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heme/theme3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1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notesSlides/notesSlide2.xml" ContentType="application/vnd.openxmlformats-officedocument.presentationml.notesSlide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2"/>
  </p:notesMasterIdLst>
  <p:sldIdLst>
    <p:sldId id="955" r:id="rId3"/>
    <p:sldId id="344" r:id="rId4"/>
    <p:sldId id="387" r:id="rId5"/>
    <p:sldId id="369" r:id="rId6"/>
    <p:sldId id="416" r:id="rId7"/>
    <p:sldId id="950" r:id="rId8"/>
    <p:sldId id="849" r:id="rId9"/>
    <p:sldId id="371" r:id="rId10"/>
    <p:sldId id="951" r:id="rId11"/>
    <p:sldId id="405" r:id="rId12"/>
    <p:sldId id="338" r:id="rId13"/>
    <p:sldId id="847" r:id="rId14"/>
    <p:sldId id="428" r:id="rId15"/>
    <p:sldId id="558" r:id="rId16"/>
    <p:sldId id="937" r:id="rId17"/>
    <p:sldId id="632" r:id="rId18"/>
    <p:sldId id="415" r:id="rId19"/>
    <p:sldId id="421" r:id="rId20"/>
    <p:sldId id="948" r:id="rId21"/>
    <p:sldId id="420" r:id="rId22"/>
    <p:sldId id="560" r:id="rId23"/>
    <p:sldId id="422" r:id="rId24"/>
    <p:sldId id="562" r:id="rId25"/>
    <p:sldId id="944" r:id="rId26"/>
    <p:sldId id="953" r:id="rId27"/>
    <p:sldId id="570" r:id="rId28"/>
    <p:sldId id="850" r:id="rId29"/>
    <p:sldId id="633" r:id="rId30"/>
    <p:sldId id="851" r:id="rId31"/>
    <p:sldId id="365" r:id="rId32"/>
    <p:sldId id="943" r:id="rId33"/>
    <p:sldId id="554" r:id="rId34"/>
    <p:sldId id="414" r:id="rId35"/>
    <p:sldId id="947" r:id="rId36"/>
    <p:sldId id="854" r:id="rId37"/>
    <p:sldId id="939" r:id="rId38"/>
    <p:sldId id="936" r:id="rId39"/>
    <p:sldId id="417" r:id="rId40"/>
    <p:sldId id="848" r:id="rId41"/>
    <p:sldId id="413" r:id="rId42"/>
    <p:sldId id="949" r:id="rId43"/>
    <p:sldId id="935" r:id="rId44"/>
    <p:sldId id="364" r:id="rId45"/>
    <p:sldId id="933" r:id="rId46"/>
    <p:sldId id="715" r:id="rId47"/>
    <p:sldId id="956" r:id="rId48"/>
    <p:sldId id="954" r:id="rId49"/>
    <p:sldId id="952" r:id="rId50"/>
    <p:sldId id="942" r:id="rId51"/>
  </p:sldIdLst>
  <p:sldSz cx="12192000" cy="6858000"/>
  <p:notesSz cx="6858000" cy="9144000"/>
  <p:custDataLst>
    <p:tags r:id="rId5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6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060" autoAdjust="0"/>
    <p:restoredTop sz="95244" autoAdjust="0"/>
  </p:normalViewPr>
  <p:slideViewPr>
    <p:cSldViewPr>
      <p:cViewPr varScale="1">
        <p:scale>
          <a:sx n="67" d="100"/>
          <a:sy n="67" d="100"/>
        </p:scale>
        <p:origin x="91" y="490"/>
      </p:cViewPr>
      <p:guideLst>
        <p:guide orient="horz" pos="1071"/>
        <p:guide pos="6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548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gs" Target="tags/tag1.xml"/><Relationship Id="rId58" Type="http://schemas.microsoft.com/office/2016/11/relationships/changesInfo" Target="changesInfos/changesInfo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28FA4706-FD38-424E-B379-CDC324C5D881}"/>
    <pc:docChg chg="undo custSel addSld delSld modSld sldOrd">
      <pc:chgData name="man sci" userId="49ae2bbd3020a361" providerId="LiveId" clId="{28FA4706-FD38-424E-B379-CDC324C5D881}" dt="2024-11-26T04:02:40.396" v="1961" actId="20577"/>
      <pc:docMkLst>
        <pc:docMk/>
      </pc:docMkLst>
      <pc:sldChg chg="addSp delSp modSp modAnim">
        <pc:chgData name="man sci" userId="49ae2bbd3020a361" providerId="LiveId" clId="{28FA4706-FD38-424E-B379-CDC324C5D881}" dt="2024-11-18T08:00:24.950" v="1779"/>
        <pc:sldMkLst>
          <pc:docMk/>
          <pc:sldMk cId="0" sldId="338"/>
        </pc:sldMkLst>
      </pc:sldChg>
      <pc:sldChg chg="addSp delSp modSp mod modAnim">
        <pc:chgData name="man sci" userId="49ae2bbd3020a361" providerId="LiveId" clId="{28FA4706-FD38-424E-B379-CDC324C5D881}" dt="2024-11-18T07:11:51.266" v="1539"/>
        <pc:sldMkLst>
          <pc:docMk/>
          <pc:sldMk cId="0" sldId="344"/>
        </pc:sldMkLst>
      </pc:sldChg>
      <pc:sldChg chg="addSp delSp modSp mod">
        <pc:chgData name="man sci" userId="49ae2bbd3020a361" providerId="LiveId" clId="{28FA4706-FD38-424E-B379-CDC324C5D881}" dt="2024-11-18T07:09:47.826" v="1533" actId="1036"/>
        <pc:sldMkLst>
          <pc:docMk/>
          <pc:sldMk cId="1415628194" sldId="364"/>
        </pc:sldMkLst>
      </pc:sldChg>
      <pc:sldChg chg="addSp delSp modSp mod ord modAnim">
        <pc:chgData name="man sci" userId="49ae2bbd3020a361" providerId="LiveId" clId="{28FA4706-FD38-424E-B379-CDC324C5D881}" dt="2024-11-18T08:06:19.773" v="1789"/>
        <pc:sldMkLst>
          <pc:docMk/>
          <pc:sldMk cId="3489724590" sldId="365"/>
        </pc:sldMkLst>
      </pc:sldChg>
      <pc:sldChg chg="addSp delSp modSp mod modAnim">
        <pc:chgData name="man sci" userId="49ae2bbd3020a361" providerId="LiveId" clId="{28FA4706-FD38-424E-B379-CDC324C5D881}" dt="2024-11-21T01:43:15.069" v="1865" actId="14100"/>
        <pc:sldMkLst>
          <pc:docMk/>
          <pc:sldMk cId="0" sldId="369"/>
        </pc:sldMkLst>
      </pc:sldChg>
      <pc:sldChg chg="addSp delSp modSp mod modAnim">
        <pc:chgData name="man sci" userId="49ae2bbd3020a361" providerId="LiveId" clId="{28FA4706-FD38-424E-B379-CDC324C5D881}" dt="2024-11-20T04:40:25.460" v="1817" actId="478"/>
        <pc:sldMkLst>
          <pc:docMk/>
          <pc:sldMk cId="0" sldId="371"/>
        </pc:sldMkLst>
      </pc:sldChg>
      <pc:sldChg chg="addSp delSp modSp del mod modAnim">
        <pc:chgData name="man sci" userId="49ae2bbd3020a361" providerId="LiveId" clId="{28FA4706-FD38-424E-B379-CDC324C5D881}" dt="2024-11-15T03:29:39.325" v="880" actId="47"/>
        <pc:sldMkLst>
          <pc:docMk/>
          <pc:sldMk cId="641137127" sldId="372"/>
        </pc:sldMkLst>
      </pc:sldChg>
      <pc:sldChg chg="delSp modSp mod addAnim delAnim modAnim">
        <pc:chgData name="man sci" userId="49ae2bbd3020a361" providerId="LiveId" clId="{28FA4706-FD38-424E-B379-CDC324C5D881}" dt="2024-11-18T07:12:28.757" v="1541"/>
        <pc:sldMkLst>
          <pc:docMk/>
          <pc:sldMk cId="0" sldId="387"/>
        </pc:sldMkLst>
      </pc:sldChg>
      <pc:sldChg chg="addSp delSp modSp add mod delAnim modAnim">
        <pc:chgData name="man sci" userId="49ae2bbd3020a361" providerId="LiveId" clId="{28FA4706-FD38-424E-B379-CDC324C5D881}" dt="2024-11-18T07:59:40.802" v="1777"/>
        <pc:sldMkLst>
          <pc:docMk/>
          <pc:sldMk cId="2803780184" sldId="405"/>
        </pc:sldMkLst>
      </pc:sldChg>
      <pc:sldChg chg="del ord">
        <pc:chgData name="man sci" userId="49ae2bbd3020a361" providerId="LiveId" clId="{28FA4706-FD38-424E-B379-CDC324C5D881}" dt="2024-11-12T08:26:12.382" v="113" actId="47"/>
        <pc:sldMkLst>
          <pc:docMk/>
          <pc:sldMk cId="0" sldId="408"/>
        </pc:sldMkLst>
      </pc:sldChg>
      <pc:sldChg chg="addSp delSp modSp mod modTransition delAnim modAnim">
        <pc:chgData name="man sci" userId="49ae2bbd3020a361" providerId="LiveId" clId="{28FA4706-FD38-424E-B379-CDC324C5D881}" dt="2024-11-25T02:49:39.759" v="1922"/>
        <pc:sldMkLst>
          <pc:docMk/>
          <pc:sldMk cId="967445827" sldId="413"/>
        </pc:sldMkLst>
      </pc:sldChg>
      <pc:sldChg chg="addSp delSp modSp mod delAnim modAnim">
        <pc:chgData name="man sci" userId="49ae2bbd3020a361" providerId="LiveId" clId="{28FA4706-FD38-424E-B379-CDC324C5D881}" dt="2024-11-18T07:29:45.849" v="1633" actId="478"/>
        <pc:sldMkLst>
          <pc:docMk/>
          <pc:sldMk cId="1017425786" sldId="414"/>
        </pc:sldMkLst>
      </pc:sldChg>
      <pc:sldChg chg="addSp delSp modSp mod modAnim">
        <pc:chgData name="man sci" userId="49ae2bbd3020a361" providerId="LiveId" clId="{28FA4706-FD38-424E-B379-CDC324C5D881}" dt="2024-11-18T07:25:20.575" v="1605"/>
        <pc:sldMkLst>
          <pc:docMk/>
          <pc:sldMk cId="0" sldId="415"/>
        </pc:sldMkLst>
      </pc:sldChg>
      <pc:sldChg chg="modSp">
        <pc:chgData name="man sci" userId="49ae2bbd3020a361" providerId="LiveId" clId="{28FA4706-FD38-424E-B379-CDC324C5D881}" dt="2024-11-18T07:22:43.945" v="1589" actId="113"/>
        <pc:sldMkLst>
          <pc:docMk/>
          <pc:sldMk cId="0" sldId="416"/>
        </pc:sldMkLst>
      </pc:sldChg>
      <pc:sldChg chg="modSp">
        <pc:chgData name="man sci" userId="49ae2bbd3020a361" providerId="LiveId" clId="{28FA4706-FD38-424E-B379-CDC324C5D881}" dt="2024-11-18T07:23:15.519" v="1595" actId="113"/>
        <pc:sldMkLst>
          <pc:docMk/>
          <pc:sldMk cId="2671967174" sldId="417"/>
        </pc:sldMkLst>
      </pc:sldChg>
      <pc:sldChg chg="addSp delSp modSp mod modAnim">
        <pc:chgData name="man sci" userId="49ae2bbd3020a361" providerId="LiveId" clId="{28FA4706-FD38-424E-B379-CDC324C5D881}" dt="2024-11-18T07:25:43.946" v="1610"/>
        <pc:sldMkLst>
          <pc:docMk/>
          <pc:sldMk cId="0" sldId="420"/>
        </pc:sldMkLst>
      </pc:sldChg>
      <pc:sldChg chg="addSp delSp modSp mod">
        <pc:chgData name="man sci" userId="49ae2bbd3020a361" providerId="LiveId" clId="{28FA4706-FD38-424E-B379-CDC324C5D881}" dt="2024-11-18T07:25:34.029" v="1609" actId="1036"/>
        <pc:sldMkLst>
          <pc:docMk/>
          <pc:sldMk cId="0" sldId="421"/>
        </pc:sldMkLst>
      </pc:sldChg>
      <pc:sldChg chg="modSp modAnim">
        <pc:chgData name="man sci" userId="49ae2bbd3020a361" providerId="LiveId" clId="{28FA4706-FD38-424E-B379-CDC324C5D881}" dt="2024-11-18T06:39:52.056" v="1237" actId="1076"/>
        <pc:sldMkLst>
          <pc:docMk/>
          <pc:sldMk cId="0" sldId="422"/>
        </pc:sldMkLst>
      </pc:sldChg>
      <pc:sldChg chg="addSp delSp modSp del mod modAnim">
        <pc:chgData name="man sci" userId="49ae2bbd3020a361" providerId="LiveId" clId="{28FA4706-FD38-424E-B379-CDC324C5D881}" dt="2024-11-15T03:30:09.688" v="885" actId="47"/>
        <pc:sldMkLst>
          <pc:docMk/>
          <pc:sldMk cId="3143756148" sldId="426"/>
        </pc:sldMkLst>
      </pc:sldChg>
      <pc:sldChg chg="addSp delSp modSp mod modAnim">
        <pc:chgData name="man sci" userId="49ae2bbd3020a361" providerId="LiveId" clId="{28FA4706-FD38-424E-B379-CDC324C5D881}" dt="2024-11-20T04:42:27.032" v="1824" actId="1037"/>
        <pc:sldMkLst>
          <pc:docMk/>
          <pc:sldMk cId="1360442365" sldId="428"/>
        </pc:sldMkLst>
      </pc:sldChg>
      <pc:sldChg chg="addSp delSp modSp mod ord modAnim">
        <pc:chgData name="man sci" userId="49ae2bbd3020a361" providerId="LiveId" clId="{28FA4706-FD38-424E-B379-CDC324C5D881}" dt="2024-11-26T04:02:28.130" v="1953" actId="207"/>
        <pc:sldMkLst>
          <pc:docMk/>
          <pc:sldMk cId="2432322884" sldId="554"/>
        </pc:sldMkLst>
      </pc:sldChg>
      <pc:sldChg chg="modSp mod">
        <pc:chgData name="man sci" userId="49ae2bbd3020a361" providerId="LiveId" clId="{28FA4706-FD38-424E-B379-CDC324C5D881}" dt="2024-11-18T07:22:36.438" v="1588"/>
        <pc:sldMkLst>
          <pc:docMk/>
          <pc:sldMk cId="3401383471" sldId="558"/>
        </pc:sldMkLst>
      </pc:sldChg>
      <pc:sldChg chg="modSp">
        <pc:chgData name="man sci" userId="49ae2bbd3020a361" providerId="LiveId" clId="{28FA4706-FD38-424E-B379-CDC324C5D881}" dt="2024-11-18T07:22:54.678" v="1591" actId="255"/>
        <pc:sldMkLst>
          <pc:docMk/>
          <pc:sldMk cId="3895800377" sldId="560"/>
        </pc:sldMkLst>
      </pc:sldChg>
      <pc:sldChg chg="addSp delSp modSp mod modAnim">
        <pc:chgData name="man sci" userId="49ae2bbd3020a361" providerId="LiveId" clId="{28FA4706-FD38-424E-B379-CDC324C5D881}" dt="2024-11-18T06:40:01.414" v="1239"/>
        <pc:sldMkLst>
          <pc:docMk/>
          <pc:sldMk cId="423714901" sldId="562"/>
        </pc:sldMkLst>
      </pc:sldChg>
      <pc:sldChg chg="del">
        <pc:chgData name="man sci" userId="49ae2bbd3020a361" providerId="LiveId" clId="{28FA4706-FD38-424E-B379-CDC324C5D881}" dt="2024-11-14T09:04:58.486" v="745" actId="47"/>
        <pc:sldMkLst>
          <pc:docMk/>
          <pc:sldMk cId="401723602" sldId="564"/>
        </pc:sldMkLst>
      </pc:sldChg>
      <pc:sldChg chg="del">
        <pc:chgData name="man sci" userId="49ae2bbd3020a361" providerId="LiveId" clId="{28FA4706-FD38-424E-B379-CDC324C5D881}" dt="2024-11-18T08:08:25.378" v="1791" actId="47"/>
        <pc:sldMkLst>
          <pc:docMk/>
          <pc:sldMk cId="3547309782" sldId="566"/>
        </pc:sldMkLst>
      </pc:sldChg>
      <pc:sldChg chg="del ord">
        <pc:chgData name="man sci" userId="49ae2bbd3020a361" providerId="LiveId" clId="{28FA4706-FD38-424E-B379-CDC324C5D881}" dt="2024-11-14T08:59:12.986" v="721" actId="2696"/>
        <pc:sldMkLst>
          <pc:docMk/>
          <pc:sldMk cId="1866418999" sldId="568"/>
        </pc:sldMkLst>
      </pc:sldChg>
      <pc:sldChg chg="add del">
        <pc:chgData name="man sci" userId="49ae2bbd3020a361" providerId="LiveId" clId="{28FA4706-FD38-424E-B379-CDC324C5D881}" dt="2024-11-14T09:04:54.584" v="744" actId="47"/>
        <pc:sldMkLst>
          <pc:docMk/>
          <pc:sldMk cId="3136497608" sldId="568"/>
        </pc:sldMkLst>
      </pc:sldChg>
      <pc:sldChg chg="del ord">
        <pc:chgData name="man sci" userId="49ae2bbd3020a361" providerId="LiveId" clId="{28FA4706-FD38-424E-B379-CDC324C5D881}" dt="2024-11-14T09:04:54.584" v="744" actId="47"/>
        <pc:sldMkLst>
          <pc:docMk/>
          <pc:sldMk cId="4221243401" sldId="569"/>
        </pc:sldMkLst>
      </pc:sldChg>
      <pc:sldChg chg="modSp">
        <pc:chgData name="man sci" userId="49ae2bbd3020a361" providerId="LiveId" clId="{28FA4706-FD38-424E-B379-CDC324C5D881}" dt="2024-11-18T07:23:08.050" v="1594"/>
        <pc:sldMkLst>
          <pc:docMk/>
          <pc:sldMk cId="1919897086" sldId="570"/>
        </pc:sldMkLst>
      </pc:sldChg>
      <pc:sldChg chg="addSp delSp modSp mod delAnim modAnim">
        <pc:chgData name="man sci" userId="49ae2bbd3020a361" providerId="LiveId" clId="{28FA4706-FD38-424E-B379-CDC324C5D881}" dt="2024-11-18T08:04:54.999" v="1786"/>
        <pc:sldMkLst>
          <pc:docMk/>
          <pc:sldMk cId="633421743" sldId="632"/>
        </pc:sldMkLst>
      </pc:sldChg>
      <pc:sldChg chg="modSp mod modAnim">
        <pc:chgData name="man sci" userId="49ae2bbd3020a361" providerId="LiveId" clId="{28FA4706-FD38-424E-B379-CDC324C5D881}" dt="2024-11-18T07:26:45.141" v="1614"/>
        <pc:sldMkLst>
          <pc:docMk/>
          <pc:sldMk cId="505155976" sldId="633"/>
        </pc:sldMkLst>
      </pc:sldChg>
      <pc:sldChg chg="addSp delSp modSp mod ord modAnim">
        <pc:chgData name="man sci" userId="49ae2bbd3020a361" providerId="LiveId" clId="{28FA4706-FD38-424E-B379-CDC324C5D881}" dt="2024-11-26T04:02:40.396" v="1961" actId="20577"/>
        <pc:sldMkLst>
          <pc:docMk/>
          <pc:sldMk cId="2242171256" sldId="715"/>
        </pc:sldMkLst>
      </pc:sldChg>
      <pc:sldChg chg="add del">
        <pc:chgData name="man sci" userId="49ae2bbd3020a361" providerId="LiveId" clId="{28FA4706-FD38-424E-B379-CDC324C5D881}" dt="2024-11-12T08:26:04.347" v="112" actId="47"/>
        <pc:sldMkLst>
          <pc:docMk/>
          <pc:sldMk cId="1867818567" sldId="722"/>
        </pc:sldMkLst>
      </pc:sldChg>
      <pc:sldChg chg="del">
        <pc:chgData name="man sci" userId="49ae2bbd3020a361" providerId="LiveId" clId="{28FA4706-FD38-424E-B379-CDC324C5D881}" dt="2024-11-14T09:04:54.584" v="744" actId="47"/>
        <pc:sldMkLst>
          <pc:docMk/>
          <pc:sldMk cId="3352562526" sldId="819"/>
        </pc:sldMkLst>
      </pc:sldChg>
      <pc:sldChg chg="addSp delSp modSp mod ord">
        <pc:chgData name="man sci" userId="49ae2bbd3020a361" providerId="LiveId" clId="{28FA4706-FD38-424E-B379-CDC324C5D881}" dt="2024-11-18T06:56:17.296" v="1373" actId="1076"/>
        <pc:sldMkLst>
          <pc:docMk/>
          <pc:sldMk cId="608038033" sldId="824"/>
        </pc:sldMkLst>
      </pc:sldChg>
      <pc:sldChg chg="del">
        <pc:chgData name="man sci" userId="49ae2bbd3020a361" providerId="LiveId" clId="{28FA4706-FD38-424E-B379-CDC324C5D881}" dt="2024-11-14T09:04:54.584" v="744" actId="47"/>
        <pc:sldMkLst>
          <pc:docMk/>
          <pc:sldMk cId="2489749829" sldId="841"/>
        </pc:sldMkLst>
      </pc:sldChg>
      <pc:sldChg chg="addSp modSp add del setBg modAnim">
        <pc:chgData name="man sci" userId="49ae2bbd3020a361" providerId="LiveId" clId="{28FA4706-FD38-424E-B379-CDC324C5D881}" dt="2024-11-14T08:59:12.986" v="721" actId="2696"/>
        <pc:sldMkLst>
          <pc:docMk/>
          <pc:sldMk cId="373497367" sldId="842"/>
        </pc:sldMkLst>
      </pc:sldChg>
      <pc:sldChg chg="del">
        <pc:chgData name="man sci" userId="49ae2bbd3020a361" providerId="LiveId" clId="{28FA4706-FD38-424E-B379-CDC324C5D881}" dt="2024-11-12T08:56:39.569" v="238" actId="2696"/>
        <pc:sldMkLst>
          <pc:docMk/>
          <pc:sldMk cId="2035344044" sldId="842"/>
        </pc:sldMkLst>
      </pc:sldChg>
      <pc:sldChg chg="add del">
        <pc:chgData name="man sci" userId="49ae2bbd3020a361" providerId="LiveId" clId="{28FA4706-FD38-424E-B379-CDC324C5D881}" dt="2024-11-14T09:04:54.584" v="744" actId="47"/>
        <pc:sldMkLst>
          <pc:docMk/>
          <pc:sldMk cId="2566459794" sldId="842"/>
        </pc:sldMkLst>
      </pc:sldChg>
      <pc:sldChg chg="addSp delSp modSp mod delAnim modAnim">
        <pc:chgData name="man sci" userId="49ae2bbd3020a361" providerId="LiveId" clId="{28FA4706-FD38-424E-B379-CDC324C5D881}" dt="2024-11-14T08:04:04.187" v="371"/>
        <pc:sldMkLst>
          <pc:docMk/>
          <pc:sldMk cId="1121366680" sldId="847"/>
        </pc:sldMkLst>
      </pc:sldChg>
      <pc:sldChg chg="modAnim">
        <pc:chgData name="man sci" userId="49ae2bbd3020a361" providerId="LiveId" clId="{28FA4706-FD38-424E-B379-CDC324C5D881}" dt="2024-11-13T02:24:34.182" v="266"/>
        <pc:sldMkLst>
          <pc:docMk/>
          <pc:sldMk cId="3445834199" sldId="848"/>
        </pc:sldMkLst>
      </pc:sldChg>
      <pc:sldChg chg="modSp modAnim">
        <pc:chgData name="man sci" userId="49ae2bbd3020a361" providerId="LiveId" clId="{28FA4706-FD38-424E-B379-CDC324C5D881}" dt="2024-11-18T07:15:38.343" v="1552" actId="1076"/>
        <pc:sldMkLst>
          <pc:docMk/>
          <pc:sldMk cId="1821414222" sldId="849"/>
        </pc:sldMkLst>
      </pc:sldChg>
      <pc:sldChg chg="addSp delSp modSp mod delAnim modAnim">
        <pc:chgData name="man sci" userId="49ae2bbd3020a361" providerId="LiveId" clId="{28FA4706-FD38-424E-B379-CDC324C5D881}" dt="2024-11-15T04:12:20.637" v="1095"/>
        <pc:sldMkLst>
          <pc:docMk/>
          <pc:sldMk cId="210298259" sldId="850"/>
        </pc:sldMkLst>
      </pc:sldChg>
      <pc:sldChg chg="addSp delSp modSp mod ord delAnim modAnim">
        <pc:chgData name="man sci" userId="49ae2bbd3020a361" providerId="LiveId" clId="{28FA4706-FD38-424E-B379-CDC324C5D881}" dt="2024-11-14T08:30:07.504" v="431"/>
        <pc:sldMkLst>
          <pc:docMk/>
          <pc:sldMk cId="683406151" sldId="851"/>
        </pc:sldMkLst>
      </pc:sldChg>
      <pc:sldChg chg="delSp del">
        <pc:chgData name="man sci" userId="49ae2bbd3020a361" providerId="LiveId" clId="{28FA4706-FD38-424E-B379-CDC324C5D881}" dt="2024-11-14T03:30:40.584" v="361" actId="47"/>
        <pc:sldMkLst>
          <pc:docMk/>
          <pc:sldMk cId="286128972" sldId="852"/>
        </pc:sldMkLst>
      </pc:sldChg>
      <pc:sldChg chg="del">
        <pc:chgData name="man sci" userId="49ae2bbd3020a361" providerId="LiveId" clId="{28FA4706-FD38-424E-B379-CDC324C5D881}" dt="2024-11-14T09:04:54.584" v="744" actId="47"/>
        <pc:sldMkLst>
          <pc:docMk/>
          <pc:sldMk cId="3578213172" sldId="853"/>
        </pc:sldMkLst>
      </pc:sldChg>
      <pc:sldChg chg="addSp delSp modSp mod modAnim">
        <pc:chgData name="man sci" userId="49ae2bbd3020a361" providerId="LiveId" clId="{28FA4706-FD38-424E-B379-CDC324C5D881}" dt="2024-11-18T07:31:40.907" v="1647"/>
        <pc:sldMkLst>
          <pc:docMk/>
          <pc:sldMk cId="2357405282" sldId="854"/>
        </pc:sldMkLst>
      </pc:sldChg>
      <pc:sldChg chg="addSp delSp modSp add del mod modAnim">
        <pc:chgData name="man sci" userId="49ae2bbd3020a361" providerId="LiveId" clId="{28FA4706-FD38-424E-B379-CDC324C5D881}" dt="2024-11-15T03:43:32.688" v="916" actId="47"/>
        <pc:sldMkLst>
          <pc:docMk/>
          <pc:sldMk cId="3013594918" sldId="932"/>
        </pc:sldMkLst>
      </pc:sldChg>
      <pc:sldChg chg="modSp add mod setBg">
        <pc:chgData name="man sci" userId="49ae2bbd3020a361" providerId="LiveId" clId="{28FA4706-FD38-424E-B379-CDC324C5D881}" dt="2024-11-18T06:50:47.263" v="1357" actId="1076"/>
        <pc:sldMkLst>
          <pc:docMk/>
          <pc:sldMk cId="1152658457" sldId="933"/>
        </pc:sldMkLst>
      </pc:sldChg>
      <pc:sldChg chg="addSp modSp add del modAnim">
        <pc:chgData name="man sci" userId="49ae2bbd3020a361" providerId="LiveId" clId="{28FA4706-FD38-424E-B379-CDC324C5D881}" dt="2024-11-12T08:56:39.569" v="238" actId="2696"/>
        <pc:sldMkLst>
          <pc:docMk/>
          <pc:sldMk cId="2837697795" sldId="933"/>
        </pc:sldMkLst>
      </pc:sldChg>
      <pc:sldChg chg="addSp modSp add del modAnim">
        <pc:chgData name="man sci" userId="49ae2bbd3020a361" providerId="LiveId" clId="{28FA4706-FD38-424E-B379-CDC324C5D881}" dt="2024-11-14T08:59:12.986" v="721" actId="2696"/>
        <pc:sldMkLst>
          <pc:docMk/>
          <pc:sldMk cId="3820650888" sldId="934"/>
        </pc:sldMkLst>
      </pc:sldChg>
      <pc:sldChg chg="add del">
        <pc:chgData name="man sci" userId="49ae2bbd3020a361" providerId="LiveId" clId="{28FA4706-FD38-424E-B379-CDC324C5D881}" dt="2024-11-14T09:04:54.584" v="744" actId="47"/>
        <pc:sldMkLst>
          <pc:docMk/>
          <pc:sldMk cId="4133155642" sldId="934"/>
        </pc:sldMkLst>
      </pc:sldChg>
      <pc:sldChg chg="addSp delSp modSp add mod ord delAnim modAnim">
        <pc:chgData name="man sci" userId="49ae2bbd3020a361" providerId="LiveId" clId="{28FA4706-FD38-424E-B379-CDC324C5D881}" dt="2024-11-14T08:56:40.398" v="718"/>
        <pc:sldMkLst>
          <pc:docMk/>
          <pc:sldMk cId="2721664358" sldId="935"/>
        </pc:sldMkLst>
      </pc:sldChg>
      <pc:sldChg chg="addSp modSp add mod ord modAnim">
        <pc:chgData name="man sci" userId="49ae2bbd3020a361" providerId="LiveId" clId="{28FA4706-FD38-424E-B379-CDC324C5D881}" dt="2024-11-20T04:44:30.753" v="1828"/>
        <pc:sldMkLst>
          <pc:docMk/>
          <pc:sldMk cId="3620312798" sldId="936"/>
        </pc:sldMkLst>
      </pc:sldChg>
      <pc:sldChg chg="addSp delSp modSp add mod ord delAnim modAnim">
        <pc:chgData name="man sci" userId="49ae2bbd3020a361" providerId="LiveId" clId="{28FA4706-FD38-424E-B379-CDC324C5D881}" dt="2024-11-18T08:18:21.946" v="1799" actId="12789"/>
        <pc:sldMkLst>
          <pc:docMk/>
          <pc:sldMk cId="2101350969" sldId="937"/>
        </pc:sldMkLst>
      </pc:sldChg>
      <pc:sldChg chg="add del">
        <pc:chgData name="man sci" userId="49ae2bbd3020a361" providerId="LiveId" clId="{28FA4706-FD38-424E-B379-CDC324C5D881}" dt="2024-11-14T08:59:53.507" v="725" actId="2696"/>
        <pc:sldMkLst>
          <pc:docMk/>
          <pc:sldMk cId="2931082500" sldId="938"/>
        </pc:sldMkLst>
      </pc:sldChg>
      <pc:sldChg chg="ord modAnim">
        <pc:chgData name="man sci" userId="49ae2bbd3020a361" providerId="LiveId" clId="{28FA4706-FD38-424E-B379-CDC324C5D881}" dt="2024-11-18T07:31:54.730" v="1648"/>
        <pc:sldMkLst>
          <pc:docMk/>
          <pc:sldMk cId="220329071" sldId="939"/>
        </pc:sldMkLst>
      </pc:sldChg>
      <pc:sldChg chg="del">
        <pc:chgData name="man sci" userId="49ae2bbd3020a361" providerId="LiveId" clId="{28FA4706-FD38-424E-B379-CDC324C5D881}" dt="2024-11-18T07:56:31.679" v="1762" actId="47"/>
        <pc:sldMkLst>
          <pc:docMk/>
          <pc:sldMk cId="515872369" sldId="940"/>
        </pc:sldMkLst>
      </pc:sldChg>
      <pc:sldChg chg="add del">
        <pc:chgData name="man sci" userId="49ae2bbd3020a361" providerId="LiveId" clId="{28FA4706-FD38-424E-B379-CDC324C5D881}" dt="2024-11-14T09:04:54.584" v="744" actId="47"/>
        <pc:sldMkLst>
          <pc:docMk/>
          <pc:sldMk cId="1807659604" sldId="941"/>
        </pc:sldMkLst>
      </pc:sldChg>
      <pc:sldChg chg="delSp modSp del mod delAnim">
        <pc:chgData name="man sci" userId="49ae2bbd3020a361" providerId="LiveId" clId="{28FA4706-FD38-424E-B379-CDC324C5D881}" dt="2024-11-14T08:59:39.998" v="723" actId="2696"/>
        <pc:sldMkLst>
          <pc:docMk/>
          <pc:sldMk cId="3366026616" sldId="941"/>
        </pc:sldMkLst>
      </pc:sldChg>
      <pc:sldChg chg="ord">
        <pc:chgData name="man sci" userId="49ae2bbd3020a361" providerId="LiveId" clId="{28FA4706-FD38-424E-B379-CDC324C5D881}" dt="2024-11-14T09:01:52.291" v="727"/>
        <pc:sldMkLst>
          <pc:docMk/>
          <pc:sldMk cId="1789308568" sldId="942"/>
        </pc:sldMkLst>
      </pc:sldChg>
      <pc:sldChg chg="modSp mod ord">
        <pc:chgData name="man sci" userId="49ae2bbd3020a361" providerId="LiveId" clId="{28FA4706-FD38-424E-B379-CDC324C5D881}" dt="2024-11-18T07:28:16.750" v="1629" actId="6549"/>
        <pc:sldMkLst>
          <pc:docMk/>
          <pc:sldMk cId="3806262855" sldId="943"/>
        </pc:sldMkLst>
      </pc:sldChg>
      <pc:sldChg chg="addSp delSp modSp mod ord delAnim modAnim">
        <pc:chgData name="man sci" userId="49ae2bbd3020a361" providerId="LiveId" clId="{28FA4706-FD38-424E-B379-CDC324C5D881}" dt="2024-11-18T07:26:12.795" v="1611"/>
        <pc:sldMkLst>
          <pc:docMk/>
          <pc:sldMk cId="1037768570" sldId="944"/>
        </pc:sldMkLst>
      </pc:sldChg>
      <pc:sldChg chg="del">
        <pc:chgData name="man sci" userId="49ae2bbd3020a361" providerId="LiveId" clId="{28FA4706-FD38-424E-B379-CDC324C5D881}" dt="2024-11-18T07:56:31.679" v="1762" actId="47"/>
        <pc:sldMkLst>
          <pc:docMk/>
          <pc:sldMk cId="4225101955" sldId="945"/>
        </pc:sldMkLst>
      </pc:sldChg>
      <pc:sldChg chg="addSp delSp modSp new del mod modAnim">
        <pc:chgData name="man sci" userId="49ae2bbd3020a361" providerId="LiveId" clId="{28FA4706-FD38-424E-B379-CDC324C5D881}" dt="2024-11-14T09:04:54.584" v="744" actId="47"/>
        <pc:sldMkLst>
          <pc:docMk/>
          <pc:sldMk cId="479369394" sldId="946"/>
        </pc:sldMkLst>
      </pc:sldChg>
      <pc:sldChg chg="addSp delSp modSp new mod modAnim">
        <pc:chgData name="man sci" userId="49ae2bbd3020a361" providerId="LiveId" clId="{28FA4706-FD38-424E-B379-CDC324C5D881}" dt="2024-11-18T07:29:50.818" v="1634"/>
        <pc:sldMkLst>
          <pc:docMk/>
          <pc:sldMk cId="849927422" sldId="947"/>
        </pc:sldMkLst>
      </pc:sldChg>
      <pc:sldChg chg="addSp modSp new mod modAnim">
        <pc:chgData name="man sci" userId="49ae2bbd3020a361" providerId="LiveId" clId="{28FA4706-FD38-424E-B379-CDC324C5D881}" dt="2024-11-21T03:39:12.120" v="1866" actId="12788"/>
        <pc:sldMkLst>
          <pc:docMk/>
          <pc:sldMk cId="3414290740" sldId="948"/>
        </pc:sldMkLst>
      </pc:sldChg>
      <pc:sldChg chg="addSp delSp modSp add mod ord delAnim modAnim">
        <pc:chgData name="man sci" userId="49ae2bbd3020a361" providerId="LiveId" clId="{28FA4706-FD38-424E-B379-CDC324C5D881}" dt="2024-11-25T02:54:08.372" v="1945" actId="478"/>
        <pc:sldMkLst>
          <pc:docMk/>
          <pc:sldMk cId="1689166113" sldId="949"/>
        </pc:sldMkLst>
      </pc:sldChg>
      <pc:sldChg chg="addSp modSp new del modAnim">
        <pc:chgData name="man sci" userId="49ae2bbd3020a361" providerId="LiveId" clId="{28FA4706-FD38-424E-B379-CDC324C5D881}" dt="2024-11-14T09:04:54.584" v="744" actId="47"/>
        <pc:sldMkLst>
          <pc:docMk/>
          <pc:sldMk cId="3518637209" sldId="949"/>
        </pc:sldMkLst>
      </pc:sldChg>
      <pc:sldChg chg="add del">
        <pc:chgData name="man sci" userId="49ae2bbd3020a361" providerId="LiveId" clId="{28FA4706-FD38-424E-B379-CDC324C5D881}" dt="2024-11-14T09:04:54.584" v="744" actId="47"/>
        <pc:sldMkLst>
          <pc:docMk/>
          <pc:sldMk cId="811077387" sldId="950"/>
        </pc:sldMkLst>
      </pc:sldChg>
      <pc:sldChg chg="modSp modAnim">
        <pc:chgData name="man sci" userId="49ae2bbd3020a361" providerId="LiveId" clId="{28FA4706-FD38-424E-B379-CDC324C5D881}" dt="2024-11-18T07:15:20.992" v="1551"/>
        <pc:sldMkLst>
          <pc:docMk/>
          <pc:sldMk cId="2302664796" sldId="950"/>
        </pc:sldMkLst>
      </pc:sldChg>
      <pc:sldChg chg="add del">
        <pc:chgData name="man sci" userId="49ae2bbd3020a361" providerId="LiveId" clId="{28FA4706-FD38-424E-B379-CDC324C5D881}" dt="2024-11-14T09:04:54.584" v="744" actId="47"/>
        <pc:sldMkLst>
          <pc:docMk/>
          <pc:sldMk cId="1430423341" sldId="951"/>
        </pc:sldMkLst>
      </pc:sldChg>
      <pc:sldChg chg="modSp modAnim">
        <pc:chgData name="man sci" userId="49ae2bbd3020a361" providerId="LiveId" clId="{28FA4706-FD38-424E-B379-CDC324C5D881}" dt="2024-11-20T04:41:18.713" v="1821"/>
        <pc:sldMkLst>
          <pc:docMk/>
          <pc:sldMk cId="2901466841" sldId="951"/>
        </pc:sldMkLst>
      </pc:sldChg>
      <pc:sldChg chg="add del">
        <pc:chgData name="man sci" userId="49ae2bbd3020a361" providerId="LiveId" clId="{28FA4706-FD38-424E-B379-CDC324C5D881}" dt="2024-11-14T09:04:54.584" v="744" actId="47"/>
        <pc:sldMkLst>
          <pc:docMk/>
          <pc:sldMk cId="424968288" sldId="952"/>
        </pc:sldMkLst>
      </pc:sldChg>
      <pc:sldChg chg="del">
        <pc:chgData name="man sci" userId="49ae2bbd3020a361" providerId="LiveId" clId="{28FA4706-FD38-424E-B379-CDC324C5D881}" dt="2024-11-18T06:27:59.689" v="1151" actId="47"/>
        <pc:sldMkLst>
          <pc:docMk/>
          <pc:sldMk cId="1996627916" sldId="952"/>
        </pc:sldMkLst>
      </pc:sldChg>
      <pc:sldChg chg="addSp delSp modSp new mod delAnim modAnim">
        <pc:chgData name="man sci" userId="49ae2bbd3020a361" providerId="LiveId" clId="{28FA4706-FD38-424E-B379-CDC324C5D881}" dt="2024-11-25T01:52:23.060" v="1920" actId="1076"/>
        <pc:sldMkLst>
          <pc:docMk/>
          <pc:sldMk cId="919022103" sldId="953"/>
        </pc:sldMkLst>
      </pc:sldChg>
    </pc:docChg>
  </pc:docChgLst>
  <pc:docChgLst>
    <pc:chgData name="man sci" userId="49ae2bbd3020a361" providerId="LiveId" clId="{BAA7FFAA-5181-4D51-B27A-E85FD1FBB822}"/>
    <pc:docChg chg="addSld delSld modSld">
      <pc:chgData name="man sci" userId="49ae2bbd3020a361" providerId="LiveId" clId="{BAA7FFAA-5181-4D51-B27A-E85FD1FBB822}" dt="2025-05-29T15:28:12.910" v="5" actId="47"/>
      <pc:docMkLst>
        <pc:docMk/>
      </pc:docMkLst>
      <pc:sldChg chg="del">
        <pc:chgData name="man sci" userId="49ae2bbd3020a361" providerId="LiveId" clId="{BAA7FFAA-5181-4D51-B27A-E85FD1FBB822}" dt="2025-05-29T15:28:05.009" v="2" actId="47"/>
        <pc:sldMkLst>
          <pc:docMk/>
          <pc:sldMk cId="3576895738" sldId="927"/>
        </pc:sldMkLst>
      </pc:sldChg>
      <pc:sldChg chg="del">
        <pc:chgData name="man sci" userId="49ae2bbd3020a361" providerId="LiveId" clId="{BAA7FFAA-5181-4D51-B27A-E85FD1FBB822}" dt="2025-05-29T15:28:12.910" v="5" actId="47"/>
        <pc:sldMkLst>
          <pc:docMk/>
          <pc:sldMk cId="2863751884" sldId="932"/>
        </pc:sldMkLst>
      </pc:sldChg>
      <pc:sldChg chg="modSp add mod">
        <pc:chgData name="man sci" userId="49ae2bbd3020a361" providerId="LiveId" clId="{BAA7FFAA-5181-4D51-B27A-E85FD1FBB822}" dt="2025-05-29T15:28:03.311" v="1"/>
        <pc:sldMkLst>
          <pc:docMk/>
          <pc:sldMk cId="278422708" sldId="955"/>
        </pc:sldMkLst>
      </pc:sldChg>
      <pc:sldChg chg="add">
        <pc:chgData name="man sci" userId="49ae2bbd3020a361" providerId="LiveId" clId="{BAA7FFAA-5181-4D51-B27A-E85FD1FBB822}" dt="2025-05-29T15:28:11.693" v="4"/>
        <pc:sldMkLst>
          <pc:docMk/>
          <pc:sldMk cId="180502364" sldId="956"/>
        </pc:sldMkLst>
      </pc:sldChg>
      <pc:sldChg chg="add del">
        <pc:chgData name="man sci" userId="49ae2bbd3020a361" providerId="LiveId" clId="{BAA7FFAA-5181-4D51-B27A-E85FD1FBB822}" dt="2025-05-29T15:28:08.720" v="3" actId="2696"/>
        <pc:sldMkLst>
          <pc:docMk/>
          <pc:sldMk cId="1218426439" sldId="956"/>
        </pc:sldMkLst>
      </pc:sldChg>
    </pc:docChg>
  </pc:docChgLst>
  <pc:docChgLst>
    <pc:chgData name="man sci" userId="49ae2bbd3020a361" providerId="LiveId" clId="{4E0BD14E-821D-43BA-8D12-133821E6BA5D}"/>
    <pc:docChg chg="addSld delSld modSld">
      <pc:chgData name="man sci" userId="49ae2bbd3020a361" providerId="LiveId" clId="{4E0BD14E-821D-43BA-8D12-133821E6BA5D}" dt="2025-03-24T08:29:55.044" v="1" actId="47"/>
      <pc:docMkLst>
        <pc:docMk/>
      </pc:docMkLst>
      <pc:sldChg chg="del">
        <pc:chgData name="man sci" userId="49ae2bbd3020a361" providerId="LiveId" clId="{4E0BD14E-821D-43BA-8D12-133821E6BA5D}" dt="2025-03-24T08:29:55.044" v="1" actId="47"/>
        <pc:sldMkLst>
          <pc:docMk/>
          <pc:sldMk cId="1761699137" sldId="931"/>
        </pc:sldMkLst>
      </pc:sldChg>
      <pc:sldChg chg="add">
        <pc:chgData name="man sci" userId="49ae2bbd3020a361" providerId="LiveId" clId="{4E0BD14E-821D-43BA-8D12-133821E6BA5D}" dt="2025-03-24T08:29:53.662" v="0"/>
        <pc:sldMkLst>
          <pc:docMk/>
          <pc:sldMk cId="2863751884" sldId="932"/>
        </pc:sldMkLst>
      </pc:sldChg>
    </pc:docChg>
  </pc:docChgLst>
  <pc:docChgLst>
    <pc:chgData name="man sci" userId="49ae2bbd3020a361" providerId="LiveId" clId="{5A2921B5-1973-41B9-9264-416B9EF0BA7D}"/>
    <pc:docChg chg="addSld modSld">
      <pc:chgData name="man sci" userId="49ae2bbd3020a361" providerId="LiveId" clId="{5A2921B5-1973-41B9-9264-416B9EF0BA7D}" dt="2025-08-06T03:27:41.308" v="0"/>
      <pc:docMkLst>
        <pc:docMk/>
      </pc:docMkLst>
      <pc:sldChg chg="add">
        <pc:chgData name="man sci" userId="49ae2bbd3020a361" providerId="LiveId" clId="{5A2921B5-1973-41B9-9264-416B9EF0BA7D}" dt="2025-08-06T03:27:41.308" v="0"/>
        <pc:sldMkLst>
          <pc:docMk/>
          <pc:sldMk cId="1958774835" sldId="940"/>
        </pc:sldMkLst>
      </pc:sldChg>
      <pc:sldChg chg="add">
        <pc:chgData name="man sci" userId="49ae2bbd3020a361" providerId="LiveId" clId="{5A2921B5-1973-41B9-9264-416B9EF0BA7D}" dt="2025-08-06T03:27:41.308" v="0"/>
        <pc:sldMkLst>
          <pc:docMk/>
          <pc:sldMk cId="1673023965" sldId="9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" Type="http://schemas.openxmlformats.org/officeDocument/2006/relationships/theme" Target="../theme/theme3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B29B2F3-0E84-4FD2-9C1A-445B93AD9FB0}"/>
              </a:ext>
            </a:extLst>
          </p:cNvPr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75D68DD-C049-4C6B-B1BB-78CD9663588E}"/>
              </a:ext>
            </a:extLst>
          </p:cNvPr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2C28999-9751-49C3-BE54-F242CA7B0E76}"/>
              </a:ext>
            </a:extLst>
          </p:cNvPr>
          <p:cNvSpPr>
            <a:spLocks noGrp="1" noRot="1" noChangeAspect="1" noChangeArrowheads="1"/>
          </p:cNvSpPr>
          <p:nvPr>
            <p:ph type="sldImg" idx="2"/>
            <p:custDataLst>
              <p:tags r:id="rId4"/>
            </p:custDataLst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4A9D03D-6C66-4663-8369-93F4441FB4ED}"/>
              </a:ext>
            </a:extLst>
          </p:cNvPr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5AE47F1-EEA7-47DC-8EF0-3127ACEB8A87}"/>
              </a:ext>
            </a:extLst>
          </p:cNvPr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CCAE509E-62DA-477A-A1CF-8CE6B1CBDCF8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E7AADA0-47A0-46D4-B29F-C7DA2BEAF6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12.xml"/><Relationship Id="rId2" Type="http://schemas.openxmlformats.org/officeDocument/2006/relationships/tags" Target="../tags/tag811.xml"/><Relationship Id="rId1" Type="http://schemas.openxmlformats.org/officeDocument/2006/relationships/tags" Target="../tags/tag810.xml"/><Relationship Id="rId5" Type="http://schemas.openxmlformats.org/officeDocument/2006/relationships/slide" Target="../slides/slide40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A4494B46-0749-2DEA-88DC-42783D2CD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2BC77A8A-ACDC-FAE1-A648-9BBFEB849569}"/>
              </a:ext>
            </a:extLst>
          </p:cNvPr>
          <p:cNvSpPr txBox="1"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58F958E9-9B2A-A3F6-E814-0BD66BEF282D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93A6B8-C6C6-427D-A639-A7B398EF74B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10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id="{4F4E3041-9AEF-4E40-B999-27DA9E1403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id="{443E8D82-DD91-457D-9832-78DC1A2C369B}"/>
              </a:ext>
            </a:extLst>
          </p:cNvPr>
          <p:cNvSpPr txBox="1"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灯片编号占位符 3">
            <a:extLst>
              <a:ext uri="{FF2B5EF4-FFF2-40B4-BE49-F238E27FC236}">
                <a16:creationId xmlns:a16="http://schemas.microsoft.com/office/drawing/2014/main" id="{7CF282E6-C2F1-42C9-9695-5348BFFC1BDE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BA4DB5C-9152-414A-8E11-FFF04460DFD6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40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87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9B17C24-FA80-46BC-89E0-F3E645973D6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639364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9AC0CAE9-D21F-4F20-A7D3-7D57EFC080E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09962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76E9398-FE2E-4E21-B910-73F5D042143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312477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3111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389897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460657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061085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69293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547769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133184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5557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C57A13FD-35BE-447D-854B-DA403705045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711105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864416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650682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92952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A918CE9B-B640-450F-B2A4-D1592A2C6DC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7952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369964D4-7EBB-43F2-BFC0-4F74C141D08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56581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0580C68F-D09E-4D54-A816-38D3400CE91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60413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6AB416AD-7B6E-4E90-BFCE-E210CEE75B2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832627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88313606-D9A7-4174-89B9-211834D7DBA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44049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BCC20A9-5B9D-46E4-8B64-491423C7328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54439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D092FF6F-4AFE-4F60-95DC-D5C888D618D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98641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70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8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0A1F5F-58A1-4B5F-B3E4-3B0F7633A1D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58157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80896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259.xml"/><Relationship Id="rId18" Type="http://schemas.openxmlformats.org/officeDocument/2006/relationships/tags" Target="../tags/tag264.xml"/><Relationship Id="rId26" Type="http://schemas.openxmlformats.org/officeDocument/2006/relationships/tags" Target="../tags/tag272.xml"/><Relationship Id="rId39" Type="http://schemas.openxmlformats.org/officeDocument/2006/relationships/tags" Target="../tags/tag285.xml"/><Relationship Id="rId21" Type="http://schemas.openxmlformats.org/officeDocument/2006/relationships/tags" Target="../tags/tag267.xml"/><Relationship Id="rId34" Type="http://schemas.openxmlformats.org/officeDocument/2006/relationships/tags" Target="../tags/tag280.xml"/><Relationship Id="rId42" Type="http://schemas.openxmlformats.org/officeDocument/2006/relationships/slideLayout" Target="../slideLayouts/slideLayout4.xml"/><Relationship Id="rId7" Type="http://schemas.openxmlformats.org/officeDocument/2006/relationships/tags" Target="../tags/tag253.xml"/><Relationship Id="rId2" Type="http://schemas.openxmlformats.org/officeDocument/2006/relationships/tags" Target="../tags/tag248.xml"/><Relationship Id="rId16" Type="http://schemas.openxmlformats.org/officeDocument/2006/relationships/tags" Target="../tags/tag262.xml"/><Relationship Id="rId29" Type="http://schemas.openxmlformats.org/officeDocument/2006/relationships/tags" Target="../tags/tag275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24" Type="http://schemas.openxmlformats.org/officeDocument/2006/relationships/tags" Target="../tags/tag270.xml"/><Relationship Id="rId32" Type="http://schemas.openxmlformats.org/officeDocument/2006/relationships/tags" Target="../tags/tag278.xml"/><Relationship Id="rId37" Type="http://schemas.openxmlformats.org/officeDocument/2006/relationships/tags" Target="../tags/tag283.xml"/><Relationship Id="rId40" Type="http://schemas.openxmlformats.org/officeDocument/2006/relationships/tags" Target="../tags/tag286.xml"/><Relationship Id="rId45" Type="http://schemas.openxmlformats.org/officeDocument/2006/relationships/image" Target="../media/image20.png"/><Relationship Id="rId5" Type="http://schemas.openxmlformats.org/officeDocument/2006/relationships/tags" Target="../tags/tag251.xml"/><Relationship Id="rId15" Type="http://schemas.openxmlformats.org/officeDocument/2006/relationships/tags" Target="../tags/tag261.xml"/><Relationship Id="rId23" Type="http://schemas.openxmlformats.org/officeDocument/2006/relationships/tags" Target="../tags/tag269.xml"/><Relationship Id="rId28" Type="http://schemas.openxmlformats.org/officeDocument/2006/relationships/tags" Target="../tags/tag274.xml"/><Relationship Id="rId36" Type="http://schemas.openxmlformats.org/officeDocument/2006/relationships/tags" Target="../tags/tag282.xml"/><Relationship Id="rId10" Type="http://schemas.openxmlformats.org/officeDocument/2006/relationships/tags" Target="../tags/tag256.xml"/><Relationship Id="rId19" Type="http://schemas.openxmlformats.org/officeDocument/2006/relationships/tags" Target="../tags/tag265.xml"/><Relationship Id="rId31" Type="http://schemas.openxmlformats.org/officeDocument/2006/relationships/tags" Target="../tags/tag277.xml"/><Relationship Id="rId44" Type="http://schemas.openxmlformats.org/officeDocument/2006/relationships/image" Target="../media/image19.png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tags" Target="../tags/tag260.xml"/><Relationship Id="rId22" Type="http://schemas.openxmlformats.org/officeDocument/2006/relationships/tags" Target="../tags/tag268.xml"/><Relationship Id="rId27" Type="http://schemas.openxmlformats.org/officeDocument/2006/relationships/tags" Target="../tags/tag273.xml"/><Relationship Id="rId30" Type="http://schemas.openxmlformats.org/officeDocument/2006/relationships/tags" Target="../tags/tag276.xml"/><Relationship Id="rId35" Type="http://schemas.openxmlformats.org/officeDocument/2006/relationships/tags" Target="../tags/tag281.xml"/><Relationship Id="rId43" Type="http://schemas.openxmlformats.org/officeDocument/2006/relationships/notesSlide" Target="../notesSlides/notesSlide1.xml"/><Relationship Id="rId8" Type="http://schemas.openxmlformats.org/officeDocument/2006/relationships/tags" Target="../tags/tag254.xml"/><Relationship Id="rId3" Type="http://schemas.openxmlformats.org/officeDocument/2006/relationships/tags" Target="../tags/tag249.xml"/><Relationship Id="rId12" Type="http://schemas.openxmlformats.org/officeDocument/2006/relationships/tags" Target="../tags/tag258.xml"/><Relationship Id="rId17" Type="http://schemas.openxmlformats.org/officeDocument/2006/relationships/tags" Target="../tags/tag263.xml"/><Relationship Id="rId25" Type="http://schemas.openxmlformats.org/officeDocument/2006/relationships/tags" Target="../tags/tag271.xml"/><Relationship Id="rId33" Type="http://schemas.openxmlformats.org/officeDocument/2006/relationships/tags" Target="../tags/tag279.xml"/><Relationship Id="rId38" Type="http://schemas.openxmlformats.org/officeDocument/2006/relationships/tags" Target="../tags/tag284.xml"/><Relationship Id="rId20" Type="http://schemas.openxmlformats.org/officeDocument/2006/relationships/tags" Target="../tags/tag266.xml"/><Relationship Id="rId41" Type="http://schemas.openxmlformats.org/officeDocument/2006/relationships/tags" Target="../tags/tag28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303.xml"/><Relationship Id="rId18" Type="http://schemas.openxmlformats.org/officeDocument/2006/relationships/tags" Target="../tags/tag308.xml"/><Relationship Id="rId26" Type="http://schemas.openxmlformats.org/officeDocument/2006/relationships/tags" Target="../tags/tag316.xml"/><Relationship Id="rId39" Type="http://schemas.openxmlformats.org/officeDocument/2006/relationships/tags" Target="../tags/tag329.xml"/><Relationship Id="rId21" Type="http://schemas.openxmlformats.org/officeDocument/2006/relationships/tags" Target="../tags/tag311.xml"/><Relationship Id="rId34" Type="http://schemas.openxmlformats.org/officeDocument/2006/relationships/tags" Target="../tags/tag324.xml"/><Relationship Id="rId42" Type="http://schemas.openxmlformats.org/officeDocument/2006/relationships/tags" Target="../tags/tag332.xml"/><Relationship Id="rId47" Type="http://schemas.openxmlformats.org/officeDocument/2006/relationships/tags" Target="../tags/tag337.xml"/><Relationship Id="rId50" Type="http://schemas.openxmlformats.org/officeDocument/2006/relationships/tags" Target="../tags/tag340.xml"/><Relationship Id="rId55" Type="http://schemas.openxmlformats.org/officeDocument/2006/relationships/tags" Target="../tags/tag345.xml"/><Relationship Id="rId7" Type="http://schemas.openxmlformats.org/officeDocument/2006/relationships/tags" Target="../tags/tag297.xml"/><Relationship Id="rId2" Type="http://schemas.openxmlformats.org/officeDocument/2006/relationships/tags" Target="../tags/tag292.xml"/><Relationship Id="rId16" Type="http://schemas.openxmlformats.org/officeDocument/2006/relationships/tags" Target="../tags/tag306.xml"/><Relationship Id="rId29" Type="http://schemas.openxmlformats.org/officeDocument/2006/relationships/tags" Target="../tags/tag319.xml"/><Relationship Id="rId11" Type="http://schemas.openxmlformats.org/officeDocument/2006/relationships/tags" Target="../tags/tag301.xml"/><Relationship Id="rId24" Type="http://schemas.openxmlformats.org/officeDocument/2006/relationships/tags" Target="../tags/tag314.xml"/><Relationship Id="rId32" Type="http://schemas.openxmlformats.org/officeDocument/2006/relationships/tags" Target="../tags/tag322.xml"/><Relationship Id="rId37" Type="http://schemas.openxmlformats.org/officeDocument/2006/relationships/tags" Target="../tags/tag327.xml"/><Relationship Id="rId40" Type="http://schemas.openxmlformats.org/officeDocument/2006/relationships/tags" Target="../tags/tag330.xml"/><Relationship Id="rId45" Type="http://schemas.openxmlformats.org/officeDocument/2006/relationships/tags" Target="../tags/tag335.xml"/><Relationship Id="rId53" Type="http://schemas.openxmlformats.org/officeDocument/2006/relationships/tags" Target="../tags/tag343.xml"/><Relationship Id="rId58" Type="http://schemas.openxmlformats.org/officeDocument/2006/relationships/tags" Target="../tags/tag348.xml"/><Relationship Id="rId5" Type="http://schemas.openxmlformats.org/officeDocument/2006/relationships/tags" Target="../tags/tag295.xml"/><Relationship Id="rId19" Type="http://schemas.openxmlformats.org/officeDocument/2006/relationships/tags" Target="../tags/tag309.xml"/><Relationship Id="rId4" Type="http://schemas.openxmlformats.org/officeDocument/2006/relationships/tags" Target="../tags/tag294.xml"/><Relationship Id="rId9" Type="http://schemas.openxmlformats.org/officeDocument/2006/relationships/tags" Target="../tags/tag299.xml"/><Relationship Id="rId14" Type="http://schemas.openxmlformats.org/officeDocument/2006/relationships/tags" Target="../tags/tag304.xml"/><Relationship Id="rId22" Type="http://schemas.openxmlformats.org/officeDocument/2006/relationships/tags" Target="../tags/tag312.xml"/><Relationship Id="rId27" Type="http://schemas.openxmlformats.org/officeDocument/2006/relationships/tags" Target="../tags/tag317.xml"/><Relationship Id="rId30" Type="http://schemas.openxmlformats.org/officeDocument/2006/relationships/tags" Target="../tags/tag320.xml"/><Relationship Id="rId35" Type="http://schemas.openxmlformats.org/officeDocument/2006/relationships/tags" Target="../tags/tag325.xml"/><Relationship Id="rId43" Type="http://schemas.openxmlformats.org/officeDocument/2006/relationships/tags" Target="../tags/tag333.xml"/><Relationship Id="rId48" Type="http://schemas.openxmlformats.org/officeDocument/2006/relationships/tags" Target="../tags/tag338.xml"/><Relationship Id="rId56" Type="http://schemas.openxmlformats.org/officeDocument/2006/relationships/tags" Target="../tags/tag346.xml"/><Relationship Id="rId8" Type="http://schemas.openxmlformats.org/officeDocument/2006/relationships/tags" Target="../tags/tag298.xml"/><Relationship Id="rId51" Type="http://schemas.openxmlformats.org/officeDocument/2006/relationships/tags" Target="../tags/tag341.xml"/><Relationship Id="rId3" Type="http://schemas.openxmlformats.org/officeDocument/2006/relationships/tags" Target="../tags/tag293.xml"/><Relationship Id="rId12" Type="http://schemas.openxmlformats.org/officeDocument/2006/relationships/tags" Target="../tags/tag302.xml"/><Relationship Id="rId17" Type="http://schemas.openxmlformats.org/officeDocument/2006/relationships/tags" Target="../tags/tag307.xml"/><Relationship Id="rId25" Type="http://schemas.openxmlformats.org/officeDocument/2006/relationships/tags" Target="../tags/tag315.xml"/><Relationship Id="rId33" Type="http://schemas.openxmlformats.org/officeDocument/2006/relationships/tags" Target="../tags/tag323.xml"/><Relationship Id="rId38" Type="http://schemas.openxmlformats.org/officeDocument/2006/relationships/tags" Target="../tags/tag328.xml"/><Relationship Id="rId46" Type="http://schemas.openxmlformats.org/officeDocument/2006/relationships/tags" Target="../tags/tag336.xml"/><Relationship Id="rId59" Type="http://schemas.openxmlformats.org/officeDocument/2006/relationships/tags" Target="../tags/tag349.xml"/><Relationship Id="rId20" Type="http://schemas.openxmlformats.org/officeDocument/2006/relationships/tags" Target="../tags/tag310.xml"/><Relationship Id="rId41" Type="http://schemas.openxmlformats.org/officeDocument/2006/relationships/tags" Target="../tags/tag331.xml"/><Relationship Id="rId54" Type="http://schemas.openxmlformats.org/officeDocument/2006/relationships/tags" Target="../tags/tag344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5" Type="http://schemas.openxmlformats.org/officeDocument/2006/relationships/tags" Target="../tags/tag305.xml"/><Relationship Id="rId23" Type="http://schemas.openxmlformats.org/officeDocument/2006/relationships/tags" Target="../tags/tag313.xml"/><Relationship Id="rId28" Type="http://schemas.openxmlformats.org/officeDocument/2006/relationships/tags" Target="../tags/tag318.xml"/><Relationship Id="rId36" Type="http://schemas.openxmlformats.org/officeDocument/2006/relationships/tags" Target="../tags/tag326.xml"/><Relationship Id="rId49" Type="http://schemas.openxmlformats.org/officeDocument/2006/relationships/tags" Target="../tags/tag339.xml"/><Relationship Id="rId57" Type="http://schemas.openxmlformats.org/officeDocument/2006/relationships/tags" Target="../tags/tag347.xml"/><Relationship Id="rId10" Type="http://schemas.openxmlformats.org/officeDocument/2006/relationships/tags" Target="../tags/tag300.xml"/><Relationship Id="rId31" Type="http://schemas.openxmlformats.org/officeDocument/2006/relationships/tags" Target="../tags/tag321.xml"/><Relationship Id="rId44" Type="http://schemas.openxmlformats.org/officeDocument/2006/relationships/tags" Target="../tags/tag334.xml"/><Relationship Id="rId52" Type="http://schemas.openxmlformats.org/officeDocument/2006/relationships/tags" Target="../tags/tag342.xml"/><Relationship Id="rId60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50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1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364.xml"/><Relationship Id="rId18" Type="http://schemas.openxmlformats.org/officeDocument/2006/relationships/tags" Target="../tags/tag369.xml"/><Relationship Id="rId26" Type="http://schemas.openxmlformats.org/officeDocument/2006/relationships/tags" Target="../tags/tag377.xml"/><Relationship Id="rId39" Type="http://schemas.openxmlformats.org/officeDocument/2006/relationships/image" Target="../media/image22.png"/><Relationship Id="rId21" Type="http://schemas.openxmlformats.org/officeDocument/2006/relationships/tags" Target="../tags/tag372.xml"/><Relationship Id="rId34" Type="http://schemas.openxmlformats.org/officeDocument/2006/relationships/tags" Target="../tags/tag385.xml"/><Relationship Id="rId7" Type="http://schemas.openxmlformats.org/officeDocument/2006/relationships/tags" Target="../tags/tag358.xml"/><Relationship Id="rId12" Type="http://schemas.openxmlformats.org/officeDocument/2006/relationships/tags" Target="../tags/tag363.xml"/><Relationship Id="rId17" Type="http://schemas.openxmlformats.org/officeDocument/2006/relationships/tags" Target="../tags/tag368.xml"/><Relationship Id="rId25" Type="http://schemas.openxmlformats.org/officeDocument/2006/relationships/tags" Target="../tags/tag376.xml"/><Relationship Id="rId33" Type="http://schemas.openxmlformats.org/officeDocument/2006/relationships/tags" Target="../tags/tag384.xml"/><Relationship Id="rId38" Type="http://schemas.openxmlformats.org/officeDocument/2006/relationships/slideLayout" Target="../slideLayouts/slideLayout7.xml"/><Relationship Id="rId2" Type="http://schemas.openxmlformats.org/officeDocument/2006/relationships/tags" Target="../tags/tag353.xml"/><Relationship Id="rId16" Type="http://schemas.openxmlformats.org/officeDocument/2006/relationships/tags" Target="../tags/tag367.xml"/><Relationship Id="rId20" Type="http://schemas.openxmlformats.org/officeDocument/2006/relationships/tags" Target="../tags/tag371.xml"/><Relationship Id="rId29" Type="http://schemas.openxmlformats.org/officeDocument/2006/relationships/tags" Target="../tags/tag380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tags" Target="../tags/tag362.xml"/><Relationship Id="rId24" Type="http://schemas.openxmlformats.org/officeDocument/2006/relationships/tags" Target="../tags/tag375.xml"/><Relationship Id="rId32" Type="http://schemas.openxmlformats.org/officeDocument/2006/relationships/tags" Target="../tags/tag383.xml"/><Relationship Id="rId37" Type="http://schemas.openxmlformats.org/officeDocument/2006/relationships/tags" Target="../tags/tag388.xml"/><Relationship Id="rId5" Type="http://schemas.openxmlformats.org/officeDocument/2006/relationships/tags" Target="../tags/tag356.xml"/><Relationship Id="rId15" Type="http://schemas.openxmlformats.org/officeDocument/2006/relationships/tags" Target="../tags/tag366.xml"/><Relationship Id="rId23" Type="http://schemas.openxmlformats.org/officeDocument/2006/relationships/tags" Target="../tags/tag374.xml"/><Relationship Id="rId28" Type="http://schemas.openxmlformats.org/officeDocument/2006/relationships/tags" Target="../tags/tag379.xml"/><Relationship Id="rId36" Type="http://schemas.openxmlformats.org/officeDocument/2006/relationships/tags" Target="../tags/tag387.xml"/><Relationship Id="rId10" Type="http://schemas.openxmlformats.org/officeDocument/2006/relationships/tags" Target="../tags/tag361.xml"/><Relationship Id="rId19" Type="http://schemas.openxmlformats.org/officeDocument/2006/relationships/tags" Target="../tags/tag370.xml"/><Relationship Id="rId31" Type="http://schemas.openxmlformats.org/officeDocument/2006/relationships/tags" Target="../tags/tag382.xml"/><Relationship Id="rId4" Type="http://schemas.openxmlformats.org/officeDocument/2006/relationships/tags" Target="../tags/tag355.xml"/><Relationship Id="rId9" Type="http://schemas.openxmlformats.org/officeDocument/2006/relationships/tags" Target="../tags/tag360.xml"/><Relationship Id="rId14" Type="http://schemas.openxmlformats.org/officeDocument/2006/relationships/tags" Target="../tags/tag365.xml"/><Relationship Id="rId22" Type="http://schemas.openxmlformats.org/officeDocument/2006/relationships/tags" Target="../tags/tag373.xml"/><Relationship Id="rId27" Type="http://schemas.openxmlformats.org/officeDocument/2006/relationships/tags" Target="../tags/tag378.xml"/><Relationship Id="rId30" Type="http://schemas.openxmlformats.org/officeDocument/2006/relationships/tags" Target="../tags/tag381.xml"/><Relationship Id="rId35" Type="http://schemas.openxmlformats.org/officeDocument/2006/relationships/tags" Target="../tags/tag386.xml"/><Relationship Id="rId8" Type="http://schemas.openxmlformats.org/officeDocument/2006/relationships/tags" Target="../tags/tag359.xml"/><Relationship Id="rId3" Type="http://schemas.openxmlformats.org/officeDocument/2006/relationships/tags" Target="../tags/tag3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90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404.xml"/><Relationship Id="rId18" Type="http://schemas.openxmlformats.org/officeDocument/2006/relationships/tags" Target="../tags/tag409.xml"/><Relationship Id="rId26" Type="http://schemas.openxmlformats.org/officeDocument/2006/relationships/tags" Target="../tags/tag417.xml"/><Relationship Id="rId3" Type="http://schemas.openxmlformats.org/officeDocument/2006/relationships/tags" Target="../tags/tag394.xml"/><Relationship Id="rId21" Type="http://schemas.openxmlformats.org/officeDocument/2006/relationships/tags" Target="../tags/tag412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398.xml"/><Relationship Id="rId12" Type="http://schemas.openxmlformats.org/officeDocument/2006/relationships/tags" Target="../tags/tag403.xml"/><Relationship Id="rId17" Type="http://schemas.openxmlformats.org/officeDocument/2006/relationships/tags" Target="../tags/tag408.xml"/><Relationship Id="rId25" Type="http://schemas.openxmlformats.org/officeDocument/2006/relationships/tags" Target="../tags/tag416.xml"/><Relationship Id="rId33" Type="http://schemas.openxmlformats.org/officeDocument/2006/relationships/tags" Target="../tags/tag424.xml"/><Relationship Id="rId2" Type="http://schemas.openxmlformats.org/officeDocument/2006/relationships/tags" Target="../tags/tag393.xml"/><Relationship Id="rId16" Type="http://schemas.openxmlformats.org/officeDocument/2006/relationships/tags" Target="../tags/tag407.xml"/><Relationship Id="rId20" Type="http://schemas.openxmlformats.org/officeDocument/2006/relationships/tags" Target="../tags/tag411.xml"/><Relationship Id="rId29" Type="http://schemas.openxmlformats.org/officeDocument/2006/relationships/tags" Target="../tags/tag420.xml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11" Type="http://schemas.openxmlformats.org/officeDocument/2006/relationships/tags" Target="../tags/tag402.xml"/><Relationship Id="rId24" Type="http://schemas.openxmlformats.org/officeDocument/2006/relationships/tags" Target="../tags/tag415.xml"/><Relationship Id="rId32" Type="http://schemas.openxmlformats.org/officeDocument/2006/relationships/tags" Target="../tags/tag423.xml"/><Relationship Id="rId5" Type="http://schemas.openxmlformats.org/officeDocument/2006/relationships/tags" Target="../tags/tag396.xml"/><Relationship Id="rId15" Type="http://schemas.openxmlformats.org/officeDocument/2006/relationships/tags" Target="../tags/tag406.xml"/><Relationship Id="rId23" Type="http://schemas.openxmlformats.org/officeDocument/2006/relationships/tags" Target="../tags/tag414.xml"/><Relationship Id="rId28" Type="http://schemas.openxmlformats.org/officeDocument/2006/relationships/tags" Target="../tags/tag419.xml"/><Relationship Id="rId36" Type="http://schemas.openxmlformats.org/officeDocument/2006/relationships/image" Target="../media/image24.png"/><Relationship Id="rId10" Type="http://schemas.openxmlformats.org/officeDocument/2006/relationships/tags" Target="../tags/tag401.xml"/><Relationship Id="rId19" Type="http://schemas.openxmlformats.org/officeDocument/2006/relationships/tags" Target="../tags/tag410.xml"/><Relationship Id="rId31" Type="http://schemas.openxmlformats.org/officeDocument/2006/relationships/tags" Target="../tags/tag422.xml"/><Relationship Id="rId4" Type="http://schemas.openxmlformats.org/officeDocument/2006/relationships/tags" Target="../tags/tag395.xml"/><Relationship Id="rId9" Type="http://schemas.openxmlformats.org/officeDocument/2006/relationships/tags" Target="../tags/tag400.xml"/><Relationship Id="rId14" Type="http://schemas.openxmlformats.org/officeDocument/2006/relationships/tags" Target="../tags/tag405.xml"/><Relationship Id="rId22" Type="http://schemas.openxmlformats.org/officeDocument/2006/relationships/tags" Target="../tags/tag413.xml"/><Relationship Id="rId27" Type="http://schemas.openxmlformats.org/officeDocument/2006/relationships/tags" Target="../tags/tag418.xml"/><Relationship Id="rId30" Type="http://schemas.openxmlformats.org/officeDocument/2006/relationships/tags" Target="../tags/tag421.xml"/><Relationship Id="rId35" Type="http://schemas.openxmlformats.org/officeDocument/2006/relationships/image" Target="../media/image18.png"/><Relationship Id="rId8" Type="http://schemas.openxmlformats.org/officeDocument/2006/relationships/tags" Target="../tags/tag399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437.xml"/><Relationship Id="rId18" Type="http://schemas.openxmlformats.org/officeDocument/2006/relationships/tags" Target="../tags/tag442.xml"/><Relationship Id="rId26" Type="http://schemas.openxmlformats.org/officeDocument/2006/relationships/tags" Target="../tags/tag450.xml"/><Relationship Id="rId21" Type="http://schemas.openxmlformats.org/officeDocument/2006/relationships/tags" Target="../tags/tag445.xml"/><Relationship Id="rId34" Type="http://schemas.openxmlformats.org/officeDocument/2006/relationships/tags" Target="../tags/tag458.xml"/><Relationship Id="rId7" Type="http://schemas.openxmlformats.org/officeDocument/2006/relationships/tags" Target="../tags/tag431.xml"/><Relationship Id="rId12" Type="http://schemas.openxmlformats.org/officeDocument/2006/relationships/tags" Target="../tags/tag436.xml"/><Relationship Id="rId17" Type="http://schemas.openxmlformats.org/officeDocument/2006/relationships/tags" Target="../tags/tag441.xml"/><Relationship Id="rId25" Type="http://schemas.openxmlformats.org/officeDocument/2006/relationships/tags" Target="../tags/tag449.xml"/><Relationship Id="rId33" Type="http://schemas.openxmlformats.org/officeDocument/2006/relationships/tags" Target="../tags/tag457.xml"/><Relationship Id="rId38" Type="http://schemas.openxmlformats.org/officeDocument/2006/relationships/image" Target="../media/image26.png"/><Relationship Id="rId2" Type="http://schemas.openxmlformats.org/officeDocument/2006/relationships/tags" Target="../tags/tag426.xml"/><Relationship Id="rId16" Type="http://schemas.openxmlformats.org/officeDocument/2006/relationships/tags" Target="../tags/tag440.xml"/><Relationship Id="rId20" Type="http://schemas.openxmlformats.org/officeDocument/2006/relationships/tags" Target="../tags/tag444.xml"/><Relationship Id="rId29" Type="http://schemas.openxmlformats.org/officeDocument/2006/relationships/tags" Target="../tags/tag453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1" Type="http://schemas.openxmlformats.org/officeDocument/2006/relationships/tags" Target="../tags/tag435.xml"/><Relationship Id="rId24" Type="http://schemas.openxmlformats.org/officeDocument/2006/relationships/tags" Target="../tags/tag448.xml"/><Relationship Id="rId32" Type="http://schemas.openxmlformats.org/officeDocument/2006/relationships/tags" Target="../tags/tag456.xml"/><Relationship Id="rId37" Type="http://schemas.openxmlformats.org/officeDocument/2006/relationships/image" Target="../media/image25.png"/><Relationship Id="rId5" Type="http://schemas.openxmlformats.org/officeDocument/2006/relationships/tags" Target="../tags/tag429.xml"/><Relationship Id="rId15" Type="http://schemas.openxmlformats.org/officeDocument/2006/relationships/tags" Target="../tags/tag439.xml"/><Relationship Id="rId23" Type="http://schemas.openxmlformats.org/officeDocument/2006/relationships/tags" Target="../tags/tag447.xml"/><Relationship Id="rId28" Type="http://schemas.openxmlformats.org/officeDocument/2006/relationships/tags" Target="../tags/tag452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434.xml"/><Relationship Id="rId19" Type="http://schemas.openxmlformats.org/officeDocument/2006/relationships/tags" Target="../tags/tag443.xml"/><Relationship Id="rId31" Type="http://schemas.openxmlformats.org/officeDocument/2006/relationships/tags" Target="../tags/tag455.xml"/><Relationship Id="rId4" Type="http://schemas.openxmlformats.org/officeDocument/2006/relationships/tags" Target="../tags/tag428.xml"/><Relationship Id="rId9" Type="http://schemas.openxmlformats.org/officeDocument/2006/relationships/tags" Target="../tags/tag433.xml"/><Relationship Id="rId14" Type="http://schemas.openxmlformats.org/officeDocument/2006/relationships/tags" Target="../tags/tag438.xml"/><Relationship Id="rId22" Type="http://schemas.openxmlformats.org/officeDocument/2006/relationships/tags" Target="../tags/tag446.xml"/><Relationship Id="rId27" Type="http://schemas.openxmlformats.org/officeDocument/2006/relationships/tags" Target="../tags/tag451.xml"/><Relationship Id="rId30" Type="http://schemas.openxmlformats.org/officeDocument/2006/relationships/tags" Target="../tags/tag454.xml"/><Relationship Id="rId35" Type="http://schemas.openxmlformats.org/officeDocument/2006/relationships/tags" Target="../tags/tag459.xml"/><Relationship Id="rId8" Type="http://schemas.openxmlformats.org/officeDocument/2006/relationships/tags" Target="../tags/tag432.xml"/><Relationship Id="rId3" Type="http://schemas.openxmlformats.org/officeDocument/2006/relationships/tags" Target="../tags/tag42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472.xml"/><Relationship Id="rId18" Type="http://schemas.openxmlformats.org/officeDocument/2006/relationships/tags" Target="../tags/tag477.xml"/><Relationship Id="rId26" Type="http://schemas.openxmlformats.org/officeDocument/2006/relationships/tags" Target="../tags/tag485.xml"/><Relationship Id="rId21" Type="http://schemas.openxmlformats.org/officeDocument/2006/relationships/tags" Target="../tags/tag480.xml"/><Relationship Id="rId34" Type="http://schemas.openxmlformats.org/officeDocument/2006/relationships/tags" Target="../tags/tag493.xml"/><Relationship Id="rId7" Type="http://schemas.openxmlformats.org/officeDocument/2006/relationships/tags" Target="../tags/tag466.xml"/><Relationship Id="rId12" Type="http://schemas.openxmlformats.org/officeDocument/2006/relationships/tags" Target="../tags/tag471.xml"/><Relationship Id="rId17" Type="http://schemas.openxmlformats.org/officeDocument/2006/relationships/tags" Target="../tags/tag476.xml"/><Relationship Id="rId25" Type="http://schemas.openxmlformats.org/officeDocument/2006/relationships/tags" Target="../tags/tag484.xml"/><Relationship Id="rId33" Type="http://schemas.openxmlformats.org/officeDocument/2006/relationships/tags" Target="../tags/tag492.xml"/><Relationship Id="rId38" Type="http://schemas.openxmlformats.org/officeDocument/2006/relationships/image" Target="../media/image26.png"/><Relationship Id="rId2" Type="http://schemas.openxmlformats.org/officeDocument/2006/relationships/tags" Target="../tags/tag461.xml"/><Relationship Id="rId16" Type="http://schemas.openxmlformats.org/officeDocument/2006/relationships/tags" Target="../tags/tag475.xml"/><Relationship Id="rId20" Type="http://schemas.openxmlformats.org/officeDocument/2006/relationships/tags" Target="../tags/tag479.xml"/><Relationship Id="rId29" Type="http://schemas.openxmlformats.org/officeDocument/2006/relationships/tags" Target="../tags/tag488.xml"/><Relationship Id="rId1" Type="http://schemas.openxmlformats.org/officeDocument/2006/relationships/tags" Target="../tags/tag460.xml"/><Relationship Id="rId6" Type="http://schemas.openxmlformats.org/officeDocument/2006/relationships/tags" Target="../tags/tag465.xml"/><Relationship Id="rId11" Type="http://schemas.openxmlformats.org/officeDocument/2006/relationships/tags" Target="../tags/tag470.xml"/><Relationship Id="rId24" Type="http://schemas.openxmlformats.org/officeDocument/2006/relationships/tags" Target="../tags/tag483.xml"/><Relationship Id="rId32" Type="http://schemas.openxmlformats.org/officeDocument/2006/relationships/tags" Target="../tags/tag491.xml"/><Relationship Id="rId37" Type="http://schemas.openxmlformats.org/officeDocument/2006/relationships/image" Target="../media/image25.png"/><Relationship Id="rId5" Type="http://schemas.openxmlformats.org/officeDocument/2006/relationships/tags" Target="../tags/tag464.xml"/><Relationship Id="rId15" Type="http://schemas.openxmlformats.org/officeDocument/2006/relationships/tags" Target="../tags/tag474.xml"/><Relationship Id="rId23" Type="http://schemas.openxmlformats.org/officeDocument/2006/relationships/tags" Target="../tags/tag482.xml"/><Relationship Id="rId28" Type="http://schemas.openxmlformats.org/officeDocument/2006/relationships/tags" Target="../tags/tag487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469.xml"/><Relationship Id="rId19" Type="http://schemas.openxmlformats.org/officeDocument/2006/relationships/tags" Target="../tags/tag478.xml"/><Relationship Id="rId31" Type="http://schemas.openxmlformats.org/officeDocument/2006/relationships/tags" Target="../tags/tag490.xml"/><Relationship Id="rId4" Type="http://schemas.openxmlformats.org/officeDocument/2006/relationships/tags" Target="../tags/tag463.xml"/><Relationship Id="rId9" Type="http://schemas.openxmlformats.org/officeDocument/2006/relationships/tags" Target="../tags/tag468.xml"/><Relationship Id="rId14" Type="http://schemas.openxmlformats.org/officeDocument/2006/relationships/tags" Target="../tags/tag473.xml"/><Relationship Id="rId22" Type="http://schemas.openxmlformats.org/officeDocument/2006/relationships/tags" Target="../tags/tag481.xml"/><Relationship Id="rId27" Type="http://schemas.openxmlformats.org/officeDocument/2006/relationships/tags" Target="../tags/tag486.xml"/><Relationship Id="rId30" Type="http://schemas.openxmlformats.org/officeDocument/2006/relationships/tags" Target="../tags/tag489.xml"/><Relationship Id="rId35" Type="http://schemas.openxmlformats.org/officeDocument/2006/relationships/tags" Target="../tags/tag494.xml"/><Relationship Id="rId8" Type="http://schemas.openxmlformats.org/officeDocument/2006/relationships/tags" Target="../tags/tag467.xml"/><Relationship Id="rId3" Type="http://schemas.openxmlformats.org/officeDocument/2006/relationships/tags" Target="../tags/tag4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95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9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.pn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image" Target="../media/image6.gif"/><Relationship Id="rId2" Type="http://schemas.openxmlformats.org/officeDocument/2006/relationships/tags" Target="../tags/tag139.xml"/><Relationship Id="rId16" Type="http://schemas.openxmlformats.org/officeDocument/2006/relationships/image" Target="../media/image5.jpe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5" Type="http://schemas.openxmlformats.org/officeDocument/2006/relationships/image" Target="../media/image4.jpeg"/><Relationship Id="rId10" Type="http://schemas.openxmlformats.org/officeDocument/2006/relationships/tags" Target="../tags/tag147.xml"/><Relationship Id="rId19" Type="http://schemas.openxmlformats.org/officeDocument/2006/relationships/image" Target="../media/image8.jpeg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99.xml"/><Relationship Id="rId2" Type="http://schemas.openxmlformats.org/officeDocument/2006/relationships/tags" Target="../tags/tag498.xml"/><Relationship Id="rId1" Type="http://schemas.openxmlformats.org/officeDocument/2006/relationships/tags" Target="../tags/tag497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0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513.xml"/><Relationship Id="rId18" Type="http://schemas.openxmlformats.org/officeDocument/2006/relationships/tags" Target="../tags/tag518.xml"/><Relationship Id="rId26" Type="http://schemas.openxmlformats.org/officeDocument/2006/relationships/tags" Target="../tags/tag526.xml"/><Relationship Id="rId39" Type="http://schemas.openxmlformats.org/officeDocument/2006/relationships/tags" Target="../tags/tag539.xml"/><Relationship Id="rId21" Type="http://schemas.openxmlformats.org/officeDocument/2006/relationships/tags" Target="../tags/tag521.xml"/><Relationship Id="rId34" Type="http://schemas.openxmlformats.org/officeDocument/2006/relationships/tags" Target="../tags/tag534.xml"/><Relationship Id="rId42" Type="http://schemas.openxmlformats.org/officeDocument/2006/relationships/tags" Target="../tags/tag542.xml"/><Relationship Id="rId47" Type="http://schemas.openxmlformats.org/officeDocument/2006/relationships/tags" Target="../tags/tag547.xml"/><Relationship Id="rId50" Type="http://schemas.openxmlformats.org/officeDocument/2006/relationships/slideLayout" Target="../slideLayouts/slideLayout7.xml"/><Relationship Id="rId7" Type="http://schemas.openxmlformats.org/officeDocument/2006/relationships/tags" Target="../tags/tag507.xml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9" Type="http://schemas.openxmlformats.org/officeDocument/2006/relationships/tags" Target="../tags/tag529.xml"/><Relationship Id="rId11" Type="http://schemas.openxmlformats.org/officeDocument/2006/relationships/tags" Target="../tags/tag511.xml"/><Relationship Id="rId24" Type="http://schemas.openxmlformats.org/officeDocument/2006/relationships/tags" Target="../tags/tag524.xml"/><Relationship Id="rId32" Type="http://schemas.openxmlformats.org/officeDocument/2006/relationships/tags" Target="../tags/tag532.xml"/><Relationship Id="rId37" Type="http://schemas.openxmlformats.org/officeDocument/2006/relationships/tags" Target="../tags/tag537.xml"/><Relationship Id="rId40" Type="http://schemas.openxmlformats.org/officeDocument/2006/relationships/tags" Target="../tags/tag540.xml"/><Relationship Id="rId45" Type="http://schemas.openxmlformats.org/officeDocument/2006/relationships/tags" Target="../tags/tag545.xml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23" Type="http://schemas.openxmlformats.org/officeDocument/2006/relationships/tags" Target="../tags/tag523.xml"/><Relationship Id="rId28" Type="http://schemas.openxmlformats.org/officeDocument/2006/relationships/tags" Target="../tags/tag528.xml"/><Relationship Id="rId36" Type="http://schemas.openxmlformats.org/officeDocument/2006/relationships/tags" Target="../tags/tag536.xml"/><Relationship Id="rId49" Type="http://schemas.openxmlformats.org/officeDocument/2006/relationships/tags" Target="../tags/tag549.xml"/><Relationship Id="rId10" Type="http://schemas.openxmlformats.org/officeDocument/2006/relationships/tags" Target="../tags/tag510.xml"/><Relationship Id="rId19" Type="http://schemas.openxmlformats.org/officeDocument/2006/relationships/tags" Target="../tags/tag519.xml"/><Relationship Id="rId31" Type="http://schemas.openxmlformats.org/officeDocument/2006/relationships/tags" Target="../tags/tag531.xml"/><Relationship Id="rId44" Type="http://schemas.openxmlformats.org/officeDocument/2006/relationships/tags" Target="../tags/tag544.xml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tags" Target="../tags/tag522.xml"/><Relationship Id="rId27" Type="http://schemas.openxmlformats.org/officeDocument/2006/relationships/tags" Target="../tags/tag527.xml"/><Relationship Id="rId30" Type="http://schemas.openxmlformats.org/officeDocument/2006/relationships/tags" Target="../tags/tag530.xml"/><Relationship Id="rId35" Type="http://schemas.openxmlformats.org/officeDocument/2006/relationships/tags" Target="../tags/tag535.xml"/><Relationship Id="rId43" Type="http://schemas.openxmlformats.org/officeDocument/2006/relationships/tags" Target="../tags/tag543.xml"/><Relationship Id="rId48" Type="http://schemas.openxmlformats.org/officeDocument/2006/relationships/tags" Target="../tags/tag548.xml"/><Relationship Id="rId8" Type="http://schemas.openxmlformats.org/officeDocument/2006/relationships/tags" Target="../tags/tag508.xml"/><Relationship Id="rId3" Type="http://schemas.openxmlformats.org/officeDocument/2006/relationships/tags" Target="../tags/tag503.xml"/><Relationship Id="rId12" Type="http://schemas.openxmlformats.org/officeDocument/2006/relationships/tags" Target="../tags/tag512.xml"/><Relationship Id="rId17" Type="http://schemas.openxmlformats.org/officeDocument/2006/relationships/tags" Target="../tags/tag517.xml"/><Relationship Id="rId25" Type="http://schemas.openxmlformats.org/officeDocument/2006/relationships/tags" Target="../tags/tag525.xml"/><Relationship Id="rId33" Type="http://schemas.openxmlformats.org/officeDocument/2006/relationships/tags" Target="../tags/tag533.xml"/><Relationship Id="rId38" Type="http://schemas.openxmlformats.org/officeDocument/2006/relationships/tags" Target="../tags/tag538.xml"/><Relationship Id="rId46" Type="http://schemas.openxmlformats.org/officeDocument/2006/relationships/tags" Target="../tags/tag546.xml"/><Relationship Id="rId20" Type="http://schemas.openxmlformats.org/officeDocument/2006/relationships/tags" Target="../tags/tag520.xml"/><Relationship Id="rId41" Type="http://schemas.openxmlformats.org/officeDocument/2006/relationships/tags" Target="../tags/tag541.xml"/><Relationship Id="rId1" Type="http://schemas.openxmlformats.org/officeDocument/2006/relationships/tags" Target="../tags/tag501.xml"/><Relationship Id="rId6" Type="http://schemas.openxmlformats.org/officeDocument/2006/relationships/tags" Target="../tags/tag506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562.xml"/><Relationship Id="rId18" Type="http://schemas.openxmlformats.org/officeDocument/2006/relationships/tags" Target="../tags/tag567.xml"/><Relationship Id="rId26" Type="http://schemas.openxmlformats.org/officeDocument/2006/relationships/tags" Target="../tags/tag575.xml"/><Relationship Id="rId39" Type="http://schemas.openxmlformats.org/officeDocument/2006/relationships/tags" Target="../tags/tag588.xml"/><Relationship Id="rId21" Type="http://schemas.openxmlformats.org/officeDocument/2006/relationships/tags" Target="../tags/tag570.xml"/><Relationship Id="rId34" Type="http://schemas.openxmlformats.org/officeDocument/2006/relationships/tags" Target="../tags/tag583.xml"/><Relationship Id="rId42" Type="http://schemas.openxmlformats.org/officeDocument/2006/relationships/tags" Target="../tags/tag591.xml"/><Relationship Id="rId47" Type="http://schemas.openxmlformats.org/officeDocument/2006/relationships/tags" Target="../tags/tag596.xml"/><Relationship Id="rId50" Type="http://schemas.openxmlformats.org/officeDocument/2006/relationships/slideLayout" Target="../slideLayouts/slideLayout7.xml"/><Relationship Id="rId7" Type="http://schemas.openxmlformats.org/officeDocument/2006/relationships/tags" Target="../tags/tag556.xml"/><Relationship Id="rId2" Type="http://schemas.openxmlformats.org/officeDocument/2006/relationships/tags" Target="../tags/tag551.xml"/><Relationship Id="rId16" Type="http://schemas.openxmlformats.org/officeDocument/2006/relationships/tags" Target="../tags/tag565.xml"/><Relationship Id="rId29" Type="http://schemas.openxmlformats.org/officeDocument/2006/relationships/tags" Target="../tags/tag578.xml"/><Relationship Id="rId11" Type="http://schemas.openxmlformats.org/officeDocument/2006/relationships/tags" Target="../tags/tag560.xml"/><Relationship Id="rId24" Type="http://schemas.openxmlformats.org/officeDocument/2006/relationships/tags" Target="../tags/tag573.xml"/><Relationship Id="rId32" Type="http://schemas.openxmlformats.org/officeDocument/2006/relationships/tags" Target="../tags/tag581.xml"/><Relationship Id="rId37" Type="http://schemas.openxmlformats.org/officeDocument/2006/relationships/tags" Target="../tags/tag586.xml"/><Relationship Id="rId40" Type="http://schemas.openxmlformats.org/officeDocument/2006/relationships/tags" Target="../tags/tag589.xml"/><Relationship Id="rId45" Type="http://schemas.openxmlformats.org/officeDocument/2006/relationships/tags" Target="../tags/tag594.xml"/><Relationship Id="rId5" Type="http://schemas.openxmlformats.org/officeDocument/2006/relationships/tags" Target="../tags/tag554.xml"/><Relationship Id="rId15" Type="http://schemas.openxmlformats.org/officeDocument/2006/relationships/tags" Target="../tags/tag564.xml"/><Relationship Id="rId23" Type="http://schemas.openxmlformats.org/officeDocument/2006/relationships/tags" Target="../tags/tag572.xml"/><Relationship Id="rId28" Type="http://schemas.openxmlformats.org/officeDocument/2006/relationships/tags" Target="../tags/tag577.xml"/><Relationship Id="rId36" Type="http://schemas.openxmlformats.org/officeDocument/2006/relationships/tags" Target="../tags/tag585.xml"/><Relationship Id="rId49" Type="http://schemas.openxmlformats.org/officeDocument/2006/relationships/tags" Target="../tags/tag598.xml"/><Relationship Id="rId10" Type="http://schemas.openxmlformats.org/officeDocument/2006/relationships/tags" Target="../tags/tag559.xml"/><Relationship Id="rId19" Type="http://schemas.openxmlformats.org/officeDocument/2006/relationships/tags" Target="../tags/tag568.xml"/><Relationship Id="rId31" Type="http://schemas.openxmlformats.org/officeDocument/2006/relationships/tags" Target="../tags/tag580.xml"/><Relationship Id="rId44" Type="http://schemas.openxmlformats.org/officeDocument/2006/relationships/tags" Target="../tags/tag593.xml"/><Relationship Id="rId4" Type="http://schemas.openxmlformats.org/officeDocument/2006/relationships/tags" Target="../tags/tag553.xml"/><Relationship Id="rId9" Type="http://schemas.openxmlformats.org/officeDocument/2006/relationships/tags" Target="../tags/tag558.xml"/><Relationship Id="rId14" Type="http://schemas.openxmlformats.org/officeDocument/2006/relationships/tags" Target="../tags/tag563.xml"/><Relationship Id="rId22" Type="http://schemas.openxmlformats.org/officeDocument/2006/relationships/tags" Target="../tags/tag571.xml"/><Relationship Id="rId27" Type="http://schemas.openxmlformats.org/officeDocument/2006/relationships/tags" Target="../tags/tag576.xml"/><Relationship Id="rId30" Type="http://schemas.openxmlformats.org/officeDocument/2006/relationships/tags" Target="../tags/tag579.xml"/><Relationship Id="rId35" Type="http://schemas.openxmlformats.org/officeDocument/2006/relationships/tags" Target="../tags/tag584.xml"/><Relationship Id="rId43" Type="http://schemas.openxmlformats.org/officeDocument/2006/relationships/tags" Target="../tags/tag592.xml"/><Relationship Id="rId48" Type="http://schemas.openxmlformats.org/officeDocument/2006/relationships/tags" Target="../tags/tag597.xml"/><Relationship Id="rId8" Type="http://schemas.openxmlformats.org/officeDocument/2006/relationships/tags" Target="../tags/tag557.xml"/><Relationship Id="rId3" Type="http://schemas.openxmlformats.org/officeDocument/2006/relationships/tags" Target="../tags/tag552.xml"/><Relationship Id="rId12" Type="http://schemas.openxmlformats.org/officeDocument/2006/relationships/tags" Target="../tags/tag561.xml"/><Relationship Id="rId17" Type="http://schemas.openxmlformats.org/officeDocument/2006/relationships/tags" Target="../tags/tag566.xml"/><Relationship Id="rId25" Type="http://schemas.openxmlformats.org/officeDocument/2006/relationships/tags" Target="../tags/tag574.xml"/><Relationship Id="rId33" Type="http://schemas.openxmlformats.org/officeDocument/2006/relationships/tags" Target="../tags/tag582.xml"/><Relationship Id="rId38" Type="http://schemas.openxmlformats.org/officeDocument/2006/relationships/tags" Target="../tags/tag587.xml"/><Relationship Id="rId46" Type="http://schemas.openxmlformats.org/officeDocument/2006/relationships/tags" Target="../tags/tag595.xml"/><Relationship Id="rId20" Type="http://schemas.openxmlformats.org/officeDocument/2006/relationships/tags" Target="../tags/tag569.xml"/><Relationship Id="rId41" Type="http://schemas.openxmlformats.org/officeDocument/2006/relationships/tags" Target="../tags/tag590.xml"/><Relationship Id="rId1" Type="http://schemas.openxmlformats.org/officeDocument/2006/relationships/tags" Target="../tags/tag550.xml"/><Relationship Id="rId6" Type="http://schemas.openxmlformats.org/officeDocument/2006/relationships/tags" Target="../tags/tag55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606.xml"/><Relationship Id="rId13" Type="http://schemas.openxmlformats.org/officeDocument/2006/relationships/tags" Target="../tags/tag611.xml"/><Relationship Id="rId18" Type="http://schemas.openxmlformats.org/officeDocument/2006/relationships/tags" Target="../tags/tag616.xml"/><Relationship Id="rId3" Type="http://schemas.openxmlformats.org/officeDocument/2006/relationships/tags" Target="../tags/tag601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605.xml"/><Relationship Id="rId12" Type="http://schemas.openxmlformats.org/officeDocument/2006/relationships/tags" Target="../tags/tag610.xml"/><Relationship Id="rId17" Type="http://schemas.openxmlformats.org/officeDocument/2006/relationships/tags" Target="../tags/tag615.xml"/><Relationship Id="rId2" Type="http://schemas.openxmlformats.org/officeDocument/2006/relationships/tags" Target="../tags/tag600.xml"/><Relationship Id="rId16" Type="http://schemas.openxmlformats.org/officeDocument/2006/relationships/tags" Target="../tags/tag614.xml"/><Relationship Id="rId20" Type="http://schemas.openxmlformats.org/officeDocument/2006/relationships/tags" Target="../tags/tag618.xml"/><Relationship Id="rId1" Type="http://schemas.openxmlformats.org/officeDocument/2006/relationships/tags" Target="../tags/tag599.xml"/><Relationship Id="rId6" Type="http://schemas.openxmlformats.org/officeDocument/2006/relationships/tags" Target="../tags/tag604.xml"/><Relationship Id="rId11" Type="http://schemas.openxmlformats.org/officeDocument/2006/relationships/tags" Target="../tags/tag609.xml"/><Relationship Id="rId5" Type="http://schemas.openxmlformats.org/officeDocument/2006/relationships/tags" Target="../tags/tag603.xml"/><Relationship Id="rId15" Type="http://schemas.openxmlformats.org/officeDocument/2006/relationships/tags" Target="../tags/tag613.xml"/><Relationship Id="rId10" Type="http://schemas.openxmlformats.org/officeDocument/2006/relationships/tags" Target="../tags/tag608.xml"/><Relationship Id="rId19" Type="http://schemas.openxmlformats.org/officeDocument/2006/relationships/tags" Target="../tags/tag617.xml"/><Relationship Id="rId4" Type="http://schemas.openxmlformats.org/officeDocument/2006/relationships/tags" Target="../tags/tag602.xml"/><Relationship Id="rId9" Type="http://schemas.openxmlformats.org/officeDocument/2006/relationships/tags" Target="../tags/tag607.xml"/><Relationship Id="rId14" Type="http://schemas.openxmlformats.org/officeDocument/2006/relationships/tags" Target="../tags/tag612.xml"/><Relationship Id="rId2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626.xml"/><Relationship Id="rId13" Type="http://schemas.openxmlformats.org/officeDocument/2006/relationships/tags" Target="../tags/tag631.xml"/><Relationship Id="rId18" Type="http://schemas.openxmlformats.org/officeDocument/2006/relationships/tags" Target="../tags/tag636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621.xml"/><Relationship Id="rId21" Type="http://schemas.openxmlformats.org/officeDocument/2006/relationships/tags" Target="../tags/tag639.xml"/><Relationship Id="rId7" Type="http://schemas.openxmlformats.org/officeDocument/2006/relationships/tags" Target="../tags/tag625.xml"/><Relationship Id="rId12" Type="http://schemas.openxmlformats.org/officeDocument/2006/relationships/tags" Target="../tags/tag630.xml"/><Relationship Id="rId17" Type="http://schemas.openxmlformats.org/officeDocument/2006/relationships/tags" Target="../tags/tag635.xml"/><Relationship Id="rId25" Type="http://schemas.openxmlformats.org/officeDocument/2006/relationships/tags" Target="../tags/tag643.xml"/><Relationship Id="rId2" Type="http://schemas.openxmlformats.org/officeDocument/2006/relationships/tags" Target="../tags/tag620.xml"/><Relationship Id="rId16" Type="http://schemas.openxmlformats.org/officeDocument/2006/relationships/tags" Target="../tags/tag634.xml"/><Relationship Id="rId20" Type="http://schemas.openxmlformats.org/officeDocument/2006/relationships/tags" Target="../tags/tag638.xml"/><Relationship Id="rId1" Type="http://schemas.openxmlformats.org/officeDocument/2006/relationships/tags" Target="../tags/tag619.xml"/><Relationship Id="rId6" Type="http://schemas.openxmlformats.org/officeDocument/2006/relationships/tags" Target="../tags/tag624.xml"/><Relationship Id="rId11" Type="http://schemas.openxmlformats.org/officeDocument/2006/relationships/tags" Target="../tags/tag629.xml"/><Relationship Id="rId24" Type="http://schemas.openxmlformats.org/officeDocument/2006/relationships/tags" Target="../tags/tag642.xml"/><Relationship Id="rId5" Type="http://schemas.openxmlformats.org/officeDocument/2006/relationships/tags" Target="../tags/tag623.xml"/><Relationship Id="rId15" Type="http://schemas.openxmlformats.org/officeDocument/2006/relationships/tags" Target="../tags/tag633.xml"/><Relationship Id="rId23" Type="http://schemas.openxmlformats.org/officeDocument/2006/relationships/tags" Target="../tags/tag641.xml"/><Relationship Id="rId10" Type="http://schemas.openxmlformats.org/officeDocument/2006/relationships/tags" Target="../tags/tag628.xml"/><Relationship Id="rId19" Type="http://schemas.openxmlformats.org/officeDocument/2006/relationships/tags" Target="../tags/tag637.xml"/><Relationship Id="rId4" Type="http://schemas.openxmlformats.org/officeDocument/2006/relationships/tags" Target="../tags/tag622.xml"/><Relationship Id="rId9" Type="http://schemas.openxmlformats.org/officeDocument/2006/relationships/tags" Target="../tags/tag627.xml"/><Relationship Id="rId14" Type="http://schemas.openxmlformats.org/officeDocument/2006/relationships/tags" Target="../tags/tag632.xml"/><Relationship Id="rId22" Type="http://schemas.openxmlformats.org/officeDocument/2006/relationships/tags" Target="../tags/tag6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5.xml"/><Relationship Id="rId1" Type="http://schemas.openxmlformats.org/officeDocument/2006/relationships/tags" Target="../tags/tag644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646.xml"/><Relationship Id="rId7" Type="http://schemas.openxmlformats.org/officeDocument/2006/relationships/image" Target="../media/image3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48.xml"/><Relationship Id="rId4" Type="http://schemas.openxmlformats.org/officeDocument/2006/relationships/tags" Target="../tags/tag6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651.xml"/><Relationship Id="rId2" Type="http://schemas.openxmlformats.org/officeDocument/2006/relationships/tags" Target="../tags/tag650.xml"/><Relationship Id="rId1" Type="http://schemas.openxmlformats.org/officeDocument/2006/relationships/tags" Target="../tags/tag64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652.xml"/><Relationship Id="rId7" Type="http://schemas.openxmlformats.org/officeDocument/2006/relationships/image" Target="../media/image3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54.xml"/><Relationship Id="rId4" Type="http://schemas.openxmlformats.org/officeDocument/2006/relationships/tags" Target="../tags/tag6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image" Target="../media/image12.jpe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image" Target="../media/image11.jpeg"/><Relationship Id="rId5" Type="http://schemas.openxmlformats.org/officeDocument/2006/relationships/tags" Target="../tags/tag154.xml"/><Relationship Id="rId10" Type="http://schemas.openxmlformats.org/officeDocument/2006/relationships/image" Target="../media/image10.jpeg"/><Relationship Id="rId4" Type="http://schemas.openxmlformats.org/officeDocument/2006/relationships/tags" Target="../tags/tag153.xml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657.xml"/><Relationship Id="rId2" Type="http://schemas.openxmlformats.org/officeDocument/2006/relationships/tags" Target="../tags/tag656.xml"/><Relationship Id="rId1" Type="http://schemas.openxmlformats.org/officeDocument/2006/relationships/tags" Target="../tags/tag655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661.xml"/><Relationship Id="rId2" Type="http://schemas.openxmlformats.org/officeDocument/2006/relationships/tags" Target="../tags/tag660.xml"/><Relationship Id="rId1" Type="http://schemas.openxmlformats.org/officeDocument/2006/relationships/tags" Target="../tags/tag65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tags" Target="../tags/tag687.xml"/><Relationship Id="rId21" Type="http://schemas.openxmlformats.org/officeDocument/2006/relationships/tags" Target="../tags/tag682.xml"/><Relationship Id="rId42" Type="http://schemas.openxmlformats.org/officeDocument/2006/relationships/tags" Target="../tags/tag703.xml"/><Relationship Id="rId47" Type="http://schemas.openxmlformats.org/officeDocument/2006/relationships/tags" Target="../tags/tag708.xml"/><Relationship Id="rId63" Type="http://schemas.openxmlformats.org/officeDocument/2006/relationships/tags" Target="../tags/tag724.xml"/><Relationship Id="rId68" Type="http://schemas.openxmlformats.org/officeDocument/2006/relationships/tags" Target="../tags/tag729.xml"/><Relationship Id="rId7" Type="http://schemas.openxmlformats.org/officeDocument/2006/relationships/tags" Target="../tags/tag668.xml"/><Relationship Id="rId2" Type="http://schemas.openxmlformats.org/officeDocument/2006/relationships/tags" Target="../tags/tag663.xml"/><Relationship Id="rId16" Type="http://schemas.openxmlformats.org/officeDocument/2006/relationships/tags" Target="../tags/tag677.xml"/><Relationship Id="rId29" Type="http://schemas.openxmlformats.org/officeDocument/2006/relationships/tags" Target="../tags/tag690.xml"/><Relationship Id="rId11" Type="http://schemas.openxmlformats.org/officeDocument/2006/relationships/tags" Target="../tags/tag672.xml"/><Relationship Id="rId24" Type="http://schemas.openxmlformats.org/officeDocument/2006/relationships/tags" Target="../tags/tag685.xml"/><Relationship Id="rId32" Type="http://schemas.openxmlformats.org/officeDocument/2006/relationships/tags" Target="../tags/tag693.xml"/><Relationship Id="rId37" Type="http://schemas.openxmlformats.org/officeDocument/2006/relationships/tags" Target="../tags/tag698.xml"/><Relationship Id="rId40" Type="http://schemas.openxmlformats.org/officeDocument/2006/relationships/tags" Target="../tags/tag701.xml"/><Relationship Id="rId45" Type="http://schemas.openxmlformats.org/officeDocument/2006/relationships/tags" Target="../tags/tag706.xml"/><Relationship Id="rId53" Type="http://schemas.openxmlformats.org/officeDocument/2006/relationships/tags" Target="../tags/tag714.xml"/><Relationship Id="rId58" Type="http://schemas.openxmlformats.org/officeDocument/2006/relationships/tags" Target="../tags/tag719.xml"/><Relationship Id="rId66" Type="http://schemas.openxmlformats.org/officeDocument/2006/relationships/tags" Target="../tags/tag727.xml"/><Relationship Id="rId5" Type="http://schemas.openxmlformats.org/officeDocument/2006/relationships/tags" Target="../tags/tag666.xml"/><Relationship Id="rId61" Type="http://schemas.openxmlformats.org/officeDocument/2006/relationships/tags" Target="../tags/tag722.xml"/><Relationship Id="rId19" Type="http://schemas.openxmlformats.org/officeDocument/2006/relationships/tags" Target="../tags/tag680.xml"/><Relationship Id="rId14" Type="http://schemas.openxmlformats.org/officeDocument/2006/relationships/tags" Target="../tags/tag675.xml"/><Relationship Id="rId22" Type="http://schemas.openxmlformats.org/officeDocument/2006/relationships/tags" Target="../tags/tag683.xml"/><Relationship Id="rId27" Type="http://schemas.openxmlformats.org/officeDocument/2006/relationships/tags" Target="../tags/tag688.xml"/><Relationship Id="rId30" Type="http://schemas.openxmlformats.org/officeDocument/2006/relationships/tags" Target="../tags/tag691.xml"/><Relationship Id="rId35" Type="http://schemas.openxmlformats.org/officeDocument/2006/relationships/tags" Target="../tags/tag696.xml"/><Relationship Id="rId43" Type="http://schemas.openxmlformats.org/officeDocument/2006/relationships/tags" Target="../tags/tag704.xml"/><Relationship Id="rId48" Type="http://schemas.openxmlformats.org/officeDocument/2006/relationships/tags" Target="../tags/tag709.xml"/><Relationship Id="rId56" Type="http://schemas.openxmlformats.org/officeDocument/2006/relationships/tags" Target="../tags/tag717.xml"/><Relationship Id="rId64" Type="http://schemas.openxmlformats.org/officeDocument/2006/relationships/tags" Target="../tags/tag725.xml"/><Relationship Id="rId69" Type="http://schemas.openxmlformats.org/officeDocument/2006/relationships/tags" Target="../tags/tag730.xml"/><Relationship Id="rId8" Type="http://schemas.openxmlformats.org/officeDocument/2006/relationships/tags" Target="../tags/tag669.xml"/><Relationship Id="rId51" Type="http://schemas.openxmlformats.org/officeDocument/2006/relationships/tags" Target="../tags/tag712.xml"/><Relationship Id="rId3" Type="http://schemas.openxmlformats.org/officeDocument/2006/relationships/tags" Target="../tags/tag664.xml"/><Relationship Id="rId12" Type="http://schemas.openxmlformats.org/officeDocument/2006/relationships/tags" Target="../tags/tag673.xml"/><Relationship Id="rId17" Type="http://schemas.openxmlformats.org/officeDocument/2006/relationships/tags" Target="../tags/tag678.xml"/><Relationship Id="rId25" Type="http://schemas.openxmlformats.org/officeDocument/2006/relationships/tags" Target="../tags/tag686.xml"/><Relationship Id="rId33" Type="http://schemas.openxmlformats.org/officeDocument/2006/relationships/tags" Target="../tags/tag694.xml"/><Relationship Id="rId38" Type="http://schemas.openxmlformats.org/officeDocument/2006/relationships/tags" Target="../tags/tag699.xml"/><Relationship Id="rId46" Type="http://schemas.openxmlformats.org/officeDocument/2006/relationships/tags" Target="../tags/tag707.xml"/><Relationship Id="rId59" Type="http://schemas.openxmlformats.org/officeDocument/2006/relationships/tags" Target="../tags/tag720.xml"/><Relationship Id="rId67" Type="http://schemas.openxmlformats.org/officeDocument/2006/relationships/tags" Target="../tags/tag728.xml"/><Relationship Id="rId20" Type="http://schemas.openxmlformats.org/officeDocument/2006/relationships/tags" Target="../tags/tag681.xml"/><Relationship Id="rId41" Type="http://schemas.openxmlformats.org/officeDocument/2006/relationships/tags" Target="../tags/tag702.xml"/><Relationship Id="rId54" Type="http://schemas.openxmlformats.org/officeDocument/2006/relationships/tags" Target="../tags/tag715.xml"/><Relationship Id="rId62" Type="http://schemas.openxmlformats.org/officeDocument/2006/relationships/tags" Target="../tags/tag723.xml"/><Relationship Id="rId70" Type="http://schemas.openxmlformats.org/officeDocument/2006/relationships/slideLayout" Target="../slideLayouts/slideLayout7.xml"/><Relationship Id="rId1" Type="http://schemas.openxmlformats.org/officeDocument/2006/relationships/tags" Target="../tags/tag662.xml"/><Relationship Id="rId6" Type="http://schemas.openxmlformats.org/officeDocument/2006/relationships/tags" Target="../tags/tag667.xml"/><Relationship Id="rId15" Type="http://schemas.openxmlformats.org/officeDocument/2006/relationships/tags" Target="../tags/tag676.xml"/><Relationship Id="rId23" Type="http://schemas.openxmlformats.org/officeDocument/2006/relationships/tags" Target="../tags/tag684.xml"/><Relationship Id="rId28" Type="http://schemas.openxmlformats.org/officeDocument/2006/relationships/tags" Target="../tags/tag689.xml"/><Relationship Id="rId36" Type="http://schemas.openxmlformats.org/officeDocument/2006/relationships/tags" Target="../tags/tag697.xml"/><Relationship Id="rId49" Type="http://schemas.openxmlformats.org/officeDocument/2006/relationships/tags" Target="../tags/tag710.xml"/><Relationship Id="rId57" Type="http://schemas.openxmlformats.org/officeDocument/2006/relationships/tags" Target="../tags/tag718.xml"/><Relationship Id="rId10" Type="http://schemas.openxmlformats.org/officeDocument/2006/relationships/tags" Target="../tags/tag671.xml"/><Relationship Id="rId31" Type="http://schemas.openxmlformats.org/officeDocument/2006/relationships/tags" Target="../tags/tag692.xml"/><Relationship Id="rId44" Type="http://schemas.openxmlformats.org/officeDocument/2006/relationships/tags" Target="../tags/tag705.xml"/><Relationship Id="rId52" Type="http://schemas.openxmlformats.org/officeDocument/2006/relationships/tags" Target="../tags/tag713.xml"/><Relationship Id="rId60" Type="http://schemas.openxmlformats.org/officeDocument/2006/relationships/tags" Target="../tags/tag721.xml"/><Relationship Id="rId65" Type="http://schemas.openxmlformats.org/officeDocument/2006/relationships/tags" Target="../tags/tag726.xml"/><Relationship Id="rId4" Type="http://schemas.openxmlformats.org/officeDocument/2006/relationships/tags" Target="../tags/tag665.xml"/><Relationship Id="rId9" Type="http://schemas.openxmlformats.org/officeDocument/2006/relationships/tags" Target="../tags/tag670.xml"/><Relationship Id="rId13" Type="http://schemas.openxmlformats.org/officeDocument/2006/relationships/tags" Target="../tags/tag674.xml"/><Relationship Id="rId18" Type="http://schemas.openxmlformats.org/officeDocument/2006/relationships/tags" Target="../tags/tag679.xml"/><Relationship Id="rId39" Type="http://schemas.openxmlformats.org/officeDocument/2006/relationships/tags" Target="../tags/tag700.xml"/><Relationship Id="rId34" Type="http://schemas.openxmlformats.org/officeDocument/2006/relationships/tags" Target="../tags/tag695.xml"/><Relationship Id="rId50" Type="http://schemas.openxmlformats.org/officeDocument/2006/relationships/tags" Target="../tags/tag711.xml"/><Relationship Id="rId55" Type="http://schemas.openxmlformats.org/officeDocument/2006/relationships/tags" Target="../tags/tag7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738.xml"/><Relationship Id="rId13" Type="http://schemas.openxmlformats.org/officeDocument/2006/relationships/tags" Target="../tags/tag743.xml"/><Relationship Id="rId18" Type="http://schemas.openxmlformats.org/officeDocument/2006/relationships/tags" Target="../tags/tag748.xml"/><Relationship Id="rId3" Type="http://schemas.openxmlformats.org/officeDocument/2006/relationships/tags" Target="../tags/tag733.xml"/><Relationship Id="rId21" Type="http://schemas.openxmlformats.org/officeDocument/2006/relationships/tags" Target="../tags/tag751.xml"/><Relationship Id="rId7" Type="http://schemas.openxmlformats.org/officeDocument/2006/relationships/tags" Target="../tags/tag737.xml"/><Relationship Id="rId12" Type="http://schemas.openxmlformats.org/officeDocument/2006/relationships/tags" Target="../tags/tag742.xml"/><Relationship Id="rId17" Type="http://schemas.openxmlformats.org/officeDocument/2006/relationships/tags" Target="../tags/tag747.xml"/><Relationship Id="rId2" Type="http://schemas.openxmlformats.org/officeDocument/2006/relationships/tags" Target="../tags/tag732.xml"/><Relationship Id="rId16" Type="http://schemas.openxmlformats.org/officeDocument/2006/relationships/tags" Target="../tags/tag746.xml"/><Relationship Id="rId20" Type="http://schemas.openxmlformats.org/officeDocument/2006/relationships/tags" Target="../tags/tag750.xml"/><Relationship Id="rId1" Type="http://schemas.openxmlformats.org/officeDocument/2006/relationships/tags" Target="../tags/tag731.xml"/><Relationship Id="rId6" Type="http://schemas.openxmlformats.org/officeDocument/2006/relationships/tags" Target="../tags/tag736.xml"/><Relationship Id="rId11" Type="http://schemas.openxmlformats.org/officeDocument/2006/relationships/tags" Target="../tags/tag741.xml"/><Relationship Id="rId5" Type="http://schemas.openxmlformats.org/officeDocument/2006/relationships/tags" Target="../tags/tag735.xml"/><Relationship Id="rId15" Type="http://schemas.openxmlformats.org/officeDocument/2006/relationships/tags" Target="../tags/tag745.xml"/><Relationship Id="rId23" Type="http://schemas.openxmlformats.org/officeDocument/2006/relationships/image" Target="../media/image38.png"/><Relationship Id="rId10" Type="http://schemas.openxmlformats.org/officeDocument/2006/relationships/tags" Target="../tags/tag740.xml"/><Relationship Id="rId19" Type="http://schemas.openxmlformats.org/officeDocument/2006/relationships/tags" Target="../tags/tag749.xml"/><Relationship Id="rId4" Type="http://schemas.openxmlformats.org/officeDocument/2006/relationships/tags" Target="../tags/tag734.xml"/><Relationship Id="rId9" Type="http://schemas.openxmlformats.org/officeDocument/2006/relationships/tags" Target="../tags/tag739.xml"/><Relationship Id="rId14" Type="http://schemas.openxmlformats.org/officeDocument/2006/relationships/tags" Target="../tags/tag744.xml"/><Relationship Id="rId2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752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3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766.xml"/><Relationship Id="rId18" Type="http://schemas.openxmlformats.org/officeDocument/2006/relationships/tags" Target="../tags/tag771.xml"/><Relationship Id="rId26" Type="http://schemas.openxmlformats.org/officeDocument/2006/relationships/tags" Target="../tags/tag779.xml"/><Relationship Id="rId39" Type="http://schemas.openxmlformats.org/officeDocument/2006/relationships/image" Target="../media/image38.png"/><Relationship Id="rId21" Type="http://schemas.openxmlformats.org/officeDocument/2006/relationships/tags" Target="../tags/tag774.xml"/><Relationship Id="rId34" Type="http://schemas.openxmlformats.org/officeDocument/2006/relationships/tags" Target="../tags/tag787.xml"/><Relationship Id="rId7" Type="http://schemas.openxmlformats.org/officeDocument/2006/relationships/tags" Target="../tags/tag760.xml"/><Relationship Id="rId12" Type="http://schemas.openxmlformats.org/officeDocument/2006/relationships/tags" Target="../tags/tag765.xml"/><Relationship Id="rId17" Type="http://schemas.openxmlformats.org/officeDocument/2006/relationships/tags" Target="../tags/tag770.xml"/><Relationship Id="rId25" Type="http://schemas.openxmlformats.org/officeDocument/2006/relationships/tags" Target="../tags/tag778.xml"/><Relationship Id="rId33" Type="http://schemas.openxmlformats.org/officeDocument/2006/relationships/tags" Target="../tags/tag786.xml"/><Relationship Id="rId38" Type="http://schemas.openxmlformats.org/officeDocument/2006/relationships/slideLayout" Target="../slideLayouts/slideLayout7.xml"/><Relationship Id="rId2" Type="http://schemas.openxmlformats.org/officeDocument/2006/relationships/tags" Target="../tags/tag755.xml"/><Relationship Id="rId16" Type="http://schemas.openxmlformats.org/officeDocument/2006/relationships/tags" Target="../tags/tag769.xml"/><Relationship Id="rId20" Type="http://schemas.openxmlformats.org/officeDocument/2006/relationships/tags" Target="../tags/tag773.xml"/><Relationship Id="rId29" Type="http://schemas.openxmlformats.org/officeDocument/2006/relationships/tags" Target="../tags/tag782.xml"/><Relationship Id="rId1" Type="http://schemas.openxmlformats.org/officeDocument/2006/relationships/tags" Target="../tags/tag754.xml"/><Relationship Id="rId6" Type="http://schemas.openxmlformats.org/officeDocument/2006/relationships/tags" Target="../tags/tag759.xml"/><Relationship Id="rId11" Type="http://schemas.openxmlformats.org/officeDocument/2006/relationships/tags" Target="../tags/tag764.xml"/><Relationship Id="rId24" Type="http://schemas.openxmlformats.org/officeDocument/2006/relationships/tags" Target="../tags/tag777.xml"/><Relationship Id="rId32" Type="http://schemas.openxmlformats.org/officeDocument/2006/relationships/tags" Target="../tags/tag785.xml"/><Relationship Id="rId37" Type="http://schemas.openxmlformats.org/officeDocument/2006/relationships/tags" Target="../tags/tag790.xml"/><Relationship Id="rId5" Type="http://schemas.openxmlformats.org/officeDocument/2006/relationships/tags" Target="../tags/tag758.xml"/><Relationship Id="rId15" Type="http://schemas.openxmlformats.org/officeDocument/2006/relationships/tags" Target="../tags/tag768.xml"/><Relationship Id="rId23" Type="http://schemas.openxmlformats.org/officeDocument/2006/relationships/tags" Target="../tags/tag776.xml"/><Relationship Id="rId28" Type="http://schemas.openxmlformats.org/officeDocument/2006/relationships/tags" Target="../tags/tag781.xml"/><Relationship Id="rId36" Type="http://schemas.openxmlformats.org/officeDocument/2006/relationships/tags" Target="../tags/tag789.xml"/><Relationship Id="rId10" Type="http://schemas.openxmlformats.org/officeDocument/2006/relationships/tags" Target="../tags/tag763.xml"/><Relationship Id="rId19" Type="http://schemas.openxmlformats.org/officeDocument/2006/relationships/tags" Target="../tags/tag772.xml"/><Relationship Id="rId31" Type="http://schemas.openxmlformats.org/officeDocument/2006/relationships/tags" Target="../tags/tag784.xml"/><Relationship Id="rId4" Type="http://schemas.openxmlformats.org/officeDocument/2006/relationships/tags" Target="../tags/tag757.xml"/><Relationship Id="rId9" Type="http://schemas.openxmlformats.org/officeDocument/2006/relationships/tags" Target="../tags/tag762.xml"/><Relationship Id="rId14" Type="http://schemas.openxmlformats.org/officeDocument/2006/relationships/tags" Target="../tags/tag767.xml"/><Relationship Id="rId22" Type="http://schemas.openxmlformats.org/officeDocument/2006/relationships/tags" Target="../tags/tag775.xml"/><Relationship Id="rId27" Type="http://schemas.openxmlformats.org/officeDocument/2006/relationships/tags" Target="../tags/tag780.xml"/><Relationship Id="rId30" Type="http://schemas.openxmlformats.org/officeDocument/2006/relationships/tags" Target="../tags/tag783.xml"/><Relationship Id="rId35" Type="http://schemas.openxmlformats.org/officeDocument/2006/relationships/tags" Target="../tags/tag788.xml"/><Relationship Id="rId8" Type="http://schemas.openxmlformats.org/officeDocument/2006/relationships/tags" Target="../tags/tag761.xml"/><Relationship Id="rId3" Type="http://schemas.openxmlformats.org/officeDocument/2006/relationships/tags" Target="../tags/tag7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791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9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795.xml"/><Relationship Id="rId2" Type="http://schemas.openxmlformats.org/officeDocument/2006/relationships/tags" Target="../tags/tag794.xml"/><Relationship Id="rId1" Type="http://schemas.openxmlformats.org/officeDocument/2006/relationships/tags" Target="../tags/tag793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797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13" Type="http://schemas.openxmlformats.org/officeDocument/2006/relationships/image" Target="../media/image15.jpeg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12" Type="http://schemas.openxmlformats.org/officeDocument/2006/relationships/image" Target="../media/image14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image" Target="../media/image13.png"/><Relationship Id="rId5" Type="http://schemas.openxmlformats.org/officeDocument/2006/relationships/tags" Target="../tags/tag16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60.xml"/><Relationship Id="rId9" Type="http://schemas.openxmlformats.org/officeDocument/2006/relationships/tags" Target="../tags/tag165.xml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06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801.xml"/><Relationship Id="rId7" Type="http://schemas.openxmlformats.org/officeDocument/2006/relationships/tags" Target="../tags/tag805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800.xml"/><Relationship Id="rId16" Type="http://schemas.openxmlformats.org/officeDocument/2006/relationships/image" Target="../media/image45.png"/><Relationship Id="rId1" Type="http://schemas.openxmlformats.org/officeDocument/2006/relationships/tags" Target="../tags/tag799.xml"/><Relationship Id="rId6" Type="http://schemas.openxmlformats.org/officeDocument/2006/relationships/tags" Target="../tags/tag804.xml"/><Relationship Id="rId11" Type="http://schemas.openxmlformats.org/officeDocument/2006/relationships/tags" Target="../tags/tag809.xml"/><Relationship Id="rId5" Type="http://schemas.openxmlformats.org/officeDocument/2006/relationships/tags" Target="../tags/tag803.xml"/><Relationship Id="rId15" Type="http://schemas.openxmlformats.org/officeDocument/2006/relationships/image" Target="../media/image44.png"/><Relationship Id="rId10" Type="http://schemas.openxmlformats.org/officeDocument/2006/relationships/tags" Target="../tags/tag808.xml"/><Relationship Id="rId4" Type="http://schemas.openxmlformats.org/officeDocument/2006/relationships/tags" Target="../tags/tag802.xml"/><Relationship Id="rId9" Type="http://schemas.openxmlformats.org/officeDocument/2006/relationships/tags" Target="../tags/tag807.xml"/><Relationship Id="rId1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tags" Target="../tags/tag838.xml"/><Relationship Id="rId21" Type="http://schemas.openxmlformats.org/officeDocument/2006/relationships/tags" Target="../tags/tag833.xml"/><Relationship Id="rId34" Type="http://schemas.openxmlformats.org/officeDocument/2006/relationships/tags" Target="../tags/tag846.xml"/><Relationship Id="rId42" Type="http://schemas.openxmlformats.org/officeDocument/2006/relationships/tags" Target="../tags/tag854.xml"/><Relationship Id="rId47" Type="http://schemas.openxmlformats.org/officeDocument/2006/relationships/tags" Target="../tags/tag859.xml"/><Relationship Id="rId50" Type="http://schemas.openxmlformats.org/officeDocument/2006/relationships/tags" Target="../tags/tag862.xml"/><Relationship Id="rId55" Type="http://schemas.openxmlformats.org/officeDocument/2006/relationships/tags" Target="../tags/tag867.xml"/><Relationship Id="rId63" Type="http://schemas.openxmlformats.org/officeDocument/2006/relationships/tags" Target="../tags/tag875.xml"/><Relationship Id="rId7" Type="http://schemas.openxmlformats.org/officeDocument/2006/relationships/tags" Target="../tags/tag819.xml"/><Relationship Id="rId2" Type="http://schemas.openxmlformats.org/officeDocument/2006/relationships/tags" Target="../tags/tag814.xml"/><Relationship Id="rId16" Type="http://schemas.openxmlformats.org/officeDocument/2006/relationships/tags" Target="../tags/tag828.xml"/><Relationship Id="rId29" Type="http://schemas.openxmlformats.org/officeDocument/2006/relationships/tags" Target="../tags/tag841.xml"/><Relationship Id="rId11" Type="http://schemas.openxmlformats.org/officeDocument/2006/relationships/tags" Target="../tags/tag823.xml"/><Relationship Id="rId24" Type="http://schemas.openxmlformats.org/officeDocument/2006/relationships/tags" Target="../tags/tag836.xml"/><Relationship Id="rId32" Type="http://schemas.openxmlformats.org/officeDocument/2006/relationships/tags" Target="../tags/tag844.xml"/><Relationship Id="rId37" Type="http://schemas.openxmlformats.org/officeDocument/2006/relationships/tags" Target="../tags/tag849.xml"/><Relationship Id="rId40" Type="http://schemas.openxmlformats.org/officeDocument/2006/relationships/tags" Target="../tags/tag852.xml"/><Relationship Id="rId45" Type="http://schemas.openxmlformats.org/officeDocument/2006/relationships/tags" Target="../tags/tag857.xml"/><Relationship Id="rId53" Type="http://schemas.openxmlformats.org/officeDocument/2006/relationships/tags" Target="../tags/tag865.xml"/><Relationship Id="rId58" Type="http://schemas.openxmlformats.org/officeDocument/2006/relationships/tags" Target="../tags/tag870.xml"/><Relationship Id="rId5" Type="http://schemas.openxmlformats.org/officeDocument/2006/relationships/tags" Target="../tags/tag817.xml"/><Relationship Id="rId61" Type="http://schemas.openxmlformats.org/officeDocument/2006/relationships/tags" Target="../tags/tag873.xml"/><Relationship Id="rId19" Type="http://schemas.openxmlformats.org/officeDocument/2006/relationships/tags" Target="../tags/tag831.xml"/><Relationship Id="rId14" Type="http://schemas.openxmlformats.org/officeDocument/2006/relationships/tags" Target="../tags/tag826.xml"/><Relationship Id="rId22" Type="http://schemas.openxmlformats.org/officeDocument/2006/relationships/tags" Target="../tags/tag834.xml"/><Relationship Id="rId27" Type="http://schemas.openxmlformats.org/officeDocument/2006/relationships/tags" Target="../tags/tag839.xml"/><Relationship Id="rId30" Type="http://schemas.openxmlformats.org/officeDocument/2006/relationships/tags" Target="../tags/tag842.xml"/><Relationship Id="rId35" Type="http://schemas.openxmlformats.org/officeDocument/2006/relationships/tags" Target="../tags/tag847.xml"/><Relationship Id="rId43" Type="http://schemas.openxmlformats.org/officeDocument/2006/relationships/tags" Target="../tags/tag855.xml"/><Relationship Id="rId48" Type="http://schemas.openxmlformats.org/officeDocument/2006/relationships/tags" Target="../tags/tag860.xml"/><Relationship Id="rId56" Type="http://schemas.openxmlformats.org/officeDocument/2006/relationships/tags" Target="../tags/tag868.xml"/><Relationship Id="rId64" Type="http://schemas.openxmlformats.org/officeDocument/2006/relationships/tags" Target="../tags/tag876.xml"/><Relationship Id="rId8" Type="http://schemas.openxmlformats.org/officeDocument/2006/relationships/tags" Target="../tags/tag820.xml"/><Relationship Id="rId51" Type="http://schemas.openxmlformats.org/officeDocument/2006/relationships/tags" Target="../tags/tag863.xml"/><Relationship Id="rId3" Type="http://schemas.openxmlformats.org/officeDocument/2006/relationships/tags" Target="../tags/tag815.xml"/><Relationship Id="rId12" Type="http://schemas.openxmlformats.org/officeDocument/2006/relationships/tags" Target="../tags/tag824.xml"/><Relationship Id="rId17" Type="http://schemas.openxmlformats.org/officeDocument/2006/relationships/tags" Target="../tags/tag829.xml"/><Relationship Id="rId25" Type="http://schemas.openxmlformats.org/officeDocument/2006/relationships/tags" Target="../tags/tag837.xml"/><Relationship Id="rId33" Type="http://schemas.openxmlformats.org/officeDocument/2006/relationships/tags" Target="../tags/tag845.xml"/><Relationship Id="rId38" Type="http://schemas.openxmlformats.org/officeDocument/2006/relationships/tags" Target="../tags/tag850.xml"/><Relationship Id="rId46" Type="http://schemas.openxmlformats.org/officeDocument/2006/relationships/tags" Target="../tags/tag858.xml"/><Relationship Id="rId59" Type="http://schemas.openxmlformats.org/officeDocument/2006/relationships/tags" Target="../tags/tag871.xml"/><Relationship Id="rId20" Type="http://schemas.openxmlformats.org/officeDocument/2006/relationships/tags" Target="../tags/tag832.xml"/><Relationship Id="rId41" Type="http://schemas.openxmlformats.org/officeDocument/2006/relationships/tags" Target="../tags/tag853.xml"/><Relationship Id="rId54" Type="http://schemas.openxmlformats.org/officeDocument/2006/relationships/tags" Target="../tags/tag866.xml"/><Relationship Id="rId62" Type="http://schemas.openxmlformats.org/officeDocument/2006/relationships/tags" Target="../tags/tag874.xml"/><Relationship Id="rId1" Type="http://schemas.openxmlformats.org/officeDocument/2006/relationships/tags" Target="../tags/tag813.xml"/><Relationship Id="rId6" Type="http://schemas.openxmlformats.org/officeDocument/2006/relationships/tags" Target="../tags/tag818.xml"/><Relationship Id="rId15" Type="http://schemas.openxmlformats.org/officeDocument/2006/relationships/tags" Target="../tags/tag827.xml"/><Relationship Id="rId23" Type="http://schemas.openxmlformats.org/officeDocument/2006/relationships/tags" Target="../tags/tag835.xml"/><Relationship Id="rId28" Type="http://schemas.openxmlformats.org/officeDocument/2006/relationships/tags" Target="../tags/tag840.xml"/><Relationship Id="rId36" Type="http://schemas.openxmlformats.org/officeDocument/2006/relationships/tags" Target="../tags/tag848.xml"/><Relationship Id="rId49" Type="http://schemas.openxmlformats.org/officeDocument/2006/relationships/tags" Target="../tags/tag861.xml"/><Relationship Id="rId57" Type="http://schemas.openxmlformats.org/officeDocument/2006/relationships/tags" Target="../tags/tag869.xml"/><Relationship Id="rId10" Type="http://schemas.openxmlformats.org/officeDocument/2006/relationships/tags" Target="../tags/tag822.xml"/><Relationship Id="rId31" Type="http://schemas.openxmlformats.org/officeDocument/2006/relationships/tags" Target="../tags/tag843.xml"/><Relationship Id="rId44" Type="http://schemas.openxmlformats.org/officeDocument/2006/relationships/tags" Target="../tags/tag856.xml"/><Relationship Id="rId52" Type="http://schemas.openxmlformats.org/officeDocument/2006/relationships/tags" Target="../tags/tag864.xml"/><Relationship Id="rId60" Type="http://schemas.openxmlformats.org/officeDocument/2006/relationships/tags" Target="../tags/tag872.xml"/><Relationship Id="rId65" Type="http://schemas.openxmlformats.org/officeDocument/2006/relationships/slideLayout" Target="../slideLayouts/slideLayout7.xml"/><Relationship Id="rId4" Type="http://schemas.openxmlformats.org/officeDocument/2006/relationships/tags" Target="../tags/tag816.xml"/><Relationship Id="rId9" Type="http://schemas.openxmlformats.org/officeDocument/2006/relationships/tags" Target="../tags/tag821.xml"/><Relationship Id="rId13" Type="http://schemas.openxmlformats.org/officeDocument/2006/relationships/tags" Target="../tags/tag825.xml"/><Relationship Id="rId18" Type="http://schemas.openxmlformats.org/officeDocument/2006/relationships/tags" Target="../tags/tag830.xml"/><Relationship Id="rId39" Type="http://schemas.openxmlformats.org/officeDocument/2006/relationships/tags" Target="../tags/tag85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877.xml"/><Relationship Id="rId7" Type="http://schemas.openxmlformats.org/officeDocument/2006/relationships/image" Target="../media/image46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79.xml"/><Relationship Id="rId4" Type="http://schemas.openxmlformats.org/officeDocument/2006/relationships/tags" Target="../tags/tag87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882.xml"/><Relationship Id="rId7" Type="http://schemas.openxmlformats.org/officeDocument/2006/relationships/tags" Target="../tags/tag886.xml"/><Relationship Id="rId12" Type="http://schemas.openxmlformats.org/officeDocument/2006/relationships/image" Target="../media/image26.png"/><Relationship Id="rId2" Type="http://schemas.openxmlformats.org/officeDocument/2006/relationships/tags" Target="../tags/tag881.xml"/><Relationship Id="rId1" Type="http://schemas.openxmlformats.org/officeDocument/2006/relationships/tags" Target="../tags/tag880.xml"/><Relationship Id="rId6" Type="http://schemas.openxmlformats.org/officeDocument/2006/relationships/tags" Target="../tags/tag885.xml"/><Relationship Id="rId11" Type="http://schemas.openxmlformats.org/officeDocument/2006/relationships/image" Target="../media/image25.png"/><Relationship Id="rId5" Type="http://schemas.openxmlformats.org/officeDocument/2006/relationships/tags" Target="../tags/tag884.xml"/><Relationship Id="rId10" Type="http://schemas.openxmlformats.org/officeDocument/2006/relationships/image" Target="../media/image48.png"/><Relationship Id="rId4" Type="http://schemas.openxmlformats.org/officeDocument/2006/relationships/tags" Target="../tags/tag883.xml"/><Relationship Id="rId9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889.xml"/><Relationship Id="rId2" Type="http://schemas.openxmlformats.org/officeDocument/2006/relationships/tags" Target="../tags/tag888.xml"/><Relationship Id="rId1" Type="http://schemas.openxmlformats.org/officeDocument/2006/relationships/tags" Target="../tags/tag887.xml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897.xml"/><Relationship Id="rId3" Type="http://schemas.openxmlformats.org/officeDocument/2006/relationships/tags" Target="../tags/tag892.xml"/><Relationship Id="rId7" Type="http://schemas.openxmlformats.org/officeDocument/2006/relationships/tags" Target="../tags/tag896.xml"/><Relationship Id="rId2" Type="http://schemas.openxmlformats.org/officeDocument/2006/relationships/tags" Target="../tags/tag891.xml"/><Relationship Id="rId1" Type="http://schemas.openxmlformats.org/officeDocument/2006/relationships/tags" Target="../tags/tag890.xml"/><Relationship Id="rId6" Type="http://schemas.openxmlformats.org/officeDocument/2006/relationships/tags" Target="../tags/tag895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894.xml"/><Relationship Id="rId10" Type="http://schemas.openxmlformats.org/officeDocument/2006/relationships/tags" Target="../tags/tag899.xml"/><Relationship Id="rId4" Type="http://schemas.openxmlformats.org/officeDocument/2006/relationships/tags" Target="../tags/tag893.xml"/><Relationship Id="rId9" Type="http://schemas.openxmlformats.org/officeDocument/2006/relationships/tags" Target="../tags/tag89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01.xml"/><Relationship Id="rId1" Type="http://schemas.openxmlformats.org/officeDocument/2006/relationships/tags" Target="../tags/tag900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910.xml"/><Relationship Id="rId3" Type="http://schemas.openxmlformats.org/officeDocument/2006/relationships/tags" Target="../tags/tag905.xml"/><Relationship Id="rId7" Type="http://schemas.openxmlformats.org/officeDocument/2006/relationships/tags" Target="../tags/tag909.xml"/><Relationship Id="rId2" Type="http://schemas.openxmlformats.org/officeDocument/2006/relationships/tags" Target="../tags/tag904.xml"/><Relationship Id="rId1" Type="http://schemas.openxmlformats.org/officeDocument/2006/relationships/tags" Target="../tags/tag903.xml"/><Relationship Id="rId6" Type="http://schemas.openxmlformats.org/officeDocument/2006/relationships/tags" Target="../tags/tag908.xml"/><Relationship Id="rId5" Type="http://schemas.openxmlformats.org/officeDocument/2006/relationships/tags" Target="../tags/tag90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906.xml"/><Relationship Id="rId9" Type="http://schemas.openxmlformats.org/officeDocument/2006/relationships/tags" Target="../tags/tag9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5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88.xml"/><Relationship Id="rId18" Type="http://schemas.openxmlformats.org/officeDocument/2006/relationships/tags" Target="../tags/tag193.xml"/><Relationship Id="rId26" Type="http://schemas.openxmlformats.org/officeDocument/2006/relationships/tags" Target="../tags/tag201.xml"/><Relationship Id="rId21" Type="http://schemas.openxmlformats.org/officeDocument/2006/relationships/tags" Target="../tags/tag196.xml"/><Relationship Id="rId34" Type="http://schemas.openxmlformats.org/officeDocument/2006/relationships/tags" Target="../tags/tag209.xml"/><Relationship Id="rId7" Type="http://schemas.openxmlformats.org/officeDocument/2006/relationships/tags" Target="../tags/tag182.xml"/><Relationship Id="rId12" Type="http://schemas.openxmlformats.org/officeDocument/2006/relationships/tags" Target="../tags/tag187.xml"/><Relationship Id="rId17" Type="http://schemas.openxmlformats.org/officeDocument/2006/relationships/tags" Target="../tags/tag192.xml"/><Relationship Id="rId25" Type="http://schemas.openxmlformats.org/officeDocument/2006/relationships/tags" Target="../tags/tag200.xml"/><Relationship Id="rId33" Type="http://schemas.openxmlformats.org/officeDocument/2006/relationships/tags" Target="../tags/tag208.xml"/><Relationship Id="rId38" Type="http://schemas.openxmlformats.org/officeDocument/2006/relationships/image" Target="../media/image18.png"/><Relationship Id="rId2" Type="http://schemas.openxmlformats.org/officeDocument/2006/relationships/tags" Target="../tags/tag177.xml"/><Relationship Id="rId16" Type="http://schemas.openxmlformats.org/officeDocument/2006/relationships/tags" Target="../tags/tag191.xml"/><Relationship Id="rId20" Type="http://schemas.openxmlformats.org/officeDocument/2006/relationships/tags" Target="../tags/tag195.xml"/><Relationship Id="rId29" Type="http://schemas.openxmlformats.org/officeDocument/2006/relationships/tags" Target="../tags/tag204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24" Type="http://schemas.openxmlformats.org/officeDocument/2006/relationships/tags" Target="../tags/tag199.xml"/><Relationship Id="rId32" Type="http://schemas.openxmlformats.org/officeDocument/2006/relationships/tags" Target="../tags/tag207.xml"/><Relationship Id="rId37" Type="http://schemas.openxmlformats.org/officeDocument/2006/relationships/slideLayout" Target="../slideLayouts/slideLayout7.xml"/><Relationship Id="rId5" Type="http://schemas.openxmlformats.org/officeDocument/2006/relationships/tags" Target="../tags/tag180.xml"/><Relationship Id="rId15" Type="http://schemas.openxmlformats.org/officeDocument/2006/relationships/tags" Target="../tags/tag190.xml"/><Relationship Id="rId23" Type="http://schemas.openxmlformats.org/officeDocument/2006/relationships/tags" Target="../tags/tag198.xml"/><Relationship Id="rId28" Type="http://schemas.openxmlformats.org/officeDocument/2006/relationships/tags" Target="../tags/tag203.xml"/><Relationship Id="rId36" Type="http://schemas.openxmlformats.org/officeDocument/2006/relationships/tags" Target="../tags/tag211.xml"/><Relationship Id="rId10" Type="http://schemas.openxmlformats.org/officeDocument/2006/relationships/tags" Target="../tags/tag185.xml"/><Relationship Id="rId19" Type="http://schemas.openxmlformats.org/officeDocument/2006/relationships/tags" Target="../tags/tag194.xml"/><Relationship Id="rId31" Type="http://schemas.openxmlformats.org/officeDocument/2006/relationships/tags" Target="../tags/tag206.xml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tags" Target="../tags/tag189.xml"/><Relationship Id="rId22" Type="http://schemas.openxmlformats.org/officeDocument/2006/relationships/tags" Target="../tags/tag197.xml"/><Relationship Id="rId27" Type="http://schemas.openxmlformats.org/officeDocument/2006/relationships/tags" Target="../tags/tag202.xml"/><Relationship Id="rId30" Type="http://schemas.openxmlformats.org/officeDocument/2006/relationships/tags" Target="../tags/tag205.xml"/><Relationship Id="rId35" Type="http://schemas.openxmlformats.org/officeDocument/2006/relationships/tags" Target="../tags/tag210.xml"/><Relationship Id="rId8" Type="http://schemas.openxmlformats.org/officeDocument/2006/relationships/tags" Target="../tags/tag183.xml"/><Relationship Id="rId3" Type="http://schemas.openxmlformats.org/officeDocument/2006/relationships/tags" Target="../tags/tag178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224.xml"/><Relationship Id="rId18" Type="http://schemas.openxmlformats.org/officeDocument/2006/relationships/tags" Target="../tags/tag229.xml"/><Relationship Id="rId26" Type="http://schemas.openxmlformats.org/officeDocument/2006/relationships/tags" Target="../tags/tag237.xml"/><Relationship Id="rId21" Type="http://schemas.openxmlformats.org/officeDocument/2006/relationships/tags" Target="../tags/tag232.xml"/><Relationship Id="rId34" Type="http://schemas.openxmlformats.org/officeDocument/2006/relationships/tags" Target="../tags/tag245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tags" Target="../tags/tag228.xml"/><Relationship Id="rId25" Type="http://schemas.openxmlformats.org/officeDocument/2006/relationships/tags" Target="../tags/tag236.xml"/><Relationship Id="rId33" Type="http://schemas.openxmlformats.org/officeDocument/2006/relationships/tags" Target="../tags/tag244.xml"/><Relationship Id="rId2" Type="http://schemas.openxmlformats.org/officeDocument/2006/relationships/tags" Target="../tags/tag213.xml"/><Relationship Id="rId16" Type="http://schemas.openxmlformats.org/officeDocument/2006/relationships/tags" Target="../tags/tag227.xml"/><Relationship Id="rId20" Type="http://schemas.openxmlformats.org/officeDocument/2006/relationships/tags" Target="../tags/tag231.xml"/><Relationship Id="rId29" Type="http://schemas.openxmlformats.org/officeDocument/2006/relationships/tags" Target="../tags/tag240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24" Type="http://schemas.openxmlformats.org/officeDocument/2006/relationships/tags" Target="../tags/tag235.xml"/><Relationship Id="rId32" Type="http://schemas.openxmlformats.org/officeDocument/2006/relationships/tags" Target="../tags/tag243.xml"/><Relationship Id="rId37" Type="http://schemas.openxmlformats.org/officeDocument/2006/relationships/image" Target="../media/image18.png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23" Type="http://schemas.openxmlformats.org/officeDocument/2006/relationships/tags" Target="../tags/tag234.xml"/><Relationship Id="rId28" Type="http://schemas.openxmlformats.org/officeDocument/2006/relationships/tags" Target="../tags/tag239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221.xml"/><Relationship Id="rId19" Type="http://schemas.openxmlformats.org/officeDocument/2006/relationships/tags" Target="../tags/tag230.xml"/><Relationship Id="rId31" Type="http://schemas.openxmlformats.org/officeDocument/2006/relationships/tags" Target="../tags/tag242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Relationship Id="rId22" Type="http://schemas.openxmlformats.org/officeDocument/2006/relationships/tags" Target="../tags/tag233.xml"/><Relationship Id="rId27" Type="http://schemas.openxmlformats.org/officeDocument/2006/relationships/tags" Target="../tags/tag238.xml"/><Relationship Id="rId30" Type="http://schemas.openxmlformats.org/officeDocument/2006/relationships/tags" Target="../tags/tag241.xml"/><Relationship Id="rId35" Type="http://schemas.openxmlformats.org/officeDocument/2006/relationships/tags" Target="../tags/tag246.xml"/><Relationship Id="rId8" Type="http://schemas.openxmlformats.org/officeDocument/2006/relationships/tags" Target="../tags/tag219.xml"/><Relationship Id="rId3" Type="http://schemas.openxmlformats.org/officeDocument/2006/relationships/tags" Target="../tags/tag2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1" y="702854"/>
            <a:ext cx="1188131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透镜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55740" y="5193196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97037E8-954C-3506-82F6-FBDA635D00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02" y="952081"/>
            <a:ext cx="2391298" cy="244827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86A037-4274-220A-E08E-0F3911169B5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55963" y="3472361"/>
            <a:ext cx="2391297" cy="2448273"/>
          </a:xfrm>
          <a:prstGeom prst="rect">
            <a:avLst/>
          </a:prstGeom>
        </p:spPr>
      </p:pic>
      <p:sp>
        <p:nvSpPr>
          <p:cNvPr id="61" name="Text Box 2">
            <a:extLst>
              <a:ext uri="{FF2B5EF4-FFF2-40B4-BE49-F238E27FC236}">
                <a16:creationId xmlns:a16="http://schemas.microsoft.com/office/drawing/2014/main" id="{D94E3A1B-C579-0984-7C9A-CE90E8DE410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31504" y="98369"/>
            <a:ext cx="51121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三棱镜的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两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次折射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Text Box 2">
            <a:extLst>
              <a:ext uri="{FF2B5EF4-FFF2-40B4-BE49-F238E27FC236}">
                <a16:creationId xmlns:a16="http://schemas.microsoft.com/office/drawing/2014/main" id="{4E5246F3-0C01-E4CA-77BB-3BD4FCEC27B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00056" y="98369"/>
            <a:ext cx="46085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光线向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厚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处偏折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FE3700C-3807-65CF-14AA-45CEA6A975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55" y="943672"/>
            <a:ext cx="2411415" cy="4886580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743EEF05-3822-1B22-4A0A-D3C062313F12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6921223" y="2177743"/>
            <a:ext cx="1419221" cy="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DFED436-E93F-5DE8-904E-EF18AC3429F0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7756859" y="1889712"/>
            <a:ext cx="1102734" cy="576065"/>
          </a:xfrm>
          <a:prstGeom prst="line">
            <a:avLst/>
          </a:prstGeom>
          <a:solidFill>
            <a:srgbClr val="99CCFF"/>
          </a:solidFill>
          <a:ln w="381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弧形 11">
            <a:extLst>
              <a:ext uri="{FF2B5EF4-FFF2-40B4-BE49-F238E27FC236}">
                <a16:creationId xmlns:a16="http://schemas.microsoft.com/office/drawing/2014/main" id="{67DCC804-68FE-8842-461F-A3C93E4D6DDC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 rot="13418698">
            <a:off x="7842542" y="1875390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D60FAD77-178E-7EA1-D425-B1673007AFE2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8340444" y="2177744"/>
            <a:ext cx="1323529" cy="199045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F6EEE4C-A75F-7007-6DAA-8A3CDF676827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 flipV="1">
            <a:off x="9144823" y="2152876"/>
            <a:ext cx="1079483" cy="450595"/>
          </a:xfrm>
          <a:prstGeom prst="line">
            <a:avLst/>
          </a:prstGeom>
          <a:solidFill>
            <a:srgbClr val="99CCFF"/>
          </a:solidFill>
          <a:ln w="381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B985C39-4200-D09D-ABE0-04A45AAC6112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9663972" y="2376788"/>
            <a:ext cx="1245102" cy="972514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弧形 15">
            <a:extLst>
              <a:ext uri="{FF2B5EF4-FFF2-40B4-BE49-F238E27FC236}">
                <a16:creationId xmlns:a16="http://schemas.microsoft.com/office/drawing/2014/main" id="{9A70D7CF-0FE3-7B6F-B516-19D92BE4C4BC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 rot="12236553">
            <a:off x="9307323" y="2177744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17" name="弧形 16">
            <a:extLst>
              <a:ext uri="{FF2B5EF4-FFF2-40B4-BE49-F238E27FC236}">
                <a16:creationId xmlns:a16="http://schemas.microsoft.com/office/drawing/2014/main" id="{BA218483-A4C9-16F7-7BE1-F3F54B4D51DB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 rot="2134886">
            <a:off x="9699671" y="2269985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18" name="弧形 17">
            <a:extLst>
              <a:ext uri="{FF2B5EF4-FFF2-40B4-BE49-F238E27FC236}">
                <a16:creationId xmlns:a16="http://schemas.microsoft.com/office/drawing/2014/main" id="{2EC20CB9-B2F5-60E5-6A6A-FD34675705B1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 rot="3809330">
            <a:off x="8523065" y="2159994"/>
            <a:ext cx="243007" cy="272481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05F5C651-834E-E54D-36EC-D588FE6443C8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6895082" y="4493965"/>
            <a:ext cx="1419221" cy="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CB8170D6-F37D-AD73-FFC5-9296AF2C731B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 flipV="1">
            <a:off x="7703890" y="4157462"/>
            <a:ext cx="1220735" cy="671816"/>
          </a:xfrm>
          <a:prstGeom prst="line">
            <a:avLst/>
          </a:prstGeom>
          <a:solidFill>
            <a:srgbClr val="99CCFF"/>
          </a:solidFill>
          <a:ln w="381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弧形 22">
            <a:extLst>
              <a:ext uri="{FF2B5EF4-FFF2-40B4-BE49-F238E27FC236}">
                <a16:creationId xmlns:a16="http://schemas.microsoft.com/office/drawing/2014/main" id="{C4DB492E-7E05-59A6-0F0A-57CA292241D7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 rot="11346502">
            <a:off x="7838381" y="4354022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6B8D72A-A8F6-3640-4A05-18AC41764DDA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 flipV="1">
            <a:off x="8308227" y="4276907"/>
            <a:ext cx="1376337" cy="223282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A753C4DB-ABEE-CF1B-81D5-CC6033770C9E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9234653" y="4058341"/>
            <a:ext cx="989652" cy="495667"/>
          </a:xfrm>
          <a:prstGeom prst="line">
            <a:avLst/>
          </a:prstGeom>
          <a:solidFill>
            <a:srgbClr val="99CCFF"/>
          </a:solidFill>
          <a:ln w="381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CCE7A517-58C1-91A9-A622-646C66F88AF3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 flipV="1">
            <a:off x="9651816" y="3349303"/>
            <a:ext cx="1257259" cy="929533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弧形 27">
            <a:extLst>
              <a:ext uri="{FF2B5EF4-FFF2-40B4-BE49-F238E27FC236}">
                <a16:creationId xmlns:a16="http://schemas.microsoft.com/office/drawing/2014/main" id="{4820400F-2CDE-6E40-88C9-DB06F0837A35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 rot="12816219">
            <a:off x="9307527" y="4012953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29" name="弧形 28">
            <a:extLst>
              <a:ext uri="{FF2B5EF4-FFF2-40B4-BE49-F238E27FC236}">
                <a16:creationId xmlns:a16="http://schemas.microsoft.com/office/drawing/2014/main" id="{B11B9616-8720-0B43-F1D5-0EEE527C79A1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 rot="2149896">
            <a:off x="9663896" y="4135005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42" name="弧形 41">
            <a:extLst>
              <a:ext uri="{FF2B5EF4-FFF2-40B4-BE49-F238E27FC236}">
                <a16:creationId xmlns:a16="http://schemas.microsoft.com/office/drawing/2014/main" id="{C2677092-7C2D-48DE-B457-31BFD772D67F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 rot="1215482">
            <a:off x="8581533" y="4244924"/>
            <a:ext cx="243007" cy="272481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43F907AF-B922-A416-37BC-89EC56EA45B8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>
            <a:off x="1613955" y="2215206"/>
            <a:ext cx="1419221" cy="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D70DB1C-28B5-99B3-CA94-AB1E6DF1E94C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2449591" y="1927175"/>
            <a:ext cx="1102734" cy="576065"/>
          </a:xfrm>
          <a:prstGeom prst="line">
            <a:avLst/>
          </a:prstGeom>
          <a:solidFill>
            <a:srgbClr val="99CCFF"/>
          </a:solidFill>
          <a:ln w="381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弧形 42">
            <a:extLst>
              <a:ext uri="{FF2B5EF4-FFF2-40B4-BE49-F238E27FC236}">
                <a16:creationId xmlns:a16="http://schemas.microsoft.com/office/drawing/2014/main" id="{A3F1C5FD-B225-57BA-72D5-79104889E01C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 rot="13418698">
            <a:off x="2535274" y="1912853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50680374-C919-C07B-9EBC-34CD5EC9BED7}"/>
              </a:ext>
            </a:extLst>
          </p:cNvPr>
          <p:cNvCxnSpPr/>
          <p:nvPr>
            <p:custDataLst>
              <p:tags r:id="rId27"/>
            </p:custDataLst>
          </p:nvPr>
        </p:nvCxnSpPr>
        <p:spPr bwMode="auto">
          <a:xfrm>
            <a:off x="3033176" y="2215207"/>
            <a:ext cx="1323529" cy="199045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815DB329-4020-8D96-A8D1-33D0FFAE6948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 flipV="1">
            <a:off x="3837555" y="2190339"/>
            <a:ext cx="1079483" cy="450595"/>
          </a:xfrm>
          <a:prstGeom prst="line">
            <a:avLst/>
          </a:prstGeom>
          <a:solidFill>
            <a:srgbClr val="99CCFF"/>
          </a:solidFill>
          <a:ln w="381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791FEDF6-2739-AA9F-5BB9-C052F693AF37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>
            <a:off x="4356704" y="2414251"/>
            <a:ext cx="1307248" cy="75649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弧形 46">
            <a:extLst>
              <a:ext uri="{FF2B5EF4-FFF2-40B4-BE49-F238E27FC236}">
                <a16:creationId xmlns:a16="http://schemas.microsoft.com/office/drawing/2014/main" id="{C36395C6-6EB0-3996-9CA8-EAB0D714FAAA}"/>
              </a:ext>
            </a:extLst>
          </p:cNvPr>
          <p:cNvSpPr/>
          <p:nvPr>
            <p:custDataLst>
              <p:tags r:id="rId30"/>
            </p:custDataLst>
          </p:nvPr>
        </p:nvSpPr>
        <p:spPr bwMode="auto">
          <a:xfrm rot="12236553">
            <a:off x="4000055" y="2215207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48" name="弧形 47">
            <a:extLst>
              <a:ext uri="{FF2B5EF4-FFF2-40B4-BE49-F238E27FC236}">
                <a16:creationId xmlns:a16="http://schemas.microsoft.com/office/drawing/2014/main" id="{8DBD9926-0519-724B-2329-2F20D80C2030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 rot="2134886">
            <a:off x="4392403" y="2307448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49" name="弧形 48">
            <a:extLst>
              <a:ext uri="{FF2B5EF4-FFF2-40B4-BE49-F238E27FC236}">
                <a16:creationId xmlns:a16="http://schemas.microsoft.com/office/drawing/2014/main" id="{64060812-2C2A-2AFE-63E4-9D7B38B4ADDA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 rot="3809330">
            <a:off x="3215797" y="2197457"/>
            <a:ext cx="243007" cy="272481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B452FCAE-22ED-5207-4310-197F8DCF9A73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595500" y="4573662"/>
            <a:ext cx="1419221" cy="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BC214088-EED2-85D5-7B63-C70687A633FE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 flipV="1">
            <a:off x="2404308" y="4237159"/>
            <a:ext cx="1220735" cy="671816"/>
          </a:xfrm>
          <a:prstGeom prst="line">
            <a:avLst/>
          </a:prstGeom>
          <a:solidFill>
            <a:srgbClr val="99CCFF"/>
          </a:solidFill>
          <a:ln w="381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弧形 51">
            <a:extLst>
              <a:ext uri="{FF2B5EF4-FFF2-40B4-BE49-F238E27FC236}">
                <a16:creationId xmlns:a16="http://schemas.microsoft.com/office/drawing/2014/main" id="{ABDE3063-E042-A03F-7B05-AC1AA67D0124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 rot="11346502">
            <a:off x="2538799" y="4433719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CCEF689B-6A15-4AB3-FD26-2BFA78072E14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 flipV="1">
            <a:off x="3008645" y="4356604"/>
            <a:ext cx="1376337" cy="223282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C9F8FBFE-D3B5-C379-37F8-92E9DBA49036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3935071" y="4138038"/>
            <a:ext cx="989652" cy="495667"/>
          </a:xfrm>
          <a:prstGeom prst="line">
            <a:avLst/>
          </a:prstGeom>
          <a:solidFill>
            <a:srgbClr val="99CCFF"/>
          </a:solidFill>
          <a:ln w="381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405ACFBE-7719-04AF-4B0E-30B45B801AFD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 flipV="1">
            <a:off x="4352234" y="3573016"/>
            <a:ext cx="1311718" cy="785517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弧形 55">
            <a:extLst>
              <a:ext uri="{FF2B5EF4-FFF2-40B4-BE49-F238E27FC236}">
                <a16:creationId xmlns:a16="http://schemas.microsoft.com/office/drawing/2014/main" id="{0FCC9673-A026-BD38-44CA-829F421BAA98}"/>
              </a:ext>
            </a:extLst>
          </p:cNvPr>
          <p:cNvSpPr/>
          <p:nvPr>
            <p:custDataLst>
              <p:tags r:id="rId39"/>
            </p:custDataLst>
          </p:nvPr>
        </p:nvSpPr>
        <p:spPr bwMode="auto">
          <a:xfrm rot="12816219">
            <a:off x="4007945" y="4092650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57" name="弧形 56">
            <a:extLst>
              <a:ext uri="{FF2B5EF4-FFF2-40B4-BE49-F238E27FC236}">
                <a16:creationId xmlns:a16="http://schemas.microsoft.com/office/drawing/2014/main" id="{2A801239-E7B2-0C60-9752-590C8A6DA00A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 rot="2149896">
            <a:off x="4364314" y="4214702"/>
            <a:ext cx="229881" cy="342337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58" name="弧形 57">
            <a:extLst>
              <a:ext uri="{FF2B5EF4-FFF2-40B4-BE49-F238E27FC236}">
                <a16:creationId xmlns:a16="http://schemas.microsoft.com/office/drawing/2014/main" id="{DA411FDB-5BAD-AE2D-7DB9-E52B8ADC4512}"/>
              </a:ext>
            </a:extLst>
          </p:cNvPr>
          <p:cNvSpPr/>
          <p:nvPr>
            <p:custDataLst>
              <p:tags r:id="rId41"/>
            </p:custDataLst>
          </p:nvPr>
        </p:nvSpPr>
        <p:spPr bwMode="auto">
          <a:xfrm rot="1215482">
            <a:off x="3281951" y="4324621"/>
            <a:ext cx="243007" cy="272481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80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  <p:cond evt="onBegin" delay="0">
                          <p:tn val="58"/>
                        </p:cond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  <p:cond evt="onBegin" delay="0">
                          <p:tn val="63"/>
                        </p:cond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23" grpId="0" animBg="1"/>
      <p:bldP spid="28" grpId="0" animBg="1"/>
      <p:bldP spid="29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52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:a16="http://schemas.microsoft.com/office/drawing/2014/main" id="{B8154668-F281-4958-A085-299509D3DF5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951950" y="1591980"/>
            <a:ext cx="360362" cy="2124075"/>
            <a:chOff x="0" y="0"/>
            <a:chExt cx="136" cy="635"/>
          </a:xfrm>
        </p:grpSpPr>
        <p:sp>
          <p:nvSpPr>
            <p:cNvPr id="13377" name="xjhgx2">
              <a:extLst>
                <a:ext uri="{FF2B5EF4-FFF2-40B4-BE49-F238E27FC236}">
                  <a16:creationId xmlns:a16="http://schemas.microsoft.com/office/drawing/2014/main" id="{5115BE2F-A316-45AB-BC25-8C56ABFE1D7C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 sz="3600" b="1"/>
            </a:p>
          </p:txBody>
        </p:sp>
        <p:sp>
          <p:nvSpPr>
            <p:cNvPr id="13378" name="Line 4">
              <a:extLst>
                <a:ext uri="{FF2B5EF4-FFF2-40B4-BE49-F238E27FC236}">
                  <a16:creationId xmlns:a16="http://schemas.microsoft.com/office/drawing/2014/main" id="{6541DC86-4CA7-4828-871D-66350B92E457}"/>
                </a:ext>
              </a:extLst>
            </p:cNvPr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3600" b="1"/>
            </a:p>
          </p:txBody>
        </p:sp>
      </p:grpSp>
      <p:sp>
        <p:nvSpPr>
          <p:cNvPr id="13315" name="Line 6">
            <a:extLst>
              <a:ext uri="{FF2B5EF4-FFF2-40B4-BE49-F238E27FC236}">
                <a16:creationId xmlns:a16="http://schemas.microsoft.com/office/drawing/2014/main" id="{942D621C-F875-41B1-8288-DD9BEFB61306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819812" y="2669893"/>
            <a:ext cx="7596188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sz="3600" b="1"/>
          </a:p>
        </p:txBody>
      </p:sp>
      <p:grpSp>
        <p:nvGrpSpPr>
          <p:cNvPr id="7174" name="Group 6">
            <a:extLst>
              <a:ext uri="{FF2B5EF4-FFF2-40B4-BE49-F238E27FC236}">
                <a16:creationId xmlns:a16="http://schemas.microsoft.com/office/drawing/2014/main" id="{BF7A6270-8657-4223-AB22-8BCB8FAD6CE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783301" y="1949168"/>
            <a:ext cx="3297237" cy="1406525"/>
            <a:chOff x="0" y="0"/>
            <a:chExt cx="2077" cy="886"/>
          </a:xfrm>
        </p:grpSpPr>
        <p:grpSp>
          <p:nvGrpSpPr>
            <p:cNvPr id="13368" name="Group 7">
              <a:extLst>
                <a:ext uri="{FF2B5EF4-FFF2-40B4-BE49-F238E27FC236}">
                  <a16:creationId xmlns:a16="http://schemas.microsoft.com/office/drawing/2014/main" id="{D7B13E04-5328-490B-ABA9-BF53B461FFBA}"/>
                </a:ext>
              </a:extLst>
            </p:cNvPr>
            <p:cNvGrpSpPr/>
            <p:nvPr>
              <p:custDataLst>
                <p:tags r:id="rId49"/>
              </p:custDataLst>
            </p:nvPr>
          </p:nvGrpSpPr>
          <p:grpSpPr>
            <a:xfrm>
              <a:off x="0" y="0"/>
              <a:ext cx="2064" cy="92"/>
              <a:chOff x="0" y="0"/>
              <a:chExt cx="2381" cy="91"/>
            </a:xfrm>
          </p:grpSpPr>
          <p:sp>
            <p:nvSpPr>
              <p:cNvPr id="13375" name="Line 8">
                <a:extLst>
                  <a:ext uri="{FF2B5EF4-FFF2-40B4-BE49-F238E27FC236}">
                    <a16:creationId xmlns:a16="http://schemas.microsoft.com/office/drawing/2014/main" id="{37AAC093-6DFE-4165-9A9D-8F699EEB7F4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0" y="47"/>
                <a:ext cx="238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76" name="AutoShape 9">
                <a:extLst>
                  <a:ext uri="{FF2B5EF4-FFF2-40B4-BE49-F238E27FC236}">
                    <a16:creationId xmlns:a16="http://schemas.microsoft.com/office/drawing/2014/main" id="{5E66E425-FA54-4CC2-A9D1-7C3E7F6A564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 rot="5400000">
                <a:off x="1565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3369" name="Group 10">
              <a:extLst>
                <a:ext uri="{FF2B5EF4-FFF2-40B4-BE49-F238E27FC236}">
                  <a16:creationId xmlns:a16="http://schemas.microsoft.com/office/drawing/2014/main" id="{97A55DC9-AB0F-41DF-AB16-89FF8CD7A796}"/>
                </a:ext>
              </a:extLst>
            </p:cNvPr>
            <p:cNvGrpSpPr/>
            <p:nvPr>
              <p:custDataLst>
                <p:tags r:id="rId50"/>
              </p:custDataLst>
            </p:nvPr>
          </p:nvGrpSpPr>
          <p:grpSpPr>
            <a:xfrm>
              <a:off x="0" y="817"/>
              <a:ext cx="2059" cy="69"/>
              <a:chOff x="0" y="0"/>
              <a:chExt cx="2399" cy="91"/>
            </a:xfrm>
          </p:grpSpPr>
          <p:sp>
            <p:nvSpPr>
              <p:cNvPr id="13373" name="Line 11">
                <a:extLst>
                  <a:ext uri="{FF2B5EF4-FFF2-40B4-BE49-F238E27FC236}">
                    <a16:creationId xmlns:a16="http://schemas.microsoft.com/office/drawing/2014/main" id="{C1FB5C50-B443-41A5-AEAB-C436EAAA634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0" y="46"/>
                <a:ext cx="239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74" name="AutoShape 12">
                <a:extLst>
                  <a:ext uri="{FF2B5EF4-FFF2-40B4-BE49-F238E27FC236}">
                    <a16:creationId xmlns:a16="http://schemas.microsoft.com/office/drawing/2014/main" id="{88CA9F3F-CBD2-4EBA-BDAF-F36CCA84278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55"/>
                </p:custDataLst>
              </p:nvPr>
            </p:nvSpPr>
            <p:spPr bwMode="auto">
              <a:xfrm rot="5400000">
                <a:off x="1578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3370" name="Group 13">
              <a:extLst>
                <a:ext uri="{FF2B5EF4-FFF2-40B4-BE49-F238E27FC236}">
                  <a16:creationId xmlns:a16="http://schemas.microsoft.com/office/drawing/2014/main" id="{2464293F-4BF2-48E0-9C36-829F4348A50F}"/>
                </a:ext>
              </a:extLst>
            </p:cNvPr>
            <p:cNvGrpSpPr/>
            <p:nvPr>
              <p:custDataLst>
                <p:tags r:id="rId51"/>
              </p:custDataLst>
            </p:nvPr>
          </p:nvGrpSpPr>
          <p:grpSpPr>
            <a:xfrm>
              <a:off x="23" y="410"/>
              <a:ext cx="2054" cy="92"/>
              <a:chOff x="0" y="0"/>
              <a:chExt cx="2394" cy="91"/>
            </a:xfrm>
          </p:grpSpPr>
          <p:sp>
            <p:nvSpPr>
              <p:cNvPr id="13371" name="Line 14">
                <a:extLst>
                  <a:ext uri="{FF2B5EF4-FFF2-40B4-BE49-F238E27FC236}">
                    <a16:creationId xmlns:a16="http://schemas.microsoft.com/office/drawing/2014/main" id="{8407E776-68A2-4D38-A251-6F9000E694B9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V="1">
                <a:off x="0" y="46"/>
                <a:ext cx="2394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72" name="AutoShape 15">
                <a:extLst>
                  <a:ext uri="{FF2B5EF4-FFF2-40B4-BE49-F238E27FC236}">
                    <a16:creationId xmlns:a16="http://schemas.microsoft.com/office/drawing/2014/main" id="{5D686D0D-E9F4-4E71-88E9-336D14C7202B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53"/>
                </p:custDataLst>
              </p:nvPr>
            </p:nvSpPr>
            <p:spPr bwMode="auto">
              <a:xfrm rot="5400000">
                <a:off x="1573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</p:grpSp>
      <p:grpSp>
        <p:nvGrpSpPr>
          <p:cNvPr id="7184" name="Group 16">
            <a:extLst>
              <a:ext uri="{FF2B5EF4-FFF2-40B4-BE49-F238E27FC236}">
                <a16:creationId xmlns:a16="http://schemas.microsoft.com/office/drawing/2014/main" id="{5B92A69A-1871-44D1-8BEF-2763D7C5F783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045612" y="2023779"/>
            <a:ext cx="3111500" cy="1295400"/>
            <a:chOff x="0" y="0"/>
            <a:chExt cx="1960" cy="816"/>
          </a:xfrm>
        </p:grpSpPr>
        <p:grpSp>
          <p:nvGrpSpPr>
            <p:cNvPr id="13359" name="Group 17">
              <a:extLst>
                <a:ext uri="{FF2B5EF4-FFF2-40B4-BE49-F238E27FC236}">
                  <a16:creationId xmlns:a16="http://schemas.microsoft.com/office/drawing/2014/main" id="{B192DF44-3F52-4261-A248-1F6C42EFED8B}"/>
                </a:ext>
              </a:extLst>
            </p:cNvPr>
            <p:cNvGrpSpPr/>
            <p:nvPr>
              <p:custDataLst>
                <p:tags r:id="rId40"/>
              </p:custDataLst>
            </p:nvPr>
          </p:nvGrpSpPr>
          <p:grpSpPr>
            <a:xfrm>
              <a:off x="0" y="181"/>
              <a:ext cx="1960" cy="635"/>
              <a:chOff x="0" y="0"/>
              <a:chExt cx="2073" cy="679"/>
            </a:xfrm>
          </p:grpSpPr>
          <p:sp>
            <p:nvSpPr>
              <p:cNvPr id="13366" name="Freeform 17">
                <a:extLst>
                  <a:ext uri="{FF2B5EF4-FFF2-40B4-BE49-F238E27FC236}">
                    <a16:creationId xmlns:a16="http://schemas.microsoft.com/office/drawing/2014/main" id="{5D322174-C84D-4B76-918D-00A7C8F34DBA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0" y="0"/>
                <a:ext cx="2073" cy="679"/>
              </a:xfrm>
              <a:custGeom>
                <a:avLst/>
                <a:gdLst>
                  <a:gd name="T0" fmla="*/ 0 w 1667"/>
                  <a:gd name="T1" fmla="*/ 1748 h 536"/>
                  <a:gd name="T2" fmla="*/ 389 w 1667"/>
                  <a:gd name="T3" fmla="*/ 1698 h 536"/>
                  <a:gd name="T4" fmla="*/ 4958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67" name="AutoShape 18">
                <a:extLst>
                  <a:ext uri="{FF2B5EF4-FFF2-40B4-BE49-F238E27FC236}">
                    <a16:creationId xmlns:a16="http://schemas.microsoft.com/office/drawing/2014/main" id="{084B507A-6ED1-4B98-A9EF-1BAECDDD9638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 rot="4229382">
                <a:off x="618" y="382"/>
                <a:ext cx="69" cy="205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3360" name="Group 20">
              <a:extLst>
                <a:ext uri="{FF2B5EF4-FFF2-40B4-BE49-F238E27FC236}">
                  <a16:creationId xmlns:a16="http://schemas.microsoft.com/office/drawing/2014/main" id="{C86A2EE0-CA64-4D38-8800-9AB10E34D2CE}"/>
                </a:ext>
              </a:extLst>
            </p:cNvPr>
            <p:cNvGrpSpPr/>
            <p:nvPr>
              <p:custDataLst>
                <p:tags r:id="rId41"/>
              </p:custDataLst>
            </p:nvPr>
          </p:nvGrpSpPr>
          <p:grpSpPr>
            <a:xfrm>
              <a:off x="9" y="0"/>
              <a:ext cx="1883" cy="612"/>
              <a:chOff x="0" y="0"/>
              <a:chExt cx="2200" cy="725"/>
            </a:xfrm>
          </p:grpSpPr>
          <p:sp>
            <p:nvSpPr>
              <p:cNvPr id="13364" name="Freeform 20">
                <a:extLst>
                  <a:ext uri="{FF2B5EF4-FFF2-40B4-BE49-F238E27FC236}">
                    <a16:creationId xmlns:a16="http://schemas.microsoft.com/office/drawing/2014/main" id="{2547677A-2871-47CB-B846-9FB5315D879E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 bwMode="auto">
              <a:xfrm flipV="1">
                <a:off x="0" y="0"/>
                <a:ext cx="2200" cy="725"/>
              </a:xfrm>
              <a:custGeom>
                <a:avLst/>
                <a:gdLst>
                  <a:gd name="T0" fmla="*/ 0 w 1667"/>
                  <a:gd name="T1" fmla="*/ 2428 h 536"/>
                  <a:gd name="T2" fmla="*/ 524 w 1667"/>
                  <a:gd name="T3" fmla="*/ 2352 h 536"/>
                  <a:gd name="T4" fmla="*/ 6673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65" name="AutoShape 21">
                <a:extLst>
                  <a:ext uri="{FF2B5EF4-FFF2-40B4-BE49-F238E27FC236}">
                    <a16:creationId xmlns:a16="http://schemas.microsoft.com/office/drawing/2014/main" id="{AE257A5D-253F-4D4E-A2F2-F192F53DBC70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 rot="17370618" flipV="1">
                <a:off x="685" y="82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3361" name="Group 23">
              <a:extLst>
                <a:ext uri="{FF2B5EF4-FFF2-40B4-BE49-F238E27FC236}">
                  <a16:creationId xmlns:a16="http://schemas.microsoft.com/office/drawing/2014/main" id="{E26152C5-3A54-4FE4-8AB8-17657A9DA762}"/>
                </a:ext>
              </a:extLst>
            </p:cNvPr>
            <p:cNvGrpSpPr/>
            <p:nvPr>
              <p:custDataLst>
                <p:tags r:id="rId42"/>
              </p:custDataLst>
            </p:nvPr>
          </p:nvGrpSpPr>
          <p:grpSpPr>
            <a:xfrm>
              <a:off x="14" y="362"/>
              <a:ext cx="1923" cy="91"/>
              <a:chOff x="0" y="0"/>
              <a:chExt cx="2671" cy="91"/>
            </a:xfrm>
          </p:grpSpPr>
          <p:sp>
            <p:nvSpPr>
              <p:cNvPr id="13362" name="Line 23">
                <a:extLst>
                  <a:ext uri="{FF2B5EF4-FFF2-40B4-BE49-F238E27FC236}">
                    <a16:creationId xmlns:a16="http://schemas.microsoft.com/office/drawing/2014/main" id="{B218E3FF-9E63-4C73-BE6D-E6E26E997976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V="1">
                <a:off x="0" y="46"/>
                <a:ext cx="267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63" name="AutoShape 24">
                <a:extLst>
                  <a:ext uri="{FF2B5EF4-FFF2-40B4-BE49-F238E27FC236}">
                    <a16:creationId xmlns:a16="http://schemas.microsoft.com/office/drawing/2014/main" id="{D6DDF69C-1263-4C57-BB26-B3BBFF51F362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 rot="5400000">
                <a:off x="858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</p:grpSp>
      <p:sp>
        <p:nvSpPr>
          <p:cNvPr id="13318" name="Oval 25">
            <a:extLst>
              <a:ext uri="{FF2B5EF4-FFF2-40B4-BE49-F238E27FC236}">
                <a16:creationId xmlns:a16="http://schemas.microsoft.com/office/drawing/2014/main" id="{DDFBAF70-B5E3-439E-B3F3-80AEF6E93A61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6059900" y="259845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ea typeface="楷体_GB2312" pitchFamily="1" charset="-122"/>
            </a:endParaRPr>
          </a:p>
        </p:txBody>
      </p:sp>
      <p:sp>
        <p:nvSpPr>
          <p:cNvPr id="7195" name="Oval 26">
            <a:extLst>
              <a:ext uri="{FF2B5EF4-FFF2-40B4-BE49-F238E27FC236}">
                <a16:creationId xmlns:a16="http://schemas.microsoft.com/office/drawing/2014/main" id="{50579BE3-2743-4B0C-AF21-11AA425B394B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8004587" y="2598454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ea typeface="楷体_GB2312" pitchFamily="1" charset="-122"/>
            </a:endParaRPr>
          </a:p>
        </p:txBody>
      </p:sp>
      <p:sp>
        <p:nvSpPr>
          <p:cNvPr id="13320" name="Text Box 27">
            <a:extLst>
              <a:ext uri="{FF2B5EF4-FFF2-40B4-BE49-F238E27FC236}">
                <a16:creationId xmlns:a16="http://schemas.microsoft.com/office/drawing/2014/main" id="{E24814F0-93DB-4F4D-A355-9E8BFDA7401B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85974" y="2690676"/>
            <a:ext cx="792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600" b="1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7197" name="Text Box 28">
            <a:extLst>
              <a:ext uri="{FF2B5EF4-FFF2-40B4-BE49-F238E27FC236}">
                <a16:creationId xmlns:a16="http://schemas.microsoft.com/office/drawing/2014/main" id="{81B625DA-675D-4EDD-90E6-050A1822EC2B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888635" y="1964344"/>
            <a:ext cx="148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600" b="1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13324" name="Group 2">
            <a:extLst>
              <a:ext uri="{FF2B5EF4-FFF2-40B4-BE49-F238E27FC236}">
                <a16:creationId xmlns:a16="http://schemas.microsoft.com/office/drawing/2014/main" id="{5117E214-0169-4507-B544-C40220597DC8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5971728" y="3768129"/>
            <a:ext cx="360363" cy="2124075"/>
            <a:chOff x="0" y="0"/>
            <a:chExt cx="136" cy="635"/>
          </a:xfrm>
        </p:grpSpPr>
        <p:sp>
          <p:nvSpPr>
            <p:cNvPr id="13351" name="xjhgx2">
              <a:extLst>
                <a:ext uri="{FF2B5EF4-FFF2-40B4-BE49-F238E27FC236}">
                  <a16:creationId xmlns:a16="http://schemas.microsoft.com/office/drawing/2014/main" id="{692E09DE-0922-4DB3-9507-88C6E0454B93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 sz="3600" b="1"/>
            </a:p>
          </p:txBody>
        </p:sp>
        <p:sp>
          <p:nvSpPr>
            <p:cNvPr id="13352" name="Line 4">
              <a:extLst>
                <a:ext uri="{FF2B5EF4-FFF2-40B4-BE49-F238E27FC236}">
                  <a16:creationId xmlns:a16="http://schemas.microsoft.com/office/drawing/2014/main" id="{6442AB32-4D92-4EF3-BAB3-324983D8FBE2}"/>
                </a:ext>
              </a:extLst>
            </p:cNvPr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3600" b="1"/>
            </a:p>
          </p:txBody>
        </p:sp>
      </p:grpSp>
      <p:sp>
        <p:nvSpPr>
          <p:cNvPr id="13325" name="Line 6">
            <a:extLst>
              <a:ext uri="{FF2B5EF4-FFF2-40B4-BE49-F238E27FC236}">
                <a16:creationId xmlns:a16="http://schemas.microsoft.com/office/drawing/2014/main" id="{EDFA2CBA-DFE8-464D-8758-49C7BE4EE0B2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083940" y="4812703"/>
            <a:ext cx="83169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sz="3600" b="1"/>
          </a:p>
        </p:txBody>
      </p:sp>
      <p:sp>
        <p:nvSpPr>
          <p:cNvPr id="13326" name="Oval 25">
            <a:extLst>
              <a:ext uri="{FF2B5EF4-FFF2-40B4-BE49-F238E27FC236}">
                <a16:creationId xmlns:a16="http://schemas.microsoft.com/office/drawing/2014/main" id="{9B2EC954-4828-4A19-94EA-F07E5FD44EEB}"/>
              </a:ext>
            </a:extLst>
          </p:cNvPr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>
            <a:off x="6079678" y="4714279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ea typeface="楷体_GB2312" pitchFamily="1" charset="-122"/>
            </a:endParaRPr>
          </a:p>
        </p:txBody>
      </p:sp>
      <p:sp>
        <p:nvSpPr>
          <p:cNvPr id="44" name="Text Box 28">
            <a:extLst>
              <a:ext uri="{FF2B5EF4-FFF2-40B4-BE49-F238E27FC236}">
                <a16:creationId xmlns:a16="http://schemas.microsoft.com/office/drawing/2014/main" id="{3EB71705-7BE3-42AB-ABD5-AD5133651AFB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955028" y="4092781"/>
            <a:ext cx="50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600" b="1" i="1">
                <a:solidFill>
                  <a:srgbClr val="0066CC"/>
                </a:solidFill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51" name="Group 16">
            <a:extLst>
              <a:ext uri="{FF2B5EF4-FFF2-40B4-BE49-F238E27FC236}">
                <a16:creationId xmlns:a16="http://schemas.microsoft.com/office/drawing/2014/main" id="{FAE379C0-8152-49BE-8AE9-F6225A5C4756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 flipH="1">
            <a:off x="6240016" y="4091979"/>
            <a:ext cx="3297237" cy="1406525"/>
            <a:chOff x="0" y="0"/>
            <a:chExt cx="2077" cy="886"/>
          </a:xfrm>
        </p:grpSpPr>
        <p:grpSp>
          <p:nvGrpSpPr>
            <p:cNvPr id="13342" name="Group 17">
              <a:extLst>
                <a:ext uri="{FF2B5EF4-FFF2-40B4-BE49-F238E27FC236}">
                  <a16:creationId xmlns:a16="http://schemas.microsoft.com/office/drawing/2014/main" id="{555D838F-872A-464C-A94A-E20342C5D7D3}"/>
                </a:ext>
              </a:extLst>
            </p:cNvPr>
            <p:cNvGrpSpPr/>
            <p:nvPr>
              <p:custDataLst>
                <p:tags r:id="rId29"/>
              </p:custDataLst>
            </p:nvPr>
          </p:nvGrpSpPr>
          <p:grpSpPr>
            <a:xfrm>
              <a:off x="0" y="0"/>
              <a:ext cx="2064" cy="92"/>
              <a:chOff x="0" y="0"/>
              <a:chExt cx="2381" cy="91"/>
            </a:xfrm>
          </p:grpSpPr>
          <p:sp>
            <p:nvSpPr>
              <p:cNvPr id="13349" name="Line 8">
                <a:extLst>
                  <a:ext uri="{FF2B5EF4-FFF2-40B4-BE49-F238E27FC236}">
                    <a16:creationId xmlns:a16="http://schemas.microsoft.com/office/drawing/2014/main" id="{8AABEBFF-DD1F-4923-921F-BC1347995F8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V="1">
                <a:off x="0" y="47"/>
                <a:ext cx="238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50" name="AutoShape 9">
                <a:extLst>
                  <a:ext uri="{FF2B5EF4-FFF2-40B4-BE49-F238E27FC236}">
                    <a16:creationId xmlns:a16="http://schemas.microsoft.com/office/drawing/2014/main" id="{63E78BB8-EB7B-43FA-B2D5-55BF930DD3A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 rot="5400000">
                <a:off x="1565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3343" name="Group 20">
              <a:extLst>
                <a:ext uri="{FF2B5EF4-FFF2-40B4-BE49-F238E27FC236}">
                  <a16:creationId xmlns:a16="http://schemas.microsoft.com/office/drawing/2014/main" id="{B8920508-56AB-4F10-8A09-C3A1AFFAF913}"/>
                </a:ext>
              </a:extLst>
            </p:cNvPr>
            <p:cNvGrpSpPr/>
            <p:nvPr>
              <p:custDataLst>
                <p:tags r:id="rId30"/>
              </p:custDataLst>
            </p:nvPr>
          </p:nvGrpSpPr>
          <p:grpSpPr>
            <a:xfrm>
              <a:off x="0" y="817"/>
              <a:ext cx="2059" cy="69"/>
              <a:chOff x="0" y="0"/>
              <a:chExt cx="2399" cy="91"/>
            </a:xfrm>
          </p:grpSpPr>
          <p:sp>
            <p:nvSpPr>
              <p:cNvPr id="13347" name="Line 11">
                <a:extLst>
                  <a:ext uri="{FF2B5EF4-FFF2-40B4-BE49-F238E27FC236}">
                    <a16:creationId xmlns:a16="http://schemas.microsoft.com/office/drawing/2014/main" id="{320DCC4F-3B28-4D96-90A7-8B3558655F64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0" y="46"/>
                <a:ext cx="239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48" name="AutoShape 12">
                <a:extLst>
                  <a:ext uri="{FF2B5EF4-FFF2-40B4-BE49-F238E27FC236}">
                    <a16:creationId xmlns:a16="http://schemas.microsoft.com/office/drawing/2014/main" id="{59BBC5DA-C6C5-4163-BD95-C2F876D7E9B6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 rot="5400000">
                <a:off x="1578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3344" name="Group 23">
              <a:extLst>
                <a:ext uri="{FF2B5EF4-FFF2-40B4-BE49-F238E27FC236}">
                  <a16:creationId xmlns:a16="http://schemas.microsoft.com/office/drawing/2014/main" id="{07646104-2C96-4690-868C-686633DFD4AB}"/>
                </a:ext>
              </a:extLst>
            </p:cNvPr>
            <p:cNvGrpSpPr/>
            <p:nvPr>
              <p:custDataLst>
                <p:tags r:id="rId31"/>
              </p:custDataLst>
            </p:nvPr>
          </p:nvGrpSpPr>
          <p:grpSpPr>
            <a:xfrm>
              <a:off x="23" y="410"/>
              <a:ext cx="2054" cy="92"/>
              <a:chOff x="0" y="0"/>
              <a:chExt cx="2394" cy="91"/>
            </a:xfrm>
          </p:grpSpPr>
          <p:sp>
            <p:nvSpPr>
              <p:cNvPr id="13345" name="Line 14">
                <a:extLst>
                  <a:ext uri="{FF2B5EF4-FFF2-40B4-BE49-F238E27FC236}">
                    <a16:creationId xmlns:a16="http://schemas.microsoft.com/office/drawing/2014/main" id="{5DACEB0B-DC6D-4458-9F22-D791C4AB527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V="1">
                <a:off x="0" y="46"/>
                <a:ext cx="2394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46" name="AutoShape 15">
                <a:extLst>
                  <a:ext uri="{FF2B5EF4-FFF2-40B4-BE49-F238E27FC236}">
                    <a16:creationId xmlns:a16="http://schemas.microsoft.com/office/drawing/2014/main" id="{76118C77-C6E4-47F1-BD2C-2A96FFD8F47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 rot="5400000">
                <a:off x="1573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</p:grpSp>
      <p:grpSp>
        <p:nvGrpSpPr>
          <p:cNvPr id="61" name="Group 26">
            <a:extLst>
              <a:ext uri="{FF2B5EF4-FFF2-40B4-BE49-F238E27FC236}">
                <a16:creationId xmlns:a16="http://schemas.microsoft.com/office/drawing/2014/main" id="{86E9F5DB-4C38-4844-B2DF-53928319EA21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 flipH="1">
            <a:off x="3163441" y="4163417"/>
            <a:ext cx="3132137" cy="1296987"/>
            <a:chOff x="0" y="0"/>
            <a:chExt cx="1960" cy="816"/>
          </a:xfrm>
        </p:grpSpPr>
        <p:grpSp>
          <p:nvGrpSpPr>
            <p:cNvPr id="13333" name="Group 27">
              <a:extLst>
                <a:ext uri="{FF2B5EF4-FFF2-40B4-BE49-F238E27FC236}">
                  <a16:creationId xmlns:a16="http://schemas.microsoft.com/office/drawing/2014/main" id="{F51BFD57-751E-4068-91E9-9110CA1FD017}"/>
                </a:ext>
              </a:extLst>
            </p:cNvPr>
            <p:cNvGrpSpPr/>
            <p:nvPr>
              <p:custDataLst>
                <p:tags r:id="rId20"/>
              </p:custDataLst>
            </p:nvPr>
          </p:nvGrpSpPr>
          <p:grpSpPr>
            <a:xfrm>
              <a:off x="0" y="181"/>
              <a:ext cx="1960" cy="635"/>
              <a:chOff x="0" y="0"/>
              <a:chExt cx="2073" cy="679"/>
            </a:xfrm>
          </p:grpSpPr>
          <p:sp>
            <p:nvSpPr>
              <p:cNvPr id="13340" name="Freeform 17">
                <a:extLst>
                  <a:ext uri="{FF2B5EF4-FFF2-40B4-BE49-F238E27FC236}">
                    <a16:creationId xmlns:a16="http://schemas.microsoft.com/office/drawing/2014/main" id="{EDC9386C-270B-4E79-A6D1-78FDF0827C55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0" y="0"/>
                <a:ext cx="2073" cy="679"/>
              </a:xfrm>
              <a:custGeom>
                <a:avLst/>
                <a:gdLst>
                  <a:gd name="T0" fmla="*/ 0 w 1667"/>
                  <a:gd name="T1" fmla="*/ 1748 h 536"/>
                  <a:gd name="T2" fmla="*/ 389 w 1667"/>
                  <a:gd name="T3" fmla="*/ 1698 h 536"/>
                  <a:gd name="T4" fmla="*/ 4958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41" name="AutoShape 18">
                <a:extLst>
                  <a:ext uri="{FF2B5EF4-FFF2-40B4-BE49-F238E27FC236}">
                    <a16:creationId xmlns:a16="http://schemas.microsoft.com/office/drawing/2014/main" id="{B660B6D2-2140-48F4-96DD-590BED76B780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 rot="4229382">
                <a:off x="618" y="382"/>
                <a:ext cx="69" cy="205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3334" name="Group 30">
              <a:extLst>
                <a:ext uri="{FF2B5EF4-FFF2-40B4-BE49-F238E27FC236}">
                  <a16:creationId xmlns:a16="http://schemas.microsoft.com/office/drawing/2014/main" id="{553A2A37-B2B2-46AC-9FF1-98739E3F0F19}"/>
                </a:ext>
              </a:extLst>
            </p:cNvPr>
            <p:cNvGrpSpPr/>
            <p:nvPr>
              <p:custDataLst>
                <p:tags r:id="rId21"/>
              </p:custDataLst>
            </p:nvPr>
          </p:nvGrpSpPr>
          <p:grpSpPr>
            <a:xfrm>
              <a:off x="9" y="0"/>
              <a:ext cx="1883" cy="612"/>
              <a:chOff x="0" y="0"/>
              <a:chExt cx="2200" cy="725"/>
            </a:xfrm>
          </p:grpSpPr>
          <p:sp>
            <p:nvSpPr>
              <p:cNvPr id="13338" name="Freeform 20">
                <a:extLst>
                  <a:ext uri="{FF2B5EF4-FFF2-40B4-BE49-F238E27FC236}">
                    <a16:creationId xmlns:a16="http://schemas.microsoft.com/office/drawing/2014/main" id="{8214F678-5E7B-43C2-A4C8-C48F1F650956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 bwMode="auto">
              <a:xfrm flipV="1">
                <a:off x="0" y="0"/>
                <a:ext cx="2200" cy="725"/>
              </a:xfrm>
              <a:custGeom>
                <a:avLst/>
                <a:gdLst>
                  <a:gd name="T0" fmla="*/ 0 w 1667"/>
                  <a:gd name="T1" fmla="*/ 2428 h 536"/>
                  <a:gd name="T2" fmla="*/ 524 w 1667"/>
                  <a:gd name="T3" fmla="*/ 2352 h 536"/>
                  <a:gd name="T4" fmla="*/ 6673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39" name="AutoShape 21">
                <a:extLst>
                  <a:ext uri="{FF2B5EF4-FFF2-40B4-BE49-F238E27FC236}">
                    <a16:creationId xmlns:a16="http://schemas.microsoft.com/office/drawing/2014/main" id="{AB1DEC79-4494-4E95-9229-BD00D1C7AA12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 rot="17370618" flipV="1">
                <a:off x="685" y="82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3335" name="Group 33">
              <a:extLst>
                <a:ext uri="{FF2B5EF4-FFF2-40B4-BE49-F238E27FC236}">
                  <a16:creationId xmlns:a16="http://schemas.microsoft.com/office/drawing/2014/main" id="{384A0EAB-ED93-4B33-9DFE-62659677FF8B}"/>
                </a:ext>
              </a:extLst>
            </p:cNvPr>
            <p:cNvGrpSpPr/>
            <p:nvPr>
              <p:custDataLst>
                <p:tags r:id="rId22"/>
              </p:custDataLst>
            </p:nvPr>
          </p:nvGrpSpPr>
          <p:grpSpPr>
            <a:xfrm>
              <a:off x="14" y="362"/>
              <a:ext cx="1923" cy="91"/>
              <a:chOff x="0" y="0"/>
              <a:chExt cx="2671" cy="91"/>
            </a:xfrm>
          </p:grpSpPr>
          <p:sp>
            <p:nvSpPr>
              <p:cNvPr id="13336" name="Line 23">
                <a:extLst>
                  <a:ext uri="{FF2B5EF4-FFF2-40B4-BE49-F238E27FC236}">
                    <a16:creationId xmlns:a16="http://schemas.microsoft.com/office/drawing/2014/main" id="{E182C69A-B164-48E0-8B5F-EEA2252350F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V="1">
                <a:off x="0" y="46"/>
                <a:ext cx="267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3337" name="AutoShape 24">
                <a:extLst>
                  <a:ext uri="{FF2B5EF4-FFF2-40B4-BE49-F238E27FC236}">
                    <a16:creationId xmlns:a16="http://schemas.microsoft.com/office/drawing/2014/main" id="{5D191C25-9581-4AC2-87EB-6F27A5566B0B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 rot="5400000">
                <a:off x="858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</p:grpSp>
      <p:sp>
        <p:nvSpPr>
          <p:cNvPr id="71" name="Oval 26">
            <a:extLst>
              <a:ext uri="{FF2B5EF4-FFF2-40B4-BE49-F238E27FC236}">
                <a16:creationId xmlns:a16="http://schemas.microsoft.com/office/drawing/2014/main" id="{60910AE7-B29B-4102-8D4F-5059D250CA2E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4157215" y="4739678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ea typeface="楷体_GB2312" pitchFamily="1" charset="-122"/>
            </a:endParaRPr>
          </a:p>
        </p:txBody>
      </p:sp>
      <p:sp>
        <p:nvSpPr>
          <p:cNvPr id="72" name="Text Box 75">
            <a:extLst>
              <a:ext uri="{FF2B5EF4-FFF2-40B4-BE49-F238E27FC236}">
                <a16:creationId xmlns:a16="http://schemas.microsoft.com/office/drawing/2014/main" id="{AC966691-812B-476A-88AB-CCF3720E2542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446935" y="5810465"/>
            <a:ext cx="4930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凸透镜有两个焦点</a:t>
            </a:r>
          </a:p>
        </p:txBody>
      </p:sp>
      <p:sp>
        <p:nvSpPr>
          <p:cNvPr id="13332" name="Text Box 27">
            <a:extLst>
              <a:ext uri="{FF2B5EF4-FFF2-40B4-BE49-F238E27FC236}">
                <a16:creationId xmlns:a16="http://schemas.microsoft.com/office/drawing/2014/main" id="{8763F523-4EAA-42D8-A965-C6A5AF77E37C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925690" y="4750792"/>
            <a:ext cx="7921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600" b="1" i="1">
                <a:solidFill>
                  <a:srgbClr val="CC0099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2" name="Text Box 24">
            <a:extLst>
              <a:ext uri="{FF2B5EF4-FFF2-40B4-BE49-F238E27FC236}">
                <a16:creationId xmlns:a16="http://schemas.microsoft.com/office/drawing/2014/main" id="{7F28A4A7-8BCE-4B63-D485-BD675F05B561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837434" y="-8418"/>
            <a:ext cx="74588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凸透镜对光线具有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会聚</a:t>
            </a:r>
            <a:r>
              <a:rPr lang="zh-CN" altLang="en-US" sz="4400" b="1">
                <a:latin typeface="宋体" panose="02010600030101010101" pitchFamily="2" charset="-122"/>
              </a:rPr>
              <a:t>作用</a:t>
            </a:r>
          </a:p>
        </p:txBody>
      </p:sp>
      <p:sp>
        <p:nvSpPr>
          <p:cNvPr id="4" name="Text Box 24">
            <a:extLst>
              <a:ext uri="{FF2B5EF4-FFF2-40B4-BE49-F238E27FC236}">
                <a16:creationId xmlns:a16="http://schemas.microsoft.com/office/drawing/2014/main" id="{9E83F5AB-E85C-F1D1-C007-65BA4570D699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835598" y="766344"/>
            <a:ext cx="6877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折射光线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靠近光心</a:t>
            </a:r>
            <a:r>
              <a:rPr lang="zh-CN" altLang="en-US" sz="4400" b="1">
                <a:latin typeface="宋体" panose="02010600030101010101" pitchFamily="2" charset="-122"/>
              </a:rPr>
              <a:t>偏折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5" grpId="0" animBg="1"/>
      <p:bldP spid="7197" grpId="0"/>
      <p:bldP spid="44" grpId="0"/>
      <p:bldP spid="71" grpId="0" animBg="1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经过焦点的入射光线">
            <a:hlinkClick r:id="" action="ppaction://media"/>
            <a:extLst>
              <a:ext uri="{FF2B5EF4-FFF2-40B4-BE49-F238E27FC236}">
                <a16:creationId xmlns:a16="http://schemas.microsoft.com/office/drawing/2014/main" id="{2AEEF461-244D-49FB-20AE-EF5B9DF7D99F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172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1121366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55F6A5E-137F-4894-8926-C022D56957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62" y="1548294"/>
            <a:ext cx="8333954" cy="2152075"/>
          </a:xfrm>
          <a:prstGeom prst="rect">
            <a:avLst/>
          </a:prstGeom>
        </p:spPr>
      </p:pic>
      <p:sp>
        <p:nvSpPr>
          <p:cNvPr id="69" name="Text Box 70">
            <a:extLst>
              <a:ext uri="{FF2B5EF4-FFF2-40B4-BE49-F238E27FC236}">
                <a16:creationId xmlns:a16="http://schemas.microsoft.com/office/drawing/2014/main" id="{2054B2A4-9772-4E7C-8CBD-3A24EE86089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00447" y="3403289"/>
            <a:ext cx="22429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光路可逆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E73F1794-7215-44C6-B0B2-32B3B41400A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198086" y="3762745"/>
            <a:ext cx="8316912" cy="2124075"/>
            <a:chOff x="0" y="0"/>
            <a:chExt cx="5239" cy="1338"/>
          </a:xfrm>
        </p:grpSpPr>
        <p:grpSp>
          <p:nvGrpSpPr>
            <p:cNvPr id="21" name="Group 3">
              <a:extLst>
                <a:ext uri="{FF2B5EF4-FFF2-40B4-BE49-F238E27FC236}">
                  <a16:creationId xmlns:a16="http://schemas.microsoft.com/office/drawing/2014/main" id="{45A47361-1FF6-4B66-B47C-59B144CBC6E2}"/>
                </a:ext>
              </a:extLst>
            </p:cNvPr>
            <p:cNvGrpSpPr/>
            <p:nvPr>
              <p:custDataLst>
                <p:tags r:id="rId31"/>
              </p:custDataLst>
            </p:nvPr>
          </p:nvGrpSpPr>
          <p:grpSpPr>
            <a:xfrm>
              <a:off x="2450" y="0"/>
              <a:ext cx="227" cy="1338"/>
              <a:chOff x="0" y="0"/>
              <a:chExt cx="136" cy="635"/>
            </a:xfrm>
          </p:grpSpPr>
          <p:sp>
            <p:nvSpPr>
              <p:cNvPr id="26" name="xjhgx2">
                <a:extLst>
                  <a:ext uri="{FF2B5EF4-FFF2-40B4-BE49-F238E27FC236}">
                    <a16:creationId xmlns:a16="http://schemas.microsoft.com/office/drawing/2014/main" id="{A3D8E179-DC5E-4B32-8E79-C096992C4028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0" y="0"/>
                <a:ext cx="136" cy="635"/>
              </a:xfrm>
              <a:custGeom>
                <a:avLst/>
                <a:gdLst>
                  <a:gd name="T0" fmla="*/ 0 w 620"/>
                  <a:gd name="T1" fmla="*/ 0 h 4408"/>
                  <a:gd name="T2" fmla="*/ 0 w 620"/>
                  <a:gd name="T3" fmla="*/ 0 h 4408"/>
                  <a:gd name="T4" fmla="*/ 0 w 620"/>
                  <a:gd name="T5" fmla="*/ 0 h 4408"/>
                  <a:gd name="T6" fmla="*/ 0 w 620"/>
                  <a:gd name="T7" fmla="*/ 0 h 4408"/>
                  <a:gd name="T8" fmla="*/ 0 w 620"/>
                  <a:gd name="T9" fmla="*/ 0 h 4408"/>
                  <a:gd name="T10" fmla="*/ 0 w 620"/>
                  <a:gd name="T11" fmla="*/ 0 h 4408"/>
                  <a:gd name="T12" fmla="*/ 0 w 620"/>
                  <a:gd name="T13" fmla="*/ 0 h 4408"/>
                  <a:gd name="T14" fmla="*/ 0 w 620"/>
                  <a:gd name="T15" fmla="*/ 0 h 4408"/>
                  <a:gd name="T16" fmla="*/ 0 w 620"/>
                  <a:gd name="T17" fmla="*/ 0 h 4408"/>
                  <a:gd name="T18" fmla="*/ 0 w 620"/>
                  <a:gd name="T19" fmla="*/ 0 h 4408"/>
                  <a:gd name="T20" fmla="*/ 0 w 620"/>
                  <a:gd name="T21" fmla="*/ 0 h 4408"/>
                  <a:gd name="T22" fmla="*/ 0 w 620"/>
                  <a:gd name="T23" fmla="*/ 0 h 4408"/>
                  <a:gd name="T24" fmla="*/ 0 w 620"/>
                  <a:gd name="T25" fmla="*/ 0 h 4408"/>
                  <a:gd name="T26" fmla="*/ 0 w 620"/>
                  <a:gd name="T27" fmla="*/ 0 h 4408"/>
                  <a:gd name="T28" fmla="*/ 0 w 620"/>
                  <a:gd name="T29" fmla="*/ 0 h 4408"/>
                  <a:gd name="T30" fmla="*/ 0 w 620"/>
                  <a:gd name="T31" fmla="*/ 0 h 4408"/>
                  <a:gd name="T32" fmla="*/ 0 w 620"/>
                  <a:gd name="T33" fmla="*/ 0 h 4408"/>
                  <a:gd name="T34" fmla="*/ 0 w 620"/>
                  <a:gd name="T35" fmla="*/ 0 h 4408"/>
                  <a:gd name="T36" fmla="*/ 0 w 620"/>
                  <a:gd name="T37" fmla="*/ 0 h 4408"/>
                  <a:gd name="T38" fmla="*/ 0 w 620"/>
                  <a:gd name="T39" fmla="*/ 0 h 4408"/>
                  <a:gd name="T40" fmla="*/ 0 w 620"/>
                  <a:gd name="T41" fmla="*/ 0 h 4408"/>
                  <a:gd name="T42" fmla="*/ 0 w 620"/>
                  <a:gd name="T43" fmla="*/ 0 h 4408"/>
                  <a:gd name="T44" fmla="*/ 0 w 620"/>
                  <a:gd name="T45" fmla="*/ 0 h 4408"/>
                  <a:gd name="T46" fmla="*/ 0 w 620"/>
                  <a:gd name="T47" fmla="*/ 0 h 4408"/>
                  <a:gd name="T48" fmla="*/ 0 w 620"/>
                  <a:gd name="T49" fmla="*/ 0 h 4408"/>
                  <a:gd name="T50" fmla="*/ 0 w 620"/>
                  <a:gd name="T51" fmla="*/ 0 h 4408"/>
                  <a:gd name="T52" fmla="*/ 0 w 620"/>
                  <a:gd name="T53" fmla="*/ 0 h 4408"/>
                  <a:gd name="T54" fmla="*/ 0 w 620"/>
                  <a:gd name="T55" fmla="*/ 0 h 4408"/>
                  <a:gd name="T56" fmla="*/ 0 w 620"/>
                  <a:gd name="T57" fmla="*/ 0 h 4408"/>
                  <a:gd name="T58" fmla="*/ 0 w 620"/>
                  <a:gd name="T59" fmla="*/ 0 h 4408"/>
                  <a:gd name="T60" fmla="*/ 0 w 620"/>
                  <a:gd name="T61" fmla="*/ 0 h 4408"/>
                  <a:gd name="T62" fmla="*/ 0 w 620"/>
                  <a:gd name="T63" fmla="*/ 0 h 4408"/>
                  <a:gd name="T64" fmla="*/ 0 w 620"/>
                  <a:gd name="T65" fmla="*/ 0 h 4408"/>
                  <a:gd name="T66" fmla="*/ 0 w 620"/>
                  <a:gd name="T67" fmla="*/ 0 h 440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20" h="4408">
                    <a:moveTo>
                      <a:pt x="310" y="0"/>
                    </a:moveTo>
                    <a:lnTo>
                      <a:pt x="237" y="270"/>
                    </a:lnTo>
                    <a:lnTo>
                      <a:pt x="175" y="542"/>
                    </a:lnTo>
                    <a:lnTo>
                      <a:pt x="121" y="816"/>
                    </a:lnTo>
                    <a:lnTo>
                      <a:pt x="78" y="1091"/>
                    </a:lnTo>
                    <a:lnTo>
                      <a:pt x="44" y="1368"/>
                    </a:lnTo>
                    <a:lnTo>
                      <a:pt x="19" y="1646"/>
                    </a:lnTo>
                    <a:lnTo>
                      <a:pt x="5" y="1925"/>
                    </a:lnTo>
                    <a:lnTo>
                      <a:pt x="0" y="2204"/>
                    </a:lnTo>
                    <a:lnTo>
                      <a:pt x="5" y="2483"/>
                    </a:lnTo>
                    <a:lnTo>
                      <a:pt x="19" y="2762"/>
                    </a:lnTo>
                    <a:lnTo>
                      <a:pt x="44" y="3040"/>
                    </a:lnTo>
                    <a:lnTo>
                      <a:pt x="78" y="3317"/>
                    </a:lnTo>
                    <a:lnTo>
                      <a:pt x="121" y="3592"/>
                    </a:lnTo>
                    <a:lnTo>
                      <a:pt x="175" y="3866"/>
                    </a:lnTo>
                    <a:lnTo>
                      <a:pt x="237" y="4138"/>
                    </a:lnTo>
                    <a:lnTo>
                      <a:pt x="310" y="4408"/>
                    </a:lnTo>
                    <a:lnTo>
                      <a:pt x="383" y="4138"/>
                    </a:lnTo>
                    <a:lnTo>
                      <a:pt x="445" y="3866"/>
                    </a:lnTo>
                    <a:lnTo>
                      <a:pt x="499" y="3592"/>
                    </a:lnTo>
                    <a:lnTo>
                      <a:pt x="542" y="3317"/>
                    </a:lnTo>
                    <a:lnTo>
                      <a:pt x="576" y="3040"/>
                    </a:lnTo>
                    <a:lnTo>
                      <a:pt x="601" y="2762"/>
                    </a:lnTo>
                    <a:lnTo>
                      <a:pt x="615" y="2483"/>
                    </a:lnTo>
                    <a:lnTo>
                      <a:pt x="620" y="2204"/>
                    </a:lnTo>
                    <a:lnTo>
                      <a:pt x="615" y="1925"/>
                    </a:lnTo>
                    <a:lnTo>
                      <a:pt x="601" y="1646"/>
                    </a:lnTo>
                    <a:lnTo>
                      <a:pt x="576" y="1368"/>
                    </a:lnTo>
                    <a:lnTo>
                      <a:pt x="542" y="1091"/>
                    </a:lnTo>
                    <a:lnTo>
                      <a:pt x="499" y="816"/>
                    </a:lnTo>
                    <a:lnTo>
                      <a:pt x="445" y="542"/>
                    </a:lnTo>
                    <a:lnTo>
                      <a:pt x="383" y="270"/>
                    </a:lnTo>
                    <a:lnTo>
                      <a:pt x="31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1FFFF"/>
                  </a:gs>
                  <a:gs pos="100000">
                    <a:srgbClr val="D5FFFF"/>
                  </a:gs>
                </a:gsLst>
                <a:path path="rect">
                  <a:fillToRect l="50000" t="50000" r="50000" b="50000"/>
                </a:path>
              </a:gradFill>
              <a:ln w="28575" cmpd="sng">
                <a:solidFill>
                  <a:srgbClr val="2D5FFF"/>
                </a:solidFill>
                <a:round/>
              </a:ln>
            </p:spPr>
            <p:txBody>
              <a:bodyPr/>
              <a:lstStyle/>
              <a:p>
                <a:endParaRPr lang="zh-CN" altLang="en-US" sz="3600" b="1"/>
              </a:p>
            </p:txBody>
          </p:sp>
          <p:sp>
            <p:nvSpPr>
              <p:cNvPr id="27" name="Line 5">
                <a:extLst>
                  <a:ext uri="{FF2B5EF4-FFF2-40B4-BE49-F238E27FC236}">
                    <a16:creationId xmlns:a16="http://schemas.microsoft.com/office/drawing/2014/main" id="{0921345B-4DFB-4B3E-BB38-DD318611CBA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>
                <a:off x="68" y="21"/>
                <a:ext cx="0" cy="612"/>
              </a:xfrm>
              <a:prstGeom prst="line">
                <a:avLst/>
              </a:prstGeom>
              <a:noFill/>
              <a:ln w="12700">
                <a:solidFill>
                  <a:srgbClr val="00F8F2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3600" b="1"/>
              </a:p>
            </p:txBody>
          </p:sp>
        </p:grpSp>
        <p:sp>
          <p:nvSpPr>
            <p:cNvPr id="22" name="Line 6">
              <a:extLst>
                <a:ext uri="{FF2B5EF4-FFF2-40B4-BE49-F238E27FC236}">
                  <a16:creationId xmlns:a16="http://schemas.microsoft.com/office/drawing/2014/main" id="{33FBC2DE-BBE2-4851-9048-93FE6A576F1B}"/>
                </a:ext>
              </a:extLst>
            </p:cNvPr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0" y="658"/>
              <a:ext cx="523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lgDash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3600" b="1"/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14B48EC4-A987-4A55-B383-A0EF4E54311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517" y="61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3600" b="1">
                <a:ea typeface="楷体_GB2312" pitchFamily="1" charset="-122"/>
              </a:endParaRPr>
            </a:p>
          </p:txBody>
        </p:sp>
        <p:sp>
          <p:nvSpPr>
            <p:cNvPr id="24" name="Text Box 28">
              <a:extLst>
                <a:ext uri="{FF2B5EF4-FFF2-40B4-BE49-F238E27FC236}">
                  <a16:creationId xmlns:a16="http://schemas.microsoft.com/office/drawing/2014/main" id="{F4EEF215-525D-4283-ADE4-43A600490AEA}"/>
                </a:ext>
              </a:extLst>
            </p:cNvPr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179" y="249"/>
              <a:ext cx="31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3600" b="1" i="1">
                  <a:solidFill>
                    <a:srgbClr val="0066CC"/>
                  </a:solidFill>
                  <a:ea typeface="黑体" panose="02010609060101010101" pitchFamily="49" charset="-122"/>
                </a:rPr>
                <a:t>F</a:t>
              </a:r>
            </a:p>
          </p:txBody>
        </p:sp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D0FFF70D-C9CF-4420-A1AA-77B00962BBB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306" y="612"/>
              <a:ext cx="78" cy="7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3600" b="1">
                <a:ea typeface="楷体_GB2312" pitchFamily="1" charset="-122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6FC38886-641E-4215-A5FD-539C688D73A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288824" y="4158032"/>
            <a:ext cx="2124075" cy="1311275"/>
            <a:chOff x="0" y="0"/>
            <a:chExt cx="1338" cy="826"/>
          </a:xfrm>
        </p:grpSpPr>
        <p:grpSp>
          <p:nvGrpSpPr>
            <p:cNvPr id="29" name="Group 13">
              <a:extLst>
                <a:ext uri="{FF2B5EF4-FFF2-40B4-BE49-F238E27FC236}">
                  <a16:creationId xmlns:a16="http://schemas.microsoft.com/office/drawing/2014/main" id="{C36B6E35-251C-4462-81B4-E65CA847F094}"/>
                </a:ext>
              </a:extLst>
            </p:cNvPr>
            <p:cNvGrpSpPr/>
            <p:nvPr>
              <p:custDataLst>
                <p:tags r:id="rId22"/>
              </p:custDataLst>
            </p:nvPr>
          </p:nvGrpSpPr>
          <p:grpSpPr>
            <a:xfrm>
              <a:off x="44" y="0"/>
              <a:ext cx="1260" cy="386"/>
              <a:chOff x="0" y="0"/>
              <a:chExt cx="1260" cy="386"/>
            </a:xfrm>
          </p:grpSpPr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71C771B6-2638-44B7-A75F-51F6E3DDBCF0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 bwMode="auto">
              <a:xfrm flipH="1" flipV="1">
                <a:off x="0" y="0"/>
                <a:ext cx="1260" cy="386"/>
              </a:xfrm>
              <a:custGeom>
                <a:avLst/>
                <a:gdLst>
                  <a:gd name="T0" fmla="*/ 0 w 1667"/>
                  <a:gd name="T1" fmla="*/ 104 h 536"/>
                  <a:gd name="T2" fmla="*/ 33 w 1667"/>
                  <a:gd name="T3" fmla="*/ 101 h 536"/>
                  <a:gd name="T4" fmla="*/ 411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37" name="Line 15">
                <a:extLst>
                  <a:ext uri="{FF2B5EF4-FFF2-40B4-BE49-F238E27FC236}">
                    <a16:creationId xmlns:a16="http://schemas.microsoft.com/office/drawing/2014/main" id="{AC1C2F0F-41D9-432E-AF3A-22EBC02376F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V="1">
                <a:off x="363" y="204"/>
                <a:ext cx="159" cy="6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3600" b="1"/>
              </a:p>
            </p:txBody>
          </p:sp>
        </p:grpSp>
        <p:grpSp>
          <p:nvGrpSpPr>
            <p:cNvPr id="30" name="Group 16">
              <a:extLst>
                <a:ext uri="{FF2B5EF4-FFF2-40B4-BE49-F238E27FC236}">
                  <a16:creationId xmlns:a16="http://schemas.microsoft.com/office/drawing/2014/main" id="{0B777563-84AF-472F-B6E5-0BCBB223EAE3}"/>
                </a:ext>
              </a:extLst>
            </p:cNvPr>
            <p:cNvGrpSpPr/>
            <p:nvPr>
              <p:custDataLst>
                <p:tags r:id="rId23"/>
              </p:custDataLst>
            </p:nvPr>
          </p:nvGrpSpPr>
          <p:grpSpPr>
            <a:xfrm>
              <a:off x="0" y="409"/>
              <a:ext cx="1338" cy="417"/>
              <a:chOff x="0" y="0"/>
              <a:chExt cx="1338" cy="417"/>
            </a:xfrm>
          </p:grpSpPr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id="{C1BE5179-702A-4F22-8441-7518521442C1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0" y="0"/>
                <a:ext cx="1338" cy="417"/>
              </a:xfrm>
              <a:custGeom>
                <a:avLst/>
                <a:gdLst>
                  <a:gd name="T0" fmla="*/ 1338 w 1338"/>
                  <a:gd name="T1" fmla="*/ 417 h 417"/>
                  <a:gd name="T2" fmla="*/ 1212 w 1338"/>
                  <a:gd name="T3" fmla="*/ 396 h 417"/>
                  <a:gd name="T4" fmla="*/ 0 w 1338"/>
                  <a:gd name="T5" fmla="*/ 0 h 417"/>
                  <a:gd name="T6" fmla="*/ 0 60000 65536"/>
                  <a:gd name="T7" fmla="*/ 0 60000 65536"/>
                  <a:gd name="T8" fmla="*/ 0 60000 65536"/>
                  <a:gd name="T9" fmla="*/ 0 w 1338"/>
                  <a:gd name="T10" fmla="*/ 0 h 417"/>
                  <a:gd name="T11" fmla="*/ 1667 w 1338"/>
                  <a:gd name="T12" fmla="*/ 536 h 4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8" h="417">
                    <a:moveTo>
                      <a:pt x="1338" y="417"/>
                    </a:moveTo>
                    <a:lnTo>
                      <a:pt x="1212" y="396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35" name="Line 18">
                <a:extLst>
                  <a:ext uri="{FF2B5EF4-FFF2-40B4-BE49-F238E27FC236}">
                    <a16:creationId xmlns:a16="http://schemas.microsoft.com/office/drawing/2014/main" id="{499BF898-976B-4199-9562-E0B395944AC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430" y="136"/>
                <a:ext cx="136" cy="4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3600" b="1"/>
              </a:p>
            </p:txBody>
          </p:sp>
        </p:grpSp>
        <p:grpSp>
          <p:nvGrpSpPr>
            <p:cNvPr id="31" name="Group 19">
              <a:extLst>
                <a:ext uri="{FF2B5EF4-FFF2-40B4-BE49-F238E27FC236}">
                  <a16:creationId xmlns:a16="http://schemas.microsoft.com/office/drawing/2014/main" id="{491A04CC-0DEF-4DED-AD0B-B46DBC928335}"/>
                </a:ext>
              </a:extLst>
            </p:cNvPr>
            <p:cNvGrpSpPr/>
            <p:nvPr>
              <p:custDataLst>
                <p:tags r:id="rId24"/>
              </p:custDataLst>
            </p:nvPr>
          </p:nvGrpSpPr>
          <p:grpSpPr>
            <a:xfrm>
              <a:off x="21" y="408"/>
              <a:ext cx="1278" cy="1"/>
              <a:chOff x="0" y="0"/>
              <a:chExt cx="1278" cy="1"/>
            </a:xfrm>
          </p:grpSpPr>
          <p:sp>
            <p:nvSpPr>
              <p:cNvPr id="32" name="Line 23">
                <a:extLst>
                  <a:ext uri="{FF2B5EF4-FFF2-40B4-BE49-F238E27FC236}">
                    <a16:creationId xmlns:a16="http://schemas.microsoft.com/office/drawing/2014/main" id="{2AAFFFE6-6E98-4DC8-BB99-4F01F37C9DE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 flipV="1">
                <a:off x="0" y="0"/>
                <a:ext cx="127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33" name="Line 21">
                <a:extLst>
                  <a:ext uri="{FF2B5EF4-FFF2-40B4-BE49-F238E27FC236}">
                    <a16:creationId xmlns:a16="http://schemas.microsoft.com/office/drawing/2014/main" id="{65A113AE-6FEC-49CF-819F-5561AD7CC2CC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09" y="1"/>
                <a:ext cx="113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3600" b="1"/>
              </a:p>
            </p:txBody>
          </p:sp>
        </p:grpSp>
      </p:grpSp>
      <p:grpSp>
        <p:nvGrpSpPr>
          <p:cNvPr id="38" name="Group 22">
            <a:extLst>
              <a:ext uri="{FF2B5EF4-FFF2-40B4-BE49-F238E27FC236}">
                <a16:creationId xmlns:a16="http://schemas.microsoft.com/office/drawing/2014/main" id="{8D9DBE74-221B-4F5F-A1FA-20443D2D39E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26452" y="4160774"/>
            <a:ext cx="3297237" cy="1308101"/>
            <a:chOff x="0" y="-7"/>
            <a:chExt cx="2077" cy="824"/>
          </a:xfrm>
        </p:grpSpPr>
        <p:grpSp>
          <p:nvGrpSpPr>
            <p:cNvPr id="39" name="Group 23">
              <a:extLst>
                <a:ext uri="{FF2B5EF4-FFF2-40B4-BE49-F238E27FC236}">
                  <a16:creationId xmlns:a16="http://schemas.microsoft.com/office/drawing/2014/main" id="{FCB2A71F-0F1B-4E00-8C45-FF9A649BA979}"/>
                </a:ext>
              </a:extLst>
            </p:cNvPr>
            <p:cNvGrpSpPr/>
            <p:nvPr>
              <p:custDataLst>
                <p:tags r:id="rId13"/>
              </p:custDataLst>
            </p:nvPr>
          </p:nvGrpSpPr>
          <p:grpSpPr>
            <a:xfrm>
              <a:off x="13" y="-7"/>
              <a:ext cx="2064" cy="7"/>
              <a:chOff x="0" y="-7"/>
              <a:chExt cx="2064" cy="7"/>
            </a:xfrm>
          </p:grpSpPr>
          <p:sp>
            <p:nvSpPr>
              <p:cNvPr id="47" name="Line 8">
                <a:extLst>
                  <a:ext uri="{FF2B5EF4-FFF2-40B4-BE49-F238E27FC236}">
                    <a16:creationId xmlns:a16="http://schemas.microsoft.com/office/drawing/2014/main" id="{E417BB81-175F-491C-8ACC-7EBA97B9F3A9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H="1" flipV="1">
                <a:off x="0" y="-7"/>
                <a:ext cx="206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48" name="Line 25">
                <a:extLst>
                  <a:ext uri="{FF2B5EF4-FFF2-40B4-BE49-F238E27FC236}">
                    <a16:creationId xmlns:a16="http://schemas.microsoft.com/office/drawing/2014/main" id="{12D6E527-89F2-4796-BF88-648242674E4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794" y="0"/>
                <a:ext cx="113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3600" b="1"/>
              </a:p>
            </p:txBody>
          </p:sp>
        </p:grpSp>
        <p:grpSp>
          <p:nvGrpSpPr>
            <p:cNvPr id="40" name="Group 26">
              <a:extLst>
                <a:ext uri="{FF2B5EF4-FFF2-40B4-BE49-F238E27FC236}">
                  <a16:creationId xmlns:a16="http://schemas.microsoft.com/office/drawing/2014/main" id="{C0C50EBF-1D3C-4056-B97B-15CBCD93E06A}"/>
                </a:ext>
              </a:extLst>
            </p:cNvPr>
            <p:cNvGrpSpPr/>
            <p:nvPr>
              <p:custDataLst>
                <p:tags r:id="rId14"/>
              </p:custDataLst>
            </p:nvPr>
          </p:nvGrpSpPr>
          <p:grpSpPr>
            <a:xfrm>
              <a:off x="0" y="409"/>
              <a:ext cx="2054" cy="4"/>
              <a:chOff x="0" y="0"/>
              <a:chExt cx="2054" cy="4"/>
            </a:xfrm>
          </p:grpSpPr>
          <p:sp>
            <p:nvSpPr>
              <p:cNvPr id="45" name="Line 14">
                <a:extLst>
                  <a:ext uri="{FF2B5EF4-FFF2-40B4-BE49-F238E27FC236}">
                    <a16:creationId xmlns:a16="http://schemas.microsoft.com/office/drawing/2014/main" id="{813A21AE-CAFD-44BD-B954-1E2C8880E44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 flipV="1">
                <a:off x="0" y="3"/>
                <a:ext cx="205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46" name="Line 28">
                <a:extLst>
                  <a:ext uri="{FF2B5EF4-FFF2-40B4-BE49-F238E27FC236}">
                    <a16:creationId xmlns:a16="http://schemas.microsoft.com/office/drawing/2014/main" id="{4E9D2C5C-7108-47E8-86A9-30B0A629C9BB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830" y="0"/>
                <a:ext cx="113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3600" b="1"/>
              </a:p>
            </p:txBody>
          </p:sp>
        </p:grpSp>
        <p:grpSp>
          <p:nvGrpSpPr>
            <p:cNvPr id="41" name="Group 29">
              <a:extLst>
                <a:ext uri="{FF2B5EF4-FFF2-40B4-BE49-F238E27FC236}">
                  <a16:creationId xmlns:a16="http://schemas.microsoft.com/office/drawing/2014/main" id="{1926AB34-8503-482B-9DFC-60F9987BA5C2}"/>
                </a:ext>
              </a:extLst>
            </p:cNvPr>
            <p:cNvGrpSpPr/>
            <p:nvPr>
              <p:custDataLst>
                <p:tags r:id="rId15"/>
              </p:custDataLst>
            </p:nvPr>
          </p:nvGrpSpPr>
          <p:grpSpPr>
            <a:xfrm>
              <a:off x="13" y="817"/>
              <a:ext cx="2064" cy="0"/>
              <a:chOff x="0" y="0"/>
              <a:chExt cx="2064" cy="0"/>
            </a:xfrm>
          </p:grpSpPr>
          <p:sp>
            <p:nvSpPr>
              <p:cNvPr id="42" name="Line 11">
                <a:extLst>
                  <a:ext uri="{FF2B5EF4-FFF2-40B4-BE49-F238E27FC236}">
                    <a16:creationId xmlns:a16="http://schemas.microsoft.com/office/drawing/2014/main" id="{6F8BEB4D-7F61-4DFF-8038-CCDC343F20E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0" y="0"/>
                <a:ext cx="206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43" name="Line 31">
                <a:extLst>
                  <a:ext uri="{FF2B5EF4-FFF2-40B4-BE49-F238E27FC236}">
                    <a16:creationId xmlns:a16="http://schemas.microsoft.com/office/drawing/2014/main" id="{B6CC9E9C-BAED-4E53-8142-AAB6DF91DF1F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817" y="0"/>
                <a:ext cx="113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3600" b="1"/>
              </a:p>
            </p:txBody>
          </p:sp>
        </p:grpSp>
      </p:grpSp>
      <p:sp>
        <p:nvSpPr>
          <p:cNvPr id="50" name="Freeform 17">
            <a:extLst>
              <a:ext uri="{FF2B5EF4-FFF2-40B4-BE49-F238E27FC236}">
                <a16:creationId xmlns:a16="http://schemas.microsoft.com/office/drawing/2014/main" id="{E1D4292C-6B31-452F-8EC7-CCD42A448FD0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 flipV="1">
            <a:off x="6158898" y="3578451"/>
            <a:ext cx="1924050" cy="628650"/>
          </a:xfrm>
          <a:custGeom>
            <a:avLst/>
            <a:gdLst>
              <a:gd name="T0" fmla="*/ 1212 w 1212"/>
              <a:gd name="T1" fmla="*/ 396 h 396"/>
              <a:gd name="T2" fmla="*/ 0 w 1212"/>
              <a:gd name="T3" fmla="*/ 0 h 396"/>
              <a:gd name="T4" fmla="*/ 0 60000 65536"/>
              <a:gd name="T5" fmla="*/ 0 60000 65536"/>
              <a:gd name="T6" fmla="*/ 0 w 1212"/>
              <a:gd name="T7" fmla="*/ 0 h 396"/>
              <a:gd name="T8" fmla="*/ 1667 w 1212"/>
              <a:gd name="T9" fmla="*/ 536 h 3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2" h="396">
                <a:moveTo>
                  <a:pt x="1212" y="396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 sz="3600" b="1"/>
          </a:p>
        </p:txBody>
      </p:sp>
      <p:sp>
        <p:nvSpPr>
          <p:cNvPr id="51" name="Arc 34">
            <a:extLst>
              <a:ext uri="{FF2B5EF4-FFF2-40B4-BE49-F238E27FC236}">
                <a16:creationId xmlns:a16="http://schemas.microsoft.com/office/drawing/2014/main" id="{8D4C66B7-2D1F-4973-978C-433BD3E1F64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7710085" y="3797437"/>
            <a:ext cx="288925" cy="2524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3600" b="1"/>
          </a:p>
        </p:txBody>
      </p:sp>
      <p:sp>
        <p:nvSpPr>
          <p:cNvPr id="53" name="Freeform 17">
            <a:extLst>
              <a:ext uri="{FF2B5EF4-FFF2-40B4-BE49-F238E27FC236}">
                <a16:creationId xmlns:a16="http://schemas.microsoft.com/office/drawing/2014/main" id="{D00B4797-4101-4A57-8AD6-70E3FDC1AE30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6158898" y="5418506"/>
            <a:ext cx="1924050" cy="628650"/>
          </a:xfrm>
          <a:custGeom>
            <a:avLst/>
            <a:gdLst>
              <a:gd name="T0" fmla="*/ 1212 w 1212"/>
              <a:gd name="T1" fmla="*/ 396 h 396"/>
              <a:gd name="T2" fmla="*/ 0 w 1212"/>
              <a:gd name="T3" fmla="*/ 0 h 396"/>
              <a:gd name="T4" fmla="*/ 0 60000 65536"/>
              <a:gd name="T5" fmla="*/ 0 60000 65536"/>
              <a:gd name="T6" fmla="*/ 0 w 1212"/>
              <a:gd name="T7" fmla="*/ 0 h 396"/>
              <a:gd name="T8" fmla="*/ 1667 w 1212"/>
              <a:gd name="T9" fmla="*/ 536 h 3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2" h="396">
                <a:moveTo>
                  <a:pt x="1212" y="396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 sz="3600" b="1"/>
          </a:p>
        </p:txBody>
      </p:sp>
      <p:sp>
        <p:nvSpPr>
          <p:cNvPr id="54" name="Arc 37">
            <a:extLst>
              <a:ext uri="{FF2B5EF4-FFF2-40B4-BE49-F238E27FC236}">
                <a16:creationId xmlns:a16="http://schemas.microsoft.com/office/drawing/2014/main" id="{8077C96C-4930-4A2F-866F-5B56C7F490BC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 flipV="1">
            <a:off x="7710085" y="5546672"/>
            <a:ext cx="288925" cy="2524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3600" b="1"/>
          </a:p>
        </p:txBody>
      </p:sp>
      <p:sp>
        <p:nvSpPr>
          <p:cNvPr id="56" name="Text Box 27">
            <a:extLst>
              <a:ext uri="{FF2B5EF4-FFF2-40B4-BE49-F238E27FC236}">
                <a16:creationId xmlns:a16="http://schemas.microsoft.com/office/drawing/2014/main" id="{DD6E8560-3F09-464F-A20D-E42CA25B1BF6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27136" y="4767631"/>
            <a:ext cx="7921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600" b="1" i="1">
                <a:solidFill>
                  <a:srgbClr val="CC0099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B33463CF-EB1E-605C-4356-E9BC37562819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837434" y="-8418"/>
            <a:ext cx="74588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凸透镜对光线具有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会聚</a:t>
            </a:r>
            <a:r>
              <a:rPr lang="zh-CN" altLang="en-US" sz="4400" b="1">
                <a:latin typeface="宋体" panose="02010600030101010101" pitchFamily="2" charset="-122"/>
              </a:rPr>
              <a:t>作用</a:t>
            </a: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7B8227E4-B0B5-A953-7E36-04FEBC04D2F0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835598" y="766344"/>
            <a:ext cx="6877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折射光线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靠近光心</a:t>
            </a:r>
            <a:r>
              <a:rPr lang="zh-CN" altLang="en-US" sz="4400" b="1">
                <a:latin typeface="宋体" panose="02010600030101010101" pitchFamily="2" charset="-122"/>
              </a:rPr>
              <a:t>偏折</a:t>
            </a:r>
          </a:p>
        </p:txBody>
      </p:sp>
    </p:spTree>
    <p:extLst>
      <p:ext uri="{BB962C8B-B14F-4D97-AF65-F5344CB8AC3E}">
        <p14:creationId xmlns:p14="http://schemas.microsoft.com/office/powerpoint/2010/main" val="1360442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50" grpId="0" animBg="1"/>
      <p:bldP spid="51" grpId="0" animBg="1"/>
      <p:bldP spid="53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89C9E2DA-7045-4879-BB42-FBFA4928BCE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51917" y="1592796"/>
            <a:ext cx="868816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6000" b="1">
                <a:solidFill>
                  <a:srgbClr val="0000FF"/>
                </a:solidFill>
                <a:latin typeface="宋体" panose="02010600030101010101" pitchFamily="2" charset="-122"/>
              </a:rPr>
              <a:t>凸透镜的特殊光线</a:t>
            </a:r>
          </a:p>
        </p:txBody>
      </p:sp>
    </p:spTree>
    <p:extLst>
      <p:ext uri="{BB962C8B-B14F-4D97-AF65-F5344CB8AC3E}">
        <p14:creationId xmlns:p14="http://schemas.microsoft.com/office/powerpoint/2010/main" val="340138347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0D287-60AA-3EA5-CAD3-C18D5EEA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.11.18-16.09.26_0001">
            <a:hlinkClick r:id="" action="ppaction://media"/>
            <a:extLst>
              <a:ext uri="{FF2B5EF4-FFF2-40B4-BE49-F238E27FC236}">
                <a16:creationId xmlns:a16="http://schemas.microsoft.com/office/drawing/2014/main" id="{C562012E-0148-3448-634D-1DD26FAAA969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A64C98F3-06DE-DE67-A24A-28EB0CD9565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332" y="70058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101350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40B524-9036-6EDD-16E1-EE58363F1B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5"/>
          <a:srcRect l="10719" t="23509" r="29623" b="23180"/>
          <a:stretch>
            <a:fillRect/>
          </a:stretch>
        </p:blipFill>
        <p:spPr>
          <a:xfrm>
            <a:off x="-21931" y="4155370"/>
            <a:ext cx="5366814" cy="2697751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FA372B0E-8AA3-6749-B193-BE0CDB086BF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99456" y="1016732"/>
            <a:ext cx="4429789" cy="3100545"/>
            <a:chOff x="623392" y="1200760"/>
            <a:chExt cx="4429789" cy="3100545"/>
          </a:xfrm>
        </p:grpSpPr>
        <p:sp>
          <p:nvSpPr>
            <p:cNvPr id="8" name="直接连接符 28696">
              <a:extLst>
                <a:ext uri="{FF2B5EF4-FFF2-40B4-BE49-F238E27FC236}">
                  <a16:creationId xmlns:a16="http://schemas.microsoft.com/office/drawing/2014/main" id="{5B3A1F40-569E-61CF-810B-0F7C0D971CC0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 flipV="1">
              <a:off x="623392" y="2746668"/>
              <a:ext cx="4429789" cy="8729"/>
            </a:xfrm>
            <a:prstGeom prst="line">
              <a:avLst/>
            </a:prstGeom>
            <a:ln w="57150">
              <a:solidFill>
                <a:schemeClr val="tx1"/>
              </a:solidFill>
              <a:prstDash val="lgDash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1" name="文本框 28699">
              <a:extLst>
                <a:ext uri="{FF2B5EF4-FFF2-40B4-BE49-F238E27FC236}">
                  <a16:creationId xmlns:a16="http://schemas.microsoft.com/office/drawing/2014/main" id="{4146FAC8-0CF4-2945-CF61-159DC5F3B7EC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3722597" y="2823700"/>
              <a:ext cx="381000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F</a:t>
              </a:r>
            </a:p>
          </p:txBody>
        </p:sp>
        <p:sp>
          <p:nvSpPr>
            <p:cNvPr id="12" name="文本框 28709">
              <a:extLst>
                <a:ext uri="{FF2B5EF4-FFF2-40B4-BE49-F238E27FC236}">
                  <a16:creationId xmlns:a16="http://schemas.microsoft.com/office/drawing/2014/main" id="{435F33A9-171E-09A4-2420-8F9291B37EBF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1510330" y="2823700"/>
              <a:ext cx="423514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F</a:t>
              </a:r>
            </a:p>
          </p:txBody>
        </p:sp>
        <p:pic>
          <p:nvPicPr>
            <p:cNvPr id="14" name="图片 28722" descr="4">
              <a:extLst>
                <a:ext uri="{FF2B5EF4-FFF2-40B4-BE49-F238E27FC236}">
                  <a16:creationId xmlns:a16="http://schemas.microsoft.com/office/drawing/2014/main" id="{629FCEF9-5B22-EF80-0287-9265E359F4F4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6"/>
            <a:srcRect r="90440"/>
            <a:stretch>
              <a:fillRect/>
            </a:stretch>
          </p:blipFill>
          <p:spPr>
            <a:xfrm>
              <a:off x="2764520" y="1200760"/>
              <a:ext cx="457199" cy="31005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椭圆 28723">
              <a:extLst>
                <a:ext uri="{FF2B5EF4-FFF2-40B4-BE49-F238E27FC236}">
                  <a16:creationId xmlns:a16="http://schemas.microsoft.com/office/drawing/2014/main" id="{FD0A06BB-DBA7-F780-3CCB-34ACA5A8EC55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696292" y="2657562"/>
              <a:ext cx="175014" cy="222957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chemeClr val="tx1"/>
              </a:solidFill>
            </a:ln>
          </p:spPr>
          <p:txBody>
            <a:bodyPr anchor="t" anchorCtr="0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椭圆 28723">
              <a:extLst>
                <a:ext uri="{FF2B5EF4-FFF2-40B4-BE49-F238E27FC236}">
                  <a16:creationId xmlns:a16="http://schemas.microsoft.com/office/drawing/2014/main" id="{F3BD0B36-45F9-DB67-3642-6A5326389A9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3886498" y="2657562"/>
              <a:ext cx="175014" cy="222957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chemeClr val="tx1"/>
              </a:solidFill>
            </a:ln>
          </p:spPr>
          <p:txBody>
            <a:bodyPr anchor="t" anchorCtr="0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" name="Text Box 75">
            <a:extLst>
              <a:ext uri="{FF2B5EF4-FFF2-40B4-BE49-F238E27FC236}">
                <a16:creationId xmlns:a16="http://schemas.microsoft.com/office/drawing/2014/main" id="{03CE1797-7CA9-4650-AC65-E2959100B61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3392" y="9017"/>
            <a:ext cx="115686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一侧光线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平行于主光轴</a:t>
            </a:r>
            <a:r>
              <a:rPr lang="zh-CN" altLang="en-US" sz="4000" b="1">
                <a:latin typeface="宋体" panose="02010600030101010101" pitchFamily="2" charset="-122"/>
              </a:rPr>
              <a:t>，另一侧光线就经过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焦点</a:t>
            </a:r>
            <a:r>
              <a:rPr lang="zh-CN" altLang="en-US" sz="4000" b="1">
                <a:latin typeface="宋体" panose="02010600030101010101" pitchFamily="2" charset="-122"/>
              </a:rPr>
              <a:t>。</a:t>
            </a:r>
            <a:endParaRPr lang="en-US" altLang="zh-CN" sz="4000" b="1"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反之亦然。</a:t>
            </a:r>
            <a:endParaRPr lang="en-US" altLang="zh-CN" sz="4000" b="1">
              <a:latin typeface="宋体" panose="02010600030101010101" pitchFamily="2" charset="-122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AEEA9A5-924E-54BE-D6E2-38C9E3192776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1199456" y="1922803"/>
            <a:ext cx="231854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直接连接符 42032">
            <a:extLst>
              <a:ext uri="{FF2B5EF4-FFF2-40B4-BE49-F238E27FC236}">
                <a16:creationId xmlns:a16="http://schemas.microsoft.com/office/drawing/2014/main" id="{DB27C5DD-F15F-94FD-6223-ED9EEBD3AEA1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5191729" flipV="1">
            <a:off x="2226017" y="1818940"/>
            <a:ext cx="28395" cy="220383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ED1FEE3C-2C01-3778-08F1-5E445BB32DAF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1199456" y="3357496"/>
            <a:ext cx="2304857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直接连接符 42032">
            <a:extLst>
              <a:ext uri="{FF2B5EF4-FFF2-40B4-BE49-F238E27FC236}">
                <a16:creationId xmlns:a16="http://schemas.microsoft.com/office/drawing/2014/main" id="{815030E6-98FB-A00D-A1F2-EB2E2F5B7B49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5191729" flipV="1">
            <a:off x="2268216" y="3247304"/>
            <a:ext cx="28395" cy="22038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15B8315C-1555-342A-4223-29260A0BC4A2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3503487" y="1922460"/>
            <a:ext cx="1592942" cy="10213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直接连接符 42032">
            <a:extLst>
              <a:ext uri="{FF2B5EF4-FFF2-40B4-BE49-F238E27FC236}">
                <a16:creationId xmlns:a16="http://schemas.microsoft.com/office/drawing/2014/main" id="{99BA0301-BFB1-3DC4-A695-36ECF4CD6861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5191729" flipV="1">
            <a:off x="4048157" y="2232695"/>
            <a:ext cx="119854" cy="15303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B815FF0E-CEB5-1F1D-EB25-684BE61F6D4C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 flipV="1">
            <a:off x="3492006" y="2229136"/>
            <a:ext cx="1594453" cy="112686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直接连接符 42032">
            <a:extLst>
              <a:ext uri="{FF2B5EF4-FFF2-40B4-BE49-F238E27FC236}">
                <a16:creationId xmlns:a16="http://schemas.microsoft.com/office/drawing/2014/main" id="{58BB2989-C692-CE57-E8B7-89A6F5FF036E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5191729" flipH="1" flipV="1">
            <a:off x="4076574" y="2816579"/>
            <a:ext cx="91056" cy="16584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8F60689A-B43E-E1FF-EAC4-FB23DFF1ECA4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6309642" y="1016732"/>
            <a:ext cx="4429789" cy="3100545"/>
            <a:chOff x="623392" y="1200760"/>
            <a:chExt cx="4429789" cy="3100545"/>
          </a:xfrm>
        </p:grpSpPr>
        <p:sp>
          <p:nvSpPr>
            <p:cNvPr id="54" name="直接连接符 28696">
              <a:extLst>
                <a:ext uri="{FF2B5EF4-FFF2-40B4-BE49-F238E27FC236}">
                  <a16:creationId xmlns:a16="http://schemas.microsoft.com/office/drawing/2014/main" id="{8C57AFD0-4426-7A9E-FF0E-4A7CA1DB465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flipV="1">
              <a:off x="623392" y="2746668"/>
              <a:ext cx="4429789" cy="8729"/>
            </a:xfrm>
            <a:prstGeom prst="line">
              <a:avLst/>
            </a:prstGeom>
            <a:ln w="57150">
              <a:solidFill>
                <a:schemeClr val="tx1"/>
              </a:solidFill>
              <a:prstDash val="lgDash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5" name="文本框 28699">
              <a:extLst>
                <a:ext uri="{FF2B5EF4-FFF2-40B4-BE49-F238E27FC236}">
                  <a16:creationId xmlns:a16="http://schemas.microsoft.com/office/drawing/2014/main" id="{C62CDC3B-4B1F-8DCF-0511-FC930CCFD15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3722597" y="2823700"/>
              <a:ext cx="381000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F</a:t>
              </a:r>
            </a:p>
          </p:txBody>
        </p:sp>
        <p:sp>
          <p:nvSpPr>
            <p:cNvPr id="56" name="文本框 28709">
              <a:extLst>
                <a:ext uri="{FF2B5EF4-FFF2-40B4-BE49-F238E27FC236}">
                  <a16:creationId xmlns:a16="http://schemas.microsoft.com/office/drawing/2014/main" id="{0576F405-7AD6-D5F0-2410-847505CA4648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1510330" y="2823700"/>
              <a:ext cx="423514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F</a:t>
              </a:r>
            </a:p>
          </p:txBody>
        </p:sp>
        <p:pic>
          <p:nvPicPr>
            <p:cNvPr id="57" name="图片 28722" descr="4">
              <a:extLst>
                <a:ext uri="{FF2B5EF4-FFF2-40B4-BE49-F238E27FC236}">
                  <a16:creationId xmlns:a16="http://schemas.microsoft.com/office/drawing/2014/main" id="{E851FFC5-A031-B8D9-A99B-DFC28A2141F0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6"/>
            <a:srcRect r="90440"/>
            <a:stretch>
              <a:fillRect/>
            </a:stretch>
          </p:blipFill>
          <p:spPr>
            <a:xfrm>
              <a:off x="2764520" y="1200760"/>
              <a:ext cx="457199" cy="31005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8" name="椭圆 28723">
              <a:extLst>
                <a:ext uri="{FF2B5EF4-FFF2-40B4-BE49-F238E27FC236}">
                  <a16:creationId xmlns:a16="http://schemas.microsoft.com/office/drawing/2014/main" id="{F3CB2522-13C8-CC31-7CD9-A50FA9949AB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696292" y="2657562"/>
              <a:ext cx="175014" cy="222957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chemeClr val="tx1"/>
              </a:solidFill>
            </a:ln>
          </p:spPr>
          <p:txBody>
            <a:bodyPr anchor="t" anchorCtr="0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9" name="椭圆 28723">
              <a:extLst>
                <a:ext uri="{FF2B5EF4-FFF2-40B4-BE49-F238E27FC236}">
                  <a16:creationId xmlns:a16="http://schemas.microsoft.com/office/drawing/2014/main" id="{28C51FF4-5B82-75DA-A94F-FED2B8FAE9B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3886498" y="2657562"/>
              <a:ext cx="175014" cy="222957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chemeClr val="tx1"/>
              </a:solidFill>
            </a:ln>
          </p:spPr>
          <p:txBody>
            <a:bodyPr anchor="t" anchorCtr="0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25273383-C9C3-CDEE-316D-C47A7DF4F288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8588489" y="1834492"/>
            <a:ext cx="2150942" cy="2717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直接连接符 42032">
            <a:extLst>
              <a:ext uri="{FF2B5EF4-FFF2-40B4-BE49-F238E27FC236}">
                <a16:creationId xmlns:a16="http://schemas.microsoft.com/office/drawing/2014/main" id="{FCE6A69F-D886-EEBD-B7BB-27E8179C1E54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5191729" flipV="1">
            <a:off x="9615050" y="1745143"/>
            <a:ext cx="28395" cy="220383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CE53CBF7-84F4-1ADD-0AD5-BCF1DB839BF5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8586216" y="3418351"/>
            <a:ext cx="2304857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直接连接符 42032">
            <a:extLst>
              <a:ext uri="{FF2B5EF4-FFF2-40B4-BE49-F238E27FC236}">
                <a16:creationId xmlns:a16="http://schemas.microsoft.com/office/drawing/2014/main" id="{269062CF-0E98-09D1-7B1C-F5695E2F6AC9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rot="5191729" flipV="1">
            <a:off x="9654976" y="3308159"/>
            <a:ext cx="28395" cy="22038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9E81F1C0-2D88-7031-7C3F-A3F1E75F7D8F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7411055" y="2605659"/>
            <a:ext cx="1217132" cy="84067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直接连接符 42032">
            <a:extLst>
              <a:ext uri="{FF2B5EF4-FFF2-40B4-BE49-F238E27FC236}">
                <a16:creationId xmlns:a16="http://schemas.microsoft.com/office/drawing/2014/main" id="{3994915A-4804-4366-AA13-F7ABF1FD4E01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rot="5191729" flipV="1">
            <a:off x="7941211" y="2930408"/>
            <a:ext cx="119854" cy="1530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C79ACEE6-7541-08A2-73FA-CB356A7D0D82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 flipV="1">
            <a:off x="7425108" y="1812799"/>
            <a:ext cx="1203079" cy="8164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直接连接符 42032">
            <a:extLst>
              <a:ext uri="{FF2B5EF4-FFF2-40B4-BE49-F238E27FC236}">
                <a16:creationId xmlns:a16="http://schemas.microsoft.com/office/drawing/2014/main" id="{E32C0E3C-30F6-3573-780C-A8BD4664D78C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rot="5191729" flipH="1" flipV="1">
            <a:off x="8024190" y="2118854"/>
            <a:ext cx="91056" cy="16584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D47635-28D5-6AAF-CD58-5A82C9468027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5"/>
          <a:srcRect l="10719" t="23509" r="29623" b="23180"/>
          <a:stretch>
            <a:fillRect/>
          </a:stretch>
        </p:blipFill>
        <p:spPr>
          <a:xfrm flipH="1">
            <a:off x="6825186" y="4160249"/>
            <a:ext cx="5366814" cy="26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21743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>
            <a:extLst>
              <a:ext uri="{FF2B5EF4-FFF2-40B4-BE49-F238E27FC236}">
                <a16:creationId xmlns:a16="http://schemas.microsoft.com/office/drawing/2014/main" id="{ABD73C9B-A6E8-8CCF-AA88-35F409974DB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226091" y="2986980"/>
            <a:ext cx="360362" cy="2124075"/>
            <a:chOff x="0" y="0"/>
            <a:chExt cx="136" cy="635"/>
          </a:xfrm>
        </p:grpSpPr>
        <p:sp>
          <p:nvSpPr>
            <p:cNvPr id="30" name="xjhgx2">
              <a:extLst>
                <a:ext uri="{FF2B5EF4-FFF2-40B4-BE49-F238E27FC236}">
                  <a16:creationId xmlns:a16="http://schemas.microsoft.com/office/drawing/2014/main" id="{7DE91320-25E1-BBF3-F5B2-2FAF822C489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Line 4">
              <a:extLst>
                <a:ext uri="{FF2B5EF4-FFF2-40B4-BE49-F238E27FC236}">
                  <a16:creationId xmlns:a16="http://schemas.microsoft.com/office/drawing/2014/main" id="{181EAF90-20A7-B949-817E-651EFF506EDB}"/>
                </a:ext>
              </a:extLst>
            </p:cNvPr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386" name="Group 2">
            <a:extLst>
              <a:ext uri="{FF2B5EF4-FFF2-40B4-BE49-F238E27FC236}">
                <a16:creationId xmlns:a16="http://schemas.microsoft.com/office/drawing/2014/main" id="{25190B78-9ABA-4138-8442-22498701F4B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208709" y="779754"/>
            <a:ext cx="360362" cy="2124075"/>
            <a:chOff x="0" y="0"/>
            <a:chExt cx="136" cy="635"/>
          </a:xfrm>
        </p:grpSpPr>
        <p:sp>
          <p:nvSpPr>
            <p:cNvPr id="16402" name="xjhgx2">
              <a:extLst>
                <a:ext uri="{FF2B5EF4-FFF2-40B4-BE49-F238E27FC236}">
                  <a16:creationId xmlns:a16="http://schemas.microsoft.com/office/drawing/2014/main" id="{7D6191E5-27A4-4488-9A8E-CAECFD862DEB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3" name="Line 4">
              <a:extLst>
                <a:ext uri="{FF2B5EF4-FFF2-40B4-BE49-F238E27FC236}">
                  <a16:creationId xmlns:a16="http://schemas.microsoft.com/office/drawing/2014/main" id="{F4985A08-F68E-4F16-80A8-D5C058BA084E}"/>
                </a:ext>
              </a:extLst>
            </p:cNvPr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6387" name="Line 6">
            <a:extLst>
              <a:ext uri="{FF2B5EF4-FFF2-40B4-BE49-F238E27FC236}">
                <a16:creationId xmlns:a16="http://schemas.microsoft.com/office/drawing/2014/main" id="{B9629DCF-2E77-4316-90ED-9B460F15D8C1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76571" y="1857667"/>
            <a:ext cx="7596188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16388" name="Group 7">
            <a:extLst>
              <a:ext uri="{FF2B5EF4-FFF2-40B4-BE49-F238E27FC236}">
                <a16:creationId xmlns:a16="http://schemas.microsoft.com/office/drawing/2014/main" id="{91C22EBF-8BFE-48DA-833C-7727E5A6AF2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040059" y="1136941"/>
            <a:ext cx="3276600" cy="146050"/>
            <a:chOff x="0" y="0"/>
            <a:chExt cx="2381" cy="91"/>
          </a:xfrm>
        </p:grpSpPr>
        <p:sp>
          <p:nvSpPr>
            <p:cNvPr id="16400" name="Line 8">
              <a:extLst>
                <a:ext uri="{FF2B5EF4-FFF2-40B4-BE49-F238E27FC236}">
                  <a16:creationId xmlns:a16="http://schemas.microsoft.com/office/drawing/2014/main" id="{F73B6779-A99F-4E8D-8A77-D19AF7799E3D}"/>
                </a:ext>
              </a:extLst>
            </p:cNvPr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6401" name="AutoShape 9">
              <a:extLst>
                <a:ext uri="{FF2B5EF4-FFF2-40B4-BE49-F238E27FC236}">
                  <a16:creationId xmlns:a16="http://schemas.microsoft.com/office/drawing/2014/main" id="{14B9B81E-AF64-4F84-8383-12B742CBD7E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1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16389" name="Group 20">
            <a:extLst>
              <a:ext uri="{FF2B5EF4-FFF2-40B4-BE49-F238E27FC236}">
                <a16:creationId xmlns:a16="http://schemas.microsoft.com/office/drawing/2014/main" id="{40B58FF6-C124-4617-AECC-4040DF9A280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16659" y="1211553"/>
            <a:ext cx="2989262" cy="971550"/>
            <a:chOff x="0" y="0"/>
            <a:chExt cx="2200" cy="725"/>
          </a:xfrm>
        </p:grpSpPr>
        <p:sp>
          <p:nvSpPr>
            <p:cNvPr id="16398" name="Freeform 20">
              <a:extLst>
                <a:ext uri="{FF2B5EF4-FFF2-40B4-BE49-F238E27FC236}">
                  <a16:creationId xmlns:a16="http://schemas.microsoft.com/office/drawing/2014/main" id="{CC849148-A633-4609-B064-C0A1FA57CBFA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 bwMode="auto">
            <a:xfrm flipV="1">
              <a:off x="0" y="0"/>
              <a:ext cx="2200" cy="725"/>
            </a:xfrm>
            <a:custGeom>
              <a:avLst/>
              <a:gdLst>
                <a:gd name="T0" fmla="*/ 0 w 1667"/>
                <a:gd name="T1" fmla="*/ 2428 h 536"/>
                <a:gd name="T2" fmla="*/ 524 w 1667"/>
                <a:gd name="T3" fmla="*/ 2352 h 536"/>
                <a:gd name="T4" fmla="*/ 6673 w 1667"/>
                <a:gd name="T5" fmla="*/ 0 h 536"/>
                <a:gd name="T6" fmla="*/ 0 60000 65536"/>
                <a:gd name="T7" fmla="*/ 0 60000 65536"/>
                <a:gd name="T8" fmla="*/ 0 60000 65536"/>
                <a:gd name="T9" fmla="*/ 0 w 1667"/>
                <a:gd name="T10" fmla="*/ 0 h 536"/>
                <a:gd name="T11" fmla="*/ 1667 w 1667"/>
                <a:gd name="T12" fmla="*/ 536 h 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7" h="536">
                  <a:moveTo>
                    <a:pt x="0" y="536"/>
                  </a:moveTo>
                  <a:lnTo>
                    <a:pt x="131" y="520"/>
                  </a:lnTo>
                  <a:lnTo>
                    <a:pt x="166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6399" name="AutoShape 21">
              <a:extLst>
                <a:ext uri="{FF2B5EF4-FFF2-40B4-BE49-F238E27FC236}">
                  <a16:creationId xmlns:a16="http://schemas.microsoft.com/office/drawing/2014/main" id="{EC693119-C689-47E4-816F-029ABCE25DA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9"/>
              </p:custDataLst>
            </p:nvPr>
          </p:nvSpPr>
          <p:spPr bwMode="auto">
            <a:xfrm rot="17370618" flipV="1">
              <a:off x="685" y="82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sp>
        <p:nvSpPr>
          <p:cNvPr id="16390" name="Oval 25">
            <a:extLst>
              <a:ext uri="{FF2B5EF4-FFF2-40B4-BE49-F238E27FC236}">
                <a16:creationId xmlns:a16="http://schemas.microsoft.com/office/drawing/2014/main" id="{F2975DF8-AFDB-4A0C-A0A8-411DAC652CF5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316659" y="1786229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7195" name="Oval 26">
            <a:extLst>
              <a:ext uri="{FF2B5EF4-FFF2-40B4-BE49-F238E27FC236}">
                <a16:creationId xmlns:a16="http://schemas.microsoft.com/office/drawing/2014/main" id="{BE661465-8C1E-4983-8C1B-A3A2A7B84BC7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8261346" y="1786228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6392" name="Text Box 27">
            <a:extLst>
              <a:ext uri="{FF2B5EF4-FFF2-40B4-BE49-F238E27FC236}">
                <a16:creationId xmlns:a16="http://schemas.microsoft.com/office/drawing/2014/main" id="{D9CB993D-958E-4795-BC22-99C1CD69BAC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57909" y="1786228"/>
            <a:ext cx="792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7197" name="Text Box 28">
            <a:extLst>
              <a:ext uri="{FF2B5EF4-FFF2-40B4-BE49-F238E27FC236}">
                <a16:creationId xmlns:a16="http://schemas.microsoft.com/office/drawing/2014/main" id="{3C9A8146-FA9B-4470-9913-D39A68A0E152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997822" y="1160753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68" name="Oval 26">
            <a:extLst>
              <a:ext uri="{FF2B5EF4-FFF2-40B4-BE49-F238E27FC236}">
                <a16:creationId xmlns:a16="http://schemas.microsoft.com/office/drawing/2014/main" id="{DEA79AD0-D302-40E5-96DB-7B92917D515D}"/>
              </a:ext>
            </a:extLst>
          </p:cNvPr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>
            <a:off x="4519609" y="1767178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69" name="Text Box 28">
            <a:extLst>
              <a:ext uri="{FF2B5EF4-FFF2-40B4-BE49-F238E27FC236}">
                <a16:creationId xmlns:a16="http://schemas.microsoft.com/office/drawing/2014/main" id="{D602DF86-F8CB-4C33-A0E5-9837C463BE02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371972" y="1270292"/>
            <a:ext cx="14890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2" name="Line 6">
            <a:extLst>
              <a:ext uri="{FF2B5EF4-FFF2-40B4-BE49-F238E27FC236}">
                <a16:creationId xmlns:a16="http://schemas.microsoft.com/office/drawing/2014/main" id="{19CA965E-814D-4680-7EAF-1FB35406366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081755" y="3671925"/>
            <a:ext cx="7596188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438F1B49-04FE-3B50-A94B-D320A932812F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3045243" y="4248188"/>
            <a:ext cx="3268662" cy="109538"/>
            <a:chOff x="0" y="0"/>
            <a:chExt cx="2399" cy="91"/>
          </a:xfrm>
        </p:grpSpPr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EC7F7291-6E9A-E7C1-AF59-6E024AACF677}"/>
                </a:ext>
              </a:extLst>
            </p:cNvPr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0" y="46"/>
              <a:ext cx="239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EDC1C093-D555-4343-F4C2-5C7C00C5BB3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7"/>
              </p:custDataLst>
            </p:nvPr>
          </p:nvSpPr>
          <p:spPr bwMode="auto">
            <a:xfrm rot="5400000">
              <a:off x="1578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91D908AD-B5A9-1291-B6D3-A295E90EABD5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6307555" y="3313150"/>
            <a:ext cx="3111500" cy="1008063"/>
            <a:chOff x="0" y="0"/>
            <a:chExt cx="2073" cy="679"/>
          </a:xfrm>
        </p:grpSpPr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B54375C0-3C3A-4B7F-E76A-F7F570A1C99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 bwMode="auto">
            <a:xfrm>
              <a:off x="0" y="0"/>
              <a:ext cx="2073" cy="679"/>
            </a:xfrm>
            <a:custGeom>
              <a:avLst/>
              <a:gdLst>
                <a:gd name="T0" fmla="*/ 0 w 1667"/>
                <a:gd name="T1" fmla="*/ 1748 h 536"/>
                <a:gd name="T2" fmla="*/ 389 w 1667"/>
                <a:gd name="T3" fmla="*/ 1698 h 536"/>
                <a:gd name="T4" fmla="*/ 4958 w 1667"/>
                <a:gd name="T5" fmla="*/ 0 h 536"/>
                <a:gd name="T6" fmla="*/ 0 60000 65536"/>
                <a:gd name="T7" fmla="*/ 0 60000 65536"/>
                <a:gd name="T8" fmla="*/ 0 60000 65536"/>
                <a:gd name="T9" fmla="*/ 0 w 1667"/>
                <a:gd name="T10" fmla="*/ 0 h 536"/>
                <a:gd name="T11" fmla="*/ 1667 w 1667"/>
                <a:gd name="T12" fmla="*/ 536 h 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7" h="536">
                  <a:moveTo>
                    <a:pt x="0" y="536"/>
                  </a:moveTo>
                  <a:lnTo>
                    <a:pt x="131" y="520"/>
                  </a:lnTo>
                  <a:lnTo>
                    <a:pt x="166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2" name="AutoShape 18">
              <a:extLst>
                <a:ext uri="{FF2B5EF4-FFF2-40B4-BE49-F238E27FC236}">
                  <a16:creationId xmlns:a16="http://schemas.microsoft.com/office/drawing/2014/main" id="{4297DB53-516F-13D4-ADD9-3EBC582E5AE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 rot="4229382">
              <a:off x="618" y="382"/>
              <a:ext cx="69" cy="20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sp>
        <p:nvSpPr>
          <p:cNvPr id="23" name="Oval 25">
            <a:extLst>
              <a:ext uri="{FF2B5EF4-FFF2-40B4-BE49-F238E27FC236}">
                <a16:creationId xmlns:a16="http://schemas.microsoft.com/office/drawing/2014/main" id="{5E9A2B49-416E-A61D-C191-A8D587B213B1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6321843" y="3600487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24" name="Oval 26">
            <a:extLst>
              <a:ext uri="{FF2B5EF4-FFF2-40B4-BE49-F238E27FC236}">
                <a16:creationId xmlns:a16="http://schemas.microsoft.com/office/drawing/2014/main" id="{7DD2785C-89B1-3029-AF3F-2722099E8943}"/>
              </a:ext>
            </a:extLst>
          </p:cNvPr>
          <p:cNvSpPr>
            <a:spLocks noChangeAspect="1" noChangeArrowheads="1"/>
          </p:cNvSpPr>
          <p:nvPr>
            <p:custDataLst>
              <p:tags r:id="rId16"/>
            </p:custDataLst>
          </p:nvPr>
        </p:nvSpPr>
        <p:spPr bwMode="auto">
          <a:xfrm>
            <a:off x="8299472" y="3592549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295C3F95-1AC2-DD49-5EA5-26ADD3A78937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147917" y="3692708"/>
            <a:ext cx="7921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CDB8721D-E74E-7545-2B8E-8454127F02C2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244991" y="2931429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A90C4C1-FB0F-0853-B5A6-6A5A774E81C5}"/>
              </a:ext>
            </a:extLst>
          </p:cNvPr>
          <p:cNvSpPr>
            <a:spLocks noChangeAspect="1" noChangeArrowheads="1"/>
          </p:cNvSpPr>
          <p:nvPr>
            <p:custDataLst>
              <p:tags r:id="rId19"/>
            </p:custDataLst>
          </p:nvPr>
        </p:nvSpPr>
        <p:spPr bwMode="auto">
          <a:xfrm>
            <a:off x="4557655" y="3610892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28" name="Text Box 28">
            <a:extLst>
              <a:ext uri="{FF2B5EF4-FFF2-40B4-BE49-F238E27FC236}">
                <a16:creationId xmlns:a16="http://schemas.microsoft.com/office/drawing/2014/main" id="{FD72D614-AF53-99A3-981C-29331496C69B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539853" y="3032956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7170" name="Text Box 75">
            <a:extLst>
              <a:ext uri="{FF2B5EF4-FFF2-40B4-BE49-F238E27FC236}">
                <a16:creationId xmlns:a16="http://schemas.microsoft.com/office/drawing/2014/main" id="{E5B666A7-B63F-9D59-139C-FB22D8314A10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9969" y="-25558"/>
            <a:ext cx="116292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一侧光线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平行于主光轴</a:t>
            </a:r>
            <a:r>
              <a:rPr lang="zh-CN" altLang="en-US" sz="4000" b="1">
                <a:latin typeface="宋体" panose="02010600030101010101" pitchFamily="2" charset="-122"/>
              </a:rPr>
              <a:t>，另一侧光线就经过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焦点</a:t>
            </a:r>
            <a:r>
              <a:rPr lang="zh-CN" altLang="en-US" sz="4000" b="1">
                <a:latin typeface="宋体" panose="02010600030101010101" pitchFamily="2" charset="-122"/>
              </a:rPr>
              <a:t>。</a:t>
            </a:r>
            <a:endParaRPr lang="en-US" altLang="zh-CN" sz="4000" b="1"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反之亦然。</a:t>
            </a:r>
            <a:endParaRPr lang="en-US" altLang="zh-CN" sz="4000" b="1">
              <a:latin typeface="宋体" panose="02010600030101010101" pitchFamily="2" charset="-122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4A181D65-9B77-66FA-811E-BD82D5164466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2937250" y="4656712"/>
            <a:ext cx="3210667" cy="2232554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02F5B552-1287-4E00-831A-EAA45F62762B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6543579" y="4672421"/>
            <a:ext cx="3296833" cy="22167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Group 2">
            <a:extLst>
              <a:ext uri="{FF2B5EF4-FFF2-40B4-BE49-F238E27FC236}">
                <a16:creationId xmlns:a16="http://schemas.microsoft.com/office/drawing/2014/main" id="{56DBA12D-02F7-450D-B1E6-F2ED2FF5729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137612" y="736880"/>
            <a:ext cx="360362" cy="2124075"/>
            <a:chOff x="0" y="0"/>
            <a:chExt cx="136" cy="635"/>
          </a:xfrm>
        </p:grpSpPr>
        <p:sp>
          <p:nvSpPr>
            <p:cNvPr id="18450" name="xjhgx2">
              <a:extLst>
                <a:ext uri="{FF2B5EF4-FFF2-40B4-BE49-F238E27FC236}">
                  <a16:creationId xmlns:a16="http://schemas.microsoft.com/office/drawing/2014/main" id="{2F62282F-B815-4132-8A36-FC2EFB078D07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1" name="Line 4">
              <a:extLst>
                <a:ext uri="{FF2B5EF4-FFF2-40B4-BE49-F238E27FC236}">
                  <a16:creationId xmlns:a16="http://schemas.microsoft.com/office/drawing/2014/main" id="{D1A6F946-C862-4E2C-AC2E-A3A9A900F1CE}"/>
                </a:ext>
              </a:extLst>
            </p:cNvPr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8436" name="Line 6">
            <a:extLst>
              <a:ext uri="{FF2B5EF4-FFF2-40B4-BE49-F238E27FC236}">
                <a16:creationId xmlns:a16="http://schemas.microsoft.com/office/drawing/2014/main" id="{61D04414-5D42-4AF0-BC5A-DEAB7A757BC6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995949" y="1754466"/>
            <a:ext cx="7596188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8437" name="Oval 25">
            <a:extLst>
              <a:ext uri="{FF2B5EF4-FFF2-40B4-BE49-F238E27FC236}">
                <a16:creationId xmlns:a16="http://schemas.microsoft.com/office/drawing/2014/main" id="{395A76CE-F9B2-4B11-A002-DC76B0691DFF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6245562" y="1707797"/>
            <a:ext cx="144462" cy="1444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11" name="Oval 26">
            <a:extLst>
              <a:ext uri="{FF2B5EF4-FFF2-40B4-BE49-F238E27FC236}">
                <a16:creationId xmlns:a16="http://schemas.microsoft.com/office/drawing/2014/main" id="{B8822F34-E6F6-4419-9B1D-2186B579F2B6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8190249" y="1707797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8439" name="Text Box 27">
            <a:extLst>
              <a:ext uri="{FF2B5EF4-FFF2-40B4-BE49-F238E27FC236}">
                <a16:creationId xmlns:a16="http://schemas.microsoft.com/office/drawing/2014/main" id="{0C50349D-46A9-45BA-9CB3-5DD0D4AA3C60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6812" y="1706209"/>
            <a:ext cx="792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113" name="Text Box 28">
            <a:extLst>
              <a:ext uri="{FF2B5EF4-FFF2-40B4-BE49-F238E27FC236}">
                <a16:creationId xmlns:a16="http://schemas.microsoft.com/office/drawing/2014/main" id="{C0EE163C-AB91-4378-8735-FB717130C5E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972746" y="1038566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14" name="Oval 26">
            <a:extLst>
              <a:ext uri="{FF2B5EF4-FFF2-40B4-BE49-F238E27FC236}">
                <a16:creationId xmlns:a16="http://schemas.microsoft.com/office/drawing/2014/main" id="{7A3BA683-76B3-432D-AAC3-82F530114E22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4448512" y="1688747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15" name="Text Box 28">
            <a:extLst>
              <a:ext uri="{FF2B5EF4-FFF2-40B4-BE49-F238E27FC236}">
                <a16:creationId xmlns:a16="http://schemas.microsoft.com/office/drawing/2014/main" id="{03B1201B-F6B1-43BF-8474-2055BC34926E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289763" y="1131534"/>
            <a:ext cx="1489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18443" name="Group 7">
            <a:extLst>
              <a:ext uri="{FF2B5EF4-FFF2-40B4-BE49-F238E27FC236}">
                <a16:creationId xmlns:a16="http://schemas.microsoft.com/office/drawing/2014/main" id="{4CF6D357-A6AF-43E3-AE31-1EB8664DE104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6294762" y="2377321"/>
            <a:ext cx="3276600" cy="146050"/>
            <a:chOff x="0" y="0"/>
            <a:chExt cx="2381" cy="91"/>
          </a:xfrm>
        </p:grpSpPr>
        <p:sp>
          <p:nvSpPr>
            <p:cNvPr id="18448" name="Line 8">
              <a:extLst>
                <a:ext uri="{FF2B5EF4-FFF2-40B4-BE49-F238E27FC236}">
                  <a16:creationId xmlns:a16="http://schemas.microsoft.com/office/drawing/2014/main" id="{0287E8CC-0283-4737-A87F-041368FB4176}"/>
                </a:ext>
              </a:extLst>
            </p:cNvPr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8449" name="AutoShape 9">
              <a:extLst>
                <a:ext uri="{FF2B5EF4-FFF2-40B4-BE49-F238E27FC236}">
                  <a16:creationId xmlns:a16="http://schemas.microsoft.com/office/drawing/2014/main" id="{814D9815-EAB5-451E-BF5B-051406FC31D6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3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18444" name="Group 7">
            <a:extLst>
              <a:ext uri="{FF2B5EF4-FFF2-40B4-BE49-F238E27FC236}">
                <a16:creationId xmlns:a16="http://schemas.microsoft.com/office/drawing/2014/main" id="{29E52C82-DB69-4568-ADCF-28D5F008E0DB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 rot="1288903">
            <a:off x="3159462" y="1780822"/>
            <a:ext cx="3276600" cy="146050"/>
            <a:chOff x="0" y="0"/>
            <a:chExt cx="2381" cy="91"/>
          </a:xfrm>
        </p:grpSpPr>
        <p:sp>
          <p:nvSpPr>
            <p:cNvPr id="18446" name="Line 8">
              <a:extLst>
                <a:ext uri="{FF2B5EF4-FFF2-40B4-BE49-F238E27FC236}">
                  <a16:creationId xmlns:a16="http://schemas.microsoft.com/office/drawing/2014/main" id="{B5807A9F-F069-4E12-8558-BAC98E0BF99E}"/>
                </a:ext>
              </a:extLst>
            </p:cNvPr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8447" name="AutoShape 9">
              <a:extLst>
                <a:ext uri="{FF2B5EF4-FFF2-40B4-BE49-F238E27FC236}">
                  <a16:creationId xmlns:a16="http://schemas.microsoft.com/office/drawing/2014/main" id="{84C74658-FCFD-4E1F-8700-58A5F7BF536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1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46A4319C-F93D-49B0-C58C-5175BEECA904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6137612" y="2898642"/>
            <a:ext cx="360362" cy="2124075"/>
            <a:chOff x="0" y="0"/>
            <a:chExt cx="136" cy="635"/>
          </a:xfrm>
        </p:grpSpPr>
        <p:sp>
          <p:nvSpPr>
            <p:cNvPr id="3" name="xjhgx2">
              <a:extLst>
                <a:ext uri="{FF2B5EF4-FFF2-40B4-BE49-F238E27FC236}">
                  <a16:creationId xmlns:a16="http://schemas.microsoft.com/office/drawing/2014/main" id="{86A2804E-5EA5-CBA9-4D5A-EB3C5CADD928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84773849-6045-66F4-E5BF-607A0C6A8D2A}"/>
                </a:ext>
              </a:extLst>
            </p:cNvPr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" name="Line 6">
            <a:extLst>
              <a:ext uri="{FF2B5EF4-FFF2-40B4-BE49-F238E27FC236}">
                <a16:creationId xmlns:a16="http://schemas.microsoft.com/office/drawing/2014/main" id="{765B49AB-98CE-DB1E-9376-F25055928742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995949" y="3916228"/>
            <a:ext cx="7596188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" name="Oval 25">
            <a:extLst>
              <a:ext uri="{FF2B5EF4-FFF2-40B4-BE49-F238E27FC236}">
                <a16:creationId xmlns:a16="http://schemas.microsoft.com/office/drawing/2014/main" id="{FCD15D54-24DE-3240-0648-582A0CC972A8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6245562" y="3869559"/>
            <a:ext cx="144462" cy="1444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7" name="Oval 26">
            <a:extLst>
              <a:ext uri="{FF2B5EF4-FFF2-40B4-BE49-F238E27FC236}">
                <a16:creationId xmlns:a16="http://schemas.microsoft.com/office/drawing/2014/main" id="{48742241-53A9-4647-7D6D-EA2976505C67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8190249" y="3869559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C48EFB7B-3EFC-02DE-F8FC-B2230F90285D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86812" y="3867971"/>
            <a:ext cx="792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DC832F04-AED1-0318-54A2-132B35AC8959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222490" y="3340997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0" name="Oval 26">
            <a:extLst>
              <a:ext uri="{FF2B5EF4-FFF2-40B4-BE49-F238E27FC236}">
                <a16:creationId xmlns:a16="http://schemas.microsoft.com/office/drawing/2014/main" id="{14CF1601-F5E0-BFDF-C851-3A86FFF4503C}"/>
              </a:ext>
            </a:extLst>
          </p:cNvPr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>
            <a:off x="4448512" y="3850509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5F9D6067-B45C-FB44-3BE7-EB8BBBF082C4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289763" y="3293296"/>
            <a:ext cx="1489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077F18C3-4A44-FCA9-CC09-0F70672569C4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6302744" y="3274533"/>
            <a:ext cx="3276600" cy="146050"/>
            <a:chOff x="0" y="0"/>
            <a:chExt cx="2381" cy="91"/>
          </a:xfrm>
        </p:grpSpPr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10D683F0-D429-3E77-4902-C8D1B2E22534}"/>
                </a:ext>
              </a:extLst>
            </p:cNvPr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" name="AutoShape 9">
              <a:extLst>
                <a:ext uri="{FF2B5EF4-FFF2-40B4-BE49-F238E27FC236}">
                  <a16:creationId xmlns:a16="http://schemas.microsoft.com/office/drawing/2014/main" id="{21B7DCBA-C16E-DAD4-E933-D5C8E729A464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7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15" name="Group 7">
            <a:extLst>
              <a:ext uri="{FF2B5EF4-FFF2-40B4-BE49-F238E27FC236}">
                <a16:creationId xmlns:a16="http://schemas.microsoft.com/office/drawing/2014/main" id="{4550F16F-5A72-07B3-D947-0EDD0EBD549F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 rot="20564080">
            <a:off x="3133014" y="3761133"/>
            <a:ext cx="3276600" cy="146050"/>
            <a:chOff x="0" y="0"/>
            <a:chExt cx="2381" cy="91"/>
          </a:xfrm>
        </p:grpSpPr>
        <p:sp>
          <p:nvSpPr>
            <p:cNvPr id="16" name="Line 8">
              <a:extLst>
                <a:ext uri="{FF2B5EF4-FFF2-40B4-BE49-F238E27FC236}">
                  <a16:creationId xmlns:a16="http://schemas.microsoft.com/office/drawing/2014/main" id="{ED86D211-C83B-69A2-E135-352494B6108A}"/>
                </a:ext>
              </a:extLst>
            </p:cNvPr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" name="AutoShape 9">
              <a:extLst>
                <a:ext uri="{FF2B5EF4-FFF2-40B4-BE49-F238E27FC236}">
                  <a16:creationId xmlns:a16="http://schemas.microsoft.com/office/drawing/2014/main" id="{093009F3-FF42-942D-6CF8-6C9AD4A5AAA8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sp>
        <p:nvSpPr>
          <p:cNvPr id="20" name="Text Box 75">
            <a:extLst>
              <a:ext uri="{FF2B5EF4-FFF2-40B4-BE49-F238E27FC236}">
                <a16:creationId xmlns:a16="http://schemas.microsoft.com/office/drawing/2014/main" id="{8F30FBFF-4BCC-AA93-FF33-C9980FB38027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89604" y="2485"/>
            <a:ext cx="116292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一侧光线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平行于主光轴</a:t>
            </a:r>
            <a:r>
              <a:rPr lang="zh-CN" altLang="en-US" sz="4000" b="1">
                <a:latin typeface="宋体" panose="02010600030101010101" pitchFamily="2" charset="-122"/>
              </a:rPr>
              <a:t>，另一侧光线就经过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焦点</a:t>
            </a:r>
            <a:r>
              <a:rPr lang="zh-CN" altLang="en-US" sz="4000" b="1">
                <a:latin typeface="宋体" panose="02010600030101010101" pitchFamily="2" charset="-122"/>
              </a:rPr>
              <a:t>。</a:t>
            </a:r>
            <a:endParaRPr lang="en-US" altLang="zh-CN" sz="4000" b="1"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反之亦然。</a:t>
            </a:r>
            <a:endParaRPr lang="en-US" altLang="zh-CN" sz="4000" b="1">
              <a:latin typeface="宋体" panose="02010600030101010101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181B46B-17BC-2BD4-9C37-8C2F31D6B19A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2937250" y="4656712"/>
            <a:ext cx="3210667" cy="22325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D390243-3473-C29C-FA42-CB65C4B084BC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6543579" y="4672421"/>
            <a:ext cx="3296833" cy="22167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经过光心的光线不偏折">
            <a:hlinkClick r:id="" action="ppaction://media"/>
            <a:extLst>
              <a:ext uri="{FF2B5EF4-FFF2-40B4-BE49-F238E27FC236}">
                <a16:creationId xmlns:a16="http://schemas.microsoft.com/office/drawing/2014/main" id="{9D2B9B02-BEED-7F2C-0479-F45DCBE46AE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3836"/>
            <a:ext cx="12192000" cy="6858000"/>
          </a:xfrm>
          <a:prstGeom prst="rect">
            <a:avLst/>
          </a:prstGeom>
        </p:spPr>
      </p:pic>
      <p:sp>
        <p:nvSpPr>
          <p:cNvPr id="3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44A2E29D-C030-8165-F938-584B47AFFBB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332" y="70058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3414290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EC77A977-2E1D-E947-0372-77B52165BB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rcRect t="29043" b="24703"/>
          <a:stretch>
            <a:fillRect/>
          </a:stretch>
        </p:blipFill>
        <p:spPr>
          <a:xfrm>
            <a:off x="7032104" y="0"/>
            <a:ext cx="5161061" cy="23871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5CC4BF2-C4DD-2201-90CA-64DD7E70D9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4" y="3238995"/>
            <a:ext cx="4648928" cy="32290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6C3EFE-42DA-BBCC-76EA-A3F2D18E41C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3"/>
            <a:ext cx="4483270" cy="3229022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4A37333A-0F52-F0A8-3A1A-2A421130DBE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05804" y="1736812"/>
            <a:ext cx="1871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CCFF33"/>
                </a:solidFill>
                <a:latin typeface="宋体" panose="02010600030101010101" pitchFamily="2" charset="-122"/>
              </a:rPr>
              <a:t>投影仪</a:t>
            </a:r>
            <a:endParaRPr lang="en-US" altLang="zh-CN" sz="2800" b="1">
              <a:solidFill>
                <a:srgbClr val="CCFF33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43078161-ECAD-A18F-C2EA-411C7A82A7F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83632" y="3252968"/>
            <a:ext cx="24121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微单相机</a:t>
            </a:r>
            <a:endParaRPr lang="en-US" altLang="zh-CN" sz="28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F38A80-DB92-33EB-56CF-5CC9569E976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762894" y="2381228"/>
            <a:ext cx="4958528" cy="44708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06D0E84-D743-DCC2-498B-0182356EF72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lum bright="-6000" contrast="12000"/>
          </a:blip>
          <a:stretch>
            <a:fillRect/>
          </a:stretch>
        </p:blipFill>
        <p:spPr>
          <a:xfrm>
            <a:off x="4986367" y="-7147"/>
            <a:ext cx="2126995" cy="2746313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B47A1402-2268-96E0-0A40-943FAF8860AD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74328" y="71426"/>
            <a:ext cx="1319549" cy="613053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透镜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7AF10195-A7EC-A5D7-D139-A70D3A24CBD9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34120" y="3200128"/>
            <a:ext cx="24121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放大镜</a:t>
            </a:r>
            <a:endParaRPr lang="en-US" altLang="zh-CN" sz="28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4A7E4371-C822-3103-CA49-F22C3DD59B4D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74328" y="2516423"/>
            <a:ext cx="24121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008000"/>
                </a:solidFill>
                <a:latin typeface="宋体" panose="02010600030101010101" pitchFamily="2" charset="-122"/>
              </a:rPr>
              <a:t>监控镜头</a:t>
            </a:r>
            <a:endParaRPr lang="en-US" altLang="zh-CN" sz="2800" b="1">
              <a:solidFill>
                <a:srgbClr val="008000"/>
              </a:solidFill>
              <a:latin typeface="宋体" panose="02010600030101010101" pitchFamily="2" charset="-122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A89758D-6F7D-DFA6-F560-6CE5861A37F2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0264" y="2441618"/>
            <a:ext cx="2866291" cy="29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1C079405-F9C4-21C4-FE9B-69D4904FEEA7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909682" y="5339021"/>
            <a:ext cx="21555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手机摄像头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75">
            <a:extLst>
              <a:ext uri="{FF2B5EF4-FFF2-40B4-BE49-F238E27FC236}">
                <a16:creationId xmlns:a16="http://schemas.microsoft.com/office/drawing/2014/main" id="{2CBC9AAB-0658-4438-B82C-0A7FFDE2DA7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67708" y="0"/>
            <a:ext cx="63367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经过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光心</a:t>
            </a:r>
            <a:r>
              <a:rPr lang="zh-CN" altLang="en-US" sz="4400" b="1">
                <a:latin typeface="宋体" panose="02010600030101010101" pitchFamily="2" charset="-122"/>
              </a:rPr>
              <a:t>的光线不偏折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2A1FB66-0536-9652-E92D-E26724223B6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l="36042" t="30791" r="8952" b="20833"/>
          <a:stretch>
            <a:fillRect/>
          </a:stretch>
        </p:blipFill>
        <p:spPr>
          <a:xfrm>
            <a:off x="-2174" y="838220"/>
            <a:ext cx="12194174" cy="6032503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4EDF6906-FEF7-AC1A-B9E5-B48D5C16F65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803769" y="3717032"/>
            <a:ext cx="350288" cy="36661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E71BB6EA-8C95-D6E6-A403-D784DC87639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63753" y="1592797"/>
            <a:ext cx="48244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8000" b="1">
                <a:solidFill>
                  <a:srgbClr val="0000FF"/>
                </a:solidFill>
                <a:latin typeface="宋体" panose="02010600030101010101" pitchFamily="2" charset="-122"/>
              </a:rPr>
              <a:t>练习</a:t>
            </a:r>
          </a:p>
        </p:txBody>
      </p:sp>
    </p:spTree>
    <p:extLst>
      <p:ext uri="{BB962C8B-B14F-4D97-AF65-F5344CB8AC3E}">
        <p14:creationId xmlns:p14="http://schemas.microsoft.com/office/powerpoint/2010/main" val="389580037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4">
            <a:extLst>
              <a:ext uri="{FF2B5EF4-FFF2-40B4-BE49-F238E27FC236}">
                <a16:creationId xmlns:a16="http://schemas.microsoft.com/office/drawing/2014/main" id="{B9D45A3D-A1F7-4B32-BB73-7B3F857B2C7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1638" y="12940"/>
            <a:ext cx="46324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凸透镜的特殊光线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450801D6-4214-96CE-F3DB-8741E4DCA2C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886315" y="2535859"/>
            <a:ext cx="360362" cy="2124075"/>
            <a:chOff x="0" y="0"/>
            <a:chExt cx="136" cy="635"/>
          </a:xfrm>
        </p:grpSpPr>
        <p:sp>
          <p:nvSpPr>
            <p:cNvPr id="3" name="xjhgx2">
              <a:extLst>
                <a:ext uri="{FF2B5EF4-FFF2-40B4-BE49-F238E27FC236}">
                  <a16:creationId xmlns:a16="http://schemas.microsoft.com/office/drawing/2014/main" id="{152D762A-D2F6-98F9-7253-76455F2FF581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B8D7C430-2414-C314-211D-C9EB73006A8D}"/>
                </a:ext>
              </a:extLst>
            </p:cNvPr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" name="Line 6">
            <a:extLst>
              <a:ext uri="{FF2B5EF4-FFF2-40B4-BE49-F238E27FC236}">
                <a16:creationId xmlns:a16="http://schemas.microsoft.com/office/drawing/2014/main" id="{F6F2A4BE-38B8-A43C-AAC4-7390A6B0DE1C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744652" y="3553445"/>
            <a:ext cx="7596188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" name="Oval 25">
            <a:extLst>
              <a:ext uri="{FF2B5EF4-FFF2-40B4-BE49-F238E27FC236}">
                <a16:creationId xmlns:a16="http://schemas.microsoft.com/office/drawing/2014/main" id="{4638C1E4-87B2-3DCF-5447-823C73066846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994265" y="3506776"/>
            <a:ext cx="144462" cy="1444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7" name="Oval 26">
            <a:extLst>
              <a:ext uri="{FF2B5EF4-FFF2-40B4-BE49-F238E27FC236}">
                <a16:creationId xmlns:a16="http://schemas.microsoft.com/office/drawing/2014/main" id="{A48222F3-F667-67CF-9B2F-7BC8E5DA1A56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7938952" y="3506776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E0705994-9DF3-22E4-668D-79BDBEA1A5E6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35515" y="3505188"/>
            <a:ext cx="792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299DC88F-EB8B-5248-7C88-15212B4F9C3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721449" y="2837545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0" name="Oval 26">
            <a:extLst>
              <a:ext uri="{FF2B5EF4-FFF2-40B4-BE49-F238E27FC236}">
                <a16:creationId xmlns:a16="http://schemas.microsoft.com/office/drawing/2014/main" id="{5A59D599-1A5E-1658-2038-F0C3FE89EC79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4197215" y="3487726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AE238CE3-2B5B-6B50-1F1A-8E9C34194FF2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38466" y="2930513"/>
            <a:ext cx="1489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AC1A2C83-047E-0B1C-FD52-103525FD6CC6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 rot="1288903">
            <a:off x="2908165" y="3579801"/>
            <a:ext cx="3276600" cy="146050"/>
            <a:chOff x="0" y="0"/>
            <a:chExt cx="2381" cy="91"/>
          </a:xfrm>
        </p:grpSpPr>
        <p:sp>
          <p:nvSpPr>
            <p:cNvPr id="16" name="Line 8">
              <a:extLst>
                <a:ext uri="{FF2B5EF4-FFF2-40B4-BE49-F238E27FC236}">
                  <a16:creationId xmlns:a16="http://schemas.microsoft.com/office/drawing/2014/main" id="{24CE03B7-650D-894B-1B15-422C9ECFCD1E}"/>
                </a:ext>
              </a:extLst>
            </p:cNvPr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" name="AutoShape 9">
              <a:extLst>
                <a:ext uri="{FF2B5EF4-FFF2-40B4-BE49-F238E27FC236}">
                  <a16:creationId xmlns:a16="http://schemas.microsoft.com/office/drawing/2014/main" id="{5C3AAFD2-5E28-933C-B760-62E9668FAE4D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7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09C176C0-24E0-F9FB-7520-3EEB758B3D19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5894652" y="4699333"/>
            <a:ext cx="360363" cy="2124075"/>
            <a:chOff x="0" y="0"/>
            <a:chExt cx="136" cy="635"/>
          </a:xfrm>
        </p:grpSpPr>
        <p:sp>
          <p:nvSpPr>
            <p:cNvPr id="19" name="xjhgx2">
              <a:extLst>
                <a:ext uri="{FF2B5EF4-FFF2-40B4-BE49-F238E27FC236}">
                  <a16:creationId xmlns:a16="http://schemas.microsoft.com/office/drawing/2014/main" id="{CFE831A4-0462-CCA0-15C9-C82712D152F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4">
              <a:extLst>
                <a:ext uri="{FF2B5EF4-FFF2-40B4-BE49-F238E27FC236}">
                  <a16:creationId xmlns:a16="http://schemas.microsoft.com/office/drawing/2014/main" id="{B64927EB-F9AC-E14C-EECE-FAE1142EBC24}"/>
                </a:ext>
              </a:extLst>
            </p:cNvPr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" name="Line 6">
            <a:extLst>
              <a:ext uri="{FF2B5EF4-FFF2-40B4-BE49-F238E27FC236}">
                <a16:creationId xmlns:a16="http://schemas.microsoft.com/office/drawing/2014/main" id="{BA379181-7075-1767-D374-203D29D4235E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62515" y="5777246"/>
            <a:ext cx="7596187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" name="Oval 25">
            <a:extLst>
              <a:ext uri="{FF2B5EF4-FFF2-40B4-BE49-F238E27FC236}">
                <a16:creationId xmlns:a16="http://schemas.microsoft.com/office/drawing/2014/main" id="{1F2599EF-F1C8-0925-671B-016CFB829D2A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6002602" y="5705808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23" name="Oval 26">
            <a:extLst>
              <a:ext uri="{FF2B5EF4-FFF2-40B4-BE49-F238E27FC236}">
                <a16:creationId xmlns:a16="http://schemas.microsoft.com/office/drawing/2014/main" id="{6213924C-4223-C5A4-5E92-A2F453031771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7947289" y="5705807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FEDBD10A-200A-6B96-7770-70F04FB94CE1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843852" y="5705807"/>
            <a:ext cx="792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9368CAA1-E293-5117-978C-C1999CCCF635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683765" y="5080332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26" name="Oval 26">
            <a:extLst>
              <a:ext uri="{FF2B5EF4-FFF2-40B4-BE49-F238E27FC236}">
                <a16:creationId xmlns:a16="http://schemas.microsoft.com/office/drawing/2014/main" id="{BE6EF094-7A37-C8BB-A17B-CD3120E18363}"/>
              </a:ext>
            </a:extLst>
          </p:cNvPr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>
            <a:off x="4205551" y="5686757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27" name="Text Box 28">
            <a:extLst>
              <a:ext uri="{FF2B5EF4-FFF2-40B4-BE49-F238E27FC236}">
                <a16:creationId xmlns:a16="http://schemas.microsoft.com/office/drawing/2014/main" id="{22ACB740-FBFB-64B5-132E-53EE87B7FD03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57915" y="5189871"/>
            <a:ext cx="14890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B56CCF76-A03B-C135-57B2-385C657B2C23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 rot="20550210">
            <a:off x="5979968" y="5233162"/>
            <a:ext cx="3276600" cy="146050"/>
            <a:chOff x="0" y="0"/>
            <a:chExt cx="2381" cy="91"/>
          </a:xfrm>
        </p:grpSpPr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0B31F5E3-883E-9475-55A2-739DC245D5A8}"/>
                </a:ext>
              </a:extLst>
            </p:cNvPr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0" name="AutoShape 9">
              <a:extLst>
                <a:ext uri="{FF2B5EF4-FFF2-40B4-BE49-F238E27FC236}">
                  <a16:creationId xmlns:a16="http://schemas.microsoft.com/office/drawing/2014/main" id="{4DD5C856-56F7-B051-C2FD-88D5DDFCC217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3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31" name="Group 7">
            <a:extLst>
              <a:ext uri="{FF2B5EF4-FFF2-40B4-BE49-F238E27FC236}">
                <a16:creationId xmlns:a16="http://schemas.microsoft.com/office/drawing/2014/main" id="{B686C0C1-ED41-9BE3-51B8-54767CA2D973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 rot="20532948">
            <a:off x="2867915" y="6218397"/>
            <a:ext cx="3276600" cy="146050"/>
            <a:chOff x="0" y="0"/>
            <a:chExt cx="2381" cy="91"/>
          </a:xfrm>
        </p:grpSpPr>
        <p:sp>
          <p:nvSpPr>
            <p:cNvPr id="19456" name="Line 8">
              <a:extLst>
                <a:ext uri="{FF2B5EF4-FFF2-40B4-BE49-F238E27FC236}">
                  <a16:creationId xmlns:a16="http://schemas.microsoft.com/office/drawing/2014/main" id="{45417A22-51C9-686E-0FA3-9D3038FB7B04}"/>
                </a:ext>
              </a:extLst>
            </p:cNvPr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457" name="AutoShape 9">
              <a:extLst>
                <a:ext uri="{FF2B5EF4-FFF2-40B4-BE49-F238E27FC236}">
                  <a16:creationId xmlns:a16="http://schemas.microsoft.com/office/drawing/2014/main" id="{BB26A2BF-28E6-F91A-5F50-C974525E04EB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1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19460" name="Group 7">
            <a:extLst>
              <a:ext uri="{FF2B5EF4-FFF2-40B4-BE49-F238E27FC236}">
                <a16:creationId xmlns:a16="http://schemas.microsoft.com/office/drawing/2014/main" id="{87170C8C-5288-D4A2-1DC8-2439690FEAC8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6055383" y="4164216"/>
            <a:ext cx="3276600" cy="146050"/>
            <a:chOff x="0" y="0"/>
            <a:chExt cx="2381" cy="91"/>
          </a:xfrm>
        </p:grpSpPr>
        <p:sp>
          <p:nvSpPr>
            <p:cNvPr id="19461" name="Line 8">
              <a:extLst>
                <a:ext uri="{FF2B5EF4-FFF2-40B4-BE49-F238E27FC236}">
                  <a16:creationId xmlns:a16="http://schemas.microsoft.com/office/drawing/2014/main" id="{64B3B140-F51F-864A-6279-0F8780B523D4}"/>
                </a:ext>
              </a:extLst>
            </p:cNvPr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462" name="AutoShape 9">
              <a:extLst>
                <a:ext uri="{FF2B5EF4-FFF2-40B4-BE49-F238E27FC236}">
                  <a16:creationId xmlns:a16="http://schemas.microsoft.com/office/drawing/2014/main" id="{E9B85255-EBEC-1A69-2754-6494030EB705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9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19463" name="Group 2">
            <a:extLst>
              <a:ext uri="{FF2B5EF4-FFF2-40B4-BE49-F238E27FC236}">
                <a16:creationId xmlns:a16="http://schemas.microsoft.com/office/drawing/2014/main" id="{9111F53C-8216-61BA-06A6-6E6BD8DAEC49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5875202" y="332818"/>
            <a:ext cx="360362" cy="2124075"/>
            <a:chOff x="0" y="0"/>
            <a:chExt cx="136" cy="635"/>
          </a:xfrm>
        </p:grpSpPr>
        <p:sp>
          <p:nvSpPr>
            <p:cNvPr id="19464" name="xjhgx2">
              <a:extLst>
                <a:ext uri="{FF2B5EF4-FFF2-40B4-BE49-F238E27FC236}">
                  <a16:creationId xmlns:a16="http://schemas.microsoft.com/office/drawing/2014/main" id="{42BBCE6A-3B72-8C52-8980-150A2DD59C3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5" name="Line 4">
              <a:extLst>
                <a:ext uri="{FF2B5EF4-FFF2-40B4-BE49-F238E27FC236}">
                  <a16:creationId xmlns:a16="http://schemas.microsoft.com/office/drawing/2014/main" id="{6DD67876-ABC0-A1F4-9EC7-B17C24F73038}"/>
                </a:ext>
              </a:extLst>
            </p:cNvPr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466" name="Line 6">
            <a:extLst>
              <a:ext uri="{FF2B5EF4-FFF2-40B4-BE49-F238E27FC236}">
                <a16:creationId xmlns:a16="http://schemas.microsoft.com/office/drawing/2014/main" id="{AB1F50C3-D562-C653-6A64-35659A5D9345}"/>
              </a:ext>
            </a:extLst>
          </p:cNvPr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2730866" y="1315481"/>
            <a:ext cx="7596188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19467" name="Group 10">
            <a:extLst>
              <a:ext uri="{FF2B5EF4-FFF2-40B4-BE49-F238E27FC236}">
                <a16:creationId xmlns:a16="http://schemas.microsoft.com/office/drawing/2014/main" id="{4013CC70-AF33-FA77-D4B5-C1A003F022C2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2762515" y="1907624"/>
            <a:ext cx="3268662" cy="109538"/>
            <a:chOff x="0" y="0"/>
            <a:chExt cx="2399" cy="91"/>
          </a:xfrm>
        </p:grpSpPr>
        <p:sp>
          <p:nvSpPr>
            <p:cNvPr id="19468" name="Line 11">
              <a:extLst>
                <a:ext uri="{FF2B5EF4-FFF2-40B4-BE49-F238E27FC236}">
                  <a16:creationId xmlns:a16="http://schemas.microsoft.com/office/drawing/2014/main" id="{2F7ED35D-6E4A-7230-1F80-7EE3AB755E02}"/>
                </a:ext>
              </a:extLst>
            </p:cNvPr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0" y="46"/>
              <a:ext cx="239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469" name="AutoShape 12">
              <a:extLst>
                <a:ext uri="{FF2B5EF4-FFF2-40B4-BE49-F238E27FC236}">
                  <a16:creationId xmlns:a16="http://schemas.microsoft.com/office/drawing/2014/main" id="{08FDE69E-5FB3-D2D1-AA67-6EA97CCFB6E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5"/>
              </p:custDataLst>
            </p:nvPr>
          </p:nvSpPr>
          <p:spPr bwMode="auto">
            <a:xfrm rot="5400000">
              <a:off x="1578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sp>
        <p:nvSpPr>
          <p:cNvPr id="19473" name="Oval 25">
            <a:extLst>
              <a:ext uri="{FF2B5EF4-FFF2-40B4-BE49-F238E27FC236}">
                <a16:creationId xmlns:a16="http://schemas.microsoft.com/office/drawing/2014/main" id="{8138D3B1-2969-D8E3-D121-3E9096C630B3}"/>
              </a:ext>
            </a:extLst>
          </p:cNvPr>
          <p:cNvSpPr>
            <a:spLocks noChangeAspect="1" noChangeArrowheads="1"/>
          </p:cNvSpPr>
          <p:nvPr>
            <p:custDataLst>
              <p:tags r:id="rId25"/>
            </p:custDataLst>
          </p:nvPr>
        </p:nvSpPr>
        <p:spPr bwMode="auto">
          <a:xfrm>
            <a:off x="5970954" y="1244043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9474" name="Oval 26">
            <a:extLst>
              <a:ext uri="{FF2B5EF4-FFF2-40B4-BE49-F238E27FC236}">
                <a16:creationId xmlns:a16="http://schemas.microsoft.com/office/drawing/2014/main" id="{2E99A269-B612-09C3-5D7B-FA50F9535A57}"/>
              </a:ext>
            </a:extLst>
          </p:cNvPr>
          <p:cNvSpPr>
            <a:spLocks noChangeAspect="1" noChangeArrowheads="1"/>
          </p:cNvSpPr>
          <p:nvPr>
            <p:custDataLst>
              <p:tags r:id="rId26"/>
            </p:custDataLst>
          </p:nvPr>
        </p:nvSpPr>
        <p:spPr bwMode="auto">
          <a:xfrm>
            <a:off x="7948583" y="1236105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9475" name="Text Box 27">
            <a:extLst>
              <a:ext uri="{FF2B5EF4-FFF2-40B4-BE49-F238E27FC236}">
                <a16:creationId xmlns:a16="http://schemas.microsoft.com/office/drawing/2014/main" id="{3BB3EDB9-30F8-52E3-6253-DD2DB173E040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797028" y="1336264"/>
            <a:ext cx="7921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19476" name="Text Box 28">
            <a:extLst>
              <a:ext uri="{FF2B5EF4-FFF2-40B4-BE49-F238E27FC236}">
                <a16:creationId xmlns:a16="http://schemas.microsoft.com/office/drawing/2014/main" id="{6B2D5DBA-A6A5-C18E-BFD1-2F741733E345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894102" y="574985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9477" name="Oval 26">
            <a:extLst>
              <a:ext uri="{FF2B5EF4-FFF2-40B4-BE49-F238E27FC236}">
                <a16:creationId xmlns:a16="http://schemas.microsoft.com/office/drawing/2014/main" id="{8D3F7ECD-2A4E-2166-49D1-C84986C3B08C}"/>
              </a:ext>
            </a:extLst>
          </p:cNvPr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>
            <a:off x="4206766" y="1254448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9478" name="Text Box 28">
            <a:extLst>
              <a:ext uri="{FF2B5EF4-FFF2-40B4-BE49-F238E27FC236}">
                <a16:creationId xmlns:a16="http://schemas.microsoft.com/office/drawing/2014/main" id="{1EF535F8-8F90-7F9E-B75B-08C224BEC64B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188964" y="676512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19479" name="Group 7">
            <a:extLst>
              <a:ext uri="{FF2B5EF4-FFF2-40B4-BE49-F238E27FC236}">
                <a16:creationId xmlns:a16="http://schemas.microsoft.com/office/drawing/2014/main" id="{B88815FC-ACBC-FC28-09FF-D9E1787FDC32}"/>
              </a:ext>
            </a:extLst>
          </p:cNvPr>
          <p:cNvGrpSpPr/>
          <p:nvPr>
            <p:custDataLst>
              <p:tags r:id="rId31"/>
            </p:custDataLst>
          </p:nvPr>
        </p:nvGrpSpPr>
        <p:grpSpPr>
          <a:xfrm rot="20515248">
            <a:off x="5941700" y="1291562"/>
            <a:ext cx="3737516" cy="185315"/>
            <a:chOff x="0" y="0"/>
            <a:chExt cx="2381" cy="91"/>
          </a:xfrm>
        </p:grpSpPr>
        <p:sp>
          <p:nvSpPr>
            <p:cNvPr id="19480" name="Line 8">
              <a:extLst>
                <a:ext uri="{FF2B5EF4-FFF2-40B4-BE49-F238E27FC236}">
                  <a16:creationId xmlns:a16="http://schemas.microsoft.com/office/drawing/2014/main" id="{EBBC0A78-EEB7-5682-0184-0F8A77114897}"/>
                </a:ext>
              </a:extLst>
            </p:cNvPr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481" name="AutoShape 9">
              <a:extLst>
                <a:ext uri="{FF2B5EF4-FFF2-40B4-BE49-F238E27FC236}">
                  <a16:creationId xmlns:a16="http://schemas.microsoft.com/office/drawing/2014/main" id="{FBB69C54-D564-5158-704D-D24CE6CB5E6A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3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50801D6-4214-96CE-F3DB-8741E4DCA2C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889291" y="4653137"/>
            <a:ext cx="360362" cy="2124075"/>
            <a:chOff x="0" y="0"/>
            <a:chExt cx="136" cy="635"/>
          </a:xfrm>
        </p:grpSpPr>
        <p:sp>
          <p:nvSpPr>
            <p:cNvPr id="3" name="xjhgx2">
              <a:extLst>
                <a:ext uri="{FF2B5EF4-FFF2-40B4-BE49-F238E27FC236}">
                  <a16:creationId xmlns:a16="http://schemas.microsoft.com/office/drawing/2014/main" id="{152D762A-D2F6-98F9-7253-76455F2FF581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B8D7C430-2414-C314-211D-C9EB73006A8D}"/>
                </a:ext>
              </a:extLst>
            </p:cNvPr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" name="Line 6">
            <a:extLst>
              <a:ext uri="{FF2B5EF4-FFF2-40B4-BE49-F238E27FC236}">
                <a16:creationId xmlns:a16="http://schemas.microsoft.com/office/drawing/2014/main" id="{F6F2A4BE-38B8-A43C-AAC4-7390A6B0DE1C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747628" y="5670723"/>
            <a:ext cx="7596188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" name="Oval 25">
            <a:extLst>
              <a:ext uri="{FF2B5EF4-FFF2-40B4-BE49-F238E27FC236}">
                <a16:creationId xmlns:a16="http://schemas.microsoft.com/office/drawing/2014/main" id="{4638C1E4-87B2-3DCF-5447-823C73066846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97241" y="5624054"/>
            <a:ext cx="144462" cy="1444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7" name="Oval 26">
            <a:extLst>
              <a:ext uri="{FF2B5EF4-FFF2-40B4-BE49-F238E27FC236}">
                <a16:creationId xmlns:a16="http://schemas.microsoft.com/office/drawing/2014/main" id="{A48222F3-F667-67CF-9B2F-7BC8E5DA1A56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7941928" y="5624054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E0705994-9DF3-22E4-668D-79BDBEA1A5E6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38491" y="5622466"/>
            <a:ext cx="792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299DC88F-EB8B-5248-7C88-15212B4F9C3C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24425" y="4954823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0" name="Oval 26">
            <a:extLst>
              <a:ext uri="{FF2B5EF4-FFF2-40B4-BE49-F238E27FC236}">
                <a16:creationId xmlns:a16="http://schemas.microsoft.com/office/drawing/2014/main" id="{5A59D599-1A5E-1658-2038-F0C3FE89EC79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4200191" y="5605004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AE238CE3-2B5B-6B50-1F1A-8E9C34194FF2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41442" y="5047791"/>
            <a:ext cx="1489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AC1A2C83-047E-0B1C-FD52-103525FD6CC6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 rot="11754638">
            <a:off x="6017202" y="5518012"/>
            <a:ext cx="3276600" cy="146050"/>
            <a:chOff x="0" y="0"/>
            <a:chExt cx="2381" cy="91"/>
          </a:xfrm>
        </p:grpSpPr>
        <p:sp>
          <p:nvSpPr>
            <p:cNvPr id="16" name="Line 8">
              <a:extLst>
                <a:ext uri="{FF2B5EF4-FFF2-40B4-BE49-F238E27FC236}">
                  <a16:creationId xmlns:a16="http://schemas.microsoft.com/office/drawing/2014/main" id="{24CE03B7-650D-894B-1B15-422C9ECFCD1E}"/>
                </a:ext>
              </a:extLst>
            </p:cNvPr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" name="AutoShape 9">
              <a:extLst>
                <a:ext uri="{FF2B5EF4-FFF2-40B4-BE49-F238E27FC236}">
                  <a16:creationId xmlns:a16="http://schemas.microsoft.com/office/drawing/2014/main" id="{5C3AAFD2-5E28-933C-B760-62E9668FAE4D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7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09C176C0-24E0-F9FB-7520-3EEB758B3D19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5879766" y="2491120"/>
            <a:ext cx="360363" cy="2124075"/>
            <a:chOff x="0" y="0"/>
            <a:chExt cx="136" cy="635"/>
          </a:xfrm>
        </p:grpSpPr>
        <p:sp>
          <p:nvSpPr>
            <p:cNvPr id="19" name="xjhgx2">
              <a:extLst>
                <a:ext uri="{FF2B5EF4-FFF2-40B4-BE49-F238E27FC236}">
                  <a16:creationId xmlns:a16="http://schemas.microsoft.com/office/drawing/2014/main" id="{CFE831A4-0462-CCA0-15C9-C82712D152F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4">
              <a:extLst>
                <a:ext uri="{FF2B5EF4-FFF2-40B4-BE49-F238E27FC236}">
                  <a16:creationId xmlns:a16="http://schemas.microsoft.com/office/drawing/2014/main" id="{B64927EB-F9AC-E14C-EECE-FAE1142EBC24}"/>
                </a:ext>
              </a:extLst>
            </p:cNvPr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" name="Line 6">
            <a:extLst>
              <a:ext uri="{FF2B5EF4-FFF2-40B4-BE49-F238E27FC236}">
                <a16:creationId xmlns:a16="http://schemas.microsoft.com/office/drawing/2014/main" id="{BA379181-7075-1767-D374-203D29D4235E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747629" y="3569033"/>
            <a:ext cx="7596187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" name="Oval 25">
            <a:extLst>
              <a:ext uri="{FF2B5EF4-FFF2-40B4-BE49-F238E27FC236}">
                <a16:creationId xmlns:a16="http://schemas.microsoft.com/office/drawing/2014/main" id="{1F2599EF-F1C8-0925-671B-016CFB829D2A}"/>
              </a:ext>
            </a:extLst>
          </p:cNvPr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5987716" y="3497595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23" name="Oval 26">
            <a:extLst>
              <a:ext uri="{FF2B5EF4-FFF2-40B4-BE49-F238E27FC236}">
                <a16:creationId xmlns:a16="http://schemas.microsoft.com/office/drawing/2014/main" id="{6213924C-4223-C5A4-5E92-A2F453031771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7932403" y="3497594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FEDBD10A-200A-6B96-7770-70F04FB94CE1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828966" y="3497594"/>
            <a:ext cx="792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9368CAA1-E293-5117-978C-C1999CCCF635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668879" y="2872119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26" name="Oval 26">
            <a:extLst>
              <a:ext uri="{FF2B5EF4-FFF2-40B4-BE49-F238E27FC236}">
                <a16:creationId xmlns:a16="http://schemas.microsoft.com/office/drawing/2014/main" id="{BE6EF094-7A37-C8BB-A17B-CD3120E18363}"/>
              </a:ext>
            </a:extLst>
          </p:cNvPr>
          <p:cNvSpPr>
            <a:spLocks noChangeAspect="1" noChangeArrowheads="1"/>
          </p:cNvSpPr>
          <p:nvPr>
            <p:custDataLst>
              <p:tags r:id="rId16"/>
            </p:custDataLst>
          </p:nvPr>
        </p:nvSpPr>
        <p:spPr bwMode="auto">
          <a:xfrm>
            <a:off x="4190665" y="3478544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27" name="Text Box 28">
            <a:extLst>
              <a:ext uri="{FF2B5EF4-FFF2-40B4-BE49-F238E27FC236}">
                <a16:creationId xmlns:a16="http://schemas.microsoft.com/office/drawing/2014/main" id="{22ACB740-FBFB-64B5-132E-53EE87B7FD03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043029" y="2981658"/>
            <a:ext cx="14890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B56CCF76-A03B-C135-57B2-385C657B2C23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 rot="11991107">
            <a:off x="2876583" y="2942521"/>
            <a:ext cx="3276600" cy="146050"/>
            <a:chOff x="0" y="0"/>
            <a:chExt cx="2381" cy="91"/>
          </a:xfrm>
        </p:grpSpPr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0B31F5E3-883E-9475-55A2-739DC245D5A8}"/>
                </a:ext>
              </a:extLst>
            </p:cNvPr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0" name="AutoShape 9">
              <a:extLst>
                <a:ext uri="{FF2B5EF4-FFF2-40B4-BE49-F238E27FC236}">
                  <a16:creationId xmlns:a16="http://schemas.microsoft.com/office/drawing/2014/main" id="{4DD5C856-56F7-B051-C2FD-88D5DDFCC217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3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31" name="Group 7">
            <a:extLst>
              <a:ext uri="{FF2B5EF4-FFF2-40B4-BE49-F238E27FC236}">
                <a16:creationId xmlns:a16="http://schemas.microsoft.com/office/drawing/2014/main" id="{B686C0C1-ED41-9BE3-51B8-54767CA2D973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 rot="11976379">
            <a:off x="5961358" y="4054680"/>
            <a:ext cx="3276600" cy="146050"/>
            <a:chOff x="0" y="0"/>
            <a:chExt cx="2381" cy="91"/>
          </a:xfrm>
        </p:grpSpPr>
        <p:sp>
          <p:nvSpPr>
            <p:cNvPr id="19456" name="Line 8">
              <a:extLst>
                <a:ext uri="{FF2B5EF4-FFF2-40B4-BE49-F238E27FC236}">
                  <a16:creationId xmlns:a16="http://schemas.microsoft.com/office/drawing/2014/main" id="{45417A22-51C9-686E-0FA3-9D3038FB7B04}"/>
                </a:ext>
              </a:extLst>
            </p:cNvPr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457" name="AutoShape 9">
              <a:extLst>
                <a:ext uri="{FF2B5EF4-FFF2-40B4-BE49-F238E27FC236}">
                  <a16:creationId xmlns:a16="http://schemas.microsoft.com/office/drawing/2014/main" id="{BB26A2BF-28E6-F91A-5F50-C974525E04EB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1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19460" name="Group 7">
            <a:extLst>
              <a:ext uri="{FF2B5EF4-FFF2-40B4-BE49-F238E27FC236}">
                <a16:creationId xmlns:a16="http://schemas.microsoft.com/office/drawing/2014/main" id="{87170C8C-5288-D4A2-1DC8-2439690FEAC8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 rot="10800000">
            <a:off x="2845929" y="5081531"/>
            <a:ext cx="3276600" cy="146050"/>
            <a:chOff x="0" y="0"/>
            <a:chExt cx="2381" cy="91"/>
          </a:xfrm>
        </p:grpSpPr>
        <p:sp>
          <p:nvSpPr>
            <p:cNvPr id="19461" name="Line 8">
              <a:extLst>
                <a:ext uri="{FF2B5EF4-FFF2-40B4-BE49-F238E27FC236}">
                  <a16:creationId xmlns:a16="http://schemas.microsoft.com/office/drawing/2014/main" id="{64B3B140-F51F-864A-6279-0F8780B523D4}"/>
                </a:ext>
              </a:extLst>
            </p:cNvPr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462" name="AutoShape 9">
              <a:extLst>
                <a:ext uri="{FF2B5EF4-FFF2-40B4-BE49-F238E27FC236}">
                  <a16:creationId xmlns:a16="http://schemas.microsoft.com/office/drawing/2014/main" id="{E9B85255-EBEC-1A69-2754-6494030EB705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9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19463" name="Group 2">
            <a:extLst>
              <a:ext uri="{FF2B5EF4-FFF2-40B4-BE49-F238E27FC236}">
                <a16:creationId xmlns:a16="http://schemas.microsoft.com/office/drawing/2014/main" id="{9111F53C-8216-61BA-06A6-6E6BD8DAEC49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5875202" y="332818"/>
            <a:ext cx="360362" cy="2124075"/>
            <a:chOff x="0" y="0"/>
            <a:chExt cx="136" cy="635"/>
          </a:xfrm>
        </p:grpSpPr>
        <p:sp>
          <p:nvSpPr>
            <p:cNvPr id="19464" name="xjhgx2">
              <a:extLst>
                <a:ext uri="{FF2B5EF4-FFF2-40B4-BE49-F238E27FC236}">
                  <a16:creationId xmlns:a16="http://schemas.microsoft.com/office/drawing/2014/main" id="{42BBCE6A-3B72-8C52-8980-150A2DD59C3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5" name="Line 4">
              <a:extLst>
                <a:ext uri="{FF2B5EF4-FFF2-40B4-BE49-F238E27FC236}">
                  <a16:creationId xmlns:a16="http://schemas.microsoft.com/office/drawing/2014/main" id="{6DD67876-ABC0-A1F4-9EC7-B17C24F73038}"/>
                </a:ext>
              </a:extLst>
            </p:cNvPr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466" name="Line 6">
            <a:extLst>
              <a:ext uri="{FF2B5EF4-FFF2-40B4-BE49-F238E27FC236}">
                <a16:creationId xmlns:a16="http://schemas.microsoft.com/office/drawing/2014/main" id="{AB1F50C3-D562-C653-6A64-35659A5D9345}"/>
              </a:ext>
            </a:extLst>
          </p:cNvPr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730866" y="1315481"/>
            <a:ext cx="7596188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19467" name="Group 10">
            <a:extLst>
              <a:ext uri="{FF2B5EF4-FFF2-40B4-BE49-F238E27FC236}">
                <a16:creationId xmlns:a16="http://schemas.microsoft.com/office/drawing/2014/main" id="{4013CC70-AF33-FA77-D4B5-C1A003F022C2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 flipH="1">
            <a:off x="6052077" y="1942601"/>
            <a:ext cx="3428293" cy="195723"/>
            <a:chOff x="0" y="0"/>
            <a:chExt cx="2399" cy="91"/>
          </a:xfrm>
        </p:grpSpPr>
        <p:sp>
          <p:nvSpPr>
            <p:cNvPr id="19468" name="Line 11">
              <a:extLst>
                <a:ext uri="{FF2B5EF4-FFF2-40B4-BE49-F238E27FC236}">
                  <a16:creationId xmlns:a16="http://schemas.microsoft.com/office/drawing/2014/main" id="{2F7ED35D-6E4A-7230-1F80-7EE3AB755E02}"/>
                </a:ext>
              </a:extLst>
            </p:cNvPr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0" y="46"/>
              <a:ext cx="239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469" name="AutoShape 12">
              <a:extLst>
                <a:ext uri="{FF2B5EF4-FFF2-40B4-BE49-F238E27FC236}">
                  <a16:creationId xmlns:a16="http://schemas.microsoft.com/office/drawing/2014/main" id="{08FDE69E-5FB3-D2D1-AA67-6EA97CCFB6E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5"/>
              </p:custDataLst>
            </p:nvPr>
          </p:nvSpPr>
          <p:spPr bwMode="auto">
            <a:xfrm rot="5400000">
              <a:off x="1578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sp>
        <p:nvSpPr>
          <p:cNvPr id="19473" name="Oval 25">
            <a:extLst>
              <a:ext uri="{FF2B5EF4-FFF2-40B4-BE49-F238E27FC236}">
                <a16:creationId xmlns:a16="http://schemas.microsoft.com/office/drawing/2014/main" id="{8138D3B1-2969-D8E3-D121-3E9096C630B3}"/>
              </a:ext>
            </a:extLst>
          </p:cNvPr>
          <p:cNvSpPr>
            <a:spLocks noChangeAspect="1" noChangeArrowheads="1"/>
          </p:cNvSpPr>
          <p:nvPr>
            <p:custDataLst>
              <p:tags r:id="rId24"/>
            </p:custDataLst>
          </p:nvPr>
        </p:nvSpPr>
        <p:spPr bwMode="auto">
          <a:xfrm>
            <a:off x="5970954" y="1244043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9474" name="Oval 26">
            <a:extLst>
              <a:ext uri="{FF2B5EF4-FFF2-40B4-BE49-F238E27FC236}">
                <a16:creationId xmlns:a16="http://schemas.microsoft.com/office/drawing/2014/main" id="{2E99A269-B612-09C3-5D7B-FA50F9535A57}"/>
              </a:ext>
            </a:extLst>
          </p:cNvPr>
          <p:cNvSpPr>
            <a:spLocks noChangeAspect="1" noChangeArrowheads="1"/>
          </p:cNvSpPr>
          <p:nvPr>
            <p:custDataLst>
              <p:tags r:id="rId25"/>
            </p:custDataLst>
          </p:nvPr>
        </p:nvSpPr>
        <p:spPr bwMode="auto">
          <a:xfrm>
            <a:off x="7948583" y="1236105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9475" name="Text Box 27">
            <a:extLst>
              <a:ext uri="{FF2B5EF4-FFF2-40B4-BE49-F238E27FC236}">
                <a16:creationId xmlns:a16="http://schemas.microsoft.com/office/drawing/2014/main" id="{3BB3EDB9-30F8-52E3-6253-DD2DB173E040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797028" y="1336264"/>
            <a:ext cx="7921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19476" name="Text Box 28">
            <a:extLst>
              <a:ext uri="{FF2B5EF4-FFF2-40B4-BE49-F238E27FC236}">
                <a16:creationId xmlns:a16="http://schemas.microsoft.com/office/drawing/2014/main" id="{6B2D5DBA-A6A5-C18E-BFD1-2F741733E345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894102" y="574985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9477" name="Oval 26">
            <a:extLst>
              <a:ext uri="{FF2B5EF4-FFF2-40B4-BE49-F238E27FC236}">
                <a16:creationId xmlns:a16="http://schemas.microsoft.com/office/drawing/2014/main" id="{8D3F7ECD-2A4E-2166-49D1-C84986C3B08C}"/>
              </a:ext>
            </a:extLst>
          </p:cNvPr>
          <p:cNvSpPr>
            <a:spLocks noChangeAspect="1" noChangeArrowheads="1"/>
          </p:cNvSpPr>
          <p:nvPr>
            <p:custDataLst>
              <p:tags r:id="rId28"/>
            </p:custDataLst>
          </p:nvPr>
        </p:nvSpPr>
        <p:spPr bwMode="auto">
          <a:xfrm>
            <a:off x="4206766" y="1254448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9478" name="Text Box 28">
            <a:extLst>
              <a:ext uri="{FF2B5EF4-FFF2-40B4-BE49-F238E27FC236}">
                <a16:creationId xmlns:a16="http://schemas.microsoft.com/office/drawing/2014/main" id="{1EF535F8-8F90-7F9E-B75B-08C224BEC64B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88964" y="676512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i="1">
                <a:solidFill>
                  <a:srgbClr val="0000FF"/>
                </a:solidFill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19479" name="Group 7">
            <a:extLst>
              <a:ext uri="{FF2B5EF4-FFF2-40B4-BE49-F238E27FC236}">
                <a16:creationId xmlns:a16="http://schemas.microsoft.com/office/drawing/2014/main" id="{B88815FC-ACBC-FC28-09FF-D9E1787FDC32}"/>
              </a:ext>
            </a:extLst>
          </p:cNvPr>
          <p:cNvGrpSpPr/>
          <p:nvPr>
            <p:custDataLst>
              <p:tags r:id="rId30"/>
            </p:custDataLst>
          </p:nvPr>
        </p:nvGrpSpPr>
        <p:grpSpPr>
          <a:xfrm rot="12157051">
            <a:off x="2466571" y="1250030"/>
            <a:ext cx="3737516" cy="185315"/>
            <a:chOff x="0" y="0"/>
            <a:chExt cx="2381" cy="91"/>
          </a:xfrm>
        </p:grpSpPr>
        <p:sp>
          <p:nvSpPr>
            <p:cNvPr id="19480" name="Line 8">
              <a:extLst>
                <a:ext uri="{FF2B5EF4-FFF2-40B4-BE49-F238E27FC236}">
                  <a16:creationId xmlns:a16="http://schemas.microsoft.com/office/drawing/2014/main" id="{EBBC0A78-EEB7-5682-0184-0F8A77114897}"/>
                </a:ext>
              </a:extLst>
            </p:cNvPr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0" y="47"/>
              <a:ext cx="23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481" name="AutoShape 9">
              <a:extLst>
                <a:ext uri="{FF2B5EF4-FFF2-40B4-BE49-F238E27FC236}">
                  <a16:creationId xmlns:a16="http://schemas.microsoft.com/office/drawing/2014/main" id="{FBB69C54-D564-5158-704D-D24CE6CB5E6A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3"/>
              </p:custDataLst>
            </p:nvPr>
          </p:nvSpPr>
          <p:spPr bwMode="auto">
            <a:xfrm rot="5400000">
              <a:off x="1565" y="-90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sp>
        <p:nvSpPr>
          <p:cNvPr id="13" name="Text Box 24">
            <a:extLst>
              <a:ext uri="{FF2B5EF4-FFF2-40B4-BE49-F238E27FC236}">
                <a16:creationId xmlns:a16="http://schemas.microsoft.com/office/drawing/2014/main" id="{2F024B38-DA27-AD82-CB71-EE298078A64C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01638" y="12940"/>
            <a:ext cx="46324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凸透镜的特殊光线</a:t>
            </a:r>
          </a:p>
        </p:txBody>
      </p:sp>
    </p:spTree>
    <p:extLst>
      <p:ext uri="{BB962C8B-B14F-4D97-AF65-F5344CB8AC3E}">
        <p14:creationId xmlns:p14="http://schemas.microsoft.com/office/powerpoint/2010/main" val="423714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0D287-60AA-3EA5-CAD3-C18D5EEA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C618879-D670-D148-6FFC-F0DB734F3C4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164381" y="886969"/>
            <a:ext cx="6085451" cy="3779385"/>
          </a:xfrm>
          <a:prstGeom prst="rect">
            <a:avLst/>
          </a:prstGeom>
        </p:spPr>
      </p:pic>
      <p:grpSp>
        <p:nvGrpSpPr>
          <p:cNvPr id="89" name="组合 52244">
            <a:extLst>
              <a:ext uri="{FF2B5EF4-FFF2-40B4-BE49-F238E27FC236}">
                <a16:creationId xmlns:a16="http://schemas.microsoft.com/office/drawing/2014/main" id="{A7AAA765-A042-A7F3-1FE3-161CAC53138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0800000" flipH="1" flipV="1">
            <a:off x="6088525" y="1447239"/>
            <a:ext cx="2427010" cy="248984"/>
            <a:chOff x="768" y="432"/>
            <a:chExt cx="1920" cy="0"/>
          </a:xfrm>
        </p:grpSpPr>
        <p:sp>
          <p:nvSpPr>
            <p:cNvPr id="90" name="直接连接符 52245">
              <a:extLst>
                <a:ext uri="{FF2B5EF4-FFF2-40B4-BE49-F238E27FC236}">
                  <a16:creationId xmlns:a16="http://schemas.microsoft.com/office/drawing/2014/main" id="{739AAF12-7181-2C6E-78AD-9BB6C099CB2E}"/>
                </a:ext>
              </a:extLst>
            </p:cNvPr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768" y="432"/>
              <a:ext cx="110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miter lim="800000"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直接连接符 52246">
              <a:extLst>
                <a:ext uri="{FF2B5EF4-FFF2-40B4-BE49-F238E27FC236}">
                  <a16:creationId xmlns:a16="http://schemas.microsoft.com/office/drawing/2014/main" id="{795A2D76-E07D-B31A-1B24-6DF389F00ED6}"/>
                </a:ext>
              </a:extLst>
            </p:cNvPr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776" y="432"/>
              <a:ext cx="91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2" name="组合 52244">
            <a:extLst>
              <a:ext uri="{FF2B5EF4-FFF2-40B4-BE49-F238E27FC236}">
                <a16:creationId xmlns:a16="http://schemas.microsoft.com/office/drawing/2014/main" id="{69D053AC-04DF-4B8C-AD60-9B5F35C6B25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8454027" flipH="1" flipV="1">
            <a:off x="3155859" y="3865920"/>
            <a:ext cx="3358407" cy="52379"/>
            <a:chOff x="768" y="432"/>
            <a:chExt cx="1920" cy="0"/>
          </a:xfrm>
        </p:grpSpPr>
        <p:sp>
          <p:nvSpPr>
            <p:cNvPr id="93" name="直接连接符 52245">
              <a:extLst>
                <a:ext uri="{FF2B5EF4-FFF2-40B4-BE49-F238E27FC236}">
                  <a16:creationId xmlns:a16="http://schemas.microsoft.com/office/drawing/2014/main" id="{F872F7CE-7765-7B90-463F-220FFD917AA8}"/>
                </a:ext>
              </a:extLst>
            </p:cNvPr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768" y="432"/>
              <a:ext cx="1104" cy="0"/>
            </a:xfrm>
            <a:prstGeom prst="line">
              <a:avLst/>
            </a:prstGeom>
            <a:noFill/>
            <a:ln w="76200">
              <a:solidFill>
                <a:srgbClr val="0C9B74"/>
              </a:solidFill>
              <a:miter lim="800000"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直接连接符 52246">
              <a:extLst>
                <a:ext uri="{FF2B5EF4-FFF2-40B4-BE49-F238E27FC236}">
                  <a16:creationId xmlns:a16="http://schemas.microsoft.com/office/drawing/2014/main" id="{A22EB3A2-8E3B-2921-184E-35407F9D5EA2}"/>
                </a:ext>
              </a:extLst>
            </p:cNvPr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776" y="432"/>
              <a:ext cx="912" cy="0"/>
            </a:xfrm>
            <a:prstGeom prst="line">
              <a:avLst/>
            </a:prstGeom>
            <a:noFill/>
            <a:ln w="76200">
              <a:solidFill>
                <a:srgbClr val="0C9B74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5" name="组合 52244">
            <a:extLst>
              <a:ext uri="{FF2B5EF4-FFF2-40B4-BE49-F238E27FC236}">
                <a16:creationId xmlns:a16="http://schemas.microsoft.com/office/drawing/2014/main" id="{FC1476F9-F7DE-2093-5F2D-B55842C25C4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8420460" flipH="1" flipV="1">
            <a:off x="5804924" y="1820251"/>
            <a:ext cx="3146371" cy="230964"/>
            <a:chOff x="768" y="432"/>
            <a:chExt cx="1920" cy="0"/>
          </a:xfrm>
        </p:grpSpPr>
        <p:sp>
          <p:nvSpPr>
            <p:cNvPr id="96" name="直接连接符 52245">
              <a:extLst>
                <a:ext uri="{FF2B5EF4-FFF2-40B4-BE49-F238E27FC236}">
                  <a16:creationId xmlns:a16="http://schemas.microsoft.com/office/drawing/2014/main" id="{F04360D1-649C-3B59-B7AD-41D1489379B7}"/>
                </a:ext>
              </a:extLst>
            </p:cNvPr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432"/>
              <a:ext cx="1104" cy="0"/>
            </a:xfrm>
            <a:prstGeom prst="line">
              <a:avLst/>
            </a:prstGeom>
            <a:noFill/>
            <a:ln w="76200">
              <a:solidFill>
                <a:srgbClr val="0C9B74"/>
              </a:solidFill>
              <a:miter lim="800000"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直接连接符 52246">
              <a:extLst>
                <a:ext uri="{FF2B5EF4-FFF2-40B4-BE49-F238E27FC236}">
                  <a16:creationId xmlns:a16="http://schemas.microsoft.com/office/drawing/2014/main" id="{8FBF3869-E793-A188-45BE-067CB268E93E}"/>
                </a:ext>
              </a:extLst>
            </p:cNvPr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776" y="432"/>
              <a:ext cx="912" cy="0"/>
            </a:xfrm>
            <a:prstGeom prst="line">
              <a:avLst/>
            </a:prstGeom>
            <a:noFill/>
            <a:ln w="76200">
              <a:solidFill>
                <a:srgbClr val="0C9B74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8" name="组合 52244">
            <a:extLst>
              <a:ext uri="{FF2B5EF4-FFF2-40B4-BE49-F238E27FC236}">
                <a16:creationId xmlns:a16="http://schemas.microsoft.com/office/drawing/2014/main" id="{07A5C04D-6A5E-CDE6-A56F-3C3F5A5A86D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 rot="10800000" flipH="1">
            <a:off x="3515397" y="4067881"/>
            <a:ext cx="2585245" cy="205319"/>
            <a:chOff x="768" y="432"/>
            <a:chExt cx="1920" cy="0"/>
          </a:xfrm>
        </p:grpSpPr>
        <p:sp>
          <p:nvSpPr>
            <p:cNvPr id="99" name="直接连接符 52245">
              <a:extLst>
                <a:ext uri="{FF2B5EF4-FFF2-40B4-BE49-F238E27FC236}">
                  <a16:creationId xmlns:a16="http://schemas.microsoft.com/office/drawing/2014/main" id="{BCAEF858-3DB4-97AF-4695-F27F921919B3}"/>
                </a:ext>
              </a:extLst>
            </p:cNvPr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768" y="432"/>
              <a:ext cx="1104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miter lim="800000"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直接连接符 52246">
              <a:extLst>
                <a:ext uri="{FF2B5EF4-FFF2-40B4-BE49-F238E27FC236}">
                  <a16:creationId xmlns:a16="http://schemas.microsoft.com/office/drawing/2014/main" id="{1F227362-DD56-2CC7-2EC0-0E7A6561AF52}"/>
                </a:ext>
              </a:extLst>
            </p:cNvPr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776" y="432"/>
              <a:ext cx="912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1" name="组合 52244">
            <a:extLst>
              <a:ext uri="{FF2B5EF4-FFF2-40B4-BE49-F238E27FC236}">
                <a16:creationId xmlns:a16="http://schemas.microsoft.com/office/drawing/2014/main" id="{D10DF419-11F4-1703-2145-1AE6D562FB7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 rot="8162292" flipH="1">
            <a:off x="5752075" y="3374383"/>
            <a:ext cx="2535487" cy="134027"/>
            <a:chOff x="741" y="432"/>
            <a:chExt cx="1947" cy="18256"/>
          </a:xfrm>
        </p:grpSpPr>
        <p:sp>
          <p:nvSpPr>
            <p:cNvPr id="102" name="直接连接符 52245">
              <a:extLst>
                <a:ext uri="{FF2B5EF4-FFF2-40B4-BE49-F238E27FC236}">
                  <a16:creationId xmlns:a16="http://schemas.microsoft.com/office/drawing/2014/main" id="{54814CEE-4E0D-AAC5-F25B-F6BE8227F616}"/>
                </a:ext>
              </a:extLst>
            </p:cNvPr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741" y="10002"/>
              <a:ext cx="1098" cy="8686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miter lim="800000"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直接连接符 52246">
              <a:extLst>
                <a:ext uri="{FF2B5EF4-FFF2-40B4-BE49-F238E27FC236}">
                  <a16:creationId xmlns:a16="http://schemas.microsoft.com/office/drawing/2014/main" id="{0B97C3B7-304B-D4D7-1CD1-8C431E78CF3D}"/>
                </a:ext>
              </a:extLst>
            </p:cNvPr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1733" y="432"/>
              <a:ext cx="955" cy="7757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4" name="组合 52244">
            <a:extLst>
              <a:ext uri="{FF2B5EF4-FFF2-40B4-BE49-F238E27FC236}">
                <a16:creationId xmlns:a16="http://schemas.microsoft.com/office/drawing/2014/main" id="{EB9AB719-FB8C-115B-41AC-3BF3C89F3C93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 rot="8423247" flipH="1" flipV="1">
            <a:off x="4333303" y="2067779"/>
            <a:ext cx="2131301" cy="324129"/>
            <a:chOff x="768" y="432"/>
            <a:chExt cx="1920" cy="0"/>
          </a:xfrm>
        </p:grpSpPr>
        <p:sp>
          <p:nvSpPr>
            <p:cNvPr id="105" name="直接连接符 52245">
              <a:extLst>
                <a:ext uri="{FF2B5EF4-FFF2-40B4-BE49-F238E27FC236}">
                  <a16:creationId xmlns:a16="http://schemas.microsoft.com/office/drawing/2014/main" id="{16C1A55E-566F-1654-CB08-94BD245FF2C5}"/>
                </a:ext>
              </a:extLst>
            </p:cNvPr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768" y="432"/>
              <a:ext cx="110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miter lim="800000"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直接连接符 52246">
              <a:extLst>
                <a:ext uri="{FF2B5EF4-FFF2-40B4-BE49-F238E27FC236}">
                  <a16:creationId xmlns:a16="http://schemas.microsoft.com/office/drawing/2014/main" id="{3A0C5322-0335-4ABE-8F01-FAB4AB63462F}"/>
                </a:ext>
              </a:extLst>
            </p:cNvPr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776" y="432"/>
              <a:ext cx="91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2FF8C440-9A88-B3E2-1359-43573AEF663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991544" y="17562"/>
            <a:ext cx="4331689" cy="8254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</a:rPr>
              <a:t>补全光路图</a:t>
            </a:r>
            <a:endParaRPr lang="zh-CN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7768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F17AF8-5C29-770F-2A1E-D812E0D2A94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919536" y="850963"/>
            <a:ext cx="8744597" cy="2094271"/>
            <a:chOff x="2180256" y="686657"/>
            <a:chExt cx="8744597" cy="2094271"/>
          </a:xfrm>
        </p:grpSpPr>
        <p:sp>
          <p:nvSpPr>
            <p:cNvPr id="3" name="Line 3">
              <a:extLst>
                <a:ext uri="{FF2B5EF4-FFF2-40B4-BE49-F238E27FC236}">
                  <a16:creationId xmlns:a16="http://schemas.microsoft.com/office/drawing/2014/main" id="{3D6B38FB-0C7F-FAB1-D0E1-9425A07B11D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2180256" y="1719181"/>
              <a:ext cx="8744597" cy="2922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4" name="xjhgx2" descr="浅色上对角线">
              <a:extLst>
                <a:ext uri="{FF2B5EF4-FFF2-40B4-BE49-F238E27FC236}">
                  <a16:creationId xmlns:a16="http://schemas.microsoft.com/office/drawing/2014/main" id="{3EA17218-5F80-D846-2C8B-18EF12E3418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251667" y="686657"/>
              <a:ext cx="313105" cy="2094271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0" t="0" r="0" b="0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2EA2CF"/>
            </a:solidFill>
            <a:ln w="19050" cap="flat" cmpd="sng">
              <a:solidFill>
                <a:srgbClr val="4472C4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</a:endParaRPr>
            </a:p>
          </p:txBody>
        </p:sp>
        <p:sp>
          <p:nvSpPr>
            <p:cNvPr id="5" name="Oval 26">
              <a:extLst>
                <a:ext uri="{FF2B5EF4-FFF2-40B4-BE49-F238E27FC236}">
                  <a16:creationId xmlns:a16="http://schemas.microsoft.com/office/drawing/2014/main" id="{B5CB6B3E-0AB6-C071-2CFD-1B01A716551B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348458" y="1671070"/>
              <a:ext cx="119523" cy="12544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3F1BB9F2-F379-ED85-841C-5344D5DD1677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841896" y="1671070"/>
              <a:ext cx="119523" cy="12544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8" name="Oval 26">
              <a:extLst>
                <a:ext uri="{FF2B5EF4-FFF2-40B4-BE49-F238E27FC236}">
                  <a16:creationId xmlns:a16="http://schemas.microsoft.com/office/drawing/2014/main" id="{514FC6BE-D810-A702-1B41-F817C7D8B8D8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855020" y="1671070"/>
              <a:ext cx="119523" cy="12544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9F4D82-BC6A-89F9-5AAA-E7E1DCF289B3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085751" y="1090363"/>
            <a:ext cx="163209" cy="797101"/>
            <a:chOff x="0" y="0"/>
            <a:chExt cx="426" cy="255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A86FB02-261F-222D-3354-5ACF8536EFDB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20" y="0"/>
              <a:ext cx="406" cy="1042"/>
              <a:chOff x="0" y="0"/>
              <a:chExt cx="811" cy="2081"/>
            </a:xfrm>
          </p:grpSpPr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EC505598-FD9B-DEDA-2674-B18AE9290B35}"/>
                  </a:ext>
                </a:extLst>
              </p:cNvPr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>
              <a:xfrm rot="5700000">
                <a:off x="-635" y="635"/>
                <a:ext cx="2081" cy="81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BF02E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 charset="0"/>
                </a:endParaRPr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D058D8A2-585A-2A7A-3C61-F68341B6F7AD}"/>
                  </a:ext>
                </a:extLst>
              </p:cNvPr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>
              <a:xfrm rot="5700000">
                <a:off x="-156" y="1304"/>
                <a:ext cx="1102" cy="4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 charset="0"/>
                </a:endParaRPr>
              </a:p>
            </p:txBody>
          </p:sp>
        </p:grp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8A1D7EF8-3F52-8652-7753-205D1626B0EC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180" y="896"/>
              <a:ext cx="35" cy="242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DA24584C-0EFC-D5A7-36BD-2BB5E04445C1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0" y="1068"/>
              <a:ext cx="406" cy="1483"/>
            </a:xfrm>
            <a:prstGeom prst="rect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C81DD30-8F6D-1694-DE26-D3285789B006}"/>
              </a:ext>
            </a:extLst>
          </p:cNvPr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3157399" y="1110559"/>
            <a:ext cx="2984145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D58E7C9-09C1-3F26-2EC5-4853984FF40B}"/>
              </a:ext>
            </a:extLst>
          </p:cNvPr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6137819" y="1110344"/>
            <a:ext cx="3486573" cy="183489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D16429F2-EC77-BF69-9728-B6BC09223AE1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3162271" y="1110344"/>
            <a:ext cx="2975293" cy="787729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Line 19">
            <a:extLst>
              <a:ext uri="{FF2B5EF4-FFF2-40B4-BE49-F238E27FC236}">
                <a16:creationId xmlns:a16="http://schemas.microsoft.com/office/drawing/2014/main" id="{72235C26-A6BE-21E3-23E3-5BB9772CD0C4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015765" y="1110344"/>
            <a:ext cx="19386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24" name="Line 19">
            <a:extLst>
              <a:ext uri="{FF2B5EF4-FFF2-40B4-BE49-F238E27FC236}">
                <a16:creationId xmlns:a16="http://schemas.microsoft.com/office/drawing/2014/main" id="{4D2CD099-F070-33F3-B45D-6DFDECEBA960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6927666" y="1521684"/>
            <a:ext cx="183084" cy="9163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25" name="Line 19">
            <a:extLst>
              <a:ext uri="{FF2B5EF4-FFF2-40B4-BE49-F238E27FC236}">
                <a16:creationId xmlns:a16="http://schemas.microsoft.com/office/drawing/2014/main" id="{E3C00DC3-EF40-35E2-A84E-CC538ECAF7FE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4614729" y="1486967"/>
            <a:ext cx="205099" cy="5982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32" name="Line 19">
            <a:extLst>
              <a:ext uri="{FF2B5EF4-FFF2-40B4-BE49-F238E27FC236}">
                <a16:creationId xmlns:a16="http://schemas.microsoft.com/office/drawing/2014/main" id="{732EE56A-453C-D1EE-EBBE-683C17A6CFE6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7323746" y="2204814"/>
            <a:ext cx="205099" cy="5982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DBD5FD7-97DF-4F22-5408-F932767D962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271536" y="2895054"/>
            <a:ext cx="1564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像点</a:t>
            </a:r>
            <a:r>
              <a:rPr lang="en-US" altLang="zh-CN" sz="3200" b="1" kern="100">
                <a:solidFill>
                  <a:srgbClr val="0000FF"/>
                </a:solidFill>
                <a:cs typeface="Times New Roman" panose="02020603050405020304" pitchFamily="18" charset="0"/>
              </a:rPr>
              <a:t>A’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405723C-D61A-C33A-6C38-A7CF17C442C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653667" y="791191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0000FF"/>
                </a:solidFill>
                <a:cs typeface="Times New Roman" panose="02020603050405020304" pitchFamily="18" charset="0"/>
              </a:rPr>
              <a:t>A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9A3AA979-3B2A-325C-ED7F-DC9A12568886}"/>
              </a:ext>
            </a:extLst>
          </p:cNvPr>
          <p:cNvCxnSpPr>
            <a:cxnSpLocks noChangeShapeType="1"/>
          </p:cNvCxnSpPr>
          <p:nvPr>
            <p:custDataLst>
              <p:tags r:id="rId12"/>
            </p:custDataLst>
          </p:nvPr>
        </p:nvCxnSpPr>
        <p:spPr bwMode="auto">
          <a:xfrm>
            <a:off x="6129274" y="1890672"/>
            <a:ext cx="3503663" cy="927995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Oval 26">
            <a:extLst>
              <a:ext uri="{FF2B5EF4-FFF2-40B4-BE49-F238E27FC236}">
                <a16:creationId xmlns:a16="http://schemas.microsoft.com/office/drawing/2014/main" id="{1E154A2E-658B-CBE9-9799-CC49F79E3241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9088595" y="2643820"/>
            <a:ext cx="119523" cy="12544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42" name="Text Box 27">
            <a:extLst>
              <a:ext uri="{FF2B5EF4-FFF2-40B4-BE49-F238E27FC236}">
                <a16:creationId xmlns:a16="http://schemas.microsoft.com/office/drawing/2014/main" id="{EC8F670A-BC87-FACA-999F-C9B80B18EF18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441916" y="1913313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Text Box 27">
            <a:extLst>
              <a:ext uri="{FF2B5EF4-FFF2-40B4-BE49-F238E27FC236}">
                <a16:creationId xmlns:a16="http://schemas.microsoft.com/office/drawing/2014/main" id="{499DE252-7C82-9B85-DEB4-A6600273EB4C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85618" y="1927116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022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2" grpId="0" animBg="1"/>
      <p:bldP spid="33" grpId="0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B71EF5B-7BEB-ABF4-0DAB-CF1020DE831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55540" y="2168861"/>
            <a:ext cx="82809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6000" b="1">
                <a:solidFill>
                  <a:srgbClr val="0000FF"/>
                </a:solidFill>
                <a:latin typeface="宋体" panose="02010600030101010101" pitchFamily="2" charset="-122"/>
              </a:rPr>
              <a:t>粗测凸透镜的焦距</a:t>
            </a: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11531600" y="111125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89708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不平行于主光轴的平行光入射_0001">
            <a:hlinkClick r:id="" action="ppaction://media"/>
            <a:extLst>
              <a:ext uri="{FF2B5EF4-FFF2-40B4-BE49-F238E27FC236}">
                <a16:creationId xmlns:a16="http://schemas.microsoft.com/office/drawing/2014/main" id="{834734EB-F16F-D1EA-7D72-E01BE38041A2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C6AFDCC-5AA6-0025-24F3-217E4E0F1F1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95569" y="41866"/>
            <a:ext cx="5000862" cy="5232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入射光线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平行于主光轴</a:t>
            </a:r>
          </a:p>
        </p:txBody>
      </p:sp>
    </p:spTree>
    <p:extLst>
      <p:ext uri="{BB962C8B-B14F-4D97-AF65-F5344CB8AC3E}">
        <p14:creationId xmlns:p14="http://schemas.microsoft.com/office/powerpoint/2010/main" val="210298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A73BB507-2851-3C38-E46C-3586040DD0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43572" y="778140"/>
            <a:ext cx="8333954" cy="21520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57F6C9B-A514-EF41-D5FF-EF124AA6E9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4325" t="6601" r="13382" b="21300"/>
          <a:stretch>
            <a:fillRect/>
          </a:stretch>
        </p:blipFill>
        <p:spPr>
          <a:xfrm>
            <a:off x="2192721" y="3032956"/>
            <a:ext cx="7806558" cy="3847251"/>
          </a:xfrm>
          <a:prstGeom prst="rect">
            <a:avLst/>
          </a:prstGeom>
        </p:spPr>
      </p:pic>
      <p:sp>
        <p:nvSpPr>
          <p:cNvPr id="2" name="Text Box 75">
            <a:extLst>
              <a:ext uri="{FF2B5EF4-FFF2-40B4-BE49-F238E27FC236}">
                <a16:creationId xmlns:a16="http://schemas.microsoft.com/office/drawing/2014/main" id="{D1284437-FB8E-5295-550A-690F80E3228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49897" y="0"/>
            <a:ext cx="107421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当光线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平行于主光轴</a:t>
            </a:r>
            <a:r>
              <a:rPr lang="zh-CN" altLang="en-US" sz="4400" b="1">
                <a:latin typeface="宋体" panose="02010600030101010101" pitchFamily="2" charset="-122"/>
              </a:rPr>
              <a:t>时才能会聚于焦点</a:t>
            </a:r>
            <a:endParaRPr lang="en-US" altLang="zh-CN" sz="4400" b="1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5155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媒体2">
            <a:hlinkClick r:id="" action="ppaction://media"/>
            <a:extLst>
              <a:ext uri="{FF2B5EF4-FFF2-40B4-BE49-F238E27FC236}">
                <a16:creationId xmlns:a16="http://schemas.microsoft.com/office/drawing/2014/main" id="{67E477B4-8845-310A-D09D-F1E42AE0EAE4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332" y="70058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275DDFE-67B5-BB51-0BF4-D3A54C9912A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23167" y="41866"/>
            <a:ext cx="3945666" cy="5232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粗测凸透镜的焦距</a:t>
            </a:r>
          </a:p>
        </p:txBody>
      </p:sp>
    </p:spTree>
    <p:extLst>
      <p:ext uri="{BB962C8B-B14F-4D97-AF65-F5344CB8AC3E}">
        <p14:creationId xmlns:p14="http://schemas.microsoft.com/office/powerpoint/2010/main" val="683406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1">
            <a:extLst>
              <a:ext uri="{FF2B5EF4-FFF2-40B4-BE49-F238E27FC236}">
                <a16:creationId xmlns:a16="http://schemas.microsoft.com/office/drawing/2014/main" id="{0971E82F-B264-44A3-959A-1ADAD4D58B6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1338" y="53373"/>
            <a:ext cx="5725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C00000"/>
                </a:solidFill>
                <a:latin typeface="宋体" panose="02010600030101010101" pitchFamily="2" charset="-122"/>
              </a:rPr>
              <a:t>凸透镜</a:t>
            </a:r>
            <a:r>
              <a:rPr lang="zh-CN" altLang="en-US" sz="4000" b="1">
                <a:latin typeface="宋体" panose="02010600030101010101" pitchFamily="2" charset="-122"/>
              </a:rPr>
              <a:t>：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中央厚</a:t>
            </a:r>
            <a:r>
              <a:rPr lang="zh-CN" altLang="en-US" sz="4000" b="1">
                <a:latin typeface="宋体" panose="02010600030101010101" pitchFamily="2" charset="-122"/>
              </a:rPr>
              <a:t>边缘薄</a:t>
            </a:r>
            <a:endParaRPr lang="en-US" altLang="zh-CN" sz="4000" b="1">
              <a:latin typeface="宋体" panose="02010600030101010101" pitchFamily="2" charset="-122"/>
            </a:endParaRPr>
          </a:p>
        </p:txBody>
      </p:sp>
      <p:sp>
        <p:nvSpPr>
          <p:cNvPr id="6149" name="TextBox 11">
            <a:extLst>
              <a:ext uri="{FF2B5EF4-FFF2-40B4-BE49-F238E27FC236}">
                <a16:creationId xmlns:a16="http://schemas.microsoft.com/office/drawing/2014/main" id="{35FC1590-792B-4B4B-9850-1616DB97563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62992" y="53373"/>
            <a:ext cx="5725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C00000"/>
                </a:solidFill>
                <a:latin typeface="宋体" panose="02010600030101010101" pitchFamily="2" charset="-122"/>
              </a:rPr>
              <a:t>凹透镜</a:t>
            </a:r>
            <a:r>
              <a:rPr lang="zh-CN" altLang="en-US" sz="4000" b="1">
                <a:latin typeface="宋体" panose="02010600030101010101" pitchFamily="2" charset="-122"/>
              </a:rPr>
              <a:t>：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中央薄</a:t>
            </a:r>
            <a:r>
              <a:rPr lang="zh-CN" altLang="en-US" sz="4000" b="1">
                <a:latin typeface="宋体" panose="02010600030101010101" pitchFamily="2" charset="-122"/>
              </a:rPr>
              <a:t>边缘厚</a:t>
            </a:r>
            <a:endParaRPr lang="en-US" altLang="zh-CN" sz="4000" b="1">
              <a:latin typeface="宋体" panose="02010600030101010101" pitchFamily="2" charset="-122"/>
            </a:endParaRPr>
          </a:p>
        </p:txBody>
      </p:sp>
      <p:cxnSp>
        <p:nvCxnSpPr>
          <p:cNvPr id="6154" name="直接连接符 2">
            <a:extLst>
              <a:ext uri="{FF2B5EF4-FFF2-40B4-BE49-F238E27FC236}">
                <a16:creationId xmlns:a16="http://schemas.microsoft.com/office/drawing/2014/main" id="{184CDD47-A372-431B-A411-BAA2AC9807D3}"/>
              </a:ext>
            </a:extLst>
          </p:cNvPr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6018214" y="6351"/>
            <a:ext cx="33337" cy="6842125"/>
          </a:xfrm>
          <a:prstGeom prst="line">
            <a:avLst/>
          </a:prstGeom>
          <a:noFill/>
          <a:ln w="57150" algn="ctr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23">
            <a:extLst>
              <a:ext uri="{FF2B5EF4-FFF2-40B4-BE49-F238E27FC236}">
                <a16:creationId xmlns:a16="http://schemas.microsoft.com/office/drawing/2014/main" id="{AF820A5D-B84D-51CE-5A6A-56F25134975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t="6680" r="65289"/>
          <a:stretch>
            <a:fillRect/>
          </a:stretch>
        </p:blipFill>
        <p:spPr bwMode="auto">
          <a:xfrm>
            <a:off x="2402748" y="860744"/>
            <a:ext cx="922128" cy="284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0BCB9CCF-52E7-9773-D8D4-46FED9C260E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4439" r="67722"/>
          <a:stretch>
            <a:fillRect/>
          </a:stretch>
        </p:blipFill>
        <p:spPr bwMode="auto">
          <a:xfrm>
            <a:off x="8386688" y="892771"/>
            <a:ext cx="1005962" cy="278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70DEB356-F420-D2E2-297A-5CD816CBD72B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0" t="6680" r="4871"/>
          <a:stretch>
            <a:fillRect/>
          </a:stretch>
        </p:blipFill>
        <p:spPr bwMode="auto">
          <a:xfrm>
            <a:off x="2249143" y="3731718"/>
            <a:ext cx="1614567" cy="261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781EB89C-A7AD-10D8-E768-478A7611B97A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4" t="4439" r="5408"/>
          <a:stretch>
            <a:fillRect/>
          </a:stretch>
        </p:blipFill>
        <p:spPr bwMode="auto">
          <a:xfrm>
            <a:off x="8060608" y="3766594"/>
            <a:ext cx="1734501" cy="254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A6AF2A-18F7-5A06-E190-98A823CCB4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27508" t="16401" r="33587" b="12407"/>
          <a:stretch>
            <a:fillRect/>
          </a:stretch>
        </p:blipFill>
        <p:spPr>
          <a:xfrm>
            <a:off x="4583832" y="809618"/>
            <a:ext cx="5709074" cy="6048383"/>
          </a:xfrm>
          <a:prstGeom prst="rect">
            <a:avLst/>
          </a:prstGeom>
        </p:spPr>
      </p:pic>
      <p:sp>
        <p:nvSpPr>
          <p:cNvPr id="3" name="Text Box 75">
            <a:extLst>
              <a:ext uri="{FF2B5EF4-FFF2-40B4-BE49-F238E27FC236}">
                <a16:creationId xmlns:a16="http://schemas.microsoft.com/office/drawing/2014/main" id="{155E6966-62D9-4967-952C-BCF734266A8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5340" y="40177"/>
            <a:ext cx="52205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粗测凸透镜的焦距</a:t>
            </a:r>
          </a:p>
        </p:txBody>
      </p:sp>
      <p:sp>
        <p:nvSpPr>
          <p:cNvPr id="2" name="Text Box 75">
            <a:extLst>
              <a:ext uri="{FF2B5EF4-FFF2-40B4-BE49-F238E27FC236}">
                <a16:creationId xmlns:a16="http://schemas.microsoft.com/office/drawing/2014/main" id="{D6E2F41E-6D10-CF63-743A-92E272AD025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1364" y="4941168"/>
            <a:ext cx="47525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最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小</a:t>
            </a:r>
            <a:r>
              <a:rPr lang="zh-CN" altLang="en-US" sz="4400" b="1">
                <a:latin typeface="宋体" panose="02010600030101010101" pitchFamily="2" charset="-122"/>
              </a:rPr>
              <a:t>最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亮</a:t>
            </a:r>
            <a:r>
              <a:rPr lang="zh-CN" altLang="en-US" sz="4400" b="1">
                <a:latin typeface="宋体" panose="02010600030101010101" pitchFamily="2" charset="-122"/>
              </a:rPr>
              <a:t>的光点</a:t>
            </a: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E2F2760A-592F-46CD-7F9A-9D9760BA1AB2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00056" y="-43411"/>
            <a:ext cx="54366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凸透镜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正对</a:t>
            </a:r>
            <a:r>
              <a:rPr lang="zh-CN" altLang="en-US" sz="4400" b="1">
                <a:latin typeface="宋体" panose="02010600030101010101" pitchFamily="2" charset="-122"/>
              </a:rPr>
              <a:t>太阳光</a:t>
            </a:r>
          </a:p>
        </p:txBody>
      </p:sp>
    </p:spTree>
    <p:extLst>
      <p:ext uri="{BB962C8B-B14F-4D97-AF65-F5344CB8AC3E}">
        <p14:creationId xmlns:p14="http://schemas.microsoft.com/office/powerpoint/2010/main" val="348972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0D287-60AA-3EA5-CAD3-C18D5EEA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09473A95-025E-0543-6039-DA8892C3233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67509" y="0"/>
            <a:ext cx="10524492" cy="16564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一瓶水为什么会引发火灾？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在户外，我们应该如何处理没有喝完的瓶装水</a:t>
            </a:r>
            <a:r>
              <a:rPr 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5" name="图片 12">
            <a:extLst>
              <a:ext uri="{FF2B5EF4-FFF2-40B4-BE49-F238E27FC236}">
                <a16:creationId xmlns:a16="http://schemas.microsoft.com/office/drawing/2014/main" id="{389D6AD3-1D63-AA98-4BC6-88D99D51766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2840" y="1916832"/>
            <a:ext cx="6096000" cy="4257254"/>
          </a:xfrm>
          <a:prstGeom prst="rect">
            <a:avLst/>
          </a:prstGeom>
        </p:spPr>
      </p:pic>
      <p:pic>
        <p:nvPicPr>
          <p:cNvPr id="36" name="图片 1">
            <a:extLst>
              <a:ext uri="{FF2B5EF4-FFF2-40B4-BE49-F238E27FC236}">
                <a16:creationId xmlns:a16="http://schemas.microsoft.com/office/drawing/2014/main" id="{F8E90666-761A-6EB9-FD24-0BC88639CD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18318" y="1916832"/>
            <a:ext cx="5673682" cy="425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6285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2" name="Text Box 7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15054" y="192039"/>
            <a:ext cx="1077694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凸透镜越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厚</a:t>
            </a:r>
            <a:r>
              <a:rPr lang="zh-CN" altLang="en-US"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，光线偏折越厉害，焦距越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</a:t>
            </a:r>
            <a:r>
              <a:rPr lang="zh-CN" altLang="en-US"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4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3355">
            <a:extLst>
              <a:ext uri="{FF2B5EF4-FFF2-40B4-BE49-F238E27FC236}">
                <a16:creationId xmlns:a16="http://schemas.microsoft.com/office/drawing/2014/main" id="{3D7D01F3-BABB-5CEC-021B-E959867D51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096000" y="1124744"/>
            <a:ext cx="298450" cy="1504950"/>
            <a:chOff x="2517" y="1141"/>
            <a:chExt cx="136" cy="635"/>
          </a:xfrm>
        </p:grpSpPr>
        <p:sp>
          <p:nvSpPr>
            <p:cNvPr id="5" name="xjhgx2">
              <a:extLst>
                <a:ext uri="{FF2B5EF4-FFF2-40B4-BE49-F238E27FC236}">
                  <a16:creationId xmlns:a16="http://schemas.microsoft.com/office/drawing/2014/main" id="{D25A894F-5505-A299-349D-35990362163C}"/>
                </a:ext>
              </a:extLst>
            </p:cNvPr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2517" y="1141"/>
              <a:ext cx="136" cy="635"/>
            </a:xfrm>
            <a:custGeom>
              <a:avLst/>
              <a:gdLst>
                <a:gd name="T0" fmla="*/ 15 w 620"/>
                <a:gd name="T1" fmla="*/ 0 h 4408"/>
                <a:gd name="T2" fmla="*/ 11 w 620"/>
                <a:gd name="T3" fmla="*/ 6 h 4408"/>
                <a:gd name="T4" fmla="*/ 8 w 620"/>
                <a:gd name="T5" fmla="*/ 11 h 4408"/>
                <a:gd name="T6" fmla="*/ 6 w 620"/>
                <a:gd name="T7" fmla="*/ 17 h 4408"/>
                <a:gd name="T8" fmla="*/ 4 w 620"/>
                <a:gd name="T9" fmla="*/ 23 h 4408"/>
                <a:gd name="T10" fmla="*/ 2 w 620"/>
                <a:gd name="T11" fmla="*/ 28 h 4408"/>
                <a:gd name="T12" fmla="*/ 1 w 620"/>
                <a:gd name="T13" fmla="*/ 34 h 4408"/>
                <a:gd name="T14" fmla="*/ 0 w 620"/>
                <a:gd name="T15" fmla="*/ 40 h 4408"/>
                <a:gd name="T16" fmla="*/ 0 w 620"/>
                <a:gd name="T17" fmla="*/ 46 h 4408"/>
                <a:gd name="T18" fmla="*/ 0 w 620"/>
                <a:gd name="T19" fmla="*/ 52 h 4408"/>
                <a:gd name="T20" fmla="*/ 1 w 620"/>
                <a:gd name="T21" fmla="*/ 57 h 4408"/>
                <a:gd name="T22" fmla="*/ 2 w 620"/>
                <a:gd name="T23" fmla="*/ 63 h 4408"/>
                <a:gd name="T24" fmla="*/ 4 w 620"/>
                <a:gd name="T25" fmla="*/ 69 h 4408"/>
                <a:gd name="T26" fmla="*/ 6 w 620"/>
                <a:gd name="T27" fmla="*/ 74 h 4408"/>
                <a:gd name="T28" fmla="*/ 8 w 620"/>
                <a:gd name="T29" fmla="*/ 80 h 4408"/>
                <a:gd name="T30" fmla="*/ 11 w 620"/>
                <a:gd name="T31" fmla="*/ 86 h 4408"/>
                <a:gd name="T32" fmla="*/ 15 w 620"/>
                <a:gd name="T33" fmla="*/ 91 h 4408"/>
                <a:gd name="T34" fmla="*/ 15 w 620"/>
                <a:gd name="T35" fmla="*/ 91 h 4408"/>
                <a:gd name="T36" fmla="*/ 18 w 620"/>
                <a:gd name="T37" fmla="*/ 86 h 4408"/>
                <a:gd name="T38" fmla="*/ 21 w 620"/>
                <a:gd name="T39" fmla="*/ 80 h 4408"/>
                <a:gd name="T40" fmla="*/ 24 w 620"/>
                <a:gd name="T41" fmla="*/ 74 h 4408"/>
                <a:gd name="T42" fmla="*/ 26 w 620"/>
                <a:gd name="T43" fmla="*/ 69 h 4408"/>
                <a:gd name="T44" fmla="*/ 28 w 620"/>
                <a:gd name="T45" fmla="*/ 63 h 4408"/>
                <a:gd name="T46" fmla="*/ 29 w 620"/>
                <a:gd name="T47" fmla="*/ 57 h 4408"/>
                <a:gd name="T48" fmla="*/ 30 w 620"/>
                <a:gd name="T49" fmla="*/ 52 h 4408"/>
                <a:gd name="T50" fmla="*/ 30 w 620"/>
                <a:gd name="T51" fmla="*/ 46 h 4408"/>
                <a:gd name="T52" fmla="*/ 30 w 620"/>
                <a:gd name="T53" fmla="*/ 40 h 4408"/>
                <a:gd name="T54" fmla="*/ 29 w 620"/>
                <a:gd name="T55" fmla="*/ 34 h 4408"/>
                <a:gd name="T56" fmla="*/ 28 w 620"/>
                <a:gd name="T57" fmla="*/ 28 h 4408"/>
                <a:gd name="T58" fmla="*/ 26 w 620"/>
                <a:gd name="T59" fmla="*/ 23 h 4408"/>
                <a:gd name="T60" fmla="*/ 24 w 620"/>
                <a:gd name="T61" fmla="*/ 17 h 4408"/>
                <a:gd name="T62" fmla="*/ 21 w 620"/>
                <a:gd name="T63" fmla="*/ 11 h 4408"/>
                <a:gd name="T64" fmla="*/ 18 w 620"/>
                <a:gd name="T65" fmla="*/ 6 h 4408"/>
                <a:gd name="T66" fmla="*/ 15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99CC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直接连接符 13357">
              <a:extLst>
                <a:ext uri="{FF2B5EF4-FFF2-40B4-BE49-F238E27FC236}">
                  <a16:creationId xmlns:a16="http://schemas.microsoft.com/office/drawing/2014/main" id="{0C3E9038-3FB0-FB8D-D271-89F6AC8998C8}"/>
                </a:ext>
              </a:extLst>
            </p:cNvPr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>
              <a:off x="2585" y="1162"/>
              <a:ext cx="0" cy="612"/>
            </a:xfrm>
            <a:prstGeom prst="line">
              <a:avLst/>
            </a:prstGeom>
            <a:noFill/>
            <a:ln w="12700">
              <a:solidFill>
                <a:srgbClr val="99CC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" name="Line 6">
            <a:extLst>
              <a:ext uri="{FF2B5EF4-FFF2-40B4-BE49-F238E27FC236}">
                <a16:creationId xmlns:a16="http://schemas.microsoft.com/office/drawing/2014/main" id="{941B9803-27FE-3736-2C32-23558C341740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863850" y="1864519"/>
            <a:ext cx="69135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Oval 25">
            <a:extLst>
              <a:ext uri="{FF2B5EF4-FFF2-40B4-BE49-F238E27FC236}">
                <a16:creationId xmlns:a16="http://schemas.microsoft.com/office/drawing/2014/main" id="{56D4A90F-ED07-8101-8685-CEC1C131D9F9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6184900" y="1794669"/>
            <a:ext cx="120650" cy="101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32020F1-FABB-2D11-8726-DFF96648B3C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 flipH="1">
            <a:off x="3496163" y="1354670"/>
            <a:ext cx="5297502" cy="985412"/>
            <a:chOff x="469" y="6924"/>
            <a:chExt cx="10038" cy="2191"/>
          </a:xfrm>
          <a:solidFill>
            <a:srgbClr val="FF0000"/>
          </a:solidFill>
        </p:grpSpPr>
        <p:grpSp>
          <p:nvGrpSpPr>
            <p:cNvPr id="10" name="组合 1">
              <a:extLst>
                <a:ext uri="{FF2B5EF4-FFF2-40B4-BE49-F238E27FC236}">
                  <a16:creationId xmlns:a16="http://schemas.microsoft.com/office/drawing/2014/main" id="{26718B52-91D0-FE9D-E317-0DB495DC3142}"/>
                </a:ext>
              </a:extLst>
            </p:cNvPr>
            <p:cNvGrpSpPr/>
            <p:nvPr>
              <p:custDataLst>
                <p:tags r:id="rId48"/>
              </p:custDataLst>
            </p:nvPr>
          </p:nvGrpSpPr>
          <p:grpSpPr>
            <a:xfrm flipH="1">
              <a:off x="5315" y="6924"/>
              <a:ext cx="5192" cy="2191"/>
              <a:chOff x="453" y="939"/>
              <a:chExt cx="2077" cy="876"/>
            </a:xfrm>
            <a:grpFill/>
          </p:grpSpPr>
          <p:grpSp>
            <p:nvGrpSpPr>
              <p:cNvPr id="21" name="组合 12329">
                <a:extLst>
                  <a:ext uri="{FF2B5EF4-FFF2-40B4-BE49-F238E27FC236}">
                    <a16:creationId xmlns:a16="http://schemas.microsoft.com/office/drawing/2014/main" id="{70902E2C-44D8-BD9A-DA6C-23D24D65D7F5}"/>
                  </a:ext>
                </a:extLst>
              </p:cNvPr>
              <p:cNvGrpSpPr/>
              <p:nvPr>
                <p:custDataLst>
                  <p:tags r:id="rId59"/>
                </p:custDataLst>
              </p:nvPr>
            </p:nvGrpSpPr>
            <p:grpSpPr>
              <a:xfrm>
                <a:off x="453" y="939"/>
                <a:ext cx="2064" cy="92"/>
                <a:chOff x="136" y="939"/>
                <a:chExt cx="2381" cy="91"/>
              </a:xfrm>
              <a:grpFill/>
            </p:grpSpPr>
            <p:sp>
              <p:nvSpPr>
                <p:cNvPr id="29" name="Line 8">
                  <a:extLst>
                    <a:ext uri="{FF2B5EF4-FFF2-40B4-BE49-F238E27FC236}">
                      <a16:creationId xmlns:a16="http://schemas.microsoft.com/office/drawing/2014/main" id="{6B243561-1DC3-42C6-13BB-7B4303EE2482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6"/>
                  </p:custDataLst>
                </p:nvPr>
              </p:nvSpPr>
              <p:spPr bwMode="auto">
                <a:xfrm flipV="1">
                  <a:off x="136" y="981"/>
                  <a:ext cx="2381" cy="0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" name="AutoShape 9">
                  <a:extLst>
                    <a:ext uri="{FF2B5EF4-FFF2-40B4-BE49-F238E27FC236}">
                      <a16:creationId xmlns:a16="http://schemas.microsoft.com/office/drawing/2014/main" id="{6A8AF8D6-8124-60D0-64DC-673D4F080114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 rot="5400000">
                  <a:off x="1708" y="848"/>
                  <a:ext cx="91" cy="272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grpSp>
            <p:nvGrpSpPr>
              <p:cNvPr id="22" name="组合 12331">
                <a:extLst>
                  <a:ext uri="{FF2B5EF4-FFF2-40B4-BE49-F238E27FC236}">
                    <a16:creationId xmlns:a16="http://schemas.microsoft.com/office/drawing/2014/main" id="{00C0E7BF-6FC6-9CD3-F990-EABC3603BB46}"/>
                  </a:ext>
                </a:extLst>
              </p:cNvPr>
              <p:cNvGrpSpPr/>
              <p:nvPr>
                <p:custDataLst>
                  <p:tags r:id="rId60"/>
                </p:custDataLst>
              </p:nvPr>
            </p:nvGrpSpPr>
            <p:grpSpPr>
              <a:xfrm>
                <a:off x="453" y="1746"/>
                <a:ext cx="2059" cy="69"/>
                <a:chOff x="113" y="1745"/>
                <a:chExt cx="2399" cy="91"/>
              </a:xfrm>
              <a:grpFill/>
            </p:grpSpPr>
            <p:sp>
              <p:nvSpPr>
                <p:cNvPr id="27" name="Line 11">
                  <a:extLst>
                    <a:ext uri="{FF2B5EF4-FFF2-40B4-BE49-F238E27FC236}">
                      <a16:creationId xmlns:a16="http://schemas.microsoft.com/office/drawing/2014/main" id="{05157404-5332-4F11-E205-DFF5D4106A50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113" y="1797"/>
                  <a:ext cx="2399" cy="0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" name="AutoShape 12">
                  <a:extLst>
                    <a:ext uri="{FF2B5EF4-FFF2-40B4-BE49-F238E27FC236}">
                      <a16:creationId xmlns:a16="http://schemas.microsoft.com/office/drawing/2014/main" id="{9D61618F-0F8D-6FD6-798E-3941F04D8FDB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65"/>
                  </p:custDataLst>
                </p:nvPr>
              </p:nvSpPr>
              <p:spPr bwMode="auto">
                <a:xfrm rot="5400000">
                  <a:off x="1685" y="1654"/>
                  <a:ext cx="91" cy="272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grpSp>
            <p:nvGrpSpPr>
              <p:cNvPr id="24" name="组合 12330">
                <a:extLst>
                  <a:ext uri="{FF2B5EF4-FFF2-40B4-BE49-F238E27FC236}">
                    <a16:creationId xmlns:a16="http://schemas.microsoft.com/office/drawing/2014/main" id="{5B8E6383-1B4F-6798-237B-FD045D7AA262}"/>
                  </a:ext>
                </a:extLst>
              </p:cNvPr>
              <p:cNvGrpSpPr/>
              <p:nvPr>
                <p:custDataLst>
                  <p:tags r:id="rId61"/>
                </p:custDataLst>
              </p:nvPr>
            </p:nvGrpSpPr>
            <p:grpSpPr>
              <a:xfrm>
                <a:off x="476" y="1336"/>
                <a:ext cx="2054" cy="92"/>
                <a:chOff x="136" y="1334"/>
                <a:chExt cx="2394" cy="91"/>
              </a:xfrm>
              <a:grpFill/>
            </p:grpSpPr>
            <p:sp>
              <p:nvSpPr>
                <p:cNvPr id="25" name="Line 14">
                  <a:extLst>
                    <a:ext uri="{FF2B5EF4-FFF2-40B4-BE49-F238E27FC236}">
                      <a16:creationId xmlns:a16="http://schemas.microsoft.com/office/drawing/2014/main" id="{4662D1BD-F060-9102-506D-447A9E6C5A9E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 flipV="1">
                  <a:off x="136" y="1388"/>
                  <a:ext cx="2394" cy="1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" name="AutoShape 15">
                  <a:extLst>
                    <a:ext uri="{FF2B5EF4-FFF2-40B4-BE49-F238E27FC236}">
                      <a16:creationId xmlns:a16="http://schemas.microsoft.com/office/drawing/2014/main" id="{086450A5-6851-8B0B-CE9A-78CB81FD10BE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 rot="5400000">
                  <a:off x="1697" y="1243"/>
                  <a:ext cx="91" cy="272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665800D8-7673-E6F2-C72C-35E0A79DC526}"/>
                </a:ext>
              </a:extLst>
            </p:cNvPr>
            <p:cNvGrpSpPr/>
            <p:nvPr>
              <p:custDataLst>
                <p:tags r:id="rId49"/>
              </p:custDataLst>
            </p:nvPr>
          </p:nvGrpSpPr>
          <p:grpSpPr>
            <a:xfrm flipH="1">
              <a:off x="469" y="7030"/>
              <a:ext cx="4900" cy="2040"/>
              <a:chOff x="2508" y="981"/>
              <a:chExt cx="1960" cy="816"/>
            </a:xfrm>
            <a:grpFill/>
          </p:grpSpPr>
          <p:grpSp>
            <p:nvGrpSpPr>
              <p:cNvPr id="12" name="组合 12335">
                <a:extLst>
                  <a:ext uri="{FF2B5EF4-FFF2-40B4-BE49-F238E27FC236}">
                    <a16:creationId xmlns:a16="http://schemas.microsoft.com/office/drawing/2014/main" id="{D7754278-C90C-355C-4559-625A409C8221}"/>
                  </a:ext>
                </a:extLst>
              </p:cNvPr>
              <p:cNvGrpSpPr/>
              <p:nvPr>
                <p:custDataLst>
                  <p:tags r:id="rId50"/>
                </p:custDataLst>
              </p:nvPr>
            </p:nvGrpSpPr>
            <p:grpSpPr>
              <a:xfrm>
                <a:off x="2508" y="1162"/>
                <a:ext cx="1960" cy="635"/>
                <a:chOff x="2508" y="1117"/>
                <a:chExt cx="2073" cy="679"/>
              </a:xfrm>
              <a:grpFill/>
            </p:grpSpPr>
            <p:sp>
              <p:nvSpPr>
                <p:cNvPr id="19" name="Freeform 17">
                  <a:extLst>
                    <a:ext uri="{FF2B5EF4-FFF2-40B4-BE49-F238E27FC236}">
                      <a16:creationId xmlns:a16="http://schemas.microsoft.com/office/drawing/2014/main" id="{5EE199FC-FAF6-1F74-48BD-631A2E10BE02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2508" y="1117"/>
                  <a:ext cx="2073" cy="679"/>
                </a:xfrm>
                <a:custGeom>
                  <a:avLst/>
                  <a:gdLst>
                    <a:gd name="T0" fmla="*/ 0 w 1667"/>
                    <a:gd name="T1" fmla="*/ 679 h 536"/>
                    <a:gd name="T2" fmla="*/ 163 w 1667"/>
                    <a:gd name="T3" fmla="*/ 659 h 536"/>
                    <a:gd name="T4" fmla="*/ 2073 w 1667"/>
                    <a:gd name="T5" fmla="*/ 0 h 5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67" h="536">
                      <a:moveTo>
                        <a:pt x="0" y="536"/>
                      </a:moveTo>
                      <a:lnTo>
                        <a:pt x="131" y="520"/>
                      </a:lnTo>
                      <a:lnTo>
                        <a:pt x="1667" y="0"/>
                      </a:lnTo>
                    </a:path>
                  </a:pathLst>
                </a:cu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0" name="AutoShape 18">
                  <a:extLst>
                    <a:ext uri="{FF2B5EF4-FFF2-40B4-BE49-F238E27FC236}">
                      <a16:creationId xmlns:a16="http://schemas.microsoft.com/office/drawing/2014/main" id="{5813929E-31AE-2378-139B-F0E4A075FB5A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rot="4229382">
                  <a:off x="3183" y="1434"/>
                  <a:ext cx="93" cy="275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grpSp>
            <p:nvGrpSpPr>
              <p:cNvPr id="13" name="组合 12332">
                <a:extLst>
                  <a:ext uri="{FF2B5EF4-FFF2-40B4-BE49-F238E27FC236}">
                    <a16:creationId xmlns:a16="http://schemas.microsoft.com/office/drawing/2014/main" id="{9CF6BB0E-7824-E356-79C1-8D9BB259CEB6}"/>
                  </a:ext>
                </a:extLst>
              </p:cNvPr>
              <p:cNvGrpSpPr/>
              <p:nvPr>
                <p:custDataLst>
                  <p:tags r:id="rId51"/>
                </p:custDataLst>
              </p:nvPr>
            </p:nvGrpSpPr>
            <p:grpSpPr>
              <a:xfrm>
                <a:off x="2517" y="981"/>
                <a:ext cx="1883" cy="612"/>
                <a:chOff x="2517" y="981"/>
                <a:chExt cx="2200" cy="725"/>
              </a:xfrm>
              <a:grpFill/>
            </p:grpSpPr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C4843C5F-64E6-06DC-4EA6-01059E63888D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 flipV="1">
                  <a:off x="2517" y="981"/>
                  <a:ext cx="2200" cy="725"/>
                </a:xfrm>
                <a:custGeom>
                  <a:avLst/>
                  <a:gdLst>
                    <a:gd name="T0" fmla="*/ 0 w 1667"/>
                    <a:gd name="T1" fmla="*/ 725 h 536"/>
                    <a:gd name="T2" fmla="*/ 173 w 1667"/>
                    <a:gd name="T3" fmla="*/ 703 h 536"/>
                    <a:gd name="T4" fmla="*/ 2200 w 1667"/>
                    <a:gd name="T5" fmla="*/ 0 h 5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67" h="536">
                      <a:moveTo>
                        <a:pt x="0" y="536"/>
                      </a:moveTo>
                      <a:lnTo>
                        <a:pt x="131" y="520"/>
                      </a:lnTo>
                      <a:lnTo>
                        <a:pt x="1667" y="0"/>
                      </a:lnTo>
                    </a:path>
                  </a:pathLst>
                </a:cu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18" name="AutoShape 21">
                  <a:extLst>
                    <a:ext uri="{FF2B5EF4-FFF2-40B4-BE49-F238E27FC236}">
                      <a16:creationId xmlns:a16="http://schemas.microsoft.com/office/drawing/2014/main" id="{D4DB7F09-51DA-446D-56BC-B5E53373304A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 rot="17370618" flipV="1">
                  <a:off x="3190" y="1051"/>
                  <a:ext cx="91" cy="272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grpSp>
            <p:nvGrpSpPr>
              <p:cNvPr id="14" name="组合 12333">
                <a:extLst>
                  <a:ext uri="{FF2B5EF4-FFF2-40B4-BE49-F238E27FC236}">
                    <a16:creationId xmlns:a16="http://schemas.microsoft.com/office/drawing/2014/main" id="{7F5E21E0-4CD7-9194-F90B-60DE0D05F71C}"/>
                  </a:ext>
                </a:extLst>
              </p:cNvPr>
              <p:cNvGrpSpPr/>
              <p:nvPr>
                <p:custDataLst>
                  <p:tags r:id="rId52"/>
                </p:custDataLst>
              </p:nvPr>
            </p:nvGrpSpPr>
            <p:grpSpPr>
              <a:xfrm>
                <a:off x="2522" y="1343"/>
                <a:ext cx="1923" cy="91"/>
                <a:chOff x="2522" y="1343"/>
                <a:chExt cx="2671" cy="91"/>
              </a:xfrm>
              <a:grpFill/>
            </p:grpSpPr>
            <p:sp>
              <p:nvSpPr>
                <p:cNvPr id="15" name="Line 23">
                  <a:extLst>
                    <a:ext uri="{FF2B5EF4-FFF2-40B4-BE49-F238E27FC236}">
                      <a16:creationId xmlns:a16="http://schemas.microsoft.com/office/drawing/2014/main" id="{2870BBF0-4EA7-106C-6F51-AC974B4ACFF8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flipV="1">
                  <a:off x="2522" y="1389"/>
                  <a:ext cx="2671" cy="0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" name="AutoShape 24">
                  <a:extLst>
                    <a:ext uri="{FF2B5EF4-FFF2-40B4-BE49-F238E27FC236}">
                      <a16:creationId xmlns:a16="http://schemas.microsoft.com/office/drawing/2014/main" id="{349570D3-1404-52CF-F414-F04ABAB2101C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rot="5400000">
                  <a:off x="3368" y="1238"/>
                  <a:ext cx="91" cy="272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4F6E88-4C69-C204-47A6-16905D61715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6245542" y="1934369"/>
            <a:ext cx="1687195" cy="942601"/>
            <a:chOff x="2723" y="2608"/>
            <a:chExt cx="1279" cy="933"/>
          </a:xfrm>
        </p:grpSpPr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12524AFD-6163-372E-2974-D81AAFEE9314}"/>
                </a:ext>
              </a:extLst>
            </p:cNvPr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2723" y="3067"/>
              <a:ext cx="0" cy="4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C794ECAC-2803-48EE-293D-D11DD35E17D5}"/>
                </a:ext>
              </a:extLst>
            </p:cNvPr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4002" y="2608"/>
              <a:ext cx="0" cy="9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25E0D840-306B-17E6-D8D1-32B93FE3CDCD}"/>
                </a:ext>
              </a:extLst>
            </p:cNvPr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3578" y="3249"/>
              <a:ext cx="4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DBB45A5F-09C0-7AE6-98E8-7FB04C274180}"/>
                </a:ext>
              </a:extLst>
            </p:cNvPr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2744" y="3249"/>
              <a:ext cx="4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Text Box 35">
              <a:extLst>
                <a:ext uri="{FF2B5EF4-FFF2-40B4-BE49-F238E27FC236}">
                  <a16:creationId xmlns:a16="http://schemas.microsoft.com/office/drawing/2014/main" id="{EAD9F96D-B53E-8BBA-D98C-BFD470BE8015}"/>
                </a:ext>
              </a:extLst>
            </p:cNvPr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141" y="3113"/>
              <a:ext cx="544" cy="37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endParaRPr lang="zh-CN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37" name="Text Box 36">
              <a:extLst>
                <a:ext uri="{FF2B5EF4-FFF2-40B4-BE49-F238E27FC236}">
                  <a16:creationId xmlns:a16="http://schemas.microsoft.com/office/drawing/2014/main" id="{CFB6B808-CED0-710A-EE7A-6C56785694C3}"/>
                </a:ext>
              </a:extLst>
            </p:cNvPr>
            <p:cNvSpPr txBox="1"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241" y="2879"/>
              <a:ext cx="216" cy="6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f</a:t>
              </a:r>
            </a:p>
          </p:txBody>
        </p:sp>
      </p:grpSp>
      <p:sp>
        <p:nvSpPr>
          <p:cNvPr id="38" name="Oval 26">
            <a:extLst>
              <a:ext uri="{FF2B5EF4-FFF2-40B4-BE49-F238E27FC236}">
                <a16:creationId xmlns:a16="http://schemas.microsoft.com/office/drawing/2014/main" id="{CCF776F5-52DC-6865-088A-1D867FDA112C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7867650" y="1812132"/>
            <a:ext cx="131762" cy="1111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endParaRPr lang="zh-CN" altLang="en-US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9" name="Text Box 28">
            <a:extLst>
              <a:ext uri="{FF2B5EF4-FFF2-40B4-BE49-F238E27FC236}">
                <a16:creationId xmlns:a16="http://schemas.microsoft.com/office/drawing/2014/main" id="{8DB79430-7F96-FF78-EB73-55C2CE0EAEBF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39514" y="1304602"/>
            <a:ext cx="41751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 i="1">
                <a:solidFill>
                  <a:srgbClr val="0000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40" name="xjhgx2">
            <a:extLst>
              <a:ext uri="{FF2B5EF4-FFF2-40B4-BE49-F238E27FC236}">
                <a16:creationId xmlns:a16="http://schemas.microsoft.com/office/drawing/2014/main" id="{069DB369-F9EF-01DE-C343-5251520B51E2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32500" y="3071337"/>
            <a:ext cx="415925" cy="1506537"/>
          </a:xfrm>
          <a:custGeom>
            <a:avLst/>
            <a:gdLst>
              <a:gd name="T0" fmla="*/ 45584 w 620"/>
              <a:gd name="T1" fmla="*/ 0 h 4408"/>
              <a:gd name="T2" fmla="*/ 34858 w 620"/>
              <a:gd name="T3" fmla="*/ 13320 h 4408"/>
              <a:gd name="T4" fmla="*/ 25473 w 620"/>
              <a:gd name="T5" fmla="*/ 26639 h 4408"/>
              <a:gd name="T6" fmla="*/ 18099 w 620"/>
              <a:gd name="T7" fmla="*/ 40300 h 4408"/>
              <a:gd name="T8" fmla="*/ 11396 w 620"/>
              <a:gd name="T9" fmla="*/ 53620 h 4408"/>
              <a:gd name="T10" fmla="*/ 6703 w 620"/>
              <a:gd name="T11" fmla="*/ 67281 h 4408"/>
              <a:gd name="T12" fmla="*/ 2681 w 620"/>
              <a:gd name="T13" fmla="*/ 80942 h 4408"/>
              <a:gd name="T14" fmla="*/ 670 w 620"/>
              <a:gd name="T15" fmla="*/ 94603 h 4408"/>
              <a:gd name="T16" fmla="*/ 0 w 620"/>
              <a:gd name="T17" fmla="*/ 108606 h 4408"/>
              <a:gd name="T18" fmla="*/ 670 w 620"/>
              <a:gd name="T19" fmla="*/ 122267 h 4408"/>
              <a:gd name="T20" fmla="*/ 2681 w 620"/>
              <a:gd name="T21" fmla="*/ 135928 h 4408"/>
              <a:gd name="T22" fmla="*/ 6703 w 620"/>
              <a:gd name="T23" fmla="*/ 149589 h 4408"/>
              <a:gd name="T24" fmla="*/ 11396 w 620"/>
              <a:gd name="T25" fmla="*/ 163250 h 4408"/>
              <a:gd name="T26" fmla="*/ 18099 w 620"/>
              <a:gd name="T27" fmla="*/ 176570 h 4408"/>
              <a:gd name="T28" fmla="*/ 25473 w 620"/>
              <a:gd name="T29" fmla="*/ 190231 h 4408"/>
              <a:gd name="T30" fmla="*/ 34858 w 620"/>
              <a:gd name="T31" fmla="*/ 203551 h 4408"/>
              <a:gd name="T32" fmla="*/ 45584 w 620"/>
              <a:gd name="T33" fmla="*/ 216870 h 4408"/>
              <a:gd name="T34" fmla="*/ 45584 w 620"/>
              <a:gd name="T35" fmla="*/ 216870 h 4408"/>
              <a:gd name="T36" fmla="*/ 56309 w 620"/>
              <a:gd name="T37" fmla="*/ 203551 h 4408"/>
              <a:gd name="T38" fmla="*/ 65694 w 620"/>
              <a:gd name="T39" fmla="*/ 190231 h 4408"/>
              <a:gd name="T40" fmla="*/ 73068 w 620"/>
              <a:gd name="T41" fmla="*/ 176570 h 4408"/>
              <a:gd name="T42" fmla="*/ 79771 w 620"/>
              <a:gd name="T43" fmla="*/ 163250 h 4408"/>
              <a:gd name="T44" fmla="*/ 84464 w 620"/>
              <a:gd name="T45" fmla="*/ 149589 h 4408"/>
              <a:gd name="T46" fmla="*/ 88486 w 620"/>
              <a:gd name="T47" fmla="*/ 135928 h 4408"/>
              <a:gd name="T48" fmla="*/ 90497 w 620"/>
              <a:gd name="T49" fmla="*/ 122267 h 4408"/>
              <a:gd name="T50" fmla="*/ 91167 w 620"/>
              <a:gd name="T51" fmla="*/ 108606 h 4408"/>
              <a:gd name="T52" fmla="*/ 90497 w 620"/>
              <a:gd name="T53" fmla="*/ 94603 h 4408"/>
              <a:gd name="T54" fmla="*/ 88486 w 620"/>
              <a:gd name="T55" fmla="*/ 80942 h 4408"/>
              <a:gd name="T56" fmla="*/ 84464 w 620"/>
              <a:gd name="T57" fmla="*/ 67281 h 4408"/>
              <a:gd name="T58" fmla="*/ 79771 w 620"/>
              <a:gd name="T59" fmla="*/ 53620 h 4408"/>
              <a:gd name="T60" fmla="*/ 73068 w 620"/>
              <a:gd name="T61" fmla="*/ 40300 h 4408"/>
              <a:gd name="T62" fmla="*/ 65694 w 620"/>
              <a:gd name="T63" fmla="*/ 26639 h 4408"/>
              <a:gd name="T64" fmla="*/ 56309 w 620"/>
              <a:gd name="T65" fmla="*/ 13320 h 4408"/>
              <a:gd name="T66" fmla="*/ 45584 w 620"/>
              <a:gd name="T67" fmla="*/ 0 h 440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20" h="4408">
                <a:moveTo>
                  <a:pt x="310" y="0"/>
                </a:moveTo>
                <a:lnTo>
                  <a:pt x="237" y="270"/>
                </a:lnTo>
                <a:lnTo>
                  <a:pt x="175" y="542"/>
                </a:lnTo>
                <a:lnTo>
                  <a:pt x="121" y="816"/>
                </a:lnTo>
                <a:lnTo>
                  <a:pt x="78" y="1091"/>
                </a:lnTo>
                <a:lnTo>
                  <a:pt x="44" y="1368"/>
                </a:lnTo>
                <a:lnTo>
                  <a:pt x="19" y="1646"/>
                </a:lnTo>
                <a:lnTo>
                  <a:pt x="5" y="1925"/>
                </a:lnTo>
                <a:lnTo>
                  <a:pt x="0" y="2204"/>
                </a:lnTo>
                <a:lnTo>
                  <a:pt x="5" y="2483"/>
                </a:lnTo>
                <a:lnTo>
                  <a:pt x="19" y="2762"/>
                </a:lnTo>
                <a:lnTo>
                  <a:pt x="44" y="3040"/>
                </a:lnTo>
                <a:lnTo>
                  <a:pt x="78" y="3317"/>
                </a:lnTo>
                <a:lnTo>
                  <a:pt x="121" y="3592"/>
                </a:lnTo>
                <a:lnTo>
                  <a:pt x="175" y="3866"/>
                </a:lnTo>
                <a:lnTo>
                  <a:pt x="237" y="4138"/>
                </a:lnTo>
                <a:lnTo>
                  <a:pt x="310" y="4408"/>
                </a:lnTo>
                <a:lnTo>
                  <a:pt x="383" y="4138"/>
                </a:lnTo>
                <a:lnTo>
                  <a:pt x="445" y="3866"/>
                </a:lnTo>
                <a:lnTo>
                  <a:pt x="499" y="3592"/>
                </a:lnTo>
                <a:lnTo>
                  <a:pt x="542" y="3317"/>
                </a:lnTo>
                <a:lnTo>
                  <a:pt x="576" y="3040"/>
                </a:lnTo>
                <a:lnTo>
                  <a:pt x="601" y="2762"/>
                </a:lnTo>
                <a:lnTo>
                  <a:pt x="615" y="2483"/>
                </a:lnTo>
                <a:lnTo>
                  <a:pt x="620" y="2204"/>
                </a:lnTo>
                <a:lnTo>
                  <a:pt x="615" y="1925"/>
                </a:lnTo>
                <a:lnTo>
                  <a:pt x="601" y="1646"/>
                </a:lnTo>
                <a:lnTo>
                  <a:pt x="576" y="1368"/>
                </a:lnTo>
                <a:lnTo>
                  <a:pt x="542" y="1091"/>
                </a:lnTo>
                <a:lnTo>
                  <a:pt x="499" y="816"/>
                </a:lnTo>
                <a:lnTo>
                  <a:pt x="445" y="542"/>
                </a:lnTo>
                <a:lnTo>
                  <a:pt x="383" y="270"/>
                </a:lnTo>
                <a:lnTo>
                  <a:pt x="310" y="0"/>
                </a:ln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D5FFFF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2D5FFF"/>
            </a:solidFill>
            <a:round/>
          </a:ln>
        </p:spPr>
        <p:txBody>
          <a:bodyPr/>
          <a:lstStyle/>
          <a:p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直接连接符 13357">
            <a:extLst>
              <a:ext uri="{FF2B5EF4-FFF2-40B4-BE49-F238E27FC236}">
                <a16:creationId xmlns:a16="http://schemas.microsoft.com/office/drawing/2014/main" id="{CF7D1993-5C31-AF2B-82DF-BBBC0CB5BDF7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>
            <a:off x="6245225" y="3122137"/>
            <a:ext cx="0" cy="1450975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" name="Line 6">
            <a:extLst>
              <a:ext uri="{FF2B5EF4-FFF2-40B4-BE49-F238E27FC236}">
                <a16:creationId xmlns:a16="http://schemas.microsoft.com/office/drawing/2014/main" id="{71C15832-3C94-2185-9163-6F2A6CD794FA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863850" y="3812699"/>
            <a:ext cx="69135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Oval 25">
            <a:extLst>
              <a:ext uri="{FF2B5EF4-FFF2-40B4-BE49-F238E27FC236}">
                <a16:creationId xmlns:a16="http://schemas.microsoft.com/office/drawing/2014/main" id="{705CB446-B8FF-11C6-4ABA-A4493A322C52}"/>
              </a:ext>
            </a:extLst>
          </p:cNvPr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6184900" y="3742849"/>
            <a:ext cx="120650" cy="101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4A05D78-5CB9-1AC1-FB9F-695B7C91FA59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3495992" y="3297079"/>
            <a:ext cx="4767580" cy="995680"/>
            <a:chOff x="2551" y="4232"/>
            <a:chExt cx="7508" cy="1568"/>
          </a:xfrm>
        </p:grpSpPr>
        <p:grpSp>
          <p:nvGrpSpPr>
            <p:cNvPr id="45" name="组合 1">
              <a:extLst>
                <a:ext uri="{FF2B5EF4-FFF2-40B4-BE49-F238E27FC236}">
                  <a16:creationId xmlns:a16="http://schemas.microsoft.com/office/drawing/2014/main" id="{8EC5FBEA-9A05-E9F9-07D9-19AC909A4B35}"/>
                </a:ext>
              </a:extLst>
            </p:cNvPr>
            <p:cNvGrpSpPr/>
            <p:nvPr>
              <p:custDataLst>
                <p:tags r:id="rId22"/>
              </p:custDataLst>
            </p:nvPr>
          </p:nvGrpSpPr>
          <p:grpSpPr>
            <a:xfrm>
              <a:off x="2551" y="4232"/>
              <a:ext cx="4315" cy="1569"/>
              <a:chOff x="453" y="934"/>
              <a:chExt cx="2077" cy="886"/>
            </a:xfrm>
            <a:solidFill>
              <a:srgbClr val="FF0000"/>
            </a:solidFill>
          </p:grpSpPr>
          <p:grpSp>
            <p:nvGrpSpPr>
              <p:cNvPr id="56" name="组合 12329">
                <a:extLst>
                  <a:ext uri="{FF2B5EF4-FFF2-40B4-BE49-F238E27FC236}">
                    <a16:creationId xmlns:a16="http://schemas.microsoft.com/office/drawing/2014/main" id="{18DAD8AD-FDFA-2944-EEB8-C1883B33F996}"/>
                  </a:ext>
                </a:extLst>
              </p:cNvPr>
              <p:cNvGrpSpPr/>
              <p:nvPr>
                <p:custDataLst>
                  <p:tags r:id="rId33"/>
                </p:custDataLst>
              </p:nvPr>
            </p:nvGrpSpPr>
            <p:grpSpPr>
              <a:xfrm>
                <a:off x="453" y="934"/>
                <a:ext cx="2064" cy="92"/>
                <a:chOff x="136" y="934"/>
                <a:chExt cx="2381" cy="91"/>
              </a:xfrm>
              <a:grpFill/>
            </p:grpSpPr>
            <p:sp>
              <p:nvSpPr>
                <p:cNvPr id="63" name="Line 8">
                  <a:extLst>
                    <a:ext uri="{FF2B5EF4-FFF2-40B4-BE49-F238E27FC236}">
                      <a16:creationId xmlns:a16="http://schemas.microsoft.com/office/drawing/2014/main" id="{9D3DC2B0-2FE0-79F6-40B0-B24A26F6BFE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 flipV="1">
                  <a:off x="136" y="981"/>
                  <a:ext cx="2381" cy="0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4" name="AutoShape 9">
                  <a:extLst>
                    <a:ext uri="{FF2B5EF4-FFF2-40B4-BE49-F238E27FC236}">
                      <a16:creationId xmlns:a16="http://schemas.microsoft.com/office/drawing/2014/main" id="{5D044E0B-63FB-41A9-DF08-7C9E262D3BB6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 rot="5400000">
                  <a:off x="1689" y="829"/>
                  <a:ext cx="91" cy="272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grpSp>
            <p:nvGrpSpPr>
              <p:cNvPr id="57" name="组合 12331">
                <a:extLst>
                  <a:ext uri="{FF2B5EF4-FFF2-40B4-BE49-F238E27FC236}">
                    <a16:creationId xmlns:a16="http://schemas.microsoft.com/office/drawing/2014/main" id="{65B20738-BA58-FB60-48BB-91F7B31C8E40}"/>
                  </a:ext>
                </a:extLst>
              </p:cNvPr>
              <p:cNvGrpSpPr/>
              <p:nvPr>
                <p:custDataLst>
                  <p:tags r:id="rId34"/>
                </p:custDataLst>
              </p:nvPr>
            </p:nvGrpSpPr>
            <p:grpSpPr>
              <a:xfrm>
                <a:off x="453" y="1751"/>
                <a:ext cx="2059" cy="69"/>
                <a:chOff x="113" y="1751"/>
                <a:chExt cx="2399" cy="91"/>
              </a:xfrm>
              <a:grpFill/>
            </p:grpSpPr>
            <p:sp>
              <p:nvSpPr>
                <p:cNvPr id="61" name="Line 11">
                  <a:extLst>
                    <a:ext uri="{FF2B5EF4-FFF2-40B4-BE49-F238E27FC236}">
                      <a16:creationId xmlns:a16="http://schemas.microsoft.com/office/drawing/2014/main" id="{EEDCEF87-57A9-5EB3-60D3-D4A11911AE3A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113" y="1797"/>
                  <a:ext cx="2399" cy="0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2" name="AutoShape 12">
                  <a:extLst>
                    <a:ext uri="{FF2B5EF4-FFF2-40B4-BE49-F238E27FC236}">
                      <a16:creationId xmlns:a16="http://schemas.microsoft.com/office/drawing/2014/main" id="{2EF4AF3E-DB25-19F6-7BD2-1EC3131CC4EB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 rot="5400000">
                  <a:off x="1679" y="1646"/>
                  <a:ext cx="91" cy="272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grpSp>
            <p:nvGrpSpPr>
              <p:cNvPr id="58" name="组合 12330">
                <a:extLst>
                  <a:ext uri="{FF2B5EF4-FFF2-40B4-BE49-F238E27FC236}">
                    <a16:creationId xmlns:a16="http://schemas.microsoft.com/office/drawing/2014/main" id="{0341D84B-E98C-86E3-25A9-1FDAED27D006}"/>
                  </a:ext>
                </a:extLst>
              </p:cNvPr>
              <p:cNvGrpSpPr/>
              <p:nvPr>
                <p:custDataLst>
                  <p:tags r:id="rId35"/>
                </p:custDataLst>
              </p:nvPr>
            </p:nvGrpSpPr>
            <p:grpSpPr>
              <a:xfrm>
                <a:off x="476" y="1344"/>
                <a:ext cx="2054" cy="92"/>
                <a:chOff x="136" y="1342"/>
                <a:chExt cx="2394" cy="91"/>
              </a:xfrm>
              <a:grpFill/>
            </p:grpSpPr>
            <p:sp>
              <p:nvSpPr>
                <p:cNvPr id="59" name="Line 14">
                  <a:extLst>
                    <a:ext uri="{FF2B5EF4-FFF2-40B4-BE49-F238E27FC236}">
                      <a16:creationId xmlns:a16="http://schemas.microsoft.com/office/drawing/2014/main" id="{4BB72F48-CD83-D9A1-E5B3-973D970F6B7D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flipV="1">
                  <a:off x="136" y="1388"/>
                  <a:ext cx="2394" cy="1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0" name="AutoShape 15">
                  <a:extLst>
                    <a:ext uri="{FF2B5EF4-FFF2-40B4-BE49-F238E27FC236}">
                      <a16:creationId xmlns:a16="http://schemas.microsoft.com/office/drawing/2014/main" id="{05EE732C-3B47-874A-3961-9625AA8D6419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 rot="5400000">
                  <a:off x="1697" y="1237"/>
                  <a:ext cx="91" cy="272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</p:grpSp>
        <p:grpSp>
          <p:nvGrpSpPr>
            <p:cNvPr id="46" name="组合 12">
              <a:extLst>
                <a:ext uri="{FF2B5EF4-FFF2-40B4-BE49-F238E27FC236}">
                  <a16:creationId xmlns:a16="http://schemas.microsoft.com/office/drawing/2014/main" id="{5E67DDCD-2D89-9810-32FD-64D569938447}"/>
                </a:ext>
              </a:extLst>
            </p:cNvPr>
            <p:cNvGrpSpPr/>
            <p:nvPr>
              <p:custDataLst>
                <p:tags r:id="rId23"/>
              </p:custDataLst>
            </p:nvPr>
          </p:nvGrpSpPr>
          <p:grpSpPr>
            <a:xfrm>
              <a:off x="6821" y="4316"/>
              <a:ext cx="3239" cy="1445"/>
              <a:chOff x="2508" y="981"/>
              <a:chExt cx="1960" cy="816"/>
            </a:xfrm>
            <a:solidFill>
              <a:srgbClr val="FF0000"/>
            </a:solidFill>
          </p:grpSpPr>
          <p:grpSp>
            <p:nvGrpSpPr>
              <p:cNvPr id="47" name="组合 12335">
                <a:extLst>
                  <a:ext uri="{FF2B5EF4-FFF2-40B4-BE49-F238E27FC236}">
                    <a16:creationId xmlns:a16="http://schemas.microsoft.com/office/drawing/2014/main" id="{F2981555-6C51-8BFB-5DAD-4D962B1FF0AE}"/>
                  </a:ext>
                </a:extLst>
              </p:cNvPr>
              <p:cNvGrpSpPr/>
              <p:nvPr>
                <p:custDataLst>
                  <p:tags r:id="rId24"/>
                </p:custDataLst>
              </p:nvPr>
            </p:nvGrpSpPr>
            <p:grpSpPr>
              <a:xfrm>
                <a:off x="2508" y="1162"/>
                <a:ext cx="1960" cy="635"/>
                <a:chOff x="2508" y="1117"/>
                <a:chExt cx="2073" cy="679"/>
              </a:xfrm>
              <a:grpFill/>
            </p:grpSpPr>
            <p:sp>
              <p:nvSpPr>
                <p:cNvPr id="54" name="Freeform 17">
                  <a:extLst>
                    <a:ext uri="{FF2B5EF4-FFF2-40B4-BE49-F238E27FC236}">
                      <a16:creationId xmlns:a16="http://schemas.microsoft.com/office/drawing/2014/main" id="{0108F82D-4240-C6E4-92B1-8E552881B650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2508" y="1117"/>
                  <a:ext cx="2073" cy="679"/>
                </a:xfrm>
                <a:custGeom>
                  <a:avLst/>
                  <a:gdLst>
                    <a:gd name="T0" fmla="*/ 0 w 1667"/>
                    <a:gd name="T1" fmla="*/ 679 h 536"/>
                    <a:gd name="T2" fmla="*/ 163 w 1667"/>
                    <a:gd name="T3" fmla="*/ 659 h 536"/>
                    <a:gd name="T4" fmla="*/ 2073 w 1667"/>
                    <a:gd name="T5" fmla="*/ 0 h 5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67" h="536">
                      <a:moveTo>
                        <a:pt x="0" y="536"/>
                      </a:moveTo>
                      <a:lnTo>
                        <a:pt x="131" y="520"/>
                      </a:lnTo>
                      <a:lnTo>
                        <a:pt x="1667" y="0"/>
                      </a:lnTo>
                    </a:path>
                  </a:pathLst>
                </a:cu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55" name="AutoShape 18">
                  <a:extLst>
                    <a:ext uri="{FF2B5EF4-FFF2-40B4-BE49-F238E27FC236}">
                      <a16:creationId xmlns:a16="http://schemas.microsoft.com/office/drawing/2014/main" id="{8D414523-3FCC-642F-C47B-7FC1D6A553ED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rot="4229382">
                  <a:off x="3126" y="1499"/>
                  <a:ext cx="69" cy="205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grpSp>
            <p:nvGrpSpPr>
              <p:cNvPr id="48" name="组合 12332">
                <a:extLst>
                  <a:ext uri="{FF2B5EF4-FFF2-40B4-BE49-F238E27FC236}">
                    <a16:creationId xmlns:a16="http://schemas.microsoft.com/office/drawing/2014/main" id="{61B7E989-C673-3457-08DC-5ACEEAEC7882}"/>
                  </a:ext>
                </a:extLst>
              </p:cNvPr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2517" y="981"/>
                <a:ext cx="1883" cy="612"/>
                <a:chOff x="2517" y="981"/>
                <a:chExt cx="2200" cy="725"/>
              </a:xfrm>
              <a:grpFill/>
            </p:grpSpPr>
            <p:sp>
              <p:nvSpPr>
                <p:cNvPr id="52" name="Freeform 20">
                  <a:extLst>
                    <a:ext uri="{FF2B5EF4-FFF2-40B4-BE49-F238E27FC236}">
                      <a16:creationId xmlns:a16="http://schemas.microsoft.com/office/drawing/2014/main" id="{04A7D72C-CE75-BD1F-A2D9-910949F8F978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 flipV="1">
                  <a:off x="2517" y="981"/>
                  <a:ext cx="2200" cy="725"/>
                </a:xfrm>
                <a:custGeom>
                  <a:avLst/>
                  <a:gdLst>
                    <a:gd name="T0" fmla="*/ 0 w 1667"/>
                    <a:gd name="T1" fmla="*/ 725 h 536"/>
                    <a:gd name="T2" fmla="*/ 173 w 1667"/>
                    <a:gd name="T3" fmla="*/ 703 h 536"/>
                    <a:gd name="T4" fmla="*/ 2200 w 1667"/>
                    <a:gd name="T5" fmla="*/ 0 h 5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67" h="536">
                      <a:moveTo>
                        <a:pt x="0" y="536"/>
                      </a:moveTo>
                      <a:lnTo>
                        <a:pt x="131" y="520"/>
                      </a:lnTo>
                      <a:lnTo>
                        <a:pt x="1667" y="0"/>
                      </a:lnTo>
                    </a:path>
                  </a:pathLst>
                </a:cu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53" name="AutoShape 21">
                  <a:extLst>
                    <a:ext uri="{FF2B5EF4-FFF2-40B4-BE49-F238E27FC236}">
                      <a16:creationId xmlns:a16="http://schemas.microsoft.com/office/drawing/2014/main" id="{33CE8220-5FD5-31E4-3675-910ED2ADA77E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 rot="17370618" flipV="1">
                  <a:off x="3190" y="1051"/>
                  <a:ext cx="91" cy="272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  <p:grpSp>
            <p:nvGrpSpPr>
              <p:cNvPr id="49" name="组合 12333">
                <a:extLst>
                  <a:ext uri="{FF2B5EF4-FFF2-40B4-BE49-F238E27FC236}">
                    <a16:creationId xmlns:a16="http://schemas.microsoft.com/office/drawing/2014/main" id="{5B2935B0-ECE7-C942-10E5-3DCD7ED57DCF}"/>
                  </a:ext>
                </a:extLst>
              </p:cNvPr>
              <p:cNvGrpSpPr/>
              <p:nvPr>
                <p:custDataLst>
                  <p:tags r:id="rId26"/>
                </p:custDataLst>
              </p:nvPr>
            </p:nvGrpSpPr>
            <p:grpSpPr>
              <a:xfrm>
                <a:off x="2522" y="1343"/>
                <a:ext cx="1923" cy="91"/>
                <a:chOff x="2522" y="1343"/>
                <a:chExt cx="2671" cy="91"/>
              </a:xfrm>
              <a:grpFill/>
            </p:grpSpPr>
            <p:sp>
              <p:nvSpPr>
                <p:cNvPr id="50" name="Line 23">
                  <a:extLst>
                    <a:ext uri="{FF2B5EF4-FFF2-40B4-BE49-F238E27FC236}">
                      <a16:creationId xmlns:a16="http://schemas.microsoft.com/office/drawing/2014/main" id="{71D9B574-44F8-DFB3-5646-8A348BAFD0F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 flipV="1">
                  <a:off x="2522" y="1389"/>
                  <a:ext cx="2671" cy="0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miter lim="800000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1" name="AutoShape 24">
                  <a:extLst>
                    <a:ext uri="{FF2B5EF4-FFF2-40B4-BE49-F238E27FC236}">
                      <a16:creationId xmlns:a16="http://schemas.microsoft.com/office/drawing/2014/main" id="{382CE489-201C-D677-7583-FFAFC9623019}"/>
                    </a:ext>
                  </a:extLst>
                </p:cNvPr>
                <p:cNvSpPr>
                  <a:spLocks noChangeAspect="1"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 rot="5400000">
                  <a:off x="3368" y="1238"/>
                  <a:ext cx="91" cy="272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</a:ln>
              </p:spPr>
              <p:txBody>
                <a:bodyPr rot="10800000" vert="eaVert"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30000"/>
                    </a:lnSpc>
                    <a:defRPr/>
                  </a:pPr>
                  <a:endParaRPr lang="zh-CN" altLang="en-US" sz="2800" b="1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endParaRPr>
                </a:p>
              </p:txBody>
            </p:sp>
          </p:grp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3EA92457-783F-D3E3-2B1C-7D3DA2969410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6245542" y="3882549"/>
            <a:ext cx="1336675" cy="1025525"/>
            <a:chOff x="6881" y="5154"/>
            <a:chExt cx="2105" cy="1615"/>
          </a:xfrm>
        </p:grpSpPr>
        <p:sp>
          <p:nvSpPr>
            <p:cNvPr id="66" name="Line 31">
              <a:extLst>
                <a:ext uri="{FF2B5EF4-FFF2-40B4-BE49-F238E27FC236}">
                  <a16:creationId xmlns:a16="http://schemas.microsoft.com/office/drawing/2014/main" id="{1D45CB11-A7AF-8F91-4934-41BC1FC50079}"/>
                </a:ext>
              </a:extLst>
            </p:cNvPr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6881" y="5967"/>
              <a:ext cx="0" cy="8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Line 32">
              <a:extLst>
                <a:ext uri="{FF2B5EF4-FFF2-40B4-BE49-F238E27FC236}">
                  <a16:creationId xmlns:a16="http://schemas.microsoft.com/office/drawing/2014/main" id="{DABAE1ED-6B85-9EFF-A212-2A6BA9801A99}"/>
                </a:ext>
              </a:extLst>
            </p:cNvPr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8926" y="5154"/>
              <a:ext cx="0" cy="16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Line 33">
              <a:extLst>
                <a:ext uri="{FF2B5EF4-FFF2-40B4-BE49-F238E27FC236}">
                  <a16:creationId xmlns:a16="http://schemas.microsoft.com/office/drawing/2014/main" id="{EB91997A-0651-0FA6-0F15-1A92536E1DDD}"/>
                </a:ext>
              </a:extLst>
            </p:cNvPr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8388" y="6289"/>
              <a:ext cx="59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Line 34">
              <a:extLst>
                <a:ext uri="{FF2B5EF4-FFF2-40B4-BE49-F238E27FC236}">
                  <a16:creationId xmlns:a16="http://schemas.microsoft.com/office/drawing/2014/main" id="{AE25F47F-39C3-CA1C-7DBB-71D443933CF1}"/>
                </a:ext>
              </a:extLst>
            </p:cNvPr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6926" y="6289"/>
              <a:ext cx="50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Text Box 36">
              <a:extLst>
                <a:ext uri="{FF2B5EF4-FFF2-40B4-BE49-F238E27FC236}">
                  <a16:creationId xmlns:a16="http://schemas.microsoft.com/office/drawing/2014/main" id="{156DD45A-6062-9352-6BC6-41656C652344}"/>
                </a:ext>
              </a:extLst>
            </p:cNvPr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32" y="5584"/>
              <a:ext cx="505" cy="10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f</a:t>
              </a:r>
            </a:p>
          </p:txBody>
        </p:sp>
      </p:grpSp>
      <p:sp>
        <p:nvSpPr>
          <p:cNvPr id="71" name="Oval 26">
            <a:extLst>
              <a:ext uri="{FF2B5EF4-FFF2-40B4-BE49-F238E27FC236}">
                <a16:creationId xmlns:a16="http://schemas.microsoft.com/office/drawing/2014/main" id="{1B619278-9221-C825-F201-8717CF64BB9D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7472362" y="3760312"/>
            <a:ext cx="131763" cy="1111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endParaRPr lang="zh-CN" altLang="en-US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72" name="Text Box 28">
            <a:extLst>
              <a:ext uri="{FF2B5EF4-FFF2-40B4-BE49-F238E27FC236}">
                <a16:creationId xmlns:a16="http://schemas.microsoft.com/office/drawing/2014/main" id="{5711E7F8-5A04-4FB6-7498-B452E98A5A83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342895" y="3166964"/>
            <a:ext cx="4191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 i="1">
                <a:solidFill>
                  <a:srgbClr val="0000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432322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2" grpId="0"/>
      <p:bldP spid="38" grpId="0" animBg="1"/>
      <p:bldP spid="39" grpId="0"/>
      <p:bldP spid="71" grpId="0" animBg="1"/>
      <p:bldP spid="7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86" name="Group 38">
            <a:extLst>
              <a:ext uri="{FF2B5EF4-FFF2-40B4-BE49-F238E27FC236}">
                <a16:creationId xmlns:a16="http://schemas.microsoft.com/office/drawing/2014/main" id="{A9B62D33-2E9C-4B9A-B105-A9934C362A3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79906" y="2276872"/>
            <a:ext cx="6386513" cy="1590675"/>
            <a:chOff x="0" y="0"/>
            <a:chExt cx="4023" cy="1002"/>
          </a:xfrm>
        </p:grpSpPr>
        <p:grpSp>
          <p:nvGrpSpPr>
            <p:cNvPr id="15393" name="Group 39">
              <a:extLst>
                <a:ext uri="{FF2B5EF4-FFF2-40B4-BE49-F238E27FC236}">
                  <a16:creationId xmlns:a16="http://schemas.microsoft.com/office/drawing/2014/main" id="{B247E21B-7041-483F-91B6-E0A462EE345E}"/>
                </a:ext>
              </a:extLst>
            </p:cNvPr>
            <p:cNvGrpSpPr/>
            <p:nvPr>
              <p:custDataLst>
                <p:tags r:id="rId15"/>
              </p:custDataLst>
            </p:nvPr>
          </p:nvGrpSpPr>
          <p:grpSpPr>
            <a:xfrm>
              <a:off x="1888" y="0"/>
              <a:ext cx="174" cy="1002"/>
              <a:chOff x="0" y="0"/>
              <a:chExt cx="136" cy="635"/>
            </a:xfrm>
          </p:grpSpPr>
          <p:sp>
            <p:nvSpPr>
              <p:cNvPr id="15398" name="xjhgx2">
                <a:extLst>
                  <a:ext uri="{FF2B5EF4-FFF2-40B4-BE49-F238E27FC236}">
                    <a16:creationId xmlns:a16="http://schemas.microsoft.com/office/drawing/2014/main" id="{CFF566A3-4F87-455A-81A0-5479C3B8E8C1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0" y="0"/>
                <a:ext cx="136" cy="635"/>
              </a:xfrm>
              <a:custGeom>
                <a:avLst/>
                <a:gdLst>
                  <a:gd name="T0" fmla="*/ 0 w 620"/>
                  <a:gd name="T1" fmla="*/ 0 h 4408"/>
                  <a:gd name="T2" fmla="*/ 0 w 620"/>
                  <a:gd name="T3" fmla="*/ 0 h 4408"/>
                  <a:gd name="T4" fmla="*/ 0 w 620"/>
                  <a:gd name="T5" fmla="*/ 0 h 4408"/>
                  <a:gd name="T6" fmla="*/ 0 w 620"/>
                  <a:gd name="T7" fmla="*/ 0 h 4408"/>
                  <a:gd name="T8" fmla="*/ 0 w 620"/>
                  <a:gd name="T9" fmla="*/ 0 h 4408"/>
                  <a:gd name="T10" fmla="*/ 0 w 620"/>
                  <a:gd name="T11" fmla="*/ 0 h 4408"/>
                  <a:gd name="T12" fmla="*/ 0 w 620"/>
                  <a:gd name="T13" fmla="*/ 0 h 4408"/>
                  <a:gd name="T14" fmla="*/ 0 w 620"/>
                  <a:gd name="T15" fmla="*/ 0 h 4408"/>
                  <a:gd name="T16" fmla="*/ 0 w 620"/>
                  <a:gd name="T17" fmla="*/ 0 h 4408"/>
                  <a:gd name="T18" fmla="*/ 0 w 620"/>
                  <a:gd name="T19" fmla="*/ 0 h 4408"/>
                  <a:gd name="T20" fmla="*/ 0 w 620"/>
                  <a:gd name="T21" fmla="*/ 0 h 4408"/>
                  <a:gd name="T22" fmla="*/ 0 w 620"/>
                  <a:gd name="T23" fmla="*/ 0 h 4408"/>
                  <a:gd name="T24" fmla="*/ 0 w 620"/>
                  <a:gd name="T25" fmla="*/ 0 h 4408"/>
                  <a:gd name="T26" fmla="*/ 0 w 620"/>
                  <a:gd name="T27" fmla="*/ 0 h 4408"/>
                  <a:gd name="T28" fmla="*/ 0 w 620"/>
                  <a:gd name="T29" fmla="*/ 0 h 4408"/>
                  <a:gd name="T30" fmla="*/ 0 w 620"/>
                  <a:gd name="T31" fmla="*/ 0 h 4408"/>
                  <a:gd name="T32" fmla="*/ 0 w 620"/>
                  <a:gd name="T33" fmla="*/ 0 h 4408"/>
                  <a:gd name="T34" fmla="*/ 0 w 620"/>
                  <a:gd name="T35" fmla="*/ 0 h 4408"/>
                  <a:gd name="T36" fmla="*/ 0 w 620"/>
                  <a:gd name="T37" fmla="*/ 0 h 4408"/>
                  <a:gd name="T38" fmla="*/ 0 w 620"/>
                  <a:gd name="T39" fmla="*/ 0 h 4408"/>
                  <a:gd name="T40" fmla="*/ 0 w 620"/>
                  <a:gd name="T41" fmla="*/ 0 h 4408"/>
                  <a:gd name="T42" fmla="*/ 0 w 620"/>
                  <a:gd name="T43" fmla="*/ 0 h 4408"/>
                  <a:gd name="T44" fmla="*/ 0 w 620"/>
                  <a:gd name="T45" fmla="*/ 0 h 4408"/>
                  <a:gd name="T46" fmla="*/ 0 w 620"/>
                  <a:gd name="T47" fmla="*/ 0 h 4408"/>
                  <a:gd name="T48" fmla="*/ 0 w 620"/>
                  <a:gd name="T49" fmla="*/ 0 h 4408"/>
                  <a:gd name="T50" fmla="*/ 0 w 620"/>
                  <a:gd name="T51" fmla="*/ 0 h 4408"/>
                  <a:gd name="T52" fmla="*/ 0 w 620"/>
                  <a:gd name="T53" fmla="*/ 0 h 4408"/>
                  <a:gd name="T54" fmla="*/ 0 w 620"/>
                  <a:gd name="T55" fmla="*/ 0 h 4408"/>
                  <a:gd name="T56" fmla="*/ 0 w 620"/>
                  <a:gd name="T57" fmla="*/ 0 h 4408"/>
                  <a:gd name="T58" fmla="*/ 0 w 620"/>
                  <a:gd name="T59" fmla="*/ 0 h 4408"/>
                  <a:gd name="T60" fmla="*/ 0 w 620"/>
                  <a:gd name="T61" fmla="*/ 0 h 4408"/>
                  <a:gd name="T62" fmla="*/ 0 w 620"/>
                  <a:gd name="T63" fmla="*/ 0 h 4408"/>
                  <a:gd name="T64" fmla="*/ 0 w 620"/>
                  <a:gd name="T65" fmla="*/ 0 h 4408"/>
                  <a:gd name="T66" fmla="*/ 0 w 620"/>
                  <a:gd name="T67" fmla="*/ 0 h 440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20" h="4408">
                    <a:moveTo>
                      <a:pt x="310" y="0"/>
                    </a:moveTo>
                    <a:lnTo>
                      <a:pt x="237" y="270"/>
                    </a:lnTo>
                    <a:lnTo>
                      <a:pt x="175" y="542"/>
                    </a:lnTo>
                    <a:lnTo>
                      <a:pt x="121" y="816"/>
                    </a:lnTo>
                    <a:lnTo>
                      <a:pt x="78" y="1091"/>
                    </a:lnTo>
                    <a:lnTo>
                      <a:pt x="44" y="1368"/>
                    </a:lnTo>
                    <a:lnTo>
                      <a:pt x="19" y="1646"/>
                    </a:lnTo>
                    <a:lnTo>
                      <a:pt x="5" y="1925"/>
                    </a:lnTo>
                    <a:lnTo>
                      <a:pt x="0" y="2204"/>
                    </a:lnTo>
                    <a:lnTo>
                      <a:pt x="5" y="2483"/>
                    </a:lnTo>
                    <a:lnTo>
                      <a:pt x="19" y="2762"/>
                    </a:lnTo>
                    <a:lnTo>
                      <a:pt x="44" y="3040"/>
                    </a:lnTo>
                    <a:lnTo>
                      <a:pt x="78" y="3317"/>
                    </a:lnTo>
                    <a:lnTo>
                      <a:pt x="121" y="3592"/>
                    </a:lnTo>
                    <a:lnTo>
                      <a:pt x="175" y="3866"/>
                    </a:lnTo>
                    <a:lnTo>
                      <a:pt x="237" y="4138"/>
                    </a:lnTo>
                    <a:lnTo>
                      <a:pt x="310" y="4408"/>
                    </a:lnTo>
                    <a:lnTo>
                      <a:pt x="383" y="4138"/>
                    </a:lnTo>
                    <a:lnTo>
                      <a:pt x="445" y="3866"/>
                    </a:lnTo>
                    <a:lnTo>
                      <a:pt x="499" y="3592"/>
                    </a:lnTo>
                    <a:lnTo>
                      <a:pt x="542" y="3317"/>
                    </a:lnTo>
                    <a:lnTo>
                      <a:pt x="576" y="3040"/>
                    </a:lnTo>
                    <a:lnTo>
                      <a:pt x="601" y="2762"/>
                    </a:lnTo>
                    <a:lnTo>
                      <a:pt x="615" y="2483"/>
                    </a:lnTo>
                    <a:lnTo>
                      <a:pt x="620" y="2204"/>
                    </a:lnTo>
                    <a:lnTo>
                      <a:pt x="615" y="1925"/>
                    </a:lnTo>
                    <a:lnTo>
                      <a:pt x="601" y="1646"/>
                    </a:lnTo>
                    <a:lnTo>
                      <a:pt x="576" y="1368"/>
                    </a:lnTo>
                    <a:lnTo>
                      <a:pt x="542" y="1091"/>
                    </a:lnTo>
                    <a:lnTo>
                      <a:pt x="499" y="816"/>
                    </a:lnTo>
                    <a:lnTo>
                      <a:pt x="445" y="542"/>
                    </a:lnTo>
                    <a:lnTo>
                      <a:pt x="383" y="270"/>
                    </a:lnTo>
                    <a:lnTo>
                      <a:pt x="31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1FFFF"/>
                  </a:gs>
                  <a:gs pos="100000">
                    <a:srgbClr val="D5FFFF"/>
                  </a:gs>
                </a:gsLst>
                <a:path path="rect">
                  <a:fillToRect l="50000" t="50000" r="50000" b="50000"/>
                </a:path>
              </a:gradFill>
              <a:ln w="19050" cmpd="sng">
                <a:solidFill>
                  <a:srgbClr val="2D5FFF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99" name="Line 41">
                <a:extLst>
                  <a:ext uri="{FF2B5EF4-FFF2-40B4-BE49-F238E27FC236}">
                    <a16:creationId xmlns:a16="http://schemas.microsoft.com/office/drawing/2014/main" id="{9BCB97D4-F880-4349-8C1C-96AF1F9A19B8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H="1">
                <a:off x="68" y="21"/>
                <a:ext cx="0" cy="612"/>
              </a:xfrm>
              <a:prstGeom prst="line">
                <a:avLst/>
              </a:prstGeom>
              <a:noFill/>
              <a:ln w="12700">
                <a:solidFill>
                  <a:srgbClr val="00F8F2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5394" name="Line 6">
              <a:extLst>
                <a:ext uri="{FF2B5EF4-FFF2-40B4-BE49-F238E27FC236}">
                  <a16:creationId xmlns:a16="http://schemas.microsoft.com/office/drawing/2014/main" id="{7587626E-9D52-403B-837B-70B9D09A0EFA}"/>
                </a:ext>
              </a:extLst>
            </p:cNvPr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0" y="493"/>
              <a:ext cx="4023" cy="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5395" name="Oval 25">
              <a:extLst>
                <a:ext uri="{FF2B5EF4-FFF2-40B4-BE49-F238E27FC236}">
                  <a16:creationId xmlns:a16="http://schemas.microsoft.com/office/drawing/2014/main" id="{83351425-BB0D-45B7-8529-BD70A00A520A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939" y="480"/>
              <a:ext cx="43" cy="4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solidFill>
                  <a:srgbClr val="0066CC"/>
                </a:solidFill>
                <a:ea typeface="楷体_GB2312" pitchFamily="1" charset="-122"/>
              </a:endParaRPr>
            </a:p>
          </p:txBody>
        </p:sp>
        <p:sp>
          <p:nvSpPr>
            <p:cNvPr id="15396" name="Text Box 28">
              <a:extLst>
                <a:ext uri="{FF2B5EF4-FFF2-40B4-BE49-F238E27FC236}">
                  <a16:creationId xmlns:a16="http://schemas.microsoft.com/office/drawing/2014/main" id="{780CC15B-5D8C-44AA-90CE-FE0915932D36}"/>
                </a:ext>
              </a:extLst>
            </p:cNvPr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907" y="163"/>
              <a:ext cx="335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800" i="1">
                  <a:solidFill>
                    <a:srgbClr val="0066CC"/>
                  </a:solidFill>
                  <a:ea typeface="黑体" panose="02010609060101010101" pitchFamily="49" charset="-122"/>
                </a:rPr>
                <a:t>F</a:t>
              </a:r>
            </a:p>
          </p:txBody>
        </p:sp>
        <p:sp>
          <p:nvSpPr>
            <p:cNvPr id="15397" name="Oval 26">
              <a:extLst>
                <a:ext uri="{FF2B5EF4-FFF2-40B4-BE49-F238E27FC236}">
                  <a16:creationId xmlns:a16="http://schemas.microsoft.com/office/drawing/2014/main" id="{FB21B69E-C09C-41AB-9672-E6CAC4EBBA0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997" y="459"/>
              <a:ext cx="46" cy="45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solidFill>
                  <a:srgbClr val="0066CC"/>
                </a:solidFill>
                <a:ea typeface="楷体_GB2312" pitchFamily="1" charset="-122"/>
              </a:endParaRPr>
            </a:p>
          </p:txBody>
        </p:sp>
      </p:grpSp>
      <p:grpSp>
        <p:nvGrpSpPr>
          <p:cNvPr id="27694" name="Group 46">
            <a:extLst>
              <a:ext uri="{FF2B5EF4-FFF2-40B4-BE49-F238E27FC236}">
                <a16:creationId xmlns:a16="http://schemas.microsoft.com/office/drawing/2014/main" id="{4A9E7E21-D5F4-410F-84DB-EA17DD9EC79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751568" y="2503885"/>
            <a:ext cx="1377950" cy="1095375"/>
            <a:chOff x="0" y="0"/>
            <a:chExt cx="522" cy="522"/>
          </a:xfrm>
        </p:grpSpPr>
        <p:grpSp>
          <p:nvGrpSpPr>
            <p:cNvPr id="15384" name="Group 47">
              <a:extLst>
                <a:ext uri="{FF2B5EF4-FFF2-40B4-BE49-F238E27FC236}">
                  <a16:creationId xmlns:a16="http://schemas.microsoft.com/office/drawing/2014/main" id="{F8CC305B-B36C-43D1-A8DF-54085D2C433E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0" y="0"/>
              <a:ext cx="492" cy="261"/>
              <a:chOff x="0" y="0"/>
              <a:chExt cx="1260" cy="386"/>
            </a:xfrm>
          </p:grpSpPr>
          <p:sp>
            <p:nvSpPr>
              <p:cNvPr id="15391" name="Freeform 20">
                <a:extLst>
                  <a:ext uri="{FF2B5EF4-FFF2-40B4-BE49-F238E27FC236}">
                    <a16:creationId xmlns:a16="http://schemas.microsoft.com/office/drawing/2014/main" id="{18F46EB1-51BA-463B-AAD1-9D3D61E329A2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0" y="0"/>
                <a:ext cx="1260" cy="386"/>
              </a:xfrm>
              <a:custGeom>
                <a:avLst/>
                <a:gdLst>
                  <a:gd name="T0" fmla="*/ 0 w 1667"/>
                  <a:gd name="T1" fmla="*/ 104 h 536"/>
                  <a:gd name="T2" fmla="*/ 33 w 1667"/>
                  <a:gd name="T3" fmla="*/ 101 h 536"/>
                  <a:gd name="T4" fmla="*/ 411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5392" name="Line 49">
                <a:extLst>
                  <a:ext uri="{FF2B5EF4-FFF2-40B4-BE49-F238E27FC236}">
                    <a16:creationId xmlns:a16="http://schemas.microsoft.com/office/drawing/2014/main" id="{17E79026-4A89-4C66-A3E2-FDA392E55BB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V="1">
                <a:off x="363" y="204"/>
                <a:ext cx="159" cy="6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5385" name="Group 50">
              <a:extLst>
                <a:ext uri="{FF2B5EF4-FFF2-40B4-BE49-F238E27FC236}">
                  <a16:creationId xmlns:a16="http://schemas.microsoft.com/office/drawing/2014/main" id="{F813C4B3-A0D0-4089-87A1-219814B449CD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6" y="262"/>
              <a:ext cx="494" cy="260"/>
              <a:chOff x="0" y="0"/>
              <a:chExt cx="1338" cy="417"/>
            </a:xfrm>
          </p:grpSpPr>
          <p:sp>
            <p:nvSpPr>
              <p:cNvPr id="15389" name="Freeform 17">
                <a:extLst>
                  <a:ext uri="{FF2B5EF4-FFF2-40B4-BE49-F238E27FC236}">
                    <a16:creationId xmlns:a16="http://schemas.microsoft.com/office/drawing/2014/main" id="{1B77B9E8-6C42-42D3-B5AE-3D879EB639E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0" y="0"/>
                <a:ext cx="1338" cy="417"/>
              </a:xfrm>
              <a:custGeom>
                <a:avLst/>
                <a:gdLst>
                  <a:gd name="T0" fmla="*/ 1338 w 1338"/>
                  <a:gd name="T1" fmla="*/ 417 h 417"/>
                  <a:gd name="T2" fmla="*/ 1212 w 1338"/>
                  <a:gd name="T3" fmla="*/ 396 h 417"/>
                  <a:gd name="T4" fmla="*/ 0 w 1338"/>
                  <a:gd name="T5" fmla="*/ 0 h 417"/>
                  <a:gd name="T6" fmla="*/ 0 60000 65536"/>
                  <a:gd name="T7" fmla="*/ 0 60000 65536"/>
                  <a:gd name="T8" fmla="*/ 0 60000 65536"/>
                  <a:gd name="T9" fmla="*/ 0 w 1338"/>
                  <a:gd name="T10" fmla="*/ 0 h 417"/>
                  <a:gd name="T11" fmla="*/ 1667 w 1338"/>
                  <a:gd name="T12" fmla="*/ 536 h 4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8" h="417">
                    <a:moveTo>
                      <a:pt x="1338" y="417"/>
                    </a:moveTo>
                    <a:lnTo>
                      <a:pt x="1212" y="396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5390" name="Line 52">
                <a:extLst>
                  <a:ext uri="{FF2B5EF4-FFF2-40B4-BE49-F238E27FC236}">
                    <a16:creationId xmlns:a16="http://schemas.microsoft.com/office/drawing/2014/main" id="{6655BA2B-A88A-4BD2-A9D6-76AD651F794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30" y="136"/>
                <a:ext cx="136" cy="4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5386" name="Group 53">
              <a:extLst>
                <a:ext uri="{FF2B5EF4-FFF2-40B4-BE49-F238E27FC236}">
                  <a16:creationId xmlns:a16="http://schemas.microsoft.com/office/drawing/2014/main" id="{94118192-B4AC-4060-B4FF-605CCA1A8823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13" y="261"/>
              <a:ext cx="509" cy="11"/>
              <a:chOff x="0" y="0"/>
              <a:chExt cx="509" cy="11"/>
            </a:xfrm>
          </p:grpSpPr>
          <p:sp>
            <p:nvSpPr>
              <p:cNvPr id="15387" name="Line 23">
                <a:extLst>
                  <a:ext uri="{FF2B5EF4-FFF2-40B4-BE49-F238E27FC236}">
                    <a16:creationId xmlns:a16="http://schemas.microsoft.com/office/drawing/2014/main" id="{D8DF223E-3996-4AB2-A6AE-03F26851722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 flipV="1">
                <a:off x="0" y="0"/>
                <a:ext cx="509" cy="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5388" name="Line 55">
                <a:extLst>
                  <a:ext uri="{FF2B5EF4-FFF2-40B4-BE49-F238E27FC236}">
                    <a16:creationId xmlns:a16="http://schemas.microsoft.com/office/drawing/2014/main" id="{F84A025A-94B7-43C9-BA7E-16FD4E6ED4F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124" y="11"/>
                <a:ext cx="113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pic>
        <p:nvPicPr>
          <p:cNvPr id="15367" name="图片 2">
            <a:extLst>
              <a:ext uri="{FF2B5EF4-FFF2-40B4-BE49-F238E27FC236}">
                <a16:creationId xmlns:a16="http://schemas.microsoft.com/office/drawing/2014/main" id="{4D05D498-C9D4-41AA-9295-D6B3FC00307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2607" y="401366"/>
            <a:ext cx="6373812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Oval 26">
            <a:extLst>
              <a:ext uri="{FF2B5EF4-FFF2-40B4-BE49-F238E27FC236}">
                <a16:creationId xmlns:a16="http://schemas.microsoft.com/office/drawing/2014/main" id="{D8AC5816-6B7C-49A8-B46C-7D5B07127B9F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429307" y="3002360"/>
            <a:ext cx="104775" cy="10477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77" name="Oval 26">
            <a:extLst>
              <a:ext uri="{FF2B5EF4-FFF2-40B4-BE49-F238E27FC236}">
                <a16:creationId xmlns:a16="http://schemas.microsoft.com/office/drawing/2014/main" id="{BAABC95A-4F04-4E58-AD4C-7E0EB6BFE59E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956989" y="3010234"/>
            <a:ext cx="122238" cy="1222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7425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经过主光轴上非焦点的入射光线">
            <a:hlinkClick r:id="" action="ppaction://media"/>
            <a:extLst>
              <a:ext uri="{FF2B5EF4-FFF2-40B4-BE49-F238E27FC236}">
                <a16:creationId xmlns:a16="http://schemas.microsoft.com/office/drawing/2014/main" id="{686D9EDB-4718-399A-C062-920C82292611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3" y="15757"/>
            <a:ext cx="12192000" cy="6858000"/>
          </a:xfrm>
          <a:prstGeom prst="rect">
            <a:avLst/>
          </a:prstGeom>
        </p:spPr>
      </p:pic>
      <p:sp>
        <p:nvSpPr>
          <p:cNvPr id="3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849927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86" name="Group 38">
            <a:extLst>
              <a:ext uri="{FF2B5EF4-FFF2-40B4-BE49-F238E27FC236}">
                <a16:creationId xmlns:a16="http://schemas.microsoft.com/office/drawing/2014/main" id="{A9B62D33-2E9C-4B9A-B105-A9934C362A3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46683" y="3623540"/>
            <a:ext cx="7416800" cy="1590675"/>
            <a:chOff x="0" y="0"/>
            <a:chExt cx="4672" cy="1002"/>
          </a:xfrm>
        </p:grpSpPr>
        <p:grpSp>
          <p:nvGrpSpPr>
            <p:cNvPr id="15393" name="Group 39">
              <a:extLst>
                <a:ext uri="{FF2B5EF4-FFF2-40B4-BE49-F238E27FC236}">
                  <a16:creationId xmlns:a16="http://schemas.microsoft.com/office/drawing/2014/main" id="{B247E21B-7041-483F-91B6-E0A462EE345E}"/>
                </a:ext>
              </a:extLst>
            </p:cNvPr>
            <p:cNvGrpSpPr/>
            <p:nvPr>
              <p:custDataLst>
                <p:tags r:id="rId31"/>
              </p:custDataLst>
            </p:nvPr>
          </p:nvGrpSpPr>
          <p:grpSpPr>
            <a:xfrm>
              <a:off x="1888" y="0"/>
              <a:ext cx="174" cy="1002"/>
              <a:chOff x="0" y="0"/>
              <a:chExt cx="136" cy="635"/>
            </a:xfrm>
          </p:grpSpPr>
          <p:sp>
            <p:nvSpPr>
              <p:cNvPr id="15398" name="xjhgx2">
                <a:extLst>
                  <a:ext uri="{FF2B5EF4-FFF2-40B4-BE49-F238E27FC236}">
                    <a16:creationId xmlns:a16="http://schemas.microsoft.com/office/drawing/2014/main" id="{CFF566A3-4F87-455A-81A0-5479C3B8E8C1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0" y="0"/>
                <a:ext cx="136" cy="635"/>
              </a:xfrm>
              <a:custGeom>
                <a:avLst/>
                <a:gdLst>
                  <a:gd name="T0" fmla="*/ 0 w 620"/>
                  <a:gd name="T1" fmla="*/ 0 h 4408"/>
                  <a:gd name="T2" fmla="*/ 0 w 620"/>
                  <a:gd name="T3" fmla="*/ 0 h 4408"/>
                  <a:gd name="T4" fmla="*/ 0 w 620"/>
                  <a:gd name="T5" fmla="*/ 0 h 4408"/>
                  <a:gd name="T6" fmla="*/ 0 w 620"/>
                  <a:gd name="T7" fmla="*/ 0 h 4408"/>
                  <a:gd name="T8" fmla="*/ 0 w 620"/>
                  <a:gd name="T9" fmla="*/ 0 h 4408"/>
                  <a:gd name="T10" fmla="*/ 0 w 620"/>
                  <a:gd name="T11" fmla="*/ 0 h 4408"/>
                  <a:gd name="T12" fmla="*/ 0 w 620"/>
                  <a:gd name="T13" fmla="*/ 0 h 4408"/>
                  <a:gd name="T14" fmla="*/ 0 w 620"/>
                  <a:gd name="T15" fmla="*/ 0 h 4408"/>
                  <a:gd name="T16" fmla="*/ 0 w 620"/>
                  <a:gd name="T17" fmla="*/ 0 h 4408"/>
                  <a:gd name="T18" fmla="*/ 0 w 620"/>
                  <a:gd name="T19" fmla="*/ 0 h 4408"/>
                  <a:gd name="T20" fmla="*/ 0 w 620"/>
                  <a:gd name="T21" fmla="*/ 0 h 4408"/>
                  <a:gd name="T22" fmla="*/ 0 w 620"/>
                  <a:gd name="T23" fmla="*/ 0 h 4408"/>
                  <a:gd name="T24" fmla="*/ 0 w 620"/>
                  <a:gd name="T25" fmla="*/ 0 h 4408"/>
                  <a:gd name="T26" fmla="*/ 0 w 620"/>
                  <a:gd name="T27" fmla="*/ 0 h 4408"/>
                  <a:gd name="T28" fmla="*/ 0 w 620"/>
                  <a:gd name="T29" fmla="*/ 0 h 4408"/>
                  <a:gd name="T30" fmla="*/ 0 w 620"/>
                  <a:gd name="T31" fmla="*/ 0 h 4408"/>
                  <a:gd name="T32" fmla="*/ 0 w 620"/>
                  <a:gd name="T33" fmla="*/ 0 h 4408"/>
                  <a:gd name="T34" fmla="*/ 0 w 620"/>
                  <a:gd name="T35" fmla="*/ 0 h 4408"/>
                  <a:gd name="T36" fmla="*/ 0 w 620"/>
                  <a:gd name="T37" fmla="*/ 0 h 4408"/>
                  <a:gd name="T38" fmla="*/ 0 w 620"/>
                  <a:gd name="T39" fmla="*/ 0 h 4408"/>
                  <a:gd name="T40" fmla="*/ 0 w 620"/>
                  <a:gd name="T41" fmla="*/ 0 h 4408"/>
                  <a:gd name="T42" fmla="*/ 0 w 620"/>
                  <a:gd name="T43" fmla="*/ 0 h 4408"/>
                  <a:gd name="T44" fmla="*/ 0 w 620"/>
                  <a:gd name="T45" fmla="*/ 0 h 4408"/>
                  <a:gd name="T46" fmla="*/ 0 w 620"/>
                  <a:gd name="T47" fmla="*/ 0 h 4408"/>
                  <a:gd name="T48" fmla="*/ 0 w 620"/>
                  <a:gd name="T49" fmla="*/ 0 h 4408"/>
                  <a:gd name="T50" fmla="*/ 0 w 620"/>
                  <a:gd name="T51" fmla="*/ 0 h 4408"/>
                  <a:gd name="T52" fmla="*/ 0 w 620"/>
                  <a:gd name="T53" fmla="*/ 0 h 4408"/>
                  <a:gd name="T54" fmla="*/ 0 w 620"/>
                  <a:gd name="T55" fmla="*/ 0 h 4408"/>
                  <a:gd name="T56" fmla="*/ 0 w 620"/>
                  <a:gd name="T57" fmla="*/ 0 h 4408"/>
                  <a:gd name="T58" fmla="*/ 0 w 620"/>
                  <a:gd name="T59" fmla="*/ 0 h 4408"/>
                  <a:gd name="T60" fmla="*/ 0 w 620"/>
                  <a:gd name="T61" fmla="*/ 0 h 4408"/>
                  <a:gd name="T62" fmla="*/ 0 w 620"/>
                  <a:gd name="T63" fmla="*/ 0 h 4408"/>
                  <a:gd name="T64" fmla="*/ 0 w 620"/>
                  <a:gd name="T65" fmla="*/ 0 h 4408"/>
                  <a:gd name="T66" fmla="*/ 0 w 620"/>
                  <a:gd name="T67" fmla="*/ 0 h 440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20" h="4408">
                    <a:moveTo>
                      <a:pt x="310" y="0"/>
                    </a:moveTo>
                    <a:lnTo>
                      <a:pt x="237" y="270"/>
                    </a:lnTo>
                    <a:lnTo>
                      <a:pt x="175" y="542"/>
                    </a:lnTo>
                    <a:lnTo>
                      <a:pt x="121" y="816"/>
                    </a:lnTo>
                    <a:lnTo>
                      <a:pt x="78" y="1091"/>
                    </a:lnTo>
                    <a:lnTo>
                      <a:pt x="44" y="1368"/>
                    </a:lnTo>
                    <a:lnTo>
                      <a:pt x="19" y="1646"/>
                    </a:lnTo>
                    <a:lnTo>
                      <a:pt x="5" y="1925"/>
                    </a:lnTo>
                    <a:lnTo>
                      <a:pt x="0" y="2204"/>
                    </a:lnTo>
                    <a:lnTo>
                      <a:pt x="5" y="2483"/>
                    </a:lnTo>
                    <a:lnTo>
                      <a:pt x="19" y="2762"/>
                    </a:lnTo>
                    <a:lnTo>
                      <a:pt x="44" y="3040"/>
                    </a:lnTo>
                    <a:lnTo>
                      <a:pt x="78" y="3317"/>
                    </a:lnTo>
                    <a:lnTo>
                      <a:pt x="121" y="3592"/>
                    </a:lnTo>
                    <a:lnTo>
                      <a:pt x="175" y="3866"/>
                    </a:lnTo>
                    <a:lnTo>
                      <a:pt x="237" y="4138"/>
                    </a:lnTo>
                    <a:lnTo>
                      <a:pt x="310" y="4408"/>
                    </a:lnTo>
                    <a:lnTo>
                      <a:pt x="383" y="4138"/>
                    </a:lnTo>
                    <a:lnTo>
                      <a:pt x="445" y="3866"/>
                    </a:lnTo>
                    <a:lnTo>
                      <a:pt x="499" y="3592"/>
                    </a:lnTo>
                    <a:lnTo>
                      <a:pt x="542" y="3317"/>
                    </a:lnTo>
                    <a:lnTo>
                      <a:pt x="576" y="3040"/>
                    </a:lnTo>
                    <a:lnTo>
                      <a:pt x="601" y="2762"/>
                    </a:lnTo>
                    <a:lnTo>
                      <a:pt x="615" y="2483"/>
                    </a:lnTo>
                    <a:lnTo>
                      <a:pt x="620" y="2204"/>
                    </a:lnTo>
                    <a:lnTo>
                      <a:pt x="615" y="1925"/>
                    </a:lnTo>
                    <a:lnTo>
                      <a:pt x="601" y="1646"/>
                    </a:lnTo>
                    <a:lnTo>
                      <a:pt x="576" y="1368"/>
                    </a:lnTo>
                    <a:lnTo>
                      <a:pt x="542" y="1091"/>
                    </a:lnTo>
                    <a:lnTo>
                      <a:pt x="499" y="816"/>
                    </a:lnTo>
                    <a:lnTo>
                      <a:pt x="445" y="542"/>
                    </a:lnTo>
                    <a:lnTo>
                      <a:pt x="383" y="270"/>
                    </a:lnTo>
                    <a:lnTo>
                      <a:pt x="31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1FFFF"/>
                  </a:gs>
                  <a:gs pos="100000">
                    <a:srgbClr val="D5FFFF"/>
                  </a:gs>
                </a:gsLst>
                <a:path path="rect">
                  <a:fillToRect l="50000" t="50000" r="50000" b="50000"/>
                </a:path>
              </a:gradFill>
              <a:ln w="19050" cmpd="sng">
                <a:solidFill>
                  <a:srgbClr val="2D5FFF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99" name="Line 41">
                <a:extLst>
                  <a:ext uri="{FF2B5EF4-FFF2-40B4-BE49-F238E27FC236}">
                    <a16:creationId xmlns:a16="http://schemas.microsoft.com/office/drawing/2014/main" id="{9BCB97D4-F880-4349-8C1C-96AF1F9A19B8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>
                <a:off x="68" y="21"/>
                <a:ext cx="0" cy="612"/>
              </a:xfrm>
              <a:prstGeom prst="line">
                <a:avLst/>
              </a:prstGeom>
              <a:noFill/>
              <a:ln w="12700">
                <a:solidFill>
                  <a:srgbClr val="00F8F2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394" name="Line 6">
              <a:extLst>
                <a:ext uri="{FF2B5EF4-FFF2-40B4-BE49-F238E27FC236}">
                  <a16:creationId xmlns:a16="http://schemas.microsoft.com/office/drawing/2014/main" id="{7587626E-9D52-403B-837B-70B9D09A0EFA}"/>
                </a:ext>
              </a:extLst>
            </p:cNvPr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0" y="493"/>
              <a:ext cx="4672" cy="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95" name="Oval 25">
              <a:extLst>
                <a:ext uri="{FF2B5EF4-FFF2-40B4-BE49-F238E27FC236}">
                  <a16:creationId xmlns:a16="http://schemas.microsoft.com/office/drawing/2014/main" id="{83351425-BB0D-45B7-8529-BD70A00A520A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1939" y="480"/>
              <a:ext cx="43" cy="4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1" charset="-122"/>
                <a:cs typeface="+mn-cs"/>
              </a:endParaRPr>
            </a:p>
          </p:txBody>
        </p:sp>
        <p:sp>
          <p:nvSpPr>
            <p:cNvPr id="15396" name="Text Box 28">
              <a:extLst>
                <a:ext uri="{FF2B5EF4-FFF2-40B4-BE49-F238E27FC236}">
                  <a16:creationId xmlns:a16="http://schemas.microsoft.com/office/drawing/2014/main" id="{780CC15B-5D8C-44AA-90CE-FE0915932D36}"/>
                </a:ext>
              </a:extLst>
            </p:cNvPr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907" y="163"/>
              <a:ext cx="335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1" u="none" strike="noStrike" kern="1200" cap="none" spc="0" normalizeH="0" baseline="0" noProof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F</a:t>
              </a:r>
            </a:p>
          </p:txBody>
        </p:sp>
        <p:sp>
          <p:nvSpPr>
            <p:cNvPr id="15397" name="Oval 26">
              <a:extLst>
                <a:ext uri="{FF2B5EF4-FFF2-40B4-BE49-F238E27FC236}">
                  <a16:creationId xmlns:a16="http://schemas.microsoft.com/office/drawing/2014/main" id="{FB21B69E-C09C-41AB-9672-E6CAC4EBBA0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997" y="459"/>
              <a:ext cx="46" cy="45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1" charset="-122"/>
                <a:cs typeface="+mn-cs"/>
              </a:endParaRPr>
            </a:p>
          </p:txBody>
        </p:sp>
      </p:grpSp>
      <p:grpSp>
        <p:nvGrpSpPr>
          <p:cNvPr id="27694" name="Group 46">
            <a:extLst>
              <a:ext uri="{FF2B5EF4-FFF2-40B4-BE49-F238E27FC236}">
                <a16:creationId xmlns:a16="http://schemas.microsoft.com/office/drawing/2014/main" id="{4A9E7E21-D5F4-410F-84DB-EA17DD9EC79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918345" y="3850553"/>
            <a:ext cx="1377950" cy="1095375"/>
            <a:chOff x="0" y="0"/>
            <a:chExt cx="522" cy="522"/>
          </a:xfrm>
        </p:grpSpPr>
        <p:grpSp>
          <p:nvGrpSpPr>
            <p:cNvPr id="15384" name="Group 47">
              <a:extLst>
                <a:ext uri="{FF2B5EF4-FFF2-40B4-BE49-F238E27FC236}">
                  <a16:creationId xmlns:a16="http://schemas.microsoft.com/office/drawing/2014/main" id="{F8CC305B-B36C-43D1-A8DF-54085D2C433E}"/>
                </a:ext>
              </a:extLst>
            </p:cNvPr>
            <p:cNvGrpSpPr/>
            <p:nvPr>
              <p:custDataLst>
                <p:tags r:id="rId22"/>
              </p:custDataLst>
            </p:nvPr>
          </p:nvGrpSpPr>
          <p:grpSpPr>
            <a:xfrm>
              <a:off x="0" y="0"/>
              <a:ext cx="492" cy="261"/>
              <a:chOff x="0" y="0"/>
              <a:chExt cx="1260" cy="386"/>
            </a:xfrm>
          </p:grpSpPr>
          <p:sp>
            <p:nvSpPr>
              <p:cNvPr id="15391" name="Freeform 20">
                <a:extLst>
                  <a:ext uri="{FF2B5EF4-FFF2-40B4-BE49-F238E27FC236}">
                    <a16:creationId xmlns:a16="http://schemas.microsoft.com/office/drawing/2014/main" id="{18F46EB1-51BA-463B-AAD1-9D3D61E329A2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 bwMode="auto">
              <a:xfrm flipH="1" flipV="1">
                <a:off x="0" y="0"/>
                <a:ext cx="1260" cy="386"/>
              </a:xfrm>
              <a:custGeom>
                <a:avLst/>
                <a:gdLst>
                  <a:gd name="T0" fmla="*/ 0 w 1667"/>
                  <a:gd name="T1" fmla="*/ 104 h 536"/>
                  <a:gd name="T2" fmla="*/ 33 w 1667"/>
                  <a:gd name="T3" fmla="*/ 101 h 536"/>
                  <a:gd name="T4" fmla="*/ 411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92" name="Line 49">
                <a:extLst>
                  <a:ext uri="{FF2B5EF4-FFF2-40B4-BE49-F238E27FC236}">
                    <a16:creationId xmlns:a16="http://schemas.microsoft.com/office/drawing/2014/main" id="{17E79026-4A89-4C66-A3E2-FDA392E55BB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V="1">
                <a:off x="363" y="204"/>
                <a:ext cx="159" cy="6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5385" name="Group 50">
              <a:extLst>
                <a:ext uri="{FF2B5EF4-FFF2-40B4-BE49-F238E27FC236}">
                  <a16:creationId xmlns:a16="http://schemas.microsoft.com/office/drawing/2014/main" id="{F813C4B3-A0D0-4089-87A1-219814B449CD}"/>
                </a:ext>
              </a:extLst>
            </p:cNvPr>
            <p:cNvGrpSpPr/>
            <p:nvPr>
              <p:custDataLst>
                <p:tags r:id="rId23"/>
              </p:custDataLst>
            </p:nvPr>
          </p:nvGrpSpPr>
          <p:grpSpPr>
            <a:xfrm>
              <a:off x="6" y="262"/>
              <a:ext cx="494" cy="260"/>
              <a:chOff x="0" y="0"/>
              <a:chExt cx="1338" cy="417"/>
            </a:xfrm>
          </p:grpSpPr>
          <p:sp>
            <p:nvSpPr>
              <p:cNvPr id="15389" name="Freeform 17">
                <a:extLst>
                  <a:ext uri="{FF2B5EF4-FFF2-40B4-BE49-F238E27FC236}">
                    <a16:creationId xmlns:a16="http://schemas.microsoft.com/office/drawing/2014/main" id="{1B77B9E8-6C42-42D3-B5AE-3D879EB639EA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0" y="0"/>
                <a:ext cx="1338" cy="417"/>
              </a:xfrm>
              <a:custGeom>
                <a:avLst/>
                <a:gdLst>
                  <a:gd name="T0" fmla="*/ 1338 w 1338"/>
                  <a:gd name="T1" fmla="*/ 417 h 417"/>
                  <a:gd name="T2" fmla="*/ 1212 w 1338"/>
                  <a:gd name="T3" fmla="*/ 396 h 417"/>
                  <a:gd name="T4" fmla="*/ 0 w 1338"/>
                  <a:gd name="T5" fmla="*/ 0 h 417"/>
                  <a:gd name="T6" fmla="*/ 0 60000 65536"/>
                  <a:gd name="T7" fmla="*/ 0 60000 65536"/>
                  <a:gd name="T8" fmla="*/ 0 60000 65536"/>
                  <a:gd name="T9" fmla="*/ 0 w 1338"/>
                  <a:gd name="T10" fmla="*/ 0 h 417"/>
                  <a:gd name="T11" fmla="*/ 1667 w 1338"/>
                  <a:gd name="T12" fmla="*/ 536 h 4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8" h="417">
                    <a:moveTo>
                      <a:pt x="1338" y="417"/>
                    </a:moveTo>
                    <a:lnTo>
                      <a:pt x="1212" y="396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90" name="Line 52">
                <a:extLst>
                  <a:ext uri="{FF2B5EF4-FFF2-40B4-BE49-F238E27FC236}">
                    <a16:creationId xmlns:a16="http://schemas.microsoft.com/office/drawing/2014/main" id="{6655BA2B-A88A-4BD2-A9D6-76AD651F794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430" y="136"/>
                <a:ext cx="136" cy="4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5386" name="Group 53">
              <a:extLst>
                <a:ext uri="{FF2B5EF4-FFF2-40B4-BE49-F238E27FC236}">
                  <a16:creationId xmlns:a16="http://schemas.microsoft.com/office/drawing/2014/main" id="{94118192-B4AC-4060-B4FF-605CCA1A8823}"/>
                </a:ext>
              </a:extLst>
            </p:cNvPr>
            <p:cNvGrpSpPr/>
            <p:nvPr>
              <p:custDataLst>
                <p:tags r:id="rId24"/>
              </p:custDataLst>
            </p:nvPr>
          </p:nvGrpSpPr>
          <p:grpSpPr>
            <a:xfrm>
              <a:off x="13" y="261"/>
              <a:ext cx="509" cy="11"/>
              <a:chOff x="0" y="0"/>
              <a:chExt cx="509" cy="11"/>
            </a:xfrm>
          </p:grpSpPr>
          <p:sp>
            <p:nvSpPr>
              <p:cNvPr id="15387" name="Line 23">
                <a:extLst>
                  <a:ext uri="{FF2B5EF4-FFF2-40B4-BE49-F238E27FC236}">
                    <a16:creationId xmlns:a16="http://schemas.microsoft.com/office/drawing/2014/main" id="{D8DF223E-3996-4AB2-A6AE-03F26851722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 flipV="1">
                <a:off x="0" y="0"/>
                <a:ext cx="509" cy="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88" name="Line 55">
                <a:extLst>
                  <a:ext uri="{FF2B5EF4-FFF2-40B4-BE49-F238E27FC236}">
                    <a16:creationId xmlns:a16="http://schemas.microsoft.com/office/drawing/2014/main" id="{F84A025A-94B7-43C9-BA7E-16FD4E6ED4F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flipV="1">
                <a:off x="124" y="11"/>
                <a:ext cx="113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7704" name="Group 56">
            <a:extLst>
              <a:ext uri="{FF2B5EF4-FFF2-40B4-BE49-F238E27FC236}">
                <a16:creationId xmlns:a16="http://schemas.microsoft.com/office/drawing/2014/main" id="{5B9E2947-A19E-4B44-947E-C58BE3ACD4F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143895" y="3642589"/>
            <a:ext cx="2660650" cy="1550988"/>
            <a:chOff x="0" y="-1"/>
            <a:chExt cx="1676" cy="977"/>
          </a:xfrm>
        </p:grpSpPr>
        <p:grpSp>
          <p:nvGrpSpPr>
            <p:cNvPr id="15375" name="Group 57">
              <a:extLst>
                <a:ext uri="{FF2B5EF4-FFF2-40B4-BE49-F238E27FC236}">
                  <a16:creationId xmlns:a16="http://schemas.microsoft.com/office/drawing/2014/main" id="{33B2253C-2427-481B-B09D-A2E1B14575C6}"/>
                </a:ext>
              </a:extLst>
            </p:cNvPr>
            <p:cNvGrpSpPr/>
            <p:nvPr>
              <p:custDataLst>
                <p:tags r:id="rId13"/>
              </p:custDataLst>
            </p:nvPr>
          </p:nvGrpSpPr>
          <p:grpSpPr>
            <a:xfrm rot="-224448">
              <a:off x="37" y="-1"/>
              <a:ext cx="1565" cy="11"/>
              <a:chOff x="16" y="0"/>
              <a:chExt cx="1565" cy="11"/>
            </a:xfrm>
          </p:grpSpPr>
          <p:sp>
            <p:nvSpPr>
              <p:cNvPr id="15382" name="Line 8">
                <a:extLst>
                  <a:ext uri="{FF2B5EF4-FFF2-40B4-BE49-F238E27FC236}">
                    <a16:creationId xmlns:a16="http://schemas.microsoft.com/office/drawing/2014/main" id="{C6377D14-834E-4F24-AB51-B576268CA12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rot="21307552" flipH="1" flipV="1">
                <a:off x="16" y="11"/>
                <a:ext cx="156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83" name="Line 59">
                <a:extLst>
                  <a:ext uri="{FF2B5EF4-FFF2-40B4-BE49-F238E27FC236}">
                    <a16:creationId xmlns:a16="http://schemas.microsoft.com/office/drawing/2014/main" id="{059E71C1-3402-432A-BDC9-AED11F55E3D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rot="-292449">
                <a:off x="798" y="0"/>
                <a:ext cx="86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5376" name="Group 60">
              <a:extLst>
                <a:ext uri="{FF2B5EF4-FFF2-40B4-BE49-F238E27FC236}">
                  <a16:creationId xmlns:a16="http://schemas.microsoft.com/office/drawing/2014/main" id="{E4D3F9CC-8C63-4EDE-ACD0-F73D8A378704}"/>
                </a:ext>
              </a:extLst>
            </p:cNvPr>
            <p:cNvGrpSpPr/>
            <p:nvPr>
              <p:custDataLst>
                <p:tags r:id="rId14"/>
              </p:custDataLst>
            </p:nvPr>
          </p:nvGrpSpPr>
          <p:grpSpPr>
            <a:xfrm>
              <a:off x="66" y="489"/>
              <a:ext cx="1610" cy="0"/>
              <a:chOff x="0" y="0"/>
              <a:chExt cx="1610" cy="0"/>
            </a:xfrm>
          </p:grpSpPr>
          <p:sp>
            <p:nvSpPr>
              <p:cNvPr id="15380" name="Line 14">
                <a:extLst>
                  <a:ext uri="{FF2B5EF4-FFF2-40B4-BE49-F238E27FC236}">
                    <a16:creationId xmlns:a16="http://schemas.microsoft.com/office/drawing/2014/main" id="{02718937-1B32-4CC7-8CA7-697793521295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0" y="0"/>
                <a:ext cx="161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81" name="Line 62">
                <a:extLst>
                  <a:ext uri="{FF2B5EF4-FFF2-40B4-BE49-F238E27FC236}">
                    <a16:creationId xmlns:a16="http://schemas.microsoft.com/office/drawing/2014/main" id="{B170F8C6-D29A-4FD0-BF6D-3B92F0D08F35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816" y="0"/>
                <a:ext cx="10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5377" name="Group 63">
              <a:extLst>
                <a:ext uri="{FF2B5EF4-FFF2-40B4-BE49-F238E27FC236}">
                  <a16:creationId xmlns:a16="http://schemas.microsoft.com/office/drawing/2014/main" id="{FBC42B9B-97D0-4E4A-8C7B-DF843D5CAFAB}"/>
                </a:ext>
              </a:extLst>
            </p:cNvPr>
            <p:cNvGrpSpPr/>
            <p:nvPr>
              <p:custDataLst>
                <p:tags r:id="rId15"/>
              </p:custDataLst>
            </p:nvPr>
          </p:nvGrpSpPr>
          <p:grpSpPr>
            <a:xfrm>
              <a:off x="0" y="976"/>
              <a:ext cx="1617" cy="0"/>
              <a:chOff x="0" y="0"/>
              <a:chExt cx="1617" cy="0"/>
            </a:xfrm>
          </p:grpSpPr>
          <p:sp>
            <p:nvSpPr>
              <p:cNvPr id="15378" name="Line 11">
                <a:extLst>
                  <a:ext uri="{FF2B5EF4-FFF2-40B4-BE49-F238E27FC236}">
                    <a16:creationId xmlns:a16="http://schemas.microsoft.com/office/drawing/2014/main" id="{0B91F772-D53B-4819-9971-170BE25D68CF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rot="673330" flipH="1" flipV="1">
                <a:off x="0" y="0"/>
                <a:ext cx="161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79" name="Line 65">
                <a:extLst>
                  <a:ext uri="{FF2B5EF4-FFF2-40B4-BE49-F238E27FC236}">
                    <a16:creationId xmlns:a16="http://schemas.microsoft.com/office/drawing/2014/main" id="{2C8FC163-701B-4923-95A9-61EF3DFFC25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rot="673330" flipV="1">
                <a:off x="769" y="0"/>
                <a:ext cx="89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5373" name="Freeform 17">
            <a:extLst>
              <a:ext uri="{FF2B5EF4-FFF2-40B4-BE49-F238E27FC236}">
                <a16:creationId xmlns:a16="http://schemas.microsoft.com/office/drawing/2014/main" id="{0C4E7D22-1F56-4D48-B089-95EC6BFA2D86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 rot="21094966" flipV="1">
            <a:off x="5939902" y="3316690"/>
            <a:ext cx="1711325" cy="498475"/>
          </a:xfrm>
          <a:custGeom>
            <a:avLst/>
            <a:gdLst>
              <a:gd name="T0" fmla="*/ 79 w 1212"/>
              <a:gd name="T1" fmla="*/ 31 h 396"/>
              <a:gd name="T2" fmla="*/ 0 w 1212"/>
              <a:gd name="T3" fmla="*/ 0 h 396"/>
              <a:gd name="T4" fmla="*/ 0 60000 65536"/>
              <a:gd name="T5" fmla="*/ 0 60000 65536"/>
              <a:gd name="T6" fmla="*/ 0 w 1212"/>
              <a:gd name="T7" fmla="*/ 0 h 396"/>
              <a:gd name="T8" fmla="*/ 1667 w 1212"/>
              <a:gd name="T9" fmla="*/ 536 h 3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2" h="396">
                <a:moveTo>
                  <a:pt x="1212" y="396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74" name="Arc 68">
            <a:extLst>
              <a:ext uri="{FF2B5EF4-FFF2-40B4-BE49-F238E27FC236}">
                <a16:creationId xmlns:a16="http://schemas.microsoft.com/office/drawing/2014/main" id="{28FA88A7-A8E7-4E36-9C04-C17685CEFE04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7766606" y="3132084"/>
            <a:ext cx="443046" cy="33442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71" name="Freeform 17">
            <a:extLst>
              <a:ext uri="{FF2B5EF4-FFF2-40B4-BE49-F238E27FC236}">
                <a16:creationId xmlns:a16="http://schemas.microsoft.com/office/drawing/2014/main" id="{0C08C028-9D55-4932-9C94-B8A354250DC7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 rot="625338">
            <a:off x="5856558" y="4991965"/>
            <a:ext cx="1878012" cy="525463"/>
          </a:xfrm>
          <a:custGeom>
            <a:avLst/>
            <a:gdLst>
              <a:gd name="T0" fmla="*/ 127 w 1212"/>
              <a:gd name="T1" fmla="*/ 40 h 396"/>
              <a:gd name="T2" fmla="*/ 0 w 1212"/>
              <a:gd name="T3" fmla="*/ 0 h 396"/>
              <a:gd name="T4" fmla="*/ 0 60000 65536"/>
              <a:gd name="T5" fmla="*/ 0 60000 65536"/>
              <a:gd name="T6" fmla="*/ 0 w 1212"/>
              <a:gd name="T7" fmla="*/ 0 h 396"/>
              <a:gd name="T8" fmla="*/ 1667 w 1212"/>
              <a:gd name="T9" fmla="*/ 535 h 3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2" h="396">
                <a:moveTo>
                  <a:pt x="1212" y="396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72" name="Arc 71">
            <a:extLst>
              <a:ext uri="{FF2B5EF4-FFF2-40B4-BE49-F238E27FC236}">
                <a16:creationId xmlns:a16="http://schemas.microsoft.com/office/drawing/2014/main" id="{8DA37FF2-0EB3-4D96-931F-9CF82EBF103D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 rot="336766" flipV="1">
            <a:off x="7766757" y="5393627"/>
            <a:ext cx="442744" cy="334194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367" name="图片 2">
            <a:extLst>
              <a:ext uri="{FF2B5EF4-FFF2-40B4-BE49-F238E27FC236}">
                <a16:creationId xmlns:a16="http://schemas.microsoft.com/office/drawing/2014/main" id="{4D05D498-C9D4-41AA-9295-D6B3FC00307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937" y="1535470"/>
            <a:ext cx="6373812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Oval 26">
            <a:extLst>
              <a:ext uri="{FF2B5EF4-FFF2-40B4-BE49-F238E27FC236}">
                <a16:creationId xmlns:a16="http://schemas.microsoft.com/office/drawing/2014/main" id="{D8AC5816-6B7C-49A8-B46C-7D5B07127B9F}"/>
              </a:ext>
            </a:extLst>
          </p:cNvPr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4596084" y="4349028"/>
            <a:ext cx="104775" cy="10477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77" name="Oval 26">
            <a:extLst>
              <a:ext uri="{FF2B5EF4-FFF2-40B4-BE49-F238E27FC236}">
                <a16:creationId xmlns:a16="http://schemas.microsoft.com/office/drawing/2014/main" id="{BAABC95A-4F04-4E58-AD4C-7E0EB6BFE59E}"/>
              </a:ext>
            </a:extLst>
          </p:cNvPr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>
            <a:off x="6123766" y="4356902"/>
            <a:ext cx="122238" cy="1222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4" name="Text Box 24">
            <a:extLst>
              <a:ext uri="{FF2B5EF4-FFF2-40B4-BE49-F238E27FC236}">
                <a16:creationId xmlns:a16="http://schemas.microsoft.com/office/drawing/2014/main" id="{E4B8016E-BB6A-BCE3-58AE-93FEFD354AF8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837434" y="-8418"/>
            <a:ext cx="74588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凸透镜对光线具有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会聚</a:t>
            </a:r>
            <a:r>
              <a:rPr lang="zh-CN" altLang="en-US" sz="4400" b="1">
                <a:latin typeface="宋体" panose="02010600030101010101" pitchFamily="2" charset="-122"/>
              </a:rPr>
              <a:t>作用</a:t>
            </a:r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A9030169-D9B1-2694-834F-9DA94F78ACC3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835598" y="766344"/>
            <a:ext cx="6877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折射光线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靠近光心</a:t>
            </a:r>
            <a:r>
              <a:rPr lang="zh-CN" altLang="en-US" sz="4400" b="1">
                <a:latin typeface="宋体" panose="02010600030101010101" pitchFamily="2" charset="-122"/>
              </a:rPr>
              <a:t>偏折</a:t>
            </a:r>
          </a:p>
        </p:txBody>
      </p:sp>
    </p:spTree>
    <p:extLst>
      <p:ext uri="{BB962C8B-B14F-4D97-AF65-F5344CB8AC3E}">
        <p14:creationId xmlns:p14="http://schemas.microsoft.com/office/powerpoint/2010/main" val="2357405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 animBg="1"/>
      <p:bldP spid="15374" grpId="0" animBg="1"/>
      <p:bldP spid="15371" grpId="0" animBg="1"/>
      <p:bldP spid="1537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0D287-60AA-3EA5-CAD3-C18D5EEA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凸透镜的折射光线不一定相交于一个点">
            <a:hlinkClick r:id="" action="ppaction://media"/>
            <a:extLst>
              <a:ext uri="{FF2B5EF4-FFF2-40B4-BE49-F238E27FC236}">
                <a16:creationId xmlns:a16="http://schemas.microsoft.com/office/drawing/2014/main" id="{E886DAB4-47F9-39B0-E48F-12CB6BC686D6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944"/>
            <a:ext cx="12192000" cy="6858000"/>
          </a:xfrm>
          <a:prstGeom prst="rect">
            <a:avLst/>
          </a:prstGeom>
        </p:spPr>
      </p:pic>
      <p:sp>
        <p:nvSpPr>
          <p:cNvPr id="3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D55BBD98-66E3-FA9B-8B8E-8D0596B5664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20329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0D287-60AA-3EA5-CAD3-C18D5EEA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B3AE497-921C-E9AB-DEEB-3E7C034FB2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277" t="10586" r="5113" b="3877"/>
          <a:stretch>
            <a:fillRect/>
          </a:stretch>
        </p:blipFill>
        <p:spPr>
          <a:xfrm>
            <a:off x="0" y="1656615"/>
            <a:ext cx="12192000" cy="5201385"/>
          </a:xfrm>
          <a:prstGeom prst="rect">
            <a:avLst/>
          </a:prstGeom>
        </p:spPr>
      </p:pic>
      <p:sp>
        <p:nvSpPr>
          <p:cNvPr id="3" name="Text Box 24">
            <a:extLst>
              <a:ext uri="{FF2B5EF4-FFF2-40B4-BE49-F238E27FC236}">
                <a16:creationId xmlns:a16="http://schemas.microsoft.com/office/drawing/2014/main" id="{99B95EA9-61F1-1AB9-77AA-162816D3920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07568" y="0"/>
            <a:ext cx="8388932" cy="162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经过光心的光线不偏折，</a:t>
            </a:r>
            <a:endParaRPr lang="en-US" altLang="zh-CN" sz="4400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不经过光心的光线靠近光心偏折。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E2AA41F-85DA-13E8-C1E6-776EA488EA5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267908" y="4073998"/>
            <a:ext cx="350288" cy="36661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12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89C9E2DA-7045-4879-BB42-FBFA4928BCE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08551" y="1916114"/>
            <a:ext cx="48244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凹透镜</a:t>
            </a:r>
          </a:p>
        </p:txBody>
      </p:sp>
    </p:spTree>
    <p:extLst>
      <p:ext uri="{BB962C8B-B14F-4D97-AF65-F5344CB8AC3E}">
        <p14:creationId xmlns:p14="http://schemas.microsoft.com/office/powerpoint/2010/main" val="267196717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凹透镜对光具有发散作用">
            <a:hlinkClick r:id="" action="ppaction://media"/>
            <a:extLst>
              <a:ext uri="{FF2B5EF4-FFF2-40B4-BE49-F238E27FC236}">
                <a16:creationId xmlns:a16="http://schemas.microsoft.com/office/drawing/2014/main" id="{26B17E30-E24A-AEF4-009A-6C9AB8774DA9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272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3445834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496E659-9916-CA86-9643-CFA7689B23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77189" y="2387673"/>
            <a:ext cx="5348781" cy="44720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697B4B7-A61E-60EF-98C6-F9125072FB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rcRect l="9152" t="4110" r="7936"/>
          <a:stretch>
            <a:fillRect/>
          </a:stretch>
        </p:blipFill>
        <p:spPr>
          <a:xfrm>
            <a:off x="724694" y="707851"/>
            <a:ext cx="4700266" cy="3068739"/>
          </a:xfrm>
          <a:prstGeom prst="rect">
            <a:avLst/>
          </a:prstGeom>
        </p:spPr>
      </p:pic>
      <p:cxnSp>
        <p:nvCxnSpPr>
          <p:cNvPr id="5126" name="直接连接符 2">
            <a:extLst>
              <a:ext uri="{FF2B5EF4-FFF2-40B4-BE49-F238E27FC236}">
                <a16:creationId xmlns:a16="http://schemas.microsoft.com/office/drawing/2014/main" id="{EC1725D0-F02B-47EC-9B00-992DE66DA69D}"/>
              </a:ext>
            </a:extLst>
          </p:cNvPr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6018214" y="6351"/>
            <a:ext cx="33337" cy="6842125"/>
          </a:xfrm>
          <a:prstGeom prst="line">
            <a:avLst/>
          </a:prstGeom>
          <a:noFill/>
          <a:ln w="57150" algn="ctr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30" name="TextBox 11">
            <a:extLst>
              <a:ext uri="{FF2B5EF4-FFF2-40B4-BE49-F238E27FC236}">
                <a16:creationId xmlns:a16="http://schemas.microsoft.com/office/drawing/2014/main" id="{AF38C507-10F6-4920-9E41-0CB55E21758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32204" y="2960948"/>
            <a:ext cx="22891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近</a:t>
            </a:r>
            <a:r>
              <a:rPr lang="zh-CN" altLang="en-US" sz="3600" b="1">
                <a:latin typeface="宋体" panose="02010600030101010101" pitchFamily="2" charset="-122"/>
              </a:rPr>
              <a:t>视眼镜</a:t>
            </a:r>
            <a:endParaRPr lang="en-US" altLang="zh-CN" sz="3600" b="1">
              <a:latin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37FB7C-6565-2FE2-6C75-271C70B5D2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10" y="836329"/>
            <a:ext cx="4893340" cy="1496391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73044DFD-55E3-3A11-2485-C4AD06B0EFC4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51188" y="856113"/>
            <a:ext cx="23670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老花眼镜</a:t>
            </a:r>
            <a:endParaRPr lang="en-US" altLang="zh-CN" sz="3600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远视眼镜</a:t>
            </a:r>
            <a:endParaRPr lang="en-US" altLang="zh-CN" sz="36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0C43B42D-1896-4049-15DE-CA39F84DF6D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21338" y="53373"/>
            <a:ext cx="5725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C00000"/>
                </a:solidFill>
                <a:latin typeface="宋体" panose="02010600030101010101" pitchFamily="2" charset="-122"/>
              </a:rPr>
              <a:t>凸透镜</a:t>
            </a:r>
            <a:r>
              <a:rPr lang="zh-CN" altLang="en-US" sz="4000" b="1">
                <a:latin typeface="宋体" panose="02010600030101010101" pitchFamily="2" charset="-122"/>
              </a:rPr>
              <a:t>：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中央厚</a:t>
            </a:r>
            <a:r>
              <a:rPr lang="zh-CN" altLang="en-US" sz="4000" b="1">
                <a:latin typeface="宋体" panose="02010600030101010101" pitchFamily="2" charset="-122"/>
              </a:rPr>
              <a:t>边缘薄</a:t>
            </a:r>
            <a:endParaRPr lang="en-US" altLang="zh-CN" sz="4000" b="1">
              <a:latin typeface="宋体" panose="02010600030101010101" pitchFamily="2" charset="-122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A37E15ED-C487-317B-1F07-BECD7DA7591F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62992" y="53373"/>
            <a:ext cx="5725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C00000"/>
                </a:solidFill>
                <a:latin typeface="宋体" panose="02010600030101010101" pitchFamily="2" charset="-122"/>
              </a:rPr>
              <a:t>凹透镜</a:t>
            </a:r>
            <a:r>
              <a:rPr lang="zh-CN" altLang="en-US" sz="4000" b="1">
                <a:latin typeface="宋体" panose="02010600030101010101" pitchFamily="2" charset="-122"/>
              </a:rPr>
              <a:t>：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中央薄</a:t>
            </a:r>
            <a:r>
              <a:rPr lang="zh-CN" altLang="en-US" sz="4000" b="1">
                <a:latin typeface="宋体" panose="02010600030101010101" pitchFamily="2" charset="-122"/>
              </a:rPr>
              <a:t>边缘厚</a:t>
            </a:r>
            <a:endParaRPr lang="en-US" altLang="zh-CN" sz="4000" b="1">
              <a:latin typeface="宋体" panose="02010600030101010101" pitchFamily="2" charset="-122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1A383C30-0E5A-E89C-325F-90116B434D3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rcRect l="6514" t="29476" r="8934" b="14256"/>
          <a:stretch>
            <a:fillRect/>
          </a:stretch>
        </p:blipFill>
        <p:spPr>
          <a:xfrm>
            <a:off x="40838" y="3871444"/>
            <a:ext cx="5931629" cy="2430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DE47971-BEBD-E18E-75D0-FF5512AC82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rcRect l="10428" t="23750" r="40254" b="21650"/>
          <a:stretch>
            <a:fillRect/>
          </a:stretch>
        </p:blipFill>
        <p:spPr>
          <a:xfrm>
            <a:off x="9573" y="11165"/>
            <a:ext cx="5361952" cy="3339180"/>
          </a:xfrm>
          <a:prstGeom prst="rect">
            <a:avLst/>
          </a:prstGeom>
        </p:spPr>
      </p:pic>
      <p:sp>
        <p:nvSpPr>
          <p:cNvPr id="23555" name="Text Box 2">
            <a:extLst>
              <a:ext uri="{FF2B5EF4-FFF2-40B4-BE49-F238E27FC236}">
                <a16:creationId xmlns:a16="http://schemas.microsoft.com/office/drawing/2014/main" id="{61619835-7923-4D21-A80A-7F06FE7F203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44275" y="3597069"/>
            <a:ext cx="40089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光线向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厚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处偏折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CA94286-9203-7A91-1F1E-9B7C5A903A0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043174" y="3597069"/>
            <a:ext cx="3682312" cy="3120701"/>
          </a:xfrm>
          <a:prstGeom prst="rect">
            <a:avLst/>
          </a:prstGeom>
        </p:spPr>
      </p:pic>
      <p:sp>
        <p:nvSpPr>
          <p:cNvPr id="4" name="Text Box 24">
            <a:extLst>
              <a:ext uri="{FF2B5EF4-FFF2-40B4-BE49-F238E27FC236}">
                <a16:creationId xmlns:a16="http://schemas.microsoft.com/office/drawing/2014/main" id="{0A695E76-8447-620D-0FE7-2828E6D3953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86234" y="488400"/>
            <a:ext cx="66057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凹透镜对光线具有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发散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作用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9CB463E-3507-5717-F5C2-117ECE99103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39271" y="3746133"/>
            <a:ext cx="3605004" cy="3111867"/>
          </a:xfrm>
          <a:prstGeom prst="rect">
            <a:avLst/>
          </a:prstGeom>
        </p:spPr>
      </p:pic>
      <p:sp>
        <p:nvSpPr>
          <p:cNvPr id="39" name="Freeform 17">
            <a:extLst>
              <a:ext uri="{FF2B5EF4-FFF2-40B4-BE49-F238E27FC236}">
                <a16:creationId xmlns:a16="http://schemas.microsoft.com/office/drawing/2014/main" id="{63632878-E4DE-E6A5-F583-3D666133B794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 flipV="1">
            <a:off x="2459596" y="807954"/>
            <a:ext cx="2700300" cy="45719"/>
          </a:xfrm>
          <a:custGeom>
            <a:avLst/>
            <a:gdLst>
              <a:gd name="T0" fmla="*/ 1212 w 1212"/>
              <a:gd name="T1" fmla="*/ 396 h 396"/>
              <a:gd name="T2" fmla="*/ 0 w 1212"/>
              <a:gd name="T3" fmla="*/ 0 h 396"/>
              <a:gd name="T4" fmla="*/ 0 60000 65536"/>
              <a:gd name="T5" fmla="*/ 0 60000 65536"/>
              <a:gd name="T6" fmla="*/ 0 w 1212"/>
              <a:gd name="T7" fmla="*/ 0 h 396"/>
              <a:gd name="T8" fmla="*/ 1667 w 1212"/>
              <a:gd name="T9" fmla="*/ 536 h 3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2" h="396">
                <a:moveTo>
                  <a:pt x="1212" y="396"/>
                </a:moveTo>
                <a:lnTo>
                  <a:pt x="0" y="0"/>
                </a:lnTo>
              </a:path>
            </a:pathLst>
          </a:custGeom>
          <a:noFill/>
          <a:ln w="76200" cap="flat" cmpd="sng">
            <a:solidFill>
              <a:srgbClr val="FFFF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 sz="3600" b="1"/>
          </a:p>
        </p:txBody>
      </p:sp>
      <p:sp>
        <p:nvSpPr>
          <p:cNvPr id="40" name="Freeform 17">
            <a:extLst>
              <a:ext uri="{FF2B5EF4-FFF2-40B4-BE49-F238E27FC236}">
                <a16:creationId xmlns:a16="http://schemas.microsoft.com/office/drawing/2014/main" id="{EDCD22A9-1BD6-4DB8-C5D7-397043699FCD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2425503" y="2545080"/>
            <a:ext cx="2734393" cy="45719"/>
          </a:xfrm>
          <a:custGeom>
            <a:avLst/>
            <a:gdLst>
              <a:gd name="T0" fmla="*/ 1212 w 1212"/>
              <a:gd name="T1" fmla="*/ 396 h 396"/>
              <a:gd name="T2" fmla="*/ 0 w 1212"/>
              <a:gd name="T3" fmla="*/ 0 h 396"/>
              <a:gd name="T4" fmla="*/ 0 60000 65536"/>
              <a:gd name="T5" fmla="*/ 0 60000 65536"/>
              <a:gd name="T6" fmla="*/ 0 w 1212"/>
              <a:gd name="T7" fmla="*/ 0 h 396"/>
              <a:gd name="T8" fmla="*/ 1667 w 1212"/>
              <a:gd name="T9" fmla="*/ 536 h 3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2" h="396">
                <a:moveTo>
                  <a:pt x="1212" y="396"/>
                </a:moveTo>
                <a:lnTo>
                  <a:pt x="0" y="0"/>
                </a:lnTo>
              </a:path>
            </a:pathLst>
          </a:custGeom>
          <a:noFill/>
          <a:ln w="76200" cap="flat" cmpd="sng">
            <a:solidFill>
              <a:srgbClr val="FFFF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 sz="3600" b="1"/>
          </a:p>
        </p:txBody>
      </p:sp>
      <p:sp>
        <p:nvSpPr>
          <p:cNvPr id="41" name="Arc 37">
            <a:extLst>
              <a:ext uri="{FF2B5EF4-FFF2-40B4-BE49-F238E27FC236}">
                <a16:creationId xmlns:a16="http://schemas.microsoft.com/office/drawing/2014/main" id="{5D31E53D-CFDE-4684-6817-8C183B36AE3E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 rot="20730246" flipV="1">
            <a:off x="4694435" y="198510"/>
            <a:ext cx="463480" cy="4902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 cmpd="sng">
            <a:solidFill>
              <a:srgbClr val="FF9900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3600" b="1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E942D53-D80A-AE8C-894D-A795701E1FCB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586234" y="1349438"/>
            <a:ext cx="65961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折射光线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远离光心</a:t>
            </a:r>
            <a:r>
              <a:rPr lang="zh-CN" altLang="en-US" sz="4000" b="1">
                <a:latin typeface="宋体" panose="02010600030101010101" pitchFamily="2" charset="-122"/>
              </a:rPr>
              <a:t>偏折</a:t>
            </a:r>
          </a:p>
        </p:txBody>
      </p:sp>
      <p:sp>
        <p:nvSpPr>
          <p:cNvPr id="11" name="Arc 37">
            <a:extLst>
              <a:ext uri="{FF2B5EF4-FFF2-40B4-BE49-F238E27FC236}">
                <a16:creationId xmlns:a16="http://schemas.microsoft.com/office/drawing/2014/main" id="{06F0B8BC-D285-84DE-94FA-072A78E2695D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 rot="869754">
            <a:off x="4694435" y="2781376"/>
            <a:ext cx="463480" cy="4902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 cmpd="sng">
            <a:solidFill>
              <a:srgbClr val="FF9900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3600" b="1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717DBCF-35EC-FADE-2FFA-A4A371F52465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1966379" y="1484784"/>
            <a:ext cx="205185" cy="20837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445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 animBg="1"/>
      <p:bldP spid="40" grpId="0" animBg="1"/>
      <p:bldP spid="41" grpId="0" animBg="1"/>
      <p:bldP spid="7" grpId="0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0D287-60AA-3EA5-CAD3-C18D5EEA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7">
            <a:extLst>
              <a:ext uri="{FF2B5EF4-FFF2-40B4-BE49-F238E27FC236}">
                <a16:creationId xmlns:a16="http://schemas.microsoft.com/office/drawing/2014/main" id="{245CD627-A9A5-F3AB-D997-F02B8B25800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40754" y="1588750"/>
            <a:ext cx="5759450" cy="2016125"/>
            <a:chOff x="1179" y="1752"/>
            <a:chExt cx="3628" cy="1270"/>
          </a:xfrm>
        </p:grpSpPr>
        <p:sp>
          <p:nvSpPr>
            <p:cNvPr id="3" name="Line 3">
              <a:extLst>
                <a:ext uri="{FF2B5EF4-FFF2-40B4-BE49-F238E27FC236}">
                  <a16:creationId xmlns:a16="http://schemas.microsoft.com/office/drawing/2014/main" id="{A4E735E8-D1B6-3E0E-A6CB-9ED8220F4600}"/>
                </a:ext>
              </a:extLst>
            </p:cNvPr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>
              <a:off x="1179" y="2395"/>
              <a:ext cx="36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" name="xjhgx3">
              <a:extLst>
                <a:ext uri="{FF2B5EF4-FFF2-40B4-BE49-F238E27FC236}">
                  <a16:creationId xmlns:a16="http://schemas.microsoft.com/office/drawing/2014/main" id="{DD6EA276-57B2-BACB-D6DE-A253A13768AC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 bwMode="auto">
            <a:xfrm>
              <a:off x="2563" y="1752"/>
              <a:ext cx="249" cy="1270"/>
            </a:xfrm>
            <a:custGeom>
              <a:avLst/>
              <a:gdLst>
                <a:gd name="T0" fmla="*/ 0 w 980"/>
                <a:gd name="T1" fmla="*/ 0 h 4408"/>
                <a:gd name="T2" fmla="*/ 0 w 980"/>
                <a:gd name="T3" fmla="*/ 0 h 4408"/>
                <a:gd name="T4" fmla="*/ 0 w 980"/>
                <a:gd name="T5" fmla="*/ 0 h 4408"/>
                <a:gd name="T6" fmla="*/ 0 w 980"/>
                <a:gd name="T7" fmla="*/ 0 h 4408"/>
                <a:gd name="T8" fmla="*/ 0 w 980"/>
                <a:gd name="T9" fmla="*/ 0 h 4408"/>
                <a:gd name="T10" fmla="*/ 0 w 980"/>
                <a:gd name="T11" fmla="*/ 0 h 4408"/>
                <a:gd name="T12" fmla="*/ 0 w 980"/>
                <a:gd name="T13" fmla="*/ 0 h 4408"/>
                <a:gd name="T14" fmla="*/ 0 w 980"/>
                <a:gd name="T15" fmla="*/ 0 h 4408"/>
                <a:gd name="T16" fmla="*/ 0 w 980"/>
                <a:gd name="T17" fmla="*/ 0 h 4408"/>
                <a:gd name="T18" fmla="*/ 0 w 980"/>
                <a:gd name="T19" fmla="*/ 0 h 4408"/>
                <a:gd name="T20" fmla="*/ 0 w 980"/>
                <a:gd name="T21" fmla="*/ 0 h 4408"/>
                <a:gd name="T22" fmla="*/ 0 w 980"/>
                <a:gd name="T23" fmla="*/ 0 h 4408"/>
                <a:gd name="T24" fmla="*/ 0 w 980"/>
                <a:gd name="T25" fmla="*/ 0 h 4408"/>
                <a:gd name="T26" fmla="*/ 0 w 980"/>
                <a:gd name="T27" fmla="*/ 0 h 4408"/>
                <a:gd name="T28" fmla="*/ 0 w 980"/>
                <a:gd name="T29" fmla="*/ 0 h 4408"/>
                <a:gd name="T30" fmla="*/ 0 w 980"/>
                <a:gd name="T31" fmla="*/ 0 h 4408"/>
                <a:gd name="T32" fmla="*/ 0 w 980"/>
                <a:gd name="T33" fmla="*/ 0 h 4408"/>
                <a:gd name="T34" fmla="*/ 0 w 980"/>
                <a:gd name="T35" fmla="*/ 0 h 4408"/>
                <a:gd name="T36" fmla="*/ 0 w 980"/>
                <a:gd name="T37" fmla="*/ 0 h 4408"/>
                <a:gd name="T38" fmla="*/ 0 w 980"/>
                <a:gd name="T39" fmla="*/ 0 h 4408"/>
                <a:gd name="T40" fmla="*/ 0 w 980"/>
                <a:gd name="T41" fmla="*/ 0 h 4408"/>
                <a:gd name="T42" fmla="*/ 0 w 980"/>
                <a:gd name="T43" fmla="*/ 0 h 4408"/>
                <a:gd name="T44" fmla="*/ 0 w 980"/>
                <a:gd name="T45" fmla="*/ 0 h 4408"/>
                <a:gd name="T46" fmla="*/ 0 w 980"/>
                <a:gd name="T47" fmla="*/ 0 h 4408"/>
                <a:gd name="T48" fmla="*/ 0 w 980"/>
                <a:gd name="T49" fmla="*/ 0 h 4408"/>
                <a:gd name="T50" fmla="*/ 0 w 980"/>
                <a:gd name="T51" fmla="*/ 0 h 4408"/>
                <a:gd name="T52" fmla="*/ 0 w 980"/>
                <a:gd name="T53" fmla="*/ 0 h 4408"/>
                <a:gd name="T54" fmla="*/ 0 w 980"/>
                <a:gd name="T55" fmla="*/ 0 h 4408"/>
                <a:gd name="T56" fmla="*/ 0 w 980"/>
                <a:gd name="T57" fmla="*/ 0 h 4408"/>
                <a:gd name="T58" fmla="*/ 0 w 980"/>
                <a:gd name="T59" fmla="*/ 0 h 4408"/>
                <a:gd name="T60" fmla="*/ 0 w 980"/>
                <a:gd name="T61" fmla="*/ 0 h 4408"/>
                <a:gd name="T62" fmla="*/ 0 w 980"/>
                <a:gd name="T63" fmla="*/ 0 h 4408"/>
                <a:gd name="T64" fmla="*/ 0 w 980"/>
                <a:gd name="T65" fmla="*/ 0 h 4408"/>
                <a:gd name="T66" fmla="*/ 0 w 980"/>
                <a:gd name="T67" fmla="*/ 0 h 4408"/>
                <a:gd name="T68" fmla="*/ 0 w 980"/>
                <a:gd name="T69" fmla="*/ 0 h 44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80" h="4408">
                  <a:moveTo>
                    <a:pt x="980" y="0"/>
                  </a:moveTo>
                  <a:lnTo>
                    <a:pt x="907" y="270"/>
                  </a:lnTo>
                  <a:lnTo>
                    <a:pt x="845" y="542"/>
                  </a:lnTo>
                  <a:lnTo>
                    <a:pt x="791" y="816"/>
                  </a:lnTo>
                  <a:lnTo>
                    <a:pt x="748" y="1091"/>
                  </a:lnTo>
                  <a:lnTo>
                    <a:pt x="714" y="1368"/>
                  </a:lnTo>
                  <a:lnTo>
                    <a:pt x="689" y="1646"/>
                  </a:lnTo>
                  <a:lnTo>
                    <a:pt x="675" y="1925"/>
                  </a:lnTo>
                  <a:lnTo>
                    <a:pt x="670" y="2204"/>
                  </a:lnTo>
                  <a:lnTo>
                    <a:pt x="675" y="2483"/>
                  </a:lnTo>
                  <a:lnTo>
                    <a:pt x="689" y="2762"/>
                  </a:lnTo>
                  <a:lnTo>
                    <a:pt x="714" y="3040"/>
                  </a:lnTo>
                  <a:lnTo>
                    <a:pt x="748" y="3317"/>
                  </a:lnTo>
                  <a:lnTo>
                    <a:pt x="791" y="3592"/>
                  </a:lnTo>
                  <a:lnTo>
                    <a:pt x="845" y="3866"/>
                  </a:lnTo>
                  <a:lnTo>
                    <a:pt x="907" y="4138"/>
                  </a:lnTo>
                  <a:lnTo>
                    <a:pt x="980" y="4408"/>
                  </a:lnTo>
                  <a:lnTo>
                    <a:pt x="0" y="4408"/>
                  </a:lnTo>
                  <a:lnTo>
                    <a:pt x="73" y="4138"/>
                  </a:lnTo>
                  <a:lnTo>
                    <a:pt x="135" y="3866"/>
                  </a:lnTo>
                  <a:lnTo>
                    <a:pt x="189" y="3592"/>
                  </a:lnTo>
                  <a:lnTo>
                    <a:pt x="232" y="3317"/>
                  </a:lnTo>
                  <a:lnTo>
                    <a:pt x="266" y="3040"/>
                  </a:lnTo>
                  <a:lnTo>
                    <a:pt x="291" y="2762"/>
                  </a:lnTo>
                  <a:lnTo>
                    <a:pt x="305" y="2483"/>
                  </a:lnTo>
                  <a:lnTo>
                    <a:pt x="310" y="2204"/>
                  </a:lnTo>
                  <a:lnTo>
                    <a:pt x="305" y="1925"/>
                  </a:lnTo>
                  <a:lnTo>
                    <a:pt x="291" y="1646"/>
                  </a:lnTo>
                  <a:lnTo>
                    <a:pt x="266" y="1368"/>
                  </a:lnTo>
                  <a:lnTo>
                    <a:pt x="232" y="1091"/>
                  </a:lnTo>
                  <a:lnTo>
                    <a:pt x="189" y="816"/>
                  </a:lnTo>
                  <a:lnTo>
                    <a:pt x="135" y="542"/>
                  </a:lnTo>
                  <a:lnTo>
                    <a:pt x="73" y="270"/>
                  </a:lnTo>
                  <a:lnTo>
                    <a:pt x="0" y="0"/>
                  </a:lnTo>
                  <a:lnTo>
                    <a:pt x="980" y="0"/>
                  </a:lnTo>
                  <a:close/>
                </a:path>
              </a:pathLst>
            </a:custGeom>
            <a:gradFill rotWithShape="1">
              <a:gsLst>
                <a:gs pos="0">
                  <a:srgbClr val="D5FFFF"/>
                </a:gs>
                <a:gs pos="50000">
                  <a:srgbClr val="47FFFF"/>
                </a:gs>
                <a:gs pos="100000">
                  <a:srgbClr val="D5FFFF"/>
                </a:gs>
              </a:gsLst>
              <a:lin ang="5400000" scaled="1"/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Oval 39">
              <a:extLst>
                <a:ext uri="{FF2B5EF4-FFF2-40B4-BE49-F238E27FC236}">
                  <a16:creationId xmlns:a16="http://schemas.microsoft.com/office/drawing/2014/main" id="{86F5E54B-23D1-A27D-11A2-2AC81C4A624D}"/>
                </a:ext>
              </a:extLst>
            </p:cNvPr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2653" y="2364"/>
              <a:ext cx="68" cy="68"/>
            </a:xfrm>
            <a:prstGeom prst="ellipse">
              <a:avLst/>
            </a:prstGeom>
            <a:solidFill>
              <a:srgbClr val="FFFF66"/>
            </a:solidFill>
            <a:ln w="9525" algn="ctr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 sz="2800">
                <a:latin typeface="+mn-ea"/>
                <a:ea typeface="+mn-ea"/>
              </a:endParaRPr>
            </a:p>
          </p:txBody>
        </p:sp>
      </p:grpSp>
      <p:sp>
        <p:nvSpPr>
          <p:cNvPr id="6" name="Oval 22">
            <a:extLst>
              <a:ext uri="{FF2B5EF4-FFF2-40B4-BE49-F238E27FC236}">
                <a16:creationId xmlns:a16="http://schemas.microsoft.com/office/drawing/2014/main" id="{A23CEC4D-14E7-FF42-8435-5A6D01898D9E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817016" y="2560300"/>
            <a:ext cx="107950" cy="10795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>
              <a:lnSpc>
                <a:spcPct val="120000"/>
              </a:lnSpc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kumimoji="1" lang="zh-CN" altLang="en-US">
              <a:ea typeface="楷体_GB2312" pitchFamily="49" charset="-122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AAC13236-F9B7-849B-5C85-B831ECF9DB8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6434" y="1973324"/>
            <a:ext cx="612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zh-CN" sz="3200" i="1">
                <a:solidFill>
                  <a:srgbClr val="0066CC"/>
                </a:solidFill>
              </a:rPr>
              <a:t>F</a:t>
            </a:r>
          </a:p>
        </p:txBody>
      </p:sp>
      <p:grpSp>
        <p:nvGrpSpPr>
          <p:cNvPr id="14" name="Group 65">
            <a:extLst>
              <a:ext uri="{FF2B5EF4-FFF2-40B4-BE49-F238E27FC236}">
                <a16:creationId xmlns:a16="http://schemas.microsoft.com/office/drawing/2014/main" id="{D7BCEF4F-D665-EA28-21BE-3697B03427C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201566" y="1947525"/>
            <a:ext cx="612775" cy="720725"/>
            <a:chOff x="3765" y="1638"/>
            <a:chExt cx="386" cy="454"/>
          </a:xfrm>
        </p:grpSpPr>
        <p:sp>
          <p:nvSpPr>
            <p:cNvPr id="15" name="Oval 63">
              <a:extLst>
                <a:ext uri="{FF2B5EF4-FFF2-40B4-BE49-F238E27FC236}">
                  <a16:creationId xmlns:a16="http://schemas.microsoft.com/office/drawing/2014/main" id="{0FFC8D60-6865-3A3F-F3CC-D1B2929DE88D}"/>
                </a:ext>
              </a:extLst>
            </p:cNvPr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3878" y="2024"/>
              <a:ext cx="68" cy="6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endParaRPr lang="zh-CN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16" name="Text Box 21">
              <a:extLst>
                <a:ext uri="{FF2B5EF4-FFF2-40B4-BE49-F238E27FC236}">
                  <a16:creationId xmlns:a16="http://schemas.microsoft.com/office/drawing/2014/main" id="{5F0941C3-217C-8D92-620A-F4F0A56BFB40}"/>
                </a:ext>
              </a:extLst>
            </p:cNvPr>
            <p:cNvSpPr txBox="1"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3765" y="1638"/>
              <a:ext cx="38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lang="en-US" altLang="zh-CN" sz="3200" i="1">
                  <a:solidFill>
                    <a:srgbClr val="0066CC"/>
                  </a:solidFill>
                </a:rPr>
                <a:t>F</a:t>
              </a:r>
            </a:p>
          </p:txBody>
        </p:sp>
      </p:grpSp>
      <p:sp>
        <p:nvSpPr>
          <p:cNvPr id="17" name="TextBox 39">
            <a:extLst>
              <a:ext uri="{FF2B5EF4-FFF2-40B4-BE49-F238E27FC236}">
                <a16:creationId xmlns:a16="http://schemas.microsoft.com/office/drawing/2014/main" id="{8FA91CA8-525F-9A8F-9943-6BBF6C00B94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75009" y="5031085"/>
            <a:ext cx="52024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kumimoji="1" lang="zh-CN" altLang="en-US" sz="4000">
                <a:latin typeface="黑体" panose="02010609060101010101" pitchFamily="2" charset="-122"/>
              </a:rPr>
              <a:t>凹透镜有两个</a:t>
            </a:r>
            <a:r>
              <a:rPr kumimoji="1" lang="zh-CN" altLang="en-US" sz="4000">
                <a:solidFill>
                  <a:srgbClr val="FF0000"/>
                </a:solidFill>
                <a:latin typeface="黑体" panose="02010609060101010101" pitchFamily="2" charset="-122"/>
              </a:rPr>
              <a:t>虚</a:t>
            </a:r>
            <a:r>
              <a:rPr kumimoji="1" lang="zh-CN" altLang="en-US" sz="4000">
                <a:latin typeface="黑体" panose="02010609060101010101" pitchFamily="2" charset="-122"/>
              </a:rPr>
              <a:t>焦点</a:t>
            </a:r>
            <a:endParaRPr kumimoji="1" lang="en-US" altLang="zh-CN" sz="4000">
              <a:latin typeface="黑体" panose="02010609060101010101" pitchFamily="2" charset="-122"/>
            </a:endParaRPr>
          </a:p>
        </p:txBody>
      </p:sp>
      <p:grpSp>
        <p:nvGrpSpPr>
          <p:cNvPr id="34" name="Group 53">
            <a:extLst>
              <a:ext uri="{FF2B5EF4-FFF2-40B4-BE49-F238E27FC236}">
                <a16:creationId xmlns:a16="http://schemas.microsoft.com/office/drawing/2014/main" id="{979F8A98-5948-838B-7C8A-796ABA13D8E0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73266" y="1943162"/>
            <a:ext cx="1908176" cy="1320799"/>
            <a:chOff x="252" y="2079"/>
            <a:chExt cx="1202" cy="832"/>
          </a:xfrm>
        </p:grpSpPr>
        <p:sp>
          <p:nvSpPr>
            <p:cNvPr id="35" name="Line 49">
              <a:extLst>
                <a:ext uri="{FF2B5EF4-FFF2-40B4-BE49-F238E27FC236}">
                  <a16:creationId xmlns:a16="http://schemas.microsoft.com/office/drawing/2014/main" id="{30433588-D78B-22E3-EB1C-3A0F7D19EE18}"/>
                </a:ext>
              </a:extLst>
            </p:cNvPr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263" y="2502"/>
              <a:ext cx="1179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Line 51">
              <a:extLst>
                <a:ext uri="{FF2B5EF4-FFF2-40B4-BE49-F238E27FC236}">
                  <a16:creationId xmlns:a16="http://schemas.microsoft.com/office/drawing/2014/main" id="{F4B1A7D6-13EC-BCFE-8E4D-CB962F7F235B}"/>
                </a:ext>
              </a:extLst>
            </p:cNvPr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297" y="2079"/>
              <a:ext cx="1157" cy="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Line 52">
              <a:extLst>
                <a:ext uri="{FF2B5EF4-FFF2-40B4-BE49-F238E27FC236}">
                  <a16:creationId xmlns:a16="http://schemas.microsoft.com/office/drawing/2014/main" id="{52F98A8E-A6FF-F905-D2D1-C9F622A43F11}"/>
                </a:ext>
              </a:extLst>
            </p:cNvPr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252" y="2502"/>
              <a:ext cx="113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F28E8EF-891B-6436-7E49-FFCB2695B3DF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-10071" y="1120438"/>
            <a:ext cx="5130800" cy="2997200"/>
            <a:chOff x="1871663" y="1431788"/>
            <a:chExt cx="5130800" cy="2997200"/>
          </a:xfrm>
        </p:grpSpPr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08B94A3F-F335-843B-92DB-42C1627FE0D5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 rot="5400000">
              <a:off x="3048000" y="2775734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Group 45">
              <a:extLst>
                <a:ext uri="{FF2B5EF4-FFF2-40B4-BE49-F238E27FC236}">
                  <a16:creationId xmlns:a16="http://schemas.microsoft.com/office/drawing/2014/main" id="{8FAED007-6D42-6D76-1D8A-3D2C4D45883D}"/>
                </a:ext>
              </a:extLst>
            </p:cNvPr>
            <p:cNvGrpSpPr/>
            <p:nvPr>
              <p:custDataLst>
                <p:tags r:id="rId45"/>
              </p:custDataLst>
            </p:nvPr>
          </p:nvGrpSpPr>
          <p:grpSpPr>
            <a:xfrm>
              <a:off x="1871663" y="1431788"/>
              <a:ext cx="5130800" cy="2997200"/>
              <a:chOff x="1219" y="1451"/>
              <a:chExt cx="3368" cy="1888"/>
            </a:xfrm>
          </p:grpSpPr>
          <p:sp>
            <p:nvSpPr>
              <p:cNvPr id="28" name="Line 5">
                <a:extLst>
                  <a:ext uri="{FF2B5EF4-FFF2-40B4-BE49-F238E27FC236}">
                    <a16:creationId xmlns:a16="http://schemas.microsoft.com/office/drawing/2014/main" id="{28976A96-3A2C-563D-4144-EEEA733FFE30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1229" y="1987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9" name="Line 11">
                <a:extLst>
                  <a:ext uri="{FF2B5EF4-FFF2-40B4-BE49-F238E27FC236}">
                    <a16:creationId xmlns:a16="http://schemas.microsoft.com/office/drawing/2014/main" id="{CBD7A8EC-F40F-806C-8DDD-8C77956F170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1237" y="2391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0" name="Line 8">
                <a:extLst>
                  <a:ext uri="{FF2B5EF4-FFF2-40B4-BE49-F238E27FC236}">
                    <a16:creationId xmlns:a16="http://schemas.microsoft.com/office/drawing/2014/main" id="{AA4330D9-91B7-BD49-745C-7C99FA153058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1219" y="2804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D2BC4D42-5485-7717-85CC-FA3F840F3B4D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2857" y="1451"/>
                <a:ext cx="1667" cy="536"/>
              </a:xfrm>
              <a:custGeom>
                <a:avLst/>
                <a:gdLst>
                  <a:gd name="T0" fmla="*/ 0 w 1667"/>
                  <a:gd name="T1" fmla="*/ 536 h 536"/>
                  <a:gd name="T2" fmla="*/ 131 w 1667"/>
                  <a:gd name="T3" fmla="*/ 520 h 536"/>
                  <a:gd name="T4" fmla="*/ 1667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FEF086C0-235E-322A-9A25-DDCB9B2E277E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 bwMode="auto">
              <a:xfrm flipV="1">
                <a:off x="2902" y="2803"/>
                <a:ext cx="1667" cy="536"/>
              </a:xfrm>
              <a:custGeom>
                <a:avLst/>
                <a:gdLst>
                  <a:gd name="T0" fmla="*/ 0 w 1667"/>
                  <a:gd name="T1" fmla="*/ 536 h 536"/>
                  <a:gd name="T2" fmla="*/ 131 w 1667"/>
                  <a:gd name="T3" fmla="*/ 520 h 536"/>
                  <a:gd name="T4" fmla="*/ 1667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3" name="Line 20">
                <a:extLst>
                  <a:ext uri="{FF2B5EF4-FFF2-40B4-BE49-F238E27FC236}">
                    <a16:creationId xmlns:a16="http://schemas.microsoft.com/office/drawing/2014/main" id="{A92A182D-E3BA-0A42-6100-2550A8EB79D4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2908" y="2388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23" name="AutoShape 9">
              <a:extLst>
                <a:ext uri="{FF2B5EF4-FFF2-40B4-BE49-F238E27FC236}">
                  <a16:creationId xmlns:a16="http://schemas.microsoft.com/office/drawing/2014/main" id="{D9EEC92E-627F-44B3-C46C-E5D95FF18A60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 rot="5400000">
              <a:off x="3017950" y="2135178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AutoShape 9">
              <a:extLst>
                <a:ext uri="{FF2B5EF4-FFF2-40B4-BE49-F238E27FC236}">
                  <a16:creationId xmlns:a16="http://schemas.microsoft.com/office/drawing/2014/main" id="{8153E2AD-EA9A-87E0-BD2D-544CD0DA62EE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 rot="4248930">
              <a:off x="5489051" y="1771419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AutoShape 9">
              <a:extLst>
                <a:ext uri="{FF2B5EF4-FFF2-40B4-BE49-F238E27FC236}">
                  <a16:creationId xmlns:a16="http://schemas.microsoft.com/office/drawing/2014/main" id="{1FD03CAE-8155-0285-AA28-96FBC388A9C5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 rot="5400000">
              <a:off x="3036761" y="3437722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AutoShape 9">
              <a:extLst>
                <a:ext uri="{FF2B5EF4-FFF2-40B4-BE49-F238E27FC236}">
                  <a16:creationId xmlns:a16="http://schemas.microsoft.com/office/drawing/2014/main" id="{5D6FB65B-6F98-B344-0C3E-A14210714219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 rot="5400000">
              <a:off x="5518292" y="2775216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AutoShape 9">
              <a:extLst>
                <a:ext uri="{FF2B5EF4-FFF2-40B4-BE49-F238E27FC236}">
                  <a16:creationId xmlns:a16="http://schemas.microsoft.com/office/drawing/2014/main" id="{16F51789-4A1E-0D14-D871-45A10E053267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 rot="6710582">
              <a:off x="5531572" y="3805200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Group 52">
            <a:extLst>
              <a:ext uri="{FF2B5EF4-FFF2-40B4-BE49-F238E27FC236}">
                <a16:creationId xmlns:a16="http://schemas.microsoft.com/office/drawing/2014/main" id="{CBE8850E-6AE7-EFD0-3B5A-E6C183B97073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997567" y="1810439"/>
            <a:ext cx="4909762" cy="1577975"/>
            <a:chOff x="748" y="567"/>
            <a:chExt cx="3409" cy="1270"/>
          </a:xfrm>
        </p:grpSpPr>
        <p:sp>
          <p:nvSpPr>
            <p:cNvPr id="61" name="Line 3">
              <a:extLst>
                <a:ext uri="{FF2B5EF4-FFF2-40B4-BE49-F238E27FC236}">
                  <a16:creationId xmlns:a16="http://schemas.microsoft.com/office/drawing/2014/main" id="{12800519-823B-0D5F-04C1-F52408266B7C}"/>
                </a:ext>
              </a:extLst>
            </p:cNvPr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748" y="1202"/>
              <a:ext cx="3409" cy="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1" hangingPunct="1">
                <a:defRPr/>
              </a:pPr>
              <a:endParaRPr lang="zh-CN" altLang="en-US" sz="1600">
                <a:latin typeface="+mn-lt"/>
              </a:endParaRPr>
            </a:p>
          </p:txBody>
        </p:sp>
        <p:sp>
          <p:nvSpPr>
            <p:cNvPr id="62" name="xjhgx3">
              <a:extLst>
                <a:ext uri="{FF2B5EF4-FFF2-40B4-BE49-F238E27FC236}">
                  <a16:creationId xmlns:a16="http://schemas.microsoft.com/office/drawing/2014/main" id="{C93FFAA5-C43F-AE34-9230-2C77C683CE88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 bwMode="auto">
            <a:xfrm>
              <a:off x="2471" y="567"/>
              <a:ext cx="249" cy="1270"/>
            </a:xfrm>
            <a:custGeom>
              <a:avLst/>
              <a:gdLst>
                <a:gd name="T0" fmla="*/ 63 w 980"/>
                <a:gd name="T1" fmla="*/ 0 h 4408"/>
                <a:gd name="T2" fmla="*/ 58 w 980"/>
                <a:gd name="T3" fmla="*/ 22 h 4408"/>
                <a:gd name="T4" fmla="*/ 55 w 980"/>
                <a:gd name="T5" fmla="*/ 45 h 4408"/>
                <a:gd name="T6" fmla="*/ 51 w 980"/>
                <a:gd name="T7" fmla="*/ 68 h 4408"/>
                <a:gd name="T8" fmla="*/ 48 w 980"/>
                <a:gd name="T9" fmla="*/ 90 h 4408"/>
                <a:gd name="T10" fmla="*/ 46 w 980"/>
                <a:gd name="T11" fmla="*/ 114 h 4408"/>
                <a:gd name="T12" fmla="*/ 44 w 980"/>
                <a:gd name="T13" fmla="*/ 137 h 4408"/>
                <a:gd name="T14" fmla="*/ 44 w 980"/>
                <a:gd name="T15" fmla="*/ 160 h 4408"/>
                <a:gd name="T16" fmla="*/ 43 w 980"/>
                <a:gd name="T17" fmla="*/ 183 h 4408"/>
                <a:gd name="T18" fmla="*/ 44 w 980"/>
                <a:gd name="T19" fmla="*/ 206 h 4408"/>
                <a:gd name="T20" fmla="*/ 44 w 980"/>
                <a:gd name="T21" fmla="*/ 229 h 4408"/>
                <a:gd name="T22" fmla="*/ 46 w 980"/>
                <a:gd name="T23" fmla="*/ 252 h 4408"/>
                <a:gd name="T24" fmla="*/ 48 w 980"/>
                <a:gd name="T25" fmla="*/ 275 h 4408"/>
                <a:gd name="T26" fmla="*/ 51 w 980"/>
                <a:gd name="T27" fmla="*/ 298 h 4408"/>
                <a:gd name="T28" fmla="*/ 55 w 980"/>
                <a:gd name="T29" fmla="*/ 321 h 4408"/>
                <a:gd name="T30" fmla="*/ 58 w 980"/>
                <a:gd name="T31" fmla="*/ 343 h 4408"/>
                <a:gd name="T32" fmla="*/ 63 w 980"/>
                <a:gd name="T33" fmla="*/ 366 h 4408"/>
                <a:gd name="T34" fmla="*/ 0 w 980"/>
                <a:gd name="T35" fmla="*/ 366 h 4408"/>
                <a:gd name="T36" fmla="*/ 5 w 980"/>
                <a:gd name="T37" fmla="*/ 343 h 4408"/>
                <a:gd name="T38" fmla="*/ 9 w 980"/>
                <a:gd name="T39" fmla="*/ 321 h 4408"/>
                <a:gd name="T40" fmla="*/ 12 w 980"/>
                <a:gd name="T41" fmla="*/ 298 h 4408"/>
                <a:gd name="T42" fmla="*/ 15 w 980"/>
                <a:gd name="T43" fmla="*/ 275 h 4408"/>
                <a:gd name="T44" fmla="*/ 17 w 980"/>
                <a:gd name="T45" fmla="*/ 252 h 4408"/>
                <a:gd name="T46" fmla="*/ 19 w 980"/>
                <a:gd name="T47" fmla="*/ 229 h 4408"/>
                <a:gd name="T48" fmla="*/ 20 w 980"/>
                <a:gd name="T49" fmla="*/ 206 h 4408"/>
                <a:gd name="T50" fmla="*/ 20 w 980"/>
                <a:gd name="T51" fmla="*/ 183 h 4408"/>
                <a:gd name="T52" fmla="*/ 20 w 980"/>
                <a:gd name="T53" fmla="*/ 160 h 4408"/>
                <a:gd name="T54" fmla="*/ 19 w 980"/>
                <a:gd name="T55" fmla="*/ 137 h 4408"/>
                <a:gd name="T56" fmla="*/ 17 w 980"/>
                <a:gd name="T57" fmla="*/ 114 h 4408"/>
                <a:gd name="T58" fmla="*/ 15 w 980"/>
                <a:gd name="T59" fmla="*/ 90 h 4408"/>
                <a:gd name="T60" fmla="*/ 12 w 980"/>
                <a:gd name="T61" fmla="*/ 68 h 4408"/>
                <a:gd name="T62" fmla="*/ 9 w 980"/>
                <a:gd name="T63" fmla="*/ 45 h 4408"/>
                <a:gd name="T64" fmla="*/ 5 w 980"/>
                <a:gd name="T65" fmla="*/ 22 h 4408"/>
                <a:gd name="T66" fmla="*/ 0 w 980"/>
                <a:gd name="T67" fmla="*/ 0 h 4408"/>
                <a:gd name="T68" fmla="*/ 63 w 980"/>
                <a:gd name="T69" fmla="*/ 0 h 44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80" h="4408">
                  <a:moveTo>
                    <a:pt x="980" y="0"/>
                  </a:moveTo>
                  <a:lnTo>
                    <a:pt x="907" y="270"/>
                  </a:lnTo>
                  <a:lnTo>
                    <a:pt x="845" y="542"/>
                  </a:lnTo>
                  <a:lnTo>
                    <a:pt x="791" y="816"/>
                  </a:lnTo>
                  <a:lnTo>
                    <a:pt x="748" y="1091"/>
                  </a:lnTo>
                  <a:lnTo>
                    <a:pt x="714" y="1368"/>
                  </a:lnTo>
                  <a:lnTo>
                    <a:pt x="689" y="1646"/>
                  </a:lnTo>
                  <a:lnTo>
                    <a:pt x="675" y="1925"/>
                  </a:lnTo>
                  <a:lnTo>
                    <a:pt x="670" y="2204"/>
                  </a:lnTo>
                  <a:lnTo>
                    <a:pt x="675" y="2483"/>
                  </a:lnTo>
                  <a:lnTo>
                    <a:pt x="689" y="2762"/>
                  </a:lnTo>
                  <a:lnTo>
                    <a:pt x="714" y="3040"/>
                  </a:lnTo>
                  <a:lnTo>
                    <a:pt x="748" y="3317"/>
                  </a:lnTo>
                  <a:lnTo>
                    <a:pt x="791" y="3592"/>
                  </a:lnTo>
                  <a:lnTo>
                    <a:pt x="845" y="3866"/>
                  </a:lnTo>
                  <a:lnTo>
                    <a:pt x="907" y="4138"/>
                  </a:lnTo>
                  <a:lnTo>
                    <a:pt x="980" y="4408"/>
                  </a:lnTo>
                  <a:lnTo>
                    <a:pt x="0" y="4408"/>
                  </a:lnTo>
                  <a:lnTo>
                    <a:pt x="73" y="4138"/>
                  </a:lnTo>
                  <a:lnTo>
                    <a:pt x="135" y="3866"/>
                  </a:lnTo>
                  <a:lnTo>
                    <a:pt x="189" y="3592"/>
                  </a:lnTo>
                  <a:lnTo>
                    <a:pt x="232" y="3317"/>
                  </a:lnTo>
                  <a:lnTo>
                    <a:pt x="266" y="3040"/>
                  </a:lnTo>
                  <a:lnTo>
                    <a:pt x="291" y="2762"/>
                  </a:lnTo>
                  <a:lnTo>
                    <a:pt x="305" y="2483"/>
                  </a:lnTo>
                  <a:lnTo>
                    <a:pt x="310" y="2204"/>
                  </a:lnTo>
                  <a:lnTo>
                    <a:pt x="305" y="1925"/>
                  </a:lnTo>
                  <a:lnTo>
                    <a:pt x="291" y="1646"/>
                  </a:lnTo>
                  <a:lnTo>
                    <a:pt x="266" y="1368"/>
                  </a:lnTo>
                  <a:lnTo>
                    <a:pt x="232" y="1091"/>
                  </a:lnTo>
                  <a:lnTo>
                    <a:pt x="189" y="816"/>
                  </a:lnTo>
                  <a:lnTo>
                    <a:pt x="135" y="542"/>
                  </a:lnTo>
                  <a:lnTo>
                    <a:pt x="73" y="270"/>
                  </a:lnTo>
                  <a:lnTo>
                    <a:pt x="0" y="0"/>
                  </a:lnTo>
                  <a:lnTo>
                    <a:pt x="980" y="0"/>
                  </a:lnTo>
                  <a:close/>
                </a:path>
              </a:pathLst>
            </a:custGeom>
            <a:gradFill rotWithShape="1">
              <a:gsLst>
                <a:gs pos="0">
                  <a:srgbClr val="D5FFFF"/>
                </a:gs>
                <a:gs pos="50000">
                  <a:srgbClr val="47FFFF"/>
                </a:gs>
                <a:gs pos="100000">
                  <a:srgbClr val="D5FFFF"/>
                </a:gs>
              </a:gsLst>
              <a:lin ang="5400000" scaled="1"/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600">
                <a:latin typeface="+mn-lt"/>
              </a:endParaRPr>
            </a:p>
          </p:txBody>
        </p:sp>
        <p:sp>
          <p:nvSpPr>
            <p:cNvPr id="63" name="Oval 39">
              <a:extLst>
                <a:ext uri="{FF2B5EF4-FFF2-40B4-BE49-F238E27FC236}">
                  <a16:creationId xmlns:a16="http://schemas.microsoft.com/office/drawing/2014/main" id="{403560D2-301C-D664-8F1C-96953941EE7E}"/>
                </a:ext>
              </a:extLst>
            </p:cNvPr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2561" y="1179"/>
              <a:ext cx="68" cy="68"/>
            </a:xfrm>
            <a:prstGeom prst="ellipse">
              <a:avLst/>
            </a:prstGeom>
            <a:solidFill>
              <a:srgbClr val="FFFF66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kumimoji="1" lang="zh-CN" altLang="en-US" sz="2400" b="1">
                <a:solidFill>
                  <a:srgbClr val="0066CC"/>
                </a:solidFill>
                <a:latin typeface="+mn-lt"/>
                <a:ea typeface="黑体" panose="02010609060101010101" pitchFamily="2" charset="-122"/>
              </a:endParaRPr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18B9A870-7159-73BB-E1BD-5D60BB31BA3D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1450" y="1179"/>
              <a:ext cx="68" cy="6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kumimoji="1" lang="zh-CN" altLang="en-US" sz="2400" b="1">
                <a:solidFill>
                  <a:srgbClr val="0066CC"/>
                </a:solidFill>
                <a:latin typeface="+mn-lt"/>
                <a:ea typeface="楷体_GB2312" pitchFamily="49" charset="-122"/>
              </a:endParaRPr>
            </a:p>
          </p:txBody>
        </p:sp>
        <p:sp>
          <p:nvSpPr>
            <p:cNvPr id="65" name="Text Box 21">
              <a:extLst>
                <a:ext uri="{FF2B5EF4-FFF2-40B4-BE49-F238E27FC236}">
                  <a16:creationId xmlns:a16="http://schemas.microsoft.com/office/drawing/2014/main" id="{20642978-4DB9-2295-69E0-D51C6B838917}"/>
                </a:ext>
              </a:extLst>
            </p:cNvPr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338" y="823"/>
              <a:ext cx="38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CN" sz="2800" b="1" i="1">
                  <a:solidFill>
                    <a:srgbClr val="0066CC"/>
                  </a:solidFill>
                  <a:latin typeface="+mn-lt"/>
                  <a:ea typeface="黑体" panose="02010609060101010101" pitchFamily="2" charset="-122"/>
                </a:rPr>
                <a:t>F</a:t>
              </a:r>
            </a:p>
          </p:txBody>
        </p:sp>
        <p:sp>
          <p:nvSpPr>
            <p:cNvPr id="66" name="Oval 22">
              <a:extLst>
                <a:ext uri="{FF2B5EF4-FFF2-40B4-BE49-F238E27FC236}">
                  <a16:creationId xmlns:a16="http://schemas.microsoft.com/office/drawing/2014/main" id="{41740FFC-A180-B9DE-3DD8-B84C014F1A49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674" y="1185"/>
              <a:ext cx="65" cy="6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kumimoji="1" lang="zh-CN" altLang="en-US" sz="2400" b="1">
                <a:solidFill>
                  <a:srgbClr val="0066CC"/>
                </a:solidFill>
                <a:latin typeface="+mn-lt"/>
                <a:ea typeface="楷体_GB2312" pitchFamily="49" charset="-122"/>
              </a:endParaRPr>
            </a:p>
          </p:txBody>
        </p:sp>
        <p:sp>
          <p:nvSpPr>
            <p:cNvPr id="67" name="Text Box 21">
              <a:extLst>
                <a:ext uri="{FF2B5EF4-FFF2-40B4-BE49-F238E27FC236}">
                  <a16:creationId xmlns:a16="http://schemas.microsoft.com/office/drawing/2014/main" id="{5BEC69EA-ECFA-66C9-DC44-23191A03628D}"/>
                </a:ext>
              </a:extLst>
            </p:cNvPr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514" y="807"/>
              <a:ext cx="38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CN" sz="2800" b="1" i="1">
                  <a:solidFill>
                    <a:srgbClr val="0066CC"/>
                  </a:solidFill>
                  <a:latin typeface="+mn-lt"/>
                  <a:ea typeface="黑体" panose="02010609060101010101" pitchFamily="2" charset="-122"/>
                </a:rPr>
                <a:t>F</a:t>
              </a:r>
            </a:p>
          </p:txBody>
        </p:sp>
      </p:grpSp>
      <p:grpSp>
        <p:nvGrpSpPr>
          <p:cNvPr id="68" name="Group 90">
            <a:extLst>
              <a:ext uri="{FF2B5EF4-FFF2-40B4-BE49-F238E27FC236}">
                <a16:creationId xmlns:a16="http://schemas.microsoft.com/office/drawing/2014/main" id="{317B2E7C-1068-A36D-6D13-1C21090A8EF9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9670918" y="2120002"/>
            <a:ext cx="1650905" cy="935037"/>
            <a:chOff x="2562" y="777"/>
            <a:chExt cx="1121" cy="635"/>
          </a:xfrm>
        </p:grpSpPr>
        <p:sp>
          <p:nvSpPr>
            <p:cNvPr id="69" name="Line 31">
              <a:extLst>
                <a:ext uri="{FF2B5EF4-FFF2-40B4-BE49-F238E27FC236}">
                  <a16:creationId xmlns:a16="http://schemas.microsoft.com/office/drawing/2014/main" id="{58C9FDC3-7310-3F99-FFA0-AB3F3656990F}"/>
                </a:ext>
              </a:extLst>
            </p:cNvPr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2562" y="1102"/>
              <a:ext cx="1112" cy="31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1600">
                <a:latin typeface="+mn-lt"/>
              </a:endParaRPr>
            </a:p>
          </p:txBody>
        </p:sp>
        <p:sp>
          <p:nvSpPr>
            <p:cNvPr id="70" name="Line 32">
              <a:extLst>
                <a:ext uri="{FF2B5EF4-FFF2-40B4-BE49-F238E27FC236}">
                  <a16:creationId xmlns:a16="http://schemas.microsoft.com/office/drawing/2014/main" id="{141F7300-C09E-F286-626C-2AFDC9FA6713}"/>
                </a:ext>
              </a:extLst>
            </p:cNvPr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2582" y="777"/>
              <a:ext cx="1065" cy="31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1600">
                <a:latin typeface="+mn-lt"/>
              </a:endParaRPr>
            </a:p>
          </p:txBody>
        </p:sp>
        <p:sp>
          <p:nvSpPr>
            <p:cNvPr id="71" name="Line 33">
              <a:extLst>
                <a:ext uri="{FF2B5EF4-FFF2-40B4-BE49-F238E27FC236}">
                  <a16:creationId xmlns:a16="http://schemas.microsoft.com/office/drawing/2014/main" id="{CBE1CB83-D338-96B2-6717-C9FF9D10C5C0}"/>
                </a:ext>
              </a:extLst>
            </p:cNvPr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2613" y="1107"/>
              <a:ext cx="10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1600">
                <a:latin typeface="+mn-lt"/>
              </a:endParaRPr>
            </a:p>
          </p:txBody>
        </p:sp>
      </p:grpSp>
      <p:sp>
        <p:nvSpPr>
          <p:cNvPr id="72" name="Freeform 50">
            <a:extLst>
              <a:ext uri="{FF2B5EF4-FFF2-40B4-BE49-F238E27FC236}">
                <a16:creationId xmlns:a16="http://schemas.microsoft.com/office/drawing/2014/main" id="{5735E58F-C202-2EA8-BA6E-A6ADBCE53AF7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 rot="15476953">
            <a:off x="10907441" y="2132395"/>
            <a:ext cx="266700" cy="231775"/>
          </a:xfrm>
          <a:custGeom>
            <a:avLst/>
            <a:gdLst>
              <a:gd name="T0" fmla="*/ 0 w 386"/>
              <a:gd name="T1" fmla="*/ 0 h 544"/>
              <a:gd name="T2" fmla="*/ 50425410 w 386"/>
              <a:gd name="T3" fmla="*/ 81847333 h 544"/>
              <a:gd name="T4" fmla="*/ 213892621 w 386"/>
              <a:gd name="T5" fmla="*/ 115649229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6" h="544">
                <a:moveTo>
                  <a:pt x="0" y="0"/>
                </a:moveTo>
                <a:cubicBezTo>
                  <a:pt x="13" y="147"/>
                  <a:pt x="27" y="294"/>
                  <a:pt x="91" y="385"/>
                </a:cubicBezTo>
                <a:cubicBezTo>
                  <a:pt x="155" y="476"/>
                  <a:pt x="270" y="510"/>
                  <a:pt x="386" y="5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 sz="1600">
              <a:latin typeface="+mn-lt"/>
            </a:endParaRPr>
          </a:p>
        </p:txBody>
      </p:sp>
      <p:sp>
        <p:nvSpPr>
          <p:cNvPr id="73" name="Freeform 51">
            <a:extLst>
              <a:ext uri="{FF2B5EF4-FFF2-40B4-BE49-F238E27FC236}">
                <a16:creationId xmlns:a16="http://schemas.microsoft.com/office/drawing/2014/main" id="{0AB9C096-55B1-E692-CCD1-7EA58B257B0E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 rot="6231661" flipV="1">
            <a:off x="10897923" y="2801510"/>
            <a:ext cx="301625" cy="200025"/>
          </a:xfrm>
          <a:custGeom>
            <a:avLst/>
            <a:gdLst>
              <a:gd name="T0" fmla="*/ 0 w 386"/>
              <a:gd name="T1" fmla="*/ 0 h 544"/>
              <a:gd name="T2" fmla="*/ 64055181 w 386"/>
              <a:gd name="T3" fmla="*/ 60195619 h 544"/>
              <a:gd name="T4" fmla="*/ 271706794 w 386"/>
              <a:gd name="T5" fmla="*/ 85055472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6" h="544">
                <a:moveTo>
                  <a:pt x="0" y="0"/>
                </a:moveTo>
                <a:cubicBezTo>
                  <a:pt x="13" y="147"/>
                  <a:pt x="27" y="294"/>
                  <a:pt x="91" y="385"/>
                </a:cubicBezTo>
                <a:cubicBezTo>
                  <a:pt x="155" y="476"/>
                  <a:pt x="270" y="510"/>
                  <a:pt x="386" y="5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 sz="1600">
              <a:latin typeface="+mn-lt"/>
            </a:endParaRP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E1ADDEB5-C788-8782-7B3E-233A09BF55C2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7505941" y="1451664"/>
            <a:ext cx="2206625" cy="2236788"/>
            <a:chOff x="2174875" y="125512"/>
            <a:chExt cx="2206625" cy="2236788"/>
          </a:xfrm>
        </p:grpSpPr>
        <p:grpSp>
          <p:nvGrpSpPr>
            <p:cNvPr id="75" name="Group 53">
              <a:extLst>
                <a:ext uri="{FF2B5EF4-FFF2-40B4-BE49-F238E27FC236}">
                  <a16:creationId xmlns:a16="http://schemas.microsoft.com/office/drawing/2014/main" id="{19655AF3-4E21-EA0C-4F14-CD0CBEA2C762}"/>
                </a:ext>
              </a:extLst>
            </p:cNvPr>
            <p:cNvGrpSpPr/>
            <p:nvPr>
              <p:custDataLst>
                <p:tags r:id="rId27"/>
              </p:custDataLst>
            </p:nvPr>
          </p:nvGrpSpPr>
          <p:grpSpPr>
            <a:xfrm>
              <a:off x="2174875" y="125512"/>
              <a:ext cx="2206625" cy="2236788"/>
              <a:chOff x="1087" y="278"/>
              <a:chExt cx="1567" cy="1835"/>
            </a:xfrm>
          </p:grpSpPr>
          <p:sp>
            <p:nvSpPr>
              <p:cNvPr id="79" name="Line 11">
                <a:extLst>
                  <a:ext uri="{FF2B5EF4-FFF2-40B4-BE49-F238E27FC236}">
                    <a16:creationId xmlns:a16="http://schemas.microsoft.com/office/drawing/2014/main" id="{413C5B5C-039D-E3B1-7077-1FF61481604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087" y="1225"/>
                <a:ext cx="15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600">
                  <a:latin typeface="+mn-lt"/>
                </a:endParaRPr>
              </a:p>
            </p:txBody>
          </p:sp>
          <p:sp>
            <p:nvSpPr>
              <p:cNvPr id="80" name="Freeform 14">
                <a:extLst>
                  <a:ext uri="{FF2B5EF4-FFF2-40B4-BE49-F238E27FC236}">
                    <a16:creationId xmlns:a16="http://schemas.microsoft.com/office/drawing/2014/main" id="{FC842643-858F-7561-D79D-0F4BB555627F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1274" y="1595"/>
                <a:ext cx="1380" cy="518"/>
              </a:xfrm>
              <a:custGeom>
                <a:avLst/>
                <a:gdLst>
                  <a:gd name="T0" fmla="*/ 0 w 1474"/>
                  <a:gd name="T1" fmla="*/ 536 h 520"/>
                  <a:gd name="T2" fmla="*/ 131 w 1474"/>
                  <a:gd name="T3" fmla="*/ 520 h 520"/>
                  <a:gd name="T4" fmla="*/ 1667 w 1474"/>
                  <a:gd name="T5" fmla="*/ 0 h 520"/>
                  <a:gd name="T6" fmla="*/ 0 60000 65536"/>
                  <a:gd name="T7" fmla="*/ 0 60000 65536"/>
                  <a:gd name="T8" fmla="*/ 0 60000 65536"/>
                  <a:gd name="T9" fmla="*/ 0 w 1474"/>
                  <a:gd name="T10" fmla="*/ 0 h 520"/>
                  <a:gd name="T11" fmla="*/ 1667 w 1474"/>
                  <a:gd name="T12" fmla="*/ 536 h 5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74" h="520">
                    <a:moveTo>
                      <a:pt x="0" y="520"/>
                    </a:moveTo>
                    <a:lnTo>
                      <a:pt x="1474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600">
                  <a:latin typeface="+mn-lt"/>
                </a:endParaRPr>
              </a:p>
            </p:txBody>
          </p:sp>
          <p:sp>
            <p:nvSpPr>
              <p:cNvPr id="81" name="Freeform 17">
                <a:extLst>
                  <a:ext uri="{FF2B5EF4-FFF2-40B4-BE49-F238E27FC236}">
                    <a16:creationId xmlns:a16="http://schemas.microsoft.com/office/drawing/2014/main" id="{43F1E1B6-8B27-D855-9FC2-84B4C1A725FF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1211" y="278"/>
                <a:ext cx="1379" cy="518"/>
              </a:xfrm>
              <a:custGeom>
                <a:avLst/>
                <a:gdLst>
                  <a:gd name="T0" fmla="*/ 0 w 1474"/>
                  <a:gd name="T1" fmla="*/ 536 h 520"/>
                  <a:gd name="T2" fmla="*/ 131 w 1474"/>
                  <a:gd name="T3" fmla="*/ 520 h 520"/>
                  <a:gd name="T4" fmla="*/ 1667 w 1474"/>
                  <a:gd name="T5" fmla="*/ 0 h 520"/>
                  <a:gd name="T6" fmla="*/ 0 60000 65536"/>
                  <a:gd name="T7" fmla="*/ 0 60000 65536"/>
                  <a:gd name="T8" fmla="*/ 0 60000 65536"/>
                  <a:gd name="T9" fmla="*/ 0 w 1474"/>
                  <a:gd name="T10" fmla="*/ 0 h 520"/>
                  <a:gd name="T11" fmla="*/ 1667 w 1474"/>
                  <a:gd name="T12" fmla="*/ 536 h 5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74" h="520">
                    <a:moveTo>
                      <a:pt x="0" y="0"/>
                    </a:moveTo>
                    <a:lnTo>
                      <a:pt x="1474" y="5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600">
                  <a:latin typeface="+mn-lt"/>
                </a:endParaRPr>
              </a:p>
            </p:txBody>
          </p:sp>
        </p:grpSp>
        <p:sp>
          <p:nvSpPr>
            <p:cNvPr id="76" name="AutoShape 9">
              <a:extLst>
                <a:ext uri="{FF2B5EF4-FFF2-40B4-BE49-F238E27FC236}">
                  <a16:creationId xmlns:a16="http://schemas.microsoft.com/office/drawing/2014/main" id="{F138B118-37DC-BB60-A7A6-F1F2E3EAB9EA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 rot="6574317">
              <a:off x="3198641" y="282851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AutoShape 9">
              <a:extLst>
                <a:ext uri="{FF2B5EF4-FFF2-40B4-BE49-F238E27FC236}">
                  <a16:creationId xmlns:a16="http://schemas.microsoft.com/office/drawing/2014/main" id="{26ABAEF6-C693-5274-A491-5389D49976DA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 rot="5662495">
              <a:off x="3110428" y="1139120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AutoShape 9">
              <a:extLst>
                <a:ext uri="{FF2B5EF4-FFF2-40B4-BE49-F238E27FC236}">
                  <a16:creationId xmlns:a16="http://schemas.microsoft.com/office/drawing/2014/main" id="{1A17BCF7-AFAC-863E-AFA0-435E1566CBDC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 rot="4427129">
              <a:off x="3179566" y="1969562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DF0935A6-25FD-0144-B428-6851F971E4F7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9605830" y="1998685"/>
            <a:ext cx="2301875" cy="1112950"/>
            <a:chOff x="4281488" y="672533"/>
            <a:chExt cx="2301875" cy="1112950"/>
          </a:xfrm>
        </p:grpSpPr>
        <p:grpSp>
          <p:nvGrpSpPr>
            <p:cNvPr id="83" name="Group 54">
              <a:extLst>
                <a:ext uri="{FF2B5EF4-FFF2-40B4-BE49-F238E27FC236}">
                  <a16:creationId xmlns:a16="http://schemas.microsoft.com/office/drawing/2014/main" id="{1B7D1EA1-2436-FB01-DDE7-AB5494103CF3}"/>
                </a:ext>
              </a:extLst>
            </p:cNvPr>
            <p:cNvGrpSpPr/>
            <p:nvPr>
              <p:custDataLst>
                <p:tags r:id="rId18"/>
              </p:custDataLst>
            </p:nvPr>
          </p:nvGrpSpPr>
          <p:grpSpPr>
            <a:xfrm>
              <a:off x="4281488" y="755700"/>
              <a:ext cx="2301875" cy="973186"/>
              <a:chOff x="2588" y="795"/>
              <a:chExt cx="1562" cy="809"/>
            </a:xfrm>
          </p:grpSpPr>
          <p:sp>
            <p:nvSpPr>
              <p:cNvPr id="87" name="Line 5">
                <a:extLst>
                  <a:ext uri="{FF2B5EF4-FFF2-40B4-BE49-F238E27FC236}">
                    <a16:creationId xmlns:a16="http://schemas.microsoft.com/office/drawing/2014/main" id="{EDDC3FC6-A0F5-73B1-CF1A-CE7911A1395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598" y="795"/>
                <a:ext cx="150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600">
                  <a:latin typeface="+mn-lt"/>
                </a:endParaRPr>
              </a:p>
            </p:txBody>
          </p:sp>
          <p:sp>
            <p:nvSpPr>
              <p:cNvPr id="88" name="Line 8">
                <a:extLst>
                  <a:ext uri="{FF2B5EF4-FFF2-40B4-BE49-F238E27FC236}">
                    <a16:creationId xmlns:a16="http://schemas.microsoft.com/office/drawing/2014/main" id="{0D66B848-CB4A-E981-0631-CC49A43363CF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642" y="1604"/>
                <a:ext cx="15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600">
                  <a:latin typeface="+mn-lt"/>
                </a:endParaRPr>
              </a:p>
            </p:txBody>
          </p:sp>
          <p:sp>
            <p:nvSpPr>
              <p:cNvPr id="89" name="Line 20">
                <a:extLst>
                  <a:ext uri="{FF2B5EF4-FFF2-40B4-BE49-F238E27FC236}">
                    <a16:creationId xmlns:a16="http://schemas.microsoft.com/office/drawing/2014/main" id="{4FFA5F7F-1A2A-7577-3655-E43D676F030B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588" y="1229"/>
                <a:ext cx="15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600">
                  <a:latin typeface="+mn-lt"/>
                </a:endParaRPr>
              </a:p>
            </p:txBody>
          </p:sp>
        </p:grpSp>
        <p:sp>
          <p:nvSpPr>
            <p:cNvPr id="84" name="AutoShape 9">
              <a:extLst>
                <a:ext uri="{FF2B5EF4-FFF2-40B4-BE49-F238E27FC236}">
                  <a16:creationId xmlns:a16="http://schemas.microsoft.com/office/drawing/2014/main" id="{198786C1-FABD-0559-4484-E4D96F068603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 rot="5400000">
              <a:off x="5044055" y="1127673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AutoShape 9">
              <a:extLst>
                <a:ext uri="{FF2B5EF4-FFF2-40B4-BE49-F238E27FC236}">
                  <a16:creationId xmlns:a16="http://schemas.microsoft.com/office/drawing/2014/main" id="{3EA13781-DF15-F08C-9D0B-70222A1F25B6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 rot="5400000">
              <a:off x="5030774" y="1590347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AutoShape 9">
              <a:extLst>
                <a:ext uri="{FF2B5EF4-FFF2-40B4-BE49-F238E27FC236}">
                  <a16:creationId xmlns:a16="http://schemas.microsoft.com/office/drawing/2014/main" id="{7291E15D-72BE-B2D3-8B5A-AC633D5FCD3C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 rot="5400000">
              <a:off x="5014446" y="586935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AutoShape 9">
              <a:extLst>
                <a:ext uri="{FF2B5EF4-FFF2-40B4-BE49-F238E27FC236}">
                  <a16:creationId xmlns:a16="http://schemas.microsoft.com/office/drawing/2014/main" id="{5164283B-7671-E93F-B9F7-33AEEC5F3417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 rot="5400000">
              <a:off x="5014446" y="600977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AutoShape 9">
              <a:extLst>
                <a:ext uri="{FF2B5EF4-FFF2-40B4-BE49-F238E27FC236}">
                  <a16:creationId xmlns:a16="http://schemas.microsoft.com/office/drawing/2014/main" id="{F9384352-CE94-4AF7-F4CD-84891A1A08F8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 rot="5400000">
              <a:off x="5014445" y="614763"/>
              <a:ext cx="109538" cy="28073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en-US" sz="21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4" name="Text Box 75">
            <a:extLst>
              <a:ext uri="{FF2B5EF4-FFF2-40B4-BE49-F238E27FC236}">
                <a16:creationId xmlns:a16="http://schemas.microsoft.com/office/drawing/2014/main" id="{333B2B6B-624B-426E-9726-71B42AA97A4B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975009" y="4275432"/>
            <a:ext cx="100451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折射光线的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反向延长线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相交于虚焦点</a:t>
            </a:r>
          </a:p>
        </p:txBody>
      </p:sp>
      <p:sp>
        <p:nvSpPr>
          <p:cNvPr id="96" name="Text Box 70">
            <a:extLst>
              <a:ext uri="{FF2B5EF4-FFF2-40B4-BE49-F238E27FC236}">
                <a16:creationId xmlns:a16="http://schemas.microsoft.com/office/drawing/2014/main" id="{6838CD14-1B56-83BF-787A-F4425DDCF9A7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513798" y="3606834"/>
            <a:ext cx="28394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光路可逆</a:t>
            </a: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56DC7832-1DDA-73BF-FAD5-443A434EDB35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613364" y="-34308"/>
            <a:ext cx="66057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凹透镜对光线具有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发散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作用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id="{606C05AC-AF25-46BE-E47D-91A5C183A4F3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613364" y="673578"/>
            <a:ext cx="65961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折射光线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远离光心</a:t>
            </a:r>
            <a:r>
              <a:rPr lang="zh-CN" altLang="en-US" sz="4000" b="1">
                <a:latin typeface="宋体" panose="02010600030101010101" pitchFamily="2" charset="-122"/>
              </a:rPr>
              <a:t>偏折</a:t>
            </a:r>
          </a:p>
        </p:txBody>
      </p:sp>
    </p:spTree>
    <p:extLst>
      <p:ext uri="{BB962C8B-B14F-4D97-AF65-F5344CB8AC3E}">
        <p14:creationId xmlns:p14="http://schemas.microsoft.com/office/powerpoint/2010/main" val="1689166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  <p:cond evt="onBegin" delay="0">
                          <p:tn val="49"/>
                        </p:cond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7" grpId="0"/>
      <p:bldP spid="72" grpId="0" animBg="1"/>
      <p:bldP spid="73" grpId="0" animBg="1"/>
      <p:bldP spid="94" grpId="0"/>
      <p:bldP spid="9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9DE24-4A80-573C-8CAC-F823F851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太阳下的凹透镜">
            <a:hlinkClick r:id="" action="ppaction://media"/>
            <a:extLst>
              <a:ext uri="{FF2B5EF4-FFF2-40B4-BE49-F238E27FC236}">
                <a16:creationId xmlns:a16="http://schemas.microsoft.com/office/drawing/2014/main" id="{33280133-A2E8-507E-8967-33933C8DDF4E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294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110A20A-25C6-7374-D341-CFCB06AF0A29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77173" y="28575"/>
            <a:ext cx="3837654" cy="5232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凹透镜的发散作用</a:t>
            </a:r>
          </a:p>
        </p:txBody>
      </p:sp>
      <p:sp>
        <p:nvSpPr>
          <p:cNvPr id="2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42DF41B1-6A01-E9FE-D173-D182A85B102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332" y="70058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721664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>
            <a:extLst>
              <a:ext uri="{FF2B5EF4-FFF2-40B4-BE49-F238E27FC236}">
                <a16:creationId xmlns:a16="http://schemas.microsoft.com/office/drawing/2014/main" id="{169BBB0A-A296-3660-1E67-307EF829774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290516" y="0"/>
            <a:ext cx="31674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发散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作用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7CDB7653-5E3F-2A57-24E9-D0F0AB54742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08167" y="0"/>
            <a:ext cx="31674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会聚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作用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14ADFEA-CCC4-6B76-EC0C-5113700AA6D1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H="1">
            <a:off x="6096000" y="0"/>
            <a:ext cx="0" cy="6858000"/>
          </a:xfrm>
          <a:prstGeom prst="line">
            <a:avLst/>
          </a:prstGeom>
          <a:solidFill>
            <a:srgbClr val="99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FC1FCEC3-86A4-769B-B0FD-239205E3F32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r="12630"/>
          <a:stretch>
            <a:fillRect/>
          </a:stretch>
        </p:blipFill>
        <p:spPr>
          <a:xfrm>
            <a:off x="6457047" y="766658"/>
            <a:ext cx="5118523" cy="29381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87D27B-7E30-61AE-3C56-8D993A76B7B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rcRect l="7631" r="11169"/>
          <a:stretch>
            <a:fillRect/>
          </a:stretch>
        </p:blipFill>
        <p:spPr>
          <a:xfrm>
            <a:off x="6457047" y="3901383"/>
            <a:ext cx="5309964" cy="2587957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EB4B13A9-18DF-E88E-837B-D0DC282E8B7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64297" y="779238"/>
            <a:ext cx="4246635" cy="2952920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8E26E1D9-F2D4-7BA7-F62A-924EF660EAD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64297" y="3747484"/>
            <a:ext cx="4399048" cy="295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28194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F47D-85BC-43F3-715E-2C22DEC9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A27E8CF-0258-623B-4309-851B725F47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9356" y="0"/>
            <a:ext cx="11593288" cy="2220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zh-CN" altLang="en-US" sz="36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pitchFamily="18" charset="0"/>
              </a:rPr>
              <a:t>在下列虚框中放入适当的凸透镜或凹透镜，光路图成立。其中放入凹透镜的是（　　）</a:t>
            </a:r>
          </a:p>
          <a:p>
            <a:pPr indent="540000" defTabSz="457200">
              <a:lnSpc>
                <a:spcPts val="3600"/>
              </a:lnSpc>
            </a:pPr>
            <a:r>
              <a:rPr lang="en-US" altLang="zh-CN" sz="36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pitchFamily="18" charset="0"/>
              </a:rPr>
              <a:t>A</a:t>
            </a:r>
            <a:r>
              <a:rPr lang="zh-CN" altLang="en-US" sz="36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pitchFamily="18" charset="0"/>
              </a:rPr>
              <a:t>．甲和丁	   </a:t>
            </a:r>
            <a:r>
              <a:rPr lang="en-US" altLang="zh-CN" sz="36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pitchFamily="18" charset="0"/>
              </a:rPr>
              <a:t>B</a:t>
            </a:r>
            <a:r>
              <a:rPr lang="zh-CN" altLang="en-US" sz="36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pitchFamily="18" charset="0"/>
              </a:rPr>
              <a:t>．乙和丁	    </a:t>
            </a:r>
            <a:r>
              <a:rPr lang="en-US" altLang="zh-CN" sz="36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pitchFamily="18" charset="0"/>
              </a:rPr>
              <a:t>C</a:t>
            </a:r>
            <a:r>
              <a:rPr lang="zh-CN" altLang="en-US" sz="36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pitchFamily="18" charset="0"/>
              </a:rPr>
              <a:t>．丙和丁	   </a:t>
            </a:r>
            <a:r>
              <a:rPr lang="en-US" altLang="zh-CN" sz="36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pitchFamily="18" charset="0"/>
              </a:rPr>
              <a:t>D</a:t>
            </a:r>
            <a:r>
              <a:rPr lang="zh-CN" altLang="en-US" sz="3600" b="1" kern="1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pitchFamily="18" charset="0"/>
              </a:rPr>
              <a:t>．乙和丙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AE6877-5D23-0E53-5831-A2EF7F1E819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95900" y="972108"/>
            <a:ext cx="1004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altLang="zh-CN" sz="3600" b="1" kern="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pitchFamily="18" charset="0"/>
              </a:rPr>
              <a:t>D</a:t>
            </a:r>
            <a:endParaRPr lang="zh-CN" altLang="en-US" sz="3600" b="1">
              <a:solidFill>
                <a:prstClr val="black"/>
              </a:solidFill>
              <a:latin typeface="Times New Roman" panose="0202060305040502030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44B064-11F2-F1BC-A49D-06F45762BCC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6079" y="2492896"/>
            <a:ext cx="12079841" cy="24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58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DF9EEF0D-B877-98B9-91C3-B7B05F17B23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13720" y="15416"/>
            <a:ext cx="53645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2726" y="923183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5B54D1B-BBD9-5CC5-44DF-7D507F80614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9013" y="1777712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12DE2CF-F12D-2453-89FC-27683FD643E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7779" y="3189448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8F33383-7346-F40E-3D19-22A94701A56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9013" y="4324264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2B5CCE76-6BD7-BF21-B8F0-21F00F62FB65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2462" y="826365"/>
            <a:ext cx="67716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凸透镜对光线具有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会聚</a:t>
            </a:r>
            <a:r>
              <a:rPr lang="zh-CN" altLang="en-US" sz="3600" b="1">
                <a:latin typeface="宋体" panose="02010600030101010101" pitchFamily="2" charset="-122"/>
              </a:rPr>
              <a:t>作用。</a:t>
            </a:r>
          </a:p>
        </p:txBody>
      </p:sp>
      <p:sp>
        <p:nvSpPr>
          <p:cNvPr id="9" name="Text Box 75">
            <a:extLst>
              <a:ext uri="{FF2B5EF4-FFF2-40B4-BE49-F238E27FC236}">
                <a16:creationId xmlns:a16="http://schemas.microsoft.com/office/drawing/2014/main" id="{8B34B0E3-AA0C-B7D7-A7FD-875E0C731B06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63452" y="1777712"/>
            <a:ext cx="112332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一侧光线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平行于主光轴</a:t>
            </a:r>
            <a:r>
              <a:rPr lang="zh-CN" altLang="en-US" sz="4000" b="1">
                <a:latin typeface="宋体" panose="02010600030101010101" pitchFamily="2" charset="-122"/>
              </a:rPr>
              <a:t>，另一侧光线就经过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焦点</a:t>
            </a:r>
            <a:r>
              <a:rPr lang="zh-CN" altLang="en-US" sz="4000" b="1">
                <a:latin typeface="宋体" panose="02010600030101010101" pitchFamily="2" charset="-122"/>
              </a:rPr>
              <a:t>。</a:t>
            </a:r>
            <a:endParaRPr lang="en-US" altLang="zh-CN" sz="4000" b="1"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反之亦然。</a:t>
            </a:r>
            <a:endParaRPr lang="en-US" altLang="zh-CN" sz="4000" b="1">
              <a:latin typeface="宋体" panose="02010600030101010101" pitchFamily="2" charset="-122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1655504-CCAC-E18C-3878-7F8795A047A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80005" y="4157392"/>
            <a:ext cx="8388932" cy="162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经过光心的光线不偏折，</a:t>
            </a:r>
            <a:endParaRPr lang="en-US" altLang="zh-CN" sz="4400" b="1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不经过光心的光线靠近光心偏折。</a:t>
            </a:r>
          </a:p>
        </p:txBody>
      </p:sp>
      <p:sp>
        <p:nvSpPr>
          <p:cNvPr id="11" name="Text Box 75">
            <a:extLst>
              <a:ext uri="{FF2B5EF4-FFF2-40B4-BE49-F238E27FC236}">
                <a16:creationId xmlns:a16="http://schemas.microsoft.com/office/drawing/2014/main" id="{7BAED2B5-ADC4-4F3F-D7BF-D71A294C6D2E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80005" y="3321529"/>
            <a:ext cx="1112523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凸透镜越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厚</a:t>
            </a:r>
            <a:r>
              <a:rPr lang="zh-CN" altLang="en-US"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，光线偏折越厉害，焦距就越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</a:t>
            </a:r>
            <a:r>
              <a:rPr lang="zh-CN" altLang="en-US"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4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4EC0B86E-E3AD-50E8-025B-FE44DC750134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056687" y="856037"/>
            <a:ext cx="54332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折射光线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靠近光心</a:t>
            </a:r>
            <a:r>
              <a:rPr lang="zh-CN" altLang="en-US" sz="3600" b="1">
                <a:latin typeface="宋体" panose="02010600030101010101" pitchFamily="2" charset="-122"/>
              </a:rPr>
              <a:t>偏折。</a:t>
            </a:r>
          </a:p>
        </p:txBody>
      </p:sp>
    </p:spTree>
    <p:extLst>
      <p:ext uri="{BB962C8B-B14F-4D97-AF65-F5344CB8AC3E}">
        <p14:creationId xmlns:p14="http://schemas.microsoft.com/office/powerpoint/2010/main" val="224217125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0236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9FF2235-A361-AAC6-5553-E45C346BCE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41026"/>
            <a:ext cx="12192000" cy="63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7903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17943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0D287-60AA-3EA5-CAD3-C18D5EEA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71EA112-C43D-2176-3A86-165CA02A023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60102" y="1592796"/>
            <a:ext cx="5471795" cy="1620000"/>
            <a:chOff x="2450" y="2672"/>
            <a:chExt cx="8617" cy="2551"/>
          </a:xfrm>
        </p:grpSpPr>
        <p:sp>
          <p:nvSpPr>
            <p:cNvPr id="3" name="xjhgx2">
              <a:extLst>
                <a:ext uri="{FF2B5EF4-FFF2-40B4-BE49-F238E27FC236}">
                  <a16:creationId xmlns:a16="http://schemas.microsoft.com/office/drawing/2014/main" id="{D3F844B4-AD45-1F7C-7273-B2C8787E3953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503" y="2672"/>
              <a:ext cx="510" cy="2551"/>
            </a:xfrm>
            <a:custGeom>
              <a:avLst/>
              <a:gdLst>
                <a:gd name="T0" fmla="*/ 15 w 620"/>
                <a:gd name="T1" fmla="*/ 0 h 4408"/>
                <a:gd name="T2" fmla="*/ 11 w 620"/>
                <a:gd name="T3" fmla="*/ 6 h 4408"/>
                <a:gd name="T4" fmla="*/ 8 w 620"/>
                <a:gd name="T5" fmla="*/ 11 h 4408"/>
                <a:gd name="T6" fmla="*/ 6 w 620"/>
                <a:gd name="T7" fmla="*/ 17 h 4408"/>
                <a:gd name="T8" fmla="*/ 4 w 620"/>
                <a:gd name="T9" fmla="*/ 23 h 4408"/>
                <a:gd name="T10" fmla="*/ 2 w 620"/>
                <a:gd name="T11" fmla="*/ 28 h 4408"/>
                <a:gd name="T12" fmla="*/ 1 w 620"/>
                <a:gd name="T13" fmla="*/ 34 h 4408"/>
                <a:gd name="T14" fmla="*/ 0 w 620"/>
                <a:gd name="T15" fmla="*/ 40 h 4408"/>
                <a:gd name="T16" fmla="*/ 0 w 620"/>
                <a:gd name="T17" fmla="*/ 46 h 4408"/>
                <a:gd name="T18" fmla="*/ 0 w 620"/>
                <a:gd name="T19" fmla="*/ 52 h 4408"/>
                <a:gd name="T20" fmla="*/ 1 w 620"/>
                <a:gd name="T21" fmla="*/ 57 h 4408"/>
                <a:gd name="T22" fmla="*/ 2 w 620"/>
                <a:gd name="T23" fmla="*/ 63 h 4408"/>
                <a:gd name="T24" fmla="*/ 4 w 620"/>
                <a:gd name="T25" fmla="*/ 69 h 4408"/>
                <a:gd name="T26" fmla="*/ 6 w 620"/>
                <a:gd name="T27" fmla="*/ 74 h 4408"/>
                <a:gd name="T28" fmla="*/ 8 w 620"/>
                <a:gd name="T29" fmla="*/ 80 h 4408"/>
                <a:gd name="T30" fmla="*/ 11 w 620"/>
                <a:gd name="T31" fmla="*/ 86 h 4408"/>
                <a:gd name="T32" fmla="*/ 15 w 620"/>
                <a:gd name="T33" fmla="*/ 91 h 4408"/>
                <a:gd name="T34" fmla="*/ 15 w 620"/>
                <a:gd name="T35" fmla="*/ 91 h 4408"/>
                <a:gd name="T36" fmla="*/ 18 w 620"/>
                <a:gd name="T37" fmla="*/ 86 h 4408"/>
                <a:gd name="T38" fmla="*/ 21 w 620"/>
                <a:gd name="T39" fmla="*/ 80 h 4408"/>
                <a:gd name="T40" fmla="*/ 24 w 620"/>
                <a:gd name="T41" fmla="*/ 74 h 4408"/>
                <a:gd name="T42" fmla="*/ 26 w 620"/>
                <a:gd name="T43" fmla="*/ 69 h 4408"/>
                <a:gd name="T44" fmla="*/ 28 w 620"/>
                <a:gd name="T45" fmla="*/ 63 h 4408"/>
                <a:gd name="T46" fmla="*/ 29 w 620"/>
                <a:gd name="T47" fmla="*/ 57 h 4408"/>
                <a:gd name="T48" fmla="*/ 30 w 620"/>
                <a:gd name="T49" fmla="*/ 52 h 4408"/>
                <a:gd name="T50" fmla="*/ 30 w 620"/>
                <a:gd name="T51" fmla="*/ 46 h 4408"/>
                <a:gd name="T52" fmla="*/ 30 w 620"/>
                <a:gd name="T53" fmla="*/ 40 h 4408"/>
                <a:gd name="T54" fmla="*/ 29 w 620"/>
                <a:gd name="T55" fmla="*/ 34 h 4408"/>
                <a:gd name="T56" fmla="*/ 28 w 620"/>
                <a:gd name="T57" fmla="*/ 28 h 4408"/>
                <a:gd name="T58" fmla="*/ 26 w 620"/>
                <a:gd name="T59" fmla="*/ 23 h 4408"/>
                <a:gd name="T60" fmla="*/ 24 w 620"/>
                <a:gd name="T61" fmla="*/ 17 h 4408"/>
                <a:gd name="T62" fmla="*/ 21 w 620"/>
                <a:gd name="T63" fmla="*/ 11 h 4408"/>
                <a:gd name="T64" fmla="*/ 18 w 620"/>
                <a:gd name="T65" fmla="*/ 6 h 4408"/>
                <a:gd name="T66" fmla="*/ 15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99CC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" name="Line 6">
              <a:extLst>
                <a:ext uri="{FF2B5EF4-FFF2-40B4-BE49-F238E27FC236}">
                  <a16:creationId xmlns:a16="http://schemas.microsoft.com/office/drawing/2014/main" id="{49B41CAE-27E1-C57A-CD29-8686452B43CE}"/>
                </a:ext>
              </a:extLst>
            </p:cNvPr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2450" y="3948"/>
              <a:ext cx="86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lgDashDot"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Oval 25">
              <a:extLst>
                <a:ext uri="{FF2B5EF4-FFF2-40B4-BE49-F238E27FC236}">
                  <a16:creationId xmlns:a16="http://schemas.microsoft.com/office/drawing/2014/main" id="{10B50641-BBD3-7373-884A-5872A19B5D54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670" y="3859"/>
              <a:ext cx="177" cy="17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99DE8BB-530A-27F9-0D26-2FEE199A1EF9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4683153" y="1567978"/>
            <a:ext cx="1411032" cy="6893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直接连接符 42032">
            <a:extLst>
              <a:ext uri="{FF2B5EF4-FFF2-40B4-BE49-F238E27FC236}">
                <a16:creationId xmlns:a16="http://schemas.microsoft.com/office/drawing/2014/main" id="{9DDAA62E-46E5-FE36-30C0-9B055F6BF5F8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5191729" flipV="1">
            <a:off x="5302222" y="1834434"/>
            <a:ext cx="107562" cy="13775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151C7DC-5303-FA28-4AB4-15CE61E045F9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6094185" y="2257373"/>
            <a:ext cx="1333963" cy="570012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38632D17-C4E9-DB8F-E071-5EB69CBAD03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75620" y="3358537"/>
            <a:ext cx="7560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图中，</a:t>
            </a:r>
            <a:r>
              <a:rPr lang="zh-CN" altLang="zh-CN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出射光线怎样偏折？</a:t>
            </a:r>
            <a:endParaRPr lang="en-US" altLang="zh-CN" sz="3600" b="1" kern="0">
              <a:effectLst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靠近主光轴吗？何为靠近主光轴？</a:t>
            </a:r>
            <a:endParaRPr lang="zh-CN" altLang="en-US" sz="3600" b="1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862DE42-080F-2139-C4D4-2026AE8C085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59496" y="140768"/>
            <a:ext cx="9956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凸透镜的会聚作用不是指光线靠近主光轴偏折</a:t>
            </a:r>
            <a:r>
              <a:rPr lang="zh-CN" altLang="en-US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endParaRPr lang="en-US" altLang="zh-CN" sz="3600" b="1" kern="0">
              <a:effectLst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而是</a:t>
            </a:r>
            <a:r>
              <a:rPr lang="zh-CN" altLang="zh-CN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使光线靠近</a:t>
            </a:r>
            <a:r>
              <a:rPr lang="zh-CN" altLang="zh-CN" sz="3600" b="1" kern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光心</a:t>
            </a:r>
            <a:r>
              <a:rPr lang="zh-CN" altLang="zh-CN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偏折。</a:t>
            </a:r>
            <a:endParaRPr lang="zh-CN" altLang="en-US" sz="3600" b="1"/>
          </a:p>
        </p:txBody>
      </p:sp>
    </p:spTree>
    <p:extLst>
      <p:ext uri="{BB962C8B-B14F-4D97-AF65-F5344CB8AC3E}">
        <p14:creationId xmlns:p14="http://schemas.microsoft.com/office/powerpoint/2010/main" val="1789308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40A26F10-332C-405E-A0FF-2916B856F89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08551" y="1916114"/>
            <a:ext cx="48244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6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凸透镜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2" name="xjhgx2">
            <a:extLst>
              <a:ext uri="{FF2B5EF4-FFF2-40B4-BE49-F238E27FC236}">
                <a16:creationId xmlns:a16="http://schemas.microsoft.com/office/drawing/2014/main" id="{8D3B6833-11ED-4642-BF66-90FE020D5FF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5827557" y="816157"/>
            <a:ext cx="257175" cy="2273358"/>
          </a:xfrm>
          <a:custGeom>
            <a:avLst/>
            <a:gdLst>
              <a:gd name="T0" fmla="*/ 2147483646 w 620"/>
              <a:gd name="T1" fmla="*/ 0 h 4408"/>
              <a:gd name="T2" fmla="*/ 2147483646 w 620"/>
              <a:gd name="T3" fmla="*/ 2147483646 h 4408"/>
              <a:gd name="T4" fmla="*/ 2147483646 w 620"/>
              <a:gd name="T5" fmla="*/ 2147483646 h 4408"/>
              <a:gd name="T6" fmla="*/ 2147483646 w 620"/>
              <a:gd name="T7" fmla="*/ 2147483646 h 4408"/>
              <a:gd name="T8" fmla="*/ 2147483646 w 620"/>
              <a:gd name="T9" fmla="*/ 2147483646 h 4408"/>
              <a:gd name="T10" fmla="*/ 2147483646 w 620"/>
              <a:gd name="T11" fmla="*/ 2147483646 h 4408"/>
              <a:gd name="T12" fmla="*/ 2147483646 w 620"/>
              <a:gd name="T13" fmla="*/ 2147483646 h 4408"/>
              <a:gd name="T14" fmla="*/ 2147483646 w 620"/>
              <a:gd name="T15" fmla="*/ 2147483646 h 4408"/>
              <a:gd name="T16" fmla="*/ 0 w 620"/>
              <a:gd name="T17" fmla="*/ 2147483646 h 4408"/>
              <a:gd name="T18" fmla="*/ 2147483646 w 620"/>
              <a:gd name="T19" fmla="*/ 2147483646 h 4408"/>
              <a:gd name="T20" fmla="*/ 2147483646 w 620"/>
              <a:gd name="T21" fmla="*/ 2147483646 h 4408"/>
              <a:gd name="T22" fmla="*/ 2147483646 w 620"/>
              <a:gd name="T23" fmla="*/ 2147483646 h 4408"/>
              <a:gd name="T24" fmla="*/ 2147483646 w 620"/>
              <a:gd name="T25" fmla="*/ 2147483646 h 4408"/>
              <a:gd name="T26" fmla="*/ 2147483646 w 620"/>
              <a:gd name="T27" fmla="*/ 2147483646 h 4408"/>
              <a:gd name="T28" fmla="*/ 2147483646 w 620"/>
              <a:gd name="T29" fmla="*/ 2147483646 h 4408"/>
              <a:gd name="T30" fmla="*/ 2147483646 w 620"/>
              <a:gd name="T31" fmla="*/ 2147483646 h 4408"/>
              <a:gd name="T32" fmla="*/ 2147483646 w 620"/>
              <a:gd name="T33" fmla="*/ 2147483646 h 4408"/>
              <a:gd name="T34" fmla="*/ 2147483646 w 620"/>
              <a:gd name="T35" fmla="*/ 2147483646 h 4408"/>
              <a:gd name="T36" fmla="*/ 2147483646 w 620"/>
              <a:gd name="T37" fmla="*/ 2147483646 h 4408"/>
              <a:gd name="T38" fmla="*/ 2147483646 w 620"/>
              <a:gd name="T39" fmla="*/ 2147483646 h 4408"/>
              <a:gd name="T40" fmla="*/ 2147483646 w 620"/>
              <a:gd name="T41" fmla="*/ 2147483646 h 4408"/>
              <a:gd name="T42" fmla="*/ 2147483646 w 620"/>
              <a:gd name="T43" fmla="*/ 2147483646 h 4408"/>
              <a:gd name="T44" fmla="*/ 2147483646 w 620"/>
              <a:gd name="T45" fmla="*/ 2147483646 h 4408"/>
              <a:gd name="T46" fmla="*/ 2147483646 w 620"/>
              <a:gd name="T47" fmla="*/ 2147483646 h 4408"/>
              <a:gd name="T48" fmla="*/ 2147483646 w 620"/>
              <a:gd name="T49" fmla="*/ 2147483646 h 4408"/>
              <a:gd name="T50" fmla="*/ 2147483646 w 620"/>
              <a:gd name="T51" fmla="*/ 2147483646 h 4408"/>
              <a:gd name="T52" fmla="*/ 2147483646 w 620"/>
              <a:gd name="T53" fmla="*/ 2147483646 h 4408"/>
              <a:gd name="T54" fmla="*/ 2147483646 w 620"/>
              <a:gd name="T55" fmla="*/ 2147483646 h 4408"/>
              <a:gd name="T56" fmla="*/ 2147483646 w 620"/>
              <a:gd name="T57" fmla="*/ 2147483646 h 4408"/>
              <a:gd name="T58" fmla="*/ 2147483646 w 620"/>
              <a:gd name="T59" fmla="*/ 2147483646 h 4408"/>
              <a:gd name="T60" fmla="*/ 2147483646 w 620"/>
              <a:gd name="T61" fmla="*/ 2147483646 h 4408"/>
              <a:gd name="T62" fmla="*/ 2147483646 w 620"/>
              <a:gd name="T63" fmla="*/ 2147483646 h 4408"/>
              <a:gd name="T64" fmla="*/ 2147483646 w 620"/>
              <a:gd name="T65" fmla="*/ 2147483646 h 4408"/>
              <a:gd name="T66" fmla="*/ 2147483646 w 620"/>
              <a:gd name="T67" fmla="*/ 0 h 440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20" h="4408">
                <a:moveTo>
                  <a:pt x="310" y="0"/>
                </a:moveTo>
                <a:lnTo>
                  <a:pt x="237" y="270"/>
                </a:lnTo>
                <a:lnTo>
                  <a:pt x="175" y="542"/>
                </a:lnTo>
                <a:lnTo>
                  <a:pt x="121" y="816"/>
                </a:lnTo>
                <a:lnTo>
                  <a:pt x="78" y="1091"/>
                </a:lnTo>
                <a:lnTo>
                  <a:pt x="44" y="1368"/>
                </a:lnTo>
                <a:lnTo>
                  <a:pt x="19" y="1646"/>
                </a:lnTo>
                <a:lnTo>
                  <a:pt x="5" y="1925"/>
                </a:lnTo>
                <a:lnTo>
                  <a:pt x="0" y="2204"/>
                </a:lnTo>
                <a:lnTo>
                  <a:pt x="5" y="2483"/>
                </a:lnTo>
                <a:lnTo>
                  <a:pt x="19" y="2762"/>
                </a:lnTo>
                <a:lnTo>
                  <a:pt x="44" y="3040"/>
                </a:lnTo>
                <a:lnTo>
                  <a:pt x="78" y="3317"/>
                </a:lnTo>
                <a:lnTo>
                  <a:pt x="121" y="3592"/>
                </a:lnTo>
                <a:lnTo>
                  <a:pt x="175" y="3866"/>
                </a:lnTo>
                <a:lnTo>
                  <a:pt x="237" y="4138"/>
                </a:lnTo>
                <a:lnTo>
                  <a:pt x="310" y="4408"/>
                </a:lnTo>
                <a:lnTo>
                  <a:pt x="383" y="4138"/>
                </a:lnTo>
                <a:lnTo>
                  <a:pt x="445" y="3866"/>
                </a:lnTo>
                <a:lnTo>
                  <a:pt x="499" y="3592"/>
                </a:lnTo>
                <a:lnTo>
                  <a:pt x="542" y="3317"/>
                </a:lnTo>
                <a:lnTo>
                  <a:pt x="576" y="3040"/>
                </a:lnTo>
                <a:lnTo>
                  <a:pt x="601" y="2762"/>
                </a:lnTo>
                <a:lnTo>
                  <a:pt x="615" y="2483"/>
                </a:lnTo>
                <a:lnTo>
                  <a:pt x="620" y="2204"/>
                </a:lnTo>
                <a:lnTo>
                  <a:pt x="615" y="1925"/>
                </a:lnTo>
                <a:lnTo>
                  <a:pt x="601" y="1646"/>
                </a:lnTo>
                <a:lnTo>
                  <a:pt x="576" y="1368"/>
                </a:lnTo>
                <a:lnTo>
                  <a:pt x="542" y="1091"/>
                </a:lnTo>
                <a:lnTo>
                  <a:pt x="499" y="816"/>
                </a:lnTo>
                <a:lnTo>
                  <a:pt x="445" y="542"/>
                </a:lnTo>
                <a:lnTo>
                  <a:pt x="383" y="270"/>
                </a:lnTo>
                <a:lnTo>
                  <a:pt x="310" y="0"/>
                </a:lnTo>
                <a:close/>
              </a:path>
            </a:pathLst>
          </a:custGeom>
          <a:solidFill>
            <a:srgbClr val="C5FFFF"/>
          </a:solidFill>
          <a:ln w="28575" cmpd="sng">
            <a:solidFill>
              <a:srgbClr val="2D5FFF"/>
            </a:solidFill>
            <a:round/>
          </a:ln>
        </p:spPr>
        <p:txBody>
          <a:bodyPr/>
          <a:lstStyle/>
          <a:p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95" name="Arc 7">
            <a:extLst>
              <a:ext uri="{FF2B5EF4-FFF2-40B4-BE49-F238E27FC236}">
                <a16:creationId xmlns:a16="http://schemas.microsoft.com/office/drawing/2014/main" id="{8A823B47-C677-49D1-9C2A-16DE571A9B1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6654006" y="828887"/>
            <a:ext cx="2374900" cy="504825"/>
          </a:xfrm>
          <a:custGeom>
            <a:avLst/>
            <a:gdLst/>
            <a:ahLst/>
            <a:cxnLst/>
            <a:rect l="0" t="0" r="0" b="0"/>
            <a:pathLst/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62" name="AutoShape 125">
            <a:extLst>
              <a:ext uri="{FF2B5EF4-FFF2-40B4-BE49-F238E27FC236}">
                <a16:creationId xmlns:a16="http://schemas.microsoft.com/office/drawing/2014/main" id="{33119D35-B0BB-4305-945D-46A8523AE904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10544" y="607510"/>
            <a:ext cx="1706251" cy="674358"/>
          </a:xfrm>
          <a:prstGeom prst="wedgeRoundRectCallout">
            <a:avLst>
              <a:gd name="adj1" fmla="val -39009"/>
              <a:gd name="adj2" fmla="val 140308"/>
              <a:gd name="adj3" fmla="val 16667"/>
            </a:avLst>
          </a:prstGeom>
          <a:noFill/>
          <a:ln w="28575">
            <a:solidFill>
              <a:srgbClr val="CC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主光轴</a:t>
            </a:r>
          </a:p>
        </p:txBody>
      </p:sp>
      <p:sp>
        <p:nvSpPr>
          <p:cNvPr id="19471" name="Text Box 124">
            <a:extLst>
              <a:ext uri="{FF2B5EF4-FFF2-40B4-BE49-F238E27FC236}">
                <a16:creationId xmlns:a16="http://schemas.microsoft.com/office/drawing/2014/main" id="{B5EA22DA-DB2E-4E0D-AEE7-BBD0027524A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2371" y="1986105"/>
            <a:ext cx="23243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 i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O</a:t>
            </a:r>
          </a:p>
        </p:txBody>
      </p:sp>
      <p:sp>
        <p:nvSpPr>
          <p:cNvPr id="19473" name="Line 16">
            <a:extLst>
              <a:ext uri="{FF2B5EF4-FFF2-40B4-BE49-F238E27FC236}">
                <a16:creationId xmlns:a16="http://schemas.microsoft.com/office/drawing/2014/main" id="{6977F56B-7980-496C-AA72-AE1F958B755D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693194" y="1952836"/>
            <a:ext cx="68056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74" name="AutoShape 123">
            <a:extLst>
              <a:ext uri="{FF2B5EF4-FFF2-40B4-BE49-F238E27FC236}">
                <a16:creationId xmlns:a16="http://schemas.microsoft.com/office/drawing/2014/main" id="{E6396E48-A47B-4FA4-8611-94A260DD3579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281453" y="290469"/>
            <a:ext cx="1247120" cy="677748"/>
          </a:xfrm>
          <a:prstGeom prst="wedgeRoundRectCallout">
            <a:avLst>
              <a:gd name="adj1" fmla="val 82067"/>
              <a:gd name="adj2" fmla="val 171958"/>
              <a:gd name="adj3" fmla="val 16667"/>
            </a:avLst>
          </a:prstGeom>
          <a:noFill/>
          <a:ln w="28575">
            <a:solidFill>
              <a:srgbClr val="CC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光心</a:t>
            </a:r>
          </a:p>
        </p:txBody>
      </p:sp>
      <p:sp>
        <p:nvSpPr>
          <p:cNvPr id="19487" name="Oval 122">
            <a:extLst>
              <a:ext uri="{FF2B5EF4-FFF2-40B4-BE49-F238E27FC236}">
                <a16:creationId xmlns:a16="http://schemas.microsoft.com/office/drawing/2014/main" id="{77F6E970-F84B-4D63-852A-ACA363C7C5D2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59886" y="1844967"/>
            <a:ext cx="186374" cy="215737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2664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  <p:bldP spid="19471" grpId="0"/>
      <p:bldP spid="19473" grpId="0" animBg="1"/>
      <p:bldP spid="19474" grpId="0" animBg="1"/>
      <p:bldP spid="194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凸透镜对光具有会聚作用">
            <a:hlinkClick r:id="" action="ppaction://media"/>
            <a:extLst>
              <a:ext uri="{FF2B5EF4-FFF2-40B4-BE49-F238E27FC236}">
                <a16:creationId xmlns:a16="http://schemas.microsoft.com/office/drawing/2014/main" id="{CED51EF6-DCE2-001E-6AB3-867B0C240569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651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1821414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8DD153B-359A-EEEF-7BA9-794294C5F3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8"/>
          <a:srcRect l="10719" t="23509" r="29623" b="23180"/>
          <a:stretch>
            <a:fillRect/>
          </a:stretch>
        </p:blipFill>
        <p:spPr>
          <a:xfrm>
            <a:off x="0" y="1844824"/>
            <a:ext cx="6746817" cy="33914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538CD-6A59-5D98-E911-AEBC6B99647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616280" y="2105073"/>
            <a:ext cx="360362" cy="2124075"/>
            <a:chOff x="0" y="0"/>
            <a:chExt cx="136" cy="635"/>
          </a:xfrm>
        </p:grpSpPr>
        <p:sp>
          <p:nvSpPr>
            <p:cNvPr id="5" name="xjhgx2">
              <a:extLst>
                <a:ext uri="{FF2B5EF4-FFF2-40B4-BE49-F238E27FC236}">
                  <a16:creationId xmlns:a16="http://schemas.microsoft.com/office/drawing/2014/main" id="{636BC57C-4EAD-4471-F385-46FC18BC2D7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 sz="3600" b="1"/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22F3A972-48A1-6635-E462-53FDCC1B4709}"/>
                </a:ext>
              </a:extLst>
            </p:cNvPr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3600" b="1"/>
            </a:p>
          </p:txBody>
        </p:sp>
      </p:grpSp>
      <p:sp>
        <p:nvSpPr>
          <p:cNvPr id="8" name="Line 6">
            <a:extLst>
              <a:ext uri="{FF2B5EF4-FFF2-40B4-BE49-F238E27FC236}">
                <a16:creationId xmlns:a16="http://schemas.microsoft.com/office/drawing/2014/main" id="{946A383F-3F34-B99C-E353-94FF2D823BC2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7007928" y="3175519"/>
            <a:ext cx="4968624" cy="13546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sz="3600" b="1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8BDC5A0D-E6CD-62CD-2657-544A7782083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995109" y="2462261"/>
            <a:ext cx="1749759" cy="1406525"/>
            <a:chOff x="0" y="0"/>
            <a:chExt cx="2077" cy="886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BB53A7DF-A199-8AD8-FB0F-8A2A3D7EB4CD}"/>
                </a:ext>
              </a:extLst>
            </p:cNvPr>
            <p:cNvGrpSpPr/>
            <p:nvPr>
              <p:custDataLst>
                <p:tags r:id="rId26"/>
              </p:custDataLst>
            </p:nvPr>
          </p:nvGrpSpPr>
          <p:grpSpPr>
            <a:xfrm>
              <a:off x="0" y="0"/>
              <a:ext cx="2064" cy="92"/>
              <a:chOff x="0" y="0"/>
              <a:chExt cx="2381" cy="91"/>
            </a:xfrm>
          </p:grpSpPr>
          <p:sp>
            <p:nvSpPr>
              <p:cNvPr id="17" name="Line 8">
                <a:extLst>
                  <a:ext uri="{FF2B5EF4-FFF2-40B4-BE49-F238E27FC236}">
                    <a16:creationId xmlns:a16="http://schemas.microsoft.com/office/drawing/2014/main" id="{1544379A-ED04-1FDB-0C44-6BB221A98D84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V="1">
                <a:off x="0" y="47"/>
                <a:ext cx="238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8" name="AutoShape 9">
                <a:extLst>
                  <a:ext uri="{FF2B5EF4-FFF2-40B4-BE49-F238E27FC236}">
                    <a16:creationId xmlns:a16="http://schemas.microsoft.com/office/drawing/2014/main" id="{FECBF53D-2B9C-79E4-3D20-23CB5FA114E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 rot="5400000">
                <a:off x="1565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DBB781-6816-347F-A10D-433F4E2DF544}"/>
                </a:ext>
              </a:extLst>
            </p:cNvPr>
            <p:cNvGrpSpPr/>
            <p:nvPr>
              <p:custDataLst>
                <p:tags r:id="rId27"/>
              </p:custDataLst>
            </p:nvPr>
          </p:nvGrpSpPr>
          <p:grpSpPr>
            <a:xfrm>
              <a:off x="0" y="817"/>
              <a:ext cx="2059" cy="69"/>
              <a:chOff x="0" y="0"/>
              <a:chExt cx="2399" cy="91"/>
            </a:xfrm>
          </p:grpSpPr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752ECC1A-DF3B-31A3-167C-0E231B4C255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0" y="46"/>
                <a:ext cx="239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6" name="AutoShape 12">
                <a:extLst>
                  <a:ext uri="{FF2B5EF4-FFF2-40B4-BE49-F238E27FC236}">
                    <a16:creationId xmlns:a16="http://schemas.microsoft.com/office/drawing/2014/main" id="{8BA21AE9-7F76-23BB-947A-2AF8A3B5A48B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 rot="5400000">
                <a:off x="1578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3C748F53-A9E6-DBBA-3B33-FD80AE5DF8DF}"/>
                </a:ext>
              </a:extLst>
            </p:cNvPr>
            <p:cNvGrpSpPr/>
            <p:nvPr>
              <p:custDataLst>
                <p:tags r:id="rId28"/>
              </p:custDataLst>
            </p:nvPr>
          </p:nvGrpSpPr>
          <p:grpSpPr>
            <a:xfrm>
              <a:off x="23" y="410"/>
              <a:ext cx="2054" cy="92"/>
              <a:chOff x="0" y="0"/>
              <a:chExt cx="2394" cy="91"/>
            </a:xfrm>
          </p:grpSpPr>
          <p:sp>
            <p:nvSpPr>
              <p:cNvPr id="13" name="Line 14">
                <a:extLst>
                  <a:ext uri="{FF2B5EF4-FFF2-40B4-BE49-F238E27FC236}">
                    <a16:creationId xmlns:a16="http://schemas.microsoft.com/office/drawing/2014/main" id="{06AD6F30-6560-D68C-5335-70879E5BF9AC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V="1">
                <a:off x="0" y="46"/>
                <a:ext cx="2394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4" name="AutoShape 15">
                <a:extLst>
                  <a:ext uri="{FF2B5EF4-FFF2-40B4-BE49-F238E27FC236}">
                    <a16:creationId xmlns:a16="http://schemas.microsoft.com/office/drawing/2014/main" id="{FF9AE724-7488-9641-2C03-6671BA58141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 rot="5400000">
                <a:off x="1573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DC5E61BB-2262-9073-0211-E2F2F5E06EAB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709942" y="2536872"/>
            <a:ext cx="3111500" cy="1295400"/>
            <a:chOff x="0" y="0"/>
            <a:chExt cx="1960" cy="816"/>
          </a:xfrm>
        </p:grpSpPr>
        <p:grpSp>
          <p:nvGrpSpPr>
            <p:cNvPr id="20" name="Group 17">
              <a:extLst>
                <a:ext uri="{FF2B5EF4-FFF2-40B4-BE49-F238E27FC236}">
                  <a16:creationId xmlns:a16="http://schemas.microsoft.com/office/drawing/2014/main" id="{AD96B68C-A8D5-C55F-C807-E3DC833382F1}"/>
                </a:ext>
              </a:extLst>
            </p:cNvPr>
            <p:cNvGrpSpPr/>
            <p:nvPr>
              <p:custDataLst>
                <p:tags r:id="rId17"/>
              </p:custDataLst>
            </p:nvPr>
          </p:nvGrpSpPr>
          <p:grpSpPr>
            <a:xfrm>
              <a:off x="0" y="181"/>
              <a:ext cx="1960" cy="635"/>
              <a:chOff x="0" y="0"/>
              <a:chExt cx="2073" cy="679"/>
            </a:xfrm>
          </p:grpSpPr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AD576F61-C167-477B-0E0D-02402F03FBD1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0" y="0"/>
                <a:ext cx="2073" cy="679"/>
              </a:xfrm>
              <a:custGeom>
                <a:avLst/>
                <a:gdLst>
                  <a:gd name="T0" fmla="*/ 0 w 1667"/>
                  <a:gd name="T1" fmla="*/ 1748 h 536"/>
                  <a:gd name="T2" fmla="*/ 389 w 1667"/>
                  <a:gd name="T3" fmla="*/ 1698 h 536"/>
                  <a:gd name="T4" fmla="*/ 4958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28" name="AutoShape 18">
                <a:extLst>
                  <a:ext uri="{FF2B5EF4-FFF2-40B4-BE49-F238E27FC236}">
                    <a16:creationId xmlns:a16="http://schemas.microsoft.com/office/drawing/2014/main" id="{3B734E57-E491-B642-1C34-F37166A17C64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 rot="4229382">
                <a:off x="618" y="382"/>
                <a:ext cx="69" cy="205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BE2854A-89C0-B919-D5FE-D84E1F5BBD5F}"/>
                </a:ext>
              </a:extLst>
            </p:cNvPr>
            <p:cNvGrpSpPr/>
            <p:nvPr>
              <p:custDataLst>
                <p:tags r:id="rId18"/>
              </p:custDataLst>
            </p:nvPr>
          </p:nvGrpSpPr>
          <p:grpSpPr>
            <a:xfrm>
              <a:off x="9" y="0"/>
              <a:ext cx="1883" cy="612"/>
              <a:chOff x="0" y="0"/>
              <a:chExt cx="2200" cy="725"/>
            </a:xfrm>
          </p:grpSpPr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033DF787-1473-F4B0-352D-9FA242F517F9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 bwMode="auto">
              <a:xfrm flipV="1">
                <a:off x="0" y="0"/>
                <a:ext cx="2200" cy="725"/>
              </a:xfrm>
              <a:custGeom>
                <a:avLst/>
                <a:gdLst>
                  <a:gd name="T0" fmla="*/ 0 w 1667"/>
                  <a:gd name="T1" fmla="*/ 2428 h 536"/>
                  <a:gd name="T2" fmla="*/ 524 w 1667"/>
                  <a:gd name="T3" fmla="*/ 2352 h 536"/>
                  <a:gd name="T4" fmla="*/ 6673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26" name="AutoShape 21">
                <a:extLst>
                  <a:ext uri="{FF2B5EF4-FFF2-40B4-BE49-F238E27FC236}">
                    <a16:creationId xmlns:a16="http://schemas.microsoft.com/office/drawing/2014/main" id="{010C1799-AA63-B8A5-F243-EA146EB0B5A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 rot="17370618" flipV="1">
                <a:off x="685" y="82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22" name="Group 23">
              <a:extLst>
                <a:ext uri="{FF2B5EF4-FFF2-40B4-BE49-F238E27FC236}">
                  <a16:creationId xmlns:a16="http://schemas.microsoft.com/office/drawing/2014/main" id="{8AC57CA8-70CE-2F05-FC90-B928C38BAA36}"/>
                </a:ext>
              </a:extLst>
            </p:cNvPr>
            <p:cNvGrpSpPr/>
            <p:nvPr>
              <p:custDataLst>
                <p:tags r:id="rId19"/>
              </p:custDataLst>
            </p:nvPr>
          </p:nvGrpSpPr>
          <p:grpSpPr>
            <a:xfrm>
              <a:off x="14" y="362"/>
              <a:ext cx="1923" cy="91"/>
              <a:chOff x="0" y="0"/>
              <a:chExt cx="2671" cy="91"/>
            </a:xfrm>
          </p:grpSpPr>
          <p:sp>
            <p:nvSpPr>
              <p:cNvPr id="23" name="Line 23">
                <a:extLst>
                  <a:ext uri="{FF2B5EF4-FFF2-40B4-BE49-F238E27FC236}">
                    <a16:creationId xmlns:a16="http://schemas.microsoft.com/office/drawing/2014/main" id="{2360FE07-3165-3C88-CF44-8CD80B9455E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V="1">
                <a:off x="0" y="46"/>
                <a:ext cx="267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24" name="AutoShape 24">
                <a:extLst>
                  <a:ext uri="{FF2B5EF4-FFF2-40B4-BE49-F238E27FC236}">
                    <a16:creationId xmlns:a16="http://schemas.microsoft.com/office/drawing/2014/main" id="{662866F9-761D-9DAF-CE51-6209FC1D5CB4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 rot="5400000">
                <a:off x="858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</p:grpSp>
      <p:sp>
        <p:nvSpPr>
          <p:cNvPr id="29" name="Oval 25">
            <a:extLst>
              <a:ext uri="{FF2B5EF4-FFF2-40B4-BE49-F238E27FC236}">
                <a16:creationId xmlns:a16="http://schemas.microsoft.com/office/drawing/2014/main" id="{E3A502C5-0872-1289-2FCB-650113B2F74B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8724230" y="3111548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ea typeface="楷体_GB2312" pitchFamily="1" charset="-122"/>
            </a:endParaRPr>
          </a:p>
        </p:txBody>
      </p:sp>
      <p:sp>
        <p:nvSpPr>
          <p:cNvPr id="30" name="Oval 26">
            <a:extLst>
              <a:ext uri="{FF2B5EF4-FFF2-40B4-BE49-F238E27FC236}">
                <a16:creationId xmlns:a16="http://schemas.microsoft.com/office/drawing/2014/main" id="{744FCB8A-B974-B796-5CF7-A78831DE2C3F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10668917" y="3111547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ea typeface="楷体_GB2312" pitchFamily="1" charset="-122"/>
            </a:endParaRPr>
          </a:p>
        </p:txBody>
      </p:sp>
      <p:sp>
        <p:nvSpPr>
          <p:cNvPr id="31" name="Text Box 27">
            <a:extLst>
              <a:ext uri="{FF2B5EF4-FFF2-40B4-BE49-F238E27FC236}">
                <a16:creationId xmlns:a16="http://schemas.microsoft.com/office/drawing/2014/main" id="{76E4BE67-6B02-8751-51CF-94223C474CBF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550304" y="3203769"/>
            <a:ext cx="792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600" b="1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32" name="Text Box 28">
            <a:extLst>
              <a:ext uri="{FF2B5EF4-FFF2-40B4-BE49-F238E27FC236}">
                <a16:creationId xmlns:a16="http://schemas.microsoft.com/office/drawing/2014/main" id="{B43904BE-2DEE-59B3-8D97-566C4EF3AE4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076774" y="2277742"/>
            <a:ext cx="148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焦点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F</a:t>
            </a:r>
          </a:p>
        </p:txBody>
      </p:sp>
      <p:grpSp>
        <p:nvGrpSpPr>
          <p:cNvPr id="33" name="Group 30">
            <a:extLst>
              <a:ext uri="{FF2B5EF4-FFF2-40B4-BE49-F238E27FC236}">
                <a16:creationId xmlns:a16="http://schemas.microsoft.com/office/drawing/2014/main" id="{A9311AC5-B598-84CF-B114-3F0476844955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8816305" y="3543348"/>
            <a:ext cx="1941512" cy="1438275"/>
            <a:chOff x="-1" y="0"/>
            <a:chExt cx="1223" cy="906"/>
          </a:xfrm>
        </p:grpSpPr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5A84E8EF-0B0E-15E3-7D32-A5482BFE305A}"/>
                </a:ext>
              </a:extLst>
            </p:cNvPr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0" y="453"/>
              <a:ext cx="0" cy="4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48D1B795-7D82-7BB9-315C-691860842157}"/>
                </a:ext>
              </a:extLst>
            </p:cNvPr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1222" y="0"/>
              <a:ext cx="0" cy="9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6" name="Line 33">
              <a:extLst>
                <a:ext uri="{FF2B5EF4-FFF2-40B4-BE49-F238E27FC236}">
                  <a16:creationId xmlns:a16="http://schemas.microsoft.com/office/drawing/2014/main" id="{3A375464-7CE2-AE89-F297-328B166BD823}"/>
                </a:ext>
              </a:extLst>
            </p:cNvPr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996" y="633"/>
              <a:ext cx="2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838A6B41-7A2D-8BBB-B7E1-B5E201AB5166}"/>
                </a:ext>
              </a:extLst>
            </p:cNvPr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 flipV="1">
              <a:off x="-1" y="635"/>
              <a:ext cx="266" cy="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Text Box 35">
              <a:extLst>
                <a:ext uri="{FF2B5EF4-FFF2-40B4-BE49-F238E27FC236}">
                  <a16:creationId xmlns:a16="http://schemas.microsoft.com/office/drawing/2014/main" id="{271C5DB3-6AFA-4205-0054-B4FE1613B89F}"/>
                </a:ext>
              </a:extLst>
            </p:cNvPr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84" y="499"/>
              <a:ext cx="54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Text Box 36">
              <a:extLst>
                <a:ext uri="{FF2B5EF4-FFF2-40B4-BE49-F238E27FC236}">
                  <a16:creationId xmlns:a16="http://schemas.microsoft.com/office/drawing/2014/main" id="{ED2706A7-A690-5297-4CC8-EB8686170B75}"/>
                </a:ext>
              </a:extLst>
            </p:cNvPr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14" y="429"/>
              <a:ext cx="78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焦距</a:t>
              </a:r>
              <a:r>
                <a:rPr lang="en-US" altLang="zh-CN" sz="3600" b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f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F0A2E-806E-4220-1FF2-688E93F6A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D972923-1729-4CF2-3966-2B0FCFBFC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7"/>
          <a:srcRect l="10719" t="23509" r="29623" b="23180"/>
          <a:stretch>
            <a:fillRect/>
          </a:stretch>
        </p:blipFill>
        <p:spPr>
          <a:xfrm>
            <a:off x="-1127" y="1880828"/>
            <a:ext cx="6746817" cy="3391441"/>
          </a:xfrm>
          <a:prstGeom prst="rect">
            <a:avLst/>
          </a:prstGeom>
        </p:spPr>
      </p:pic>
      <p:sp>
        <p:nvSpPr>
          <p:cNvPr id="2" name="Text Box 24">
            <a:extLst>
              <a:ext uri="{FF2B5EF4-FFF2-40B4-BE49-F238E27FC236}">
                <a16:creationId xmlns:a16="http://schemas.microsoft.com/office/drawing/2014/main" id="{EC4614AD-34E9-EA93-79F3-2BEB7FFA115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99716" y="104295"/>
            <a:ext cx="74588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凸透镜对光线具有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会聚</a:t>
            </a:r>
            <a:r>
              <a:rPr lang="zh-CN" altLang="en-US" sz="4400" b="1">
                <a:latin typeface="宋体" panose="02010600030101010101" pitchFamily="2" charset="-122"/>
              </a:rPr>
              <a:t>作用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A564A76D-0190-8994-916C-A66E8218887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343858" y="3446833"/>
            <a:ext cx="205185" cy="20837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5046FA-AD5B-DD7F-8670-151512DD459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615153" y="2141077"/>
            <a:ext cx="360362" cy="2124075"/>
            <a:chOff x="0" y="0"/>
            <a:chExt cx="136" cy="635"/>
          </a:xfrm>
        </p:grpSpPr>
        <p:sp>
          <p:nvSpPr>
            <p:cNvPr id="5" name="xjhgx2">
              <a:extLst>
                <a:ext uri="{FF2B5EF4-FFF2-40B4-BE49-F238E27FC236}">
                  <a16:creationId xmlns:a16="http://schemas.microsoft.com/office/drawing/2014/main" id="{AED5E043-82C7-E97D-6EFD-F103CDB3B04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 bwMode="auto">
            <a:xfrm>
              <a:off x="0" y="0"/>
              <a:ext cx="136" cy="635"/>
            </a:xfrm>
            <a:custGeom>
              <a:avLst/>
              <a:gdLst>
                <a:gd name="T0" fmla="*/ 0 w 620"/>
                <a:gd name="T1" fmla="*/ 0 h 4408"/>
                <a:gd name="T2" fmla="*/ 0 w 620"/>
                <a:gd name="T3" fmla="*/ 0 h 4408"/>
                <a:gd name="T4" fmla="*/ 0 w 620"/>
                <a:gd name="T5" fmla="*/ 0 h 4408"/>
                <a:gd name="T6" fmla="*/ 0 w 620"/>
                <a:gd name="T7" fmla="*/ 0 h 4408"/>
                <a:gd name="T8" fmla="*/ 0 w 620"/>
                <a:gd name="T9" fmla="*/ 0 h 4408"/>
                <a:gd name="T10" fmla="*/ 0 w 620"/>
                <a:gd name="T11" fmla="*/ 0 h 4408"/>
                <a:gd name="T12" fmla="*/ 0 w 620"/>
                <a:gd name="T13" fmla="*/ 0 h 4408"/>
                <a:gd name="T14" fmla="*/ 0 w 620"/>
                <a:gd name="T15" fmla="*/ 0 h 4408"/>
                <a:gd name="T16" fmla="*/ 0 w 620"/>
                <a:gd name="T17" fmla="*/ 0 h 4408"/>
                <a:gd name="T18" fmla="*/ 0 w 620"/>
                <a:gd name="T19" fmla="*/ 0 h 4408"/>
                <a:gd name="T20" fmla="*/ 0 w 620"/>
                <a:gd name="T21" fmla="*/ 0 h 4408"/>
                <a:gd name="T22" fmla="*/ 0 w 620"/>
                <a:gd name="T23" fmla="*/ 0 h 4408"/>
                <a:gd name="T24" fmla="*/ 0 w 620"/>
                <a:gd name="T25" fmla="*/ 0 h 4408"/>
                <a:gd name="T26" fmla="*/ 0 w 620"/>
                <a:gd name="T27" fmla="*/ 0 h 4408"/>
                <a:gd name="T28" fmla="*/ 0 w 620"/>
                <a:gd name="T29" fmla="*/ 0 h 4408"/>
                <a:gd name="T30" fmla="*/ 0 w 620"/>
                <a:gd name="T31" fmla="*/ 0 h 4408"/>
                <a:gd name="T32" fmla="*/ 0 w 620"/>
                <a:gd name="T33" fmla="*/ 0 h 4408"/>
                <a:gd name="T34" fmla="*/ 0 w 620"/>
                <a:gd name="T35" fmla="*/ 0 h 4408"/>
                <a:gd name="T36" fmla="*/ 0 w 620"/>
                <a:gd name="T37" fmla="*/ 0 h 4408"/>
                <a:gd name="T38" fmla="*/ 0 w 620"/>
                <a:gd name="T39" fmla="*/ 0 h 4408"/>
                <a:gd name="T40" fmla="*/ 0 w 620"/>
                <a:gd name="T41" fmla="*/ 0 h 4408"/>
                <a:gd name="T42" fmla="*/ 0 w 620"/>
                <a:gd name="T43" fmla="*/ 0 h 4408"/>
                <a:gd name="T44" fmla="*/ 0 w 620"/>
                <a:gd name="T45" fmla="*/ 0 h 4408"/>
                <a:gd name="T46" fmla="*/ 0 w 620"/>
                <a:gd name="T47" fmla="*/ 0 h 4408"/>
                <a:gd name="T48" fmla="*/ 0 w 620"/>
                <a:gd name="T49" fmla="*/ 0 h 4408"/>
                <a:gd name="T50" fmla="*/ 0 w 620"/>
                <a:gd name="T51" fmla="*/ 0 h 4408"/>
                <a:gd name="T52" fmla="*/ 0 w 620"/>
                <a:gd name="T53" fmla="*/ 0 h 4408"/>
                <a:gd name="T54" fmla="*/ 0 w 620"/>
                <a:gd name="T55" fmla="*/ 0 h 4408"/>
                <a:gd name="T56" fmla="*/ 0 w 620"/>
                <a:gd name="T57" fmla="*/ 0 h 4408"/>
                <a:gd name="T58" fmla="*/ 0 w 620"/>
                <a:gd name="T59" fmla="*/ 0 h 4408"/>
                <a:gd name="T60" fmla="*/ 0 w 620"/>
                <a:gd name="T61" fmla="*/ 0 h 4408"/>
                <a:gd name="T62" fmla="*/ 0 w 620"/>
                <a:gd name="T63" fmla="*/ 0 h 4408"/>
                <a:gd name="T64" fmla="*/ 0 w 620"/>
                <a:gd name="T65" fmla="*/ 0 h 4408"/>
                <a:gd name="T66" fmla="*/ 0 w 620"/>
                <a:gd name="T67" fmla="*/ 0 h 44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 sz="3600" b="1"/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597F1534-4792-2140-41C5-43EAE84F7376}"/>
                </a:ext>
              </a:extLst>
            </p:cNvPr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68" y="21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3600" b="1"/>
            </a:p>
          </p:txBody>
        </p:sp>
      </p:grpSp>
      <p:sp>
        <p:nvSpPr>
          <p:cNvPr id="8" name="Line 6">
            <a:extLst>
              <a:ext uri="{FF2B5EF4-FFF2-40B4-BE49-F238E27FC236}">
                <a16:creationId xmlns:a16="http://schemas.microsoft.com/office/drawing/2014/main" id="{3B1747DD-9F8F-17C0-A92B-00127B47AF9B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7006801" y="3211523"/>
            <a:ext cx="4968624" cy="13546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sz="3600" b="1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1DB01387-B714-3EF5-6E5E-C8C187371195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6993982" y="2498265"/>
            <a:ext cx="1749759" cy="1406525"/>
            <a:chOff x="0" y="0"/>
            <a:chExt cx="2077" cy="886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850479C2-E1D2-B71F-26B2-7CCDC0E28BE9}"/>
                </a:ext>
              </a:extLst>
            </p:cNvPr>
            <p:cNvGrpSpPr/>
            <p:nvPr>
              <p:custDataLst>
                <p:tags r:id="rId25"/>
              </p:custDataLst>
            </p:nvPr>
          </p:nvGrpSpPr>
          <p:grpSpPr>
            <a:xfrm>
              <a:off x="0" y="0"/>
              <a:ext cx="2064" cy="92"/>
              <a:chOff x="0" y="0"/>
              <a:chExt cx="2381" cy="91"/>
            </a:xfrm>
          </p:grpSpPr>
          <p:sp>
            <p:nvSpPr>
              <p:cNvPr id="17" name="Line 8">
                <a:extLst>
                  <a:ext uri="{FF2B5EF4-FFF2-40B4-BE49-F238E27FC236}">
                    <a16:creationId xmlns:a16="http://schemas.microsoft.com/office/drawing/2014/main" id="{2797C418-9BA2-EC80-3E5E-0BB6B24BCD50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V="1">
                <a:off x="0" y="47"/>
                <a:ext cx="238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8" name="AutoShape 9">
                <a:extLst>
                  <a:ext uri="{FF2B5EF4-FFF2-40B4-BE49-F238E27FC236}">
                    <a16:creationId xmlns:a16="http://schemas.microsoft.com/office/drawing/2014/main" id="{99A7B059-8996-505D-8B26-8F06A2D8B062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 rot="5400000">
                <a:off x="1565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C852217-D0FD-0713-5ED8-553AB1B97086}"/>
                </a:ext>
              </a:extLst>
            </p:cNvPr>
            <p:cNvGrpSpPr/>
            <p:nvPr>
              <p:custDataLst>
                <p:tags r:id="rId26"/>
              </p:custDataLst>
            </p:nvPr>
          </p:nvGrpSpPr>
          <p:grpSpPr>
            <a:xfrm>
              <a:off x="0" y="817"/>
              <a:ext cx="2059" cy="69"/>
              <a:chOff x="0" y="0"/>
              <a:chExt cx="2399" cy="91"/>
            </a:xfrm>
          </p:grpSpPr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54C8130E-245E-B9DB-3EB3-11075CD61C6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0" y="46"/>
                <a:ext cx="239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6" name="AutoShape 12">
                <a:extLst>
                  <a:ext uri="{FF2B5EF4-FFF2-40B4-BE49-F238E27FC236}">
                    <a16:creationId xmlns:a16="http://schemas.microsoft.com/office/drawing/2014/main" id="{166220F9-A1B4-D7EC-051D-8493425FB404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 rot="5400000">
                <a:off x="1578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E320CCBF-E786-8471-5A4B-0DA7F374B9FD}"/>
                </a:ext>
              </a:extLst>
            </p:cNvPr>
            <p:cNvGrpSpPr/>
            <p:nvPr>
              <p:custDataLst>
                <p:tags r:id="rId27"/>
              </p:custDataLst>
            </p:nvPr>
          </p:nvGrpSpPr>
          <p:grpSpPr>
            <a:xfrm>
              <a:off x="23" y="410"/>
              <a:ext cx="2054" cy="92"/>
              <a:chOff x="0" y="0"/>
              <a:chExt cx="2394" cy="91"/>
            </a:xfrm>
          </p:grpSpPr>
          <p:sp>
            <p:nvSpPr>
              <p:cNvPr id="13" name="Line 14">
                <a:extLst>
                  <a:ext uri="{FF2B5EF4-FFF2-40B4-BE49-F238E27FC236}">
                    <a16:creationId xmlns:a16="http://schemas.microsoft.com/office/drawing/2014/main" id="{258D4777-4571-1BB5-1240-18D3EC21AB96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V="1">
                <a:off x="0" y="46"/>
                <a:ext cx="2394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14" name="AutoShape 15">
                <a:extLst>
                  <a:ext uri="{FF2B5EF4-FFF2-40B4-BE49-F238E27FC236}">
                    <a16:creationId xmlns:a16="http://schemas.microsoft.com/office/drawing/2014/main" id="{E17B7A55-1BBC-0539-7C44-5C63937BCBBB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 rot="5400000">
                <a:off x="1573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85E8F495-AE47-FF16-AFFC-309E3FEEA694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8708815" y="2572876"/>
            <a:ext cx="3111500" cy="1295400"/>
            <a:chOff x="0" y="0"/>
            <a:chExt cx="1960" cy="816"/>
          </a:xfrm>
        </p:grpSpPr>
        <p:grpSp>
          <p:nvGrpSpPr>
            <p:cNvPr id="20" name="Group 17">
              <a:extLst>
                <a:ext uri="{FF2B5EF4-FFF2-40B4-BE49-F238E27FC236}">
                  <a16:creationId xmlns:a16="http://schemas.microsoft.com/office/drawing/2014/main" id="{99C86806-C0A6-9FD9-A8D5-08404C1D93E3}"/>
                </a:ext>
              </a:extLst>
            </p:cNvPr>
            <p:cNvGrpSpPr/>
            <p:nvPr>
              <p:custDataLst>
                <p:tags r:id="rId16"/>
              </p:custDataLst>
            </p:nvPr>
          </p:nvGrpSpPr>
          <p:grpSpPr>
            <a:xfrm>
              <a:off x="0" y="181"/>
              <a:ext cx="1960" cy="635"/>
              <a:chOff x="0" y="0"/>
              <a:chExt cx="2073" cy="679"/>
            </a:xfrm>
          </p:grpSpPr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5710D82E-5A8C-97BD-D9D7-014EF59F02C7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0" y="0"/>
                <a:ext cx="2073" cy="679"/>
              </a:xfrm>
              <a:custGeom>
                <a:avLst/>
                <a:gdLst>
                  <a:gd name="T0" fmla="*/ 0 w 1667"/>
                  <a:gd name="T1" fmla="*/ 1748 h 536"/>
                  <a:gd name="T2" fmla="*/ 389 w 1667"/>
                  <a:gd name="T3" fmla="*/ 1698 h 536"/>
                  <a:gd name="T4" fmla="*/ 4958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28" name="AutoShape 18">
                <a:extLst>
                  <a:ext uri="{FF2B5EF4-FFF2-40B4-BE49-F238E27FC236}">
                    <a16:creationId xmlns:a16="http://schemas.microsoft.com/office/drawing/2014/main" id="{1DBC0DCD-29AE-EB56-307B-BDBC79FBE81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 rot="4229382">
                <a:off x="618" y="382"/>
                <a:ext cx="69" cy="205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51331-85B2-2582-4CBF-1BA887FE9B40}"/>
                </a:ext>
              </a:extLst>
            </p:cNvPr>
            <p:cNvGrpSpPr/>
            <p:nvPr>
              <p:custDataLst>
                <p:tags r:id="rId17"/>
              </p:custDataLst>
            </p:nvPr>
          </p:nvGrpSpPr>
          <p:grpSpPr>
            <a:xfrm>
              <a:off x="9" y="0"/>
              <a:ext cx="1883" cy="612"/>
              <a:chOff x="0" y="0"/>
              <a:chExt cx="2200" cy="725"/>
            </a:xfrm>
          </p:grpSpPr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F94AA202-8953-4902-D7E7-987297850E51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 bwMode="auto">
              <a:xfrm flipV="1">
                <a:off x="0" y="0"/>
                <a:ext cx="2200" cy="725"/>
              </a:xfrm>
              <a:custGeom>
                <a:avLst/>
                <a:gdLst>
                  <a:gd name="T0" fmla="*/ 0 w 1667"/>
                  <a:gd name="T1" fmla="*/ 2428 h 536"/>
                  <a:gd name="T2" fmla="*/ 524 w 1667"/>
                  <a:gd name="T3" fmla="*/ 2352 h 536"/>
                  <a:gd name="T4" fmla="*/ 6673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26" name="AutoShape 21">
                <a:extLst>
                  <a:ext uri="{FF2B5EF4-FFF2-40B4-BE49-F238E27FC236}">
                    <a16:creationId xmlns:a16="http://schemas.microsoft.com/office/drawing/2014/main" id="{F074F295-3B15-0E7F-0511-71513F6D70D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 rot="17370618" flipV="1">
                <a:off x="685" y="82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  <p:grpSp>
          <p:nvGrpSpPr>
            <p:cNvPr id="22" name="Group 23">
              <a:extLst>
                <a:ext uri="{FF2B5EF4-FFF2-40B4-BE49-F238E27FC236}">
                  <a16:creationId xmlns:a16="http://schemas.microsoft.com/office/drawing/2014/main" id="{C7DA67A9-0AC2-6F7A-FF17-385552637509}"/>
                </a:ext>
              </a:extLst>
            </p:cNvPr>
            <p:cNvGrpSpPr/>
            <p:nvPr>
              <p:custDataLst>
                <p:tags r:id="rId18"/>
              </p:custDataLst>
            </p:nvPr>
          </p:nvGrpSpPr>
          <p:grpSpPr>
            <a:xfrm>
              <a:off x="14" y="362"/>
              <a:ext cx="1923" cy="91"/>
              <a:chOff x="0" y="0"/>
              <a:chExt cx="2671" cy="91"/>
            </a:xfrm>
          </p:grpSpPr>
          <p:sp>
            <p:nvSpPr>
              <p:cNvPr id="23" name="Line 23">
                <a:extLst>
                  <a:ext uri="{FF2B5EF4-FFF2-40B4-BE49-F238E27FC236}">
                    <a16:creationId xmlns:a16="http://schemas.microsoft.com/office/drawing/2014/main" id="{9A835F87-CC70-768F-FA41-6777838CCCC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0" y="46"/>
                <a:ext cx="267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 sz="3600" b="1"/>
              </a:p>
            </p:txBody>
          </p:sp>
          <p:sp>
            <p:nvSpPr>
              <p:cNvPr id="24" name="AutoShape 24">
                <a:extLst>
                  <a:ext uri="{FF2B5EF4-FFF2-40B4-BE49-F238E27FC236}">
                    <a16:creationId xmlns:a16="http://schemas.microsoft.com/office/drawing/2014/main" id="{5C88C6A0-BCBC-8D1D-1299-3E07E3F37D2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 rot="5400000">
                <a:off x="858" y="-9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 b="1">
                  <a:ea typeface="楷体_GB2312" pitchFamily="1" charset="-122"/>
                </a:endParaRPr>
              </a:p>
            </p:txBody>
          </p:sp>
        </p:grpSp>
      </p:grpSp>
      <p:sp>
        <p:nvSpPr>
          <p:cNvPr id="29" name="Oval 25">
            <a:extLst>
              <a:ext uri="{FF2B5EF4-FFF2-40B4-BE49-F238E27FC236}">
                <a16:creationId xmlns:a16="http://schemas.microsoft.com/office/drawing/2014/main" id="{2D55E7B0-5BEB-AD16-B307-6A64C1E2C386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8723103" y="3147552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ea typeface="楷体_GB2312" pitchFamily="1" charset="-122"/>
            </a:endParaRPr>
          </a:p>
        </p:txBody>
      </p:sp>
      <p:sp>
        <p:nvSpPr>
          <p:cNvPr id="30" name="Oval 26">
            <a:extLst>
              <a:ext uri="{FF2B5EF4-FFF2-40B4-BE49-F238E27FC236}">
                <a16:creationId xmlns:a16="http://schemas.microsoft.com/office/drawing/2014/main" id="{5F5D4625-515C-5D8B-DCBF-6E1E58AD32DE}"/>
              </a:ext>
            </a:extLst>
          </p:cNvPr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10667790" y="3147551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ea typeface="楷体_GB2312" pitchFamily="1" charset="-122"/>
            </a:endParaRPr>
          </a:p>
        </p:txBody>
      </p:sp>
      <p:sp>
        <p:nvSpPr>
          <p:cNvPr id="31" name="Text Box 27">
            <a:extLst>
              <a:ext uri="{FF2B5EF4-FFF2-40B4-BE49-F238E27FC236}">
                <a16:creationId xmlns:a16="http://schemas.microsoft.com/office/drawing/2014/main" id="{80781584-2C76-DC10-B9E7-D55D949A1670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549177" y="3239773"/>
            <a:ext cx="792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600" b="1" i="1">
                <a:solidFill>
                  <a:srgbClr val="FF0000"/>
                </a:solidFill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44" name="Text Box 24">
            <a:extLst>
              <a:ext uri="{FF2B5EF4-FFF2-40B4-BE49-F238E27FC236}">
                <a16:creationId xmlns:a16="http://schemas.microsoft.com/office/drawing/2014/main" id="{F24B1313-2A75-9C94-9F8C-4D892D44C5A1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797880" y="879057"/>
            <a:ext cx="6877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折射光线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靠近光心</a:t>
            </a:r>
            <a:r>
              <a:rPr lang="zh-CN" altLang="en-US" sz="4400" b="1">
                <a:latin typeface="宋体" panose="02010600030101010101" pitchFamily="2" charset="-122"/>
              </a:rPr>
              <a:t>偏折</a:t>
            </a:r>
          </a:p>
        </p:txBody>
      </p:sp>
      <p:sp>
        <p:nvSpPr>
          <p:cNvPr id="45" name="Freeform 17">
            <a:extLst>
              <a:ext uri="{FF2B5EF4-FFF2-40B4-BE49-F238E27FC236}">
                <a16:creationId xmlns:a16="http://schemas.microsoft.com/office/drawing/2014/main" id="{255AD06B-9001-F697-ACB6-4F5C54EE3083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8823928" y="2584368"/>
            <a:ext cx="1778321" cy="45719"/>
          </a:xfrm>
          <a:custGeom>
            <a:avLst/>
            <a:gdLst>
              <a:gd name="T0" fmla="*/ 1212 w 1212"/>
              <a:gd name="T1" fmla="*/ 396 h 396"/>
              <a:gd name="T2" fmla="*/ 0 w 1212"/>
              <a:gd name="T3" fmla="*/ 0 h 396"/>
              <a:gd name="T4" fmla="*/ 0 60000 65536"/>
              <a:gd name="T5" fmla="*/ 0 60000 65536"/>
              <a:gd name="T6" fmla="*/ 0 w 1212"/>
              <a:gd name="T7" fmla="*/ 0 h 396"/>
              <a:gd name="T8" fmla="*/ 1667 w 1212"/>
              <a:gd name="T9" fmla="*/ 536 h 3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2" h="396">
                <a:moveTo>
                  <a:pt x="1212" y="396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 sz="3600" b="1"/>
          </a:p>
        </p:txBody>
      </p:sp>
      <p:sp>
        <p:nvSpPr>
          <p:cNvPr id="46" name="Arc 34">
            <a:extLst>
              <a:ext uri="{FF2B5EF4-FFF2-40B4-BE49-F238E27FC236}">
                <a16:creationId xmlns:a16="http://schemas.microsoft.com/office/drawing/2014/main" id="{C99EAD2B-A646-7C51-A095-591F5C75CDF2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10090015" y="2716180"/>
            <a:ext cx="288925" cy="2524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3600" b="1"/>
          </a:p>
        </p:txBody>
      </p:sp>
      <p:sp>
        <p:nvSpPr>
          <p:cNvPr id="47" name="Freeform 17">
            <a:extLst>
              <a:ext uri="{FF2B5EF4-FFF2-40B4-BE49-F238E27FC236}">
                <a16:creationId xmlns:a16="http://schemas.microsoft.com/office/drawing/2014/main" id="{0EE1CBCF-E985-EC05-4478-C383C5A798FD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 flipV="1">
            <a:off x="8823221" y="3806000"/>
            <a:ext cx="1844570" cy="45719"/>
          </a:xfrm>
          <a:custGeom>
            <a:avLst/>
            <a:gdLst>
              <a:gd name="T0" fmla="*/ 1212 w 1212"/>
              <a:gd name="T1" fmla="*/ 396 h 396"/>
              <a:gd name="T2" fmla="*/ 0 w 1212"/>
              <a:gd name="T3" fmla="*/ 0 h 396"/>
              <a:gd name="T4" fmla="*/ 0 60000 65536"/>
              <a:gd name="T5" fmla="*/ 0 60000 65536"/>
              <a:gd name="T6" fmla="*/ 0 w 1212"/>
              <a:gd name="T7" fmla="*/ 0 h 396"/>
              <a:gd name="T8" fmla="*/ 1667 w 1212"/>
              <a:gd name="T9" fmla="*/ 536 h 3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2" h="396">
                <a:moveTo>
                  <a:pt x="1212" y="396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 sz="3600" b="1"/>
          </a:p>
        </p:txBody>
      </p:sp>
      <p:sp>
        <p:nvSpPr>
          <p:cNvPr id="48" name="Arc 37">
            <a:extLst>
              <a:ext uri="{FF2B5EF4-FFF2-40B4-BE49-F238E27FC236}">
                <a16:creationId xmlns:a16="http://schemas.microsoft.com/office/drawing/2014/main" id="{306DDF72-0831-DCC9-4BAE-826FFEF1F38C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 flipV="1">
            <a:off x="10090015" y="3490176"/>
            <a:ext cx="288925" cy="2524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3600" b="1"/>
          </a:p>
        </p:txBody>
      </p:sp>
    </p:spTree>
    <p:extLst>
      <p:ext uri="{BB962C8B-B14F-4D97-AF65-F5344CB8AC3E}">
        <p14:creationId xmlns:p14="http://schemas.microsoft.com/office/powerpoint/2010/main" val="2901466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29" grpId="0" animBg="1"/>
      <p:bldP spid="31" grpId="0"/>
      <p:bldP spid="44" grpId="0"/>
      <p:bldP spid="45" grpId="0" animBg="1"/>
      <p:bldP spid="46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9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3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4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5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7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8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9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0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7"/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9"/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1"/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3"/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2"/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9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8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0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7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7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8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9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4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0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0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5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2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3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2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7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0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2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3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4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5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8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9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0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4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8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5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5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5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8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9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4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7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2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7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8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9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8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3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6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3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4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9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2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5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8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9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3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4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5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0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7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8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0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0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7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3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0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7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8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7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8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4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5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4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2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2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5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6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7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8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9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0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2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4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8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9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0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2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3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4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5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8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5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4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7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8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1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2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3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4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5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6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6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0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8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9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0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5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2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3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7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0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6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7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7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3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3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4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3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6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9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2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5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8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9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0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0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7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3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4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0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7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8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4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5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7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8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9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0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2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3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4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2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6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7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3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4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5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6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9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6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2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3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4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6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7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9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0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1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3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4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5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6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2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9"/>
  <p:tag name="KSO_WM_BEAUTIFY_FLAG" val="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0"/>
  <p:tag name="KSO_WM_BEAUTIFY_FLAG" val="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2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3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6"/>
  <p:tag name="KSO_WM_BEAUTIFY_FLAG" val="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7"/>
  <p:tag name="KSO_WM_BEAUTIFY_FLAG" val="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8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9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6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3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8"/>
  <p:tag name="KSO_WM_BEAUTIFY_FLAG" val="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  <p:tag name="KSO_WM_BEAUTIFY_FLAG" val="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  <p:tag name="KSO_WM_BEAUTIFY_FLAG" val="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1"/>
  <p:tag name="KSO_WM_BEAUTIFY_FLAG" val="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3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9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0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4"/>
  <p:tag name="KSO_WM_BEAUTIFY_FLAG" val="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5"/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4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6"/>
  <p:tag name="KSO_WM_BEAUTIFY_FLAG" val="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7"/>
  <p:tag name="KSO_WM_BEAUTIFY_FLAG" val="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8"/>
  <p:tag name="KSO_WM_BEAUTIFY_FLAG" val="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3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4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7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0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1"/>
  <p:tag name="KSO_WM_BEAUTIFY_FLAG" val="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2"/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5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8"/>
  <p:tag name="KSO_WM_BEAUTIFY_FLAG" val="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9"/>
  <p:tag name="KSO_WM_BEAUTIFY_FLAG" val="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5"/>
  <p:tag name="KSO_WM_BEAUTIFY_FLAG" val="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6"/>
  <p:tag name="KSO_WM_BEAUTIFY_FLAG" val="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4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7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0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1"/>
  <p:tag name="KSO_WM_BEAUTIFY_FLAG" val="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2"/>
  <p:tag name="KSO_WM_BEAUTIFY_FLAG" val="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8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6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9"/>
  <p:tag name="KSO_WM_BEAUTIFY_FLAG" val="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5"/>
  <p:tag name="KSO_WM_BEAUTIFY_FLAG" val="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6"/>
  <p:tag name="KSO_WM_BEAUTIFY_FLAG" val="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0"/>
  <p:tag name="KSO_WM_BEAUTIFY_FLAG" val="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1"/>
  <p:tag name="KSO_WM_BEAUTIFY_FLAG" val="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2"/>
  <p:tag name="KSO_WM_BEAUTIFY_FLAG" val="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3"/>
  <p:tag name="KSO_WM_BEAUTIFY_FLAG" val="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4"/>
  <p:tag name="KSO_WM_BEAUTIFY_FLAG" val="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5"/>
  <p:tag name="KSO_WM_BEAUTIFY_FLAG" val="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7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9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0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3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6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7"/>
  <p:tag name="KSO_WM_BEAUTIFY_FLAG" val="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8"/>
  <p:tag name="KSO_WM_BEAUTIFY_FLAG" val="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4"/>
  <p:tag name="KSO_WM_BEAUTIFY_FLAG" val="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5"/>
  <p:tag name="KSO_WM_BEAUTIFY_FLAG" val="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1"/>
  <p:tag name="KSO_WM_BEAUTIFY_FLAG" val="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2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3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0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3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6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7"/>
  <p:tag name="KSO_WM_BEAUTIFY_FLAG" val="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8"/>
  <p:tag name="KSO_WM_BEAUTIFY_FLAG" val="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4"/>
  <p:tag name="KSO_WM_BEAUTIFY_FLAG" val="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5"/>
  <p:tag name="KSO_WM_BEAUTIFY_FLAG" val="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1"/>
  <p:tag name="KSO_WM_BEAUTIFY_FLAG" val="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2"/>
  <p:tag name="KSO_WM_BEAUTIFY_FLAG" val="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4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4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5"/>
  <p:tag name="KSO_WM_BEAUTIFY_FLAG" val="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2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0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0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1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2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1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4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7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5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9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5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6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2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3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3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6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7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8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6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4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5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5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5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6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7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8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9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0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1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2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3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6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9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2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9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4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0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1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7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8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6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9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2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3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0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0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1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7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8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1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5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6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8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9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1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3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4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2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1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2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3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4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5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6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7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8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9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3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6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7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8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2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6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7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8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1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2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5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0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8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2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3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4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2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2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3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4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6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3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7"/>
  <p:tag name="KSO_WM_UNIT_TEXT_FILL_FORE_SCHEMECOLOR_INDEX" val="13"/>
  <p:tag name="KSO_WM_UNIT_TEXT_FILL_FORE_SCHEMECOLOR_INDEX_BRIGHTNESS" val="0"/>
  <p:tag name="KSO_WM_UNIT_TEXT_FILL_TYPE" val="1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8"/>
  <p:tag name="KSO_WM_UNIT_TEXT_FILL_FORE_SCHEMECOLOR_INDEX" val="13"/>
  <p:tag name="KSO_WM_UNIT_TEXT_FILL_FORE_SCHEMECOLOR_INDEX_BRIGHTNESS" val="0"/>
  <p:tag name="KSO_WM_UNIT_TEXT_FILL_TYPE" val="1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9"/>
  <p:tag name="KSO_WM_UNIT_TEXT_FILL_FORE_SCHEMECOLOR_INDEX" val="13"/>
  <p:tag name="KSO_WM_UNIT_TEXT_FILL_FORE_SCHEMECOLOR_INDEX_BRIGHTNESS" val="0"/>
  <p:tag name="KSO_WM_UNIT_TEXT_FILL_TYPE" val="1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0"/>
  <p:tag name="KSO_WM_UNIT_TEXT_FILL_FORE_SCHEMECOLOR_INDEX" val="13"/>
  <p:tag name="KSO_WM_UNIT_TEXT_FILL_FORE_SCHEMECOLOR_INDEX_BRIGHTNESS" val="0"/>
  <p:tag name="KSO_WM_UNIT_TEXT_FILL_TYPE" val="1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1"/>
  <p:tag name="KSO_WM_UNIT_TEXT_FILL_FORE_SCHEMECOLOR_INDEX" val="13"/>
  <p:tag name="KSO_WM_UNIT_TEXT_FILL_FORE_SCHEMECOLOR_INDEX_BRIGHTNESS" val="0"/>
  <p:tag name="KSO_WM_UNIT_TEXT_FILL_TYPE" val="1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4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5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6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7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9"/>
  <p:tag name="KSO_WM_UNIT_TEXT_FILL_FORE_SCHEMECOLOR_INDEX" val="13"/>
  <p:tag name="KSO_WM_UNIT_TEXT_FILL_FORE_SCHEMECOLOR_INDEX_BRIGHTNESS" val="0"/>
  <p:tag name="KSO_WM_UNIT_TEXT_FILL_TYPE" val="1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0"/>
  <p:tag name="KSO_WM_UNIT_TEXT_FILL_FORE_SCHEMECOLOR_INDEX" val="13"/>
  <p:tag name="KSO_WM_UNIT_TEXT_FILL_FORE_SCHEMECOLOR_INDEX_BRIGHTNESS" val="0"/>
  <p:tag name="KSO_WM_UNIT_TEXT_FILL_TYPE" val="1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1"/>
  <p:tag name="KSO_WM_UNIT_TEXT_FILL_FORE_SCHEMECOLOR_INDEX" val="13"/>
  <p:tag name="KSO_WM_UNIT_TEXT_FILL_FORE_SCHEMECOLOR_INDEX_BRIGHTNESS" val="0"/>
  <p:tag name="KSO_WM_UNIT_TEXT_FILL_TYPE" val="1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6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7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8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9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0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1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8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2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3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4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5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6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7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7"/>
  <p:tag name="KSO_WM_UNIT_TEXT_FILL_FORE_SCHEMECOLOR_INDEX" val="13"/>
  <p:tag name="KSO_WM_UNIT_TEXT_FILL_FORE_SCHEMECOLOR_INDEX_BRIGHTNESS" val="0"/>
  <p:tag name="KSO_WM_UNIT_TEXT_FILL_TYPE" val="1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8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5"/>
  <p:tag name="KSO_WM_UNIT_TEXT_FILL_FORE_SCHEMECOLOR_INDEX" val="13"/>
  <p:tag name="KSO_WM_UNIT_TEXT_FILL_FORE_SCHEMECOLOR_INDEX_BRIGHTNESS" val="0"/>
  <p:tag name="KSO_WM_UNIT_TEXT_FILL_TYPE" val="1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6"/>
  <p:tag name="KSO_WM_UNIT_TEXT_FILL_FORE_SCHEMECOLOR_INDEX" val="13"/>
  <p:tag name="KSO_WM_UNIT_TEXT_FILL_FORE_SCHEMECOLOR_INDEX_BRIGHTNESS" val="0"/>
  <p:tag name="KSO_WM_UNIT_TEXT_FILL_TYPE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9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7"/>
  <p:tag name="KSO_WM_UNIT_TEXT_FILL_FORE_SCHEMECOLOR_INDEX" val="13"/>
  <p:tag name="KSO_WM_UNIT_TEXT_FILL_FORE_SCHEMECOLOR_INDEX_BRIGHTNESS" val="0"/>
  <p:tag name="KSO_WM_UNIT_TEXT_FILL_TYPE" val="1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8"/>
  <p:tag name="KSO_WM_UNIT_TEXT_FILL_FORE_SCHEMECOLOR_INDEX" val="13"/>
  <p:tag name="KSO_WM_UNIT_TEXT_FILL_FORE_SCHEMECOLOR_INDEX_BRIGHTNESS" val="0"/>
  <p:tag name="KSO_WM_UNIT_TEXT_FILL_TYPE" val="1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9"/>
  <p:tag name="KSO_WM_UNIT_TEXT_FILL_FORE_SCHEMECOLOR_INDEX" val="13"/>
  <p:tag name="KSO_WM_UNIT_TEXT_FILL_FORE_SCHEMECOLOR_INDEX_BRIGHTNESS" val="0"/>
  <p:tag name="KSO_WM_UNIT_TEXT_FILL_TYPE" val="1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9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0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1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2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3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4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1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4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5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9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0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3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4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5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7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8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2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1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2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3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4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5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6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7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4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5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3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0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1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2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3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4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5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6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7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8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4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1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2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4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7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1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2"/>
  <p:tag name="KSO_WM_BEAUTIFY_FLAG" val="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3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4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5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8"/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5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9"/>
  <p:tag name="KSO_WM_BEAUTIFY_FLAG" val="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0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4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</Words>
  <Application>Microsoft Office PowerPoint</Application>
  <PresentationFormat>宽屏</PresentationFormat>
  <Paragraphs>160</Paragraphs>
  <Slides>49</Slides>
  <Notes>2</Notes>
  <HiddenSlides>0</HiddenSlides>
  <MMClips>10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49</vt:i4>
      </vt:variant>
    </vt:vector>
  </HeadingPairs>
  <TitlesOfParts>
    <vt:vector size="63" baseType="lpstr">
      <vt:lpstr>等线</vt:lpstr>
      <vt:lpstr>黑体</vt:lpstr>
      <vt:lpstr>楷体</vt:lpstr>
      <vt:lpstr>楷体_GB2312</vt:lpstr>
      <vt:lpstr>隶书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Office 2013 - 2022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2025-08-15T17:40:55Z</cp:lastPrinted>
  <dcterms:created xsi:type="dcterms:W3CDTF">2025-08-15T17:40:55Z</dcterms:created>
  <dcterms:modified xsi:type="dcterms:W3CDTF">2025-08-29T22:54:52Z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