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260" r:id="rId16"/>
    <p:sldId id="31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与液体压强相关的应用实例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2.docx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与液体压强相关的应用实例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131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两端开口的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形玻璃管竖直放置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底部正中间带有一个阀门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右管横截面积是左管的两倍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当阀门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左、右管中水面的高度分别为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拧开阀门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阀门左边受到水的压强大于右边受到水的压强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拧开阀门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水仍能保持原有状态不变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拧开阀门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左管内水的质量与右管内水的质量相等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拧开阀门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左管内水的高度与右管内水的高度相等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67.EPS" descr="id:21474910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0027" y="2355087"/>
            <a:ext cx="3016949" cy="251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5004" y="1917652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2986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2472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如图是两边管子粗细相同、足够高的连通器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其水平细管中间有一个可无摩擦移动的活塞。刚开始活塞固定不动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两管液面相平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左管中的液体是酒精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右管中的液体是水。现松开活塞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两边液体重新稳定后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右边液面下降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右边液面下降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右边液面比左边液面低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左、右液面一样高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7ZKXWG130.EPS" descr="id:21474910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29072" y="2790253"/>
            <a:ext cx="3858768" cy="24029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4427" y="236308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1720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984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长江三峡大坝的双线五级船闸已经试航成功。如图表示轮船经过某级船闸从上游驶往下游的过程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那么船闸的闸门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、闸门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的开闭顺序应该是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68.EPS" descr="id:21474910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39478" y="1866189"/>
            <a:ext cx="5570538" cy="39675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78225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甲、乙、丙、丁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甲、丁、丙、乙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甲、丙、乙、丁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甲、乙、丁、丙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8604" y="1465749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3216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885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放置一个从左至右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管口口径依序变大的盛水连通管。在三个管口上各放置与管口口径相同的甲、乙、丙三个活塞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活塞与管壁、水面完全密合且可以在管壁上自由滑动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忽略活塞与管壁间的摩擦力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当三个活塞达到静止平衡时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三个管内的水面齐高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则下列关于活塞甲、乙、丙的重量大小关系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69.EPS" descr="id:21474910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13300" y="2826511"/>
            <a:ext cx="3209163" cy="26352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0337" y="243694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3839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42870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和活塞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将水密封于连通器内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其横截面积分别为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如图所示。开始时整个装置处于平衡状态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上放一个重为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则要保持整个系统仍然平衡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上放的砝码重为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D.6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70.EPS" descr="id:21474911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66197" y="2597658"/>
            <a:ext cx="4168331" cy="28015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3493" y="2120852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26098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629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处阀门关闭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两处液面的高度分别是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形管的左、右两边均灌的是水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在打开阀门的瞬间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处有一个竖直方向的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受到水平方向合力的示意图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形管的左、右两边分别灌的是密度为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的两种液体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在打开阀门时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两边液体恰好不流动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试证明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71.EPS" descr="id:21474911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46040" y="3396619"/>
            <a:ext cx="2876423" cy="2615996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25731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液片左边受到压强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液片右边受到压强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   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液片左边受到压力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方向水平向右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液片右边受到压力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方向水平向左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故液片受到的合力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方向水平向右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在合力的方向上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画一带箭头的线段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液片受合力的示意图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340105"/>
              </p:ext>
            </p:extLst>
          </p:nvPr>
        </p:nvGraphicFramePr>
        <p:xfrm>
          <a:off x="-2943164" y="1781371"/>
          <a:ext cx="8497478" cy="53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4917454" imgH="308651" progId="Word.Document.12">
                  <p:embed/>
                </p:oleObj>
              </mc:Choice>
              <mc:Fallback>
                <p:oleObj name="文档" r:id="rId3" imgW="4917454" imgH="3086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943164" y="1781371"/>
                        <a:ext cx="8497478" cy="533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19ZKXWJ172.EPS" descr="id:214749112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672194" y="2406645"/>
            <a:ext cx="2592706" cy="2897983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5330028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在打开阀门时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两边液体恰好不流动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说明液片两边受到的压力相等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 </a:t>
            </a:r>
            <a:r>
              <a:rPr lang="en-US" altLang="zh-CN" sz="2400" i="1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液片两边受到的压强相等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765005"/>
              </p:ext>
            </p:extLst>
          </p:nvPr>
        </p:nvGraphicFramePr>
        <p:xfrm>
          <a:off x="-2612964" y="5753122"/>
          <a:ext cx="8497478" cy="53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6" imgW="4917454" imgH="308651" progId="Word.Document.12">
                  <p:embed/>
                </p:oleObj>
              </mc:Choice>
              <mc:Fallback>
                <p:oleObj name="文档" r:id="rId6" imgW="4917454" imgH="3086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612964" y="5753122"/>
                        <a:ext cx="8497478" cy="533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36118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752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连通器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小明给妈妈的透明茶壶添水后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放在桌子上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如图所示。妈妈看到后问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怎么才加了半壶水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我担心再多加一点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水就从细细的壶嘴溢出来了。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你试试加点水看看。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于是小明反复加了几次水后明白了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茶壶的壶嘴和壶身组成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连通器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壶嘴和壶身中的水面具有高度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相同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所以不必担心再加少许水会溢出来。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7ZKXWE60.EPS" descr="id:21474910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17644" y="3347851"/>
            <a:ext cx="3894963" cy="28353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7738" y="2464313"/>
            <a:ext cx="13068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0249477" y="2792114"/>
            <a:ext cx="1306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523494" y="290647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515233" y="323427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8587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连通器在日常生活、生产中有着广泛的应用。如图所示的事例中不是利用了连通器原理的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792.EPS" descr="id:21474910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44444" y="2158797"/>
            <a:ext cx="6062980" cy="37646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6293" y="172261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286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8ZKXWJ789.EPS" descr="id:214749102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10862" y="3360043"/>
            <a:ext cx="3984625" cy="278125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09410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液压机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春节前小杰爸爸把家用轿车送去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店保养时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汽修师傅用液压千斤顶就能顶起轿车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液压千斤顶主要利用了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帕斯卡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如图是液压机的模型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当作用在小活塞上的力是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在大活塞上得到了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的力。已知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则两活塞上压强之比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压力之比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4295" y="2057671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80044" y="2386944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232477" y="2938204"/>
            <a:ext cx="113781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228091" y="3267477"/>
            <a:ext cx="113652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799766" y="2938204"/>
            <a:ext cx="113781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9795380" y="3267477"/>
            <a:ext cx="113652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7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710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如图是某栋房子供水的水路示意图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水龙头与水塔构成了一个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连通器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在水龙头口处检测水的压强大小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处水压更大。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WJ790.EPS" descr="id:21474910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50829" y="2173287"/>
            <a:ext cx="2842451" cy="3579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5895" y="1223386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761644" y="1552659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950482" y="1673135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948530" y="2000936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998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在如图所示的甲、乙两容器中盛有水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水面相平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甲、乙之间用斜管相通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是开关。当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打开后这个容器变成一个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连通器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处的压强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791.EPS" descr="id:21474910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1297" y="2793174"/>
            <a:ext cx="3308287" cy="2711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0962" y="1844275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426711" y="2173548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481182" y="183782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472921" y="216563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46711" y="22945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338450" y="26223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1528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614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在装修房屋时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工人师傅常用一根足够长的透明塑料软管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里面灌入适量的水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水中无气泡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两人各持管的一端靠在墙面的不同地方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在与水面相平的位置做出标记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这样做利用了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连通器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原理。当把塑料管的一端提高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最终管两端水面的高度差为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794.EPS" descr="id:21474910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03991" y="2898889"/>
            <a:ext cx="3408617" cy="298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2429" y="2047476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038178" y="2376749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034010" y="2496539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031991" y="2824340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2635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4190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一台液压机如图所示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它的内部是密闭液体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小活塞的横截面积是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大活塞的横截面积是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若要在大活塞上产生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则需要在小活塞上施加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不考虑活塞重力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若小活塞被下压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则大活塞被举高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7ZKXWE65.EPS" descr="id:21474910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82822" y="2845835"/>
            <a:ext cx="4398010" cy="22741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7882" y="19532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0055930" y="22810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310632" y="2415749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308613" y="2743550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8330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338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形敞口容器里面装有水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把它放在斜面上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66.EPS" descr="id:21474910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09533" y="1605870"/>
            <a:ext cx="7119811" cy="183752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48159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在一个充满油的固定装置中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两端同时用大小相等的力去推原来静止的活塞。若活塞与容器壁的摩擦不计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则两活塞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同时向右移动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同时向左移动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保持静止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上述说法都有可能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8ZKXWE284.EPS" descr="id:214749107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173344" y="4509770"/>
            <a:ext cx="3348863" cy="11048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71404" y="1176799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18604" y="403044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8933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147</TotalTime>
  <Words>1083</Words>
  <Application>Microsoft Office PowerPoint</Application>
  <PresentationFormat>自定义</PresentationFormat>
  <Paragraphs>78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文档</vt:lpstr>
      <vt:lpstr>第2课时　与液体压强相关的应用实例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5</cp:revision>
  <dcterms:created xsi:type="dcterms:W3CDTF">2019-12-15T03:38:36Z</dcterms:created>
  <dcterms:modified xsi:type="dcterms:W3CDTF">2019-12-25T05:27:12Z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