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2" r:id="rId2"/>
    <p:sldMasterId id="2147483655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4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5" r:id="rId24"/>
    <p:sldId id="278" r:id="rId25"/>
    <p:sldId id="279" r:id="rId26"/>
  </p:sldIdLst>
  <p:sldSz cx="12192000" cy="6858000"/>
  <p:notesSz cx="6858000" cy="9144000"/>
  <p:embeddedFontLst>
    <p:embeddedFont>
      <p:font typeface="Cambria Math" panose="02040503050406030204" pitchFamily="18" charset="0"/>
      <p:regular r:id="rId27"/>
    </p:embeddedFont>
    <p:embeddedFont>
      <p:font typeface="微软雅黑" panose="020B0503020204020204" pitchFamily="34" charset="-122"/>
      <p:regular r:id="rId28"/>
      <p:bold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14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数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286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征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305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声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244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858111" y="5773420"/>
            <a:ext cx="636061" cy="514985"/>
            <a:chOff x="3513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13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HY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1" r:id="rId4"/>
    <p:sldLayoutId id="2147483672" r:id="rId5"/>
    <p:sldLayoutId id="214748367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/LOGO/木牍中考logo/木牍中考logo效果图/木牍中考logo-5%蓝-11.png木牍中考logo-5%蓝-11"/>
          <p:cNvPicPr>
            <a:picLocks noChangeAspect="1"/>
          </p:cNvPicPr>
          <p:nvPr userDrawn="1"/>
        </p:nvPicPr>
        <p:blipFill>
          <a:blip r:embed="rId5"/>
          <a:srcRect r="25347" b="26975"/>
          <a:stretch>
            <a:fillRect/>
          </a:stretch>
        </p:blipFill>
        <p:spPr>
          <a:xfrm>
            <a:off x="8159750" y="2906395"/>
            <a:ext cx="4032250" cy="3945255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0.xml"/><Relationship Id="rId5" Type="http://schemas.openxmlformats.org/officeDocument/2006/relationships/image" Target="../media/image20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3.xml"/><Relationship Id="rId5" Type="http://schemas.openxmlformats.org/officeDocument/2006/relationships/image" Target="../media/image14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5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6.xml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2245964" y="3886188"/>
            <a:ext cx="8726836" cy="627062"/>
          </a:xfrm>
          <a:prstGeom prst="rect">
            <a:avLst/>
          </a:prstGeom>
          <a:noFill/>
        </p:spPr>
        <p:txBody>
          <a:bodyPr wrap="square" lIns="72358" tIns="36179" rIns="72358" bIns="36179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第二课时</a:t>
            </a:r>
            <a:r>
              <a:rPr lang="en-US" altLang="zh-CN" sz="36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</a:t>
            </a:r>
            <a:r>
              <a:rPr lang="zh-CN" altLang="en-US" sz="3600" b="1" dirty="0">
                <a:solidFill>
                  <a:srgbClr val="FFFF00"/>
                </a:solidFill>
                <a:latin typeface="Cambria Math" panose="02040503050406030204" pitchFamily="18" charset="0"/>
                <a:ea typeface="微软雅黑" panose="020B0503020204020204" charset="-122"/>
                <a:cs typeface="Cambria Math" panose="02040503050406030204" pitchFamily="18" charset="0"/>
                <a:sym typeface="微软雅黑" panose="020B0503020204020204" charset="-122"/>
              </a:rPr>
              <a:t>增大摩擦和减小摩擦的方法</a:t>
            </a:r>
          </a:p>
        </p:txBody>
      </p:sp>
      <p:sp>
        <p:nvSpPr>
          <p:cNvPr id="174" name="文本框 173"/>
          <p:cNvSpPr txBox="1"/>
          <p:nvPr userDrawn="1"/>
        </p:nvSpPr>
        <p:spPr>
          <a:xfrm>
            <a:off x="-71022" y="1997248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6.4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摩擦力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790575" y="2411095"/>
            <a:ext cx="457327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自行车刹车装置的两块橡皮与车轮接触面粗糙。</a:t>
            </a:r>
            <a:endParaRPr lang="zh-CN" altLang="en-US" sz="2800"/>
          </a:p>
          <a:p>
            <a:pPr>
              <a:lnSpc>
                <a:spcPct val="200000"/>
              </a:lnSpc>
            </a:pPr>
            <a:r>
              <a:rPr lang="zh-CN" altLang="en-US" sz="2800"/>
              <a:t>这是通过</a:t>
            </a:r>
            <a:r>
              <a:rPr lang="zh-CN" altLang="en-US" sz="2800" b="1">
                <a:solidFill>
                  <a:schemeClr val="accent5"/>
                </a:solidFill>
              </a:rPr>
              <a:t>增大接触面的粗糙程度</a:t>
            </a:r>
            <a:r>
              <a:rPr lang="zh-CN" altLang="en-US" sz="2800"/>
              <a:t>的方式来增大摩擦力。</a:t>
            </a:r>
          </a:p>
        </p:txBody>
      </p:sp>
      <p:pic>
        <p:nvPicPr>
          <p:cNvPr id="13" name="https://docer-ks3.wpscdn.cn/picture/30469449/7ad069bffd79cc065fe79041c1dc717f_612.jpg" descr="链,轮胎,雪,汽车,男人,防滑链,冬天,载人车,车轮,安全的"/>
          <p:cNvPicPr>
            <a:picLocks noChangeAspect="1"/>
          </p:cNvPicPr>
          <p:nvPr/>
        </p:nvPicPr>
        <p:blipFill>
          <a:blip r:embed="rId3"/>
          <a:srcRect r="16495"/>
          <a:stretch>
            <a:fillRect/>
          </a:stretch>
        </p:blipFill>
        <p:spPr>
          <a:xfrm>
            <a:off x="8149590" y="3429000"/>
            <a:ext cx="3728720" cy="297624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150225" y="5921375"/>
            <a:ext cx="3728085" cy="4603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/>
              <a:t>结冰天气给轮胎绑防滑链</a:t>
            </a:r>
          </a:p>
        </p:txBody>
      </p:sp>
      <p:pic>
        <p:nvPicPr>
          <p:cNvPr id="18" name="图片 17"/>
          <p:cNvPicPr/>
          <p:nvPr/>
        </p:nvPicPr>
        <p:blipFill>
          <a:blip r:embed="rId4"/>
          <a:srcRect l="5632" t="6361" r="4271" b="6889"/>
          <a:stretch>
            <a:fillRect/>
          </a:stretch>
        </p:blipFill>
        <p:spPr>
          <a:xfrm>
            <a:off x="7538720" y="615315"/>
            <a:ext cx="4248150" cy="3069590"/>
          </a:xfrm>
          <a:prstGeom prst="rect">
            <a:avLst/>
          </a:prstGeom>
        </p:spPr>
      </p:pic>
      <p:pic>
        <p:nvPicPr>
          <p:cNvPr id="19" name="https://docer-ks3.wpscdn.cn/picture/56078369/e58dbcee49ba50e688f922f72dd137f8_612.jpg" descr="Violin in a white background"/>
          <p:cNvPicPr>
            <a:picLocks noChangeAspect="1"/>
          </p:cNvPicPr>
          <p:nvPr/>
        </p:nvPicPr>
        <p:blipFill>
          <a:blip r:embed="rId5"/>
          <a:srcRect t="8599" b="2880"/>
          <a:stretch>
            <a:fillRect/>
          </a:stretch>
        </p:blipFill>
        <p:spPr>
          <a:xfrm>
            <a:off x="6078220" y="3758565"/>
            <a:ext cx="2071370" cy="275209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532120" y="3684905"/>
            <a:ext cx="11277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擦过松香油后的琴弓表面更粗糙</a:t>
            </a:r>
          </a:p>
        </p:txBody>
      </p:sp>
      <p:sp>
        <p:nvSpPr>
          <p:cNvPr id="21" name="矩形 20"/>
          <p:cNvSpPr/>
          <p:nvPr/>
        </p:nvSpPr>
        <p:spPr>
          <a:xfrm>
            <a:off x="899795" y="1025525"/>
            <a:ext cx="56438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增大摩擦与减小摩擦的方法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99795" y="18884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增大摩擦的方法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ldLvl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27405" y="2691130"/>
            <a:ext cx="405511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汽车急刹车是</a:t>
            </a:r>
            <a:r>
              <a:rPr lang="zh-CN" altLang="en-US" sz="2800"/>
              <a:t>通过</a:t>
            </a:r>
            <a:r>
              <a:rPr lang="zh-CN" altLang="en-US" sz="2800" b="1">
                <a:solidFill>
                  <a:schemeClr val="accent5"/>
                </a:solidFill>
              </a:rPr>
              <a:t>将滚动摩擦变为滑动摩擦</a:t>
            </a:r>
            <a:r>
              <a:rPr lang="zh-CN" altLang="en-US" sz="2800"/>
              <a:t>的方式来增大摩擦力。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860" y="1466850"/>
            <a:ext cx="3016250" cy="45440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880" y="2982595"/>
            <a:ext cx="3776980" cy="250825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99795" y="1025525"/>
            <a:ext cx="56438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增大摩擦与减小摩擦的方法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99795" y="18884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增大摩擦的方法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27405" y="3007360"/>
            <a:ext cx="399224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/>
              <a:t>可以通过</a:t>
            </a:r>
            <a:r>
              <a:rPr lang="zh-CN" altLang="en-US" sz="2800" b="1">
                <a:solidFill>
                  <a:schemeClr val="accent5"/>
                </a:solidFill>
              </a:rPr>
              <a:t>减小压力</a:t>
            </a:r>
            <a:r>
              <a:rPr lang="zh-CN" altLang="en-US" sz="2800"/>
              <a:t>的方式来减小摩擦力。</a:t>
            </a:r>
          </a:p>
        </p:txBody>
      </p:sp>
      <p:pic>
        <p:nvPicPr>
          <p:cNvPr id="100" name="图片 99"/>
          <p:cNvPicPr/>
          <p:nvPr/>
        </p:nvPicPr>
        <p:blipFill>
          <a:blip r:embed="rId3"/>
          <a:srcRect t="11080" b="15600"/>
          <a:stretch>
            <a:fillRect/>
          </a:stretch>
        </p:blipFill>
        <p:spPr>
          <a:xfrm>
            <a:off x="6562090" y="1234440"/>
            <a:ext cx="5010150" cy="2503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&amp;pky98108736085&amp;"/>
          <p:cNvPicPr>
            <a:picLocks noChangeAspect="1"/>
          </p:cNvPicPr>
          <p:nvPr/>
        </p:nvPicPr>
        <p:blipFill>
          <a:blip r:embed="rId4"/>
          <a:srcRect l="46770" t="31581" r="20839" b="15293"/>
          <a:stretch>
            <a:fillRect/>
          </a:stretch>
        </p:blipFill>
        <p:spPr>
          <a:xfrm>
            <a:off x="6562090" y="3738245"/>
            <a:ext cx="2199005" cy="2404110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5"/>
          <a:srcRect l="13109" r="15508"/>
          <a:stretch>
            <a:fillRect/>
          </a:stretch>
        </p:blipFill>
        <p:spPr>
          <a:xfrm>
            <a:off x="8731885" y="3738245"/>
            <a:ext cx="2840355" cy="24041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3825240" y="5312410"/>
            <a:ext cx="27368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写字不用太大力气，写字会容易些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133205" y="1466850"/>
            <a:ext cx="2357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水平改斜面运输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0754360" y="4204335"/>
            <a:ext cx="817880" cy="19380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从爬杆滑下来手要放松</a:t>
            </a:r>
          </a:p>
        </p:txBody>
      </p:sp>
      <p:sp>
        <p:nvSpPr>
          <p:cNvPr id="18" name="矩形 17"/>
          <p:cNvSpPr/>
          <p:nvPr/>
        </p:nvSpPr>
        <p:spPr>
          <a:xfrm>
            <a:off x="899795" y="1025525"/>
            <a:ext cx="56438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增大摩擦与减小摩擦的方法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99795" y="18884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减小摩擦的方法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27405" y="2411095"/>
            <a:ext cx="608266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给轮滑鞋的转轴涂油是</a:t>
            </a:r>
            <a:r>
              <a:rPr lang="zh-CN" altLang="en-US" sz="2800"/>
              <a:t>通过</a:t>
            </a:r>
            <a:r>
              <a:rPr lang="zh-CN" altLang="en-US" sz="2800" b="1">
                <a:solidFill>
                  <a:schemeClr val="accent5"/>
                </a:solidFill>
              </a:rPr>
              <a:t>减小接触面的粗糙程度</a:t>
            </a:r>
            <a:r>
              <a:rPr lang="zh-CN" altLang="en-US" sz="2800"/>
              <a:t>的方式来减小摩擦力。</a:t>
            </a:r>
          </a:p>
        </p:txBody>
      </p:sp>
      <p:pic>
        <p:nvPicPr>
          <p:cNvPr id="10" name="https://docer-ks3.wpscdn.cn/picture/155516726/c3eccbc7fd48b9ae8e6403094116cc2e_612.jpg" descr="在齿轮上涂上润滑油。工业机械的附件和备件。黑暗的背景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225925"/>
            <a:ext cx="3577590" cy="23844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219700" y="4377690"/>
            <a:ext cx="21253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在零件上涂抹润滑油</a:t>
            </a:r>
          </a:p>
        </p:txBody>
      </p:sp>
      <p:pic>
        <p:nvPicPr>
          <p:cNvPr id="14" name="https://docer-ks3.wpscdn.cn/picture/22289024/2ba9846050b1e26168a13dad6af75c31_612.jpg" descr="滑梯,童年,青少年,公园,人老心不老,学校体育馆,水平画幅,山,沙子,进行中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445" y="3951605"/>
            <a:ext cx="4110990" cy="275209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219700" y="5633720"/>
            <a:ext cx="21253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使用光滑材料制作滑梯</a:t>
            </a:r>
          </a:p>
        </p:txBody>
      </p:sp>
      <p:sp>
        <p:nvSpPr>
          <p:cNvPr id="16" name="燕尾形箭头 15"/>
          <p:cNvSpPr/>
          <p:nvPr/>
        </p:nvSpPr>
        <p:spPr>
          <a:xfrm>
            <a:off x="6934835" y="5937885"/>
            <a:ext cx="689610" cy="525780"/>
          </a:xfrm>
          <a:prstGeom prst="notchedRightArrow">
            <a:avLst>
              <a:gd name="adj1" fmla="val 50000"/>
              <a:gd name="adj2" fmla="val 3659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燕尾形箭头 16"/>
          <p:cNvSpPr/>
          <p:nvPr/>
        </p:nvSpPr>
        <p:spPr>
          <a:xfrm flipH="1">
            <a:off x="4720590" y="4551680"/>
            <a:ext cx="626110" cy="525780"/>
          </a:xfrm>
          <a:prstGeom prst="notchedRightArrow">
            <a:avLst>
              <a:gd name="adj1" fmla="val 50000"/>
              <a:gd name="adj2" fmla="val 3659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https://docer-ks3.wpscdn.cn/picture/23654111/5b6b3512574d6df3dba60cc1b92212af_612.jpg" descr="Inline roller skates"/>
          <p:cNvPicPr/>
          <p:nvPr/>
        </p:nvPicPr>
        <p:blipFill>
          <a:blip r:embed="rId5"/>
          <a:srcRect t="351" b="351"/>
          <a:stretch>
            <a:fillRect/>
          </a:stretch>
        </p:blipFill>
        <p:spPr>
          <a:xfrm>
            <a:off x="7624445" y="615315"/>
            <a:ext cx="4248150" cy="306959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899795" y="1025525"/>
            <a:ext cx="56438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增大摩擦与减小摩擦的方法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99795" y="18884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减小摩擦的方法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6" grpId="0" bldLvl="0" animBg="1"/>
      <p:bldP spid="1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204377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27405" y="2411095"/>
            <a:ext cx="421957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在机器中使用滚珠轴承，可以</a:t>
            </a:r>
            <a:r>
              <a:rPr lang="zh-CN" altLang="en-US" sz="2800"/>
              <a:t>通过</a:t>
            </a:r>
            <a:r>
              <a:rPr lang="zh-CN" altLang="en-US" sz="2800" b="1">
                <a:solidFill>
                  <a:schemeClr val="accent5"/>
                </a:solidFill>
              </a:rPr>
              <a:t>将滑动摩擦变为滚动摩擦</a:t>
            </a:r>
            <a:r>
              <a:rPr lang="zh-CN" altLang="en-US" sz="2800"/>
              <a:t>的方式来减小摩擦力。</a:t>
            </a:r>
          </a:p>
        </p:txBody>
      </p:sp>
      <p:pic>
        <p:nvPicPr>
          <p:cNvPr id="10" name="https://docer-ks3.wpscdn.cn/picture/148849219/ebb1461c351f05175fa364914a020b66_612.jpg" descr="滚珠轴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130" y="1726565"/>
            <a:ext cx="2813685" cy="4222750"/>
          </a:xfrm>
          <a:prstGeom prst="rect">
            <a:avLst/>
          </a:prstGeom>
        </p:spPr>
      </p:pic>
      <p:pic>
        <p:nvPicPr>
          <p:cNvPr id="19" name="图片 18" descr="&amp;pky94125064547&amp;"/>
          <p:cNvPicPr>
            <a:picLocks noChangeAspect="1"/>
          </p:cNvPicPr>
          <p:nvPr/>
        </p:nvPicPr>
        <p:blipFill>
          <a:blip r:embed="rId4"/>
          <a:srcRect l="5795" r="8646"/>
          <a:stretch>
            <a:fillRect/>
          </a:stretch>
        </p:blipFill>
        <p:spPr>
          <a:xfrm>
            <a:off x="8105140" y="1726565"/>
            <a:ext cx="3003550" cy="23393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r="4285" b="14934"/>
          <a:stretch>
            <a:fillRect/>
          </a:stretch>
        </p:blipFill>
        <p:spPr>
          <a:xfrm>
            <a:off x="8044815" y="3985260"/>
            <a:ext cx="3928745" cy="19640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99795" y="1025525"/>
            <a:ext cx="56438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增大摩擦与减小摩擦的方法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99795" y="18884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减小摩擦的方法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2936240"/>
            <a:ext cx="421957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气垫船、磁悬浮列车</a:t>
            </a:r>
            <a:r>
              <a:rPr lang="zh-CN" altLang="en-US" sz="2800"/>
              <a:t>通过</a:t>
            </a:r>
            <a:r>
              <a:rPr lang="zh-CN" altLang="en-US" sz="2800" b="1">
                <a:solidFill>
                  <a:schemeClr val="accent5"/>
                </a:solidFill>
              </a:rPr>
              <a:t>使接触面相互分离</a:t>
            </a:r>
            <a:r>
              <a:rPr lang="zh-CN" altLang="en-US" sz="2800"/>
              <a:t>的方式来减小摩擦力。</a:t>
            </a:r>
          </a:p>
        </p:txBody>
      </p:sp>
      <p:pic>
        <p:nvPicPr>
          <p:cNvPr id="10" name="https://docer-ks3.wpscdn.cn/picture/17768926/bcd10f37b7d709b30e67734cb53fc741_612.jpg" descr="Russian ACV Hovercraft in Action on a Frozen Riv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310" y="1202690"/>
            <a:ext cx="4062095" cy="27082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310" y="3910965"/>
            <a:ext cx="4039235" cy="28276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99795" y="1025525"/>
            <a:ext cx="56438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增大摩擦与减小摩擦的方法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99795" y="18884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减小摩擦的方法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899795" y="1025525"/>
            <a:ext cx="56438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增大摩擦与减小摩擦的方法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99795" y="1888490"/>
            <a:ext cx="7155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STSE	  </a:t>
            </a:r>
            <a:r>
              <a:rPr lang="zh-CN" altLang="en-US" sz="2800"/>
              <a:t>摩擦与汽车防抱死制动系统（</a:t>
            </a:r>
            <a:r>
              <a:rPr lang="en-US" altLang="zh-CN" sz="2800"/>
              <a:t>ABS</a:t>
            </a:r>
            <a:r>
              <a:rPr lang="zh-CN" altLang="en-US" sz="2800"/>
              <a:t>）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4900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ABS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5405" y="2689860"/>
            <a:ext cx="6981190" cy="39065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52170" y="1044575"/>
            <a:ext cx="10769600" cy="5367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</a:t>
            </a:r>
            <a:r>
              <a:rPr lang="zh-CN" altLang="en-US" sz="2800"/>
              <a:t>下列常见现象中，为了增大摩擦的是（　　）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．收纳箱底部装有轮子</a:t>
            </a:r>
            <a:r>
              <a:rPr lang="en-US" altLang="zh-CN" sz="2800"/>
              <a:t>			B</a:t>
            </a:r>
            <a:r>
              <a:rPr lang="zh-CN" altLang="en-US" sz="2800"/>
              <a:t>．鞋底有凹凸不平的花纹</a:t>
            </a:r>
          </a:p>
          <a:p>
            <a:pPr indent="457200">
              <a:lnSpc>
                <a:spcPct val="150000"/>
              </a:lnSpc>
            </a:pPr>
            <a:endParaRPr lang="zh-CN" altLang="en-US" sz="2800"/>
          </a:p>
          <a:p>
            <a:pPr indent="457200">
              <a:lnSpc>
                <a:spcPct val="150000"/>
              </a:lnSpc>
            </a:pPr>
            <a:endParaRPr lang="zh-CN" altLang="en-US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．游乐场的滑梯表面光滑</a:t>
            </a:r>
            <a:r>
              <a:rPr lang="en-US" altLang="zh-CN" sz="2800"/>
              <a:t>		D</a:t>
            </a:r>
            <a:r>
              <a:rPr lang="zh-CN" altLang="en-US" sz="2800"/>
              <a:t>．给自行车车轴加润滑油</a:t>
            </a:r>
          </a:p>
        </p:txBody>
      </p:sp>
      <p:pic>
        <p:nvPicPr>
          <p:cNvPr id="100023" name="图片 100023" descr="@@@04c95fd5-50ea-401c-92fd-f7ee723c63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515" y="2389505"/>
            <a:ext cx="1955165" cy="1430655"/>
          </a:xfrm>
          <a:prstGeom prst="rect">
            <a:avLst/>
          </a:prstGeom>
        </p:spPr>
      </p:pic>
      <p:pic>
        <p:nvPicPr>
          <p:cNvPr id="100025" name="图片 100025" descr="@@@76d76565-0e55-4310-8b89-ce3badcc8b9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970" y="2389505"/>
            <a:ext cx="2381885" cy="1418590"/>
          </a:xfrm>
          <a:prstGeom prst="rect">
            <a:avLst/>
          </a:prstGeom>
        </p:spPr>
      </p:pic>
      <p:pic>
        <p:nvPicPr>
          <p:cNvPr id="100027" name="图片 100027" descr="@@@b62fcb2d-9685-4f3a-8eb2-01717dde9ce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685" y="4327525"/>
            <a:ext cx="1638300" cy="2349500"/>
          </a:xfrm>
          <a:prstGeom prst="rect">
            <a:avLst/>
          </a:prstGeom>
        </p:spPr>
      </p:pic>
      <p:pic>
        <p:nvPicPr>
          <p:cNvPr id="100029" name="图片 100029" descr="@@@0e7c4a1b-3d4d-4465-bc1e-c723c484669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8970" y="4391660"/>
            <a:ext cx="2854325" cy="21247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238365" y="1238885"/>
            <a:ext cx="923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B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52170" y="1044575"/>
            <a:ext cx="11109325" cy="39141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2. </a:t>
            </a:r>
            <a:r>
              <a:rPr lang="zh-CN" altLang="en-US" sz="2800"/>
              <a:t>下图所示为自行车部件或使用中的实例，为了减小摩擦的是（　　）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．车把上套了有花纹的橡胶套</a:t>
            </a:r>
            <a:r>
              <a:rPr lang="en-US" altLang="zh-CN" sz="2800"/>
              <a:t>	B</a:t>
            </a:r>
            <a:r>
              <a:rPr lang="zh-CN" altLang="en-US" sz="2800"/>
              <a:t>．遇到紧急情况时用力捏刹车</a:t>
            </a:r>
          </a:p>
          <a:p>
            <a:pPr indent="457200">
              <a:lnSpc>
                <a:spcPct val="150000"/>
              </a:lnSpc>
            </a:pPr>
            <a:endParaRPr lang="zh-CN" altLang="en-US" sz="2800"/>
          </a:p>
          <a:p>
            <a:pPr indent="457200">
              <a:lnSpc>
                <a:spcPct val="150000"/>
              </a:lnSpc>
            </a:pPr>
            <a:endParaRPr lang="zh-CN" altLang="en-US" sz="2800"/>
          </a:p>
          <a:p>
            <a:pPr indent="457200">
              <a:lnSpc>
                <a:spcPct val="150000"/>
              </a:lnSpc>
            </a:pPr>
            <a:endParaRPr lang="zh-CN" altLang="en-US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．自行车轮胎上刻有花纹</a:t>
            </a:r>
            <a:r>
              <a:rPr lang="en-US" altLang="zh-CN" sz="2800"/>
              <a:t>	D</a:t>
            </a:r>
            <a:r>
              <a:rPr lang="zh-CN" altLang="en-US" sz="2800"/>
              <a:t>．轴承中装有滚珠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795000" y="1170940"/>
            <a:ext cx="923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D</a:t>
            </a:r>
          </a:p>
        </p:txBody>
      </p:sp>
      <p:pic>
        <p:nvPicPr>
          <p:cNvPr id="100035" name="图片 100035" descr="@@@5b474755-d0fd-4fed-bf80-61781ccae3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820" y="2355215"/>
            <a:ext cx="2563495" cy="1877060"/>
          </a:xfrm>
          <a:prstGeom prst="rect">
            <a:avLst/>
          </a:prstGeom>
        </p:spPr>
      </p:pic>
      <p:pic>
        <p:nvPicPr>
          <p:cNvPr id="100037" name="图片 100037" descr="@@@342ac4a7-f918-4846-add7-fdc9c5d9f55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085" y="2355850"/>
            <a:ext cx="2561590" cy="1889125"/>
          </a:xfrm>
          <a:prstGeom prst="rect">
            <a:avLst/>
          </a:prstGeom>
        </p:spPr>
      </p:pic>
      <p:pic>
        <p:nvPicPr>
          <p:cNvPr id="100039" name="图片 100039" descr="@@@7fabb6f4-5dfa-4c6d-b010-03c1772943b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820" y="4880610"/>
            <a:ext cx="2563495" cy="1903095"/>
          </a:xfrm>
          <a:prstGeom prst="rect">
            <a:avLst/>
          </a:prstGeom>
        </p:spPr>
      </p:pic>
      <p:pic>
        <p:nvPicPr>
          <p:cNvPr id="100041" name="图片 100041" descr="@@@024df806-caac-4c8b-9b78-4ad9ed6b2e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040" y="4880610"/>
            <a:ext cx="2011680" cy="19081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52170" y="1044575"/>
            <a:ext cx="10740390" cy="53670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3. </a:t>
            </a:r>
            <a:r>
              <a:rPr lang="zh-CN" altLang="en-US" sz="2800"/>
              <a:t>冰壶运动是冬奥会比赛项目之一。如图所示，运动员穿的两只鞋的鞋底材质不同。蹬冰脚的鞋底为橡胶制成，在向后蹬地的过程中，脚受到摩擦力的方向</a:t>
            </a:r>
            <a:r>
              <a:rPr lang="en-US" altLang="zh-CN" sz="2800" u="sng"/>
              <a:t>            </a:t>
            </a:r>
            <a:r>
              <a:rPr lang="zh-CN" altLang="en-US" sz="2800"/>
              <a:t>（选填</a:t>
            </a:r>
            <a:r>
              <a:rPr lang="en-US" altLang="zh-CN" sz="2800"/>
              <a:t>“</a:t>
            </a:r>
            <a:r>
              <a:rPr lang="zh-CN" altLang="en-US" sz="2800"/>
              <a:t>向前</a:t>
            </a:r>
            <a:r>
              <a:rPr lang="en-US" altLang="zh-CN" sz="2800"/>
              <a:t>”</a:t>
            </a:r>
            <a:r>
              <a:rPr lang="zh-CN" altLang="en-US" sz="2800"/>
              <a:t>或</a:t>
            </a:r>
            <a:r>
              <a:rPr lang="en-US" altLang="zh-CN" sz="2800"/>
              <a:t>“</a:t>
            </a:r>
            <a:r>
              <a:rPr lang="zh-CN" altLang="en-US" sz="2800"/>
              <a:t>向后</a:t>
            </a:r>
            <a:r>
              <a:rPr lang="en-US" altLang="zh-CN" sz="2800"/>
              <a:t>”</a:t>
            </a:r>
            <a:r>
              <a:rPr lang="zh-CN" altLang="en-US" sz="2800"/>
              <a:t>），而滑行时的鞋底由塑料制成，目的是为了</a:t>
            </a:r>
            <a:r>
              <a:rPr lang="en-US" altLang="zh-CN" sz="2800" u="sng"/>
              <a:t>             </a:t>
            </a:r>
            <a:r>
              <a:rPr lang="zh-CN" altLang="en-US" sz="2800"/>
              <a:t>（选填</a:t>
            </a:r>
            <a:r>
              <a:rPr lang="en-US" altLang="zh-CN" sz="2800"/>
              <a:t>“</a:t>
            </a:r>
            <a:r>
              <a:rPr lang="zh-CN" altLang="en-US" sz="2800"/>
              <a:t>增大</a:t>
            </a:r>
            <a:r>
              <a:rPr lang="en-US" altLang="zh-CN" sz="2800"/>
              <a:t>”</a:t>
            </a:r>
            <a:r>
              <a:rPr lang="zh-CN" altLang="en-US" sz="2800"/>
              <a:t>或</a:t>
            </a:r>
            <a:r>
              <a:rPr lang="en-US" altLang="zh-CN" sz="2800"/>
              <a:t>“</a:t>
            </a:r>
            <a:r>
              <a:rPr lang="zh-CN" altLang="en-US" sz="2800"/>
              <a:t>减小</a:t>
            </a:r>
            <a:r>
              <a:rPr lang="en-US" altLang="zh-CN" sz="2800"/>
              <a:t>”</a:t>
            </a:r>
            <a:r>
              <a:rPr lang="zh-CN" altLang="en-US" sz="2800"/>
              <a:t>）摩擦力。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025900" y="2439670"/>
            <a:ext cx="13112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向前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566410" y="3023235"/>
            <a:ext cx="13112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减小</a:t>
            </a:r>
          </a:p>
        </p:txBody>
      </p:sp>
      <p:pic>
        <p:nvPicPr>
          <p:cNvPr id="100067" name="图片 100067" descr="@@@1f8a98b6-3fe4-4b1b-805d-4c9744b305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120" y="3933190"/>
            <a:ext cx="8183245" cy="28422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166745" y="1843405"/>
            <a:ext cx="2390775" cy="1056269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有益摩擦与有害摩擦</a:t>
            </a:r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6732905" y="1321435"/>
            <a:ext cx="170561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有益摩擦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318135" y="1723390"/>
            <a:ext cx="1442720" cy="3714750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Cambria Math" panose="02040503050406030204" pitchFamily="18" charset="0"/>
                <a:ea typeface="微软雅黑" panose="020B0503020204020204" charset="-122"/>
                <a:cs typeface="Cambria Math" panose="02040503050406030204" pitchFamily="18" charset="0"/>
                <a:sym typeface="微软雅黑" panose="020B0503020204020204" charset="-122"/>
              </a:rPr>
              <a:t>增大摩擦和减小摩擦的方法</a:t>
            </a:r>
            <a:endParaRPr lang="zh-CN" altLang="en-US" sz="3600"/>
          </a:p>
        </p:txBody>
      </p:sp>
      <p:sp>
        <p:nvSpPr>
          <p:cNvPr id="14" name="左大括号 13"/>
          <p:cNvSpPr/>
          <p:nvPr/>
        </p:nvSpPr>
        <p:spPr>
          <a:xfrm>
            <a:off x="2044065" y="2404110"/>
            <a:ext cx="906145" cy="2644140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166745" y="4519930"/>
            <a:ext cx="2525395" cy="1056787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增大摩擦与减小摩擦的方法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6852285" y="5576570"/>
            <a:ext cx="271335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减小摩擦的方法</a:t>
            </a:r>
          </a:p>
        </p:txBody>
      </p:sp>
      <p:sp>
        <p:nvSpPr>
          <p:cNvPr id="8" name="左大括号 7"/>
          <p:cNvSpPr/>
          <p:nvPr/>
        </p:nvSpPr>
        <p:spPr>
          <a:xfrm>
            <a:off x="5692140" y="1609725"/>
            <a:ext cx="906145" cy="164655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6732905" y="2899410"/>
            <a:ext cx="174371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有害摩擦</a:t>
            </a:r>
          </a:p>
        </p:txBody>
      </p:sp>
      <p:sp>
        <p:nvSpPr>
          <p:cNvPr id="10" name="左大括号 9"/>
          <p:cNvSpPr/>
          <p:nvPr/>
        </p:nvSpPr>
        <p:spPr>
          <a:xfrm>
            <a:off x="5819140" y="4225290"/>
            <a:ext cx="906145" cy="164655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6852285" y="3997960"/>
            <a:ext cx="271335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增大摩擦的方法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5" grpId="0" bldLvl="0" animBg="1"/>
      <p:bldP spid="3" grpId="0" bldLvl="0" animBg="1"/>
      <p:bldP spid="6" grpId="0" bldLvl="0" animBg="1"/>
      <p:bldP spid="8" grpId="0" animBg="1"/>
      <p:bldP spid="9" grpId="0" bldLvl="0" animBg="1"/>
      <p:bldP spid="10" grpId="0" animBg="1"/>
      <p:bldP spid="11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32865" y="881380"/>
            <a:ext cx="967295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摩擦与人们的生活、生产密切相关，人们时时处处都离不开它。摩擦有时是有利的、不可缺少的；有时又是有害的，会带来麻烦。</a:t>
            </a:r>
          </a:p>
        </p:txBody>
      </p:sp>
      <p:pic>
        <p:nvPicPr>
          <p:cNvPr id="3" name="摩擦力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9896" end="145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6680" y="2911475"/>
            <a:ext cx="6252210" cy="35159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3535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有益摩擦与有害摩擦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8715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88912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有益摩擦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9795" y="2557780"/>
            <a:ext cx="8850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人走路、传送带运送物品等都要靠摩擦。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061085" y="6028055"/>
            <a:ext cx="41592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人走路时要利用</a:t>
            </a:r>
          </a:p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鞋底与地面的摩擦</a:t>
            </a:r>
          </a:p>
        </p:txBody>
      </p:sp>
      <p:pic>
        <p:nvPicPr>
          <p:cNvPr id="13" name="https://docer-ks3.wpscdn.cn/picture/197700209/020b6b45bb1c35f9cdea5817a692b9a4_612.jpg" descr="脚红色运动鞋一个女孩在自然和放松时间在假日Se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085" y="3101340"/>
            <a:ext cx="4228465" cy="2818130"/>
          </a:xfrm>
          <a:prstGeom prst="rect">
            <a:avLst/>
          </a:prstGeom>
        </p:spPr>
      </p:pic>
      <p:pic>
        <p:nvPicPr>
          <p:cNvPr id="14" name="https://docer-ks3.wpscdn.cn/picture/53085947/4ef5a6714a30c15ece0077f86b081512_612.jpg" descr="传送带,纸箱,生产线,货运,纸盒,海上运输,包装,盒子,工厂,仓库"/>
          <p:cNvPicPr>
            <a:picLocks noChangeAspect="1"/>
          </p:cNvPicPr>
          <p:nvPr/>
        </p:nvPicPr>
        <p:blipFill>
          <a:blip r:embed="rId4"/>
          <a:srcRect l="7328" r="7328"/>
          <a:stretch>
            <a:fillRect/>
          </a:stretch>
        </p:blipFill>
        <p:spPr>
          <a:xfrm>
            <a:off x="7176135" y="3104515"/>
            <a:ext cx="3180080" cy="279463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686550" y="6028055"/>
            <a:ext cx="41592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传送带运输运送货物</a:t>
            </a:r>
          </a:p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要利用货物与传送带的摩擦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3535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有益摩擦与有害摩擦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8715" y="186343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70815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有益摩擦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9795" y="2272665"/>
            <a:ext cx="8850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人走路、传送带运送物品等都要靠摩擦。</a:t>
            </a:r>
          </a:p>
        </p:txBody>
      </p:sp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1922145" y="2837180"/>
            <a:ext cx="2877185" cy="29730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22450" y="5810250"/>
            <a:ext cx="30765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如果摩擦太小，人走路时就容易滑倒。</a:t>
            </a:r>
          </a:p>
        </p:txBody>
      </p:sp>
      <p:pic>
        <p:nvPicPr>
          <p:cNvPr id="13" name="图片 12"/>
          <p:cNvPicPr/>
          <p:nvPr/>
        </p:nvPicPr>
        <p:blipFill>
          <a:blip r:embed="rId4"/>
          <a:srcRect t="14287"/>
          <a:stretch>
            <a:fillRect/>
          </a:stretch>
        </p:blipFill>
        <p:spPr>
          <a:xfrm>
            <a:off x="7443470" y="2837180"/>
            <a:ext cx="2650490" cy="299847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060565" y="5835650"/>
            <a:ext cx="34163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如果摩擦太小，传送带上的物品也运送不出去。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3535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有益摩擦与有害摩擦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8715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88912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有害摩擦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9795" y="2489835"/>
            <a:ext cx="99364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在机器内部有许多传动和滑动的部件，摩擦不但会使机器发热，还会使机器磨损。</a:t>
            </a:r>
          </a:p>
        </p:txBody>
      </p:sp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3862070" y="3298190"/>
            <a:ext cx="4467860" cy="3350895"/>
          </a:xfrm>
          <a:prstGeom prst="rect">
            <a:avLst/>
          </a:prstGeom>
        </p:spPr>
      </p:pic>
      <p:grpSp>
        <p:nvGrpSpPr>
          <p:cNvPr id="47" name="生活小助手" descr="7b0a202020202274657874626f78223a2022220a7d0a"/>
          <p:cNvGrpSpPr/>
          <p:nvPr/>
        </p:nvGrpSpPr>
        <p:grpSpPr>
          <a:xfrm>
            <a:off x="5434887" y="649471"/>
            <a:ext cx="5575457" cy="2658379"/>
            <a:chOff x="3251200" y="2060575"/>
            <a:chExt cx="5575457" cy="2658379"/>
          </a:xfrm>
        </p:grpSpPr>
        <p:grpSp>
          <p:nvGrpSpPr>
            <p:cNvPr id="46" name="组合 45"/>
            <p:cNvGrpSpPr/>
            <p:nvPr/>
          </p:nvGrpSpPr>
          <p:grpSpPr>
            <a:xfrm>
              <a:off x="3251200" y="2060575"/>
              <a:ext cx="5575457" cy="2658379"/>
              <a:chOff x="3251200" y="2060575"/>
              <a:chExt cx="5575457" cy="2658379"/>
            </a:xfrm>
          </p:grpSpPr>
          <p:sp>
            <p:nvSpPr>
              <p:cNvPr id="23" name="Oval 9"/>
              <p:cNvSpPr>
                <a:spLocks noChangeArrowheads="1"/>
              </p:cNvSpPr>
              <p:nvPr/>
            </p:nvSpPr>
            <p:spPr bwMode="auto">
              <a:xfrm>
                <a:off x="3583531" y="2575150"/>
                <a:ext cx="154461" cy="154461"/>
              </a:xfrm>
              <a:prstGeom prst="ellipse">
                <a:avLst/>
              </a:prstGeom>
              <a:solidFill>
                <a:srgbClr val="8B8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Freeform 10"/>
              <p:cNvSpPr/>
              <p:nvPr/>
            </p:nvSpPr>
            <p:spPr bwMode="auto">
              <a:xfrm>
                <a:off x="3673186" y="3795981"/>
                <a:ext cx="139370" cy="141146"/>
              </a:xfrm>
              <a:custGeom>
                <a:avLst/>
                <a:gdLst>
                  <a:gd name="T0" fmla="*/ 40 w 66"/>
                  <a:gd name="T1" fmla="*/ 4 h 67"/>
                  <a:gd name="T2" fmla="*/ 62 w 66"/>
                  <a:gd name="T3" fmla="*/ 41 h 67"/>
                  <a:gd name="T4" fmla="*/ 26 w 66"/>
                  <a:gd name="T5" fmla="*/ 63 h 67"/>
                  <a:gd name="T6" fmla="*/ 4 w 66"/>
                  <a:gd name="T7" fmla="*/ 26 h 67"/>
                  <a:gd name="T8" fmla="*/ 40 w 66"/>
                  <a:gd name="T9" fmla="*/ 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7">
                    <a:moveTo>
                      <a:pt x="40" y="4"/>
                    </a:moveTo>
                    <a:cubicBezTo>
                      <a:pt x="56" y="8"/>
                      <a:pt x="66" y="25"/>
                      <a:pt x="62" y="41"/>
                    </a:cubicBezTo>
                    <a:cubicBezTo>
                      <a:pt x="58" y="57"/>
                      <a:pt x="42" y="67"/>
                      <a:pt x="26" y="63"/>
                    </a:cubicBezTo>
                    <a:cubicBezTo>
                      <a:pt x="10" y="59"/>
                      <a:pt x="0" y="42"/>
                      <a:pt x="4" y="26"/>
                    </a:cubicBezTo>
                    <a:cubicBezTo>
                      <a:pt x="8" y="10"/>
                      <a:pt x="24" y="0"/>
                      <a:pt x="40" y="4"/>
                    </a:cubicBezTo>
                    <a:close/>
                  </a:path>
                </a:pathLst>
              </a:custGeom>
              <a:solidFill>
                <a:srgbClr val="8B8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Freeform 15"/>
              <p:cNvSpPr/>
              <p:nvPr/>
            </p:nvSpPr>
            <p:spPr bwMode="auto">
              <a:xfrm>
                <a:off x="3807158" y="4598226"/>
                <a:ext cx="165114" cy="120728"/>
              </a:xfrm>
              <a:custGeom>
                <a:avLst/>
                <a:gdLst>
                  <a:gd name="T0" fmla="*/ 0 w 186"/>
                  <a:gd name="T1" fmla="*/ 136 h 136"/>
                  <a:gd name="T2" fmla="*/ 103 w 186"/>
                  <a:gd name="T3" fmla="*/ 0 h 136"/>
                  <a:gd name="T4" fmla="*/ 186 w 186"/>
                  <a:gd name="T5" fmla="*/ 100 h 136"/>
                  <a:gd name="T6" fmla="*/ 0 w 186"/>
                  <a:gd name="T7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6" h="136">
                    <a:moveTo>
                      <a:pt x="0" y="136"/>
                    </a:moveTo>
                    <a:lnTo>
                      <a:pt x="103" y="0"/>
                    </a:lnTo>
                    <a:lnTo>
                      <a:pt x="186" y="100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8B8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Freeform 12"/>
              <p:cNvSpPr/>
              <p:nvPr/>
            </p:nvSpPr>
            <p:spPr bwMode="auto">
              <a:xfrm>
                <a:off x="8106766" y="2170438"/>
                <a:ext cx="123312" cy="123312"/>
              </a:xfrm>
              <a:custGeom>
                <a:avLst/>
                <a:gdLst>
                  <a:gd name="T0" fmla="*/ 1 w 26"/>
                  <a:gd name="T1" fmla="*/ 14 h 26"/>
                  <a:gd name="T2" fmla="*/ 13 w 26"/>
                  <a:gd name="T3" fmla="*/ 1 h 26"/>
                  <a:gd name="T4" fmla="*/ 26 w 26"/>
                  <a:gd name="T5" fmla="*/ 13 h 26"/>
                  <a:gd name="T6" fmla="*/ 14 w 26"/>
                  <a:gd name="T7" fmla="*/ 26 h 26"/>
                  <a:gd name="T8" fmla="*/ 1 w 26"/>
                  <a:gd name="T9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1" y="14"/>
                    </a:moveTo>
                    <a:cubicBezTo>
                      <a:pt x="0" y="7"/>
                      <a:pt x="6" y="1"/>
                      <a:pt x="13" y="1"/>
                    </a:cubicBezTo>
                    <a:cubicBezTo>
                      <a:pt x="20" y="0"/>
                      <a:pt x="26" y="6"/>
                      <a:pt x="26" y="13"/>
                    </a:cubicBezTo>
                    <a:cubicBezTo>
                      <a:pt x="26" y="20"/>
                      <a:pt x="21" y="26"/>
                      <a:pt x="14" y="26"/>
                    </a:cubicBezTo>
                    <a:cubicBezTo>
                      <a:pt x="7" y="26"/>
                      <a:pt x="1" y="20"/>
                      <a:pt x="1" y="14"/>
                    </a:cubicBezTo>
                    <a:close/>
                  </a:path>
                </a:pathLst>
              </a:custGeom>
              <a:solidFill>
                <a:srgbClr val="8B8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Freeform 13"/>
              <p:cNvSpPr/>
              <p:nvPr/>
            </p:nvSpPr>
            <p:spPr bwMode="auto">
              <a:xfrm>
                <a:off x="8671117" y="4543046"/>
                <a:ext cx="117346" cy="117346"/>
              </a:xfrm>
              <a:custGeom>
                <a:avLst/>
                <a:gdLst>
                  <a:gd name="T0" fmla="*/ 0 w 25"/>
                  <a:gd name="T1" fmla="*/ 13 h 25"/>
                  <a:gd name="T2" fmla="*/ 12 w 25"/>
                  <a:gd name="T3" fmla="*/ 0 h 25"/>
                  <a:gd name="T4" fmla="*/ 25 w 25"/>
                  <a:gd name="T5" fmla="*/ 12 h 25"/>
                  <a:gd name="T6" fmla="*/ 13 w 25"/>
                  <a:gd name="T7" fmla="*/ 25 h 25"/>
                  <a:gd name="T8" fmla="*/ 0 w 25"/>
                  <a:gd name="T9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0" y="13"/>
                    </a:moveTo>
                    <a:cubicBezTo>
                      <a:pt x="0" y="6"/>
                      <a:pt x="5" y="0"/>
                      <a:pt x="12" y="0"/>
                    </a:cubicBezTo>
                    <a:cubicBezTo>
                      <a:pt x="19" y="0"/>
                      <a:pt x="25" y="5"/>
                      <a:pt x="25" y="12"/>
                    </a:cubicBezTo>
                    <a:cubicBezTo>
                      <a:pt x="25" y="19"/>
                      <a:pt x="20" y="25"/>
                      <a:pt x="13" y="25"/>
                    </a:cubicBezTo>
                    <a:cubicBezTo>
                      <a:pt x="6" y="25"/>
                      <a:pt x="0" y="20"/>
                      <a:pt x="0" y="13"/>
                    </a:cubicBezTo>
                    <a:close/>
                  </a:path>
                </a:pathLst>
              </a:custGeom>
              <a:solidFill>
                <a:srgbClr val="8B8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Freeform 14"/>
              <p:cNvSpPr/>
              <p:nvPr/>
            </p:nvSpPr>
            <p:spPr bwMode="auto">
              <a:xfrm>
                <a:off x="6096000" y="2209799"/>
                <a:ext cx="218780" cy="161101"/>
              </a:xfrm>
              <a:custGeom>
                <a:avLst/>
                <a:gdLst>
                  <a:gd name="T0" fmla="*/ 0 w 110"/>
                  <a:gd name="T1" fmla="*/ 81 h 81"/>
                  <a:gd name="T2" fmla="*/ 62 w 110"/>
                  <a:gd name="T3" fmla="*/ 0 h 81"/>
                  <a:gd name="T4" fmla="*/ 110 w 110"/>
                  <a:gd name="T5" fmla="*/ 59 h 81"/>
                  <a:gd name="T6" fmla="*/ 0 w 110"/>
                  <a:gd name="T7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0" h="81">
                    <a:moveTo>
                      <a:pt x="0" y="81"/>
                    </a:moveTo>
                    <a:lnTo>
                      <a:pt x="62" y="0"/>
                    </a:lnTo>
                    <a:lnTo>
                      <a:pt x="110" y="59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FFC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Freeform 16"/>
              <p:cNvSpPr/>
              <p:nvPr/>
            </p:nvSpPr>
            <p:spPr bwMode="auto">
              <a:xfrm>
                <a:off x="5944843" y="4430473"/>
                <a:ext cx="151157" cy="254581"/>
              </a:xfrm>
              <a:custGeom>
                <a:avLst/>
                <a:gdLst>
                  <a:gd name="T0" fmla="*/ 71 w 76"/>
                  <a:gd name="T1" fmla="*/ 128 h 128"/>
                  <a:gd name="T2" fmla="*/ 0 w 76"/>
                  <a:gd name="T3" fmla="*/ 38 h 128"/>
                  <a:gd name="T4" fmla="*/ 76 w 76"/>
                  <a:gd name="T5" fmla="*/ 0 h 128"/>
                  <a:gd name="T6" fmla="*/ 71 w 76"/>
                  <a:gd name="T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6" h="128">
                    <a:moveTo>
                      <a:pt x="71" y="128"/>
                    </a:moveTo>
                    <a:lnTo>
                      <a:pt x="0" y="38"/>
                    </a:lnTo>
                    <a:lnTo>
                      <a:pt x="76" y="0"/>
                    </a:lnTo>
                    <a:lnTo>
                      <a:pt x="71" y="128"/>
                    </a:lnTo>
                    <a:close/>
                  </a:path>
                </a:pathLst>
              </a:custGeom>
              <a:solidFill>
                <a:srgbClr val="FFC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>
                <a:off x="3365343" y="2548128"/>
                <a:ext cx="5461314" cy="2030790"/>
                <a:chOff x="3788516" y="2490237"/>
                <a:chExt cx="3428350" cy="1918224"/>
              </a:xfrm>
            </p:grpSpPr>
            <p:sp>
              <p:nvSpPr>
                <p:cNvPr id="109" name="对话气泡: 圆角矩形 17"/>
                <p:cNvSpPr/>
                <p:nvPr/>
              </p:nvSpPr>
              <p:spPr>
                <a:xfrm rot="21295309">
                  <a:off x="3953090" y="2490237"/>
                  <a:ext cx="3263776" cy="1890090"/>
                </a:xfrm>
                <a:custGeom>
                  <a:avLst/>
                  <a:gdLst>
                    <a:gd name="connsiteX0" fmla="*/ 0 w 3515557"/>
                    <a:gd name="connsiteY0" fmla="*/ 255978 h 1535837"/>
                    <a:gd name="connsiteX1" fmla="*/ 255978 w 3515557"/>
                    <a:gd name="connsiteY1" fmla="*/ 0 h 1535837"/>
                    <a:gd name="connsiteX2" fmla="*/ 2050742 w 3515557"/>
                    <a:gd name="connsiteY2" fmla="*/ 0 h 1535837"/>
                    <a:gd name="connsiteX3" fmla="*/ 2050742 w 3515557"/>
                    <a:gd name="connsiteY3" fmla="*/ 0 h 1535837"/>
                    <a:gd name="connsiteX4" fmla="*/ 2929631 w 3515557"/>
                    <a:gd name="connsiteY4" fmla="*/ 0 h 1535837"/>
                    <a:gd name="connsiteX5" fmla="*/ 3259579 w 3515557"/>
                    <a:gd name="connsiteY5" fmla="*/ 0 h 1535837"/>
                    <a:gd name="connsiteX6" fmla="*/ 3515557 w 3515557"/>
                    <a:gd name="connsiteY6" fmla="*/ 255978 h 1535837"/>
                    <a:gd name="connsiteX7" fmla="*/ 3515557 w 3515557"/>
                    <a:gd name="connsiteY7" fmla="*/ 895905 h 1535837"/>
                    <a:gd name="connsiteX8" fmla="*/ 3515557 w 3515557"/>
                    <a:gd name="connsiteY8" fmla="*/ 895905 h 1535837"/>
                    <a:gd name="connsiteX9" fmla="*/ 3515557 w 3515557"/>
                    <a:gd name="connsiteY9" fmla="*/ 1279864 h 1535837"/>
                    <a:gd name="connsiteX10" fmla="*/ 3515557 w 3515557"/>
                    <a:gd name="connsiteY10" fmla="*/ 1279859 h 1535837"/>
                    <a:gd name="connsiteX11" fmla="*/ 3259579 w 3515557"/>
                    <a:gd name="connsiteY11" fmla="*/ 1535837 h 1535837"/>
                    <a:gd name="connsiteX12" fmla="*/ 2929631 w 3515557"/>
                    <a:gd name="connsiteY12" fmla="*/ 1535837 h 1535837"/>
                    <a:gd name="connsiteX13" fmla="*/ 3164915 w 3515557"/>
                    <a:gd name="connsiteY13" fmla="*/ 1763325 h 1535837"/>
                    <a:gd name="connsiteX14" fmla="*/ 2050742 w 3515557"/>
                    <a:gd name="connsiteY14" fmla="*/ 1535837 h 1535837"/>
                    <a:gd name="connsiteX15" fmla="*/ 255978 w 3515557"/>
                    <a:gd name="connsiteY15" fmla="*/ 1535837 h 1535837"/>
                    <a:gd name="connsiteX16" fmla="*/ 0 w 3515557"/>
                    <a:gd name="connsiteY16" fmla="*/ 1279859 h 1535837"/>
                    <a:gd name="connsiteX17" fmla="*/ 0 w 3515557"/>
                    <a:gd name="connsiteY17" fmla="*/ 1279864 h 1535837"/>
                    <a:gd name="connsiteX18" fmla="*/ 0 w 3515557"/>
                    <a:gd name="connsiteY18" fmla="*/ 895905 h 1535837"/>
                    <a:gd name="connsiteX19" fmla="*/ 0 w 3515557"/>
                    <a:gd name="connsiteY19" fmla="*/ 895905 h 1535837"/>
                    <a:gd name="connsiteX20" fmla="*/ 0 w 3515557"/>
                    <a:gd name="connsiteY20" fmla="*/ 255978 h 1535837"/>
                    <a:gd name="connsiteX0-1" fmla="*/ 0 w 3515557"/>
                    <a:gd name="connsiteY0-2" fmla="*/ 255978 h 1763325"/>
                    <a:gd name="connsiteX1-3" fmla="*/ 255978 w 3515557"/>
                    <a:gd name="connsiteY1-4" fmla="*/ 0 h 1763325"/>
                    <a:gd name="connsiteX2-5" fmla="*/ 2050742 w 3515557"/>
                    <a:gd name="connsiteY2-6" fmla="*/ 0 h 1763325"/>
                    <a:gd name="connsiteX3-7" fmla="*/ 2050742 w 3515557"/>
                    <a:gd name="connsiteY3-8" fmla="*/ 0 h 1763325"/>
                    <a:gd name="connsiteX4-9" fmla="*/ 2929631 w 3515557"/>
                    <a:gd name="connsiteY4-10" fmla="*/ 0 h 1763325"/>
                    <a:gd name="connsiteX5-11" fmla="*/ 3259579 w 3515557"/>
                    <a:gd name="connsiteY5-12" fmla="*/ 0 h 1763325"/>
                    <a:gd name="connsiteX6-13" fmla="*/ 3515557 w 3515557"/>
                    <a:gd name="connsiteY6-14" fmla="*/ 255978 h 1763325"/>
                    <a:gd name="connsiteX7-15" fmla="*/ 3515557 w 3515557"/>
                    <a:gd name="connsiteY7-16" fmla="*/ 895905 h 1763325"/>
                    <a:gd name="connsiteX8-17" fmla="*/ 3515557 w 3515557"/>
                    <a:gd name="connsiteY8-18" fmla="*/ 895905 h 1763325"/>
                    <a:gd name="connsiteX9-19" fmla="*/ 3515557 w 3515557"/>
                    <a:gd name="connsiteY9-20" fmla="*/ 1279864 h 1763325"/>
                    <a:gd name="connsiteX10-21" fmla="*/ 3515557 w 3515557"/>
                    <a:gd name="connsiteY10-22" fmla="*/ 1279859 h 1763325"/>
                    <a:gd name="connsiteX11-23" fmla="*/ 3259579 w 3515557"/>
                    <a:gd name="connsiteY11-24" fmla="*/ 1535837 h 1763325"/>
                    <a:gd name="connsiteX12-25" fmla="*/ 2929631 w 3515557"/>
                    <a:gd name="connsiteY12-26" fmla="*/ 1535837 h 1763325"/>
                    <a:gd name="connsiteX13-27" fmla="*/ 3164915 w 3515557"/>
                    <a:gd name="connsiteY13-28" fmla="*/ 1763325 h 1763325"/>
                    <a:gd name="connsiteX14-29" fmla="*/ 2414726 w 3515557"/>
                    <a:gd name="connsiteY14-30" fmla="*/ 1606858 h 1763325"/>
                    <a:gd name="connsiteX15-31" fmla="*/ 2050742 w 3515557"/>
                    <a:gd name="connsiteY15-32" fmla="*/ 1535837 h 1763325"/>
                    <a:gd name="connsiteX16-33" fmla="*/ 255978 w 3515557"/>
                    <a:gd name="connsiteY16-34" fmla="*/ 1535837 h 1763325"/>
                    <a:gd name="connsiteX17-35" fmla="*/ 0 w 3515557"/>
                    <a:gd name="connsiteY17-36" fmla="*/ 1279859 h 1763325"/>
                    <a:gd name="connsiteX18-37" fmla="*/ 0 w 3515557"/>
                    <a:gd name="connsiteY18-38" fmla="*/ 1279864 h 1763325"/>
                    <a:gd name="connsiteX19-39" fmla="*/ 0 w 3515557"/>
                    <a:gd name="connsiteY19-40" fmla="*/ 895905 h 1763325"/>
                    <a:gd name="connsiteX20-41" fmla="*/ 0 w 3515557"/>
                    <a:gd name="connsiteY20-42" fmla="*/ 895905 h 1763325"/>
                    <a:gd name="connsiteX21" fmla="*/ 0 w 3515557"/>
                    <a:gd name="connsiteY21" fmla="*/ 255978 h 1763325"/>
                    <a:gd name="connsiteX0-43" fmla="*/ 0 w 3515557"/>
                    <a:gd name="connsiteY0-44" fmla="*/ 255978 h 1764081"/>
                    <a:gd name="connsiteX1-45" fmla="*/ 255978 w 3515557"/>
                    <a:gd name="connsiteY1-46" fmla="*/ 0 h 1764081"/>
                    <a:gd name="connsiteX2-47" fmla="*/ 2050742 w 3515557"/>
                    <a:gd name="connsiteY2-48" fmla="*/ 0 h 1764081"/>
                    <a:gd name="connsiteX3-49" fmla="*/ 2050742 w 3515557"/>
                    <a:gd name="connsiteY3-50" fmla="*/ 0 h 1764081"/>
                    <a:gd name="connsiteX4-51" fmla="*/ 2929631 w 3515557"/>
                    <a:gd name="connsiteY4-52" fmla="*/ 0 h 1764081"/>
                    <a:gd name="connsiteX5-53" fmla="*/ 3259579 w 3515557"/>
                    <a:gd name="connsiteY5-54" fmla="*/ 0 h 1764081"/>
                    <a:gd name="connsiteX6-55" fmla="*/ 3515557 w 3515557"/>
                    <a:gd name="connsiteY6-56" fmla="*/ 255978 h 1764081"/>
                    <a:gd name="connsiteX7-57" fmla="*/ 3515557 w 3515557"/>
                    <a:gd name="connsiteY7-58" fmla="*/ 895905 h 1764081"/>
                    <a:gd name="connsiteX8-59" fmla="*/ 3515557 w 3515557"/>
                    <a:gd name="connsiteY8-60" fmla="*/ 895905 h 1764081"/>
                    <a:gd name="connsiteX9-61" fmla="*/ 3515557 w 3515557"/>
                    <a:gd name="connsiteY9-62" fmla="*/ 1279864 h 1764081"/>
                    <a:gd name="connsiteX10-63" fmla="*/ 3515557 w 3515557"/>
                    <a:gd name="connsiteY10-64" fmla="*/ 1279859 h 1764081"/>
                    <a:gd name="connsiteX11-65" fmla="*/ 3259579 w 3515557"/>
                    <a:gd name="connsiteY11-66" fmla="*/ 1535837 h 1764081"/>
                    <a:gd name="connsiteX12-67" fmla="*/ 2929631 w 3515557"/>
                    <a:gd name="connsiteY12-68" fmla="*/ 1535837 h 1764081"/>
                    <a:gd name="connsiteX13-69" fmla="*/ 3164915 w 3515557"/>
                    <a:gd name="connsiteY13-70" fmla="*/ 1763325 h 1764081"/>
                    <a:gd name="connsiteX14-71" fmla="*/ 2414726 w 3515557"/>
                    <a:gd name="connsiteY14-72" fmla="*/ 1606858 h 1764081"/>
                    <a:gd name="connsiteX15-73" fmla="*/ 2050742 w 3515557"/>
                    <a:gd name="connsiteY15-74" fmla="*/ 1535837 h 1764081"/>
                    <a:gd name="connsiteX16-75" fmla="*/ 255978 w 3515557"/>
                    <a:gd name="connsiteY16-76" fmla="*/ 1535837 h 1764081"/>
                    <a:gd name="connsiteX17-77" fmla="*/ 0 w 3515557"/>
                    <a:gd name="connsiteY17-78" fmla="*/ 1279859 h 1764081"/>
                    <a:gd name="connsiteX18-79" fmla="*/ 0 w 3515557"/>
                    <a:gd name="connsiteY18-80" fmla="*/ 1279864 h 1764081"/>
                    <a:gd name="connsiteX19-81" fmla="*/ 0 w 3515557"/>
                    <a:gd name="connsiteY19-82" fmla="*/ 895905 h 1764081"/>
                    <a:gd name="connsiteX20-83" fmla="*/ 0 w 3515557"/>
                    <a:gd name="connsiteY20-84" fmla="*/ 895905 h 1764081"/>
                    <a:gd name="connsiteX21-85" fmla="*/ 0 w 3515557"/>
                    <a:gd name="connsiteY21-86" fmla="*/ 255978 h 1764081"/>
                    <a:gd name="connsiteX0-87" fmla="*/ 0 w 3515557"/>
                    <a:gd name="connsiteY0-88" fmla="*/ 255978 h 1765250"/>
                    <a:gd name="connsiteX1-89" fmla="*/ 255978 w 3515557"/>
                    <a:gd name="connsiteY1-90" fmla="*/ 0 h 1765250"/>
                    <a:gd name="connsiteX2-91" fmla="*/ 2050742 w 3515557"/>
                    <a:gd name="connsiteY2-92" fmla="*/ 0 h 1765250"/>
                    <a:gd name="connsiteX3-93" fmla="*/ 2050742 w 3515557"/>
                    <a:gd name="connsiteY3-94" fmla="*/ 0 h 1765250"/>
                    <a:gd name="connsiteX4-95" fmla="*/ 2929631 w 3515557"/>
                    <a:gd name="connsiteY4-96" fmla="*/ 0 h 1765250"/>
                    <a:gd name="connsiteX5-97" fmla="*/ 3259579 w 3515557"/>
                    <a:gd name="connsiteY5-98" fmla="*/ 0 h 1765250"/>
                    <a:gd name="connsiteX6-99" fmla="*/ 3515557 w 3515557"/>
                    <a:gd name="connsiteY6-100" fmla="*/ 255978 h 1765250"/>
                    <a:gd name="connsiteX7-101" fmla="*/ 3515557 w 3515557"/>
                    <a:gd name="connsiteY7-102" fmla="*/ 895905 h 1765250"/>
                    <a:gd name="connsiteX8-103" fmla="*/ 3515557 w 3515557"/>
                    <a:gd name="connsiteY8-104" fmla="*/ 895905 h 1765250"/>
                    <a:gd name="connsiteX9-105" fmla="*/ 3515557 w 3515557"/>
                    <a:gd name="connsiteY9-106" fmla="*/ 1279864 h 1765250"/>
                    <a:gd name="connsiteX10-107" fmla="*/ 3515557 w 3515557"/>
                    <a:gd name="connsiteY10-108" fmla="*/ 1279859 h 1765250"/>
                    <a:gd name="connsiteX11-109" fmla="*/ 3259579 w 3515557"/>
                    <a:gd name="connsiteY11-110" fmla="*/ 1535837 h 1765250"/>
                    <a:gd name="connsiteX12-111" fmla="*/ 2929631 w 3515557"/>
                    <a:gd name="connsiteY12-112" fmla="*/ 1535837 h 1765250"/>
                    <a:gd name="connsiteX13-113" fmla="*/ 3164915 w 3515557"/>
                    <a:gd name="connsiteY13-114" fmla="*/ 1763325 h 1765250"/>
                    <a:gd name="connsiteX14-115" fmla="*/ 2414726 w 3515557"/>
                    <a:gd name="connsiteY14-116" fmla="*/ 1606858 h 1765250"/>
                    <a:gd name="connsiteX15-117" fmla="*/ 2050742 w 3515557"/>
                    <a:gd name="connsiteY15-118" fmla="*/ 1535837 h 1765250"/>
                    <a:gd name="connsiteX16-119" fmla="*/ 255978 w 3515557"/>
                    <a:gd name="connsiteY16-120" fmla="*/ 1535837 h 1765250"/>
                    <a:gd name="connsiteX17-121" fmla="*/ 0 w 3515557"/>
                    <a:gd name="connsiteY17-122" fmla="*/ 1279859 h 1765250"/>
                    <a:gd name="connsiteX18-123" fmla="*/ 0 w 3515557"/>
                    <a:gd name="connsiteY18-124" fmla="*/ 1279864 h 1765250"/>
                    <a:gd name="connsiteX19-125" fmla="*/ 0 w 3515557"/>
                    <a:gd name="connsiteY19-126" fmla="*/ 895905 h 1765250"/>
                    <a:gd name="connsiteX20-127" fmla="*/ 0 w 3515557"/>
                    <a:gd name="connsiteY20-128" fmla="*/ 895905 h 1765250"/>
                    <a:gd name="connsiteX21-129" fmla="*/ 0 w 3515557"/>
                    <a:gd name="connsiteY21-130" fmla="*/ 255978 h 1765250"/>
                    <a:gd name="connsiteX0-131" fmla="*/ 0 w 3515557"/>
                    <a:gd name="connsiteY0-132" fmla="*/ 255978 h 1852595"/>
                    <a:gd name="connsiteX1-133" fmla="*/ 255978 w 3515557"/>
                    <a:gd name="connsiteY1-134" fmla="*/ 0 h 1852595"/>
                    <a:gd name="connsiteX2-135" fmla="*/ 2050742 w 3515557"/>
                    <a:gd name="connsiteY2-136" fmla="*/ 0 h 1852595"/>
                    <a:gd name="connsiteX3-137" fmla="*/ 2050742 w 3515557"/>
                    <a:gd name="connsiteY3-138" fmla="*/ 0 h 1852595"/>
                    <a:gd name="connsiteX4-139" fmla="*/ 2929631 w 3515557"/>
                    <a:gd name="connsiteY4-140" fmla="*/ 0 h 1852595"/>
                    <a:gd name="connsiteX5-141" fmla="*/ 3259579 w 3515557"/>
                    <a:gd name="connsiteY5-142" fmla="*/ 0 h 1852595"/>
                    <a:gd name="connsiteX6-143" fmla="*/ 3515557 w 3515557"/>
                    <a:gd name="connsiteY6-144" fmla="*/ 255978 h 1852595"/>
                    <a:gd name="connsiteX7-145" fmla="*/ 3515557 w 3515557"/>
                    <a:gd name="connsiteY7-146" fmla="*/ 895905 h 1852595"/>
                    <a:gd name="connsiteX8-147" fmla="*/ 3515557 w 3515557"/>
                    <a:gd name="connsiteY8-148" fmla="*/ 895905 h 1852595"/>
                    <a:gd name="connsiteX9-149" fmla="*/ 3515557 w 3515557"/>
                    <a:gd name="connsiteY9-150" fmla="*/ 1279864 h 1852595"/>
                    <a:gd name="connsiteX10-151" fmla="*/ 3515557 w 3515557"/>
                    <a:gd name="connsiteY10-152" fmla="*/ 1279859 h 1852595"/>
                    <a:gd name="connsiteX11-153" fmla="*/ 3259579 w 3515557"/>
                    <a:gd name="connsiteY11-154" fmla="*/ 1535837 h 1852595"/>
                    <a:gd name="connsiteX12-155" fmla="*/ 2929631 w 3515557"/>
                    <a:gd name="connsiteY12-156" fmla="*/ 1535837 h 1852595"/>
                    <a:gd name="connsiteX13-157" fmla="*/ 3102771 w 3515557"/>
                    <a:gd name="connsiteY13-158" fmla="*/ 1852102 h 1852595"/>
                    <a:gd name="connsiteX14-159" fmla="*/ 2414726 w 3515557"/>
                    <a:gd name="connsiteY14-160" fmla="*/ 1606858 h 1852595"/>
                    <a:gd name="connsiteX15-161" fmla="*/ 2050742 w 3515557"/>
                    <a:gd name="connsiteY15-162" fmla="*/ 1535837 h 1852595"/>
                    <a:gd name="connsiteX16-163" fmla="*/ 255978 w 3515557"/>
                    <a:gd name="connsiteY16-164" fmla="*/ 1535837 h 1852595"/>
                    <a:gd name="connsiteX17-165" fmla="*/ 0 w 3515557"/>
                    <a:gd name="connsiteY17-166" fmla="*/ 1279859 h 1852595"/>
                    <a:gd name="connsiteX18-167" fmla="*/ 0 w 3515557"/>
                    <a:gd name="connsiteY18-168" fmla="*/ 1279864 h 1852595"/>
                    <a:gd name="connsiteX19-169" fmla="*/ 0 w 3515557"/>
                    <a:gd name="connsiteY19-170" fmla="*/ 895905 h 1852595"/>
                    <a:gd name="connsiteX20-171" fmla="*/ 0 w 3515557"/>
                    <a:gd name="connsiteY20-172" fmla="*/ 895905 h 1852595"/>
                    <a:gd name="connsiteX21-173" fmla="*/ 0 w 3515557"/>
                    <a:gd name="connsiteY21-174" fmla="*/ 255978 h 1852595"/>
                    <a:gd name="connsiteX0-175" fmla="*/ 0 w 3515557"/>
                    <a:gd name="connsiteY0-176" fmla="*/ 255978 h 1852595"/>
                    <a:gd name="connsiteX1-177" fmla="*/ 255978 w 3515557"/>
                    <a:gd name="connsiteY1-178" fmla="*/ 0 h 1852595"/>
                    <a:gd name="connsiteX2-179" fmla="*/ 2050742 w 3515557"/>
                    <a:gd name="connsiteY2-180" fmla="*/ 0 h 1852595"/>
                    <a:gd name="connsiteX3-181" fmla="*/ 2050742 w 3515557"/>
                    <a:gd name="connsiteY3-182" fmla="*/ 0 h 1852595"/>
                    <a:gd name="connsiteX4-183" fmla="*/ 2929631 w 3515557"/>
                    <a:gd name="connsiteY4-184" fmla="*/ 0 h 1852595"/>
                    <a:gd name="connsiteX5-185" fmla="*/ 3259579 w 3515557"/>
                    <a:gd name="connsiteY5-186" fmla="*/ 0 h 1852595"/>
                    <a:gd name="connsiteX6-187" fmla="*/ 3515557 w 3515557"/>
                    <a:gd name="connsiteY6-188" fmla="*/ 255978 h 1852595"/>
                    <a:gd name="connsiteX7-189" fmla="*/ 3515557 w 3515557"/>
                    <a:gd name="connsiteY7-190" fmla="*/ 895905 h 1852595"/>
                    <a:gd name="connsiteX8-191" fmla="*/ 3515557 w 3515557"/>
                    <a:gd name="connsiteY8-192" fmla="*/ 895905 h 1852595"/>
                    <a:gd name="connsiteX9-193" fmla="*/ 3515557 w 3515557"/>
                    <a:gd name="connsiteY9-194" fmla="*/ 1279864 h 1852595"/>
                    <a:gd name="connsiteX10-195" fmla="*/ 3515557 w 3515557"/>
                    <a:gd name="connsiteY10-196" fmla="*/ 1279859 h 1852595"/>
                    <a:gd name="connsiteX11-197" fmla="*/ 3259579 w 3515557"/>
                    <a:gd name="connsiteY11-198" fmla="*/ 1535837 h 1852595"/>
                    <a:gd name="connsiteX12-199" fmla="*/ 2929631 w 3515557"/>
                    <a:gd name="connsiteY12-200" fmla="*/ 1535837 h 1852595"/>
                    <a:gd name="connsiteX13-201" fmla="*/ 3102771 w 3515557"/>
                    <a:gd name="connsiteY13-202" fmla="*/ 1852102 h 1852595"/>
                    <a:gd name="connsiteX14-203" fmla="*/ 2414726 w 3515557"/>
                    <a:gd name="connsiteY14-204" fmla="*/ 1606858 h 1852595"/>
                    <a:gd name="connsiteX15-205" fmla="*/ 2050742 w 3515557"/>
                    <a:gd name="connsiteY15-206" fmla="*/ 1535837 h 1852595"/>
                    <a:gd name="connsiteX16-207" fmla="*/ 255978 w 3515557"/>
                    <a:gd name="connsiteY16-208" fmla="*/ 1535837 h 1852595"/>
                    <a:gd name="connsiteX17-209" fmla="*/ 0 w 3515557"/>
                    <a:gd name="connsiteY17-210" fmla="*/ 1279859 h 1852595"/>
                    <a:gd name="connsiteX18-211" fmla="*/ 0 w 3515557"/>
                    <a:gd name="connsiteY18-212" fmla="*/ 1279864 h 1852595"/>
                    <a:gd name="connsiteX19-213" fmla="*/ 0 w 3515557"/>
                    <a:gd name="connsiteY19-214" fmla="*/ 895905 h 1852595"/>
                    <a:gd name="connsiteX20-215" fmla="*/ 0 w 3515557"/>
                    <a:gd name="connsiteY20-216" fmla="*/ 895905 h 1852595"/>
                    <a:gd name="connsiteX21-217" fmla="*/ 0 w 3515557"/>
                    <a:gd name="connsiteY21-218" fmla="*/ 255978 h 1852595"/>
                    <a:gd name="connsiteX0-219" fmla="*/ 0 w 3515557"/>
                    <a:gd name="connsiteY0-220" fmla="*/ 255978 h 1852595"/>
                    <a:gd name="connsiteX1-221" fmla="*/ 255978 w 3515557"/>
                    <a:gd name="connsiteY1-222" fmla="*/ 0 h 1852595"/>
                    <a:gd name="connsiteX2-223" fmla="*/ 2050742 w 3515557"/>
                    <a:gd name="connsiteY2-224" fmla="*/ 0 h 1852595"/>
                    <a:gd name="connsiteX3-225" fmla="*/ 2050742 w 3515557"/>
                    <a:gd name="connsiteY3-226" fmla="*/ 0 h 1852595"/>
                    <a:gd name="connsiteX4-227" fmla="*/ 2929631 w 3515557"/>
                    <a:gd name="connsiteY4-228" fmla="*/ 0 h 1852595"/>
                    <a:gd name="connsiteX5-229" fmla="*/ 3259579 w 3515557"/>
                    <a:gd name="connsiteY5-230" fmla="*/ 0 h 1852595"/>
                    <a:gd name="connsiteX6-231" fmla="*/ 3515557 w 3515557"/>
                    <a:gd name="connsiteY6-232" fmla="*/ 255978 h 1852595"/>
                    <a:gd name="connsiteX7-233" fmla="*/ 3515557 w 3515557"/>
                    <a:gd name="connsiteY7-234" fmla="*/ 895905 h 1852595"/>
                    <a:gd name="connsiteX8-235" fmla="*/ 3515557 w 3515557"/>
                    <a:gd name="connsiteY8-236" fmla="*/ 895905 h 1852595"/>
                    <a:gd name="connsiteX9-237" fmla="*/ 3515557 w 3515557"/>
                    <a:gd name="connsiteY9-238" fmla="*/ 1279864 h 1852595"/>
                    <a:gd name="connsiteX10-239" fmla="*/ 3515557 w 3515557"/>
                    <a:gd name="connsiteY10-240" fmla="*/ 1279859 h 1852595"/>
                    <a:gd name="connsiteX11-241" fmla="*/ 3259579 w 3515557"/>
                    <a:gd name="connsiteY11-242" fmla="*/ 1535837 h 1852595"/>
                    <a:gd name="connsiteX12-243" fmla="*/ 2929631 w 3515557"/>
                    <a:gd name="connsiteY12-244" fmla="*/ 1535837 h 1852595"/>
                    <a:gd name="connsiteX13-245" fmla="*/ 3102771 w 3515557"/>
                    <a:gd name="connsiteY13-246" fmla="*/ 1852102 h 1852595"/>
                    <a:gd name="connsiteX14-247" fmla="*/ 2414726 w 3515557"/>
                    <a:gd name="connsiteY14-248" fmla="*/ 1606858 h 1852595"/>
                    <a:gd name="connsiteX15-249" fmla="*/ 2050742 w 3515557"/>
                    <a:gd name="connsiteY15-250" fmla="*/ 1535837 h 1852595"/>
                    <a:gd name="connsiteX16-251" fmla="*/ 255978 w 3515557"/>
                    <a:gd name="connsiteY16-252" fmla="*/ 1535837 h 1852595"/>
                    <a:gd name="connsiteX17-253" fmla="*/ 0 w 3515557"/>
                    <a:gd name="connsiteY17-254" fmla="*/ 1279859 h 1852595"/>
                    <a:gd name="connsiteX18-255" fmla="*/ 0 w 3515557"/>
                    <a:gd name="connsiteY18-256" fmla="*/ 1279864 h 1852595"/>
                    <a:gd name="connsiteX19-257" fmla="*/ 0 w 3515557"/>
                    <a:gd name="connsiteY19-258" fmla="*/ 895905 h 1852595"/>
                    <a:gd name="connsiteX20-259" fmla="*/ 0 w 3515557"/>
                    <a:gd name="connsiteY20-260" fmla="*/ 895905 h 1852595"/>
                    <a:gd name="connsiteX21-261" fmla="*/ 0 w 3515557"/>
                    <a:gd name="connsiteY21-262" fmla="*/ 255978 h 1852595"/>
                    <a:gd name="connsiteX0-263" fmla="*/ 0 w 3515557"/>
                    <a:gd name="connsiteY0-264" fmla="*/ 255978 h 1852595"/>
                    <a:gd name="connsiteX1-265" fmla="*/ 255978 w 3515557"/>
                    <a:gd name="connsiteY1-266" fmla="*/ 0 h 1852595"/>
                    <a:gd name="connsiteX2-267" fmla="*/ 2050742 w 3515557"/>
                    <a:gd name="connsiteY2-268" fmla="*/ 0 h 1852595"/>
                    <a:gd name="connsiteX3-269" fmla="*/ 2050742 w 3515557"/>
                    <a:gd name="connsiteY3-270" fmla="*/ 0 h 1852595"/>
                    <a:gd name="connsiteX4-271" fmla="*/ 2929631 w 3515557"/>
                    <a:gd name="connsiteY4-272" fmla="*/ 0 h 1852595"/>
                    <a:gd name="connsiteX5-273" fmla="*/ 3259579 w 3515557"/>
                    <a:gd name="connsiteY5-274" fmla="*/ 0 h 1852595"/>
                    <a:gd name="connsiteX6-275" fmla="*/ 3515557 w 3515557"/>
                    <a:gd name="connsiteY6-276" fmla="*/ 255978 h 1852595"/>
                    <a:gd name="connsiteX7-277" fmla="*/ 3515557 w 3515557"/>
                    <a:gd name="connsiteY7-278" fmla="*/ 895905 h 1852595"/>
                    <a:gd name="connsiteX8-279" fmla="*/ 3515557 w 3515557"/>
                    <a:gd name="connsiteY8-280" fmla="*/ 895905 h 1852595"/>
                    <a:gd name="connsiteX9-281" fmla="*/ 3515557 w 3515557"/>
                    <a:gd name="connsiteY9-282" fmla="*/ 1279864 h 1852595"/>
                    <a:gd name="connsiteX10-283" fmla="*/ 3515557 w 3515557"/>
                    <a:gd name="connsiteY10-284" fmla="*/ 1279859 h 1852595"/>
                    <a:gd name="connsiteX11-285" fmla="*/ 3259579 w 3515557"/>
                    <a:gd name="connsiteY11-286" fmla="*/ 1535837 h 1852595"/>
                    <a:gd name="connsiteX12-287" fmla="*/ 2929631 w 3515557"/>
                    <a:gd name="connsiteY12-288" fmla="*/ 1535837 h 1852595"/>
                    <a:gd name="connsiteX13-289" fmla="*/ 3102771 w 3515557"/>
                    <a:gd name="connsiteY13-290" fmla="*/ 1852102 h 1852595"/>
                    <a:gd name="connsiteX14-291" fmla="*/ 2414726 w 3515557"/>
                    <a:gd name="connsiteY14-292" fmla="*/ 1606858 h 1852595"/>
                    <a:gd name="connsiteX15-293" fmla="*/ 2050742 w 3515557"/>
                    <a:gd name="connsiteY15-294" fmla="*/ 1535837 h 1852595"/>
                    <a:gd name="connsiteX16-295" fmla="*/ 255978 w 3515557"/>
                    <a:gd name="connsiteY16-296" fmla="*/ 1535837 h 1852595"/>
                    <a:gd name="connsiteX17-297" fmla="*/ 0 w 3515557"/>
                    <a:gd name="connsiteY17-298" fmla="*/ 1279859 h 1852595"/>
                    <a:gd name="connsiteX18-299" fmla="*/ 0 w 3515557"/>
                    <a:gd name="connsiteY18-300" fmla="*/ 1279864 h 1852595"/>
                    <a:gd name="connsiteX19-301" fmla="*/ 0 w 3515557"/>
                    <a:gd name="connsiteY19-302" fmla="*/ 895905 h 1852595"/>
                    <a:gd name="connsiteX20-303" fmla="*/ 0 w 3515557"/>
                    <a:gd name="connsiteY20-304" fmla="*/ 895905 h 1852595"/>
                    <a:gd name="connsiteX21-305" fmla="*/ 0 w 3515557"/>
                    <a:gd name="connsiteY21-306" fmla="*/ 255978 h 1852595"/>
                    <a:gd name="connsiteX0-307" fmla="*/ 0 w 3515557"/>
                    <a:gd name="connsiteY0-308" fmla="*/ 255978 h 1852595"/>
                    <a:gd name="connsiteX1-309" fmla="*/ 255978 w 3515557"/>
                    <a:gd name="connsiteY1-310" fmla="*/ 0 h 1852595"/>
                    <a:gd name="connsiteX2-311" fmla="*/ 2050742 w 3515557"/>
                    <a:gd name="connsiteY2-312" fmla="*/ 0 h 1852595"/>
                    <a:gd name="connsiteX3-313" fmla="*/ 2050742 w 3515557"/>
                    <a:gd name="connsiteY3-314" fmla="*/ 0 h 1852595"/>
                    <a:gd name="connsiteX4-315" fmla="*/ 2929631 w 3515557"/>
                    <a:gd name="connsiteY4-316" fmla="*/ 0 h 1852595"/>
                    <a:gd name="connsiteX5-317" fmla="*/ 3259579 w 3515557"/>
                    <a:gd name="connsiteY5-318" fmla="*/ 0 h 1852595"/>
                    <a:gd name="connsiteX6-319" fmla="*/ 3515557 w 3515557"/>
                    <a:gd name="connsiteY6-320" fmla="*/ 255978 h 1852595"/>
                    <a:gd name="connsiteX7-321" fmla="*/ 3515557 w 3515557"/>
                    <a:gd name="connsiteY7-322" fmla="*/ 895905 h 1852595"/>
                    <a:gd name="connsiteX8-323" fmla="*/ 3515557 w 3515557"/>
                    <a:gd name="connsiteY8-324" fmla="*/ 895905 h 1852595"/>
                    <a:gd name="connsiteX9-325" fmla="*/ 3515557 w 3515557"/>
                    <a:gd name="connsiteY9-326" fmla="*/ 1279864 h 1852595"/>
                    <a:gd name="connsiteX10-327" fmla="*/ 3515557 w 3515557"/>
                    <a:gd name="connsiteY10-328" fmla="*/ 1279859 h 1852595"/>
                    <a:gd name="connsiteX11-329" fmla="*/ 3259579 w 3515557"/>
                    <a:gd name="connsiteY11-330" fmla="*/ 1535837 h 1852595"/>
                    <a:gd name="connsiteX12-331" fmla="*/ 2929631 w 3515557"/>
                    <a:gd name="connsiteY12-332" fmla="*/ 1535837 h 1852595"/>
                    <a:gd name="connsiteX13-333" fmla="*/ 3102771 w 3515557"/>
                    <a:gd name="connsiteY13-334" fmla="*/ 1852102 h 1852595"/>
                    <a:gd name="connsiteX14-335" fmla="*/ 2414726 w 3515557"/>
                    <a:gd name="connsiteY14-336" fmla="*/ 1606858 h 1852595"/>
                    <a:gd name="connsiteX15-337" fmla="*/ 2050742 w 3515557"/>
                    <a:gd name="connsiteY15-338" fmla="*/ 1535837 h 1852595"/>
                    <a:gd name="connsiteX16-339" fmla="*/ 255978 w 3515557"/>
                    <a:gd name="connsiteY16-340" fmla="*/ 1535837 h 1852595"/>
                    <a:gd name="connsiteX17-341" fmla="*/ 0 w 3515557"/>
                    <a:gd name="connsiteY17-342" fmla="*/ 1279859 h 1852595"/>
                    <a:gd name="connsiteX18-343" fmla="*/ 0 w 3515557"/>
                    <a:gd name="connsiteY18-344" fmla="*/ 1279864 h 1852595"/>
                    <a:gd name="connsiteX19-345" fmla="*/ 0 w 3515557"/>
                    <a:gd name="connsiteY19-346" fmla="*/ 895905 h 1852595"/>
                    <a:gd name="connsiteX20-347" fmla="*/ 0 w 3515557"/>
                    <a:gd name="connsiteY20-348" fmla="*/ 895905 h 1852595"/>
                    <a:gd name="connsiteX21-349" fmla="*/ 0 w 3515557"/>
                    <a:gd name="connsiteY21-350" fmla="*/ 255978 h 1852595"/>
                    <a:gd name="connsiteX0-351" fmla="*/ 0 w 3515557"/>
                    <a:gd name="connsiteY0-352" fmla="*/ 255978 h 1852595"/>
                    <a:gd name="connsiteX1-353" fmla="*/ 255978 w 3515557"/>
                    <a:gd name="connsiteY1-354" fmla="*/ 0 h 1852595"/>
                    <a:gd name="connsiteX2-355" fmla="*/ 2050742 w 3515557"/>
                    <a:gd name="connsiteY2-356" fmla="*/ 0 h 1852595"/>
                    <a:gd name="connsiteX3-357" fmla="*/ 2050742 w 3515557"/>
                    <a:gd name="connsiteY3-358" fmla="*/ 0 h 1852595"/>
                    <a:gd name="connsiteX4-359" fmla="*/ 2929631 w 3515557"/>
                    <a:gd name="connsiteY4-360" fmla="*/ 0 h 1852595"/>
                    <a:gd name="connsiteX5-361" fmla="*/ 3259579 w 3515557"/>
                    <a:gd name="connsiteY5-362" fmla="*/ 0 h 1852595"/>
                    <a:gd name="connsiteX6-363" fmla="*/ 3515557 w 3515557"/>
                    <a:gd name="connsiteY6-364" fmla="*/ 255978 h 1852595"/>
                    <a:gd name="connsiteX7-365" fmla="*/ 3515557 w 3515557"/>
                    <a:gd name="connsiteY7-366" fmla="*/ 895905 h 1852595"/>
                    <a:gd name="connsiteX8-367" fmla="*/ 3515557 w 3515557"/>
                    <a:gd name="connsiteY8-368" fmla="*/ 895905 h 1852595"/>
                    <a:gd name="connsiteX9-369" fmla="*/ 3515557 w 3515557"/>
                    <a:gd name="connsiteY9-370" fmla="*/ 1279864 h 1852595"/>
                    <a:gd name="connsiteX10-371" fmla="*/ 3515557 w 3515557"/>
                    <a:gd name="connsiteY10-372" fmla="*/ 1279859 h 1852595"/>
                    <a:gd name="connsiteX11-373" fmla="*/ 3259579 w 3515557"/>
                    <a:gd name="connsiteY11-374" fmla="*/ 1535837 h 1852595"/>
                    <a:gd name="connsiteX12-375" fmla="*/ 2929631 w 3515557"/>
                    <a:gd name="connsiteY12-376" fmla="*/ 1535837 h 1852595"/>
                    <a:gd name="connsiteX13-377" fmla="*/ 3102771 w 3515557"/>
                    <a:gd name="connsiteY13-378" fmla="*/ 1852102 h 1852595"/>
                    <a:gd name="connsiteX14-379" fmla="*/ 2414726 w 3515557"/>
                    <a:gd name="connsiteY14-380" fmla="*/ 1606858 h 1852595"/>
                    <a:gd name="connsiteX15-381" fmla="*/ 2050742 w 3515557"/>
                    <a:gd name="connsiteY15-382" fmla="*/ 1535837 h 1852595"/>
                    <a:gd name="connsiteX16-383" fmla="*/ 255978 w 3515557"/>
                    <a:gd name="connsiteY16-384" fmla="*/ 1535837 h 1852595"/>
                    <a:gd name="connsiteX17-385" fmla="*/ 0 w 3515557"/>
                    <a:gd name="connsiteY17-386" fmla="*/ 1279859 h 1852595"/>
                    <a:gd name="connsiteX18-387" fmla="*/ 0 w 3515557"/>
                    <a:gd name="connsiteY18-388" fmla="*/ 1279864 h 1852595"/>
                    <a:gd name="connsiteX19-389" fmla="*/ 0 w 3515557"/>
                    <a:gd name="connsiteY19-390" fmla="*/ 895905 h 1852595"/>
                    <a:gd name="connsiteX20-391" fmla="*/ 0 w 3515557"/>
                    <a:gd name="connsiteY20-392" fmla="*/ 895905 h 1852595"/>
                    <a:gd name="connsiteX21-393" fmla="*/ 0 w 3515557"/>
                    <a:gd name="connsiteY21-394" fmla="*/ 255978 h 1852595"/>
                    <a:gd name="connsiteX0-395" fmla="*/ 0 w 3515557"/>
                    <a:gd name="connsiteY0-396" fmla="*/ 255978 h 1852595"/>
                    <a:gd name="connsiteX1-397" fmla="*/ 255978 w 3515557"/>
                    <a:gd name="connsiteY1-398" fmla="*/ 0 h 1852595"/>
                    <a:gd name="connsiteX2-399" fmla="*/ 2050742 w 3515557"/>
                    <a:gd name="connsiteY2-400" fmla="*/ 0 h 1852595"/>
                    <a:gd name="connsiteX3-401" fmla="*/ 2050742 w 3515557"/>
                    <a:gd name="connsiteY3-402" fmla="*/ 0 h 1852595"/>
                    <a:gd name="connsiteX4-403" fmla="*/ 2929631 w 3515557"/>
                    <a:gd name="connsiteY4-404" fmla="*/ 0 h 1852595"/>
                    <a:gd name="connsiteX5-405" fmla="*/ 3259579 w 3515557"/>
                    <a:gd name="connsiteY5-406" fmla="*/ 0 h 1852595"/>
                    <a:gd name="connsiteX6-407" fmla="*/ 3515557 w 3515557"/>
                    <a:gd name="connsiteY6-408" fmla="*/ 255978 h 1852595"/>
                    <a:gd name="connsiteX7-409" fmla="*/ 3515557 w 3515557"/>
                    <a:gd name="connsiteY7-410" fmla="*/ 895905 h 1852595"/>
                    <a:gd name="connsiteX8-411" fmla="*/ 3515557 w 3515557"/>
                    <a:gd name="connsiteY8-412" fmla="*/ 895905 h 1852595"/>
                    <a:gd name="connsiteX9-413" fmla="*/ 3515557 w 3515557"/>
                    <a:gd name="connsiteY9-414" fmla="*/ 1279864 h 1852595"/>
                    <a:gd name="connsiteX10-415" fmla="*/ 3515557 w 3515557"/>
                    <a:gd name="connsiteY10-416" fmla="*/ 1279859 h 1852595"/>
                    <a:gd name="connsiteX11-417" fmla="*/ 3259579 w 3515557"/>
                    <a:gd name="connsiteY11-418" fmla="*/ 1535837 h 1852595"/>
                    <a:gd name="connsiteX12-419" fmla="*/ 2929631 w 3515557"/>
                    <a:gd name="connsiteY12-420" fmla="*/ 1535837 h 1852595"/>
                    <a:gd name="connsiteX13-421" fmla="*/ 3102771 w 3515557"/>
                    <a:gd name="connsiteY13-422" fmla="*/ 1852102 h 1852595"/>
                    <a:gd name="connsiteX14-423" fmla="*/ 2414726 w 3515557"/>
                    <a:gd name="connsiteY14-424" fmla="*/ 1606858 h 1852595"/>
                    <a:gd name="connsiteX15-425" fmla="*/ 2050742 w 3515557"/>
                    <a:gd name="connsiteY15-426" fmla="*/ 1535837 h 1852595"/>
                    <a:gd name="connsiteX16-427" fmla="*/ 255978 w 3515557"/>
                    <a:gd name="connsiteY16-428" fmla="*/ 1535837 h 1852595"/>
                    <a:gd name="connsiteX17-429" fmla="*/ 0 w 3515557"/>
                    <a:gd name="connsiteY17-430" fmla="*/ 1279859 h 1852595"/>
                    <a:gd name="connsiteX18-431" fmla="*/ 0 w 3515557"/>
                    <a:gd name="connsiteY18-432" fmla="*/ 1279864 h 1852595"/>
                    <a:gd name="connsiteX19-433" fmla="*/ 0 w 3515557"/>
                    <a:gd name="connsiteY19-434" fmla="*/ 895905 h 1852595"/>
                    <a:gd name="connsiteX20-435" fmla="*/ 0 w 3515557"/>
                    <a:gd name="connsiteY20-436" fmla="*/ 895905 h 1852595"/>
                    <a:gd name="connsiteX21-437" fmla="*/ 0 w 3515557"/>
                    <a:gd name="connsiteY21-438" fmla="*/ 255978 h 1852595"/>
                    <a:gd name="connsiteX0-439" fmla="*/ 0 w 3515557"/>
                    <a:gd name="connsiteY0-440" fmla="*/ 255978 h 1852490"/>
                    <a:gd name="connsiteX1-441" fmla="*/ 255978 w 3515557"/>
                    <a:gd name="connsiteY1-442" fmla="*/ 0 h 1852490"/>
                    <a:gd name="connsiteX2-443" fmla="*/ 2050742 w 3515557"/>
                    <a:gd name="connsiteY2-444" fmla="*/ 0 h 1852490"/>
                    <a:gd name="connsiteX3-445" fmla="*/ 2050742 w 3515557"/>
                    <a:gd name="connsiteY3-446" fmla="*/ 0 h 1852490"/>
                    <a:gd name="connsiteX4-447" fmla="*/ 2929631 w 3515557"/>
                    <a:gd name="connsiteY4-448" fmla="*/ 0 h 1852490"/>
                    <a:gd name="connsiteX5-449" fmla="*/ 3259579 w 3515557"/>
                    <a:gd name="connsiteY5-450" fmla="*/ 0 h 1852490"/>
                    <a:gd name="connsiteX6-451" fmla="*/ 3515557 w 3515557"/>
                    <a:gd name="connsiteY6-452" fmla="*/ 255978 h 1852490"/>
                    <a:gd name="connsiteX7-453" fmla="*/ 3515557 w 3515557"/>
                    <a:gd name="connsiteY7-454" fmla="*/ 895905 h 1852490"/>
                    <a:gd name="connsiteX8-455" fmla="*/ 3515557 w 3515557"/>
                    <a:gd name="connsiteY8-456" fmla="*/ 895905 h 1852490"/>
                    <a:gd name="connsiteX9-457" fmla="*/ 3515557 w 3515557"/>
                    <a:gd name="connsiteY9-458" fmla="*/ 1279864 h 1852490"/>
                    <a:gd name="connsiteX10-459" fmla="*/ 3515557 w 3515557"/>
                    <a:gd name="connsiteY10-460" fmla="*/ 1279859 h 1852490"/>
                    <a:gd name="connsiteX11-461" fmla="*/ 3259579 w 3515557"/>
                    <a:gd name="connsiteY11-462" fmla="*/ 1535837 h 1852490"/>
                    <a:gd name="connsiteX12-463" fmla="*/ 2929631 w 3515557"/>
                    <a:gd name="connsiteY12-464" fmla="*/ 1535837 h 1852490"/>
                    <a:gd name="connsiteX13-465" fmla="*/ 3102771 w 3515557"/>
                    <a:gd name="connsiteY13-466" fmla="*/ 1852102 h 1852490"/>
                    <a:gd name="connsiteX14-467" fmla="*/ 2456582 w 3515557"/>
                    <a:gd name="connsiteY14-468" fmla="*/ 1548903 h 1852490"/>
                    <a:gd name="connsiteX15-469" fmla="*/ 2050742 w 3515557"/>
                    <a:gd name="connsiteY15-470" fmla="*/ 1535837 h 1852490"/>
                    <a:gd name="connsiteX16-471" fmla="*/ 255978 w 3515557"/>
                    <a:gd name="connsiteY16-472" fmla="*/ 1535837 h 1852490"/>
                    <a:gd name="connsiteX17-473" fmla="*/ 0 w 3515557"/>
                    <a:gd name="connsiteY17-474" fmla="*/ 1279859 h 1852490"/>
                    <a:gd name="connsiteX18-475" fmla="*/ 0 w 3515557"/>
                    <a:gd name="connsiteY18-476" fmla="*/ 1279864 h 1852490"/>
                    <a:gd name="connsiteX19-477" fmla="*/ 0 w 3515557"/>
                    <a:gd name="connsiteY19-478" fmla="*/ 895905 h 1852490"/>
                    <a:gd name="connsiteX20-479" fmla="*/ 0 w 3515557"/>
                    <a:gd name="connsiteY20-480" fmla="*/ 895905 h 1852490"/>
                    <a:gd name="connsiteX21-481" fmla="*/ 0 w 3515557"/>
                    <a:gd name="connsiteY21-482" fmla="*/ 255978 h 1852490"/>
                    <a:gd name="connsiteX0-483" fmla="*/ 0 w 3515557"/>
                    <a:gd name="connsiteY0-484" fmla="*/ 255978 h 1852542"/>
                    <a:gd name="connsiteX1-485" fmla="*/ 255978 w 3515557"/>
                    <a:gd name="connsiteY1-486" fmla="*/ 0 h 1852542"/>
                    <a:gd name="connsiteX2-487" fmla="*/ 2050742 w 3515557"/>
                    <a:gd name="connsiteY2-488" fmla="*/ 0 h 1852542"/>
                    <a:gd name="connsiteX3-489" fmla="*/ 2050742 w 3515557"/>
                    <a:gd name="connsiteY3-490" fmla="*/ 0 h 1852542"/>
                    <a:gd name="connsiteX4-491" fmla="*/ 2929631 w 3515557"/>
                    <a:gd name="connsiteY4-492" fmla="*/ 0 h 1852542"/>
                    <a:gd name="connsiteX5-493" fmla="*/ 3259579 w 3515557"/>
                    <a:gd name="connsiteY5-494" fmla="*/ 0 h 1852542"/>
                    <a:gd name="connsiteX6-495" fmla="*/ 3515557 w 3515557"/>
                    <a:gd name="connsiteY6-496" fmla="*/ 255978 h 1852542"/>
                    <a:gd name="connsiteX7-497" fmla="*/ 3515557 w 3515557"/>
                    <a:gd name="connsiteY7-498" fmla="*/ 895905 h 1852542"/>
                    <a:gd name="connsiteX8-499" fmla="*/ 3515557 w 3515557"/>
                    <a:gd name="connsiteY8-500" fmla="*/ 895905 h 1852542"/>
                    <a:gd name="connsiteX9-501" fmla="*/ 3515557 w 3515557"/>
                    <a:gd name="connsiteY9-502" fmla="*/ 1279864 h 1852542"/>
                    <a:gd name="connsiteX10-503" fmla="*/ 3515557 w 3515557"/>
                    <a:gd name="connsiteY10-504" fmla="*/ 1279859 h 1852542"/>
                    <a:gd name="connsiteX11-505" fmla="*/ 3259579 w 3515557"/>
                    <a:gd name="connsiteY11-506" fmla="*/ 1535837 h 1852542"/>
                    <a:gd name="connsiteX12-507" fmla="*/ 2929631 w 3515557"/>
                    <a:gd name="connsiteY12-508" fmla="*/ 1535837 h 1852542"/>
                    <a:gd name="connsiteX13-509" fmla="*/ 3102771 w 3515557"/>
                    <a:gd name="connsiteY13-510" fmla="*/ 1852102 h 1852542"/>
                    <a:gd name="connsiteX14-511" fmla="*/ 2456582 w 3515557"/>
                    <a:gd name="connsiteY14-512" fmla="*/ 1581100 h 1852542"/>
                    <a:gd name="connsiteX15-513" fmla="*/ 2050742 w 3515557"/>
                    <a:gd name="connsiteY15-514" fmla="*/ 1535837 h 1852542"/>
                    <a:gd name="connsiteX16-515" fmla="*/ 255978 w 3515557"/>
                    <a:gd name="connsiteY16-516" fmla="*/ 1535837 h 1852542"/>
                    <a:gd name="connsiteX17-517" fmla="*/ 0 w 3515557"/>
                    <a:gd name="connsiteY17-518" fmla="*/ 1279859 h 1852542"/>
                    <a:gd name="connsiteX18-519" fmla="*/ 0 w 3515557"/>
                    <a:gd name="connsiteY18-520" fmla="*/ 1279864 h 1852542"/>
                    <a:gd name="connsiteX19-521" fmla="*/ 0 w 3515557"/>
                    <a:gd name="connsiteY19-522" fmla="*/ 895905 h 1852542"/>
                    <a:gd name="connsiteX20-523" fmla="*/ 0 w 3515557"/>
                    <a:gd name="connsiteY20-524" fmla="*/ 895905 h 1852542"/>
                    <a:gd name="connsiteX21-525" fmla="*/ 0 w 3515557"/>
                    <a:gd name="connsiteY21-526" fmla="*/ 255978 h 185254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85" y="connsiteY21-86"/>
                    </a:cxn>
                  </a:cxnLst>
                  <a:rect l="l" t="t" r="r" b="b"/>
                  <a:pathLst>
                    <a:path w="3515557" h="1852542">
                      <a:moveTo>
                        <a:pt x="0" y="255978"/>
                      </a:moveTo>
                      <a:cubicBezTo>
                        <a:pt x="0" y="114605"/>
                        <a:pt x="114605" y="0"/>
                        <a:pt x="255978" y="0"/>
                      </a:cubicBezTo>
                      <a:lnTo>
                        <a:pt x="2050742" y="0"/>
                      </a:lnTo>
                      <a:lnTo>
                        <a:pt x="2050742" y="0"/>
                      </a:lnTo>
                      <a:lnTo>
                        <a:pt x="2929631" y="0"/>
                      </a:lnTo>
                      <a:lnTo>
                        <a:pt x="3259579" y="0"/>
                      </a:lnTo>
                      <a:cubicBezTo>
                        <a:pt x="3400952" y="0"/>
                        <a:pt x="3515557" y="114605"/>
                        <a:pt x="3515557" y="255978"/>
                      </a:cubicBezTo>
                      <a:lnTo>
                        <a:pt x="3515557" y="895905"/>
                      </a:lnTo>
                      <a:lnTo>
                        <a:pt x="3515557" y="895905"/>
                      </a:lnTo>
                      <a:lnTo>
                        <a:pt x="3515557" y="1279864"/>
                      </a:lnTo>
                      <a:lnTo>
                        <a:pt x="3515557" y="1279859"/>
                      </a:lnTo>
                      <a:cubicBezTo>
                        <a:pt x="3515557" y="1421232"/>
                        <a:pt x="3400952" y="1535837"/>
                        <a:pt x="3259579" y="1535837"/>
                      </a:cubicBezTo>
                      <a:lnTo>
                        <a:pt x="2929631" y="1535837"/>
                      </a:lnTo>
                      <a:cubicBezTo>
                        <a:pt x="2958367" y="1654138"/>
                        <a:pt x="2971005" y="1695164"/>
                        <a:pt x="3102771" y="1852102"/>
                      </a:cubicBezTo>
                      <a:cubicBezTo>
                        <a:pt x="3016953" y="1863939"/>
                        <a:pt x="2561086" y="1633811"/>
                        <a:pt x="2456582" y="1581100"/>
                      </a:cubicBezTo>
                      <a:cubicBezTo>
                        <a:pt x="2352078" y="1528389"/>
                        <a:pt x="2410533" y="1547674"/>
                        <a:pt x="2050742" y="1535837"/>
                      </a:cubicBezTo>
                      <a:lnTo>
                        <a:pt x="255978" y="1535837"/>
                      </a:lnTo>
                      <a:cubicBezTo>
                        <a:pt x="114605" y="1535837"/>
                        <a:pt x="0" y="1421232"/>
                        <a:pt x="0" y="1279859"/>
                      </a:cubicBezTo>
                      <a:lnTo>
                        <a:pt x="0" y="1279864"/>
                      </a:lnTo>
                      <a:lnTo>
                        <a:pt x="0" y="895905"/>
                      </a:lnTo>
                      <a:lnTo>
                        <a:pt x="0" y="895905"/>
                      </a:lnTo>
                      <a:lnTo>
                        <a:pt x="0" y="255978"/>
                      </a:lnTo>
                      <a:close/>
                    </a:path>
                  </a:pathLst>
                </a:custGeom>
                <a:solidFill>
                  <a:srgbClr val="FECB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08" name="对话气泡: 圆角矩形 17"/>
                <p:cNvSpPr/>
                <p:nvPr/>
              </p:nvSpPr>
              <p:spPr>
                <a:xfrm rot="427543">
                  <a:off x="3904069" y="2496073"/>
                  <a:ext cx="3263776" cy="1890090"/>
                </a:xfrm>
                <a:custGeom>
                  <a:avLst/>
                  <a:gdLst>
                    <a:gd name="connsiteX0" fmla="*/ 0 w 3515557"/>
                    <a:gd name="connsiteY0" fmla="*/ 255978 h 1535837"/>
                    <a:gd name="connsiteX1" fmla="*/ 255978 w 3515557"/>
                    <a:gd name="connsiteY1" fmla="*/ 0 h 1535837"/>
                    <a:gd name="connsiteX2" fmla="*/ 2050742 w 3515557"/>
                    <a:gd name="connsiteY2" fmla="*/ 0 h 1535837"/>
                    <a:gd name="connsiteX3" fmla="*/ 2050742 w 3515557"/>
                    <a:gd name="connsiteY3" fmla="*/ 0 h 1535837"/>
                    <a:gd name="connsiteX4" fmla="*/ 2929631 w 3515557"/>
                    <a:gd name="connsiteY4" fmla="*/ 0 h 1535837"/>
                    <a:gd name="connsiteX5" fmla="*/ 3259579 w 3515557"/>
                    <a:gd name="connsiteY5" fmla="*/ 0 h 1535837"/>
                    <a:gd name="connsiteX6" fmla="*/ 3515557 w 3515557"/>
                    <a:gd name="connsiteY6" fmla="*/ 255978 h 1535837"/>
                    <a:gd name="connsiteX7" fmla="*/ 3515557 w 3515557"/>
                    <a:gd name="connsiteY7" fmla="*/ 895905 h 1535837"/>
                    <a:gd name="connsiteX8" fmla="*/ 3515557 w 3515557"/>
                    <a:gd name="connsiteY8" fmla="*/ 895905 h 1535837"/>
                    <a:gd name="connsiteX9" fmla="*/ 3515557 w 3515557"/>
                    <a:gd name="connsiteY9" fmla="*/ 1279864 h 1535837"/>
                    <a:gd name="connsiteX10" fmla="*/ 3515557 w 3515557"/>
                    <a:gd name="connsiteY10" fmla="*/ 1279859 h 1535837"/>
                    <a:gd name="connsiteX11" fmla="*/ 3259579 w 3515557"/>
                    <a:gd name="connsiteY11" fmla="*/ 1535837 h 1535837"/>
                    <a:gd name="connsiteX12" fmla="*/ 2929631 w 3515557"/>
                    <a:gd name="connsiteY12" fmla="*/ 1535837 h 1535837"/>
                    <a:gd name="connsiteX13" fmla="*/ 3164915 w 3515557"/>
                    <a:gd name="connsiteY13" fmla="*/ 1763325 h 1535837"/>
                    <a:gd name="connsiteX14" fmla="*/ 2050742 w 3515557"/>
                    <a:gd name="connsiteY14" fmla="*/ 1535837 h 1535837"/>
                    <a:gd name="connsiteX15" fmla="*/ 255978 w 3515557"/>
                    <a:gd name="connsiteY15" fmla="*/ 1535837 h 1535837"/>
                    <a:gd name="connsiteX16" fmla="*/ 0 w 3515557"/>
                    <a:gd name="connsiteY16" fmla="*/ 1279859 h 1535837"/>
                    <a:gd name="connsiteX17" fmla="*/ 0 w 3515557"/>
                    <a:gd name="connsiteY17" fmla="*/ 1279864 h 1535837"/>
                    <a:gd name="connsiteX18" fmla="*/ 0 w 3515557"/>
                    <a:gd name="connsiteY18" fmla="*/ 895905 h 1535837"/>
                    <a:gd name="connsiteX19" fmla="*/ 0 w 3515557"/>
                    <a:gd name="connsiteY19" fmla="*/ 895905 h 1535837"/>
                    <a:gd name="connsiteX20" fmla="*/ 0 w 3515557"/>
                    <a:gd name="connsiteY20" fmla="*/ 255978 h 1535837"/>
                    <a:gd name="connsiteX0-1" fmla="*/ 0 w 3515557"/>
                    <a:gd name="connsiteY0-2" fmla="*/ 255978 h 1763325"/>
                    <a:gd name="connsiteX1-3" fmla="*/ 255978 w 3515557"/>
                    <a:gd name="connsiteY1-4" fmla="*/ 0 h 1763325"/>
                    <a:gd name="connsiteX2-5" fmla="*/ 2050742 w 3515557"/>
                    <a:gd name="connsiteY2-6" fmla="*/ 0 h 1763325"/>
                    <a:gd name="connsiteX3-7" fmla="*/ 2050742 w 3515557"/>
                    <a:gd name="connsiteY3-8" fmla="*/ 0 h 1763325"/>
                    <a:gd name="connsiteX4-9" fmla="*/ 2929631 w 3515557"/>
                    <a:gd name="connsiteY4-10" fmla="*/ 0 h 1763325"/>
                    <a:gd name="connsiteX5-11" fmla="*/ 3259579 w 3515557"/>
                    <a:gd name="connsiteY5-12" fmla="*/ 0 h 1763325"/>
                    <a:gd name="connsiteX6-13" fmla="*/ 3515557 w 3515557"/>
                    <a:gd name="connsiteY6-14" fmla="*/ 255978 h 1763325"/>
                    <a:gd name="connsiteX7-15" fmla="*/ 3515557 w 3515557"/>
                    <a:gd name="connsiteY7-16" fmla="*/ 895905 h 1763325"/>
                    <a:gd name="connsiteX8-17" fmla="*/ 3515557 w 3515557"/>
                    <a:gd name="connsiteY8-18" fmla="*/ 895905 h 1763325"/>
                    <a:gd name="connsiteX9-19" fmla="*/ 3515557 w 3515557"/>
                    <a:gd name="connsiteY9-20" fmla="*/ 1279864 h 1763325"/>
                    <a:gd name="connsiteX10-21" fmla="*/ 3515557 w 3515557"/>
                    <a:gd name="connsiteY10-22" fmla="*/ 1279859 h 1763325"/>
                    <a:gd name="connsiteX11-23" fmla="*/ 3259579 w 3515557"/>
                    <a:gd name="connsiteY11-24" fmla="*/ 1535837 h 1763325"/>
                    <a:gd name="connsiteX12-25" fmla="*/ 2929631 w 3515557"/>
                    <a:gd name="connsiteY12-26" fmla="*/ 1535837 h 1763325"/>
                    <a:gd name="connsiteX13-27" fmla="*/ 3164915 w 3515557"/>
                    <a:gd name="connsiteY13-28" fmla="*/ 1763325 h 1763325"/>
                    <a:gd name="connsiteX14-29" fmla="*/ 2414726 w 3515557"/>
                    <a:gd name="connsiteY14-30" fmla="*/ 1606858 h 1763325"/>
                    <a:gd name="connsiteX15-31" fmla="*/ 2050742 w 3515557"/>
                    <a:gd name="connsiteY15-32" fmla="*/ 1535837 h 1763325"/>
                    <a:gd name="connsiteX16-33" fmla="*/ 255978 w 3515557"/>
                    <a:gd name="connsiteY16-34" fmla="*/ 1535837 h 1763325"/>
                    <a:gd name="connsiteX17-35" fmla="*/ 0 w 3515557"/>
                    <a:gd name="connsiteY17-36" fmla="*/ 1279859 h 1763325"/>
                    <a:gd name="connsiteX18-37" fmla="*/ 0 w 3515557"/>
                    <a:gd name="connsiteY18-38" fmla="*/ 1279864 h 1763325"/>
                    <a:gd name="connsiteX19-39" fmla="*/ 0 w 3515557"/>
                    <a:gd name="connsiteY19-40" fmla="*/ 895905 h 1763325"/>
                    <a:gd name="connsiteX20-41" fmla="*/ 0 w 3515557"/>
                    <a:gd name="connsiteY20-42" fmla="*/ 895905 h 1763325"/>
                    <a:gd name="connsiteX21" fmla="*/ 0 w 3515557"/>
                    <a:gd name="connsiteY21" fmla="*/ 255978 h 1763325"/>
                    <a:gd name="connsiteX0-43" fmla="*/ 0 w 3515557"/>
                    <a:gd name="connsiteY0-44" fmla="*/ 255978 h 1764081"/>
                    <a:gd name="connsiteX1-45" fmla="*/ 255978 w 3515557"/>
                    <a:gd name="connsiteY1-46" fmla="*/ 0 h 1764081"/>
                    <a:gd name="connsiteX2-47" fmla="*/ 2050742 w 3515557"/>
                    <a:gd name="connsiteY2-48" fmla="*/ 0 h 1764081"/>
                    <a:gd name="connsiteX3-49" fmla="*/ 2050742 w 3515557"/>
                    <a:gd name="connsiteY3-50" fmla="*/ 0 h 1764081"/>
                    <a:gd name="connsiteX4-51" fmla="*/ 2929631 w 3515557"/>
                    <a:gd name="connsiteY4-52" fmla="*/ 0 h 1764081"/>
                    <a:gd name="connsiteX5-53" fmla="*/ 3259579 w 3515557"/>
                    <a:gd name="connsiteY5-54" fmla="*/ 0 h 1764081"/>
                    <a:gd name="connsiteX6-55" fmla="*/ 3515557 w 3515557"/>
                    <a:gd name="connsiteY6-56" fmla="*/ 255978 h 1764081"/>
                    <a:gd name="connsiteX7-57" fmla="*/ 3515557 w 3515557"/>
                    <a:gd name="connsiteY7-58" fmla="*/ 895905 h 1764081"/>
                    <a:gd name="connsiteX8-59" fmla="*/ 3515557 w 3515557"/>
                    <a:gd name="connsiteY8-60" fmla="*/ 895905 h 1764081"/>
                    <a:gd name="connsiteX9-61" fmla="*/ 3515557 w 3515557"/>
                    <a:gd name="connsiteY9-62" fmla="*/ 1279864 h 1764081"/>
                    <a:gd name="connsiteX10-63" fmla="*/ 3515557 w 3515557"/>
                    <a:gd name="connsiteY10-64" fmla="*/ 1279859 h 1764081"/>
                    <a:gd name="connsiteX11-65" fmla="*/ 3259579 w 3515557"/>
                    <a:gd name="connsiteY11-66" fmla="*/ 1535837 h 1764081"/>
                    <a:gd name="connsiteX12-67" fmla="*/ 2929631 w 3515557"/>
                    <a:gd name="connsiteY12-68" fmla="*/ 1535837 h 1764081"/>
                    <a:gd name="connsiteX13-69" fmla="*/ 3164915 w 3515557"/>
                    <a:gd name="connsiteY13-70" fmla="*/ 1763325 h 1764081"/>
                    <a:gd name="connsiteX14-71" fmla="*/ 2414726 w 3515557"/>
                    <a:gd name="connsiteY14-72" fmla="*/ 1606858 h 1764081"/>
                    <a:gd name="connsiteX15-73" fmla="*/ 2050742 w 3515557"/>
                    <a:gd name="connsiteY15-74" fmla="*/ 1535837 h 1764081"/>
                    <a:gd name="connsiteX16-75" fmla="*/ 255978 w 3515557"/>
                    <a:gd name="connsiteY16-76" fmla="*/ 1535837 h 1764081"/>
                    <a:gd name="connsiteX17-77" fmla="*/ 0 w 3515557"/>
                    <a:gd name="connsiteY17-78" fmla="*/ 1279859 h 1764081"/>
                    <a:gd name="connsiteX18-79" fmla="*/ 0 w 3515557"/>
                    <a:gd name="connsiteY18-80" fmla="*/ 1279864 h 1764081"/>
                    <a:gd name="connsiteX19-81" fmla="*/ 0 w 3515557"/>
                    <a:gd name="connsiteY19-82" fmla="*/ 895905 h 1764081"/>
                    <a:gd name="connsiteX20-83" fmla="*/ 0 w 3515557"/>
                    <a:gd name="connsiteY20-84" fmla="*/ 895905 h 1764081"/>
                    <a:gd name="connsiteX21-85" fmla="*/ 0 w 3515557"/>
                    <a:gd name="connsiteY21-86" fmla="*/ 255978 h 1764081"/>
                    <a:gd name="connsiteX0-87" fmla="*/ 0 w 3515557"/>
                    <a:gd name="connsiteY0-88" fmla="*/ 255978 h 1765250"/>
                    <a:gd name="connsiteX1-89" fmla="*/ 255978 w 3515557"/>
                    <a:gd name="connsiteY1-90" fmla="*/ 0 h 1765250"/>
                    <a:gd name="connsiteX2-91" fmla="*/ 2050742 w 3515557"/>
                    <a:gd name="connsiteY2-92" fmla="*/ 0 h 1765250"/>
                    <a:gd name="connsiteX3-93" fmla="*/ 2050742 w 3515557"/>
                    <a:gd name="connsiteY3-94" fmla="*/ 0 h 1765250"/>
                    <a:gd name="connsiteX4-95" fmla="*/ 2929631 w 3515557"/>
                    <a:gd name="connsiteY4-96" fmla="*/ 0 h 1765250"/>
                    <a:gd name="connsiteX5-97" fmla="*/ 3259579 w 3515557"/>
                    <a:gd name="connsiteY5-98" fmla="*/ 0 h 1765250"/>
                    <a:gd name="connsiteX6-99" fmla="*/ 3515557 w 3515557"/>
                    <a:gd name="connsiteY6-100" fmla="*/ 255978 h 1765250"/>
                    <a:gd name="connsiteX7-101" fmla="*/ 3515557 w 3515557"/>
                    <a:gd name="connsiteY7-102" fmla="*/ 895905 h 1765250"/>
                    <a:gd name="connsiteX8-103" fmla="*/ 3515557 w 3515557"/>
                    <a:gd name="connsiteY8-104" fmla="*/ 895905 h 1765250"/>
                    <a:gd name="connsiteX9-105" fmla="*/ 3515557 w 3515557"/>
                    <a:gd name="connsiteY9-106" fmla="*/ 1279864 h 1765250"/>
                    <a:gd name="connsiteX10-107" fmla="*/ 3515557 w 3515557"/>
                    <a:gd name="connsiteY10-108" fmla="*/ 1279859 h 1765250"/>
                    <a:gd name="connsiteX11-109" fmla="*/ 3259579 w 3515557"/>
                    <a:gd name="connsiteY11-110" fmla="*/ 1535837 h 1765250"/>
                    <a:gd name="connsiteX12-111" fmla="*/ 2929631 w 3515557"/>
                    <a:gd name="connsiteY12-112" fmla="*/ 1535837 h 1765250"/>
                    <a:gd name="connsiteX13-113" fmla="*/ 3164915 w 3515557"/>
                    <a:gd name="connsiteY13-114" fmla="*/ 1763325 h 1765250"/>
                    <a:gd name="connsiteX14-115" fmla="*/ 2414726 w 3515557"/>
                    <a:gd name="connsiteY14-116" fmla="*/ 1606858 h 1765250"/>
                    <a:gd name="connsiteX15-117" fmla="*/ 2050742 w 3515557"/>
                    <a:gd name="connsiteY15-118" fmla="*/ 1535837 h 1765250"/>
                    <a:gd name="connsiteX16-119" fmla="*/ 255978 w 3515557"/>
                    <a:gd name="connsiteY16-120" fmla="*/ 1535837 h 1765250"/>
                    <a:gd name="connsiteX17-121" fmla="*/ 0 w 3515557"/>
                    <a:gd name="connsiteY17-122" fmla="*/ 1279859 h 1765250"/>
                    <a:gd name="connsiteX18-123" fmla="*/ 0 w 3515557"/>
                    <a:gd name="connsiteY18-124" fmla="*/ 1279864 h 1765250"/>
                    <a:gd name="connsiteX19-125" fmla="*/ 0 w 3515557"/>
                    <a:gd name="connsiteY19-126" fmla="*/ 895905 h 1765250"/>
                    <a:gd name="connsiteX20-127" fmla="*/ 0 w 3515557"/>
                    <a:gd name="connsiteY20-128" fmla="*/ 895905 h 1765250"/>
                    <a:gd name="connsiteX21-129" fmla="*/ 0 w 3515557"/>
                    <a:gd name="connsiteY21-130" fmla="*/ 255978 h 1765250"/>
                    <a:gd name="connsiteX0-131" fmla="*/ 0 w 3515557"/>
                    <a:gd name="connsiteY0-132" fmla="*/ 255978 h 1852595"/>
                    <a:gd name="connsiteX1-133" fmla="*/ 255978 w 3515557"/>
                    <a:gd name="connsiteY1-134" fmla="*/ 0 h 1852595"/>
                    <a:gd name="connsiteX2-135" fmla="*/ 2050742 w 3515557"/>
                    <a:gd name="connsiteY2-136" fmla="*/ 0 h 1852595"/>
                    <a:gd name="connsiteX3-137" fmla="*/ 2050742 w 3515557"/>
                    <a:gd name="connsiteY3-138" fmla="*/ 0 h 1852595"/>
                    <a:gd name="connsiteX4-139" fmla="*/ 2929631 w 3515557"/>
                    <a:gd name="connsiteY4-140" fmla="*/ 0 h 1852595"/>
                    <a:gd name="connsiteX5-141" fmla="*/ 3259579 w 3515557"/>
                    <a:gd name="connsiteY5-142" fmla="*/ 0 h 1852595"/>
                    <a:gd name="connsiteX6-143" fmla="*/ 3515557 w 3515557"/>
                    <a:gd name="connsiteY6-144" fmla="*/ 255978 h 1852595"/>
                    <a:gd name="connsiteX7-145" fmla="*/ 3515557 w 3515557"/>
                    <a:gd name="connsiteY7-146" fmla="*/ 895905 h 1852595"/>
                    <a:gd name="connsiteX8-147" fmla="*/ 3515557 w 3515557"/>
                    <a:gd name="connsiteY8-148" fmla="*/ 895905 h 1852595"/>
                    <a:gd name="connsiteX9-149" fmla="*/ 3515557 w 3515557"/>
                    <a:gd name="connsiteY9-150" fmla="*/ 1279864 h 1852595"/>
                    <a:gd name="connsiteX10-151" fmla="*/ 3515557 w 3515557"/>
                    <a:gd name="connsiteY10-152" fmla="*/ 1279859 h 1852595"/>
                    <a:gd name="connsiteX11-153" fmla="*/ 3259579 w 3515557"/>
                    <a:gd name="connsiteY11-154" fmla="*/ 1535837 h 1852595"/>
                    <a:gd name="connsiteX12-155" fmla="*/ 2929631 w 3515557"/>
                    <a:gd name="connsiteY12-156" fmla="*/ 1535837 h 1852595"/>
                    <a:gd name="connsiteX13-157" fmla="*/ 3102771 w 3515557"/>
                    <a:gd name="connsiteY13-158" fmla="*/ 1852102 h 1852595"/>
                    <a:gd name="connsiteX14-159" fmla="*/ 2414726 w 3515557"/>
                    <a:gd name="connsiteY14-160" fmla="*/ 1606858 h 1852595"/>
                    <a:gd name="connsiteX15-161" fmla="*/ 2050742 w 3515557"/>
                    <a:gd name="connsiteY15-162" fmla="*/ 1535837 h 1852595"/>
                    <a:gd name="connsiteX16-163" fmla="*/ 255978 w 3515557"/>
                    <a:gd name="connsiteY16-164" fmla="*/ 1535837 h 1852595"/>
                    <a:gd name="connsiteX17-165" fmla="*/ 0 w 3515557"/>
                    <a:gd name="connsiteY17-166" fmla="*/ 1279859 h 1852595"/>
                    <a:gd name="connsiteX18-167" fmla="*/ 0 w 3515557"/>
                    <a:gd name="connsiteY18-168" fmla="*/ 1279864 h 1852595"/>
                    <a:gd name="connsiteX19-169" fmla="*/ 0 w 3515557"/>
                    <a:gd name="connsiteY19-170" fmla="*/ 895905 h 1852595"/>
                    <a:gd name="connsiteX20-171" fmla="*/ 0 w 3515557"/>
                    <a:gd name="connsiteY20-172" fmla="*/ 895905 h 1852595"/>
                    <a:gd name="connsiteX21-173" fmla="*/ 0 w 3515557"/>
                    <a:gd name="connsiteY21-174" fmla="*/ 255978 h 1852595"/>
                    <a:gd name="connsiteX0-175" fmla="*/ 0 w 3515557"/>
                    <a:gd name="connsiteY0-176" fmla="*/ 255978 h 1852595"/>
                    <a:gd name="connsiteX1-177" fmla="*/ 255978 w 3515557"/>
                    <a:gd name="connsiteY1-178" fmla="*/ 0 h 1852595"/>
                    <a:gd name="connsiteX2-179" fmla="*/ 2050742 w 3515557"/>
                    <a:gd name="connsiteY2-180" fmla="*/ 0 h 1852595"/>
                    <a:gd name="connsiteX3-181" fmla="*/ 2050742 w 3515557"/>
                    <a:gd name="connsiteY3-182" fmla="*/ 0 h 1852595"/>
                    <a:gd name="connsiteX4-183" fmla="*/ 2929631 w 3515557"/>
                    <a:gd name="connsiteY4-184" fmla="*/ 0 h 1852595"/>
                    <a:gd name="connsiteX5-185" fmla="*/ 3259579 w 3515557"/>
                    <a:gd name="connsiteY5-186" fmla="*/ 0 h 1852595"/>
                    <a:gd name="connsiteX6-187" fmla="*/ 3515557 w 3515557"/>
                    <a:gd name="connsiteY6-188" fmla="*/ 255978 h 1852595"/>
                    <a:gd name="connsiteX7-189" fmla="*/ 3515557 w 3515557"/>
                    <a:gd name="connsiteY7-190" fmla="*/ 895905 h 1852595"/>
                    <a:gd name="connsiteX8-191" fmla="*/ 3515557 w 3515557"/>
                    <a:gd name="connsiteY8-192" fmla="*/ 895905 h 1852595"/>
                    <a:gd name="connsiteX9-193" fmla="*/ 3515557 w 3515557"/>
                    <a:gd name="connsiteY9-194" fmla="*/ 1279864 h 1852595"/>
                    <a:gd name="connsiteX10-195" fmla="*/ 3515557 w 3515557"/>
                    <a:gd name="connsiteY10-196" fmla="*/ 1279859 h 1852595"/>
                    <a:gd name="connsiteX11-197" fmla="*/ 3259579 w 3515557"/>
                    <a:gd name="connsiteY11-198" fmla="*/ 1535837 h 1852595"/>
                    <a:gd name="connsiteX12-199" fmla="*/ 2929631 w 3515557"/>
                    <a:gd name="connsiteY12-200" fmla="*/ 1535837 h 1852595"/>
                    <a:gd name="connsiteX13-201" fmla="*/ 3102771 w 3515557"/>
                    <a:gd name="connsiteY13-202" fmla="*/ 1852102 h 1852595"/>
                    <a:gd name="connsiteX14-203" fmla="*/ 2414726 w 3515557"/>
                    <a:gd name="connsiteY14-204" fmla="*/ 1606858 h 1852595"/>
                    <a:gd name="connsiteX15-205" fmla="*/ 2050742 w 3515557"/>
                    <a:gd name="connsiteY15-206" fmla="*/ 1535837 h 1852595"/>
                    <a:gd name="connsiteX16-207" fmla="*/ 255978 w 3515557"/>
                    <a:gd name="connsiteY16-208" fmla="*/ 1535837 h 1852595"/>
                    <a:gd name="connsiteX17-209" fmla="*/ 0 w 3515557"/>
                    <a:gd name="connsiteY17-210" fmla="*/ 1279859 h 1852595"/>
                    <a:gd name="connsiteX18-211" fmla="*/ 0 w 3515557"/>
                    <a:gd name="connsiteY18-212" fmla="*/ 1279864 h 1852595"/>
                    <a:gd name="connsiteX19-213" fmla="*/ 0 w 3515557"/>
                    <a:gd name="connsiteY19-214" fmla="*/ 895905 h 1852595"/>
                    <a:gd name="connsiteX20-215" fmla="*/ 0 w 3515557"/>
                    <a:gd name="connsiteY20-216" fmla="*/ 895905 h 1852595"/>
                    <a:gd name="connsiteX21-217" fmla="*/ 0 w 3515557"/>
                    <a:gd name="connsiteY21-218" fmla="*/ 255978 h 1852595"/>
                    <a:gd name="connsiteX0-219" fmla="*/ 0 w 3515557"/>
                    <a:gd name="connsiteY0-220" fmla="*/ 255978 h 1852595"/>
                    <a:gd name="connsiteX1-221" fmla="*/ 255978 w 3515557"/>
                    <a:gd name="connsiteY1-222" fmla="*/ 0 h 1852595"/>
                    <a:gd name="connsiteX2-223" fmla="*/ 2050742 w 3515557"/>
                    <a:gd name="connsiteY2-224" fmla="*/ 0 h 1852595"/>
                    <a:gd name="connsiteX3-225" fmla="*/ 2050742 w 3515557"/>
                    <a:gd name="connsiteY3-226" fmla="*/ 0 h 1852595"/>
                    <a:gd name="connsiteX4-227" fmla="*/ 2929631 w 3515557"/>
                    <a:gd name="connsiteY4-228" fmla="*/ 0 h 1852595"/>
                    <a:gd name="connsiteX5-229" fmla="*/ 3259579 w 3515557"/>
                    <a:gd name="connsiteY5-230" fmla="*/ 0 h 1852595"/>
                    <a:gd name="connsiteX6-231" fmla="*/ 3515557 w 3515557"/>
                    <a:gd name="connsiteY6-232" fmla="*/ 255978 h 1852595"/>
                    <a:gd name="connsiteX7-233" fmla="*/ 3515557 w 3515557"/>
                    <a:gd name="connsiteY7-234" fmla="*/ 895905 h 1852595"/>
                    <a:gd name="connsiteX8-235" fmla="*/ 3515557 w 3515557"/>
                    <a:gd name="connsiteY8-236" fmla="*/ 895905 h 1852595"/>
                    <a:gd name="connsiteX9-237" fmla="*/ 3515557 w 3515557"/>
                    <a:gd name="connsiteY9-238" fmla="*/ 1279864 h 1852595"/>
                    <a:gd name="connsiteX10-239" fmla="*/ 3515557 w 3515557"/>
                    <a:gd name="connsiteY10-240" fmla="*/ 1279859 h 1852595"/>
                    <a:gd name="connsiteX11-241" fmla="*/ 3259579 w 3515557"/>
                    <a:gd name="connsiteY11-242" fmla="*/ 1535837 h 1852595"/>
                    <a:gd name="connsiteX12-243" fmla="*/ 2929631 w 3515557"/>
                    <a:gd name="connsiteY12-244" fmla="*/ 1535837 h 1852595"/>
                    <a:gd name="connsiteX13-245" fmla="*/ 3102771 w 3515557"/>
                    <a:gd name="connsiteY13-246" fmla="*/ 1852102 h 1852595"/>
                    <a:gd name="connsiteX14-247" fmla="*/ 2414726 w 3515557"/>
                    <a:gd name="connsiteY14-248" fmla="*/ 1606858 h 1852595"/>
                    <a:gd name="connsiteX15-249" fmla="*/ 2050742 w 3515557"/>
                    <a:gd name="connsiteY15-250" fmla="*/ 1535837 h 1852595"/>
                    <a:gd name="connsiteX16-251" fmla="*/ 255978 w 3515557"/>
                    <a:gd name="connsiteY16-252" fmla="*/ 1535837 h 1852595"/>
                    <a:gd name="connsiteX17-253" fmla="*/ 0 w 3515557"/>
                    <a:gd name="connsiteY17-254" fmla="*/ 1279859 h 1852595"/>
                    <a:gd name="connsiteX18-255" fmla="*/ 0 w 3515557"/>
                    <a:gd name="connsiteY18-256" fmla="*/ 1279864 h 1852595"/>
                    <a:gd name="connsiteX19-257" fmla="*/ 0 w 3515557"/>
                    <a:gd name="connsiteY19-258" fmla="*/ 895905 h 1852595"/>
                    <a:gd name="connsiteX20-259" fmla="*/ 0 w 3515557"/>
                    <a:gd name="connsiteY20-260" fmla="*/ 895905 h 1852595"/>
                    <a:gd name="connsiteX21-261" fmla="*/ 0 w 3515557"/>
                    <a:gd name="connsiteY21-262" fmla="*/ 255978 h 1852595"/>
                    <a:gd name="connsiteX0-263" fmla="*/ 0 w 3515557"/>
                    <a:gd name="connsiteY0-264" fmla="*/ 255978 h 1852595"/>
                    <a:gd name="connsiteX1-265" fmla="*/ 255978 w 3515557"/>
                    <a:gd name="connsiteY1-266" fmla="*/ 0 h 1852595"/>
                    <a:gd name="connsiteX2-267" fmla="*/ 2050742 w 3515557"/>
                    <a:gd name="connsiteY2-268" fmla="*/ 0 h 1852595"/>
                    <a:gd name="connsiteX3-269" fmla="*/ 2050742 w 3515557"/>
                    <a:gd name="connsiteY3-270" fmla="*/ 0 h 1852595"/>
                    <a:gd name="connsiteX4-271" fmla="*/ 2929631 w 3515557"/>
                    <a:gd name="connsiteY4-272" fmla="*/ 0 h 1852595"/>
                    <a:gd name="connsiteX5-273" fmla="*/ 3259579 w 3515557"/>
                    <a:gd name="connsiteY5-274" fmla="*/ 0 h 1852595"/>
                    <a:gd name="connsiteX6-275" fmla="*/ 3515557 w 3515557"/>
                    <a:gd name="connsiteY6-276" fmla="*/ 255978 h 1852595"/>
                    <a:gd name="connsiteX7-277" fmla="*/ 3515557 w 3515557"/>
                    <a:gd name="connsiteY7-278" fmla="*/ 895905 h 1852595"/>
                    <a:gd name="connsiteX8-279" fmla="*/ 3515557 w 3515557"/>
                    <a:gd name="connsiteY8-280" fmla="*/ 895905 h 1852595"/>
                    <a:gd name="connsiteX9-281" fmla="*/ 3515557 w 3515557"/>
                    <a:gd name="connsiteY9-282" fmla="*/ 1279864 h 1852595"/>
                    <a:gd name="connsiteX10-283" fmla="*/ 3515557 w 3515557"/>
                    <a:gd name="connsiteY10-284" fmla="*/ 1279859 h 1852595"/>
                    <a:gd name="connsiteX11-285" fmla="*/ 3259579 w 3515557"/>
                    <a:gd name="connsiteY11-286" fmla="*/ 1535837 h 1852595"/>
                    <a:gd name="connsiteX12-287" fmla="*/ 2929631 w 3515557"/>
                    <a:gd name="connsiteY12-288" fmla="*/ 1535837 h 1852595"/>
                    <a:gd name="connsiteX13-289" fmla="*/ 3102771 w 3515557"/>
                    <a:gd name="connsiteY13-290" fmla="*/ 1852102 h 1852595"/>
                    <a:gd name="connsiteX14-291" fmla="*/ 2414726 w 3515557"/>
                    <a:gd name="connsiteY14-292" fmla="*/ 1606858 h 1852595"/>
                    <a:gd name="connsiteX15-293" fmla="*/ 2050742 w 3515557"/>
                    <a:gd name="connsiteY15-294" fmla="*/ 1535837 h 1852595"/>
                    <a:gd name="connsiteX16-295" fmla="*/ 255978 w 3515557"/>
                    <a:gd name="connsiteY16-296" fmla="*/ 1535837 h 1852595"/>
                    <a:gd name="connsiteX17-297" fmla="*/ 0 w 3515557"/>
                    <a:gd name="connsiteY17-298" fmla="*/ 1279859 h 1852595"/>
                    <a:gd name="connsiteX18-299" fmla="*/ 0 w 3515557"/>
                    <a:gd name="connsiteY18-300" fmla="*/ 1279864 h 1852595"/>
                    <a:gd name="connsiteX19-301" fmla="*/ 0 w 3515557"/>
                    <a:gd name="connsiteY19-302" fmla="*/ 895905 h 1852595"/>
                    <a:gd name="connsiteX20-303" fmla="*/ 0 w 3515557"/>
                    <a:gd name="connsiteY20-304" fmla="*/ 895905 h 1852595"/>
                    <a:gd name="connsiteX21-305" fmla="*/ 0 w 3515557"/>
                    <a:gd name="connsiteY21-306" fmla="*/ 255978 h 1852595"/>
                    <a:gd name="connsiteX0-307" fmla="*/ 0 w 3515557"/>
                    <a:gd name="connsiteY0-308" fmla="*/ 255978 h 1852595"/>
                    <a:gd name="connsiteX1-309" fmla="*/ 255978 w 3515557"/>
                    <a:gd name="connsiteY1-310" fmla="*/ 0 h 1852595"/>
                    <a:gd name="connsiteX2-311" fmla="*/ 2050742 w 3515557"/>
                    <a:gd name="connsiteY2-312" fmla="*/ 0 h 1852595"/>
                    <a:gd name="connsiteX3-313" fmla="*/ 2050742 w 3515557"/>
                    <a:gd name="connsiteY3-314" fmla="*/ 0 h 1852595"/>
                    <a:gd name="connsiteX4-315" fmla="*/ 2929631 w 3515557"/>
                    <a:gd name="connsiteY4-316" fmla="*/ 0 h 1852595"/>
                    <a:gd name="connsiteX5-317" fmla="*/ 3259579 w 3515557"/>
                    <a:gd name="connsiteY5-318" fmla="*/ 0 h 1852595"/>
                    <a:gd name="connsiteX6-319" fmla="*/ 3515557 w 3515557"/>
                    <a:gd name="connsiteY6-320" fmla="*/ 255978 h 1852595"/>
                    <a:gd name="connsiteX7-321" fmla="*/ 3515557 w 3515557"/>
                    <a:gd name="connsiteY7-322" fmla="*/ 895905 h 1852595"/>
                    <a:gd name="connsiteX8-323" fmla="*/ 3515557 w 3515557"/>
                    <a:gd name="connsiteY8-324" fmla="*/ 895905 h 1852595"/>
                    <a:gd name="connsiteX9-325" fmla="*/ 3515557 w 3515557"/>
                    <a:gd name="connsiteY9-326" fmla="*/ 1279864 h 1852595"/>
                    <a:gd name="connsiteX10-327" fmla="*/ 3515557 w 3515557"/>
                    <a:gd name="connsiteY10-328" fmla="*/ 1279859 h 1852595"/>
                    <a:gd name="connsiteX11-329" fmla="*/ 3259579 w 3515557"/>
                    <a:gd name="connsiteY11-330" fmla="*/ 1535837 h 1852595"/>
                    <a:gd name="connsiteX12-331" fmla="*/ 2929631 w 3515557"/>
                    <a:gd name="connsiteY12-332" fmla="*/ 1535837 h 1852595"/>
                    <a:gd name="connsiteX13-333" fmla="*/ 3102771 w 3515557"/>
                    <a:gd name="connsiteY13-334" fmla="*/ 1852102 h 1852595"/>
                    <a:gd name="connsiteX14-335" fmla="*/ 2414726 w 3515557"/>
                    <a:gd name="connsiteY14-336" fmla="*/ 1606858 h 1852595"/>
                    <a:gd name="connsiteX15-337" fmla="*/ 2050742 w 3515557"/>
                    <a:gd name="connsiteY15-338" fmla="*/ 1535837 h 1852595"/>
                    <a:gd name="connsiteX16-339" fmla="*/ 255978 w 3515557"/>
                    <a:gd name="connsiteY16-340" fmla="*/ 1535837 h 1852595"/>
                    <a:gd name="connsiteX17-341" fmla="*/ 0 w 3515557"/>
                    <a:gd name="connsiteY17-342" fmla="*/ 1279859 h 1852595"/>
                    <a:gd name="connsiteX18-343" fmla="*/ 0 w 3515557"/>
                    <a:gd name="connsiteY18-344" fmla="*/ 1279864 h 1852595"/>
                    <a:gd name="connsiteX19-345" fmla="*/ 0 w 3515557"/>
                    <a:gd name="connsiteY19-346" fmla="*/ 895905 h 1852595"/>
                    <a:gd name="connsiteX20-347" fmla="*/ 0 w 3515557"/>
                    <a:gd name="connsiteY20-348" fmla="*/ 895905 h 1852595"/>
                    <a:gd name="connsiteX21-349" fmla="*/ 0 w 3515557"/>
                    <a:gd name="connsiteY21-350" fmla="*/ 255978 h 1852595"/>
                    <a:gd name="connsiteX0-351" fmla="*/ 0 w 3515557"/>
                    <a:gd name="connsiteY0-352" fmla="*/ 255978 h 1852595"/>
                    <a:gd name="connsiteX1-353" fmla="*/ 255978 w 3515557"/>
                    <a:gd name="connsiteY1-354" fmla="*/ 0 h 1852595"/>
                    <a:gd name="connsiteX2-355" fmla="*/ 2050742 w 3515557"/>
                    <a:gd name="connsiteY2-356" fmla="*/ 0 h 1852595"/>
                    <a:gd name="connsiteX3-357" fmla="*/ 2050742 w 3515557"/>
                    <a:gd name="connsiteY3-358" fmla="*/ 0 h 1852595"/>
                    <a:gd name="connsiteX4-359" fmla="*/ 2929631 w 3515557"/>
                    <a:gd name="connsiteY4-360" fmla="*/ 0 h 1852595"/>
                    <a:gd name="connsiteX5-361" fmla="*/ 3259579 w 3515557"/>
                    <a:gd name="connsiteY5-362" fmla="*/ 0 h 1852595"/>
                    <a:gd name="connsiteX6-363" fmla="*/ 3515557 w 3515557"/>
                    <a:gd name="connsiteY6-364" fmla="*/ 255978 h 1852595"/>
                    <a:gd name="connsiteX7-365" fmla="*/ 3515557 w 3515557"/>
                    <a:gd name="connsiteY7-366" fmla="*/ 895905 h 1852595"/>
                    <a:gd name="connsiteX8-367" fmla="*/ 3515557 w 3515557"/>
                    <a:gd name="connsiteY8-368" fmla="*/ 895905 h 1852595"/>
                    <a:gd name="connsiteX9-369" fmla="*/ 3515557 w 3515557"/>
                    <a:gd name="connsiteY9-370" fmla="*/ 1279864 h 1852595"/>
                    <a:gd name="connsiteX10-371" fmla="*/ 3515557 w 3515557"/>
                    <a:gd name="connsiteY10-372" fmla="*/ 1279859 h 1852595"/>
                    <a:gd name="connsiteX11-373" fmla="*/ 3259579 w 3515557"/>
                    <a:gd name="connsiteY11-374" fmla="*/ 1535837 h 1852595"/>
                    <a:gd name="connsiteX12-375" fmla="*/ 2929631 w 3515557"/>
                    <a:gd name="connsiteY12-376" fmla="*/ 1535837 h 1852595"/>
                    <a:gd name="connsiteX13-377" fmla="*/ 3102771 w 3515557"/>
                    <a:gd name="connsiteY13-378" fmla="*/ 1852102 h 1852595"/>
                    <a:gd name="connsiteX14-379" fmla="*/ 2414726 w 3515557"/>
                    <a:gd name="connsiteY14-380" fmla="*/ 1606858 h 1852595"/>
                    <a:gd name="connsiteX15-381" fmla="*/ 2050742 w 3515557"/>
                    <a:gd name="connsiteY15-382" fmla="*/ 1535837 h 1852595"/>
                    <a:gd name="connsiteX16-383" fmla="*/ 255978 w 3515557"/>
                    <a:gd name="connsiteY16-384" fmla="*/ 1535837 h 1852595"/>
                    <a:gd name="connsiteX17-385" fmla="*/ 0 w 3515557"/>
                    <a:gd name="connsiteY17-386" fmla="*/ 1279859 h 1852595"/>
                    <a:gd name="connsiteX18-387" fmla="*/ 0 w 3515557"/>
                    <a:gd name="connsiteY18-388" fmla="*/ 1279864 h 1852595"/>
                    <a:gd name="connsiteX19-389" fmla="*/ 0 w 3515557"/>
                    <a:gd name="connsiteY19-390" fmla="*/ 895905 h 1852595"/>
                    <a:gd name="connsiteX20-391" fmla="*/ 0 w 3515557"/>
                    <a:gd name="connsiteY20-392" fmla="*/ 895905 h 1852595"/>
                    <a:gd name="connsiteX21-393" fmla="*/ 0 w 3515557"/>
                    <a:gd name="connsiteY21-394" fmla="*/ 255978 h 1852595"/>
                    <a:gd name="connsiteX0-395" fmla="*/ 0 w 3515557"/>
                    <a:gd name="connsiteY0-396" fmla="*/ 255978 h 1852595"/>
                    <a:gd name="connsiteX1-397" fmla="*/ 255978 w 3515557"/>
                    <a:gd name="connsiteY1-398" fmla="*/ 0 h 1852595"/>
                    <a:gd name="connsiteX2-399" fmla="*/ 2050742 w 3515557"/>
                    <a:gd name="connsiteY2-400" fmla="*/ 0 h 1852595"/>
                    <a:gd name="connsiteX3-401" fmla="*/ 2050742 w 3515557"/>
                    <a:gd name="connsiteY3-402" fmla="*/ 0 h 1852595"/>
                    <a:gd name="connsiteX4-403" fmla="*/ 2929631 w 3515557"/>
                    <a:gd name="connsiteY4-404" fmla="*/ 0 h 1852595"/>
                    <a:gd name="connsiteX5-405" fmla="*/ 3259579 w 3515557"/>
                    <a:gd name="connsiteY5-406" fmla="*/ 0 h 1852595"/>
                    <a:gd name="connsiteX6-407" fmla="*/ 3515557 w 3515557"/>
                    <a:gd name="connsiteY6-408" fmla="*/ 255978 h 1852595"/>
                    <a:gd name="connsiteX7-409" fmla="*/ 3515557 w 3515557"/>
                    <a:gd name="connsiteY7-410" fmla="*/ 895905 h 1852595"/>
                    <a:gd name="connsiteX8-411" fmla="*/ 3515557 w 3515557"/>
                    <a:gd name="connsiteY8-412" fmla="*/ 895905 h 1852595"/>
                    <a:gd name="connsiteX9-413" fmla="*/ 3515557 w 3515557"/>
                    <a:gd name="connsiteY9-414" fmla="*/ 1279864 h 1852595"/>
                    <a:gd name="connsiteX10-415" fmla="*/ 3515557 w 3515557"/>
                    <a:gd name="connsiteY10-416" fmla="*/ 1279859 h 1852595"/>
                    <a:gd name="connsiteX11-417" fmla="*/ 3259579 w 3515557"/>
                    <a:gd name="connsiteY11-418" fmla="*/ 1535837 h 1852595"/>
                    <a:gd name="connsiteX12-419" fmla="*/ 2929631 w 3515557"/>
                    <a:gd name="connsiteY12-420" fmla="*/ 1535837 h 1852595"/>
                    <a:gd name="connsiteX13-421" fmla="*/ 3102771 w 3515557"/>
                    <a:gd name="connsiteY13-422" fmla="*/ 1852102 h 1852595"/>
                    <a:gd name="connsiteX14-423" fmla="*/ 2414726 w 3515557"/>
                    <a:gd name="connsiteY14-424" fmla="*/ 1606858 h 1852595"/>
                    <a:gd name="connsiteX15-425" fmla="*/ 2050742 w 3515557"/>
                    <a:gd name="connsiteY15-426" fmla="*/ 1535837 h 1852595"/>
                    <a:gd name="connsiteX16-427" fmla="*/ 255978 w 3515557"/>
                    <a:gd name="connsiteY16-428" fmla="*/ 1535837 h 1852595"/>
                    <a:gd name="connsiteX17-429" fmla="*/ 0 w 3515557"/>
                    <a:gd name="connsiteY17-430" fmla="*/ 1279859 h 1852595"/>
                    <a:gd name="connsiteX18-431" fmla="*/ 0 w 3515557"/>
                    <a:gd name="connsiteY18-432" fmla="*/ 1279864 h 1852595"/>
                    <a:gd name="connsiteX19-433" fmla="*/ 0 w 3515557"/>
                    <a:gd name="connsiteY19-434" fmla="*/ 895905 h 1852595"/>
                    <a:gd name="connsiteX20-435" fmla="*/ 0 w 3515557"/>
                    <a:gd name="connsiteY20-436" fmla="*/ 895905 h 1852595"/>
                    <a:gd name="connsiteX21-437" fmla="*/ 0 w 3515557"/>
                    <a:gd name="connsiteY21-438" fmla="*/ 255978 h 1852595"/>
                    <a:gd name="connsiteX0-439" fmla="*/ 0 w 3515557"/>
                    <a:gd name="connsiteY0-440" fmla="*/ 255978 h 1852490"/>
                    <a:gd name="connsiteX1-441" fmla="*/ 255978 w 3515557"/>
                    <a:gd name="connsiteY1-442" fmla="*/ 0 h 1852490"/>
                    <a:gd name="connsiteX2-443" fmla="*/ 2050742 w 3515557"/>
                    <a:gd name="connsiteY2-444" fmla="*/ 0 h 1852490"/>
                    <a:gd name="connsiteX3-445" fmla="*/ 2050742 w 3515557"/>
                    <a:gd name="connsiteY3-446" fmla="*/ 0 h 1852490"/>
                    <a:gd name="connsiteX4-447" fmla="*/ 2929631 w 3515557"/>
                    <a:gd name="connsiteY4-448" fmla="*/ 0 h 1852490"/>
                    <a:gd name="connsiteX5-449" fmla="*/ 3259579 w 3515557"/>
                    <a:gd name="connsiteY5-450" fmla="*/ 0 h 1852490"/>
                    <a:gd name="connsiteX6-451" fmla="*/ 3515557 w 3515557"/>
                    <a:gd name="connsiteY6-452" fmla="*/ 255978 h 1852490"/>
                    <a:gd name="connsiteX7-453" fmla="*/ 3515557 w 3515557"/>
                    <a:gd name="connsiteY7-454" fmla="*/ 895905 h 1852490"/>
                    <a:gd name="connsiteX8-455" fmla="*/ 3515557 w 3515557"/>
                    <a:gd name="connsiteY8-456" fmla="*/ 895905 h 1852490"/>
                    <a:gd name="connsiteX9-457" fmla="*/ 3515557 w 3515557"/>
                    <a:gd name="connsiteY9-458" fmla="*/ 1279864 h 1852490"/>
                    <a:gd name="connsiteX10-459" fmla="*/ 3515557 w 3515557"/>
                    <a:gd name="connsiteY10-460" fmla="*/ 1279859 h 1852490"/>
                    <a:gd name="connsiteX11-461" fmla="*/ 3259579 w 3515557"/>
                    <a:gd name="connsiteY11-462" fmla="*/ 1535837 h 1852490"/>
                    <a:gd name="connsiteX12-463" fmla="*/ 2929631 w 3515557"/>
                    <a:gd name="connsiteY12-464" fmla="*/ 1535837 h 1852490"/>
                    <a:gd name="connsiteX13-465" fmla="*/ 3102771 w 3515557"/>
                    <a:gd name="connsiteY13-466" fmla="*/ 1852102 h 1852490"/>
                    <a:gd name="connsiteX14-467" fmla="*/ 2456582 w 3515557"/>
                    <a:gd name="connsiteY14-468" fmla="*/ 1548903 h 1852490"/>
                    <a:gd name="connsiteX15-469" fmla="*/ 2050742 w 3515557"/>
                    <a:gd name="connsiteY15-470" fmla="*/ 1535837 h 1852490"/>
                    <a:gd name="connsiteX16-471" fmla="*/ 255978 w 3515557"/>
                    <a:gd name="connsiteY16-472" fmla="*/ 1535837 h 1852490"/>
                    <a:gd name="connsiteX17-473" fmla="*/ 0 w 3515557"/>
                    <a:gd name="connsiteY17-474" fmla="*/ 1279859 h 1852490"/>
                    <a:gd name="connsiteX18-475" fmla="*/ 0 w 3515557"/>
                    <a:gd name="connsiteY18-476" fmla="*/ 1279864 h 1852490"/>
                    <a:gd name="connsiteX19-477" fmla="*/ 0 w 3515557"/>
                    <a:gd name="connsiteY19-478" fmla="*/ 895905 h 1852490"/>
                    <a:gd name="connsiteX20-479" fmla="*/ 0 w 3515557"/>
                    <a:gd name="connsiteY20-480" fmla="*/ 895905 h 1852490"/>
                    <a:gd name="connsiteX21-481" fmla="*/ 0 w 3515557"/>
                    <a:gd name="connsiteY21-482" fmla="*/ 255978 h 1852490"/>
                    <a:gd name="connsiteX0-483" fmla="*/ 0 w 3515557"/>
                    <a:gd name="connsiteY0-484" fmla="*/ 255978 h 1852542"/>
                    <a:gd name="connsiteX1-485" fmla="*/ 255978 w 3515557"/>
                    <a:gd name="connsiteY1-486" fmla="*/ 0 h 1852542"/>
                    <a:gd name="connsiteX2-487" fmla="*/ 2050742 w 3515557"/>
                    <a:gd name="connsiteY2-488" fmla="*/ 0 h 1852542"/>
                    <a:gd name="connsiteX3-489" fmla="*/ 2050742 w 3515557"/>
                    <a:gd name="connsiteY3-490" fmla="*/ 0 h 1852542"/>
                    <a:gd name="connsiteX4-491" fmla="*/ 2929631 w 3515557"/>
                    <a:gd name="connsiteY4-492" fmla="*/ 0 h 1852542"/>
                    <a:gd name="connsiteX5-493" fmla="*/ 3259579 w 3515557"/>
                    <a:gd name="connsiteY5-494" fmla="*/ 0 h 1852542"/>
                    <a:gd name="connsiteX6-495" fmla="*/ 3515557 w 3515557"/>
                    <a:gd name="connsiteY6-496" fmla="*/ 255978 h 1852542"/>
                    <a:gd name="connsiteX7-497" fmla="*/ 3515557 w 3515557"/>
                    <a:gd name="connsiteY7-498" fmla="*/ 895905 h 1852542"/>
                    <a:gd name="connsiteX8-499" fmla="*/ 3515557 w 3515557"/>
                    <a:gd name="connsiteY8-500" fmla="*/ 895905 h 1852542"/>
                    <a:gd name="connsiteX9-501" fmla="*/ 3515557 w 3515557"/>
                    <a:gd name="connsiteY9-502" fmla="*/ 1279864 h 1852542"/>
                    <a:gd name="connsiteX10-503" fmla="*/ 3515557 w 3515557"/>
                    <a:gd name="connsiteY10-504" fmla="*/ 1279859 h 1852542"/>
                    <a:gd name="connsiteX11-505" fmla="*/ 3259579 w 3515557"/>
                    <a:gd name="connsiteY11-506" fmla="*/ 1535837 h 1852542"/>
                    <a:gd name="connsiteX12-507" fmla="*/ 2929631 w 3515557"/>
                    <a:gd name="connsiteY12-508" fmla="*/ 1535837 h 1852542"/>
                    <a:gd name="connsiteX13-509" fmla="*/ 3102771 w 3515557"/>
                    <a:gd name="connsiteY13-510" fmla="*/ 1852102 h 1852542"/>
                    <a:gd name="connsiteX14-511" fmla="*/ 2456582 w 3515557"/>
                    <a:gd name="connsiteY14-512" fmla="*/ 1581100 h 1852542"/>
                    <a:gd name="connsiteX15-513" fmla="*/ 2050742 w 3515557"/>
                    <a:gd name="connsiteY15-514" fmla="*/ 1535837 h 1852542"/>
                    <a:gd name="connsiteX16-515" fmla="*/ 255978 w 3515557"/>
                    <a:gd name="connsiteY16-516" fmla="*/ 1535837 h 1852542"/>
                    <a:gd name="connsiteX17-517" fmla="*/ 0 w 3515557"/>
                    <a:gd name="connsiteY17-518" fmla="*/ 1279859 h 1852542"/>
                    <a:gd name="connsiteX18-519" fmla="*/ 0 w 3515557"/>
                    <a:gd name="connsiteY18-520" fmla="*/ 1279864 h 1852542"/>
                    <a:gd name="connsiteX19-521" fmla="*/ 0 w 3515557"/>
                    <a:gd name="connsiteY19-522" fmla="*/ 895905 h 1852542"/>
                    <a:gd name="connsiteX20-523" fmla="*/ 0 w 3515557"/>
                    <a:gd name="connsiteY20-524" fmla="*/ 895905 h 1852542"/>
                    <a:gd name="connsiteX21-525" fmla="*/ 0 w 3515557"/>
                    <a:gd name="connsiteY21-526" fmla="*/ 255978 h 185254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85" y="connsiteY21-86"/>
                    </a:cxn>
                  </a:cxnLst>
                  <a:rect l="l" t="t" r="r" b="b"/>
                  <a:pathLst>
                    <a:path w="3515557" h="1852542">
                      <a:moveTo>
                        <a:pt x="0" y="255978"/>
                      </a:moveTo>
                      <a:cubicBezTo>
                        <a:pt x="0" y="114605"/>
                        <a:pt x="114605" y="0"/>
                        <a:pt x="255978" y="0"/>
                      </a:cubicBezTo>
                      <a:lnTo>
                        <a:pt x="2050742" y="0"/>
                      </a:lnTo>
                      <a:lnTo>
                        <a:pt x="2050742" y="0"/>
                      </a:lnTo>
                      <a:lnTo>
                        <a:pt x="2929631" y="0"/>
                      </a:lnTo>
                      <a:lnTo>
                        <a:pt x="3259579" y="0"/>
                      </a:lnTo>
                      <a:cubicBezTo>
                        <a:pt x="3400952" y="0"/>
                        <a:pt x="3515557" y="114605"/>
                        <a:pt x="3515557" y="255978"/>
                      </a:cubicBezTo>
                      <a:lnTo>
                        <a:pt x="3515557" y="895905"/>
                      </a:lnTo>
                      <a:lnTo>
                        <a:pt x="3515557" y="895905"/>
                      </a:lnTo>
                      <a:lnTo>
                        <a:pt x="3515557" y="1279864"/>
                      </a:lnTo>
                      <a:lnTo>
                        <a:pt x="3515557" y="1279859"/>
                      </a:lnTo>
                      <a:cubicBezTo>
                        <a:pt x="3515557" y="1421232"/>
                        <a:pt x="3400952" y="1535837"/>
                        <a:pt x="3259579" y="1535837"/>
                      </a:cubicBezTo>
                      <a:lnTo>
                        <a:pt x="2929631" y="1535837"/>
                      </a:lnTo>
                      <a:cubicBezTo>
                        <a:pt x="2958367" y="1654138"/>
                        <a:pt x="2971005" y="1695164"/>
                        <a:pt x="3102771" y="1852102"/>
                      </a:cubicBezTo>
                      <a:cubicBezTo>
                        <a:pt x="3016953" y="1863939"/>
                        <a:pt x="2561086" y="1633811"/>
                        <a:pt x="2456582" y="1581100"/>
                      </a:cubicBezTo>
                      <a:cubicBezTo>
                        <a:pt x="2352078" y="1528389"/>
                        <a:pt x="2410533" y="1547674"/>
                        <a:pt x="2050742" y="1535837"/>
                      </a:cubicBezTo>
                      <a:lnTo>
                        <a:pt x="255978" y="1535837"/>
                      </a:lnTo>
                      <a:cubicBezTo>
                        <a:pt x="114605" y="1535837"/>
                        <a:pt x="0" y="1421232"/>
                        <a:pt x="0" y="1279859"/>
                      </a:cubicBezTo>
                      <a:lnTo>
                        <a:pt x="0" y="1279864"/>
                      </a:lnTo>
                      <a:lnTo>
                        <a:pt x="0" y="895905"/>
                      </a:lnTo>
                      <a:lnTo>
                        <a:pt x="0" y="895905"/>
                      </a:lnTo>
                      <a:lnTo>
                        <a:pt x="0" y="255978"/>
                      </a:lnTo>
                      <a:close/>
                    </a:path>
                  </a:pathLst>
                </a:custGeom>
                <a:solidFill>
                  <a:srgbClr val="E8E7F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31" name="对话气泡: 圆角矩形 17"/>
                <p:cNvSpPr/>
                <p:nvPr/>
              </p:nvSpPr>
              <p:spPr>
                <a:xfrm rot="326039">
                  <a:off x="3788516" y="2512504"/>
                  <a:ext cx="3273907" cy="1895957"/>
                </a:xfrm>
                <a:custGeom>
                  <a:avLst/>
                  <a:gdLst>
                    <a:gd name="connsiteX0" fmla="*/ 0 w 3515557"/>
                    <a:gd name="connsiteY0" fmla="*/ 255978 h 1535837"/>
                    <a:gd name="connsiteX1" fmla="*/ 255978 w 3515557"/>
                    <a:gd name="connsiteY1" fmla="*/ 0 h 1535837"/>
                    <a:gd name="connsiteX2" fmla="*/ 2050742 w 3515557"/>
                    <a:gd name="connsiteY2" fmla="*/ 0 h 1535837"/>
                    <a:gd name="connsiteX3" fmla="*/ 2050742 w 3515557"/>
                    <a:gd name="connsiteY3" fmla="*/ 0 h 1535837"/>
                    <a:gd name="connsiteX4" fmla="*/ 2929631 w 3515557"/>
                    <a:gd name="connsiteY4" fmla="*/ 0 h 1535837"/>
                    <a:gd name="connsiteX5" fmla="*/ 3259579 w 3515557"/>
                    <a:gd name="connsiteY5" fmla="*/ 0 h 1535837"/>
                    <a:gd name="connsiteX6" fmla="*/ 3515557 w 3515557"/>
                    <a:gd name="connsiteY6" fmla="*/ 255978 h 1535837"/>
                    <a:gd name="connsiteX7" fmla="*/ 3515557 w 3515557"/>
                    <a:gd name="connsiteY7" fmla="*/ 895905 h 1535837"/>
                    <a:gd name="connsiteX8" fmla="*/ 3515557 w 3515557"/>
                    <a:gd name="connsiteY8" fmla="*/ 895905 h 1535837"/>
                    <a:gd name="connsiteX9" fmla="*/ 3515557 w 3515557"/>
                    <a:gd name="connsiteY9" fmla="*/ 1279864 h 1535837"/>
                    <a:gd name="connsiteX10" fmla="*/ 3515557 w 3515557"/>
                    <a:gd name="connsiteY10" fmla="*/ 1279859 h 1535837"/>
                    <a:gd name="connsiteX11" fmla="*/ 3259579 w 3515557"/>
                    <a:gd name="connsiteY11" fmla="*/ 1535837 h 1535837"/>
                    <a:gd name="connsiteX12" fmla="*/ 2929631 w 3515557"/>
                    <a:gd name="connsiteY12" fmla="*/ 1535837 h 1535837"/>
                    <a:gd name="connsiteX13" fmla="*/ 3164915 w 3515557"/>
                    <a:gd name="connsiteY13" fmla="*/ 1763325 h 1535837"/>
                    <a:gd name="connsiteX14" fmla="*/ 2050742 w 3515557"/>
                    <a:gd name="connsiteY14" fmla="*/ 1535837 h 1535837"/>
                    <a:gd name="connsiteX15" fmla="*/ 255978 w 3515557"/>
                    <a:gd name="connsiteY15" fmla="*/ 1535837 h 1535837"/>
                    <a:gd name="connsiteX16" fmla="*/ 0 w 3515557"/>
                    <a:gd name="connsiteY16" fmla="*/ 1279859 h 1535837"/>
                    <a:gd name="connsiteX17" fmla="*/ 0 w 3515557"/>
                    <a:gd name="connsiteY17" fmla="*/ 1279864 h 1535837"/>
                    <a:gd name="connsiteX18" fmla="*/ 0 w 3515557"/>
                    <a:gd name="connsiteY18" fmla="*/ 895905 h 1535837"/>
                    <a:gd name="connsiteX19" fmla="*/ 0 w 3515557"/>
                    <a:gd name="connsiteY19" fmla="*/ 895905 h 1535837"/>
                    <a:gd name="connsiteX20" fmla="*/ 0 w 3515557"/>
                    <a:gd name="connsiteY20" fmla="*/ 255978 h 1535837"/>
                    <a:gd name="connsiteX0-1" fmla="*/ 0 w 3515557"/>
                    <a:gd name="connsiteY0-2" fmla="*/ 255978 h 1763325"/>
                    <a:gd name="connsiteX1-3" fmla="*/ 255978 w 3515557"/>
                    <a:gd name="connsiteY1-4" fmla="*/ 0 h 1763325"/>
                    <a:gd name="connsiteX2-5" fmla="*/ 2050742 w 3515557"/>
                    <a:gd name="connsiteY2-6" fmla="*/ 0 h 1763325"/>
                    <a:gd name="connsiteX3-7" fmla="*/ 2050742 w 3515557"/>
                    <a:gd name="connsiteY3-8" fmla="*/ 0 h 1763325"/>
                    <a:gd name="connsiteX4-9" fmla="*/ 2929631 w 3515557"/>
                    <a:gd name="connsiteY4-10" fmla="*/ 0 h 1763325"/>
                    <a:gd name="connsiteX5-11" fmla="*/ 3259579 w 3515557"/>
                    <a:gd name="connsiteY5-12" fmla="*/ 0 h 1763325"/>
                    <a:gd name="connsiteX6-13" fmla="*/ 3515557 w 3515557"/>
                    <a:gd name="connsiteY6-14" fmla="*/ 255978 h 1763325"/>
                    <a:gd name="connsiteX7-15" fmla="*/ 3515557 w 3515557"/>
                    <a:gd name="connsiteY7-16" fmla="*/ 895905 h 1763325"/>
                    <a:gd name="connsiteX8-17" fmla="*/ 3515557 w 3515557"/>
                    <a:gd name="connsiteY8-18" fmla="*/ 895905 h 1763325"/>
                    <a:gd name="connsiteX9-19" fmla="*/ 3515557 w 3515557"/>
                    <a:gd name="connsiteY9-20" fmla="*/ 1279864 h 1763325"/>
                    <a:gd name="connsiteX10-21" fmla="*/ 3515557 w 3515557"/>
                    <a:gd name="connsiteY10-22" fmla="*/ 1279859 h 1763325"/>
                    <a:gd name="connsiteX11-23" fmla="*/ 3259579 w 3515557"/>
                    <a:gd name="connsiteY11-24" fmla="*/ 1535837 h 1763325"/>
                    <a:gd name="connsiteX12-25" fmla="*/ 2929631 w 3515557"/>
                    <a:gd name="connsiteY12-26" fmla="*/ 1535837 h 1763325"/>
                    <a:gd name="connsiteX13-27" fmla="*/ 3164915 w 3515557"/>
                    <a:gd name="connsiteY13-28" fmla="*/ 1763325 h 1763325"/>
                    <a:gd name="connsiteX14-29" fmla="*/ 2414726 w 3515557"/>
                    <a:gd name="connsiteY14-30" fmla="*/ 1606858 h 1763325"/>
                    <a:gd name="connsiteX15-31" fmla="*/ 2050742 w 3515557"/>
                    <a:gd name="connsiteY15-32" fmla="*/ 1535837 h 1763325"/>
                    <a:gd name="connsiteX16-33" fmla="*/ 255978 w 3515557"/>
                    <a:gd name="connsiteY16-34" fmla="*/ 1535837 h 1763325"/>
                    <a:gd name="connsiteX17-35" fmla="*/ 0 w 3515557"/>
                    <a:gd name="connsiteY17-36" fmla="*/ 1279859 h 1763325"/>
                    <a:gd name="connsiteX18-37" fmla="*/ 0 w 3515557"/>
                    <a:gd name="connsiteY18-38" fmla="*/ 1279864 h 1763325"/>
                    <a:gd name="connsiteX19-39" fmla="*/ 0 w 3515557"/>
                    <a:gd name="connsiteY19-40" fmla="*/ 895905 h 1763325"/>
                    <a:gd name="connsiteX20-41" fmla="*/ 0 w 3515557"/>
                    <a:gd name="connsiteY20-42" fmla="*/ 895905 h 1763325"/>
                    <a:gd name="connsiteX21" fmla="*/ 0 w 3515557"/>
                    <a:gd name="connsiteY21" fmla="*/ 255978 h 1763325"/>
                    <a:gd name="connsiteX0-43" fmla="*/ 0 w 3515557"/>
                    <a:gd name="connsiteY0-44" fmla="*/ 255978 h 1764081"/>
                    <a:gd name="connsiteX1-45" fmla="*/ 255978 w 3515557"/>
                    <a:gd name="connsiteY1-46" fmla="*/ 0 h 1764081"/>
                    <a:gd name="connsiteX2-47" fmla="*/ 2050742 w 3515557"/>
                    <a:gd name="connsiteY2-48" fmla="*/ 0 h 1764081"/>
                    <a:gd name="connsiteX3-49" fmla="*/ 2050742 w 3515557"/>
                    <a:gd name="connsiteY3-50" fmla="*/ 0 h 1764081"/>
                    <a:gd name="connsiteX4-51" fmla="*/ 2929631 w 3515557"/>
                    <a:gd name="connsiteY4-52" fmla="*/ 0 h 1764081"/>
                    <a:gd name="connsiteX5-53" fmla="*/ 3259579 w 3515557"/>
                    <a:gd name="connsiteY5-54" fmla="*/ 0 h 1764081"/>
                    <a:gd name="connsiteX6-55" fmla="*/ 3515557 w 3515557"/>
                    <a:gd name="connsiteY6-56" fmla="*/ 255978 h 1764081"/>
                    <a:gd name="connsiteX7-57" fmla="*/ 3515557 w 3515557"/>
                    <a:gd name="connsiteY7-58" fmla="*/ 895905 h 1764081"/>
                    <a:gd name="connsiteX8-59" fmla="*/ 3515557 w 3515557"/>
                    <a:gd name="connsiteY8-60" fmla="*/ 895905 h 1764081"/>
                    <a:gd name="connsiteX9-61" fmla="*/ 3515557 w 3515557"/>
                    <a:gd name="connsiteY9-62" fmla="*/ 1279864 h 1764081"/>
                    <a:gd name="connsiteX10-63" fmla="*/ 3515557 w 3515557"/>
                    <a:gd name="connsiteY10-64" fmla="*/ 1279859 h 1764081"/>
                    <a:gd name="connsiteX11-65" fmla="*/ 3259579 w 3515557"/>
                    <a:gd name="connsiteY11-66" fmla="*/ 1535837 h 1764081"/>
                    <a:gd name="connsiteX12-67" fmla="*/ 2929631 w 3515557"/>
                    <a:gd name="connsiteY12-68" fmla="*/ 1535837 h 1764081"/>
                    <a:gd name="connsiteX13-69" fmla="*/ 3164915 w 3515557"/>
                    <a:gd name="connsiteY13-70" fmla="*/ 1763325 h 1764081"/>
                    <a:gd name="connsiteX14-71" fmla="*/ 2414726 w 3515557"/>
                    <a:gd name="connsiteY14-72" fmla="*/ 1606858 h 1764081"/>
                    <a:gd name="connsiteX15-73" fmla="*/ 2050742 w 3515557"/>
                    <a:gd name="connsiteY15-74" fmla="*/ 1535837 h 1764081"/>
                    <a:gd name="connsiteX16-75" fmla="*/ 255978 w 3515557"/>
                    <a:gd name="connsiteY16-76" fmla="*/ 1535837 h 1764081"/>
                    <a:gd name="connsiteX17-77" fmla="*/ 0 w 3515557"/>
                    <a:gd name="connsiteY17-78" fmla="*/ 1279859 h 1764081"/>
                    <a:gd name="connsiteX18-79" fmla="*/ 0 w 3515557"/>
                    <a:gd name="connsiteY18-80" fmla="*/ 1279864 h 1764081"/>
                    <a:gd name="connsiteX19-81" fmla="*/ 0 w 3515557"/>
                    <a:gd name="connsiteY19-82" fmla="*/ 895905 h 1764081"/>
                    <a:gd name="connsiteX20-83" fmla="*/ 0 w 3515557"/>
                    <a:gd name="connsiteY20-84" fmla="*/ 895905 h 1764081"/>
                    <a:gd name="connsiteX21-85" fmla="*/ 0 w 3515557"/>
                    <a:gd name="connsiteY21-86" fmla="*/ 255978 h 1764081"/>
                    <a:gd name="connsiteX0-87" fmla="*/ 0 w 3515557"/>
                    <a:gd name="connsiteY0-88" fmla="*/ 255978 h 1765250"/>
                    <a:gd name="connsiteX1-89" fmla="*/ 255978 w 3515557"/>
                    <a:gd name="connsiteY1-90" fmla="*/ 0 h 1765250"/>
                    <a:gd name="connsiteX2-91" fmla="*/ 2050742 w 3515557"/>
                    <a:gd name="connsiteY2-92" fmla="*/ 0 h 1765250"/>
                    <a:gd name="connsiteX3-93" fmla="*/ 2050742 w 3515557"/>
                    <a:gd name="connsiteY3-94" fmla="*/ 0 h 1765250"/>
                    <a:gd name="connsiteX4-95" fmla="*/ 2929631 w 3515557"/>
                    <a:gd name="connsiteY4-96" fmla="*/ 0 h 1765250"/>
                    <a:gd name="connsiteX5-97" fmla="*/ 3259579 w 3515557"/>
                    <a:gd name="connsiteY5-98" fmla="*/ 0 h 1765250"/>
                    <a:gd name="connsiteX6-99" fmla="*/ 3515557 w 3515557"/>
                    <a:gd name="connsiteY6-100" fmla="*/ 255978 h 1765250"/>
                    <a:gd name="connsiteX7-101" fmla="*/ 3515557 w 3515557"/>
                    <a:gd name="connsiteY7-102" fmla="*/ 895905 h 1765250"/>
                    <a:gd name="connsiteX8-103" fmla="*/ 3515557 w 3515557"/>
                    <a:gd name="connsiteY8-104" fmla="*/ 895905 h 1765250"/>
                    <a:gd name="connsiteX9-105" fmla="*/ 3515557 w 3515557"/>
                    <a:gd name="connsiteY9-106" fmla="*/ 1279864 h 1765250"/>
                    <a:gd name="connsiteX10-107" fmla="*/ 3515557 w 3515557"/>
                    <a:gd name="connsiteY10-108" fmla="*/ 1279859 h 1765250"/>
                    <a:gd name="connsiteX11-109" fmla="*/ 3259579 w 3515557"/>
                    <a:gd name="connsiteY11-110" fmla="*/ 1535837 h 1765250"/>
                    <a:gd name="connsiteX12-111" fmla="*/ 2929631 w 3515557"/>
                    <a:gd name="connsiteY12-112" fmla="*/ 1535837 h 1765250"/>
                    <a:gd name="connsiteX13-113" fmla="*/ 3164915 w 3515557"/>
                    <a:gd name="connsiteY13-114" fmla="*/ 1763325 h 1765250"/>
                    <a:gd name="connsiteX14-115" fmla="*/ 2414726 w 3515557"/>
                    <a:gd name="connsiteY14-116" fmla="*/ 1606858 h 1765250"/>
                    <a:gd name="connsiteX15-117" fmla="*/ 2050742 w 3515557"/>
                    <a:gd name="connsiteY15-118" fmla="*/ 1535837 h 1765250"/>
                    <a:gd name="connsiteX16-119" fmla="*/ 255978 w 3515557"/>
                    <a:gd name="connsiteY16-120" fmla="*/ 1535837 h 1765250"/>
                    <a:gd name="connsiteX17-121" fmla="*/ 0 w 3515557"/>
                    <a:gd name="connsiteY17-122" fmla="*/ 1279859 h 1765250"/>
                    <a:gd name="connsiteX18-123" fmla="*/ 0 w 3515557"/>
                    <a:gd name="connsiteY18-124" fmla="*/ 1279864 h 1765250"/>
                    <a:gd name="connsiteX19-125" fmla="*/ 0 w 3515557"/>
                    <a:gd name="connsiteY19-126" fmla="*/ 895905 h 1765250"/>
                    <a:gd name="connsiteX20-127" fmla="*/ 0 w 3515557"/>
                    <a:gd name="connsiteY20-128" fmla="*/ 895905 h 1765250"/>
                    <a:gd name="connsiteX21-129" fmla="*/ 0 w 3515557"/>
                    <a:gd name="connsiteY21-130" fmla="*/ 255978 h 1765250"/>
                    <a:gd name="connsiteX0-131" fmla="*/ 0 w 3515557"/>
                    <a:gd name="connsiteY0-132" fmla="*/ 255978 h 1852595"/>
                    <a:gd name="connsiteX1-133" fmla="*/ 255978 w 3515557"/>
                    <a:gd name="connsiteY1-134" fmla="*/ 0 h 1852595"/>
                    <a:gd name="connsiteX2-135" fmla="*/ 2050742 w 3515557"/>
                    <a:gd name="connsiteY2-136" fmla="*/ 0 h 1852595"/>
                    <a:gd name="connsiteX3-137" fmla="*/ 2050742 w 3515557"/>
                    <a:gd name="connsiteY3-138" fmla="*/ 0 h 1852595"/>
                    <a:gd name="connsiteX4-139" fmla="*/ 2929631 w 3515557"/>
                    <a:gd name="connsiteY4-140" fmla="*/ 0 h 1852595"/>
                    <a:gd name="connsiteX5-141" fmla="*/ 3259579 w 3515557"/>
                    <a:gd name="connsiteY5-142" fmla="*/ 0 h 1852595"/>
                    <a:gd name="connsiteX6-143" fmla="*/ 3515557 w 3515557"/>
                    <a:gd name="connsiteY6-144" fmla="*/ 255978 h 1852595"/>
                    <a:gd name="connsiteX7-145" fmla="*/ 3515557 w 3515557"/>
                    <a:gd name="connsiteY7-146" fmla="*/ 895905 h 1852595"/>
                    <a:gd name="connsiteX8-147" fmla="*/ 3515557 w 3515557"/>
                    <a:gd name="connsiteY8-148" fmla="*/ 895905 h 1852595"/>
                    <a:gd name="connsiteX9-149" fmla="*/ 3515557 w 3515557"/>
                    <a:gd name="connsiteY9-150" fmla="*/ 1279864 h 1852595"/>
                    <a:gd name="connsiteX10-151" fmla="*/ 3515557 w 3515557"/>
                    <a:gd name="connsiteY10-152" fmla="*/ 1279859 h 1852595"/>
                    <a:gd name="connsiteX11-153" fmla="*/ 3259579 w 3515557"/>
                    <a:gd name="connsiteY11-154" fmla="*/ 1535837 h 1852595"/>
                    <a:gd name="connsiteX12-155" fmla="*/ 2929631 w 3515557"/>
                    <a:gd name="connsiteY12-156" fmla="*/ 1535837 h 1852595"/>
                    <a:gd name="connsiteX13-157" fmla="*/ 3102771 w 3515557"/>
                    <a:gd name="connsiteY13-158" fmla="*/ 1852102 h 1852595"/>
                    <a:gd name="connsiteX14-159" fmla="*/ 2414726 w 3515557"/>
                    <a:gd name="connsiteY14-160" fmla="*/ 1606858 h 1852595"/>
                    <a:gd name="connsiteX15-161" fmla="*/ 2050742 w 3515557"/>
                    <a:gd name="connsiteY15-162" fmla="*/ 1535837 h 1852595"/>
                    <a:gd name="connsiteX16-163" fmla="*/ 255978 w 3515557"/>
                    <a:gd name="connsiteY16-164" fmla="*/ 1535837 h 1852595"/>
                    <a:gd name="connsiteX17-165" fmla="*/ 0 w 3515557"/>
                    <a:gd name="connsiteY17-166" fmla="*/ 1279859 h 1852595"/>
                    <a:gd name="connsiteX18-167" fmla="*/ 0 w 3515557"/>
                    <a:gd name="connsiteY18-168" fmla="*/ 1279864 h 1852595"/>
                    <a:gd name="connsiteX19-169" fmla="*/ 0 w 3515557"/>
                    <a:gd name="connsiteY19-170" fmla="*/ 895905 h 1852595"/>
                    <a:gd name="connsiteX20-171" fmla="*/ 0 w 3515557"/>
                    <a:gd name="connsiteY20-172" fmla="*/ 895905 h 1852595"/>
                    <a:gd name="connsiteX21-173" fmla="*/ 0 w 3515557"/>
                    <a:gd name="connsiteY21-174" fmla="*/ 255978 h 1852595"/>
                    <a:gd name="connsiteX0-175" fmla="*/ 0 w 3515557"/>
                    <a:gd name="connsiteY0-176" fmla="*/ 255978 h 1852595"/>
                    <a:gd name="connsiteX1-177" fmla="*/ 255978 w 3515557"/>
                    <a:gd name="connsiteY1-178" fmla="*/ 0 h 1852595"/>
                    <a:gd name="connsiteX2-179" fmla="*/ 2050742 w 3515557"/>
                    <a:gd name="connsiteY2-180" fmla="*/ 0 h 1852595"/>
                    <a:gd name="connsiteX3-181" fmla="*/ 2050742 w 3515557"/>
                    <a:gd name="connsiteY3-182" fmla="*/ 0 h 1852595"/>
                    <a:gd name="connsiteX4-183" fmla="*/ 2929631 w 3515557"/>
                    <a:gd name="connsiteY4-184" fmla="*/ 0 h 1852595"/>
                    <a:gd name="connsiteX5-185" fmla="*/ 3259579 w 3515557"/>
                    <a:gd name="connsiteY5-186" fmla="*/ 0 h 1852595"/>
                    <a:gd name="connsiteX6-187" fmla="*/ 3515557 w 3515557"/>
                    <a:gd name="connsiteY6-188" fmla="*/ 255978 h 1852595"/>
                    <a:gd name="connsiteX7-189" fmla="*/ 3515557 w 3515557"/>
                    <a:gd name="connsiteY7-190" fmla="*/ 895905 h 1852595"/>
                    <a:gd name="connsiteX8-191" fmla="*/ 3515557 w 3515557"/>
                    <a:gd name="connsiteY8-192" fmla="*/ 895905 h 1852595"/>
                    <a:gd name="connsiteX9-193" fmla="*/ 3515557 w 3515557"/>
                    <a:gd name="connsiteY9-194" fmla="*/ 1279864 h 1852595"/>
                    <a:gd name="connsiteX10-195" fmla="*/ 3515557 w 3515557"/>
                    <a:gd name="connsiteY10-196" fmla="*/ 1279859 h 1852595"/>
                    <a:gd name="connsiteX11-197" fmla="*/ 3259579 w 3515557"/>
                    <a:gd name="connsiteY11-198" fmla="*/ 1535837 h 1852595"/>
                    <a:gd name="connsiteX12-199" fmla="*/ 2929631 w 3515557"/>
                    <a:gd name="connsiteY12-200" fmla="*/ 1535837 h 1852595"/>
                    <a:gd name="connsiteX13-201" fmla="*/ 3102771 w 3515557"/>
                    <a:gd name="connsiteY13-202" fmla="*/ 1852102 h 1852595"/>
                    <a:gd name="connsiteX14-203" fmla="*/ 2414726 w 3515557"/>
                    <a:gd name="connsiteY14-204" fmla="*/ 1606858 h 1852595"/>
                    <a:gd name="connsiteX15-205" fmla="*/ 2050742 w 3515557"/>
                    <a:gd name="connsiteY15-206" fmla="*/ 1535837 h 1852595"/>
                    <a:gd name="connsiteX16-207" fmla="*/ 255978 w 3515557"/>
                    <a:gd name="connsiteY16-208" fmla="*/ 1535837 h 1852595"/>
                    <a:gd name="connsiteX17-209" fmla="*/ 0 w 3515557"/>
                    <a:gd name="connsiteY17-210" fmla="*/ 1279859 h 1852595"/>
                    <a:gd name="connsiteX18-211" fmla="*/ 0 w 3515557"/>
                    <a:gd name="connsiteY18-212" fmla="*/ 1279864 h 1852595"/>
                    <a:gd name="connsiteX19-213" fmla="*/ 0 w 3515557"/>
                    <a:gd name="connsiteY19-214" fmla="*/ 895905 h 1852595"/>
                    <a:gd name="connsiteX20-215" fmla="*/ 0 w 3515557"/>
                    <a:gd name="connsiteY20-216" fmla="*/ 895905 h 1852595"/>
                    <a:gd name="connsiteX21-217" fmla="*/ 0 w 3515557"/>
                    <a:gd name="connsiteY21-218" fmla="*/ 255978 h 1852595"/>
                    <a:gd name="connsiteX0-219" fmla="*/ 0 w 3515557"/>
                    <a:gd name="connsiteY0-220" fmla="*/ 255978 h 1852595"/>
                    <a:gd name="connsiteX1-221" fmla="*/ 255978 w 3515557"/>
                    <a:gd name="connsiteY1-222" fmla="*/ 0 h 1852595"/>
                    <a:gd name="connsiteX2-223" fmla="*/ 2050742 w 3515557"/>
                    <a:gd name="connsiteY2-224" fmla="*/ 0 h 1852595"/>
                    <a:gd name="connsiteX3-225" fmla="*/ 2050742 w 3515557"/>
                    <a:gd name="connsiteY3-226" fmla="*/ 0 h 1852595"/>
                    <a:gd name="connsiteX4-227" fmla="*/ 2929631 w 3515557"/>
                    <a:gd name="connsiteY4-228" fmla="*/ 0 h 1852595"/>
                    <a:gd name="connsiteX5-229" fmla="*/ 3259579 w 3515557"/>
                    <a:gd name="connsiteY5-230" fmla="*/ 0 h 1852595"/>
                    <a:gd name="connsiteX6-231" fmla="*/ 3515557 w 3515557"/>
                    <a:gd name="connsiteY6-232" fmla="*/ 255978 h 1852595"/>
                    <a:gd name="connsiteX7-233" fmla="*/ 3515557 w 3515557"/>
                    <a:gd name="connsiteY7-234" fmla="*/ 895905 h 1852595"/>
                    <a:gd name="connsiteX8-235" fmla="*/ 3515557 w 3515557"/>
                    <a:gd name="connsiteY8-236" fmla="*/ 895905 h 1852595"/>
                    <a:gd name="connsiteX9-237" fmla="*/ 3515557 w 3515557"/>
                    <a:gd name="connsiteY9-238" fmla="*/ 1279864 h 1852595"/>
                    <a:gd name="connsiteX10-239" fmla="*/ 3515557 w 3515557"/>
                    <a:gd name="connsiteY10-240" fmla="*/ 1279859 h 1852595"/>
                    <a:gd name="connsiteX11-241" fmla="*/ 3259579 w 3515557"/>
                    <a:gd name="connsiteY11-242" fmla="*/ 1535837 h 1852595"/>
                    <a:gd name="connsiteX12-243" fmla="*/ 2929631 w 3515557"/>
                    <a:gd name="connsiteY12-244" fmla="*/ 1535837 h 1852595"/>
                    <a:gd name="connsiteX13-245" fmla="*/ 3102771 w 3515557"/>
                    <a:gd name="connsiteY13-246" fmla="*/ 1852102 h 1852595"/>
                    <a:gd name="connsiteX14-247" fmla="*/ 2414726 w 3515557"/>
                    <a:gd name="connsiteY14-248" fmla="*/ 1606858 h 1852595"/>
                    <a:gd name="connsiteX15-249" fmla="*/ 2050742 w 3515557"/>
                    <a:gd name="connsiteY15-250" fmla="*/ 1535837 h 1852595"/>
                    <a:gd name="connsiteX16-251" fmla="*/ 255978 w 3515557"/>
                    <a:gd name="connsiteY16-252" fmla="*/ 1535837 h 1852595"/>
                    <a:gd name="connsiteX17-253" fmla="*/ 0 w 3515557"/>
                    <a:gd name="connsiteY17-254" fmla="*/ 1279859 h 1852595"/>
                    <a:gd name="connsiteX18-255" fmla="*/ 0 w 3515557"/>
                    <a:gd name="connsiteY18-256" fmla="*/ 1279864 h 1852595"/>
                    <a:gd name="connsiteX19-257" fmla="*/ 0 w 3515557"/>
                    <a:gd name="connsiteY19-258" fmla="*/ 895905 h 1852595"/>
                    <a:gd name="connsiteX20-259" fmla="*/ 0 w 3515557"/>
                    <a:gd name="connsiteY20-260" fmla="*/ 895905 h 1852595"/>
                    <a:gd name="connsiteX21-261" fmla="*/ 0 w 3515557"/>
                    <a:gd name="connsiteY21-262" fmla="*/ 255978 h 1852595"/>
                    <a:gd name="connsiteX0-263" fmla="*/ 0 w 3515557"/>
                    <a:gd name="connsiteY0-264" fmla="*/ 255978 h 1852595"/>
                    <a:gd name="connsiteX1-265" fmla="*/ 255978 w 3515557"/>
                    <a:gd name="connsiteY1-266" fmla="*/ 0 h 1852595"/>
                    <a:gd name="connsiteX2-267" fmla="*/ 2050742 w 3515557"/>
                    <a:gd name="connsiteY2-268" fmla="*/ 0 h 1852595"/>
                    <a:gd name="connsiteX3-269" fmla="*/ 2050742 w 3515557"/>
                    <a:gd name="connsiteY3-270" fmla="*/ 0 h 1852595"/>
                    <a:gd name="connsiteX4-271" fmla="*/ 2929631 w 3515557"/>
                    <a:gd name="connsiteY4-272" fmla="*/ 0 h 1852595"/>
                    <a:gd name="connsiteX5-273" fmla="*/ 3259579 w 3515557"/>
                    <a:gd name="connsiteY5-274" fmla="*/ 0 h 1852595"/>
                    <a:gd name="connsiteX6-275" fmla="*/ 3515557 w 3515557"/>
                    <a:gd name="connsiteY6-276" fmla="*/ 255978 h 1852595"/>
                    <a:gd name="connsiteX7-277" fmla="*/ 3515557 w 3515557"/>
                    <a:gd name="connsiteY7-278" fmla="*/ 895905 h 1852595"/>
                    <a:gd name="connsiteX8-279" fmla="*/ 3515557 w 3515557"/>
                    <a:gd name="connsiteY8-280" fmla="*/ 895905 h 1852595"/>
                    <a:gd name="connsiteX9-281" fmla="*/ 3515557 w 3515557"/>
                    <a:gd name="connsiteY9-282" fmla="*/ 1279864 h 1852595"/>
                    <a:gd name="connsiteX10-283" fmla="*/ 3515557 w 3515557"/>
                    <a:gd name="connsiteY10-284" fmla="*/ 1279859 h 1852595"/>
                    <a:gd name="connsiteX11-285" fmla="*/ 3259579 w 3515557"/>
                    <a:gd name="connsiteY11-286" fmla="*/ 1535837 h 1852595"/>
                    <a:gd name="connsiteX12-287" fmla="*/ 2929631 w 3515557"/>
                    <a:gd name="connsiteY12-288" fmla="*/ 1535837 h 1852595"/>
                    <a:gd name="connsiteX13-289" fmla="*/ 3102771 w 3515557"/>
                    <a:gd name="connsiteY13-290" fmla="*/ 1852102 h 1852595"/>
                    <a:gd name="connsiteX14-291" fmla="*/ 2414726 w 3515557"/>
                    <a:gd name="connsiteY14-292" fmla="*/ 1606858 h 1852595"/>
                    <a:gd name="connsiteX15-293" fmla="*/ 2050742 w 3515557"/>
                    <a:gd name="connsiteY15-294" fmla="*/ 1535837 h 1852595"/>
                    <a:gd name="connsiteX16-295" fmla="*/ 255978 w 3515557"/>
                    <a:gd name="connsiteY16-296" fmla="*/ 1535837 h 1852595"/>
                    <a:gd name="connsiteX17-297" fmla="*/ 0 w 3515557"/>
                    <a:gd name="connsiteY17-298" fmla="*/ 1279859 h 1852595"/>
                    <a:gd name="connsiteX18-299" fmla="*/ 0 w 3515557"/>
                    <a:gd name="connsiteY18-300" fmla="*/ 1279864 h 1852595"/>
                    <a:gd name="connsiteX19-301" fmla="*/ 0 w 3515557"/>
                    <a:gd name="connsiteY19-302" fmla="*/ 895905 h 1852595"/>
                    <a:gd name="connsiteX20-303" fmla="*/ 0 w 3515557"/>
                    <a:gd name="connsiteY20-304" fmla="*/ 895905 h 1852595"/>
                    <a:gd name="connsiteX21-305" fmla="*/ 0 w 3515557"/>
                    <a:gd name="connsiteY21-306" fmla="*/ 255978 h 1852595"/>
                    <a:gd name="connsiteX0-307" fmla="*/ 0 w 3515557"/>
                    <a:gd name="connsiteY0-308" fmla="*/ 255978 h 1852595"/>
                    <a:gd name="connsiteX1-309" fmla="*/ 255978 w 3515557"/>
                    <a:gd name="connsiteY1-310" fmla="*/ 0 h 1852595"/>
                    <a:gd name="connsiteX2-311" fmla="*/ 2050742 w 3515557"/>
                    <a:gd name="connsiteY2-312" fmla="*/ 0 h 1852595"/>
                    <a:gd name="connsiteX3-313" fmla="*/ 2050742 w 3515557"/>
                    <a:gd name="connsiteY3-314" fmla="*/ 0 h 1852595"/>
                    <a:gd name="connsiteX4-315" fmla="*/ 2929631 w 3515557"/>
                    <a:gd name="connsiteY4-316" fmla="*/ 0 h 1852595"/>
                    <a:gd name="connsiteX5-317" fmla="*/ 3259579 w 3515557"/>
                    <a:gd name="connsiteY5-318" fmla="*/ 0 h 1852595"/>
                    <a:gd name="connsiteX6-319" fmla="*/ 3515557 w 3515557"/>
                    <a:gd name="connsiteY6-320" fmla="*/ 255978 h 1852595"/>
                    <a:gd name="connsiteX7-321" fmla="*/ 3515557 w 3515557"/>
                    <a:gd name="connsiteY7-322" fmla="*/ 895905 h 1852595"/>
                    <a:gd name="connsiteX8-323" fmla="*/ 3515557 w 3515557"/>
                    <a:gd name="connsiteY8-324" fmla="*/ 895905 h 1852595"/>
                    <a:gd name="connsiteX9-325" fmla="*/ 3515557 w 3515557"/>
                    <a:gd name="connsiteY9-326" fmla="*/ 1279864 h 1852595"/>
                    <a:gd name="connsiteX10-327" fmla="*/ 3515557 w 3515557"/>
                    <a:gd name="connsiteY10-328" fmla="*/ 1279859 h 1852595"/>
                    <a:gd name="connsiteX11-329" fmla="*/ 3259579 w 3515557"/>
                    <a:gd name="connsiteY11-330" fmla="*/ 1535837 h 1852595"/>
                    <a:gd name="connsiteX12-331" fmla="*/ 2929631 w 3515557"/>
                    <a:gd name="connsiteY12-332" fmla="*/ 1535837 h 1852595"/>
                    <a:gd name="connsiteX13-333" fmla="*/ 3102771 w 3515557"/>
                    <a:gd name="connsiteY13-334" fmla="*/ 1852102 h 1852595"/>
                    <a:gd name="connsiteX14-335" fmla="*/ 2414726 w 3515557"/>
                    <a:gd name="connsiteY14-336" fmla="*/ 1606858 h 1852595"/>
                    <a:gd name="connsiteX15-337" fmla="*/ 2050742 w 3515557"/>
                    <a:gd name="connsiteY15-338" fmla="*/ 1535837 h 1852595"/>
                    <a:gd name="connsiteX16-339" fmla="*/ 255978 w 3515557"/>
                    <a:gd name="connsiteY16-340" fmla="*/ 1535837 h 1852595"/>
                    <a:gd name="connsiteX17-341" fmla="*/ 0 w 3515557"/>
                    <a:gd name="connsiteY17-342" fmla="*/ 1279859 h 1852595"/>
                    <a:gd name="connsiteX18-343" fmla="*/ 0 w 3515557"/>
                    <a:gd name="connsiteY18-344" fmla="*/ 1279864 h 1852595"/>
                    <a:gd name="connsiteX19-345" fmla="*/ 0 w 3515557"/>
                    <a:gd name="connsiteY19-346" fmla="*/ 895905 h 1852595"/>
                    <a:gd name="connsiteX20-347" fmla="*/ 0 w 3515557"/>
                    <a:gd name="connsiteY20-348" fmla="*/ 895905 h 1852595"/>
                    <a:gd name="connsiteX21-349" fmla="*/ 0 w 3515557"/>
                    <a:gd name="connsiteY21-350" fmla="*/ 255978 h 1852595"/>
                    <a:gd name="connsiteX0-351" fmla="*/ 0 w 3515557"/>
                    <a:gd name="connsiteY0-352" fmla="*/ 255978 h 1852595"/>
                    <a:gd name="connsiteX1-353" fmla="*/ 255978 w 3515557"/>
                    <a:gd name="connsiteY1-354" fmla="*/ 0 h 1852595"/>
                    <a:gd name="connsiteX2-355" fmla="*/ 2050742 w 3515557"/>
                    <a:gd name="connsiteY2-356" fmla="*/ 0 h 1852595"/>
                    <a:gd name="connsiteX3-357" fmla="*/ 2050742 w 3515557"/>
                    <a:gd name="connsiteY3-358" fmla="*/ 0 h 1852595"/>
                    <a:gd name="connsiteX4-359" fmla="*/ 2929631 w 3515557"/>
                    <a:gd name="connsiteY4-360" fmla="*/ 0 h 1852595"/>
                    <a:gd name="connsiteX5-361" fmla="*/ 3259579 w 3515557"/>
                    <a:gd name="connsiteY5-362" fmla="*/ 0 h 1852595"/>
                    <a:gd name="connsiteX6-363" fmla="*/ 3515557 w 3515557"/>
                    <a:gd name="connsiteY6-364" fmla="*/ 255978 h 1852595"/>
                    <a:gd name="connsiteX7-365" fmla="*/ 3515557 w 3515557"/>
                    <a:gd name="connsiteY7-366" fmla="*/ 895905 h 1852595"/>
                    <a:gd name="connsiteX8-367" fmla="*/ 3515557 w 3515557"/>
                    <a:gd name="connsiteY8-368" fmla="*/ 895905 h 1852595"/>
                    <a:gd name="connsiteX9-369" fmla="*/ 3515557 w 3515557"/>
                    <a:gd name="connsiteY9-370" fmla="*/ 1279864 h 1852595"/>
                    <a:gd name="connsiteX10-371" fmla="*/ 3515557 w 3515557"/>
                    <a:gd name="connsiteY10-372" fmla="*/ 1279859 h 1852595"/>
                    <a:gd name="connsiteX11-373" fmla="*/ 3259579 w 3515557"/>
                    <a:gd name="connsiteY11-374" fmla="*/ 1535837 h 1852595"/>
                    <a:gd name="connsiteX12-375" fmla="*/ 2929631 w 3515557"/>
                    <a:gd name="connsiteY12-376" fmla="*/ 1535837 h 1852595"/>
                    <a:gd name="connsiteX13-377" fmla="*/ 3102771 w 3515557"/>
                    <a:gd name="connsiteY13-378" fmla="*/ 1852102 h 1852595"/>
                    <a:gd name="connsiteX14-379" fmla="*/ 2414726 w 3515557"/>
                    <a:gd name="connsiteY14-380" fmla="*/ 1606858 h 1852595"/>
                    <a:gd name="connsiteX15-381" fmla="*/ 2050742 w 3515557"/>
                    <a:gd name="connsiteY15-382" fmla="*/ 1535837 h 1852595"/>
                    <a:gd name="connsiteX16-383" fmla="*/ 255978 w 3515557"/>
                    <a:gd name="connsiteY16-384" fmla="*/ 1535837 h 1852595"/>
                    <a:gd name="connsiteX17-385" fmla="*/ 0 w 3515557"/>
                    <a:gd name="connsiteY17-386" fmla="*/ 1279859 h 1852595"/>
                    <a:gd name="connsiteX18-387" fmla="*/ 0 w 3515557"/>
                    <a:gd name="connsiteY18-388" fmla="*/ 1279864 h 1852595"/>
                    <a:gd name="connsiteX19-389" fmla="*/ 0 w 3515557"/>
                    <a:gd name="connsiteY19-390" fmla="*/ 895905 h 1852595"/>
                    <a:gd name="connsiteX20-391" fmla="*/ 0 w 3515557"/>
                    <a:gd name="connsiteY20-392" fmla="*/ 895905 h 1852595"/>
                    <a:gd name="connsiteX21-393" fmla="*/ 0 w 3515557"/>
                    <a:gd name="connsiteY21-394" fmla="*/ 255978 h 1852595"/>
                    <a:gd name="connsiteX0-395" fmla="*/ 0 w 3515557"/>
                    <a:gd name="connsiteY0-396" fmla="*/ 255978 h 1852595"/>
                    <a:gd name="connsiteX1-397" fmla="*/ 255978 w 3515557"/>
                    <a:gd name="connsiteY1-398" fmla="*/ 0 h 1852595"/>
                    <a:gd name="connsiteX2-399" fmla="*/ 2050742 w 3515557"/>
                    <a:gd name="connsiteY2-400" fmla="*/ 0 h 1852595"/>
                    <a:gd name="connsiteX3-401" fmla="*/ 2050742 w 3515557"/>
                    <a:gd name="connsiteY3-402" fmla="*/ 0 h 1852595"/>
                    <a:gd name="connsiteX4-403" fmla="*/ 2929631 w 3515557"/>
                    <a:gd name="connsiteY4-404" fmla="*/ 0 h 1852595"/>
                    <a:gd name="connsiteX5-405" fmla="*/ 3259579 w 3515557"/>
                    <a:gd name="connsiteY5-406" fmla="*/ 0 h 1852595"/>
                    <a:gd name="connsiteX6-407" fmla="*/ 3515557 w 3515557"/>
                    <a:gd name="connsiteY6-408" fmla="*/ 255978 h 1852595"/>
                    <a:gd name="connsiteX7-409" fmla="*/ 3515557 w 3515557"/>
                    <a:gd name="connsiteY7-410" fmla="*/ 895905 h 1852595"/>
                    <a:gd name="connsiteX8-411" fmla="*/ 3515557 w 3515557"/>
                    <a:gd name="connsiteY8-412" fmla="*/ 895905 h 1852595"/>
                    <a:gd name="connsiteX9-413" fmla="*/ 3515557 w 3515557"/>
                    <a:gd name="connsiteY9-414" fmla="*/ 1279864 h 1852595"/>
                    <a:gd name="connsiteX10-415" fmla="*/ 3515557 w 3515557"/>
                    <a:gd name="connsiteY10-416" fmla="*/ 1279859 h 1852595"/>
                    <a:gd name="connsiteX11-417" fmla="*/ 3259579 w 3515557"/>
                    <a:gd name="connsiteY11-418" fmla="*/ 1535837 h 1852595"/>
                    <a:gd name="connsiteX12-419" fmla="*/ 2929631 w 3515557"/>
                    <a:gd name="connsiteY12-420" fmla="*/ 1535837 h 1852595"/>
                    <a:gd name="connsiteX13-421" fmla="*/ 3102771 w 3515557"/>
                    <a:gd name="connsiteY13-422" fmla="*/ 1852102 h 1852595"/>
                    <a:gd name="connsiteX14-423" fmla="*/ 2414726 w 3515557"/>
                    <a:gd name="connsiteY14-424" fmla="*/ 1606858 h 1852595"/>
                    <a:gd name="connsiteX15-425" fmla="*/ 2050742 w 3515557"/>
                    <a:gd name="connsiteY15-426" fmla="*/ 1535837 h 1852595"/>
                    <a:gd name="connsiteX16-427" fmla="*/ 255978 w 3515557"/>
                    <a:gd name="connsiteY16-428" fmla="*/ 1535837 h 1852595"/>
                    <a:gd name="connsiteX17-429" fmla="*/ 0 w 3515557"/>
                    <a:gd name="connsiteY17-430" fmla="*/ 1279859 h 1852595"/>
                    <a:gd name="connsiteX18-431" fmla="*/ 0 w 3515557"/>
                    <a:gd name="connsiteY18-432" fmla="*/ 1279864 h 1852595"/>
                    <a:gd name="connsiteX19-433" fmla="*/ 0 w 3515557"/>
                    <a:gd name="connsiteY19-434" fmla="*/ 895905 h 1852595"/>
                    <a:gd name="connsiteX20-435" fmla="*/ 0 w 3515557"/>
                    <a:gd name="connsiteY20-436" fmla="*/ 895905 h 1852595"/>
                    <a:gd name="connsiteX21-437" fmla="*/ 0 w 3515557"/>
                    <a:gd name="connsiteY21-438" fmla="*/ 255978 h 1852595"/>
                    <a:gd name="connsiteX0-439" fmla="*/ 0 w 3515557"/>
                    <a:gd name="connsiteY0-440" fmla="*/ 255978 h 1852490"/>
                    <a:gd name="connsiteX1-441" fmla="*/ 255978 w 3515557"/>
                    <a:gd name="connsiteY1-442" fmla="*/ 0 h 1852490"/>
                    <a:gd name="connsiteX2-443" fmla="*/ 2050742 w 3515557"/>
                    <a:gd name="connsiteY2-444" fmla="*/ 0 h 1852490"/>
                    <a:gd name="connsiteX3-445" fmla="*/ 2050742 w 3515557"/>
                    <a:gd name="connsiteY3-446" fmla="*/ 0 h 1852490"/>
                    <a:gd name="connsiteX4-447" fmla="*/ 2929631 w 3515557"/>
                    <a:gd name="connsiteY4-448" fmla="*/ 0 h 1852490"/>
                    <a:gd name="connsiteX5-449" fmla="*/ 3259579 w 3515557"/>
                    <a:gd name="connsiteY5-450" fmla="*/ 0 h 1852490"/>
                    <a:gd name="connsiteX6-451" fmla="*/ 3515557 w 3515557"/>
                    <a:gd name="connsiteY6-452" fmla="*/ 255978 h 1852490"/>
                    <a:gd name="connsiteX7-453" fmla="*/ 3515557 w 3515557"/>
                    <a:gd name="connsiteY7-454" fmla="*/ 895905 h 1852490"/>
                    <a:gd name="connsiteX8-455" fmla="*/ 3515557 w 3515557"/>
                    <a:gd name="connsiteY8-456" fmla="*/ 895905 h 1852490"/>
                    <a:gd name="connsiteX9-457" fmla="*/ 3515557 w 3515557"/>
                    <a:gd name="connsiteY9-458" fmla="*/ 1279864 h 1852490"/>
                    <a:gd name="connsiteX10-459" fmla="*/ 3515557 w 3515557"/>
                    <a:gd name="connsiteY10-460" fmla="*/ 1279859 h 1852490"/>
                    <a:gd name="connsiteX11-461" fmla="*/ 3259579 w 3515557"/>
                    <a:gd name="connsiteY11-462" fmla="*/ 1535837 h 1852490"/>
                    <a:gd name="connsiteX12-463" fmla="*/ 2929631 w 3515557"/>
                    <a:gd name="connsiteY12-464" fmla="*/ 1535837 h 1852490"/>
                    <a:gd name="connsiteX13-465" fmla="*/ 3102771 w 3515557"/>
                    <a:gd name="connsiteY13-466" fmla="*/ 1852102 h 1852490"/>
                    <a:gd name="connsiteX14-467" fmla="*/ 2456582 w 3515557"/>
                    <a:gd name="connsiteY14-468" fmla="*/ 1548903 h 1852490"/>
                    <a:gd name="connsiteX15-469" fmla="*/ 2050742 w 3515557"/>
                    <a:gd name="connsiteY15-470" fmla="*/ 1535837 h 1852490"/>
                    <a:gd name="connsiteX16-471" fmla="*/ 255978 w 3515557"/>
                    <a:gd name="connsiteY16-472" fmla="*/ 1535837 h 1852490"/>
                    <a:gd name="connsiteX17-473" fmla="*/ 0 w 3515557"/>
                    <a:gd name="connsiteY17-474" fmla="*/ 1279859 h 1852490"/>
                    <a:gd name="connsiteX18-475" fmla="*/ 0 w 3515557"/>
                    <a:gd name="connsiteY18-476" fmla="*/ 1279864 h 1852490"/>
                    <a:gd name="connsiteX19-477" fmla="*/ 0 w 3515557"/>
                    <a:gd name="connsiteY19-478" fmla="*/ 895905 h 1852490"/>
                    <a:gd name="connsiteX20-479" fmla="*/ 0 w 3515557"/>
                    <a:gd name="connsiteY20-480" fmla="*/ 895905 h 1852490"/>
                    <a:gd name="connsiteX21-481" fmla="*/ 0 w 3515557"/>
                    <a:gd name="connsiteY21-482" fmla="*/ 255978 h 1852490"/>
                    <a:gd name="connsiteX0-483" fmla="*/ 0 w 3515557"/>
                    <a:gd name="connsiteY0-484" fmla="*/ 255978 h 1852542"/>
                    <a:gd name="connsiteX1-485" fmla="*/ 255978 w 3515557"/>
                    <a:gd name="connsiteY1-486" fmla="*/ 0 h 1852542"/>
                    <a:gd name="connsiteX2-487" fmla="*/ 2050742 w 3515557"/>
                    <a:gd name="connsiteY2-488" fmla="*/ 0 h 1852542"/>
                    <a:gd name="connsiteX3-489" fmla="*/ 2050742 w 3515557"/>
                    <a:gd name="connsiteY3-490" fmla="*/ 0 h 1852542"/>
                    <a:gd name="connsiteX4-491" fmla="*/ 2929631 w 3515557"/>
                    <a:gd name="connsiteY4-492" fmla="*/ 0 h 1852542"/>
                    <a:gd name="connsiteX5-493" fmla="*/ 3259579 w 3515557"/>
                    <a:gd name="connsiteY5-494" fmla="*/ 0 h 1852542"/>
                    <a:gd name="connsiteX6-495" fmla="*/ 3515557 w 3515557"/>
                    <a:gd name="connsiteY6-496" fmla="*/ 255978 h 1852542"/>
                    <a:gd name="connsiteX7-497" fmla="*/ 3515557 w 3515557"/>
                    <a:gd name="connsiteY7-498" fmla="*/ 895905 h 1852542"/>
                    <a:gd name="connsiteX8-499" fmla="*/ 3515557 w 3515557"/>
                    <a:gd name="connsiteY8-500" fmla="*/ 895905 h 1852542"/>
                    <a:gd name="connsiteX9-501" fmla="*/ 3515557 w 3515557"/>
                    <a:gd name="connsiteY9-502" fmla="*/ 1279864 h 1852542"/>
                    <a:gd name="connsiteX10-503" fmla="*/ 3515557 w 3515557"/>
                    <a:gd name="connsiteY10-504" fmla="*/ 1279859 h 1852542"/>
                    <a:gd name="connsiteX11-505" fmla="*/ 3259579 w 3515557"/>
                    <a:gd name="connsiteY11-506" fmla="*/ 1535837 h 1852542"/>
                    <a:gd name="connsiteX12-507" fmla="*/ 2929631 w 3515557"/>
                    <a:gd name="connsiteY12-508" fmla="*/ 1535837 h 1852542"/>
                    <a:gd name="connsiteX13-509" fmla="*/ 3102771 w 3515557"/>
                    <a:gd name="connsiteY13-510" fmla="*/ 1852102 h 1852542"/>
                    <a:gd name="connsiteX14-511" fmla="*/ 2456582 w 3515557"/>
                    <a:gd name="connsiteY14-512" fmla="*/ 1581100 h 1852542"/>
                    <a:gd name="connsiteX15-513" fmla="*/ 2050742 w 3515557"/>
                    <a:gd name="connsiteY15-514" fmla="*/ 1535837 h 1852542"/>
                    <a:gd name="connsiteX16-515" fmla="*/ 255978 w 3515557"/>
                    <a:gd name="connsiteY16-516" fmla="*/ 1535837 h 1852542"/>
                    <a:gd name="connsiteX17-517" fmla="*/ 0 w 3515557"/>
                    <a:gd name="connsiteY17-518" fmla="*/ 1279859 h 1852542"/>
                    <a:gd name="connsiteX18-519" fmla="*/ 0 w 3515557"/>
                    <a:gd name="connsiteY18-520" fmla="*/ 1279864 h 1852542"/>
                    <a:gd name="connsiteX19-521" fmla="*/ 0 w 3515557"/>
                    <a:gd name="connsiteY19-522" fmla="*/ 895905 h 1852542"/>
                    <a:gd name="connsiteX20-523" fmla="*/ 0 w 3515557"/>
                    <a:gd name="connsiteY20-524" fmla="*/ 895905 h 1852542"/>
                    <a:gd name="connsiteX21-525" fmla="*/ 0 w 3515557"/>
                    <a:gd name="connsiteY21-526" fmla="*/ 255978 h 185254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85" y="connsiteY21-86"/>
                    </a:cxn>
                  </a:cxnLst>
                  <a:rect l="l" t="t" r="r" b="b"/>
                  <a:pathLst>
                    <a:path w="3515557" h="1852542">
                      <a:moveTo>
                        <a:pt x="0" y="255978"/>
                      </a:moveTo>
                      <a:cubicBezTo>
                        <a:pt x="0" y="114605"/>
                        <a:pt x="114605" y="0"/>
                        <a:pt x="255978" y="0"/>
                      </a:cubicBezTo>
                      <a:lnTo>
                        <a:pt x="2050742" y="0"/>
                      </a:lnTo>
                      <a:lnTo>
                        <a:pt x="2050742" y="0"/>
                      </a:lnTo>
                      <a:lnTo>
                        <a:pt x="2929631" y="0"/>
                      </a:lnTo>
                      <a:lnTo>
                        <a:pt x="3259579" y="0"/>
                      </a:lnTo>
                      <a:cubicBezTo>
                        <a:pt x="3400952" y="0"/>
                        <a:pt x="3515557" y="114605"/>
                        <a:pt x="3515557" y="255978"/>
                      </a:cubicBezTo>
                      <a:lnTo>
                        <a:pt x="3515557" y="895905"/>
                      </a:lnTo>
                      <a:lnTo>
                        <a:pt x="3515557" y="895905"/>
                      </a:lnTo>
                      <a:lnTo>
                        <a:pt x="3515557" y="1279864"/>
                      </a:lnTo>
                      <a:lnTo>
                        <a:pt x="3515557" y="1279859"/>
                      </a:lnTo>
                      <a:cubicBezTo>
                        <a:pt x="3515557" y="1421232"/>
                        <a:pt x="3400952" y="1535837"/>
                        <a:pt x="3259579" y="1535837"/>
                      </a:cubicBezTo>
                      <a:lnTo>
                        <a:pt x="2929631" y="1535837"/>
                      </a:lnTo>
                      <a:cubicBezTo>
                        <a:pt x="2958367" y="1654138"/>
                        <a:pt x="2971005" y="1695164"/>
                        <a:pt x="3102771" y="1852102"/>
                      </a:cubicBezTo>
                      <a:cubicBezTo>
                        <a:pt x="3016953" y="1863939"/>
                        <a:pt x="2561086" y="1633811"/>
                        <a:pt x="2456582" y="1581100"/>
                      </a:cubicBezTo>
                      <a:cubicBezTo>
                        <a:pt x="2352078" y="1528389"/>
                        <a:pt x="2410533" y="1547674"/>
                        <a:pt x="2050742" y="1535837"/>
                      </a:cubicBezTo>
                      <a:lnTo>
                        <a:pt x="255978" y="1535837"/>
                      </a:lnTo>
                      <a:cubicBezTo>
                        <a:pt x="114605" y="1535837"/>
                        <a:pt x="0" y="1421232"/>
                        <a:pt x="0" y="1279859"/>
                      </a:cubicBezTo>
                      <a:lnTo>
                        <a:pt x="0" y="1279864"/>
                      </a:lnTo>
                      <a:lnTo>
                        <a:pt x="0" y="895905"/>
                      </a:lnTo>
                      <a:lnTo>
                        <a:pt x="0" y="895905"/>
                      </a:lnTo>
                      <a:lnTo>
                        <a:pt x="0" y="255978"/>
                      </a:lnTo>
                      <a:close/>
                    </a:path>
                  </a:pathLst>
                </a:custGeom>
                <a:solidFill>
                  <a:srgbClr val="6969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2" name="Group 19"/>
              <p:cNvGrpSpPr>
                <a:grpSpLocks noChangeAspect="1"/>
              </p:cNvGrpSpPr>
              <p:nvPr/>
            </p:nvGrpSpPr>
            <p:grpSpPr bwMode="auto">
              <a:xfrm>
                <a:off x="3251200" y="2060575"/>
                <a:ext cx="1690971" cy="1267079"/>
                <a:chOff x="2774" y="1465"/>
                <a:chExt cx="1839" cy="1378"/>
              </a:xfrm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auto">
                <a:xfrm>
                  <a:off x="3274" y="1951"/>
                  <a:ext cx="892" cy="892"/>
                </a:xfrm>
                <a:prstGeom prst="ellipse">
                  <a:avLst/>
                </a:prstGeom>
                <a:solidFill>
                  <a:srgbClr val="BAA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4" name="Oval 21"/>
                <p:cNvSpPr>
                  <a:spLocks noChangeArrowheads="1"/>
                </p:cNvSpPr>
                <p:nvPr/>
              </p:nvSpPr>
              <p:spPr bwMode="auto">
                <a:xfrm>
                  <a:off x="3248" y="1906"/>
                  <a:ext cx="889" cy="892"/>
                </a:xfrm>
                <a:prstGeom prst="ellipse">
                  <a:avLst/>
                </a:pr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" name="Freeform 22"/>
                <p:cNvSpPr/>
                <p:nvPr/>
              </p:nvSpPr>
              <p:spPr bwMode="auto">
                <a:xfrm>
                  <a:off x="3431" y="1942"/>
                  <a:ext cx="518" cy="806"/>
                </a:xfrm>
                <a:custGeom>
                  <a:avLst/>
                  <a:gdLst>
                    <a:gd name="T0" fmla="*/ 209 w 218"/>
                    <a:gd name="T1" fmla="*/ 86 h 338"/>
                    <a:gd name="T2" fmla="*/ 86 w 218"/>
                    <a:gd name="T3" fmla="*/ 14 h 338"/>
                    <a:gd name="T4" fmla="*/ 15 w 218"/>
                    <a:gd name="T5" fmla="*/ 137 h 338"/>
                    <a:gd name="T6" fmla="*/ 36 w 218"/>
                    <a:gd name="T7" fmla="*/ 178 h 338"/>
                    <a:gd name="T8" fmla="*/ 36 w 218"/>
                    <a:gd name="T9" fmla="*/ 178 h 338"/>
                    <a:gd name="T10" fmla="*/ 65 w 218"/>
                    <a:gd name="T11" fmla="*/ 250 h 338"/>
                    <a:gd name="T12" fmla="*/ 64 w 218"/>
                    <a:gd name="T13" fmla="*/ 275 h 338"/>
                    <a:gd name="T14" fmla="*/ 64 w 218"/>
                    <a:gd name="T15" fmla="*/ 275 h 338"/>
                    <a:gd name="T16" fmla="*/ 63 w 218"/>
                    <a:gd name="T17" fmla="*/ 300 h 338"/>
                    <a:gd name="T18" fmla="*/ 117 w 218"/>
                    <a:gd name="T19" fmla="*/ 332 h 338"/>
                    <a:gd name="T20" fmla="*/ 150 w 218"/>
                    <a:gd name="T21" fmla="*/ 288 h 338"/>
                    <a:gd name="T22" fmla="*/ 150 w 218"/>
                    <a:gd name="T23" fmla="*/ 288 h 338"/>
                    <a:gd name="T24" fmla="*/ 151 w 218"/>
                    <a:gd name="T25" fmla="*/ 253 h 338"/>
                    <a:gd name="T26" fmla="*/ 185 w 218"/>
                    <a:gd name="T27" fmla="*/ 181 h 338"/>
                    <a:gd name="T28" fmla="*/ 184 w 218"/>
                    <a:gd name="T29" fmla="*/ 181 h 338"/>
                    <a:gd name="T30" fmla="*/ 209 w 218"/>
                    <a:gd name="T31" fmla="*/ 86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8" h="338">
                      <a:moveTo>
                        <a:pt x="209" y="86"/>
                      </a:moveTo>
                      <a:cubicBezTo>
                        <a:pt x="195" y="32"/>
                        <a:pt x="140" y="0"/>
                        <a:pt x="86" y="14"/>
                      </a:cubicBezTo>
                      <a:cubicBezTo>
                        <a:pt x="32" y="28"/>
                        <a:pt x="0" y="84"/>
                        <a:pt x="15" y="137"/>
                      </a:cubicBezTo>
                      <a:cubicBezTo>
                        <a:pt x="19" y="153"/>
                        <a:pt x="26" y="166"/>
                        <a:pt x="36" y="178"/>
                      </a:cubicBezTo>
                      <a:cubicBezTo>
                        <a:pt x="36" y="178"/>
                        <a:pt x="36" y="178"/>
                        <a:pt x="36" y="178"/>
                      </a:cubicBezTo>
                      <a:cubicBezTo>
                        <a:pt x="36" y="178"/>
                        <a:pt x="61" y="205"/>
                        <a:pt x="65" y="250"/>
                      </a:cubicBezTo>
                      <a:cubicBezTo>
                        <a:pt x="66" y="261"/>
                        <a:pt x="64" y="275"/>
                        <a:pt x="64" y="275"/>
                      </a:cubicBezTo>
                      <a:cubicBezTo>
                        <a:pt x="64" y="275"/>
                        <a:pt x="64" y="275"/>
                        <a:pt x="64" y="275"/>
                      </a:cubicBezTo>
                      <a:cubicBezTo>
                        <a:pt x="61" y="283"/>
                        <a:pt x="61" y="292"/>
                        <a:pt x="63" y="300"/>
                      </a:cubicBezTo>
                      <a:cubicBezTo>
                        <a:pt x="69" y="324"/>
                        <a:pt x="93" y="338"/>
                        <a:pt x="117" y="332"/>
                      </a:cubicBezTo>
                      <a:cubicBezTo>
                        <a:pt x="137" y="326"/>
                        <a:pt x="150" y="308"/>
                        <a:pt x="150" y="288"/>
                      </a:cubicBezTo>
                      <a:cubicBezTo>
                        <a:pt x="150" y="288"/>
                        <a:pt x="150" y="288"/>
                        <a:pt x="150" y="288"/>
                      </a:cubicBezTo>
                      <a:cubicBezTo>
                        <a:pt x="150" y="288"/>
                        <a:pt x="149" y="267"/>
                        <a:pt x="151" y="253"/>
                      </a:cubicBezTo>
                      <a:cubicBezTo>
                        <a:pt x="153" y="243"/>
                        <a:pt x="160" y="205"/>
                        <a:pt x="185" y="181"/>
                      </a:cubicBezTo>
                      <a:cubicBezTo>
                        <a:pt x="184" y="181"/>
                        <a:pt x="184" y="181"/>
                        <a:pt x="184" y="181"/>
                      </a:cubicBezTo>
                      <a:cubicBezTo>
                        <a:pt x="208" y="156"/>
                        <a:pt x="218" y="121"/>
                        <a:pt x="209" y="86"/>
                      </a:cubicBezTo>
                      <a:close/>
                    </a:path>
                  </a:pathLst>
                </a:custGeom>
                <a:solidFill>
                  <a:srgbClr val="FCC3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" name="Freeform 23"/>
                <p:cNvSpPr/>
                <p:nvPr/>
              </p:nvSpPr>
              <p:spPr bwMode="auto">
                <a:xfrm>
                  <a:off x="3747" y="2044"/>
                  <a:ext cx="121" cy="120"/>
                </a:xfrm>
                <a:custGeom>
                  <a:avLst/>
                  <a:gdLst>
                    <a:gd name="T0" fmla="*/ 38 w 51"/>
                    <a:gd name="T1" fmla="*/ 12 h 50"/>
                    <a:gd name="T2" fmla="*/ 44 w 51"/>
                    <a:gd name="T3" fmla="*/ 42 h 50"/>
                    <a:gd name="T4" fmla="*/ 13 w 51"/>
                    <a:gd name="T5" fmla="*/ 38 h 50"/>
                    <a:gd name="T6" fmla="*/ 7 w 51"/>
                    <a:gd name="T7" fmla="*/ 7 h 50"/>
                    <a:gd name="T8" fmla="*/ 38 w 51"/>
                    <a:gd name="T9" fmla="*/ 12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50">
                      <a:moveTo>
                        <a:pt x="38" y="12"/>
                      </a:moveTo>
                      <a:cubicBezTo>
                        <a:pt x="48" y="21"/>
                        <a:pt x="51" y="35"/>
                        <a:pt x="44" y="42"/>
                      </a:cubicBezTo>
                      <a:cubicBezTo>
                        <a:pt x="38" y="50"/>
                        <a:pt x="24" y="48"/>
                        <a:pt x="13" y="38"/>
                      </a:cubicBezTo>
                      <a:cubicBezTo>
                        <a:pt x="3" y="28"/>
                        <a:pt x="0" y="14"/>
                        <a:pt x="7" y="7"/>
                      </a:cubicBezTo>
                      <a:cubicBezTo>
                        <a:pt x="14" y="0"/>
                        <a:pt x="28" y="2"/>
                        <a:pt x="38" y="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7" name="Freeform 24"/>
                <p:cNvSpPr/>
                <p:nvPr/>
              </p:nvSpPr>
              <p:spPr bwMode="auto">
                <a:xfrm>
                  <a:off x="3695" y="2006"/>
                  <a:ext cx="50" cy="50"/>
                </a:xfrm>
                <a:custGeom>
                  <a:avLst/>
                  <a:gdLst>
                    <a:gd name="T0" fmla="*/ 16 w 21"/>
                    <a:gd name="T1" fmla="*/ 5 h 21"/>
                    <a:gd name="T2" fmla="*/ 18 w 21"/>
                    <a:gd name="T3" fmla="*/ 18 h 21"/>
                    <a:gd name="T4" fmla="*/ 5 w 21"/>
                    <a:gd name="T5" fmla="*/ 16 h 21"/>
                    <a:gd name="T6" fmla="*/ 3 w 21"/>
                    <a:gd name="T7" fmla="*/ 3 h 21"/>
                    <a:gd name="T8" fmla="*/ 16 w 21"/>
                    <a:gd name="T9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1">
                      <a:moveTo>
                        <a:pt x="16" y="5"/>
                      </a:moveTo>
                      <a:cubicBezTo>
                        <a:pt x="20" y="9"/>
                        <a:pt x="21" y="15"/>
                        <a:pt x="18" y="18"/>
                      </a:cubicBezTo>
                      <a:cubicBezTo>
                        <a:pt x="16" y="21"/>
                        <a:pt x="10" y="20"/>
                        <a:pt x="5" y="16"/>
                      </a:cubicBezTo>
                      <a:cubicBezTo>
                        <a:pt x="1" y="12"/>
                        <a:pt x="0" y="6"/>
                        <a:pt x="3" y="3"/>
                      </a:cubicBezTo>
                      <a:cubicBezTo>
                        <a:pt x="5" y="0"/>
                        <a:pt x="11" y="1"/>
                        <a:pt x="16" y="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8" name="Freeform 25"/>
                <p:cNvSpPr>
                  <a:spLocks noEditPoints="1"/>
                </p:cNvSpPr>
                <p:nvPr/>
              </p:nvSpPr>
              <p:spPr bwMode="auto">
                <a:xfrm>
                  <a:off x="3585" y="2297"/>
                  <a:ext cx="212" cy="281"/>
                </a:xfrm>
                <a:custGeom>
                  <a:avLst/>
                  <a:gdLst>
                    <a:gd name="T0" fmla="*/ 86 w 89"/>
                    <a:gd name="T1" fmla="*/ 24 h 118"/>
                    <a:gd name="T2" fmla="*/ 73 w 89"/>
                    <a:gd name="T3" fmla="*/ 20 h 118"/>
                    <a:gd name="T4" fmla="*/ 74 w 89"/>
                    <a:gd name="T5" fmla="*/ 19 h 118"/>
                    <a:gd name="T6" fmla="*/ 78 w 89"/>
                    <a:gd name="T7" fmla="*/ 12 h 118"/>
                    <a:gd name="T8" fmla="*/ 72 w 89"/>
                    <a:gd name="T9" fmla="*/ 2 h 118"/>
                    <a:gd name="T10" fmla="*/ 60 w 89"/>
                    <a:gd name="T11" fmla="*/ 5 h 118"/>
                    <a:gd name="T12" fmla="*/ 59 w 89"/>
                    <a:gd name="T13" fmla="*/ 15 h 118"/>
                    <a:gd name="T14" fmla="*/ 63 w 89"/>
                    <a:gd name="T15" fmla="*/ 20 h 118"/>
                    <a:gd name="T16" fmla="*/ 44 w 89"/>
                    <a:gd name="T17" fmla="*/ 20 h 118"/>
                    <a:gd name="T18" fmla="*/ 44 w 89"/>
                    <a:gd name="T19" fmla="*/ 20 h 118"/>
                    <a:gd name="T20" fmla="*/ 26 w 89"/>
                    <a:gd name="T21" fmla="*/ 19 h 118"/>
                    <a:gd name="T22" fmla="*/ 30 w 89"/>
                    <a:gd name="T23" fmla="*/ 14 h 118"/>
                    <a:gd name="T24" fmla="*/ 30 w 89"/>
                    <a:gd name="T25" fmla="*/ 5 h 118"/>
                    <a:gd name="T26" fmla="*/ 18 w 89"/>
                    <a:gd name="T27" fmla="*/ 1 h 118"/>
                    <a:gd name="T28" fmla="*/ 11 w 89"/>
                    <a:gd name="T29" fmla="*/ 10 h 118"/>
                    <a:gd name="T30" fmla="*/ 15 w 89"/>
                    <a:gd name="T31" fmla="*/ 18 h 118"/>
                    <a:gd name="T32" fmla="*/ 16 w 89"/>
                    <a:gd name="T33" fmla="*/ 19 h 118"/>
                    <a:gd name="T34" fmla="*/ 3 w 89"/>
                    <a:gd name="T35" fmla="*/ 22 h 118"/>
                    <a:gd name="T36" fmla="*/ 0 w 89"/>
                    <a:gd name="T37" fmla="*/ 22 h 118"/>
                    <a:gd name="T38" fmla="*/ 2 w 89"/>
                    <a:gd name="T39" fmla="*/ 25 h 118"/>
                    <a:gd name="T40" fmla="*/ 21 w 89"/>
                    <a:gd name="T41" fmla="*/ 116 h 118"/>
                    <a:gd name="T42" fmla="*/ 25 w 89"/>
                    <a:gd name="T43" fmla="*/ 117 h 118"/>
                    <a:gd name="T44" fmla="*/ 7 w 89"/>
                    <a:gd name="T45" fmla="*/ 26 h 118"/>
                    <a:gd name="T46" fmla="*/ 21 w 89"/>
                    <a:gd name="T47" fmla="*/ 21 h 118"/>
                    <a:gd name="T48" fmla="*/ 44 w 89"/>
                    <a:gd name="T49" fmla="*/ 25 h 118"/>
                    <a:gd name="T50" fmla="*/ 68 w 89"/>
                    <a:gd name="T51" fmla="*/ 23 h 118"/>
                    <a:gd name="T52" fmla="*/ 82 w 89"/>
                    <a:gd name="T53" fmla="*/ 27 h 118"/>
                    <a:gd name="T54" fmla="*/ 60 w 89"/>
                    <a:gd name="T55" fmla="*/ 118 h 118"/>
                    <a:gd name="T56" fmla="*/ 64 w 89"/>
                    <a:gd name="T57" fmla="*/ 117 h 118"/>
                    <a:gd name="T58" fmla="*/ 87 w 89"/>
                    <a:gd name="T59" fmla="*/ 27 h 118"/>
                    <a:gd name="T60" fmla="*/ 89 w 89"/>
                    <a:gd name="T61" fmla="*/ 24 h 118"/>
                    <a:gd name="T62" fmla="*/ 86 w 89"/>
                    <a:gd name="T63" fmla="*/ 24 h 118"/>
                    <a:gd name="T64" fmla="*/ 18 w 89"/>
                    <a:gd name="T65" fmla="*/ 15 h 118"/>
                    <a:gd name="T66" fmla="*/ 16 w 89"/>
                    <a:gd name="T67" fmla="*/ 11 h 118"/>
                    <a:gd name="T68" fmla="*/ 19 w 89"/>
                    <a:gd name="T69" fmla="*/ 5 h 118"/>
                    <a:gd name="T70" fmla="*/ 19 w 89"/>
                    <a:gd name="T71" fmla="*/ 5 h 118"/>
                    <a:gd name="T72" fmla="*/ 27 w 89"/>
                    <a:gd name="T73" fmla="*/ 7 h 118"/>
                    <a:gd name="T74" fmla="*/ 27 w 89"/>
                    <a:gd name="T75" fmla="*/ 12 h 118"/>
                    <a:gd name="T76" fmla="*/ 21 w 89"/>
                    <a:gd name="T77" fmla="*/ 17 h 118"/>
                    <a:gd name="T78" fmla="*/ 18 w 89"/>
                    <a:gd name="T79" fmla="*/ 15 h 118"/>
                    <a:gd name="T80" fmla="*/ 68 w 89"/>
                    <a:gd name="T81" fmla="*/ 18 h 118"/>
                    <a:gd name="T82" fmla="*/ 62 w 89"/>
                    <a:gd name="T83" fmla="*/ 13 h 118"/>
                    <a:gd name="T84" fmla="*/ 63 w 89"/>
                    <a:gd name="T85" fmla="*/ 8 h 118"/>
                    <a:gd name="T86" fmla="*/ 66 w 89"/>
                    <a:gd name="T87" fmla="*/ 6 h 118"/>
                    <a:gd name="T88" fmla="*/ 70 w 89"/>
                    <a:gd name="T89" fmla="*/ 6 h 118"/>
                    <a:gd name="T90" fmla="*/ 74 w 89"/>
                    <a:gd name="T91" fmla="*/ 12 h 118"/>
                    <a:gd name="T92" fmla="*/ 71 w 89"/>
                    <a:gd name="T93" fmla="*/ 16 h 118"/>
                    <a:gd name="T94" fmla="*/ 68 w 89"/>
                    <a:gd name="T95" fmla="*/ 18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89" h="118">
                      <a:moveTo>
                        <a:pt x="86" y="24"/>
                      </a:moveTo>
                      <a:cubicBezTo>
                        <a:pt x="83" y="23"/>
                        <a:pt x="78" y="22"/>
                        <a:pt x="73" y="20"/>
                      </a:cubicBezTo>
                      <a:cubicBezTo>
                        <a:pt x="73" y="20"/>
                        <a:pt x="74" y="20"/>
                        <a:pt x="74" y="19"/>
                      </a:cubicBezTo>
                      <a:cubicBezTo>
                        <a:pt x="77" y="17"/>
                        <a:pt x="78" y="15"/>
                        <a:pt x="78" y="12"/>
                      </a:cubicBezTo>
                      <a:cubicBezTo>
                        <a:pt x="78" y="7"/>
                        <a:pt x="76" y="3"/>
                        <a:pt x="72" y="2"/>
                      </a:cubicBezTo>
                      <a:cubicBezTo>
                        <a:pt x="68" y="1"/>
                        <a:pt x="63" y="2"/>
                        <a:pt x="60" y="5"/>
                      </a:cubicBezTo>
                      <a:cubicBezTo>
                        <a:pt x="57" y="8"/>
                        <a:pt x="57" y="11"/>
                        <a:pt x="59" y="15"/>
                      </a:cubicBezTo>
                      <a:cubicBezTo>
                        <a:pt x="60" y="17"/>
                        <a:pt x="61" y="18"/>
                        <a:pt x="63" y="20"/>
                      </a:cubicBezTo>
                      <a:cubicBezTo>
                        <a:pt x="55" y="21"/>
                        <a:pt x="46" y="21"/>
                        <a:pt x="44" y="20"/>
                      </a:cubicBezTo>
                      <a:cubicBezTo>
                        <a:pt x="44" y="20"/>
                        <a:pt x="44" y="20"/>
                        <a:pt x="44" y="20"/>
                      </a:cubicBezTo>
                      <a:cubicBezTo>
                        <a:pt x="43" y="21"/>
                        <a:pt x="34" y="21"/>
                        <a:pt x="26" y="19"/>
                      </a:cubicBezTo>
                      <a:cubicBezTo>
                        <a:pt x="28" y="17"/>
                        <a:pt x="29" y="16"/>
                        <a:pt x="30" y="14"/>
                      </a:cubicBezTo>
                      <a:cubicBezTo>
                        <a:pt x="32" y="11"/>
                        <a:pt x="32" y="7"/>
                        <a:pt x="30" y="5"/>
                      </a:cubicBezTo>
                      <a:cubicBezTo>
                        <a:pt x="27" y="1"/>
                        <a:pt x="22" y="0"/>
                        <a:pt x="18" y="1"/>
                      </a:cubicBezTo>
                      <a:cubicBezTo>
                        <a:pt x="14" y="2"/>
                        <a:pt x="12" y="6"/>
                        <a:pt x="11" y="10"/>
                      </a:cubicBezTo>
                      <a:cubicBezTo>
                        <a:pt x="11" y="13"/>
                        <a:pt x="12" y="16"/>
                        <a:pt x="15" y="18"/>
                      </a:cubicBezTo>
                      <a:cubicBezTo>
                        <a:pt x="15" y="18"/>
                        <a:pt x="16" y="19"/>
                        <a:pt x="16" y="19"/>
                      </a:cubicBezTo>
                      <a:cubicBezTo>
                        <a:pt x="11" y="21"/>
                        <a:pt x="6" y="22"/>
                        <a:pt x="3" y="22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30" y="77"/>
                        <a:pt x="21" y="116"/>
                        <a:pt x="21" y="116"/>
                      </a:cubicBezTo>
                      <a:cubicBezTo>
                        <a:pt x="25" y="117"/>
                        <a:pt x="25" y="117"/>
                        <a:pt x="25" y="117"/>
                      </a:cubicBezTo>
                      <a:cubicBezTo>
                        <a:pt x="25" y="115"/>
                        <a:pt x="34" y="78"/>
                        <a:pt x="7" y="26"/>
                      </a:cubicBezTo>
                      <a:cubicBezTo>
                        <a:pt x="10" y="25"/>
                        <a:pt x="16" y="24"/>
                        <a:pt x="21" y="21"/>
                      </a:cubicBezTo>
                      <a:cubicBezTo>
                        <a:pt x="29" y="25"/>
                        <a:pt x="40" y="25"/>
                        <a:pt x="44" y="25"/>
                      </a:cubicBezTo>
                      <a:cubicBezTo>
                        <a:pt x="47" y="25"/>
                        <a:pt x="59" y="25"/>
                        <a:pt x="68" y="23"/>
                      </a:cubicBezTo>
                      <a:cubicBezTo>
                        <a:pt x="73" y="25"/>
                        <a:pt x="79" y="27"/>
                        <a:pt x="82" y="27"/>
                      </a:cubicBezTo>
                      <a:cubicBezTo>
                        <a:pt x="52" y="79"/>
                        <a:pt x="59" y="116"/>
                        <a:pt x="60" y="118"/>
                      </a:cubicBezTo>
                      <a:cubicBezTo>
                        <a:pt x="64" y="117"/>
                        <a:pt x="64" y="117"/>
                        <a:pt x="64" y="117"/>
                      </a:cubicBezTo>
                      <a:cubicBezTo>
                        <a:pt x="64" y="117"/>
                        <a:pt x="56" y="78"/>
                        <a:pt x="87" y="27"/>
                      </a:cubicBezTo>
                      <a:cubicBezTo>
                        <a:pt x="89" y="24"/>
                        <a:pt x="89" y="24"/>
                        <a:pt x="89" y="24"/>
                      </a:cubicBezTo>
                      <a:lnTo>
                        <a:pt x="86" y="24"/>
                      </a:lnTo>
                      <a:close/>
                      <a:moveTo>
                        <a:pt x="18" y="15"/>
                      </a:moveTo>
                      <a:cubicBezTo>
                        <a:pt x="16" y="14"/>
                        <a:pt x="16" y="12"/>
                        <a:pt x="16" y="11"/>
                      </a:cubicBezTo>
                      <a:cubicBezTo>
                        <a:pt x="16" y="8"/>
                        <a:pt x="16" y="6"/>
                        <a:pt x="19" y="5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22" y="4"/>
                        <a:pt x="25" y="5"/>
                        <a:pt x="27" y="7"/>
                      </a:cubicBezTo>
                      <a:cubicBezTo>
                        <a:pt x="28" y="9"/>
                        <a:pt x="28" y="10"/>
                        <a:pt x="27" y="12"/>
                      </a:cubicBezTo>
                      <a:cubicBezTo>
                        <a:pt x="26" y="14"/>
                        <a:pt x="24" y="16"/>
                        <a:pt x="21" y="17"/>
                      </a:cubicBezTo>
                      <a:cubicBezTo>
                        <a:pt x="20" y="16"/>
                        <a:pt x="19" y="16"/>
                        <a:pt x="18" y="15"/>
                      </a:cubicBezTo>
                      <a:close/>
                      <a:moveTo>
                        <a:pt x="68" y="18"/>
                      </a:moveTo>
                      <a:cubicBezTo>
                        <a:pt x="66" y="17"/>
                        <a:pt x="63" y="15"/>
                        <a:pt x="62" y="13"/>
                      </a:cubicBezTo>
                      <a:cubicBezTo>
                        <a:pt x="61" y="11"/>
                        <a:pt x="62" y="9"/>
                        <a:pt x="63" y="8"/>
                      </a:cubicBezTo>
                      <a:cubicBezTo>
                        <a:pt x="64" y="7"/>
                        <a:pt x="65" y="6"/>
                        <a:pt x="66" y="6"/>
                      </a:cubicBezTo>
                      <a:cubicBezTo>
                        <a:pt x="68" y="5"/>
                        <a:pt x="69" y="5"/>
                        <a:pt x="70" y="6"/>
                      </a:cubicBezTo>
                      <a:cubicBezTo>
                        <a:pt x="73" y="7"/>
                        <a:pt x="74" y="10"/>
                        <a:pt x="74" y="12"/>
                      </a:cubicBezTo>
                      <a:cubicBezTo>
                        <a:pt x="74" y="14"/>
                        <a:pt x="73" y="15"/>
                        <a:pt x="71" y="16"/>
                      </a:cubicBezTo>
                      <a:cubicBezTo>
                        <a:pt x="71" y="17"/>
                        <a:pt x="69" y="17"/>
                        <a:pt x="68" y="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9" name="Freeform 26"/>
                <p:cNvSpPr/>
                <p:nvPr/>
              </p:nvSpPr>
              <p:spPr bwMode="auto">
                <a:xfrm>
                  <a:off x="2774" y="2156"/>
                  <a:ext cx="229" cy="105"/>
                </a:xfrm>
                <a:custGeom>
                  <a:avLst/>
                  <a:gdLst>
                    <a:gd name="T0" fmla="*/ 84 w 96"/>
                    <a:gd name="T1" fmla="*/ 22 h 44"/>
                    <a:gd name="T2" fmla="*/ 17 w 96"/>
                    <a:gd name="T3" fmla="*/ 3 h 44"/>
                    <a:gd name="T4" fmla="*/ 12 w 96"/>
                    <a:gd name="T5" fmla="*/ 23 h 44"/>
                    <a:gd name="T6" fmla="*/ 78 w 96"/>
                    <a:gd name="T7" fmla="*/ 41 h 44"/>
                    <a:gd name="T8" fmla="*/ 84 w 96"/>
                    <a:gd name="T9" fmla="*/ 2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44">
                      <a:moveTo>
                        <a:pt x="84" y="22"/>
                      </a:moveTo>
                      <a:cubicBezTo>
                        <a:pt x="62" y="16"/>
                        <a:pt x="40" y="9"/>
                        <a:pt x="17" y="3"/>
                      </a:cubicBezTo>
                      <a:cubicBezTo>
                        <a:pt x="5" y="0"/>
                        <a:pt x="0" y="19"/>
                        <a:pt x="12" y="23"/>
                      </a:cubicBezTo>
                      <a:cubicBezTo>
                        <a:pt x="34" y="29"/>
                        <a:pt x="56" y="35"/>
                        <a:pt x="78" y="41"/>
                      </a:cubicBezTo>
                      <a:cubicBezTo>
                        <a:pt x="91" y="44"/>
                        <a:pt x="96" y="25"/>
                        <a:pt x="84" y="22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0" name="Freeform 27"/>
                <p:cNvSpPr/>
                <p:nvPr/>
              </p:nvSpPr>
              <p:spPr bwMode="auto">
                <a:xfrm>
                  <a:off x="2912" y="1832"/>
                  <a:ext cx="207" cy="177"/>
                </a:xfrm>
                <a:custGeom>
                  <a:avLst/>
                  <a:gdLst>
                    <a:gd name="T0" fmla="*/ 77 w 87"/>
                    <a:gd name="T1" fmla="*/ 50 h 74"/>
                    <a:gd name="T2" fmla="*/ 23 w 87"/>
                    <a:gd name="T3" fmla="*/ 8 h 74"/>
                    <a:gd name="T4" fmla="*/ 10 w 87"/>
                    <a:gd name="T5" fmla="*/ 24 h 74"/>
                    <a:gd name="T6" fmla="*/ 65 w 87"/>
                    <a:gd name="T7" fmla="*/ 66 h 74"/>
                    <a:gd name="T8" fmla="*/ 77 w 87"/>
                    <a:gd name="T9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74">
                      <a:moveTo>
                        <a:pt x="77" y="50"/>
                      </a:moveTo>
                      <a:cubicBezTo>
                        <a:pt x="59" y="36"/>
                        <a:pt x="41" y="22"/>
                        <a:pt x="23" y="8"/>
                      </a:cubicBezTo>
                      <a:cubicBezTo>
                        <a:pt x="12" y="0"/>
                        <a:pt x="0" y="16"/>
                        <a:pt x="10" y="24"/>
                      </a:cubicBezTo>
                      <a:cubicBezTo>
                        <a:pt x="29" y="38"/>
                        <a:pt x="47" y="52"/>
                        <a:pt x="65" y="66"/>
                      </a:cubicBezTo>
                      <a:cubicBezTo>
                        <a:pt x="75" y="74"/>
                        <a:pt x="87" y="58"/>
                        <a:pt x="77" y="50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1" name="Freeform 28"/>
                <p:cNvSpPr/>
                <p:nvPr/>
              </p:nvSpPr>
              <p:spPr bwMode="auto">
                <a:xfrm>
                  <a:off x="3167" y="1592"/>
                  <a:ext cx="154" cy="216"/>
                </a:xfrm>
                <a:custGeom>
                  <a:avLst/>
                  <a:gdLst>
                    <a:gd name="T0" fmla="*/ 58 w 65"/>
                    <a:gd name="T1" fmla="*/ 70 h 91"/>
                    <a:gd name="T2" fmla="*/ 23 w 65"/>
                    <a:gd name="T3" fmla="*/ 11 h 91"/>
                    <a:gd name="T4" fmla="*/ 6 w 65"/>
                    <a:gd name="T5" fmla="*/ 21 h 91"/>
                    <a:gd name="T6" fmla="*/ 41 w 65"/>
                    <a:gd name="T7" fmla="*/ 80 h 91"/>
                    <a:gd name="T8" fmla="*/ 58 w 65"/>
                    <a:gd name="T9" fmla="*/ 7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1">
                      <a:moveTo>
                        <a:pt x="58" y="70"/>
                      </a:moveTo>
                      <a:cubicBezTo>
                        <a:pt x="47" y="50"/>
                        <a:pt x="35" y="30"/>
                        <a:pt x="23" y="11"/>
                      </a:cubicBezTo>
                      <a:cubicBezTo>
                        <a:pt x="17" y="0"/>
                        <a:pt x="0" y="10"/>
                        <a:pt x="6" y="21"/>
                      </a:cubicBezTo>
                      <a:cubicBezTo>
                        <a:pt x="18" y="41"/>
                        <a:pt x="29" y="60"/>
                        <a:pt x="41" y="80"/>
                      </a:cubicBezTo>
                      <a:cubicBezTo>
                        <a:pt x="48" y="91"/>
                        <a:pt x="65" y="81"/>
                        <a:pt x="58" y="70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2" name="Freeform 29"/>
                <p:cNvSpPr/>
                <p:nvPr/>
              </p:nvSpPr>
              <p:spPr bwMode="auto">
                <a:xfrm>
                  <a:off x="3497" y="1465"/>
                  <a:ext cx="79" cy="231"/>
                </a:xfrm>
                <a:custGeom>
                  <a:avLst/>
                  <a:gdLst>
                    <a:gd name="T0" fmla="*/ 31 w 33"/>
                    <a:gd name="T1" fmla="*/ 81 h 97"/>
                    <a:gd name="T2" fmla="*/ 21 w 33"/>
                    <a:gd name="T3" fmla="*/ 13 h 97"/>
                    <a:gd name="T4" fmla="*/ 2 w 33"/>
                    <a:gd name="T5" fmla="*/ 16 h 97"/>
                    <a:gd name="T6" fmla="*/ 12 w 33"/>
                    <a:gd name="T7" fmla="*/ 84 h 97"/>
                    <a:gd name="T8" fmla="*/ 31 w 33"/>
                    <a:gd name="T9" fmla="*/ 81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97">
                      <a:moveTo>
                        <a:pt x="31" y="81"/>
                      </a:moveTo>
                      <a:cubicBezTo>
                        <a:pt x="28" y="59"/>
                        <a:pt x="25" y="36"/>
                        <a:pt x="21" y="13"/>
                      </a:cubicBezTo>
                      <a:cubicBezTo>
                        <a:pt x="19" y="0"/>
                        <a:pt x="0" y="3"/>
                        <a:pt x="2" y="16"/>
                      </a:cubicBezTo>
                      <a:cubicBezTo>
                        <a:pt x="5" y="39"/>
                        <a:pt x="8" y="62"/>
                        <a:pt x="12" y="84"/>
                      </a:cubicBezTo>
                      <a:cubicBezTo>
                        <a:pt x="13" y="97"/>
                        <a:pt x="33" y="94"/>
                        <a:pt x="31" y="81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3" name="Freeform 30"/>
                <p:cNvSpPr/>
                <p:nvPr/>
              </p:nvSpPr>
              <p:spPr bwMode="auto">
                <a:xfrm>
                  <a:off x="3802" y="1468"/>
                  <a:ext cx="100" cy="228"/>
                </a:xfrm>
                <a:custGeom>
                  <a:avLst/>
                  <a:gdLst>
                    <a:gd name="T0" fmla="*/ 23 w 42"/>
                    <a:gd name="T1" fmla="*/ 84 h 96"/>
                    <a:gd name="T2" fmla="*/ 39 w 42"/>
                    <a:gd name="T3" fmla="*/ 17 h 96"/>
                    <a:gd name="T4" fmla="*/ 20 w 42"/>
                    <a:gd name="T5" fmla="*/ 12 h 96"/>
                    <a:gd name="T6" fmla="*/ 3 w 42"/>
                    <a:gd name="T7" fmla="*/ 79 h 96"/>
                    <a:gd name="T8" fmla="*/ 23 w 42"/>
                    <a:gd name="T9" fmla="*/ 84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6">
                      <a:moveTo>
                        <a:pt x="23" y="84"/>
                      </a:moveTo>
                      <a:cubicBezTo>
                        <a:pt x="28" y="61"/>
                        <a:pt x="34" y="39"/>
                        <a:pt x="39" y="17"/>
                      </a:cubicBezTo>
                      <a:cubicBezTo>
                        <a:pt x="42" y="4"/>
                        <a:pt x="23" y="0"/>
                        <a:pt x="20" y="12"/>
                      </a:cubicBezTo>
                      <a:cubicBezTo>
                        <a:pt x="14" y="34"/>
                        <a:pt x="9" y="57"/>
                        <a:pt x="3" y="79"/>
                      </a:cubicBezTo>
                      <a:cubicBezTo>
                        <a:pt x="0" y="92"/>
                        <a:pt x="20" y="96"/>
                        <a:pt x="23" y="84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4" name="Freeform 31"/>
                <p:cNvSpPr/>
                <p:nvPr/>
              </p:nvSpPr>
              <p:spPr bwMode="auto">
                <a:xfrm>
                  <a:off x="4059" y="1596"/>
                  <a:ext cx="171" cy="210"/>
                </a:xfrm>
                <a:custGeom>
                  <a:avLst/>
                  <a:gdLst>
                    <a:gd name="T0" fmla="*/ 24 w 72"/>
                    <a:gd name="T1" fmla="*/ 78 h 88"/>
                    <a:gd name="T2" fmla="*/ 65 w 72"/>
                    <a:gd name="T3" fmla="*/ 22 h 88"/>
                    <a:gd name="T4" fmla="*/ 48 w 72"/>
                    <a:gd name="T5" fmla="*/ 10 h 88"/>
                    <a:gd name="T6" fmla="*/ 8 w 72"/>
                    <a:gd name="T7" fmla="*/ 66 h 88"/>
                    <a:gd name="T8" fmla="*/ 24 w 72"/>
                    <a:gd name="T9" fmla="*/ 7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88">
                      <a:moveTo>
                        <a:pt x="24" y="78"/>
                      </a:moveTo>
                      <a:cubicBezTo>
                        <a:pt x="38" y="59"/>
                        <a:pt x="51" y="40"/>
                        <a:pt x="65" y="22"/>
                      </a:cubicBezTo>
                      <a:cubicBezTo>
                        <a:pt x="72" y="11"/>
                        <a:pt x="56" y="0"/>
                        <a:pt x="48" y="10"/>
                      </a:cubicBezTo>
                      <a:cubicBezTo>
                        <a:pt x="35" y="29"/>
                        <a:pt x="21" y="47"/>
                        <a:pt x="8" y="66"/>
                      </a:cubicBezTo>
                      <a:cubicBezTo>
                        <a:pt x="0" y="76"/>
                        <a:pt x="17" y="88"/>
                        <a:pt x="24" y="78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5" name="Freeform 32"/>
                <p:cNvSpPr/>
                <p:nvPr/>
              </p:nvSpPr>
              <p:spPr bwMode="auto">
                <a:xfrm>
                  <a:off x="4263" y="1842"/>
                  <a:ext cx="217" cy="160"/>
                </a:xfrm>
                <a:custGeom>
                  <a:avLst/>
                  <a:gdLst>
                    <a:gd name="T0" fmla="*/ 22 w 91"/>
                    <a:gd name="T1" fmla="*/ 60 h 67"/>
                    <a:gd name="T2" fmla="*/ 80 w 91"/>
                    <a:gd name="T3" fmla="*/ 24 h 67"/>
                    <a:gd name="T4" fmla="*/ 69 w 91"/>
                    <a:gd name="T5" fmla="*/ 7 h 67"/>
                    <a:gd name="T6" fmla="*/ 11 w 91"/>
                    <a:gd name="T7" fmla="*/ 43 h 67"/>
                    <a:gd name="T8" fmla="*/ 22 w 91"/>
                    <a:gd name="T9" fmla="*/ 6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67">
                      <a:moveTo>
                        <a:pt x="22" y="60"/>
                      </a:moveTo>
                      <a:cubicBezTo>
                        <a:pt x="41" y="48"/>
                        <a:pt x="61" y="36"/>
                        <a:pt x="80" y="24"/>
                      </a:cubicBezTo>
                      <a:cubicBezTo>
                        <a:pt x="91" y="17"/>
                        <a:pt x="80" y="0"/>
                        <a:pt x="69" y="7"/>
                      </a:cubicBezTo>
                      <a:cubicBezTo>
                        <a:pt x="50" y="19"/>
                        <a:pt x="30" y="31"/>
                        <a:pt x="11" y="43"/>
                      </a:cubicBezTo>
                      <a:cubicBezTo>
                        <a:pt x="0" y="50"/>
                        <a:pt x="11" y="67"/>
                        <a:pt x="22" y="60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8" name="Freeform 33"/>
                <p:cNvSpPr/>
                <p:nvPr/>
              </p:nvSpPr>
              <p:spPr bwMode="auto">
                <a:xfrm>
                  <a:off x="4385" y="2168"/>
                  <a:ext cx="228" cy="86"/>
                </a:xfrm>
                <a:custGeom>
                  <a:avLst/>
                  <a:gdLst>
                    <a:gd name="T0" fmla="*/ 16 w 96"/>
                    <a:gd name="T1" fmla="*/ 34 h 36"/>
                    <a:gd name="T2" fmla="*/ 84 w 96"/>
                    <a:gd name="T3" fmla="*/ 22 h 36"/>
                    <a:gd name="T4" fmla="*/ 80 w 96"/>
                    <a:gd name="T5" fmla="*/ 2 h 36"/>
                    <a:gd name="T6" fmla="*/ 12 w 96"/>
                    <a:gd name="T7" fmla="*/ 14 h 36"/>
                    <a:gd name="T8" fmla="*/ 16 w 96"/>
                    <a:gd name="T9" fmla="*/ 3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36">
                      <a:moveTo>
                        <a:pt x="16" y="34"/>
                      </a:moveTo>
                      <a:cubicBezTo>
                        <a:pt x="39" y="30"/>
                        <a:pt x="61" y="26"/>
                        <a:pt x="84" y="22"/>
                      </a:cubicBezTo>
                      <a:cubicBezTo>
                        <a:pt x="96" y="19"/>
                        <a:pt x="93" y="0"/>
                        <a:pt x="80" y="2"/>
                      </a:cubicBezTo>
                      <a:cubicBezTo>
                        <a:pt x="58" y="6"/>
                        <a:pt x="35" y="10"/>
                        <a:pt x="12" y="14"/>
                      </a:cubicBezTo>
                      <a:cubicBezTo>
                        <a:pt x="0" y="16"/>
                        <a:pt x="3" y="36"/>
                        <a:pt x="16" y="34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49" name="文本框 48"/>
            <p:cNvSpPr txBox="1"/>
            <p:nvPr/>
          </p:nvSpPr>
          <p:spPr>
            <a:xfrm>
              <a:off x="4531615" y="2729230"/>
              <a:ext cx="3725545" cy="1383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>
                  <a:solidFill>
                    <a:schemeClr val="bg1"/>
                  </a:solidFill>
                </a:rPr>
                <a:t>在生活中我们应当增大有益摩擦，减小有害摩擦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3535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有益摩擦与有害摩擦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539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6979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想一想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2349500"/>
            <a:ext cx="108337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如图所示的各现象中，哪些是为了增大摩擦？哪些是为了减小摩擦？</a:t>
            </a:r>
          </a:p>
        </p:txBody>
      </p:sp>
      <p:pic>
        <p:nvPicPr>
          <p:cNvPr id="11" name="图片 10"/>
          <p:cNvPicPr/>
          <p:nvPr/>
        </p:nvPicPr>
        <p:blipFill>
          <a:blip r:embed="rId3"/>
          <a:srcRect l="5632" t="6361" r="4271" b="6889"/>
          <a:stretch>
            <a:fillRect/>
          </a:stretch>
        </p:blipFill>
        <p:spPr>
          <a:xfrm>
            <a:off x="1071245" y="2871470"/>
            <a:ext cx="4248150" cy="30695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903730" y="5941060"/>
            <a:ext cx="26200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自行车的刹车装置中有两块橡皮</a:t>
            </a:r>
          </a:p>
        </p:txBody>
      </p:sp>
      <p:pic>
        <p:nvPicPr>
          <p:cNvPr id="13" name="https://docer-ks3.wpscdn.cn/picture/54564473/99e4c1990696e99d4a6955e1e638e8f0_612.jpg" descr="小提琴,白色背景,乡村流行乐,乐器,古典乐,乐器弦,剪贴路径,背景分离,西部乡村乐,提琴家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760" y="2840990"/>
            <a:ext cx="3662045" cy="310007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363460" y="5941060"/>
            <a:ext cx="26200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在小提琴的弓毛上擦些松香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3535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有益摩擦与有害摩擦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539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6979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想一想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2349500"/>
            <a:ext cx="108337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如图所示的各现象中，哪些是为了增大摩擦？哪些是为了减小摩擦？</a:t>
            </a:r>
          </a:p>
        </p:txBody>
      </p:sp>
      <p:pic>
        <p:nvPicPr>
          <p:cNvPr id="11" name="https://docer-ks3.wpscdn.cn/picture/23654111/5b6b3512574d6df3dba60cc1b92212af_612.jpg" descr="Inline roller skates"/>
          <p:cNvPicPr/>
          <p:nvPr/>
        </p:nvPicPr>
        <p:blipFill>
          <a:blip r:embed="rId3"/>
          <a:srcRect t="351" b="351"/>
          <a:stretch>
            <a:fillRect/>
          </a:stretch>
        </p:blipFill>
        <p:spPr>
          <a:xfrm>
            <a:off x="1071245" y="2871470"/>
            <a:ext cx="4248150" cy="30695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903730" y="5941060"/>
            <a:ext cx="26200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给轮滑鞋的转轴加润滑剂</a:t>
            </a:r>
          </a:p>
        </p:txBody>
      </p:sp>
      <p:pic>
        <p:nvPicPr>
          <p:cNvPr id="13" name="https://docer-ks3.wpscdn.cn/picture/55165080/40a44ddbdaf21e63bbac1bbc4e930e86_612.jpg" descr="Heap of ball bearings"/>
          <p:cNvPicPr>
            <a:picLocks noChangeAspect="1"/>
          </p:cNvPicPr>
          <p:nvPr/>
        </p:nvPicPr>
        <p:blipFill>
          <a:blip r:embed="rId4"/>
          <a:srcRect t="7673" b="7673"/>
          <a:stretch>
            <a:fillRect/>
          </a:stretch>
        </p:blipFill>
        <p:spPr>
          <a:xfrm>
            <a:off x="6842760" y="2840990"/>
            <a:ext cx="3662045" cy="310007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363460" y="5941060"/>
            <a:ext cx="26200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在机器的转轴上安装滚动轴承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56438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增大摩擦与减小摩擦的方法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99795" y="188849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增大摩擦的方法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66470" y="2411730"/>
            <a:ext cx="689102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骑自行车刹车时用力捏车闸。</a:t>
            </a:r>
            <a:endParaRPr lang="zh-CN" altLang="en-US" sz="2800"/>
          </a:p>
          <a:p>
            <a:pPr>
              <a:lnSpc>
                <a:spcPct val="200000"/>
              </a:lnSpc>
            </a:pPr>
            <a:r>
              <a:rPr lang="zh-CN" altLang="en-US" sz="2800"/>
              <a:t>这是通过</a:t>
            </a:r>
            <a:r>
              <a:rPr lang="zh-CN" altLang="en-US" sz="2800" b="1">
                <a:solidFill>
                  <a:schemeClr val="accent5"/>
                </a:solidFill>
              </a:rPr>
              <a:t>增大压力</a:t>
            </a:r>
            <a:r>
              <a:rPr lang="zh-CN" altLang="en-US" sz="2800"/>
              <a:t>的方式来增大摩擦力。</a:t>
            </a:r>
          </a:p>
        </p:txBody>
      </p:sp>
      <p:pic>
        <p:nvPicPr>
          <p:cNvPr id="12" name="https://docer-ks3.wpscdn.cn/picture/53787287/6f55b74832f2eadcc489f8af6c937bc4_612.jpg" descr="Girl wiping diagram from chalkboard with wet sponge rear 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35" y="4225925"/>
            <a:ext cx="3816350" cy="2499360"/>
          </a:xfrm>
          <a:prstGeom prst="rect">
            <a:avLst/>
          </a:prstGeom>
        </p:spPr>
      </p:pic>
      <p:pic>
        <p:nvPicPr>
          <p:cNvPr id="13" name="https://photo-static-api.fotomore.com/creative/vcg/400/new/VCG41N1784345642.jpg?uid=386&amp;timestamp=1710509703&amp;sign=cf4b7e9d368cbaff14ea11850c7c76d8" descr="柴油机、发电机皮带传动。关闭汽车正时皮带。皮带传动接近。工业技术概念背景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750" y="4225925"/>
            <a:ext cx="3754120" cy="250253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210175" y="4399280"/>
            <a:ext cx="17964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擦黑板时用力移动板擦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210175" y="5402580"/>
            <a:ext cx="17964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机器用较紧的皮带传递动力</a:t>
            </a:r>
          </a:p>
        </p:txBody>
      </p:sp>
      <p:sp>
        <p:nvSpPr>
          <p:cNvPr id="16" name="燕尾形箭头 15"/>
          <p:cNvSpPr/>
          <p:nvPr/>
        </p:nvSpPr>
        <p:spPr>
          <a:xfrm>
            <a:off x="6875145" y="5570855"/>
            <a:ext cx="1156970" cy="525780"/>
          </a:xfrm>
          <a:prstGeom prst="notchedRightArrow">
            <a:avLst>
              <a:gd name="adj1" fmla="val 50000"/>
              <a:gd name="adj2" fmla="val 3659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燕尾形箭头 16"/>
          <p:cNvSpPr/>
          <p:nvPr/>
        </p:nvSpPr>
        <p:spPr>
          <a:xfrm flipH="1">
            <a:off x="4236085" y="4551680"/>
            <a:ext cx="1049655" cy="525780"/>
          </a:xfrm>
          <a:prstGeom prst="notchedRightArrow">
            <a:avLst>
              <a:gd name="adj1" fmla="val 50000"/>
              <a:gd name="adj2" fmla="val 3659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490" y="726440"/>
            <a:ext cx="3811270" cy="31667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 bldLvl="0" animBg="1"/>
      <p:bldP spid="17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1,&quot;left&quot;:249.35,&quot;top&quot;:163.95,&quot;width&quot;:562.1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1,&quot;left&quot;:249.35,&quot;top&quot;:163.95,&quot;width&quot;:562.1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1,&quot;left&quot;:249.35,&quot;top&quot;:163.95,&quot;width&quot;:562.1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1,&quot;left&quot;:249.35,&quot;top&quot;:163.95,&quot;width&quot;:562.1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1,&quot;left&quot;:249.35,&quot;top&quot;:163.95,&quot;width&quot;:562.1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1,&quot;left&quot;:249.35,&quot;top&quot;:163.95,&quot;width&quot;:562.1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764</Words>
  <PresentationFormat>宽屏</PresentationFormat>
  <Paragraphs>86</Paragraphs>
  <Slides>23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Calibri</vt:lpstr>
      <vt:lpstr>宋体</vt:lpstr>
      <vt:lpstr>Cambria Math</vt:lpstr>
      <vt:lpstr>微软雅黑</vt:lpstr>
      <vt:lpstr>Arial</vt:lpstr>
      <vt:lpstr>Times New Roman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terms:created xsi:type="dcterms:W3CDTF">2019-06-19T02:08:00Z</dcterms:created>
  <dcterms:modified xsi:type="dcterms:W3CDTF">2025-01-20T00:37:08Z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BDCA6CC7CC9A40ECAF8CDAC1377E0517_11</vt:lpwstr>
  </property>
</Properties>
</file>