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336" r:id="rId4"/>
    <p:sldId id="631" r:id="rId5"/>
    <p:sldId id="649" r:id="rId6"/>
    <p:sldId id="662" r:id="rId7"/>
    <p:sldId id="650" r:id="rId8"/>
    <p:sldId id="632" r:id="rId9"/>
    <p:sldId id="651" r:id="rId10"/>
    <p:sldId id="659" r:id="rId11"/>
    <p:sldId id="660" r:id="rId12"/>
    <p:sldId id="661" r:id="rId13"/>
    <p:sldId id="636" r:id="rId14"/>
    <p:sldId id="637" r:id="rId15"/>
    <p:sldId id="653" r:id="rId16"/>
    <p:sldId id="639" r:id="rId17"/>
    <p:sldId id="640" r:id="rId18"/>
    <p:sldId id="642" r:id="rId1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64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6.ti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3.t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235.t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第十章   从粒子到宇宙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10.3   “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解剖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原子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粒子的大小关系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5.(2019·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下列物质中，按物体的尺度由大到小排列正确的是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细菌、分子、质子、原子核、夸克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分子、细菌、质子、原子核、夸克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分子、细菌、原子核、质子、夸克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细菌、分子、原子核、质子、夸克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3623118" y="24921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通常情况下的原子和组成它的微粒中，不显电性的是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 A.</a:t>
            </a:r>
            <a:r>
              <a:rPr lang="zh-CN" altLang="zh-CN" dirty="0"/>
              <a:t>整个原子、中子</a:t>
            </a:r>
            <a:r>
              <a:rPr lang="en-US" altLang="zh-CN" dirty="0"/>
              <a:t>              B.</a:t>
            </a:r>
            <a:r>
              <a:rPr lang="zh-CN" altLang="zh-CN" dirty="0"/>
              <a:t>整个原子、质子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 C.</a:t>
            </a:r>
            <a:r>
              <a:rPr lang="zh-CN" altLang="zh-CN" dirty="0"/>
              <a:t>电子、中子</a:t>
            </a:r>
            <a:r>
              <a:rPr lang="en-US" altLang="zh-CN" dirty="0"/>
              <a:t>                      D.</a:t>
            </a:r>
            <a:r>
              <a:rPr lang="zh-CN" altLang="zh-CN" dirty="0"/>
              <a:t>整个原子、原子核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.(2019·</a:t>
            </a:r>
            <a:r>
              <a:rPr lang="zh-CN" altLang="zh-CN" dirty="0"/>
              <a:t>广州市</a:t>
            </a:r>
            <a:r>
              <a:rPr lang="en-US" altLang="zh-CN" dirty="0"/>
              <a:t>)</a:t>
            </a:r>
            <a:r>
              <a:rPr lang="zh-CN" altLang="zh-CN" dirty="0"/>
              <a:t>原子核由哪些粒子组成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质子和电子</a:t>
            </a:r>
            <a:r>
              <a:rPr lang="en-US" altLang="zh-CN" dirty="0"/>
              <a:t>                       B.</a:t>
            </a:r>
            <a:r>
              <a:rPr lang="zh-CN" altLang="zh-CN" dirty="0"/>
              <a:t>中子和电子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质子和中子</a:t>
            </a:r>
            <a:r>
              <a:rPr lang="en-US" altLang="zh-CN" dirty="0"/>
              <a:t>                       D.</a:t>
            </a:r>
            <a:r>
              <a:rPr lang="zh-CN" altLang="zh-CN" dirty="0"/>
              <a:t>质子、中子和电子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原子核中带电的粒子的是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电子</a:t>
            </a:r>
            <a:r>
              <a:rPr lang="en-US" altLang="zh-CN" dirty="0"/>
              <a:t>          B.</a:t>
            </a:r>
            <a:r>
              <a:rPr lang="zh-CN" altLang="zh-CN" dirty="0"/>
              <a:t>质子</a:t>
            </a:r>
            <a:r>
              <a:rPr lang="en-US" altLang="zh-CN" dirty="0"/>
              <a:t>           C.</a:t>
            </a:r>
            <a:r>
              <a:rPr lang="zh-CN" altLang="zh-CN" dirty="0"/>
              <a:t>中子</a:t>
            </a:r>
            <a:r>
              <a:rPr lang="en-US" altLang="zh-CN" dirty="0"/>
              <a:t>          D.</a:t>
            </a:r>
            <a:r>
              <a:rPr lang="zh-CN" altLang="zh-CN" dirty="0"/>
              <a:t>核子</a:t>
            </a:r>
          </a:p>
        </p:txBody>
      </p:sp>
      <p:sp>
        <p:nvSpPr>
          <p:cNvPr id="23" name="矩形 22"/>
          <p:cNvSpPr/>
          <p:nvPr/>
        </p:nvSpPr>
        <p:spPr>
          <a:xfrm>
            <a:off x="1487402" y="18105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714956" y="38414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48610" y="583460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关于原子结构的说法正确的是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卢瑟福通过</a:t>
            </a:r>
            <a:r>
              <a:rPr lang="en-US" altLang="zh-CN" dirty="0"/>
              <a:t>α</a:t>
            </a:r>
            <a:r>
              <a:rPr lang="zh-CN" altLang="zh-CN" dirty="0"/>
              <a:t>粒子散射实验发现了电子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因为原子核是带正电的，所以原子也是带正电的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电子是均匀地嵌在原子中的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目前被认为最科学的原子模型是电子云模型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660182" y="140158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5.</a:t>
            </a:r>
            <a:r>
              <a:rPr lang="zh-CN" altLang="zh-CN" dirty="0"/>
              <a:t>关于原子结构，下列说法正确的是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与西瓜很相似，西瓜籽就如同分布在原子中的电子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与太阳系很相似，电子就像行星绕太阳运动一样在绕核运动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原子核由质子和中子组成，质子和中子则由更小的微粒组成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只要视力足够好，人们凭肉眼就能看到电子</a:t>
            </a:r>
          </a:p>
        </p:txBody>
      </p:sp>
      <p:sp>
        <p:nvSpPr>
          <p:cNvPr id="13" name="矩形 12"/>
          <p:cNvSpPr/>
          <p:nvPr/>
        </p:nvSpPr>
        <p:spPr>
          <a:xfrm>
            <a:off x="6394930" y="146130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6.</a:t>
            </a:r>
            <a:r>
              <a:rPr lang="zh-CN" altLang="zh-CN" dirty="0"/>
              <a:t>常见物质一般是由分子、原子构成的。原子也有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进一步的结构，它是由中心的</a:t>
            </a:r>
            <a:r>
              <a:rPr lang="zh-CN" altLang="zh-CN" u="sng" dirty="0"/>
              <a:t>　　　　</a:t>
            </a:r>
            <a:r>
              <a:rPr lang="zh-CN" altLang="zh-CN" dirty="0"/>
              <a:t>和核外的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构成的，其中</a:t>
            </a:r>
            <a:r>
              <a:rPr lang="zh-CN" altLang="zh-CN" u="sng" dirty="0"/>
              <a:t>　　　　</a:t>
            </a:r>
            <a:r>
              <a:rPr lang="zh-CN" altLang="zh-CN" dirty="0"/>
              <a:t>带负电。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7</a:t>
            </a:r>
            <a:r>
              <a:rPr lang="en-US" altLang="zh-CN" dirty="0"/>
              <a:t>.</a:t>
            </a:r>
            <a:r>
              <a:rPr lang="zh-CN" altLang="zh-CN" dirty="0"/>
              <a:t>汤姆生发现了</a:t>
            </a:r>
            <a:r>
              <a:rPr lang="zh-CN" altLang="zh-CN" u="sng" dirty="0"/>
              <a:t>　　　　</a:t>
            </a:r>
            <a:r>
              <a:rPr lang="zh-CN" altLang="zh-CN" dirty="0"/>
              <a:t>，说明原子是可分的，原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子核是由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</a:t>
            </a:r>
            <a:r>
              <a:rPr lang="zh-CN" altLang="zh-CN" dirty="0"/>
              <a:t>组成的，其中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带正电，</a:t>
            </a:r>
            <a:r>
              <a:rPr lang="zh-CN" altLang="zh-CN" u="sng" dirty="0"/>
              <a:t>　　　　</a:t>
            </a:r>
            <a:r>
              <a:rPr lang="zh-CN" altLang="zh-CN" dirty="0"/>
              <a:t>不带电。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81100" y="1932858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原子核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7955" y="250057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81429" y="24839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06153" y="351547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03078" y="40709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28420" y="40709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7768" y="462972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59161" y="462972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物理学中一个基本观点是</a:t>
            </a:r>
            <a:r>
              <a:rPr lang="en-US" altLang="zh-CN" dirty="0"/>
              <a:t>“</a:t>
            </a:r>
            <a:r>
              <a:rPr lang="zh-CN" altLang="zh-CN" dirty="0"/>
              <a:t>世界是由物质组成的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(1)1811</a:t>
            </a:r>
            <a:r>
              <a:rPr lang="zh-CN" altLang="zh-CN" dirty="0"/>
              <a:t>年，意大利物理学家阿伏加德罗将组成物质的、仍能保持其化学性质不变的最小微粒命名为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  <a:r>
              <a:rPr lang="en-US" altLang="zh-CN" dirty="0"/>
              <a:t>1911</a:t>
            </a:r>
            <a:r>
              <a:rPr lang="zh-CN" altLang="zh-CN" dirty="0"/>
              <a:t>年，著名科学家</a:t>
            </a:r>
            <a:r>
              <a:rPr lang="zh-CN" altLang="zh-CN" u="sng" dirty="0"/>
              <a:t>　　 　 　</a:t>
            </a:r>
            <a:r>
              <a:rPr lang="zh-CN" altLang="zh-CN" dirty="0"/>
              <a:t>在进行了</a:t>
            </a:r>
            <a:r>
              <a:rPr lang="en-US" altLang="zh-CN" dirty="0"/>
              <a:t>α</a:t>
            </a:r>
            <a:r>
              <a:rPr lang="zh-CN" altLang="zh-CN" dirty="0"/>
              <a:t>粒子散射实验后，提出了原子核式结构模型；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以氢原子为例，图</a:t>
            </a:r>
            <a:r>
              <a:rPr lang="en-US" altLang="zh-CN" dirty="0"/>
              <a:t>10.3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中能正确表示氢原子核式结构的是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071992" y="262499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5646" y="262499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卢瑟福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08557" y="391085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丙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0" y="4652547"/>
            <a:ext cx="7340439" cy="15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      </a:t>
            </a:r>
            <a:r>
              <a:rPr lang="zh-CN" altLang="zh-CN" sz="2800" dirty="0"/>
              <a:t>平常的物体不带电的原因是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A.</a:t>
            </a:r>
            <a:r>
              <a:rPr lang="zh-CN" altLang="zh-CN" sz="2800" dirty="0"/>
              <a:t>物体的原子内没有电荷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B.</a:t>
            </a:r>
            <a:r>
              <a:rPr lang="zh-CN" altLang="zh-CN" sz="2800" dirty="0"/>
              <a:t>原子核内所带正电荷数与中子带的负电荷数相等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C.</a:t>
            </a:r>
            <a:r>
              <a:rPr lang="zh-CN" altLang="zh-CN" sz="2800" dirty="0"/>
              <a:t>原子核内中子不带电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/>
              <a:t>D.</a:t>
            </a:r>
            <a:r>
              <a:rPr lang="zh-CN" altLang="zh-CN" sz="2800" dirty="0"/>
              <a:t>原子核所带的正电荷数与核外电子的负电荷数相等</a:t>
            </a:r>
            <a:endParaRPr lang="zh-CN" altLang="zh-CN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5569949" y="14872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6" y="4037255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89756" y="2632725"/>
            <a:ext cx="69883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知道原子是由原子核和电子组成的，了解原子的核式模型，了解人类探索微观世界的历程，关注人类探索微观世界的新进展。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62565" y="4543914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原子结构的两种模型、原子的结构、粒子的大小关系。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人们发现还有比分子更小的粒子，称为</a:t>
            </a:r>
            <a:r>
              <a:rPr lang="zh-CN" altLang="zh-CN" u="sng" dirty="0"/>
              <a:t>　　　　</a:t>
            </a:r>
            <a:r>
              <a:rPr lang="zh-CN" altLang="zh-CN" dirty="0"/>
              <a:t>。大多数分子都是由多个</a:t>
            </a:r>
            <a:r>
              <a:rPr lang="zh-CN" altLang="zh-CN" u="sng" dirty="0"/>
              <a:t>　　　　</a:t>
            </a:r>
            <a:r>
              <a:rPr lang="zh-CN" altLang="zh-CN" dirty="0"/>
              <a:t>组成的。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2.1897</a:t>
            </a:r>
            <a:r>
              <a:rPr lang="zh-CN" altLang="zh-CN" dirty="0"/>
              <a:t>年，英国科学家汤姆生发现了一种带负电的微粒，叫做</a:t>
            </a:r>
            <a:r>
              <a:rPr lang="zh-CN" altLang="zh-CN" u="sng" dirty="0"/>
              <a:t>　　　　</a:t>
            </a:r>
            <a:r>
              <a:rPr lang="zh-CN" altLang="zh-CN" dirty="0"/>
              <a:t>，这一发现否定了原子不可再分的论断；他提出的原子结构模型被称为</a:t>
            </a:r>
            <a:r>
              <a:rPr lang="en-US" altLang="zh-CN" dirty="0"/>
              <a:t>“</a:t>
            </a:r>
            <a:r>
              <a:rPr lang="zh-CN" altLang="zh-CN" u="sng" dirty="0"/>
              <a:t>　　　　</a:t>
            </a:r>
            <a:r>
              <a:rPr lang="zh-CN" altLang="zh-CN" dirty="0"/>
              <a:t>模型</a:t>
            </a:r>
            <a:r>
              <a:rPr lang="en-US" altLang="zh-CN" dirty="0"/>
              <a:t>”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7071479" y="149120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39536" y="18583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503183" y="293155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4612" y="376664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枣糕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04150" y="4289867"/>
            <a:ext cx="2305050" cy="2592230"/>
            <a:chOff x="1104150" y="4289867"/>
            <a:chExt cx="2305050" cy="25922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50" y="4289867"/>
              <a:ext cx="2305050" cy="2249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88955" y="651276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汤姆</a:t>
              </a:r>
              <a:r>
                <a:rPr lang="zh-CN" altLang="en-US" dirty="0" smtClean="0"/>
                <a:t>孙原子模型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83955" y="3929562"/>
            <a:ext cx="1687524" cy="2939088"/>
            <a:chOff x="5383955" y="3969903"/>
            <a:chExt cx="1687524" cy="29390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955" y="3969903"/>
              <a:ext cx="1687524" cy="2646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789135" y="65396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汤姆</a:t>
              </a:r>
              <a:r>
                <a:rPr lang="zh-CN" altLang="en-US" dirty="0" smtClean="0"/>
                <a:t>孙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3.1911</a:t>
            </a:r>
            <a:r>
              <a:rPr lang="zh-CN" altLang="zh-CN" dirty="0"/>
              <a:t>年，卢瑟福基于</a:t>
            </a:r>
            <a:r>
              <a:rPr lang="en-US" altLang="zh-CN" dirty="0"/>
              <a:t>α</a:t>
            </a:r>
            <a:r>
              <a:rPr lang="zh-CN" altLang="zh-CN" dirty="0"/>
              <a:t>射线轰击金箔的实验，提出了他的</a:t>
            </a:r>
            <a:r>
              <a:rPr lang="en-US" altLang="zh-CN" dirty="0"/>
              <a:t>“</a:t>
            </a:r>
            <a:r>
              <a:rPr lang="zh-CN" altLang="zh-CN" u="sng" dirty="0"/>
              <a:t>　　　　</a:t>
            </a:r>
            <a:r>
              <a:rPr lang="zh-CN" altLang="zh-CN" dirty="0"/>
              <a:t>模型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4.1932</a:t>
            </a:r>
            <a:r>
              <a:rPr lang="zh-CN" altLang="zh-CN" dirty="0"/>
              <a:t>年，查德维克发现了一种不带电的粒子，其质量跟质子差不多，这种粒子叫做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</a:t>
            </a:r>
            <a:r>
              <a:rPr lang="zh-CN" altLang="zh-CN" dirty="0"/>
              <a:t>统称核子。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998278" y="191355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核式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9472" y="339334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030311" y="284076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558460" y="339334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42275" y="4054330"/>
            <a:ext cx="2403269" cy="2760181"/>
            <a:chOff x="1542275" y="4054330"/>
            <a:chExt cx="2403269" cy="276018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275" y="4054330"/>
              <a:ext cx="2403269" cy="239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189911" y="644517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核式模型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4963" y="3998987"/>
            <a:ext cx="1856711" cy="2859013"/>
            <a:chOff x="5294770" y="4054330"/>
            <a:chExt cx="1856711" cy="28590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770" y="4054330"/>
              <a:ext cx="1856711" cy="248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84543" y="654401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卢瑟福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265337" y="154800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物质是由</a:t>
            </a:r>
            <a:r>
              <a:rPr lang="zh-CN" altLang="zh-CN" u="sng" dirty="0"/>
              <a:t>　　　　</a:t>
            </a:r>
            <a:r>
              <a:rPr lang="zh-CN" altLang="zh-CN" dirty="0"/>
              <a:t>组成的，分子又是由</a:t>
            </a:r>
            <a:r>
              <a:rPr lang="zh-CN" altLang="zh-CN" u="sng" dirty="0"/>
              <a:t>　　　</a:t>
            </a:r>
            <a:r>
              <a:rPr lang="zh-CN" altLang="zh-CN" dirty="0"/>
              <a:t>组成的；原子由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　　</a:t>
            </a:r>
            <a:r>
              <a:rPr lang="zh-CN" altLang="zh-CN" dirty="0"/>
              <a:t>组成，其中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　</a:t>
            </a:r>
            <a:r>
              <a:rPr lang="zh-CN" altLang="zh-CN" dirty="0"/>
              <a:t>带正电，</a:t>
            </a:r>
            <a:r>
              <a:rPr lang="zh-CN" altLang="zh-CN" u="sng" dirty="0"/>
              <a:t>　　　</a:t>
            </a:r>
            <a:r>
              <a:rPr lang="en-US" altLang="zh-CN" u="sng" dirty="0"/>
              <a:t>   </a:t>
            </a:r>
            <a:r>
              <a:rPr lang="zh-CN" altLang="zh-CN" u="sng" dirty="0"/>
              <a:t>　</a:t>
            </a:r>
            <a:r>
              <a:rPr lang="zh-CN" altLang="zh-CN" dirty="0"/>
              <a:t>带负电；原子核是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由</a:t>
            </a:r>
            <a:r>
              <a:rPr lang="zh-CN" altLang="zh-CN" u="sng" dirty="0"/>
              <a:t>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</a:t>
            </a:r>
            <a:r>
              <a:rPr lang="zh-CN" altLang="zh-CN" dirty="0"/>
              <a:t>组成的，质子带</a:t>
            </a:r>
            <a:r>
              <a:rPr lang="zh-CN" altLang="zh-CN" u="sng" dirty="0"/>
              <a:t>　　　　</a:t>
            </a:r>
            <a:r>
              <a:rPr lang="zh-CN" altLang="zh-CN" dirty="0"/>
              <a:t>电，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中子</a:t>
            </a:r>
            <a:r>
              <a:rPr lang="zh-CN" altLang="zh-CN" u="sng" dirty="0"/>
              <a:t>　　　　</a:t>
            </a:r>
            <a:r>
              <a:rPr lang="zh-CN" altLang="zh-CN" dirty="0"/>
              <a:t>电；质子和中子是由更小的微粒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组成的。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290779" y="153319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分子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57053" y="153747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7426" y="198233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原子核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42093" y="1984525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核外电子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5608" y="252243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原子核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44497" y="307678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正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99298" y="248009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核外电子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2444" y="307846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质子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93281" y="308775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57832" y="361707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6791" y="418981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夸克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6327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10.3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，按人类发现原子结构的历史顺序对以下四种原子模型进行排序，正确的是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A.①②③④                     B.③④②①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C.①②④③                     D.③②①④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endParaRPr lang="zh-CN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6837001" y="203241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7" y="2953690"/>
            <a:ext cx="6663140" cy="12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原子结构的两种模型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卢瑟福的原子核式结构模型图是图</a:t>
            </a:r>
            <a:r>
              <a:rPr lang="en-US" altLang="zh-CN" dirty="0"/>
              <a:t>10.3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中的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788031" y="238807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4" y="3156131"/>
            <a:ext cx="1285875" cy="1581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38" y="2984204"/>
            <a:ext cx="1381125" cy="1704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04" y="3123148"/>
            <a:ext cx="1362075" cy="1619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37" y="3031909"/>
            <a:ext cx="2133600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3538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物质是由分子组成的，分子又是由原子组成的，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原子的中心是</a:t>
            </a:r>
            <a:r>
              <a:rPr lang="zh-CN" altLang="zh-CN" u="sng" dirty="0"/>
              <a:t>　　　　</a:t>
            </a:r>
            <a:r>
              <a:rPr lang="zh-CN" altLang="zh-CN" dirty="0"/>
              <a:t>，周围有</a:t>
            </a:r>
            <a:r>
              <a:rPr lang="zh-CN" altLang="zh-CN" u="sng" dirty="0"/>
              <a:t>　　　　　　</a:t>
            </a:r>
            <a:r>
              <a:rPr lang="zh-CN" altLang="zh-CN" dirty="0"/>
              <a:t>绕其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运动，其中在原子的中心不带电的粒子是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科学家对原子的结构进行猜想和实验，并提出了多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种模型。在如图</a:t>
            </a:r>
            <a:r>
              <a:rPr lang="en-US" altLang="zh-CN" dirty="0"/>
              <a:t>10.3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所示的两种模型中，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甲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乙</a:t>
            </a:r>
            <a:r>
              <a:rPr lang="en-US" altLang="zh-CN" dirty="0"/>
              <a:t>”)</a:t>
            </a:r>
            <a:r>
              <a:rPr lang="zh-CN" altLang="zh-CN" dirty="0"/>
              <a:t>是汤姆生提出的</a:t>
            </a:r>
            <a:r>
              <a:rPr lang="en-US" altLang="zh-CN" dirty="0"/>
              <a:t>“</a:t>
            </a:r>
            <a:r>
              <a:rPr lang="zh-CN" altLang="zh-CN" dirty="0"/>
              <a:t>枣糕模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型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77" y="4904548"/>
            <a:ext cx="2137229" cy="12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2726006" y="2077839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原子核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47750" y="208745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核外电子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64436" y="26202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中子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0582" y="427708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甲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原子的结构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321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3.</a:t>
            </a:r>
            <a:r>
              <a:rPr lang="zh-CN" altLang="zh-CN" dirty="0"/>
              <a:t>首先打破</a:t>
            </a:r>
            <a:r>
              <a:rPr lang="en-US" altLang="zh-CN" dirty="0"/>
              <a:t>“</a:t>
            </a:r>
            <a:r>
              <a:rPr lang="zh-CN" altLang="zh-CN" dirty="0"/>
              <a:t>原子不可再分</a:t>
            </a:r>
            <a:r>
              <a:rPr lang="en-US" altLang="zh-CN" dirty="0"/>
              <a:t>”</a:t>
            </a:r>
            <a:r>
              <a:rPr lang="zh-CN" altLang="zh-CN" dirty="0"/>
              <a:t>的科学家是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汤姆生</a:t>
            </a:r>
            <a:r>
              <a:rPr lang="en-US" altLang="zh-CN" dirty="0"/>
              <a:t>      B.</a:t>
            </a:r>
            <a:r>
              <a:rPr lang="zh-CN" altLang="zh-CN" dirty="0"/>
              <a:t>卢瑟福</a:t>
            </a:r>
            <a:r>
              <a:rPr lang="en-US" altLang="zh-CN" dirty="0"/>
              <a:t>        C.</a:t>
            </a:r>
            <a:r>
              <a:rPr lang="zh-CN" altLang="zh-CN" dirty="0"/>
              <a:t>牛顿</a:t>
            </a:r>
            <a:r>
              <a:rPr lang="en-US" altLang="zh-CN" dirty="0"/>
              <a:t>         D.</a:t>
            </a:r>
            <a:r>
              <a:rPr lang="zh-CN" altLang="zh-CN" dirty="0"/>
              <a:t>奥斯特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zh-CN" dirty="0"/>
              <a:t>关于卢瑟福原子核式结构理论的说法错误的是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A.</a:t>
            </a:r>
            <a:r>
              <a:rPr lang="zh-CN" altLang="zh-CN" dirty="0"/>
              <a:t>原子的中心有个核，叫原子核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B.</a:t>
            </a:r>
            <a:r>
              <a:rPr lang="zh-CN" altLang="zh-CN" dirty="0"/>
              <a:t>原子的正电荷均匀分布在整个原子中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C.</a:t>
            </a:r>
            <a:r>
              <a:rPr lang="zh-CN" altLang="zh-CN" dirty="0"/>
              <a:t>原子的全部质量几乎都集中在原子核上</a:t>
            </a:r>
            <a:r>
              <a:rPr lang="en-US" altLang="zh-CN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D.</a:t>
            </a:r>
            <a:r>
              <a:rPr lang="zh-CN" altLang="zh-CN" dirty="0"/>
              <a:t>带负电的电子在核外绕着核旋转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6689210" y="20324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8817" y="41251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全屏显示(4:3)</PresentationFormat>
  <Paragraphs>153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2020-04-09T08:10:27Z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