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307" r:id="rId3"/>
    <p:sldId id="264" r:id="rId4"/>
    <p:sldId id="308" r:id="rId5"/>
    <p:sldId id="306" r:id="rId6"/>
    <p:sldId id="309" r:id="rId7"/>
    <p:sldId id="310" r:id="rId8"/>
    <p:sldId id="311" r:id="rId9"/>
    <p:sldId id="312" r:id="rId10"/>
    <p:sldId id="313" r:id="rId11"/>
    <p:sldId id="314" r:id="rId12"/>
    <p:sldId id="315" r:id="rId13"/>
    <p:sldId id="260" r:id="rId14"/>
    <p:sldId id="316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333" autoAdjust="0"/>
  </p:normalViewPr>
  <p:slideViewPr>
    <p:cSldViewPr snapToGrid="0">
      <p:cViewPr varScale="1">
        <p:scale>
          <a:sx n="84" d="100"/>
          <a:sy n="84" d="100"/>
        </p:scale>
        <p:origin x="48" y="22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5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第七章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5642525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同侧圆角矩形 18">
            <a:hlinkClick r:id="rId14" action="ppaction://hlinksldjump" tooltip="点击进入"/>
          </p:cNvPr>
          <p:cNvSpPr/>
          <p:nvPr/>
        </p:nvSpPr>
        <p:spPr>
          <a:xfrm>
            <a:off x="8342561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dirty="0" smtClean="0"/>
              <a:t>第</a:t>
            </a:r>
            <a:r>
              <a:rPr lang="en-US" altLang="zh-CN" dirty="0" smtClean="0"/>
              <a:t>1</a:t>
            </a:r>
            <a:r>
              <a:rPr lang="zh-CN" altLang="zh-CN" dirty="0" smtClean="0"/>
              <a:t>课时　探究运动和力的关系</a:t>
            </a:r>
            <a:endParaRPr lang="zh-CN" altLang="zh-CN" sz="2000" b="1" i="0" kern="1200" dirty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7.3</a:t>
            </a:r>
            <a:r>
              <a:rPr lang="zh-CN" altLang="zh-CN" dirty="0"/>
              <a:t>　探究物体不受力时怎样运动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12994"/>
            <a:ext cx="114300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探究阻力对物体运动影响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的实验中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若第二次实验时小车刚好滑到了木板最右端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接下来最合理的操作方法是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增加玻璃板的长度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降低小车从斜面上的释放高度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增加木板的长度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减轻小车的质量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一个做匀速圆周运动的物体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在运动过程中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若所受的一切外力都突然消失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该物体将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继续做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匀速圆周运动</a:t>
            </a:r>
            <a:r>
              <a:rPr lang="en-US" altLang="zh-CN" sz="24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立即静止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改做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匀速直线运动</a:t>
            </a:r>
            <a:r>
              <a:rPr lang="en-US" altLang="zh-CN" sz="24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无法确定其运动的变化情况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18ZKXWG103.EPS" descr="id:214749100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201883" y="1824466"/>
            <a:ext cx="8014172" cy="127867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84848" y="1476617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40315" y="5393861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119923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072414"/>
            <a:ext cx="11430000" cy="49251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一个杂技演员骑着一辆独轮车先沿粗糙水平面以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的速度做匀速直线运动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后运动到一光滑水平冰面上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仍沿原方向做匀速运动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速度为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一定大于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一定小于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一定等于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无法确定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19ZKXWG40.eps" descr="id:214749100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377526" y="2415224"/>
            <a:ext cx="2874613" cy="26008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2900" y="2067375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7567905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83807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武汉中考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探究阻力对物体运动的影响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的实验装置。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将棉布铺在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木板　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斜面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水平木板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斜面和水平木板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让小车从斜面顶端由静止滑下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观察小车滑行的距离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去掉棉布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再次让小车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斜面顶端由静止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观察小车滑行的距离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由实验可以看出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运动的小车所受的阻力减小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向前滑行的距离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变大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推理可知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如果小车运动时不受阻力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它将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保持匀速直线运动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19ZKXWG41.eps" descr="id:214749101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314332" y="1550410"/>
            <a:ext cx="3137502" cy="209659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82843" y="3808666"/>
            <a:ext cx="2014396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3375850" y="4136467"/>
            <a:ext cx="2024574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09461" y="4689200"/>
            <a:ext cx="2681162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500785" y="5017001"/>
            <a:ext cx="269470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8960028" y="5111072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8951767" y="5438873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4557362" y="5560192"/>
            <a:ext cx="2983616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4549101" y="5887993"/>
            <a:ext cx="298361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527266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0677"/>
            <a:ext cx="11430000" cy="26926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伽利略在探索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运动和力的关系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时有以下步骤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减小第二个斜面的倾角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小球在这个斜面上仍然要达到原来的高度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两个对接的斜面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让小球沿一个斜面从静止滚下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小球将滚上另一个斜面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如果没有摩擦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小球将上升到原来释放时的高度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继续减小第二个斜面的倾角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最后使它成为水平面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小球将沿水平面以恒定速度持续运动下去。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17ZKXWS12.EPS" descr="id:214749103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223014" y="3935377"/>
            <a:ext cx="5136373" cy="1739628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421020"/>
            <a:ext cx="11430000" cy="4038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上述步骤中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有的属于可靠事实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有的则是科学推论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将这些事实和推论进行分类和排序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填字母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事实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事实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推论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推论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事实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推论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推论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推论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事实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推论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推论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推论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事实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推论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推论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推论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伽利略由此得出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运动物体如果不受其他物体的作用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将会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永远匀速运动下去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由此开创了实验和推理相结合的科学研究方法。但是伽利略对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运动和力的关系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的论述没有牛顿论述的全面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原因在于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没有考虑静止的物体不受力的情况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62207" y="1953252"/>
            <a:ext cx="661731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2460126" y="2281053"/>
            <a:ext cx="66049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8341881" y="4135222"/>
            <a:ext cx="2947008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8334323" y="4455819"/>
            <a:ext cx="294700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4887480" y="5027044"/>
            <a:ext cx="5046741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4879923" y="5347641"/>
            <a:ext cx="5046741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834582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1</a:t>
            </a:r>
            <a:r>
              <a:rPr lang="zh-CN" altLang="zh-CN" dirty="0"/>
              <a:t>课时　探究运动和力的关系</a:t>
            </a:r>
          </a:p>
        </p:txBody>
      </p:sp>
    </p:spTree>
    <p:extLst>
      <p:ext uri="{BB962C8B-B14F-4D97-AF65-F5344CB8AC3E}">
        <p14:creationId xmlns:p14="http://schemas.microsoft.com/office/powerpoint/2010/main" val="136538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04250"/>
            <a:ext cx="114300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探究运动和力的关系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《论衡》一书中的《状留篇》中有这样一段话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车行于陆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船行于沟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其满而重者行迟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空而轻者行疾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这段话说明在一定的外力作用下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物体的质量越大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其运动状态的改变就越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难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探究运动和力的关系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的实验装置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下列有关此探究实验的设计和结论的叙述中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每次实验时应使小车从斜面的不同高度滑下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运动的物体若不受阻力将会一直运动下去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水平面越粗糙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小车在水平面上前进的距离越远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小车到达粗糙的水平面后继续向前运动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摩擦力逐渐减小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17ZKXWC147.EPS" descr="id:214749094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716283" y="3613304"/>
            <a:ext cx="4050861" cy="118892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82069" y="2314498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3280117" y="2642299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2238545" y="3220299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00578"/>
            <a:ext cx="11430000" cy="3595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牛顿第一定律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在地球上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物体不受力的情况是不存在的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但是由于牛顿第一定律是在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实验事实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的基础上经过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科学推理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而得出来的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因此是正确的。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关于牛顿第一定律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一切物体在受外力作用时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才会做匀速直线运动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一切物体在不受外力作用时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总保持静止状态或匀速直线运动状态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力是维持物体运动的原因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牛顿第一定律可以用实验进行验证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43958" y="2126886"/>
            <a:ext cx="166479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9737848" y="2454687"/>
            <a:ext cx="167320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2383603" y="2567152"/>
            <a:ext cx="166479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2377493" y="2894953"/>
            <a:ext cx="167320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5850988" y="3039208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19179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81352"/>
            <a:ext cx="11430000" cy="31947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沿斜面下滑的小车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在水平面上还能继续向前运动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在滑行的过程中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小车会慢慢停下来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是由于受到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摩擦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力的作用。抛出去的铅球在空中飞行一段时间后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会落到地面上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是由于受到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重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力的作用。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物体不受力时是静止还是做匀速直线运动取决于物体原来的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运动状态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将小球竖直向上抛出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三点的速度分别为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=4 m/s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 m/s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。如果小球在经过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重力突然消失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不计空气阻力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竖直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向上做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匀速直线运动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速度大小为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m/s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17ZKXWE21A.EPS" descr="id:214749096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5406072" y="4176073"/>
            <a:ext cx="490231" cy="242790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03627" y="1504758"/>
            <a:ext cx="1188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2395366" y="1832559"/>
            <a:ext cx="1188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2403627" y="1937852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2401675" y="2265653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8677780" y="2386142"/>
            <a:ext cx="1665877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8673692" y="2715415"/>
            <a:ext cx="166399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8248802" y="3274583"/>
            <a:ext cx="3401331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8244714" y="3603856"/>
            <a:ext cx="339748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2072001" y="3684944"/>
            <a:ext cx="60157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2069864" y="4012745"/>
            <a:ext cx="60045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86150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是光滑轨道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让小球从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点由静止开始自由滑下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沿轨道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到达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点后离开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不计空气阻力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的运动轨迹如图所示。若小球到达运动轨迹最高点时所受的外力全部消失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则小球的运动状态是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水平向右做匀速直线运动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19ZKXWG39.eps" descr="id:214749097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222801" y="2749775"/>
            <a:ext cx="4533834" cy="248316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68280" y="2255974"/>
            <a:ext cx="3827542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3660722" y="2576571"/>
            <a:ext cx="382754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872617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030373"/>
            <a:ext cx="114300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人类对力与运动关系的认识经历了漫长而曲折的过程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下面是三位不同时代科学家的主要观点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这三种观点形成的先后顺序是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③①②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②③①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③②①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17ZKXWS6.EPS" descr="id:214749098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425240" y="1959874"/>
            <a:ext cx="7496526" cy="344518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07370" y="1555580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102900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77515"/>
            <a:ext cx="11430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在学习牛顿第一定律的时候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我们做了如图所示的实验。下列有关叙述正确的是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每次实验时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小车可以从斜面上的任何位置开始下滑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实验中运动的小车会停下来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说明力能改变物体的运动状态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实验表明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小车受到的摩擦力越小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小车运动的距离就越短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根据甲、乙、丙的实验现象可以直接得出牛顿第一定律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15ZFWJ161.EPS" descr="id:214749098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968466" y="2296506"/>
            <a:ext cx="8184527" cy="136188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6812" y="1698323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675238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399999"/>
            <a:ext cx="11430000" cy="408111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如图所示的小球从斜面上某处滚到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点时速度为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m/s,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方向为该点圆的切线方向。假如此时小球受到的力忽然都消失了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小球将沿以下哪条轨迹运动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B.2</a:t>
            </a:r>
            <a:r>
              <a:rPr lang="en-US" altLang="zh-CN" sz="24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D.4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18ZKXWG102.EPS" descr="id:214749099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954418" y="2376553"/>
            <a:ext cx="2667099" cy="246466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71523" y="1944279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1567334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11934D07-9902-4280-ABF9-2FE07C3AE1A5}" vid="{87782EAB-3497-4ED0-AAFF-99308829BE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23</TotalTime>
  <Words>496</Words>
  <Application>Microsoft Office PowerPoint</Application>
  <PresentationFormat>宽屏</PresentationFormat>
  <Paragraphs>98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Adobe 黑体 Std R</vt:lpstr>
      <vt:lpstr>NEU-BZ-S92</vt:lpstr>
      <vt:lpstr>方正书宋_GBK</vt:lpstr>
      <vt:lpstr>黑体</vt:lpstr>
      <vt:lpstr>楷体</vt:lpstr>
      <vt:lpstr>宋体</vt:lpstr>
      <vt:lpstr>微软雅黑</vt:lpstr>
      <vt:lpstr>Arial</vt:lpstr>
      <vt:lpstr>Calibri</vt:lpstr>
      <vt:lpstr>Calibri Light</vt:lpstr>
      <vt:lpstr>Times New Roman</vt:lpstr>
      <vt:lpstr>数学模板</vt:lpstr>
      <vt:lpstr>7.3　探究物体不受力时怎样运动</vt:lpstr>
      <vt:lpstr>第1课时　探究运动和力的关系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AutoBVT</dc:creator>
  <cp:lastModifiedBy>Administrator</cp:lastModifiedBy>
  <cp:revision>9</cp:revision>
  <dcterms:created xsi:type="dcterms:W3CDTF">2019-12-15T03:38:36Z</dcterms:created>
  <dcterms:modified xsi:type="dcterms:W3CDTF">2019-12-17T07:37:42Z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