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av" ContentType="audio/x-wav"/>
  <Default Extension="png" ContentType="image/png"/>
  <Default Extension="gif" ContentType="image/gif"/>
  <Default Extension="wdp" ContentType="image/vnd.ms-photo"/>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4" r:id="rId3"/>
  </p:sldMasterIdLst>
  <p:notesMasterIdLst>
    <p:notesMasterId r:id="rId4"/>
  </p:notesMasterIdLst>
  <p:handoutMasterIdLst>
    <p:handoutMasterId r:id="rId5"/>
  </p:handoutMasterIdLst>
  <p:sldIdLst>
    <p:sldId id="1992" r:id="rId6"/>
    <p:sldId id="10796" r:id="rId7"/>
    <p:sldId id="10798" r:id="rId8"/>
    <p:sldId id="10838" r:id="rId9"/>
    <p:sldId id="10799" r:id="rId10"/>
    <p:sldId id="10839" r:id="rId11"/>
    <p:sldId id="10800" r:id="rId12"/>
    <p:sldId id="10801" r:id="rId13"/>
    <p:sldId id="10802" r:id="rId14"/>
    <p:sldId id="10840" r:id="rId15"/>
    <p:sldId id="10803" r:id="rId16"/>
    <p:sldId id="10804" r:id="rId17"/>
    <p:sldId id="10805" r:id="rId18"/>
    <p:sldId id="10806" r:id="rId19"/>
    <p:sldId id="10841" r:id="rId20"/>
    <p:sldId id="10844" r:id="rId21"/>
    <p:sldId id="10807" r:id="rId22"/>
    <p:sldId id="10843" r:id="rId23"/>
    <p:sldId id="10808" r:id="rId24"/>
    <p:sldId id="10809" r:id="rId25"/>
    <p:sldId id="10810" r:id="rId26"/>
    <p:sldId id="10811" r:id="rId27"/>
    <p:sldId id="10812" r:id="rId28"/>
    <p:sldId id="10842" r:id="rId29"/>
    <p:sldId id="10813" r:id="rId30"/>
    <p:sldId id="10814" r:id="rId31"/>
    <p:sldId id="10815" r:id="rId32"/>
    <p:sldId id="10816" r:id="rId33"/>
    <p:sldId id="10817" r:id="rId34"/>
    <p:sldId id="10818" r:id="rId35"/>
    <p:sldId id="10819" r:id="rId36"/>
    <p:sldId id="10820" r:id="rId37"/>
    <p:sldId id="10834" r:id="rId38"/>
    <p:sldId id="10835" r:id="rId39"/>
    <p:sldId id="10836" r:id="rId40"/>
    <p:sldId id="10837" r:id="rId41"/>
    <p:sldId id="10821" r:id="rId42"/>
  </p:sldIdLst>
  <p:sldSz cx="9144000" cy="5143500" type="screen16x9"/>
  <p:notesSz cx="6858000" cy="9144000"/>
  <p:custDataLst>
    <p:tags r:id="rId4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777" userDrawn="1">
          <p15:clr>
            <a:srgbClr val="A4A3A4"/>
          </p15:clr>
        </p15:guide>
        <p15:guide id="2" pos="2879"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zhf" initials="z" lastIdx="0" clrIdx="93"/>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777"/>
        <p:guide pos="2879"/>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notesMaster" Target="notesMasters/notesMaster1.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tags" Target="tags/tag629.xml" /><Relationship Id="rId44" Type="http://schemas.openxmlformats.org/officeDocument/2006/relationships/presProps" Target="presProps.xml" /><Relationship Id="rId45" Type="http://schemas.openxmlformats.org/officeDocument/2006/relationships/viewProps" Target="viewProps.xml" /><Relationship Id="rId46" Type="http://schemas.openxmlformats.org/officeDocument/2006/relationships/theme" Target="theme/theme1.xml" /><Relationship Id="rId47" Type="http://schemas.openxmlformats.org/officeDocument/2006/relationships/tableStyles" Target="tableStyles.xml" /><Relationship Id="rId5" Type="http://schemas.openxmlformats.org/officeDocument/2006/relationships/handoutMaster" Target="handoutMasters/handout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80.xml" /><Relationship Id="rId2" Type="http://schemas.openxmlformats.org/officeDocument/2006/relationships/tags" Target="../tags/tag81.xml" /><Relationship Id="rId3" Type="http://schemas.openxmlformats.org/officeDocument/2006/relationships/tags" Target="../tags/tag82.xml" /><Relationship Id="rId4" Type="http://schemas.openxmlformats.org/officeDocument/2006/relationships/tags" Target="../tags/tag83.xml" /><Relationship Id="rId5" Type="http://schemas.openxmlformats.org/officeDocument/2006/relationships/tags" Target="../tags/tag84.xml" /><Relationship Id="rId6"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73.xml" /><Relationship Id="rId2" Type="http://schemas.openxmlformats.org/officeDocument/2006/relationships/tags" Target="../tags/tag74.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tags" Target="../tags/tag78.xml" /><Relationship Id="rId7" Type="http://schemas.openxmlformats.org/officeDocument/2006/relationships/tags" Target="../tags/tag79.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 Id="rId7" Type="http://schemas.openxmlformats.org/officeDocument/2006/relationships/tags" Target="../tags/tag89.xml" /><Relationship Id="rId8" Type="http://schemas.openxmlformats.org/officeDocument/2006/relationships/tags" Target="../tags/tag90.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448.xml" /><Relationship Id="rId4" Type="http://schemas.openxmlformats.org/officeDocument/2006/relationships/tags" Target="../tags/tag449.xml" /><Relationship Id="rId5" Type="http://schemas.openxmlformats.org/officeDocument/2006/relationships/tags" Target="../tags/tag450.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2026年1月24日星期六2时33分31秒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p:cNvSpPr>
          <p:nvPr>
            <p:ph type="sldImg" idx="2"/>
            <p:custDataLst>
              <p:tags r:id="rId4"/>
            </p:custDataLst>
          </p:nvPr>
        </p:nvSpPr>
        <p:spPr/>
      </p:sp>
      <p:sp>
        <p:nvSpPr>
          <p:cNvPr id="3" name="文本占位符 2"/>
          <p:cNvSpPr txBox="1">
            <a:spLocks noGrp="1"/>
          </p:cNvSpPr>
          <p:nvPr>
            <p:ph type="body" idx="3"/>
            <p:custDataLst>
              <p:tags r:id="rId5"/>
            </p:custDataLst>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62.xml" /><Relationship Id="rId10" Type="http://schemas.openxmlformats.org/officeDocument/2006/relationships/image" Target="../media/image9.png"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slideMaster" Target="../slideMasters/slideMaster2.xml" /><Relationship Id="rId2" Type="http://schemas.openxmlformats.org/officeDocument/2006/relationships/image" Target="../media/image1.jpeg" /><Relationship Id="rId3" Type="http://schemas.openxmlformats.org/officeDocument/2006/relationships/tags" Target="../tags/tag63.xml" /><Relationship Id="rId4" Type="http://schemas.openxmlformats.org/officeDocument/2006/relationships/tags" Target="../tags/tag64.xml" /><Relationship Id="rId5" Type="http://schemas.openxmlformats.org/officeDocument/2006/relationships/image" Target="../media/image7.png" /><Relationship Id="rId6" Type="http://schemas.openxmlformats.org/officeDocument/2006/relationships/tags" Target="../tags/tag65.xml" /><Relationship Id="rId7" Type="http://schemas.openxmlformats.org/officeDocument/2006/relationships/image" Target="../media/image8.png" /><Relationship Id="rId8" Type="http://schemas.openxmlformats.org/officeDocument/2006/relationships/tags" Target="../tags/tag66.xml" /><Relationship Id="rId9" Type="http://schemas.openxmlformats.org/officeDocument/2006/relationships/tags" Target="../tags/tag67.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image" Target="../media/image9.png" /><Relationship Id="rId11" Type="http://schemas.openxmlformats.org/officeDocument/2006/relationships/tags" Target="../tags/tag32.xml" /><Relationship Id="rId12" Type="http://schemas.openxmlformats.org/officeDocument/2006/relationships/tags" Target="../tags/tag33.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7.png" /><Relationship Id="rId6" Type="http://schemas.openxmlformats.org/officeDocument/2006/relationships/tags" Target="../tags/tag29.xml" /><Relationship Id="rId7" Type="http://schemas.openxmlformats.org/officeDocument/2006/relationships/image" Target="../media/image8.png" /><Relationship Id="rId8" Type="http://schemas.openxmlformats.org/officeDocument/2006/relationships/tags" Target="../tags/tag30.xml"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7.xml" /><Relationship Id="rId10" Type="http://schemas.microsoft.com/office/2007/relationships/hdphoto" Target="../media/image4.wdp" /><Relationship Id="rId11" Type="http://schemas.openxmlformats.org/officeDocument/2006/relationships/tags" Target="../tags/tag43.xml" /><Relationship Id="rId12" Type="http://schemas.openxmlformats.org/officeDocument/2006/relationships/image" Target="../media/image5.png" /><Relationship Id="rId13" Type="http://schemas.openxmlformats.org/officeDocument/2006/relationships/tags" Target="../tags/tag44.xml" /><Relationship Id="rId14" Type="http://schemas.openxmlformats.org/officeDocument/2006/relationships/tags" Target="../tags/tag45.xml" /><Relationship Id="rId15" Type="http://schemas.openxmlformats.org/officeDocument/2006/relationships/slideMaster" Target="../slideMasters/slideMaster2.xml" /><Relationship Id="rId2" Type="http://schemas.openxmlformats.org/officeDocument/2006/relationships/image" Target="../media/image1.jpeg"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image" Target="../media/image2.png" /><Relationship Id="rId6" Type="http://schemas.openxmlformats.org/officeDocument/2006/relationships/tags" Target="../tags/tag40.xml" /><Relationship Id="rId7" Type="http://schemas.openxmlformats.org/officeDocument/2006/relationships/tags" Target="../tags/tag41.xml" /><Relationship Id="rId8" Type="http://schemas.openxmlformats.org/officeDocument/2006/relationships/tags" Target="../tags/tag42.xml" /><Relationship Id="rId9" Type="http://schemas.openxmlformats.org/officeDocument/2006/relationships/image" Target="../media/image3.png"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46.xml" /><Relationship Id="rId2" Type="http://schemas.openxmlformats.org/officeDocument/2006/relationships/image" Target="../media/image1.jpeg"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image" Target="../media/image6.png"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image" Target="../media/image1.jpeg" /><Relationship Id="rId3" Type="http://schemas.openxmlformats.org/officeDocument/2006/relationships/tags" Target="../tags/tag52.xml" /><Relationship Id="rId4" Type="http://schemas.openxmlformats.org/officeDocument/2006/relationships/tags" Target="../tags/tag53.xml" /><Relationship Id="rId5" Type="http://schemas.openxmlformats.org/officeDocument/2006/relationships/image" Target="../media/image6.png" /><Relationship Id="rId6" Type="http://schemas.openxmlformats.org/officeDocument/2006/relationships/tags" Target="../tags/tag54.xml" /><Relationship Id="rId7" Type="http://schemas.openxmlformats.org/officeDocument/2006/relationships/tags" Target="../tags/tag55.xml" /><Relationship Id="rId8" Type="http://schemas.openxmlformats.org/officeDocument/2006/relationships/tags" Target="../tags/tag56.xml" /><Relationship Id="rId9"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57.xml" /><Relationship Id="rId2" Type="http://schemas.openxmlformats.org/officeDocument/2006/relationships/image" Target="../media/image1.jpeg" /><Relationship Id="rId3" Type="http://schemas.openxmlformats.org/officeDocument/2006/relationships/tags" Target="../tags/tag58.xml" /><Relationship Id="rId4" Type="http://schemas.openxmlformats.org/officeDocument/2006/relationships/tags" Target="../tags/tag59.xml" /><Relationship Id="rId5" Type="http://schemas.openxmlformats.org/officeDocument/2006/relationships/tags" Target="../tags/tag60.xml" /><Relationship Id="rId6" Type="http://schemas.openxmlformats.org/officeDocument/2006/relationships/tags" Target="../tags/tag61.xml" /><Relationship Id="rId7"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2026年1月24日星期六2时33分30秒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8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sz="18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36.xml" /><Relationship Id="rId11"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34.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10.png" /><Relationship Id="rId9" Type="http://schemas.openxmlformats.org/officeDocument/2006/relationships/tags" Target="../tags/tag35.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72.xml" /><Relationship Id="rId11" Type="http://schemas.openxmlformats.org/officeDocument/2006/relationships/theme" Target="../theme/theme2.xml" /><Relationship Id="rId2" Type="http://schemas.openxmlformats.org/officeDocument/2006/relationships/slideLayout" Target="../slideLayouts/slideLayout7.xml" /><Relationship Id="rId3" Type="http://schemas.openxmlformats.org/officeDocument/2006/relationships/slideLayout" Target="../slideLayouts/slideLayout8.xml" /><Relationship Id="rId4" Type="http://schemas.openxmlformats.org/officeDocument/2006/relationships/slideLayout" Target="../slideLayouts/slideLayout9.xml" /><Relationship Id="rId5" Type="http://schemas.openxmlformats.org/officeDocument/2006/relationships/slideLayout" Target="../slideLayouts/slideLayout10.xml" /><Relationship Id="rId6" Type="http://schemas.openxmlformats.org/officeDocument/2006/relationships/tags" Target="../tags/tag70.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10.png" /><Relationship Id="rId9" Type="http://schemas.openxmlformats.org/officeDocument/2006/relationships/tags" Target="../tags/tag7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6"/>
          </p:custDataLst>
        </p:nvPr>
      </p:nvGrpSpPr>
      <p:grpSpPr>
        <a:xfrm>
          <a:off x="0" y="0"/>
          <a:ext cx="0" cy="0"/>
        </a:xfrm>
      </p:grpSpPr>
      <p:pic>
        <p:nvPicPr>
          <p:cNvPr id="2"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6"/>
          </p:custDataLst>
        </p:nvPr>
      </p:nvGrpSpPr>
      <p:grpSpPr>
        <a:xfrm>
          <a:off x="0" y="0"/>
          <a:ext cx="0" cy="0"/>
        </a:xfrm>
      </p:grpSpPr>
      <p:pic>
        <p:nvPicPr>
          <p:cNvPr id="2"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2.png" /><Relationship Id="rId11" Type="http://schemas.openxmlformats.org/officeDocument/2006/relationships/tags" Target="../tags/tag97.xml" /><Relationship Id="rId12" Type="http://schemas.openxmlformats.org/officeDocument/2006/relationships/image" Target="../media/image13.png" /><Relationship Id="rId13" Type="http://schemas.openxmlformats.org/officeDocument/2006/relationships/tags" Target="../tags/tag98.xml" /><Relationship Id="rId14" Type="http://schemas.openxmlformats.org/officeDocument/2006/relationships/tags" Target="../tags/tag99.xml" /><Relationship Id="rId15" Type="http://schemas.openxmlformats.org/officeDocument/2006/relationships/tags" Target="../tags/tag100.xml" /><Relationship Id="rId16" Type="http://schemas.openxmlformats.org/officeDocument/2006/relationships/tags" Target="../tags/tag101.xml" /><Relationship Id="rId2" Type="http://schemas.openxmlformats.org/officeDocument/2006/relationships/notesSlide" Target="../notesSlides/notesSlide1.xml"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image" Target="../media/image11.png" /><Relationship Id="rId7" Type="http://schemas.openxmlformats.org/officeDocument/2006/relationships/tags" Target="../tags/tag94.xml" /><Relationship Id="rId8" Type="http://schemas.openxmlformats.org/officeDocument/2006/relationships/tags" Target="../tags/tag95.xml" /><Relationship Id="rId9" Type="http://schemas.openxmlformats.org/officeDocument/2006/relationships/tags" Target="../tags/tag96.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241.xml" /><Relationship Id="rId3" Type="http://schemas.openxmlformats.org/officeDocument/2006/relationships/tags" Target="../tags/tag242.xml" /><Relationship Id="rId4" Type="http://schemas.openxmlformats.org/officeDocument/2006/relationships/image" Target="../media/image29.png" /><Relationship Id="rId5" Type="http://schemas.openxmlformats.org/officeDocument/2006/relationships/tags" Target="../tags/tag243.xml" /><Relationship Id="rId6" Type="http://schemas.openxmlformats.org/officeDocument/2006/relationships/tags" Target="../tags/tag244.xml" /><Relationship Id="rId7" Type="http://schemas.openxmlformats.org/officeDocument/2006/relationships/tags" Target="../tags/tag24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2.mp4" /><Relationship Id="rId11" Type="http://schemas.openxmlformats.org/officeDocument/2006/relationships/tags" Target="../tags/tag252.xml" /><Relationship Id="rId12" Type="http://schemas.openxmlformats.org/officeDocument/2006/relationships/tags" Target="../tags/tag253.xml" /><Relationship Id="rId13" Type="http://schemas.openxmlformats.org/officeDocument/2006/relationships/tags" Target="../tags/tag254.xml" /><Relationship Id="rId14" Type="http://schemas.openxmlformats.org/officeDocument/2006/relationships/tags" Target="../tags/tag255.xml" /><Relationship Id="rId15" Type="http://schemas.openxmlformats.org/officeDocument/2006/relationships/tags" Target="../tags/tag256.xml" /><Relationship Id="rId2" Type="http://schemas.openxmlformats.org/officeDocument/2006/relationships/tags" Target="../tags/tag246.xml" /><Relationship Id="rId3" Type="http://schemas.openxmlformats.org/officeDocument/2006/relationships/tags" Target="../tags/tag247.xml" /><Relationship Id="rId4" Type="http://schemas.openxmlformats.org/officeDocument/2006/relationships/tags" Target="../tags/tag248.xml" /><Relationship Id="rId5" Type="http://schemas.openxmlformats.org/officeDocument/2006/relationships/tags" Target="../tags/tag249.xml" /><Relationship Id="rId6" Type="http://schemas.openxmlformats.org/officeDocument/2006/relationships/tags" Target="../tags/tag250.xml" /><Relationship Id="rId7" Type="http://schemas.openxmlformats.org/officeDocument/2006/relationships/image" Target="../media/image30.png" /><Relationship Id="rId8" Type="http://schemas.openxmlformats.org/officeDocument/2006/relationships/tags" Target="../tags/tag251.xml" /><Relationship Id="rId9" Type="http://schemas.openxmlformats.org/officeDocument/2006/relationships/video" Target="../media/media2.mp4"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64.xml" /><Relationship Id="rId11" Type="http://schemas.openxmlformats.org/officeDocument/2006/relationships/tags" Target="../tags/tag265.xml" /><Relationship Id="rId2" Type="http://schemas.openxmlformats.org/officeDocument/2006/relationships/tags" Target="../tags/tag257.xml" /><Relationship Id="rId3" Type="http://schemas.openxmlformats.org/officeDocument/2006/relationships/tags" Target="../tags/tag258.xml" /><Relationship Id="rId4" Type="http://schemas.openxmlformats.org/officeDocument/2006/relationships/tags" Target="../tags/tag259.xml" /><Relationship Id="rId5" Type="http://schemas.openxmlformats.org/officeDocument/2006/relationships/image" Target="../media/image31.png" /><Relationship Id="rId6" Type="http://schemas.openxmlformats.org/officeDocument/2006/relationships/tags" Target="../tags/tag260.xml" /><Relationship Id="rId7" Type="http://schemas.openxmlformats.org/officeDocument/2006/relationships/tags" Target="../tags/tag261.xml" /><Relationship Id="rId8" Type="http://schemas.openxmlformats.org/officeDocument/2006/relationships/tags" Target="../tags/tag262.xml" /><Relationship Id="rId9" Type="http://schemas.openxmlformats.org/officeDocument/2006/relationships/tags" Target="../tags/tag263.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4.xml" /><Relationship Id="rId11" Type="http://schemas.openxmlformats.org/officeDocument/2006/relationships/tags" Target="../tags/tag275.xml" /><Relationship Id="rId12" Type="http://schemas.openxmlformats.org/officeDocument/2006/relationships/tags" Target="../tags/tag276.xml" /><Relationship Id="rId13" Type="http://schemas.openxmlformats.org/officeDocument/2006/relationships/tags" Target="../tags/tag277.xml" /><Relationship Id="rId14" Type="http://schemas.openxmlformats.org/officeDocument/2006/relationships/tags" Target="../tags/tag278.xml" /><Relationship Id="rId2" Type="http://schemas.openxmlformats.org/officeDocument/2006/relationships/tags" Target="../tags/tag266.xml" /><Relationship Id="rId3" Type="http://schemas.openxmlformats.org/officeDocument/2006/relationships/tags" Target="../tags/tag267.xml" /><Relationship Id="rId4" Type="http://schemas.openxmlformats.org/officeDocument/2006/relationships/tags" Target="../tags/tag268.xml" /><Relationship Id="rId5" Type="http://schemas.openxmlformats.org/officeDocument/2006/relationships/tags" Target="../tags/tag269.xml" /><Relationship Id="rId6" Type="http://schemas.openxmlformats.org/officeDocument/2006/relationships/tags" Target="../tags/tag270.xml" /><Relationship Id="rId7" Type="http://schemas.openxmlformats.org/officeDocument/2006/relationships/tags" Target="../tags/tag271.xml" /><Relationship Id="rId8" Type="http://schemas.openxmlformats.org/officeDocument/2006/relationships/tags" Target="../tags/tag272.xml" /><Relationship Id="rId9" Type="http://schemas.openxmlformats.org/officeDocument/2006/relationships/tags" Target="../tags/tag27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87.xml" /><Relationship Id="rId11" Type="http://schemas.openxmlformats.org/officeDocument/2006/relationships/tags" Target="../tags/tag288.xml" /><Relationship Id="rId12" Type="http://schemas.openxmlformats.org/officeDocument/2006/relationships/tags" Target="../tags/tag289.xml" /><Relationship Id="rId13" Type="http://schemas.openxmlformats.org/officeDocument/2006/relationships/image" Target="../media/image32.png" /><Relationship Id="rId14" Type="http://schemas.openxmlformats.org/officeDocument/2006/relationships/tags" Target="../tags/tag290.xml" /><Relationship Id="rId2" Type="http://schemas.openxmlformats.org/officeDocument/2006/relationships/tags" Target="../tags/tag279.xml" /><Relationship Id="rId3" Type="http://schemas.openxmlformats.org/officeDocument/2006/relationships/tags" Target="../tags/tag280.xml" /><Relationship Id="rId4" Type="http://schemas.openxmlformats.org/officeDocument/2006/relationships/tags" Target="../tags/tag281.xml" /><Relationship Id="rId5" Type="http://schemas.openxmlformats.org/officeDocument/2006/relationships/tags" Target="../tags/tag282.xml" /><Relationship Id="rId6" Type="http://schemas.openxmlformats.org/officeDocument/2006/relationships/tags" Target="../tags/tag283.xml" /><Relationship Id="rId7" Type="http://schemas.openxmlformats.org/officeDocument/2006/relationships/tags" Target="../tags/tag284.xml" /><Relationship Id="rId8" Type="http://schemas.openxmlformats.org/officeDocument/2006/relationships/tags" Target="../tags/tag285.xml" /><Relationship Id="rId9" Type="http://schemas.openxmlformats.org/officeDocument/2006/relationships/tags" Target="../tags/tag286.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tags" Target="../tags/tag297.xml" /><Relationship Id="rId2" Type="http://schemas.openxmlformats.org/officeDocument/2006/relationships/tags" Target="../tags/tag291.xml" /><Relationship Id="rId3" Type="http://schemas.openxmlformats.org/officeDocument/2006/relationships/tags" Target="../tags/tag292.xml" /><Relationship Id="rId4" Type="http://schemas.openxmlformats.org/officeDocument/2006/relationships/image" Target="../media/image21.png" /><Relationship Id="rId5" Type="http://schemas.openxmlformats.org/officeDocument/2006/relationships/tags" Target="../tags/tag293.xml" /><Relationship Id="rId6" Type="http://schemas.openxmlformats.org/officeDocument/2006/relationships/tags" Target="../tags/tag294.xml" /><Relationship Id="rId7" Type="http://schemas.openxmlformats.org/officeDocument/2006/relationships/image" Target="../media/image33.png" /><Relationship Id="rId8" Type="http://schemas.openxmlformats.org/officeDocument/2006/relationships/tags" Target="../tags/tag295.xml" /><Relationship Id="rId9" Type="http://schemas.openxmlformats.org/officeDocument/2006/relationships/tags" Target="../tags/tag29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298.xml" /><Relationship Id="rId3" Type="http://schemas.openxmlformats.org/officeDocument/2006/relationships/tags" Target="../tags/tag299.xml" /><Relationship Id="rId4" Type="http://schemas.openxmlformats.org/officeDocument/2006/relationships/image" Target="../media/image34.png" /><Relationship Id="rId5" Type="http://schemas.openxmlformats.org/officeDocument/2006/relationships/tags" Target="../tags/tag300.xml" /><Relationship Id="rId6" Type="http://schemas.openxmlformats.org/officeDocument/2006/relationships/tags" Target="../tags/tag301.xml" /><Relationship Id="rId7" Type="http://schemas.openxmlformats.org/officeDocument/2006/relationships/tags" Target="../tags/tag30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08.xml" /><Relationship Id="rId11" Type="http://schemas.openxmlformats.org/officeDocument/2006/relationships/tags" Target="../tags/tag309.xml" /><Relationship Id="rId12" Type="http://schemas.openxmlformats.org/officeDocument/2006/relationships/tags" Target="../tags/tag310.xml" /><Relationship Id="rId13" Type="http://schemas.openxmlformats.org/officeDocument/2006/relationships/tags" Target="../tags/tag311.xml" /><Relationship Id="rId14" Type="http://schemas.openxmlformats.org/officeDocument/2006/relationships/tags" Target="../tags/tag312.xml" /><Relationship Id="rId2" Type="http://schemas.openxmlformats.org/officeDocument/2006/relationships/tags" Target="../tags/tag303.xml" /><Relationship Id="rId3" Type="http://schemas.openxmlformats.org/officeDocument/2006/relationships/tags" Target="../tags/tag304.xml" /><Relationship Id="rId4" Type="http://schemas.openxmlformats.org/officeDocument/2006/relationships/tags" Target="../tags/tag305.xml" /><Relationship Id="rId5" Type="http://schemas.openxmlformats.org/officeDocument/2006/relationships/tags" Target="../tags/tag306.xml" /><Relationship Id="rId6" Type="http://schemas.openxmlformats.org/officeDocument/2006/relationships/image" Target="../media/image35.png" /><Relationship Id="rId7" Type="http://schemas.openxmlformats.org/officeDocument/2006/relationships/tags" Target="../tags/tag307.xml" /><Relationship Id="rId8" Type="http://schemas.openxmlformats.org/officeDocument/2006/relationships/video" Target="../media/media3.mp4" /><Relationship Id="rId9" Type="http://schemas.microsoft.com/office/2007/relationships/media" Target="../media/media3.mp4"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313.xml" /><Relationship Id="rId3" Type="http://schemas.openxmlformats.org/officeDocument/2006/relationships/tags" Target="../tags/tag314.xml" /><Relationship Id="rId4" Type="http://schemas.openxmlformats.org/officeDocument/2006/relationships/image" Target="../media/image36.png" /><Relationship Id="rId5" Type="http://schemas.openxmlformats.org/officeDocument/2006/relationships/tags" Target="../tags/tag315.xml" /><Relationship Id="rId6" Type="http://schemas.openxmlformats.org/officeDocument/2006/relationships/tags" Target="../tags/tag316.xml" /><Relationship Id="rId7" Type="http://schemas.openxmlformats.org/officeDocument/2006/relationships/tags" Target="../tags/tag317.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18.xml" /><Relationship Id="rId3" Type="http://schemas.openxmlformats.org/officeDocument/2006/relationships/tags" Target="../tags/tag319.xml" /><Relationship Id="rId4" Type="http://schemas.openxmlformats.org/officeDocument/2006/relationships/tags" Target="../tags/tag320.xml" /><Relationship Id="rId5" Type="http://schemas.openxmlformats.org/officeDocument/2006/relationships/tags" Target="../tags/tag321.xml" /><Relationship Id="rId6" Type="http://schemas.openxmlformats.org/officeDocument/2006/relationships/tags" Target="../tags/tag322.xml" /><Relationship Id="rId7" Type="http://schemas.openxmlformats.org/officeDocument/2006/relationships/tags" Target="../tags/tag323.xml" /><Relationship Id="rId8" Type="http://schemas.openxmlformats.org/officeDocument/2006/relationships/tags" Target="../tags/tag324.xml" /><Relationship Id="rId9" Type="http://schemas.openxmlformats.org/officeDocument/2006/relationships/tags" Target="../tags/tag32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microsoft.com/office/2007/relationships/media" Target="../media/media1.mp4" /><Relationship Id="rId11" Type="http://schemas.openxmlformats.org/officeDocument/2006/relationships/tags" Target="../tags/tag107.xml" /><Relationship Id="rId12" Type="http://schemas.openxmlformats.org/officeDocument/2006/relationships/tags" Target="../tags/tag108.xml" /><Relationship Id="rId13" Type="http://schemas.openxmlformats.org/officeDocument/2006/relationships/tags" Target="../tags/tag109.xml" /><Relationship Id="rId14" Type="http://schemas.openxmlformats.org/officeDocument/2006/relationships/tags" Target="../tags/tag110.xml" /><Relationship Id="rId15" Type="http://schemas.openxmlformats.org/officeDocument/2006/relationships/tags" Target="../tags/tag111.xml" /><Relationship Id="rId2" Type="http://schemas.openxmlformats.org/officeDocument/2006/relationships/tags" Target="../tags/tag102.xml" /><Relationship Id="rId3" Type="http://schemas.openxmlformats.org/officeDocument/2006/relationships/image" Target="../media/image14.jpeg" /><Relationship Id="rId4" Type="http://schemas.openxmlformats.org/officeDocument/2006/relationships/tags" Target="../tags/tag103.xml" /><Relationship Id="rId5" Type="http://schemas.openxmlformats.org/officeDocument/2006/relationships/tags" Target="../tags/tag104.xml" /><Relationship Id="rId6" Type="http://schemas.openxmlformats.org/officeDocument/2006/relationships/tags" Target="../tags/tag105.xml" /><Relationship Id="rId7" Type="http://schemas.openxmlformats.org/officeDocument/2006/relationships/image" Target="../media/image15.png" /><Relationship Id="rId8" Type="http://schemas.openxmlformats.org/officeDocument/2006/relationships/tags" Target="../tags/tag106.xml" /><Relationship Id="rId9" Type="http://schemas.openxmlformats.org/officeDocument/2006/relationships/video" Target="../media/media1.mp4"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34.xml" /><Relationship Id="rId11" Type="http://schemas.openxmlformats.org/officeDocument/2006/relationships/tags" Target="../tags/tag335.xml" /><Relationship Id="rId12" Type="http://schemas.openxmlformats.org/officeDocument/2006/relationships/tags" Target="../tags/tag336.xml" /><Relationship Id="rId13" Type="http://schemas.openxmlformats.org/officeDocument/2006/relationships/tags" Target="../tags/tag337.xml" /><Relationship Id="rId14" Type="http://schemas.openxmlformats.org/officeDocument/2006/relationships/tags" Target="../tags/tag338.xml" /><Relationship Id="rId15" Type="http://schemas.openxmlformats.org/officeDocument/2006/relationships/audio" Target="../media/audio1444.wav" /><Relationship Id="rId2" Type="http://schemas.openxmlformats.org/officeDocument/2006/relationships/tags" Target="../tags/tag326.xml" /><Relationship Id="rId3" Type="http://schemas.openxmlformats.org/officeDocument/2006/relationships/tags" Target="../tags/tag327.xml" /><Relationship Id="rId4" Type="http://schemas.openxmlformats.org/officeDocument/2006/relationships/tags" Target="../tags/tag328.xml" /><Relationship Id="rId5" Type="http://schemas.openxmlformats.org/officeDocument/2006/relationships/tags" Target="../tags/tag329.xml" /><Relationship Id="rId6" Type="http://schemas.openxmlformats.org/officeDocument/2006/relationships/tags" Target="../tags/tag330.xml" /><Relationship Id="rId7" Type="http://schemas.openxmlformats.org/officeDocument/2006/relationships/tags" Target="../tags/tag331.xml" /><Relationship Id="rId8" Type="http://schemas.openxmlformats.org/officeDocument/2006/relationships/tags" Target="../tags/tag332.xml" /><Relationship Id="rId9" Type="http://schemas.openxmlformats.org/officeDocument/2006/relationships/tags" Target="../tags/tag33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7.jpeg" /><Relationship Id="rId11" Type="http://schemas.openxmlformats.org/officeDocument/2006/relationships/tags" Target="../tags/tag347.xml" /><Relationship Id="rId12" Type="http://schemas.openxmlformats.org/officeDocument/2006/relationships/tags" Target="../tags/tag348.xml" /><Relationship Id="rId13" Type="http://schemas.openxmlformats.org/officeDocument/2006/relationships/tags" Target="../tags/tag349.xml" /><Relationship Id="rId14" Type="http://schemas.openxmlformats.org/officeDocument/2006/relationships/image" Target="../media/image38.jpeg" /><Relationship Id="rId15" Type="http://schemas.openxmlformats.org/officeDocument/2006/relationships/tags" Target="../tags/tag350.xml" /><Relationship Id="rId16" Type="http://schemas.openxmlformats.org/officeDocument/2006/relationships/tags" Target="../tags/tag351.xml" /><Relationship Id="rId2" Type="http://schemas.openxmlformats.org/officeDocument/2006/relationships/tags" Target="../tags/tag339.xml" /><Relationship Id="rId3" Type="http://schemas.openxmlformats.org/officeDocument/2006/relationships/tags" Target="../tags/tag340.xml" /><Relationship Id="rId4" Type="http://schemas.openxmlformats.org/officeDocument/2006/relationships/tags" Target="../tags/tag341.xml" /><Relationship Id="rId5" Type="http://schemas.openxmlformats.org/officeDocument/2006/relationships/tags" Target="../tags/tag342.xml" /><Relationship Id="rId6" Type="http://schemas.openxmlformats.org/officeDocument/2006/relationships/tags" Target="../tags/tag343.xml" /><Relationship Id="rId7" Type="http://schemas.openxmlformats.org/officeDocument/2006/relationships/tags" Target="../tags/tag344.xml" /><Relationship Id="rId8" Type="http://schemas.openxmlformats.org/officeDocument/2006/relationships/tags" Target="../tags/tag345.xml" /><Relationship Id="rId9" Type="http://schemas.openxmlformats.org/officeDocument/2006/relationships/tags" Target="../tags/tag346.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39.jpeg" /><Relationship Id="rId11" Type="http://schemas.openxmlformats.org/officeDocument/2006/relationships/tags" Target="../tags/tag360.xml" /><Relationship Id="rId12" Type="http://schemas.openxmlformats.org/officeDocument/2006/relationships/tags" Target="../tags/tag361.xml" /><Relationship Id="rId13" Type="http://schemas.openxmlformats.org/officeDocument/2006/relationships/tags" Target="../tags/tag362.xml" /><Relationship Id="rId14" Type="http://schemas.openxmlformats.org/officeDocument/2006/relationships/tags" Target="../tags/tag363.xml" /><Relationship Id="rId15" Type="http://schemas.openxmlformats.org/officeDocument/2006/relationships/image" Target="../media/image40.jpeg" /><Relationship Id="rId16" Type="http://schemas.openxmlformats.org/officeDocument/2006/relationships/tags" Target="../tags/tag364.xml" /><Relationship Id="rId2" Type="http://schemas.openxmlformats.org/officeDocument/2006/relationships/tags" Target="../tags/tag352.xml" /><Relationship Id="rId3" Type="http://schemas.openxmlformats.org/officeDocument/2006/relationships/tags" Target="../tags/tag353.xml" /><Relationship Id="rId4" Type="http://schemas.openxmlformats.org/officeDocument/2006/relationships/tags" Target="../tags/tag354.xml" /><Relationship Id="rId5" Type="http://schemas.openxmlformats.org/officeDocument/2006/relationships/tags" Target="../tags/tag355.xml" /><Relationship Id="rId6" Type="http://schemas.openxmlformats.org/officeDocument/2006/relationships/tags" Target="../tags/tag356.xml" /><Relationship Id="rId7" Type="http://schemas.openxmlformats.org/officeDocument/2006/relationships/tags" Target="../tags/tag357.xml" /><Relationship Id="rId8" Type="http://schemas.openxmlformats.org/officeDocument/2006/relationships/tags" Target="../tags/tag358.xml" /><Relationship Id="rId9" Type="http://schemas.openxmlformats.org/officeDocument/2006/relationships/tags" Target="../tags/tag35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73.xml" /><Relationship Id="rId11" Type="http://schemas.openxmlformats.org/officeDocument/2006/relationships/tags" Target="../tags/tag374.xml" /><Relationship Id="rId12" Type="http://schemas.openxmlformats.org/officeDocument/2006/relationships/tags" Target="../tags/tag375.xml" /><Relationship Id="rId13" Type="http://schemas.openxmlformats.org/officeDocument/2006/relationships/tags" Target="../tags/tag376.xml" /><Relationship Id="rId14" Type="http://schemas.openxmlformats.org/officeDocument/2006/relationships/tags" Target="../tags/tag377.xml" /><Relationship Id="rId15" Type="http://schemas.openxmlformats.org/officeDocument/2006/relationships/tags" Target="../tags/tag378.xml" /><Relationship Id="rId16" Type="http://schemas.openxmlformats.org/officeDocument/2006/relationships/tags" Target="../tags/tag379.xml" /><Relationship Id="rId17" Type="http://schemas.openxmlformats.org/officeDocument/2006/relationships/tags" Target="../tags/tag380.xml" /><Relationship Id="rId18" Type="http://schemas.openxmlformats.org/officeDocument/2006/relationships/tags" Target="../tags/tag381.xml" /><Relationship Id="rId19" Type="http://schemas.openxmlformats.org/officeDocument/2006/relationships/tags" Target="../tags/tag382.xml" /><Relationship Id="rId2" Type="http://schemas.openxmlformats.org/officeDocument/2006/relationships/tags" Target="../tags/tag365.xml" /><Relationship Id="rId20" Type="http://schemas.openxmlformats.org/officeDocument/2006/relationships/tags" Target="../tags/tag383.xml" /><Relationship Id="rId21" Type="http://schemas.openxmlformats.org/officeDocument/2006/relationships/tags" Target="../tags/tag384.xml" /><Relationship Id="rId22" Type="http://schemas.openxmlformats.org/officeDocument/2006/relationships/tags" Target="../tags/tag385.xml" /><Relationship Id="rId23" Type="http://schemas.openxmlformats.org/officeDocument/2006/relationships/tags" Target="../tags/tag386.xml" /><Relationship Id="rId24" Type="http://schemas.openxmlformats.org/officeDocument/2006/relationships/tags" Target="../tags/tag387.xml" /><Relationship Id="rId25" Type="http://schemas.openxmlformats.org/officeDocument/2006/relationships/tags" Target="../tags/tag388.xml" /><Relationship Id="rId26" Type="http://schemas.openxmlformats.org/officeDocument/2006/relationships/tags" Target="../tags/tag389.xml" /><Relationship Id="rId27" Type="http://schemas.openxmlformats.org/officeDocument/2006/relationships/tags" Target="../tags/tag390.xml" /><Relationship Id="rId28" Type="http://schemas.openxmlformats.org/officeDocument/2006/relationships/tags" Target="../tags/tag391.xml" /><Relationship Id="rId29" Type="http://schemas.openxmlformats.org/officeDocument/2006/relationships/tags" Target="../tags/tag392.xml" /><Relationship Id="rId3" Type="http://schemas.openxmlformats.org/officeDocument/2006/relationships/tags" Target="../tags/tag366.xml" /><Relationship Id="rId30" Type="http://schemas.openxmlformats.org/officeDocument/2006/relationships/tags" Target="../tags/tag393.xml" /><Relationship Id="rId31" Type="http://schemas.openxmlformats.org/officeDocument/2006/relationships/tags" Target="../tags/tag394.xml" /><Relationship Id="rId32" Type="http://schemas.openxmlformats.org/officeDocument/2006/relationships/tags" Target="../tags/tag395.xml" /><Relationship Id="rId33" Type="http://schemas.openxmlformats.org/officeDocument/2006/relationships/tags" Target="../tags/tag396.xml" /><Relationship Id="rId34" Type="http://schemas.openxmlformats.org/officeDocument/2006/relationships/tags" Target="../tags/tag397.xml" /><Relationship Id="rId35" Type="http://schemas.openxmlformats.org/officeDocument/2006/relationships/tags" Target="../tags/tag398.xml" /><Relationship Id="rId36" Type="http://schemas.openxmlformats.org/officeDocument/2006/relationships/tags" Target="../tags/tag399.xml" /><Relationship Id="rId37" Type="http://schemas.openxmlformats.org/officeDocument/2006/relationships/tags" Target="../tags/tag400.xml" /><Relationship Id="rId38" Type="http://schemas.openxmlformats.org/officeDocument/2006/relationships/tags" Target="../tags/tag401.xml" /><Relationship Id="rId39" Type="http://schemas.openxmlformats.org/officeDocument/2006/relationships/tags" Target="../tags/tag402.xml" /><Relationship Id="rId4" Type="http://schemas.openxmlformats.org/officeDocument/2006/relationships/tags" Target="../tags/tag367.xml" /><Relationship Id="rId40" Type="http://schemas.openxmlformats.org/officeDocument/2006/relationships/tags" Target="../tags/tag403.xml" /><Relationship Id="rId41" Type="http://schemas.openxmlformats.org/officeDocument/2006/relationships/tags" Target="../tags/tag404.xml" /><Relationship Id="rId42" Type="http://schemas.openxmlformats.org/officeDocument/2006/relationships/tags" Target="../tags/tag405.xml" /><Relationship Id="rId43" Type="http://schemas.openxmlformats.org/officeDocument/2006/relationships/tags" Target="../tags/tag406.xml" /><Relationship Id="rId44" Type="http://schemas.openxmlformats.org/officeDocument/2006/relationships/tags" Target="../tags/tag407.xml" /><Relationship Id="rId5" Type="http://schemas.openxmlformats.org/officeDocument/2006/relationships/tags" Target="../tags/tag368.xml" /><Relationship Id="rId6" Type="http://schemas.openxmlformats.org/officeDocument/2006/relationships/tags" Target="../tags/tag369.xml" /><Relationship Id="rId7" Type="http://schemas.openxmlformats.org/officeDocument/2006/relationships/tags" Target="../tags/tag370.xml" /><Relationship Id="rId8" Type="http://schemas.openxmlformats.org/officeDocument/2006/relationships/tags" Target="../tags/tag371.xml" /><Relationship Id="rId9" Type="http://schemas.openxmlformats.org/officeDocument/2006/relationships/tags" Target="../tags/tag372.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408.xml" /><Relationship Id="rId3" Type="http://schemas.openxmlformats.org/officeDocument/2006/relationships/tags" Target="../tags/tag409.xml" /><Relationship Id="rId4" Type="http://schemas.openxmlformats.org/officeDocument/2006/relationships/image" Target="../media/image41.png" /><Relationship Id="rId5" Type="http://schemas.openxmlformats.org/officeDocument/2006/relationships/tags" Target="../tags/tag410.xml" /><Relationship Id="rId6" Type="http://schemas.openxmlformats.org/officeDocument/2006/relationships/tags" Target="../tags/tag411.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45.gif" /><Relationship Id="rId11" Type="http://schemas.openxmlformats.org/officeDocument/2006/relationships/tags" Target="../tags/tag417.xml" /><Relationship Id="rId12" Type="http://schemas.openxmlformats.org/officeDocument/2006/relationships/tags" Target="../tags/tag418.xml" /><Relationship Id="rId13" Type="http://schemas.openxmlformats.org/officeDocument/2006/relationships/tags" Target="../tags/tag419.xml" /><Relationship Id="rId14" Type="http://schemas.openxmlformats.org/officeDocument/2006/relationships/tags" Target="../tags/tag420.xml" /><Relationship Id="rId15" Type="http://schemas.openxmlformats.org/officeDocument/2006/relationships/tags" Target="../tags/tag421.xml" /><Relationship Id="rId16" Type="http://schemas.openxmlformats.org/officeDocument/2006/relationships/tags" Target="../tags/tag422.xml" /><Relationship Id="rId2" Type="http://schemas.openxmlformats.org/officeDocument/2006/relationships/tags" Target="../tags/tag412.xml" /><Relationship Id="rId3" Type="http://schemas.openxmlformats.org/officeDocument/2006/relationships/tags" Target="../tags/tag413.xml" /><Relationship Id="rId4" Type="http://schemas.openxmlformats.org/officeDocument/2006/relationships/image" Target="../media/image42.gif" /><Relationship Id="rId5" Type="http://schemas.openxmlformats.org/officeDocument/2006/relationships/tags" Target="../tags/tag414.xml" /><Relationship Id="rId6" Type="http://schemas.openxmlformats.org/officeDocument/2006/relationships/image" Target="../media/image43.gif" /><Relationship Id="rId7" Type="http://schemas.openxmlformats.org/officeDocument/2006/relationships/tags" Target="../tags/tag415.xml" /><Relationship Id="rId8" Type="http://schemas.openxmlformats.org/officeDocument/2006/relationships/image" Target="../media/image44.gif" /><Relationship Id="rId9" Type="http://schemas.openxmlformats.org/officeDocument/2006/relationships/tags" Target="../tags/tag416.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28.xml" /><Relationship Id="rId11" Type="http://schemas.openxmlformats.org/officeDocument/2006/relationships/tags" Target="../tags/tag429.xml" /><Relationship Id="rId12" Type="http://schemas.openxmlformats.org/officeDocument/2006/relationships/tags" Target="../tags/tag430.xml" /><Relationship Id="rId13" Type="http://schemas.openxmlformats.org/officeDocument/2006/relationships/tags" Target="../tags/tag431.xml" /><Relationship Id="rId14" Type="http://schemas.openxmlformats.org/officeDocument/2006/relationships/tags" Target="../tags/tag432.xml" /><Relationship Id="rId2" Type="http://schemas.openxmlformats.org/officeDocument/2006/relationships/tags" Target="../tags/tag423.xml" /><Relationship Id="rId3" Type="http://schemas.openxmlformats.org/officeDocument/2006/relationships/tags" Target="../tags/tag424.xml" /><Relationship Id="rId4" Type="http://schemas.openxmlformats.org/officeDocument/2006/relationships/image" Target="../media/image46.gif" /><Relationship Id="rId5" Type="http://schemas.openxmlformats.org/officeDocument/2006/relationships/tags" Target="../tags/tag425.xml" /><Relationship Id="rId6" Type="http://schemas.openxmlformats.org/officeDocument/2006/relationships/image" Target="../media/image47.gif" /><Relationship Id="rId7" Type="http://schemas.openxmlformats.org/officeDocument/2006/relationships/tags" Target="../tags/tag426.xml" /><Relationship Id="rId8" Type="http://schemas.openxmlformats.org/officeDocument/2006/relationships/image" Target="../media/image48.gif" /><Relationship Id="rId9" Type="http://schemas.openxmlformats.org/officeDocument/2006/relationships/tags" Target="../tags/tag427.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41.xml" /><Relationship Id="rId11" Type="http://schemas.openxmlformats.org/officeDocument/2006/relationships/tags" Target="../tags/tag442.xml" /><Relationship Id="rId12" Type="http://schemas.openxmlformats.org/officeDocument/2006/relationships/tags" Target="../tags/tag443.xml" /><Relationship Id="rId13" Type="http://schemas.openxmlformats.org/officeDocument/2006/relationships/tags" Target="../tags/tag444.xml" /><Relationship Id="rId14" Type="http://schemas.openxmlformats.org/officeDocument/2006/relationships/tags" Target="../tags/tag445.xml" /><Relationship Id="rId15" Type="http://schemas.openxmlformats.org/officeDocument/2006/relationships/tags" Target="../tags/tag446.xml" /><Relationship Id="rId16" Type="http://schemas.openxmlformats.org/officeDocument/2006/relationships/tags" Target="../tags/tag447.xml" /><Relationship Id="rId2" Type="http://schemas.openxmlformats.org/officeDocument/2006/relationships/tags" Target="../tags/tag433.xml" /><Relationship Id="rId3" Type="http://schemas.openxmlformats.org/officeDocument/2006/relationships/tags" Target="../tags/tag434.xml" /><Relationship Id="rId4" Type="http://schemas.openxmlformats.org/officeDocument/2006/relationships/tags" Target="../tags/tag435.xml" /><Relationship Id="rId5" Type="http://schemas.openxmlformats.org/officeDocument/2006/relationships/tags" Target="../tags/tag436.xml" /><Relationship Id="rId6" Type="http://schemas.openxmlformats.org/officeDocument/2006/relationships/tags" Target="../tags/tag437.xml" /><Relationship Id="rId7" Type="http://schemas.openxmlformats.org/officeDocument/2006/relationships/tags" Target="../tags/tag438.xml" /><Relationship Id="rId8" Type="http://schemas.openxmlformats.org/officeDocument/2006/relationships/tags" Target="../tags/tag439.xml" /><Relationship Id="rId9" Type="http://schemas.openxmlformats.org/officeDocument/2006/relationships/tags" Target="../tags/tag440.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50.jpeg" /><Relationship Id="rId11" Type="http://schemas.openxmlformats.org/officeDocument/2006/relationships/tags" Target="../tags/tag457.xml" /><Relationship Id="rId12" Type="http://schemas.openxmlformats.org/officeDocument/2006/relationships/tags" Target="../tags/tag458.xml" /><Relationship Id="rId13" Type="http://schemas.openxmlformats.org/officeDocument/2006/relationships/tags" Target="../tags/tag459.xml" /><Relationship Id="rId14" Type="http://schemas.openxmlformats.org/officeDocument/2006/relationships/image" Target="../media/image51.jpeg" /><Relationship Id="rId15" Type="http://schemas.openxmlformats.org/officeDocument/2006/relationships/tags" Target="../tags/tag460.xml" /><Relationship Id="rId16" Type="http://schemas.openxmlformats.org/officeDocument/2006/relationships/tags" Target="../tags/tag461.xml" /><Relationship Id="rId17" Type="http://schemas.openxmlformats.org/officeDocument/2006/relationships/tags" Target="../tags/tag462.xml" /><Relationship Id="rId18" Type="http://schemas.openxmlformats.org/officeDocument/2006/relationships/image" Target="../media/image52.jpeg" /><Relationship Id="rId19" Type="http://schemas.openxmlformats.org/officeDocument/2006/relationships/tags" Target="../tags/tag463.xml" /><Relationship Id="rId2" Type="http://schemas.openxmlformats.org/officeDocument/2006/relationships/notesSlide" Target="../notesSlides/notesSlide2.xml" /><Relationship Id="rId20" Type="http://schemas.openxmlformats.org/officeDocument/2006/relationships/tags" Target="../tags/tag464.xml" /><Relationship Id="rId21" Type="http://schemas.openxmlformats.org/officeDocument/2006/relationships/tags" Target="../tags/tag465.xml" /><Relationship Id="rId22" Type="http://schemas.openxmlformats.org/officeDocument/2006/relationships/tags" Target="../tags/tag466.xml" /><Relationship Id="rId23" Type="http://schemas.openxmlformats.org/officeDocument/2006/relationships/tags" Target="../tags/tag467.xml" /><Relationship Id="rId24" Type="http://schemas.openxmlformats.org/officeDocument/2006/relationships/tags" Target="../tags/tag468.xml" /><Relationship Id="rId25" Type="http://schemas.openxmlformats.org/officeDocument/2006/relationships/tags" Target="../tags/tag469.xml" /><Relationship Id="rId26" Type="http://schemas.openxmlformats.org/officeDocument/2006/relationships/tags" Target="../tags/tag470.xml" /><Relationship Id="rId27" Type="http://schemas.openxmlformats.org/officeDocument/2006/relationships/tags" Target="../tags/tag471.xml" /><Relationship Id="rId28" Type="http://schemas.openxmlformats.org/officeDocument/2006/relationships/tags" Target="../tags/tag472.xml" /><Relationship Id="rId29" Type="http://schemas.openxmlformats.org/officeDocument/2006/relationships/image" Target="../media/image53.png" /><Relationship Id="rId3" Type="http://schemas.openxmlformats.org/officeDocument/2006/relationships/tags" Target="../tags/tag451.xml" /><Relationship Id="rId30" Type="http://schemas.openxmlformats.org/officeDocument/2006/relationships/tags" Target="../tags/tag473.xml" /><Relationship Id="rId31" Type="http://schemas.openxmlformats.org/officeDocument/2006/relationships/tags" Target="../tags/tag474.xml" /><Relationship Id="rId4" Type="http://schemas.openxmlformats.org/officeDocument/2006/relationships/tags" Target="../tags/tag452.xml" /><Relationship Id="rId5" Type="http://schemas.openxmlformats.org/officeDocument/2006/relationships/tags" Target="../tags/tag453.xml" /><Relationship Id="rId6" Type="http://schemas.openxmlformats.org/officeDocument/2006/relationships/image" Target="../media/image49.gif" /><Relationship Id="rId7" Type="http://schemas.openxmlformats.org/officeDocument/2006/relationships/tags" Target="../tags/tag454.xml" /><Relationship Id="rId8" Type="http://schemas.openxmlformats.org/officeDocument/2006/relationships/tags" Target="../tags/tag455.xml" /><Relationship Id="rId9" Type="http://schemas.openxmlformats.org/officeDocument/2006/relationships/tags" Target="../tags/tag456.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83.xml" /><Relationship Id="rId11" Type="http://schemas.openxmlformats.org/officeDocument/2006/relationships/tags" Target="../tags/tag484.xml" /><Relationship Id="rId12" Type="http://schemas.openxmlformats.org/officeDocument/2006/relationships/tags" Target="../tags/tag485.xml" /><Relationship Id="rId2" Type="http://schemas.openxmlformats.org/officeDocument/2006/relationships/tags" Target="../tags/tag475.xml" /><Relationship Id="rId3" Type="http://schemas.openxmlformats.org/officeDocument/2006/relationships/tags" Target="../tags/tag476.xml" /><Relationship Id="rId4" Type="http://schemas.openxmlformats.org/officeDocument/2006/relationships/tags" Target="../tags/tag477.xml" /><Relationship Id="rId5" Type="http://schemas.openxmlformats.org/officeDocument/2006/relationships/tags" Target="../tags/tag478.xml" /><Relationship Id="rId6" Type="http://schemas.openxmlformats.org/officeDocument/2006/relationships/tags" Target="../tags/tag479.xml" /><Relationship Id="rId7" Type="http://schemas.openxmlformats.org/officeDocument/2006/relationships/tags" Target="../tags/tag480.xml" /><Relationship Id="rId8" Type="http://schemas.openxmlformats.org/officeDocument/2006/relationships/tags" Target="../tags/tag481.xml" /><Relationship Id="rId9" Type="http://schemas.openxmlformats.org/officeDocument/2006/relationships/tags" Target="../tags/tag48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8.xml" /><Relationship Id="rId11" Type="http://schemas.openxmlformats.org/officeDocument/2006/relationships/tags" Target="../tags/tag119.xml" /><Relationship Id="rId12" Type="http://schemas.openxmlformats.org/officeDocument/2006/relationships/tags" Target="../tags/tag120.xml" /><Relationship Id="rId13" Type="http://schemas.openxmlformats.org/officeDocument/2006/relationships/image" Target="../media/image18.jpeg" /><Relationship Id="rId14" Type="http://schemas.openxmlformats.org/officeDocument/2006/relationships/tags" Target="../tags/tag121.xml" /><Relationship Id="rId15" Type="http://schemas.openxmlformats.org/officeDocument/2006/relationships/tags" Target="../tags/tag122.xml" /><Relationship Id="rId16" Type="http://schemas.openxmlformats.org/officeDocument/2006/relationships/tags" Target="../tags/tag123.xml" /><Relationship Id="rId17" Type="http://schemas.openxmlformats.org/officeDocument/2006/relationships/image" Target="../media/image19.gif" /><Relationship Id="rId18" Type="http://schemas.openxmlformats.org/officeDocument/2006/relationships/tags" Target="../tags/tag124.xml" /><Relationship Id="rId19" Type="http://schemas.openxmlformats.org/officeDocument/2006/relationships/tags" Target="../tags/tag125.xml" /><Relationship Id="rId2" Type="http://schemas.openxmlformats.org/officeDocument/2006/relationships/tags" Target="../tags/tag112.xml" /><Relationship Id="rId20" Type="http://schemas.openxmlformats.org/officeDocument/2006/relationships/tags" Target="../tags/tag126.xml" /><Relationship Id="rId21" Type="http://schemas.openxmlformats.org/officeDocument/2006/relationships/image" Target="../media/image20.jpeg" /><Relationship Id="rId22" Type="http://schemas.openxmlformats.org/officeDocument/2006/relationships/tags" Target="../tags/tag127.xml" /><Relationship Id="rId23" Type="http://schemas.openxmlformats.org/officeDocument/2006/relationships/tags" Target="../tags/tag128.xml" /><Relationship Id="rId24" Type="http://schemas.openxmlformats.org/officeDocument/2006/relationships/tags" Target="../tags/tag129.xml" /><Relationship Id="rId25" Type="http://schemas.openxmlformats.org/officeDocument/2006/relationships/tags" Target="../tags/tag130.xml" /><Relationship Id="rId26" Type="http://schemas.openxmlformats.org/officeDocument/2006/relationships/tags" Target="../tags/tag131.xml" /><Relationship Id="rId27" Type="http://schemas.openxmlformats.org/officeDocument/2006/relationships/tags" Target="../tags/tag132.xml" /><Relationship Id="rId28" Type="http://schemas.openxmlformats.org/officeDocument/2006/relationships/tags" Target="../tags/tag133.xml" /><Relationship Id="rId3" Type="http://schemas.openxmlformats.org/officeDocument/2006/relationships/tags" Target="../tags/tag113.xml" /><Relationship Id="rId4" Type="http://schemas.openxmlformats.org/officeDocument/2006/relationships/tags" Target="../tags/tag114.xml" /><Relationship Id="rId5" Type="http://schemas.openxmlformats.org/officeDocument/2006/relationships/image" Target="../media/image16.jpeg" /><Relationship Id="rId6" Type="http://schemas.openxmlformats.org/officeDocument/2006/relationships/tags" Target="../tags/tag115.xml" /><Relationship Id="rId7" Type="http://schemas.openxmlformats.org/officeDocument/2006/relationships/tags" Target="../tags/tag116.xml" /><Relationship Id="rId8" Type="http://schemas.openxmlformats.org/officeDocument/2006/relationships/tags" Target="../tags/tag117.xml" /><Relationship Id="rId9" Type="http://schemas.openxmlformats.org/officeDocument/2006/relationships/image" Target="../media/image17.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91.xml" /><Relationship Id="rId11" Type="http://schemas.openxmlformats.org/officeDocument/2006/relationships/tags" Target="../tags/tag492.xml" /><Relationship Id="rId12" Type="http://schemas.openxmlformats.org/officeDocument/2006/relationships/tags" Target="../tags/tag493.xml" /><Relationship Id="rId13" Type="http://schemas.openxmlformats.org/officeDocument/2006/relationships/image" Target="../media/image57.jpeg" /><Relationship Id="rId14" Type="http://schemas.openxmlformats.org/officeDocument/2006/relationships/tags" Target="../tags/tag494.xml" /><Relationship Id="rId15" Type="http://schemas.openxmlformats.org/officeDocument/2006/relationships/tags" Target="../tags/tag495.xml" /><Relationship Id="rId16" Type="http://schemas.openxmlformats.org/officeDocument/2006/relationships/tags" Target="../tags/tag496.xml" /><Relationship Id="rId17" Type="http://schemas.openxmlformats.org/officeDocument/2006/relationships/tags" Target="../tags/tag497.xml" /><Relationship Id="rId18" Type="http://schemas.openxmlformats.org/officeDocument/2006/relationships/tags" Target="../tags/tag498.xml" /><Relationship Id="rId19" Type="http://schemas.openxmlformats.org/officeDocument/2006/relationships/tags" Target="../tags/tag499.xml" /><Relationship Id="rId2" Type="http://schemas.openxmlformats.org/officeDocument/2006/relationships/tags" Target="../tags/tag486.xml" /><Relationship Id="rId20" Type="http://schemas.openxmlformats.org/officeDocument/2006/relationships/tags" Target="../tags/tag500.xml" /><Relationship Id="rId3" Type="http://schemas.openxmlformats.org/officeDocument/2006/relationships/tags" Target="../tags/tag487.xml" /><Relationship Id="rId4" Type="http://schemas.openxmlformats.org/officeDocument/2006/relationships/image" Target="../media/image54.png" /><Relationship Id="rId5" Type="http://schemas.microsoft.com/office/2007/relationships/hdphoto" Target="../media/image55.wdp" /><Relationship Id="rId6" Type="http://schemas.openxmlformats.org/officeDocument/2006/relationships/tags" Target="../tags/tag488.xml" /><Relationship Id="rId7" Type="http://schemas.openxmlformats.org/officeDocument/2006/relationships/tags" Target="../tags/tag489.xml" /><Relationship Id="rId8" Type="http://schemas.openxmlformats.org/officeDocument/2006/relationships/tags" Target="../tags/tag490.xml" /><Relationship Id="rId9" Type="http://schemas.openxmlformats.org/officeDocument/2006/relationships/image" Target="../media/image56.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09.xml" /><Relationship Id="rId11" Type="http://schemas.openxmlformats.org/officeDocument/2006/relationships/tags" Target="../tags/tag510.xml" /><Relationship Id="rId12" Type="http://schemas.openxmlformats.org/officeDocument/2006/relationships/tags" Target="../tags/tag511.xml" /><Relationship Id="rId13" Type="http://schemas.openxmlformats.org/officeDocument/2006/relationships/tags" Target="../tags/tag512.xml" /><Relationship Id="rId14" Type="http://schemas.openxmlformats.org/officeDocument/2006/relationships/tags" Target="../tags/tag513.xml" /><Relationship Id="rId15" Type="http://schemas.openxmlformats.org/officeDocument/2006/relationships/tags" Target="../tags/tag514.xml" /><Relationship Id="rId16" Type="http://schemas.openxmlformats.org/officeDocument/2006/relationships/tags" Target="../tags/tag515.xml" /><Relationship Id="rId17" Type="http://schemas.openxmlformats.org/officeDocument/2006/relationships/tags" Target="../tags/tag516.xml" /><Relationship Id="rId18" Type="http://schemas.openxmlformats.org/officeDocument/2006/relationships/tags" Target="../tags/tag517.xml" /><Relationship Id="rId19" Type="http://schemas.openxmlformats.org/officeDocument/2006/relationships/tags" Target="../tags/tag518.xml" /><Relationship Id="rId2" Type="http://schemas.openxmlformats.org/officeDocument/2006/relationships/tags" Target="../tags/tag501.xml" /><Relationship Id="rId20" Type="http://schemas.openxmlformats.org/officeDocument/2006/relationships/tags" Target="../tags/tag519.xml" /><Relationship Id="rId21" Type="http://schemas.openxmlformats.org/officeDocument/2006/relationships/tags" Target="../tags/tag520.xml" /><Relationship Id="rId22" Type="http://schemas.openxmlformats.org/officeDocument/2006/relationships/tags" Target="../tags/tag521.xml" /><Relationship Id="rId23" Type="http://schemas.openxmlformats.org/officeDocument/2006/relationships/tags" Target="../tags/tag522.xml" /><Relationship Id="rId24" Type="http://schemas.openxmlformats.org/officeDocument/2006/relationships/tags" Target="../tags/tag523.xml" /><Relationship Id="rId25" Type="http://schemas.openxmlformats.org/officeDocument/2006/relationships/tags" Target="../tags/tag524.xml" /><Relationship Id="rId26" Type="http://schemas.openxmlformats.org/officeDocument/2006/relationships/tags" Target="../tags/tag525.xml" /><Relationship Id="rId27" Type="http://schemas.openxmlformats.org/officeDocument/2006/relationships/tags" Target="../tags/tag526.xml" /><Relationship Id="rId28" Type="http://schemas.openxmlformats.org/officeDocument/2006/relationships/tags" Target="../tags/tag527.xml" /><Relationship Id="rId29" Type="http://schemas.openxmlformats.org/officeDocument/2006/relationships/tags" Target="../tags/tag528.xml" /><Relationship Id="rId3" Type="http://schemas.openxmlformats.org/officeDocument/2006/relationships/tags" Target="../tags/tag502.xml" /><Relationship Id="rId30" Type="http://schemas.openxmlformats.org/officeDocument/2006/relationships/tags" Target="../tags/tag529.xml" /><Relationship Id="rId31" Type="http://schemas.openxmlformats.org/officeDocument/2006/relationships/image" Target="../media/image58.jpeg" /><Relationship Id="rId32" Type="http://schemas.openxmlformats.org/officeDocument/2006/relationships/tags" Target="../tags/tag530.xml" /><Relationship Id="rId33" Type="http://schemas.openxmlformats.org/officeDocument/2006/relationships/tags" Target="../tags/tag531.xml" /><Relationship Id="rId34" Type="http://schemas.openxmlformats.org/officeDocument/2006/relationships/tags" Target="../tags/tag532.xml" /><Relationship Id="rId35" Type="http://schemas.openxmlformats.org/officeDocument/2006/relationships/tags" Target="../tags/tag533.xml" /><Relationship Id="rId36" Type="http://schemas.openxmlformats.org/officeDocument/2006/relationships/tags" Target="../tags/tag534.xml" /><Relationship Id="rId37" Type="http://schemas.openxmlformats.org/officeDocument/2006/relationships/tags" Target="../tags/tag535.xml" /><Relationship Id="rId38" Type="http://schemas.openxmlformats.org/officeDocument/2006/relationships/tags" Target="../tags/tag536.xml" /><Relationship Id="rId39" Type="http://schemas.openxmlformats.org/officeDocument/2006/relationships/tags" Target="../tags/tag537.xml" /><Relationship Id="rId4" Type="http://schemas.openxmlformats.org/officeDocument/2006/relationships/tags" Target="../tags/tag503.xml" /><Relationship Id="rId40" Type="http://schemas.openxmlformats.org/officeDocument/2006/relationships/tags" Target="../tags/tag538.xml" /><Relationship Id="rId41" Type="http://schemas.openxmlformats.org/officeDocument/2006/relationships/tags" Target="../tags/tag539.xml" /><Relationship Id="rId42" Type="http://schemas.openxmlformats.org/officeDocument/2006/relationships/tags" Target="../tags/tag540.xml" /><Relationship Id="rId43" Type="http://schemas.openxmlformats.org/officeDocument/2006/relationships/tags" Target="../tags/tag541.xml" /><Relationship Id="rId44" Type="http://schemas.openxmlformats.org/officeDocument/2006/relationships/tags" Target="../tags/tag542.xml" /><Relationship Id="rId45" Type="http://schemas.openxmlformats.org/officeDocument/2006/relationships/tags" Target="../tags/tag543.xml" /><Relationship Id="rId46" Type="http://schemas.openxmlformats.org/officeDocument/2006/relationships/tags" Target="../tags/tag544.xml" /><Relationship Id="rId47" Type="http://schemas.openxmlformats.org/officeDocument/2006/relationships/tags" Target="../tags/tag545.xml" /><Relationship Id="rId48" Type="http://schemas.openxmlformats.org/officeDocument/2006/relationships/tags" Target="../tags/tag546.xml" /><Relationship Id="rId49" Type="http://schemas.openxmlformats.org/officeDocument/2006/relationships/tags" Target="../tags/tag547.xml" /><Relationship Id="rId5" Type="http://schemas.openxmlformats.org/officeDocument/2006/relationships/tags" Target="../tags/tag504.xml" /><Relationship Id="rId50" Type="http://schemas.openxmlformats.org/officeDocument/2006/relationships/tags" Target="../tags/tag548.xml" /><Relationship Id="rId51" Type="http://schemas.openxmlformats.org/officeDocument/2006/relationships/tags" Target="../tags/tag549.xml" /><Relationship Id="rId52" Type="http://schemas.openxmlformats.org/officeDocument/2006/relationships/tags" Target="../tags/tag550.xml" /><Relationship Id="rId53" Type="http://schemas.openxmlformats.org/officeDocument/2006/relationships/tags" Target="../tags/tag551.xml" /><Relationship Id="rId54" Type="http://schemas.openxmlformats.org/officeDocument/2006/relationships/tags" Target="../tags/tag552.xml" /><Relationship Id="rId55" Type="http://schemas.openxmlformats.org/officeDocument/2006/relationships/tags" Target="../tags/tag553.xml" /><Relationship Id="rId56" Type="http://schemas.openxmlformats.org/officeDocument/2006/relationships/tags" Target="../tags/tag554.xml" /><Relationship Id="rId57" Type="http://schemas.openxmlformats.org/officeDocument/2006/relationships/tags" Target="../tags/tag555.xml" /><Relationship Id="rId58" Type="http://schemas.openxmlformats.org/officeDocument/2006/relationships/tags" Target="../tags/tag556.xml" /><Relationship Id="rId59" Type="http://schemas.openxmlformats.org/officeDocument/2006/relationships/tags" Target="../tags/tag557.xml" /><Relationship Id="rId6" Type="http://schemas.openxmlformats.org/officeDocument/2006/relationships/tags" Target="../tags/tag505.xml" /><Relationship Id="rId60" Type="http://schemas.openxmlformats.org/officeDocument/2006/relationships/tags" Target="../tags/tag558.xml" /><Relationship Id="rId61" Type="http://schemas.openxmlformats.org/officeDocument/2006/relationships/tags" Target="../tags/tag559.xml" /><Relationship Id="rId62" Type="http://schemas.openxmlformats.org/officeDocument/2006/relationships/tags" Target="../tags/tag560.xml" /><Relationship Id="rId63" Type="http://schemas.openxmlformats.org/officeDocument/2006/relationships/tags" Target="../tags/tag561.xml" /><Relationship Id="rId64" Type="http://schemas.openxmlformats.org/officeDocument/2006/relationships/tags" Target="../tags/tag562.xml" /><Relationship Id="rId65" Type="http://schemas.openxmlformats.org/officeDocument/2006/relationships/image" Target="../media/image59.png" /><Relationship Id="rId66" Type="http://schemas.openxmlformats.org/officeDocument/2006/relationships/tags" Target="../tags/tag563.xml" /><Relationship Id="rId67" Type="http://schemas.openxmlformats.org/officeDocument/2006/relationships/tags" Target="../tags/tag564.xml" /><Relationship Id="rId68" Type="http://schemas.openxmlformats.org/officeDocument/2006/relationships/tags" Target="../tags/tag565.xml" /><Relationship Id="rId69" Type="http://schemas.openxmlformats.org/officeDocument/2006/relationships/tags" Target="../tags/tag566.xml" /><Relationship Id="rId7" Type="http://schemas.openxmlformats.org/officeDocument/2006/relationships/tags" Target="../tags/tag506.xml" /><Relationship Id="rId70" Type="http://schemas.openxmlformats.org/officeDocument/2006/relationships/tags" Target="../tags/tag567.xml" /><Relationship Id="rId71" Type="http://schemas.openxmlformats.org/officeDocument/2006/relationships/tags" Target="../tags/tag568.xml" /><Relationship Id="rId72" Type="http://schemas.openxmlformats.org/officeDocument/2006/relationships/tags" Target="../tags/tag569.xml" /><Relationship Id="rId73" Type="http://schemas.openxmlformats.org/officeDocument/2006/relationships/tags" Target="../tags/tag570.xml" /><Relationship Id="rId74" Type="http://schemas.openxmlformats.org/officeDocument/2006/relationships/tags" Target="../tags/tag571.xml" /><Relationship Id="rId75" Type="http://schemas.openxmlformats.org/officeDocument/2006/relationships/tags" Target="../tags/tag572.xml" /><Relationship Id="rId8" Type="http://schemas.openxmlformats.org/officeDocument/2006/relationships/tags" Target="../tags/tag507.xml" /><Relationship Id="rId9" Type="http://schemas.openxmlformats.org/officeDocument/2006/relationships/tags" Target="../tags/tag508.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78.xml" /><Relationship Id="rId11" Type="http://schemas.openxmlformats.org/officeDocument/2006/relationships/tags" Target="../tags/tag579.xml" /><Relationship Id="rId12" Type="http://schemas.openxmlformats.org/officeDocument/2006/relationships/tags" Target="../tags/tag580.xml" /><Relationship Id="rId13" Type="http://schemas.openxmlformats.org/officeDocument/2006/relationships/tags" Target="../tags/tag581.xml" /><Relationship Id="rId14" Type="http://schemas.openxmlformats.org/officeDocument/2006/relationships/tags" Target="../tags/tag582.xml" /><Relationship Id="rId15" Type="http://schemas.openxmlformats.org/officeDocument/2006/relationships/tags" Target="../tags/tag583.xml" /><Relationship Id="rId16" Type="http://schemas.openxmlformats.org/officeDocument/2006/relationships/tags" Target="../tags/tag584.xml" /><Relationship Id="rId17" Type="http://schemas.openxmlformats.org/officeDocument/2006/relationships/tags" Target="../tags/tag585.xml" /><Relationship Id="rId2" Type="http://schemas.openxmlformats.org/officeDocument/2006/relationships/tags" Target="../tags/tag573.xml" /><Relationship Id="rId3" Type="http://schemas.openxmlformats.org/officeDocument/2006/relationships/image" Target="../media/image60.jpeg" /><Relationship Id="rId4" Type="http://schemas.openxmlformats.org/officeDocument/2006/relationships/tags" Target="../tags/tag574.xml" /><Relationship Id="rId5" Type="http://schemas.openxmlformats.org/officeDocument/2006/relationships/tags" Target="../tags/tag575.xml" /><Relationship Id="rId6" Type="http://schemas.openxmlformats.org/officeDocument/2006/relationships/image" Target="../media/image61.jpeg" /><Relationship Id="rId7" Type="http://schemas.openxmlformats.org/officeDocument/2006/relationships/tags" Target="../tags/tag576.xml" /><Relationship Id="rId8" Type="http://schemas.openxmlformats.org/officeDocument/2006/relationships/tags" Target="../tags/tag577.xml" /><Relationship Id="rId9" Type="http://schemas.openxmlformats.org/officeDocument/2006/relationships/image" Target="../media/image62.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586.xml" /><Relationship Id="rId3" Type="http://schemas.openxmlformats.org/officeDocument/2006/relationships/tags" Target="../tags/tag587.xml" /><Relationship Id="rId4" Type="http://schemas.openxmlformats.org/officeDocument/2006/relationships/tags" Target="../tags/tag588.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589.xml" /><Relationship Id="rId3" Type="http://schemas.openxmlformats.org/officeDocument/2006/relationships/tags" Target="../tags/tag590.xml" /><Relationship Id="rId4" Type="http://schemas.openxmlformats.org/officeDocument/2006/relationships/image" Target="../media/image63.png" /><Relationship Id="rId5" Type="http://schemas.openxmlformats.org/officeDocument/2006/relationships/tags" Target="../tags/tag591.xml" /><Relationship Id="rId6" Type="http://schemas.openxmlformats.org/officeDocument/2006/relationships/tags" Target="../tags/tag592.xml" /><Relationship Id="rId7" Type="http://schemas.openxmlformats.org/officeDocument/2006/relationships/tags" Target="../tags/tag593.xml" /><Relationship Id="rId8" Type="http://schemas.openxmlformats.org/officeDocument/2006/relationships/image" Target="../media/image64.png" /><Relationship Id="rId9" Type="http://schemas.openxmlformats.org/officeDocument/2006/relationships/tags" Target="../tags/tag59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595.xml" /><Relationship Id="rId3" Type="http://schemas.openxmlformats.org/officeDocument/2006/relationships/tags" Target="../tags/tag596.xml" /><Relationship Id="rId4" Type="http://schemas.openxmlformats.org/officeDocument/2006/relationships/image" Target="../media/image21.png" /><Relationship Id="rId5" Type="http://schemas.openxmlformats.org/officeDocument/2006/relationships/tags" Target="../tags/tag597.xml" /><Relationship Id="rId6" Type="http://schemas.openxmlformats.org/officeDocument/2006/relationships/tags" Target="../tags/tag598.xml" /><Relationship Id="rId7" Type="http://schemas.openxmlformats.org/officeDocument/2006/relationships/image" Target="../media/image65.png" /><Relationship Id="rId8" Type="http://schemas.openxmlformats.org/officeDocument/2006/relationships/tags" Target="../tags/tag599.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tags" Target="../tags/tag600.xml" /><Relationship Id="rId3" Type="http://schemas.openxmlformats.org/officeDocument/2006/relationships/tags" Target="../tags/tag601.xml" /><Relationship Id="rId4" Type="http://schemas.openxmlformats.org/officeDocument/2006/relationships/image" Target="../media/image66.png" /><Relationship Id="rId5" Type="http://schemas.openxmlformats.org/officeDocument/2006/relationships/tags" Target="../tags/tag602.xml" /><Relationship Id="rId6" Type="http://schemas.openxmlformats.org/officeDocument/2006/relationships/tags" Target="../tags/tag603.xml" /><Relationship Id="rId7" Type="http://schemas.openxmlformats.org/officeDocument/2006/relationships/tags" Target="../tags/tag604.xml" /><Relationship Id="rId8" Type="http://schemas.openxmlformats.org/officeDocument/2006/relationships/tags" Target="../tags/tag605.xml" /><Relationship Id="rId9" Type="http://schemas.openxmlformats.org/officeDocument/2006/relationships/tags" Target="../tags/tag606.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615.xml" /><Relationship Id="rId11" Type="http://schemas.openxmlformats.org/officeDocument/2006/relationships/tags" Target="../tags/tag616.xml" /><Relationship Id="rId12" Type="http://schemas.openxmlformats.org/officeDocument/2006/relationships/tags" Target="../tags/tag617.xml" /><Relationship Id="rId13" Type="http://schemas.openxmlformats.org/officeDocument/2006/relationships/tags" Target="../tags/tag618.xml" /><Relationship Id="rId14" Type="http://schemas.openxmlformats.org/officeDocument/2006/relationships/tags" Target="../tags/tag619.xml" /><Relationship Id="rId15" Type="http://schemas.openxmlformats.org/officeDocument/2006/relationships/tags" Target="../tags/tag620.xml" /><Relationship Id="rId16" Type="http://schemas.openxmlformats.org/officeDocument/2006/relationships/tags" Target="../tags/tag621.xml" /><Relationship Id="rId17" Type="http://schemas.openxmlformats.org/officeDocument/2006/relationships/tags" Target="../tags/tag622.xml" /><Relationship Id="rId18" Type="http://schemas.openxmlformats.org/officeDocument/2006/relationships/tags" Target="../tags/tag623.xml" /><Relationship Id="rId19" Type="http://schemas.openxmlformats.org/officeDocument/2006/relationships/tags" Target="../tags/tag624.xml" /><Relationship Id="rId2" Type="http://schemas.openxmlformats.org/officeDocument/2006/relationships/tags" Target="../tags/tag607.xml" /><Relationship Id="rId20" Type="http://schemas.openxmlformats.org/officeDocument/2006/relationships/tags" Target="../tags/tag625.xml" /><Relationship Id="rId21" Type="http://schemas.openxmlformats.org/officeDocument/2006/relationships/tags" Target="../tags/tag626.xml" /><Relationship Id="rId22" Type="http://schemas.openxmlformats.org/officeDocument/2006/relationships/tags" Target="../tags/tag627.xml" /><Relationship Id="rId23" Type="http://schemas.openxmlformats.org/officeDocument/2006/relationships/tags" Target="../tags/tag628.xml" /><Relationship Id="rId3" Type="http://schemas.openxmlformats.org/officeDocument/2006/relationships/tags" Target="../tags/tag608.xml" /><Relationship Id="rId4" Type="http://schemas.openxmlformats.org/officeDocument/2006/relationships/tags" Target="../tags/tag609.xml" /><Relationship Id="rId5" Type="http://schemas.openxmlformats.org/officeDocument/2006/relationships/tags" Target="../tags/tag610.xml" /><Relationship Id="rId6" Type="http://schemas.openxmlformats.org/officeDocument/2006/relationships/tags" Target="../tags/tag611.xml" /><Relationship Id="rId7" Type="http://schemas.openxmlformats.org/officeDocument/2006/relationships/tags" Target="../tags/tag612.xml" /><Relationship Id="rId8" Type="http://schemas.openxmlformats.org/officeDocument/2006/relationships/tags" Target="../tags/tag613.xml" /><Relationship Id="rId9" Type="http://schemas.openxmlformats.org/officeDocument/2006/relationships/tags" Target="../tags/tag614.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34.xml" /><Relationship Id="rId3" Type="http://schemas.openxmlformats.org/officeDocument/2006/relationships/tags" Target="../tags/tag135.xml" /><Relationship Id="rId4" Type="http://schemas.openxmlformats.org/officeDocument/2006/relationships/image" Target="../media/image21.png" /><Relationship Id="rId5" Type="http://schemas.openxmlformats.org/officeDocument/2006/relationships/tags" Target="../tags/tag136.xml" /><Relationship Id="rId6" Type="http://schemas.openxmlformats.org/officeDocument/2006/relationships/tags" Target="../tags/tag137.xml" /><Relationship Id="rId7" Type="http://schemas.openxmlformats.org/officeDocument/2006/relationships/tags" Target="../tags/tag138.xml" /><Relationship Id="rId8" Type="http://schemas.openxmlformats.org/officeDocument/2006/relationships/image" Target="../media/image22.png" /><Relationship Id="rId9" Type="http://schemas.openxmlformats.org/officeDocument/2006/relationships/tags" Target="../tags/tag13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8.xml" /><Relationship Id="rId11" Type="http://schemas.openxmlformats.org/officeDocument/2006/relationships/image" Target="../media/image23.jpeg" /><Relationship Id="rId12" Type="http://schemas.openxmlformats.org/officeDocument/2006/relationships/tags" Target="../tags/tag149.xml" /><Relationship Id="rId13" Type="http://schemas.openxmlformats.org/officeDocument/2006/relationships/tags" Target="../tags/tag150.xml" /><Relationship Id="rId14" Type="http://schemas.openxmlformats.org/officeDocument/2006/relationships/tags" Target="../tags/tag151.xml" /><Relationship Id="rId15" Type="http://schemas.openxmlformats.org/officeDocument/2006/relationships/image" Target="../media/image24.jpeg" /><Relationship Id="rId16" Type="http://schemas.openxmlformats.org/officeDocument/2006/relationships/tags" Target="../tags/tag152.xml" /><Relationship Id="rId2" Type="http://schemas.openxmlformats.org/officeDocument/2006/relationships/tags" Target="../tags/tag140.xml" /><Relationship Id="rId3" Type="http://schemas.openxmlformats.org/officeDocument/2006/relationships/tags" Target="../tags/tag141.xml" /><Relationship Id="rId4" Type="http://schemas.openxmlformats.org/officeDocument/2006/relationships/tags" Target="../tags/tag142.xml" /><Relationship Id="rId5" Type="http://schemas.openxmlformats.org/officeDocument/2006/relationships/tags" Target="../tags/tag143.xml" /><Relationship Id="rId6" Type="http://schemas.openxmlformats.org/officeDocument/2006/relationships/tags" Target="../tags/tag144.xml" /><Relationship Id="rId7" Type="http://schemas.openxmlformats.org/officeDocument/2006/relationships/tags" Target="../tags/tag145.xml" /><Relationship Id="rId8" Type="http://schemas.openxmlformats.org/officeDocument/2006/relationships/tags" Target="../tags/tag146.xml" /><Relationship Id="rId9" Type="http://schemas.openxmlformats.org/officeDocument/2006/relationships/tags" Target="../tags/tag14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tags" Target="../tags/tag153.xml" /><Relationship Id="rId3" Type="http://schemas.openxmlformats.org/officeDocument/2006/relationships/tags" Target="../tags/tag154.xml" /><Relationship Id="rId4" Type="http://schemas.openxmlformats.org/officeDocument/2006/relationships/image" Target="../media/image25.png" /><Relationship Id="rId5" Type="http://schemas.openxmlformats.org/officeDocument/2006/relationships/tags" Target="../tags/tag155.xml" /><Relationship Id="rId6" Type="http://schemas.openxmlformats.org/officeDocument/2006/relationships/tags" Target="../tags/tag156.xml" /><Relationship Id="rId7" Type="http://schemas.openxmlformats.org/officeDocument/2006/relationships/tags" Target="../tags/tag157.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6.xml" /><Relationship Id="rId11" Type="http://schemas.openxmlformats.org/officeDocument/2006/relationships/tags" Target="../tags/tag167.xml" /><Relationship Id="rId12" Type="http://schemas.openxmlformats.org/officeDocument/2006/relationships/tags" Target="../tags/tag168.xml" /><Relationship Id="rId13" Type="http://schemas.openxmlformats.org/officeDocument/2006/relationships/tags" Target="../tags/tag169.xml" /><Relationship Id="rId14" Type="http://schemas.openxmlformats.org/officeDocument/2006/relationships/tags" Target="../tags/tag170.xml" /><Relationship Id="rId15" Type="http://schemas.openxmlformats.org/officeDocument/2006/relationships/image" Target="../media/image26.jpeg" /><Relationship Id="rId16" Type="http://schemas.openxmlformats.org/officeDocument/2006/relationships/tags" Target="../tags/tag171.xml" /><Relationship Id="rId17" Type="http://schemas.openxmlformats.org/officeDocument/2006/relationships/tags" Target="../tags/tag172.xml" /><Relationship Id="rId2" Type="http://schemas.openxmlformats.org/officeDocument/2006/relationships/tags" Target="../tags/tag158.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tags" Target="../tags/tag163.xml" /><Relationship Id="rId8" Type="http://schemas.openxmlformats.org/officeDocument/2006/relationships/tags" Target="../tags/tag164.xml" /><Relationship Id="rId9" Type="http://schemas.openxmlformats.org/officeDocument/2006/relationships/tags" Target="../tags/tag16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1.xml" /><Relationship Id="rId11" Type="http://schemas.openxmlformats.org/officeDocument/2006/relationships/tags" Target="../tags/tag182.xml" /><Relationship Id="rId12" Type="http://schemas.openxmlformats.org/officeDocument/2006/relationships/tags" Target="../tags/tag183.xml" /><Relationship Id="rId13" Type="http://schemas.openxmlformats.org/officeDocument/2006/relationships/tags" Target="../tags/tag184.xml" /><Relationship Id="rId14" Type="http://schemas.openxmlformats.org/officeDocument/2006/relationships/tags" Target="../tags/tag185.xml" /><Relationship Id="rId15" Type="http://schemas.openxmlformats.org/officeDocument/2006/relationships/tags" Target="../tags/tag186.xml" /><Relationship Id="rId16" Type="http://schemas.openxmlformats.org/officeDocument/2006/relationships/tags" Target="../tags/tag187.xml" /><Relationship Id="rId17" Type="http://schemas.openxmlformats.org/officeDocument/2006/relationships/tags" Target="../tags/tag188.xml" /><Relationship Id="rId18" Type="http://schemas.openxmlformats.org/officeDocument/2006/relationships/tags" Target="../tags/tag189.xml" /><Relationship Id="rId19" Type="http://schemas.openxmlformats.org/officeDocument/2006/relationships/tags" Target="../tags/tag190.xml" /><Relationship Id="rId2" Type="http://schemas.openxmlformats.org/officeDocument/2006/relationships/tags" Target="../tags/tag173.xml" /><Relationship Id="rId20" Type="http://schemas.openxmlformats.org/officeDocument/2006/relationships/tags" Target="../tags/tag191.xml" /><Relationship Id="rId21" Type="http://schemas.openxmlformats.org/officeDocument/2006/relationships/tags" Target="../tags/tag192.xml" /><Relationship Id="rId22" Type="http://schemas.openxmlformats.org/officeDocument/2006/relationships/tags" Target="../tags/tag193.xml" /><Relationship Id="rId23" Type="http://schemas.openxmlformats.org/officeDocument/2006/relationships/tags" Target="../tags/tag194.xml" /><Relationship Id="rId24" Type="http://schemas.openxmlformats.org/officeDocument/2006/relationships/tags" Target="../tags/tag195.xml" /><Relationship Id="rId25" Type="http://schemas.openxmlformats.org/officeDocument/2006/relationships/tags" Target="../tags/tag196.xml" /><Relationship Id="rId26" Type="http://schemas.openxmlformats.org/officeDocument/2006/relationships/tags" Target="../tags/tag197.xml" /><Relationship Id="rId27" Type="http://schemas.openxmlformats.org/officeDocument/2006/relationships/tags" Target="../tags/tag198.xml" /><Relationship Id="rId28" Type="http://schemas.openxmlformats.org/officeDocument/2006/relationships/tags" Target="../tags/tag199.xml" /><Relationship Id="rId29" Type="http://schemas.openxmlformats.org/officeDocument/2006/relationships/tags" Target="../tags/tag200.xml" /><Relationship Id="rId3" Type="http://schemas.openxmlformats.org/officeDocument/2006/relationships/tags" Target="../tags/tag174.xml" /><Relationship Id="rId30" Type="http://schemas.openxmlformats.org/officeDocument/2006/relationships/tags" Target="../tags/tag201.xml" /><Relationship Id="rId31" Type="http://schemas.openxmlformats.org/officeDocument/2006/relationships/tags" Target="../tags/tag202.xml" /><Relationship Id="rId32" Type="http://schemas.openxmlformats.org/officeDocument/2006/relationships/tags" Target="../tags/tag203.xml" /><Relationship Id="rId33" Type="http://schemas.openxmlformats.org/officeDocument/2006/relationships/tags" Target="../tags/tag204.xml" /><Relationship Id="rId34" Type="http://schemas.openxmlformats.org/officeDocument/2006/relationships/tags" Target="../tags/tag205.xml" /><Relationship Id="rId35" Type="http://schemas.openxmlformats.org/officeDocument/2006/relationships/tags" Target="../tags/tag206.xml" /><Relationship Id="rId36" Type="http://schemas.openxmlformats.org/officeDocument/2006/relationships/tags" Target="../tags/tag207.xml" /><Relationship Id="rId37" Type="http://schemas.openxmlformats.org/officeDocument/2006/relationships/tags" Target="../tags/tag208.xml" /><Relationship Id="rId38" Type="http://schemas.openxmlformats.org/officeDocument/2006/relationships/tags" Target="../tags/tag209.xml" /><Relationship Id="rId39" Type="http://schemas.openxmlformats.org/officeDocument/2006/relationships/tags" Target="../tags/tag210.xml" /><Relationship Id="rId4" Type="http://schemas.openxmlformats.org/officeDocument/2006/relationships/tags" Target="../tags/tag175.xml" /><Relationship Id="rId40" Type="http://schemas.openxmlformats.org/officeDocument/2006/relationships/tags" Target="../tags/tag211.xml" /><Relationship Id="rId41" Type="http://schemas.openxmlformats.org/officeDocument/2006/relationships/image" Target="../media/image27.png" /><Relationship Id="rId42" Type="http://schemas.openxmlformats.org/officeDocument/2006/relationships/tags" Target="../tags/tag212.xml" /><Relationship Id="rId43" Type="http://schemas.openxmlformats.org/officeDocument/2006/relationships/tags" Target="../tags/tag213.xml" /><Relationship Id="rId44" Type="http://schemas.openxmlformats.org/officeDocument/2006/relationships/tags" Target="../tags/tag214.xml" /><Relationship Id="rId45" Type="http://schemas.openxmlformats.org/officeDocument/2006/relationships/tags" Target="../tags/tag215.xml" /><Relationship Id="rId46" Type="http://schemas.openxmlformats.org/officeDocument/2006/relationships/tags" Target="../tags/tag216.xml" /><Relationship Id="rId47" Type="http://schemas.openxmlformats.org/officeDocument/2006/relationships/tags" Target="../tags/tag217.xml" /><Relationship Id="rId48" Type="http://schemas.openxmlformats.org/officeDocument/2006/relationships/tags" Target="../tags/tag218.xml" /><Relationship Id="rId49" Type="http://schemas.openxmlformats.org/officeDocument/2006/relationships/tags" Target="../tags/tag219.xml" /><Relationship Id="rId5" Type="http://schemas.openxmlformats.org/officeDocument/2006/relationships/tags" Target="../tags/tag176.xml" /><Relationship Id="rId50" Type="http://schemas.openxmlformats.org/officeDocument/2006/relationships/tags" Target="../tags/tag220.xml" /><Relationship Id="rId51" Type="http://schemas.openxmlformats.org/officeDocument/2006/relationships/tags" Target="../tags/tag221.xml" /><Relationship Id="rId52" Type="http://schemas.openxmlformats.org/officeDocument/2006/relationships/tags" Target="../tags/tag222.xml" /><Relationship Id="rId53" Type="http://schemas.openxmlformats.org/officeDocument/2006/relationships/tags" Target="../tags/tag223.xml" /><Relationship Id="rId6" Type="http://schemas.openxmlformats.org/officeDocument/2006/relationships/tags" Target="../tags/tag177.xml" /><Relationship Id="rId7" Type="http://schemas.openxmlformats.org/officeDocument/2006/relationships/tags" Target="../tags/tag178.xml" /><Relationship Id="rId8" Type="http://schemas.openxmlformats.org/officeDocument/2006/relationships/tags" Target="../tags/tag179.xml" /><Relationship Id="rId9" Type="http://schemas.openxmlformats.org/officeDocument/2006/relationships/tags" Target="../tags/tag18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32.xml" /><Relationship Id="rId11" Type="http://schemas.openxmlformats.org/officeDocument/2006/relationships/tags" Target="../tags/tag233.xml" /><Relationship Id="rId12" Type="http://schemas.openxmlformats.org/officeDocument/2006/relationships/tags" Target="../tags/tag234.xml" /><Relationship Id="rId13" Type="http://schemas.openxmlformats.org/officeDocument/2006/relationships/tags" Target="../tags/tag235.xml" /><Relationship Id="rId14" Type="http://schemas.openxmlformats.org/officeDocument/2006/relationships/tags" Target="../tags/tag236.xml" /><Relationship Id="rId15" Type="http://schemas.openxmlformats.org/officeDocument/2006/relationships/tags" Target="../tags/tag237.xml" /><Relationship Id="rId16" Type="http://schemas.openxmlformats.org/officeDocument/2006/relationships/tags" Target="../tags/tag238.xml" /><Relationship Id="rId17" Type="http://schemas.openxmlformats.org/officeDocument/2006/relationships/tags" Target="../tags/tag239.xml" /><Relationship Id="rId18" Type="http://schemas.openxmlformats.org/officeDocument/2006/relationships/image" Target="../media/image28.png" /><Relationship Id="rId19" Type="http://schemas.openxmlformats.org/officeDocument/2006/relationships/tags" Target="../tags/tag240.xml" /><Relationship Id="rId2" Type="http://schemas.openxmlformats.org/officeDocument/2006/relationships/tags" Target="../tags/tag224.xml" /><Relationship Id="rId3" Type="http://schemas.openxmlformats.org/officeDocument/2006/relationships/tags" Target="../tags/tag225.xml" /><Relationship Id="rId4" Type="http://schemas.openxmlformats.org/officeDocument/2006/relationships/tags" Target="../tags/tag226.xml" /><Relationship Id="rId5" Type="http://schemas.openxmlformats.org/officeDocument/2006/relationships/tags" Target="../tags/tag227.xml" /><Relationship Id="rId6" Type="http://schemas.openxmlformats.org/officeDocument/2006/relationships/tags" Target="../tags/tag228.xml" /><Relationship Id="rId7" Type="http://schemas.openxmlformats.org/officeDocument/2006/relationships/tags" Target="../tags/tag229.xml" /><Relationship Id="rId8" Type="http://schemas.openxmlformats.org/officeDocument/2006/relationships/tags" Target="../tags/tag230.xml" /><Relationship Id="rId9" Type="http://schemas.openxmlformats.org/officeDocument/2006/relationships/tags" Target="../tags/tag231.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scene3d>
              <a:camera prst="orthographicFront"/>
              <a:lightRig rig="threePt" dir="t"/>
            </a:scene3d>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沪粤版物理</a:t>
            </a:r>
            <a:r>
              <a:rPr kumimoji="0" lang="en-US" altLang="zh-CN"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8</a:t>
            </a:r>
            <a:r>
              <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rPr>
              <a:t>年级全下培优备课课件（精做课件）</a:t>
            </a:r>
            <a:endParaRPr kumimoji="0" lang="zh-CN" altLang="en-US" sz="1600" b="1" i="0" u="none" strike="noStrike" kern="1200" cap="none" spc="0" normalizeH="0" baseline="0" noProof="0">
              <a:ln w="15875"/>
              <a:gradFill>
                <a:gsLst>
                  <a:gs pos="0">
                    <a:schemeClr val="accent1"/>
                  </a:gs>
                  <a:gs pos="100000">
                    <a:schemeClr val="accent6"/>
                  </a:gs>
                </a:gsLst>
                <a:lin ang="2700000" scaled="0"/>
              </a:gradFill>
              <a:effectLst/>
              <a:uLnTx/>
              <a:uFillTx/>
              <a:latin typeface="楷体" panose="02010609060101010101" pitchFamily="49" charset="-122"/>
              <a:ea typeface="楷体" panose="02010609060101010101" pitchFamily="49" charset="-122"/>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1060" y="195484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6.4 </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探究滑动摩擦力</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第六章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力和机械</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2026年1月24日</a:t>
            </a:fld>
            <a:endParaRPr lang="zh-CN" altLang="en-US" sz="1600" smtClean="0">
              <a:ln w="15875"/>
              <a:gradFill>
                <a:gsLst>
                  <a:gs pos="0">
                    <a:schemeClr val="accent1"/>
                  </a:gs>
                  <a:gs pos="100000">
                    <a:schemeClr val="accent6"/>
                  </a:gs>
                </a:gsLst>
                <a:lin ang="2700000" scaled="0"/>
              </a:gradFill>
              <a:effectLst/>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trips(down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67544" y="585789"/>
            <a:ext cx="8057772" cy="1684244"/>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3</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亳州期中</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如图所示，用毛笔在纸上写字，行笔过程中笔毫向左弯曲，是由于笔毫受到</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力的作用，该力的方向是</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向左</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向右</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仿宋_GB2312"/>
                <a:cs typeface="Courier New" panose="02070309020205020404"/>
              </a:rPr>
              <a:t>(4</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2050" name="Picture 2"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3329200" y="2391855"/>
            <a:ext cx="1560090" cy="234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3" name="矩形 2" title=""/>
          <p:cNvSpPr/>
          <p:nvPr>
            <p:custDataLst>
              <p:tags r:id="rId6"/>
            </p:custDataLst>
          </p:nvPr>
        </p:nvSpPr>
        <p:spPr>
          <a:xfrm>
            <a:off x="5148064" y="1197078"/>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摩擦</a:t>
            </a:r>
            <a:endParaRPr lang="zh-CN" altLang="zh-CN" sz="2400" b="1">
              <a:solidFill>
                <a:srgbClr val="C00000"/>
              </a:solidFill>
              <a:latin typeface="Times New Roman"/>
              <a:ea typeface="宋体" panose="02010600030101010101" pitchFamily="2" charset="-122"/>
            </a:endParaRPr>
          </a:p>
        </p:txBody>
      </p:sp>
      <p:sp>
        <p:nvSpPr>
          <p:cNvPr id="4" name="矩形 3" title=""/>
          <p:cNvSpPr/>
          <p:nvPr>
            <p:custDataLst>
              <p:tags r:id="rId7"/>
            </p:custDataLst>
          </p:nvPr>
        </p:nvSpPr>
        <p:spPr>
          <a:xfrm>
            <a:off x="2044627" y="1808368"/>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向左</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2" name="文本框 11" title=""/>
          <p:cNvSpPr txBox="1"/>
          <p:nvPr>
            <p:custDataLst>
              <p:tags r:id="rId3"/>
            </p:custDataLst>
          </p:nvPr>
        </p:nvSpPr>
        <p:spPr>
          <a:xfrm>
            <a:off x="669772" y="842120"/>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Times New Roman"/>
                <a:ea typeface="微软雅黑" panose="020b0503020204020204" charset="-122"/>
                <a:sym typeface="+mn-ea"/>
              </a:rPr>
              <a:t>进行实验：</a:t>
            </a:r>
            <a:endParaRPr lang="zh-CN" altLang="en-US" sz="2400">
              <a:solidFill>
                <a:schemeClr val="tx1"/>
              </a:solidFill>
              <a:effectLst/>
              <a:latin typeface="Times New Roman"/>
              <a:ea typeface="微软雅黑" panose="020b0503020204020204" charset="-122"/>
              <a:sym typeface="+mn-ea"/>
            </a:endParaRPr>
          </a:p>
        </p:txBody>
      </p:sp>
      <p:sp>
        <p:nvSpPr>
          <p:cNvPr id="21510" name="文本框 5" title=""/>
          <p:cNvSpPr txBox="1"/>
          <p:nvPr>
            <p:custDataLst>
              <p:tags r:id="rId4"/>
            </p:custDataLst>
          </p:nvPr>
        </p:nvSpPr>
        <p:spPr>
          <a:xfrm>
            <a:off x="603740" y="1642542"/>
            <a:ext cx="3840641" cy="1014730"/>
          </a:xfrm>
          <a:prstGeom prst="rect">
            <a:avLst/>
          </a:prstGeom>
          <a:noFill/>
          <a:ln w="9525">
            <a:noFill/>
          </a:ln>
        </p:spPr>
        <p:txBody>
          <a:bodyPr wrap="square">
            <a:spAutoFit/>
          </a:bodyPr>
          <a:lstStyle/>
          <a:p>
            <a:pPr indent="0" fontAlgn="auto">
              <a:lnSpc>
                <a:spcPct val="150000"/>
              </a:lnSpc>
            </a:pPr>
            <a:r>
              <a:rPr lang="en-US" altLang="zh-CN" sz="2000">
                <a:latin typeface="Times New Roman"/>
                <a:ea typeface="微软雅黑" panose="020b0503020204020204" charset="-122"/>
                <a:cs typeface="Times New Roman" panose="02020603050405020304" charset="0"/>
              </a:rPr>
              <a:t>1.</a:t>
            </a:r>
            <a:r>
              <a:rPr lang="zh-CN" altLang="en-US" sz="2000">
                <a:latin typeface="Times New Roman"/>
                <a:ea typeface="微软雅黑" panose="020b0503020204020204" charset="-122"/>
                <a:cs typeface="Times New Roman" panose="02020603050405020304" charset="0"/>
              </a:rPr>
              <a:t>用弹簧测力计在水平桌面上拉动木块匀速滑动。</a:t>
            </a:r>
            <a:endParaRPr lang="zh-CN" altLang="en-US" sz="2000">
              <a:latin typeface="Times New Roman"/>
              <a:ea typeface="微软雅黑" panose="020b0503020204020204" charset="-122"/>
              <a:cs typeface="Times New Roman" panose="02020603050405020304" charset="0"/>
            </a:endParaRPr>
          </a:p>
        </p:txBody>
      </p:sp>
      <p:sp>
        <p:nvSpPr>
          <p:cNvPr id="21512" name="文本框 8" title=""/>
          <p:cNvSpPr txBox="1"/>
          <p:nvPr>
            <p:custDataLst>
              <p:tags r:id="rId5"/>
            </p:custDataLst>
          </p:nvPr>
        </p:nvSpPr>
        <p:spPr>
          <a:xfrm>
            <a:off x="603740" y="2657147"/>
            <a:ext cx="3704768" cy="1476375"/>
          </a:xfrm>
          <a:prstGeom prst="rect">
            <a:avLst/>
          </a:prstGeom>
          <a:noFill/>
          <a:ln w="9525">
            <a:noFill/>
          </a:ln>
        </p:spPr>
        <p:txBody>
          <a:bodyPr wrap="square">
            <a:spAutoFit/>
          </a:bodyPr>
          <a:lstStyle/>
          <a:p>
            <a:pPr indent="0" fontAlgn="auto">
              <a:lnSpc>
                <a:spcPct val="150000"/>
              </a:lnSpc>
            </a:pPr>
            <a:r>
              <a:rPr lang="en-US" altLang="zh-CN" sz="2000">
                <a:latin typeface="Times New Roman"/>
                <a:ea typeface="微软雅黑" panose="020b0503020204020204" charset="-122"/>
                <a:cs typeface="Times New Roman" panose="02020603050405020304" charset="0"/>
              </a:rPr>
              <a:t>2.</a:t>
            </a:r>
            <a:r>
              <a:rPr lang="zh-CN" altLang="en-US" sz="2000">
                <a:latin typeface="Times New Roman"/>
                <a:ea typeface="微软雅黑" panose="020b0503020204020204" charset="-122"/>
                <a:cs typeface="Times New Roman" panose="02020603050405020304" charset="0"/>
              </a:rPr>
              <a:t>在弹簧测力计匀速移动的过程中，观察并记录弹簧测力计的示数。</a:t>
            </a:r>
            <a:endParaRPr lang="zh-CN" altLang="en-US" sz="2000">
              <a:latin typeface="Times New Roman"/>
              <a:ea typeface="微软雅黑" panose="020b0503020204020204" charset="-122"/>
              <a:cs typeface="Times New Roman" panose="02020603050405020304" charset="0"/>
            </a:endParaRPr>
          </a:p>
        </p:txBody>
      </p:sp>
      <p:sp>
        <p:nvSpPr>
          <p:cNvPr id="21513" name="文本框 11" title=""/>
          <p:cNvSpPr txBox="1"/>
          <p:nvPr>
            <p:custDataLst>
              <p:tags r:id="rId6"/>
            </p:custDataLst>
          </p:nvPr>
        </p:nvSpPr>
        <p:spPr>
          <a:xfrm>
            <a:off x="603740" y="4133340"/>
            <a:ext cx="7429853" cy="553085"/>
          </a:xfrm>
          <a:prstGeom prst="rect">
            <a:avLst/>
          </a:prstGeom>
          <a:noFill/>
          <a:ln w="9525">
            <a:noFill/>
          </a:ln>
        </p:spPr>
        <p:txBody>
          <a:bodyPr wrap="square">
            <a:spAutoFit/>
          </a:bodyPr>
          <a:lstStyle/>
          <a:p>
            <a:pPr indent="0" fontAlgn="auto">
              <a:lnSpc>
                <a:spcPct val="150000"/>
              </a:lnSpc>
            </a:pPr>
            <a:r>
              <a:rPr lang="en-US" altLang="zh-CN" sz="2000">
                <a:latin typeface="Times New Roman"/>
                <a:ea typeface="微软雅黑" panose="020b0503020204020204" charset="-122"/>
                <a:cs typeface="Times New Roman" panose="02020603050405020304" charset="0"/>
              </a:rPr>
              <a:t>3.</a:t>
            </a:r>
            <a:r>
              <a:rPr lang="zh-CN" altLang="en-US" sz="2000">
                <a:latin typeface="Times New Roman"/>
                <a:ea typeface="微软雅黑" panose="020b0503020204020204" charset="-122"/>
                <a:cs typeface="Times New Roman" panose="02020603050405020304" charset="0"/>
              </a:rPr>
              <a:t>重复测量多次，测得滑动摩擦力是。</a:t>
            </a:r>
            <a:endParaRPr lang="zh-CN" altLang="en-US" sz="2000">
              <a:latin typeface="Times New Roman"/>
              <a:ea typeface="微软雅黑" panose="020b0503020204020204" charset="-122"/>
              <a:cs typeface="Times New Roman" panose="02020603050405020304" charset="0"/>
            </a:endParaRPr>
          </a:p>
        </p:txBody>
      </p:sp>
      <p:pic>
        <p:nvPicPr>
          <p:cNvPr id="2" name="测量滑动摩擦力"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4444381" y="1220319"/>
            <a:ext cx="4486356" cy="2805084"/>
          </a:xfrm>
          <a:prstGeom prst="rect">
            <a:avLst/>
          </a:prstGeom>
          <a:ln w="57150">
            <a:gradFill>
              <a:lin ang="5400000" scaled="1"/>
            </a:gradFill>
          </a:ln>
        </p:spPr>
      </p:pic>
      <p:grpSp>
        <p:nvGrpSpPr>
          <p:cNvPr id="9" name="组合 9" title=""/>
          <p:cNvGrpSpPr/>
          <p:nvPr>
            <p:custDataLst>
              <p:tags r:id="rId11"/>
            </p:custDataLst>
          </p:nvPr>
        </p:nvGrpSpPr>
        <p:grpSpPr>
          <a:xfrm>
            <a:off x="564" y="56350"/>
            <a:ext cx="4726990" cy="521970"/>
            <a:chOff x="0" y="623478"/>
            <a:chExt cx="5556346" cy="610826"/>
          </a:xfrm>
        </p:grpSpPr>
        <p:grpSp>
          <p:nvGrpSpPr>
            <p:cNvPr id="11" name="组合 10"/>
            <p:cNvGrpSpPr/>
            <p:nvPr>
              <p:custDataLst>
                <p:tags r:id="rId12"/>
              </p:custDataLst>
            </p:nvPr>
          </p:nvGrpSpPr>
          <p:grpSpPr>
            <a:xfrm>
              <a:off x="0" y="679673"/>
              <a:ext cx="501527" cy="416083"/>
              <a:chOff x="0" y="538268"/>
              <a:chExt cx="501527" cy="416083"/>
            </a:xfrm>
          </p:grpSpPr>
          <p:sp>
            <p:nvSpPr>
              <p:cNvPr id="14" name="矩形 13"/>
              <p:cNvSpPr/>
              <p:nvPr>
                <p:custDataLst>
                  <p:tags r:id="rId1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8" name="矩形 17"/>
              <p:cNvSpPr/>
              <p:nvPr>
                <p:custDataLst>
                  <p:tags r:id="rId1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5" name="文本框 11"/>
            <p:cNvSpPr txBox="1">
              <a:spLocks noChangeArrowheads="1"/>
            </p:cNvSpPr>
            <p:nvPr>
              <p:custDataLst>
                <p:tags r:id="rId15"/>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Times New Roman"/>
                </a:rPr>
                <a:t>二、探究滑动摩擦力</a:t>
              </a:r>
              <a:endParaRPr lang="zh-CN" altLang="en-US" b="1">
                <a:solidFill>
                  <a:srgbClr val="008080"/>
                </a:solidFill>
                <a:latin typeface="Times New Roman"/>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8"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 name="文本框 5" title=""/>
          <p:cNvSpPr txBox="1"/>
          <p:nvPr>
            <p:custDataLst>
              <p:tags r:id="rId3"/>
            </p:custDataLst>
          </p:nvPr>
        </p:nvSpPr>
        <p:spPr>
          <a:xfrm>
            <a:off x="703423" y="676826"/>
            <a:ext cx="7680647" cy="1961908"/>
          </a:xfrm>
          <a:prstGeom prst="roundRect">
            <a:avLst>
              <a:gd name="adj" fmla="val 8743"/>
            </a:avLst>
          </a:prstGeom>
          <a:noFill/>
          <a:ln w="28575" cmpd="sng">
            <a:solidFill>
              <a:srgbClr val="008080"/>
            </a:solidFill>
            <a:prstDash val="dash"/>
          </a:ln>
        </p:spPr>
        <p:txBody>
          <a:bodyPr wrap="square" rtlCol="0">
            <a:noAutofit/>
          </a:bodyPr>
          <a:lstStyle/>
          <a:p>
            <a:pPr marL="0" indent="0" algn="l" eaLnBrk="1" latinLnBrk="0" hangingPunct="1">
              <a:lnSpc>
                <a:spcPct val="120000"/>
              </a:lnSpc>
              <a:buClrTx/>
              <a:buSzTx/>
            </a:pPr>
            <a:r>
              <a:rPr lang="zh-CN" altLang="en-US" sz="2400">
                <a:solidFill>
                  <a:srgbClr val="000000"/>
                </a:solidFill>
                <a:latin typeface="微软雅黑" panose="020b0503020204020204" charset="-122"/>
                <a:ea typeface="微软雅黑" panose="020b0503020204020204" charset="-122"/>
                <a:sym typeface="+mn-ea"/>
              </a:rPr>
              <a:t>活动：请你将手掌压在桌面上，边压边向前推，再更用力压着向前推，对比你有什么感觉？把手掌放在光滑的桌面上，再把手掌放在粗糙的木板上，用同样的力压着向前推，对比两次的感觉。</a:t>
            </a:r>
            <a:endParaRPr lang="zh-CN" altLang="en-US" sz="2400">
              <a:solidFill>
                <a:srgbClr val="000000"/>
              </a:solidFill>
              <a:latin typeface="微软雅黑" panose="020b0503020204020204" charset="-122"/>
              <a:ea typeface="微软雅黑" panose="020b0503020204020204" charset="-122"/>
              <a:sym typeface="+mn-ea"/>
            </a:endParaRPr>
          </a:p>
        </p:txBody>
      </p:sp>
      <p:sp>
        <p:nvSpPr>
          <p:cNvPr id="2" name="文本框 1" title=""/>
          <p:cNvSpPr txBox="1"/>
          <p:nvPr>
            <p:custDataLst>
              <p:tags r:id="rId4"/>
            </p:custDataLst>
          </p:nvPr>
        </p:nvSpPr>
        <p:spPr>
          <a:xfrm>
            <a:off x="1090725" y="3089159"/>
            <a:ext cx="3571434" cy="829945"/>
          </a:xfrm>
          <a:prstGeom prst="rect">
            <a:avLst/>
          </a:prstGeom>
          <a:solidFill>
            <a:schemeClr val="accent5">
              <a:lumMod val="40000"/>
              <a:lumOff val="60000"/>
            </a:schemeClr>
          </a:solidFill>
          <a:ln w="9525">
            <a:noFill/>
          </a:ln>
        </p:spPr>
        <p:txBody>
          <a:bodyPr wrap="square" rtlCol="0">
            <a:spAutoFit/>
          </a:bodyPr>
          <a:lstStyle/>
          <a:p>
            <a:pPr lvl="0" algn="l">
              <a:buClrTx/>
              <a:buSzTx/>
              <a:buFontTx/>
            </a:pPr>
            <a:r>
              <a:rPr lang="en-US" altLang="zh-CN" sz="2400">
                <a:latin typeface="微软雅黑" panose="020b0503020204020204" charset="-122"/>
                <a:ea typeface="微软雅黑" panose="020b0503020204020204" charset="-122"/>
                <a:sym typeface="+mn-ea"/>
              </a:rPr>
              <a:t>你认为滑动摩擦力的大小与什么因素有关呢？</a:t>
            </a:r>
            <a:endParaRPr lang="en-US" altLang="zh-CN" sz="2400">
              <a:latin typeface="微软雅黑" panose="020b0503020204020204" charset="-122"/>
              <a:ea typeface="微软雅黑" panose="020b0503020204020204" charset="-122"/>
              <a:sym typeface="+mn-ea"/>
            </a:endParaRPr>
          </a:p>
        </p:txBody>
      </p:sp>
      <p:pic>
        <p:nvPicPr>
          <p:cNvPr id="3" name="图片 2" title=""/>
          <p:cNvPicPr>
            <a:picLocks noChangeAspect="1"/>
          </p:cNvPicPr>
          <p:nvPr>
            <p:custDataLst>
              <p:tags r:id="rId6"/>
            </p:custDataLst>
          </p:nvPr>
        </p:nvPicPr>
        <p:blipFill>
          <a:blip r:embed="rId5"/>
          <a:stretch>
            <a:fillRect/>
          </a:stretch>
        </p:blipFill>
        <p:spPr bwMode="auto">
          <a:xfrm>
            <a:off x="5291366" y="2739317"/>
            <a:ext cx="3236549" cy="1727787"/>
          </a:xfrm>
          <a:prstGeom prst="rect">
            <a:avLst/>
          </a:prstGeom>
          <a:noFill/>
          <a:ln w="19050">
            <a:noFill/>
          </a:ln>
          <a:effectLst/>
        </p:spPr>
      </p:pic>
      <p:grpSp>
        <p:nvGrpSpPr>
          <p:cNvPr id="9" name="组合 9" title=""/>
          <p:cNvGrpSpPr/>
          <p:nvPr>
            <p:custDataLst>
              <p:tags r:id="rId7"/>
            </p:custDataLst>
          </p:nvPr>
        </p:nvGrpSpPr>
        <p:grpSpPr>
          <a:xfrm>
            <a:off x="564" y="56350"/>
            <a:ext cx="4726990" cy="521970"/>
            <a:chOff x="0" y="623478"/>
            <a:chExt cx="5556346" cy="610826"/>
          </a:xfrm>
        </p:grpSpPr>
        <p:grpSp>
          <p:nvGrpSpPr>
            <p:cNvPr id="11" name="组合 10"/>
            <p:cNvGrpSpPr/>
            <p:nvPr>
              <p:custDataLst>
                <p:tags r:id="rId8"/>
              </p:custDataLst>
            </p:nvPr>
          </p:nvGrpSpPr>
          <p:grpSpPr>
            <a:xfrm>
              <a:off x="0" y="679673"/>
              <a:ext cx="501527" cy="416083"/>
              <a:chOff x="0" y="538268"/>
              <a:chExt cx="501527" cy="416083"/>
            </a:xfrm>
          </p:grpSpPr>
          <p:sp>
            <p:nvSpPr>
              <p:cNvPr id="14" name="矩形 13"/>
              <p:cNvSpPr/>
              <p:nvPr>
                <p:custDataLst>
                  <p:tags r:id="rId9"/>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0"/>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1"/>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Text Box 2" title=""/>
          <p:cNvSpPr txBox="1"/>
          <p:nvPr>
            <p:custDataLst>
              <p:tags r:id="rId3"/>
            </p:custDataLst>
          </p:nvPr>
        </p:nvSpPr>
        <p:spPr>
          <a:xfrm>
            <a:off x="1260884" y="670742"/>
            <a:ext cx="6623182" cy="460375"/>
          </a:xfrm>
          <a:prstGeom prst="rect">
            <a:avLst/>
          </a:prstGeom>
          <a:noFill/>
        </p:spPr>
        <p:txBody>
          <a:bodyPr wrap="square" rtlCol="0" anchor="t" anchorCtr="0">
            <a:spAutoFit/>
          </a:bodyPr>
          <a:lstStyle/>
          <a:p>
            <a:pPr lvl="0" algn="l" eaLnBrk="0" fontAlgn="base" hangingPunct="0">
              <a:buClrTx/>
              <a:buSzTx/>
              <a:buFontTx/>
            </a:pPr>
            <a:r>
              <a:rPr lang="zh-CN" altLang="en-US" sz="2400" b="1">
                <a:effectLst/>
                <a:latin typeface="微软雅黑" panose="020b0503020204020204" charset="-122"/>
                <a:ea typeface="微软雅黑" panose="020b0503020204020204" charset="-122"/>
                <a:sym typeface="+mn-ea"/>
              </a:rPr>
              <a:t>【实验】探究滑动摩擦力的大小跟哪些因素有关</a:t>
            </a:r>
            <a:endParaRPr lang="zh-CN" altLang="en-US" sz="2400" b="1">
              <a:effectLst/>
              <a:latin typeface="微软雅黑" panose="020b0503020204020204" charset="-122"/>
              <a:ea typeface="微软雅黑" panose="020b0503020204020204" charset="-122"/>
              <a:sym typeface="+mn-ea"/>
            </a:endParaRPr>
          </a:p>
        </p:txBody>
      </p:sp>
      <p:sp>
        <p:nvSpPr>
          <p:cNvPr id="12" name="文本框 11" title=""/>
          <p:cNvSpPr txBox="1"/>
          <p:nvPr>
            <p:custDataLst>
              <p:tags r:id="rId4"/>
            </p:custDataLst>
          </p:nvPr>
        </p:nvSpPr>
        <p:spPr>
          <a:xfrm>
            <a:off x="716756" y="1259263"/>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提出问题：</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16" name="文本框 15" title=""/>
          <p:cNvSpPr txBox="1"/>
          <p:nvPr>
            <p:custDataLst>
              <p:tags r:id="rId5"/>
            </p:custDataLst>
          </p:nvPr>
        </p:nvSpPr>
        <p:spPr>
          <a:xfrm>
            <a:off x="2309774" y="1444077"/>
            <a:ext cx="5272389" cy="829945"/>
          </a:xfrm>
          <a:prstGeom prst="rect">
            <a:avLst/>
          </a:prstGeom>
          <a:noFill/>
          <a:ln w="9525">
            <a:noFill/>
          </a:ln>
        </p:spPr>
        <p:txBody>
          <a:bodyPr wrap="square" rtlCol="0" anchor="t">
            <a:spAutoFit/>
          </a:bodyPr>
          <a:lstStyle/>
          <a:p>
            <a:pPr lvl="0" algn="l">
              <a:buClrTx/>
              <a:buSzTx/>
              <a:buFontTx/>
            </a:pPr>
            <a:r>
              <a:rPr lang="en-US" altLang="zh-CN" sz="2400">
                <a:latin typeface="微软雅黑" panose="020b0503020204020204" charset="-122"/>
                <a:ea typeface="微软雅黑" panose="020b0503020204020204" charset="-122"/>
                <a:sym typeface="+mn-ea"/>
              </a:rPr>
              <a:t>滑动摩擦力的大小跟哪些因素有关呢？</a:t>
            </a:r>
            <a:endParaRPr lang="en-US" altLang="zh-CN" sz="2400">
              <a:latin typeface="微软雅黑" panose="020b0503020204020204" charset="-122"/>
              <a:ea typeface="微软雅黑" panose="020b0503020204020204" charset="-122"/>
              <a:sym typeface="+mn-ea"/>
            </a:endParaRPr>
          </a:p>
        </p:txBody>
      </p:sp>
      <p:sp>
        <p:nvSpPr>
          <p:cNvPr id="34823" name="Rectangle 7" title=""/>
          <p:cNvSpPr txBox="1">
            <a:spLocks noChangeArrowheads="1"/>
          </p:cNvSpPr>
          <p:nvPr>
            <p:custDataLst>
              <p:tags r:id="rId6"/>
            </p:custDataLst>
          </p:nvPr>
        </p:nvSpPr>
        <p:spPr bwMode="auto">
          <a:xfrm>
            <a:off x="716756" y="3058682"/>
            <a:ext cx="6137787" cy="828675"/>
          </a:xfrm>
          <a:prstGeom prst="rect">
            <a:avLst/>
          </a:prstGeom>
          <a:noFill/>
        </p:spPr>
        <p:txBody>
          <a:bodyPr wrap="square" lIns="91428" tIns="45714" rIns="91428" bIns="45714" rtlCol="0" anchor="t">
            <a:spAutoFit/>
          </a:bodyPr>
          <a:lstStyle/>
          <a:p>
            <a:pPr lvl="0" algn="l" fontAlgn="base">
              <a:buClrTx/>
              <a:buSzTx/>
              <a:buFontTx/>
            </a:pPr>
            <a:r>
              <a:rPr lang="zh-CN" altLang="en-US" sz="2400">
                <a:latin typeface="微软雅黑" panose="020b0503020204020204" charset="-122"/>
                <a:ea typeface="微软雅黑" panose="020b0503020204020204" charset="-122"/>
                <a:sym typeface="+mn-ea"/>
              </a:rPr>
              <a:t>滑动摩擦力的大小跟</a:t>
            </a:r>
            <a:r>
              <a:rPr lang="zh-CN" altLang="en-US" sz="2400" b="1">
                <a:solidFill>
                  <a:srgbClr val="008080"/>
                </a:solidFill>
                <a:latin typeface="微软雅黑" panose="020b0503020204020204" charset="-122"/>
                <a:ea typeface="微软雅黑" panose="020b0503020204020204" charset="-122"/>
                <a:sym typeface="+mn-ea"/>
              </a:rPr>
              <a:t>接触面的粗糙程度</a:t>
            </a:r>
            <a:r>
              <a:rPr lang="zh-CN" altLang="en-US" sz="2400">
                <a:latin typeface="微软雅黑" panose="020b0503020204020204" charset="-122"/>
                <a:ea typeface="微软雅黑" panose="020b0503020204020204" charset="-122"/>
                <a:sym typeface="+mn-ea"/>
              </a:rPr>
              <a:t>有关。</a:t>
            </a:r>
            <a:endParaRPr lang="zh-CN" altLang="en-US" sz="2400">
              <a:latin typeface="微软雅黑" panose="020b0503020204020204" charset="-122"/>
              <a:ea typeface="微软雅黑" panose="020b0503020204020204" charset="-122"/>
              <a:sym typeface="+mn-ea"/>
            </a:endParaRPr>
          </a:p>
        </p:txBody>
      </p:sp>
      <p:sp>
        <p:nvSpPr>
          <p:cNvPr id="34824" name="Rectangle 8" title=""/>
          <p:cNvSpPr txBox="1">
            <a:spLocks noChangeArrowheads="1"/>
          </p:cNvSpPr>
          <p:nvPr>
            <p:custDataLst>
              <p:tags r:id="rId7"/>
            </p:custDataLst>
          </p:nvPr>
        </p:nvSpPr>
        <p:spPr bwMode="auto">
          <a:xfrm>
            <a:off x="716756" y="3570799"/>
            <a:ext cx="7102233" cy="459105"/>
          </a:xfrm>
          <a:prstGeom prst="rect">
            <a:avLst/>
          </a:prstGeom>
          <a:noFill/>
        </p:spPr>
        <p:txBody>
          <a:bodyPr wrap="square" lIns="91428" tIns="45714" rIns="91428" bIns="45714" rtlCol="0" anchor="t">
            <a:spAutoFit/>
          </a:bodyPr>
          <a:lstStyle/>
          <a:p>
            <a:pPr lvl="0" algn="l" fontAlgn="base">
              <a:buClrTx/>
              <a:buSzTx/>
              <a:buFontTx/>
            </a:pPr>
            <a:r>
              <a:rPr lang="zh-CN" altLang="en-US" sz="2400">
                <a:latin typeface="微软雅黑" panose="020b0503020204020204" charset="-122"/>
                <a:ea typeface="微软雅黑" panose="020b0503020204020204" charset="-122"/>
                <a:sym typeface="+mn-ea"/>
              </a:rPr>
              <a:t>滑动摩擦力的大小跟</a:t>
            </a:r>
            <a:r>
              <a:rPr lang="zh-CN" altLang="en-US" sz="2400" b="1">
                <a:solidFill>
                  <a:srgbClr val="008080"/>
                </a:solidFill>
                <a:latin typeface="微软雅黑" panose="020b0503020204020204" charset="-122"/>
                <a:ea typeface="微软雅黑" panose="020b0503020204020204" charset="-122"/>
                <a:sym typeface="+mn-ea"/>
              </a:rPr>
              <a:t>接触面所受压力的大小</a:t>
            </a:r>
            <a:r>
              <a:rPr lang="zh-CN" altLang="en-US" sz="2400">
                <a:latin typeface="微软雅黑" panose="020b0503020204020204" charset="-122"/>
                <a:ea typeface="微软雅黑" panose="020b0503020204020204" charset="-122"/>
                <a:sym typeface="+mn-ea"/>
              </a:rPr>
              <a:t>有关。</a:t>
            </a:r>
            <a:endParaRPr lang="zh-CN" altLang="en-US" sz="2400">
              <a:latin typeface="微软雅黑" panose="020b0503020204020204" charset="-122"/>
              <a:ea typeface="微软雅黑" panose="020b0503020204020204" charset="-122"/>
              <a:sym typeface="+mn-ea"/>
            </a:endParaRPr>
          </a:p>
        </p:txBody>
      </p:sp>
      <p:sp>
        <p:nvSpPr>
          <p:cNvPr id="2" name="文本框 1" title=""/>
          <p:cNvSpPr txBox="1"/>
          <p:nvPr>
            <p:custDataLst>
              <p:tags r:id="rId8"/>
            </p:custDataLst>
          </p:nvPr>
        </p:nvSpPr>
        <p:spPr>
          <a:xfrm>
            <a:off x="716756" y="2333551"/>
            <a:ext cx="1055240"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猜想：</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26" name="云形标注 25" title=""/>
          <p:cNvSpPr/>
          <p:nvPr>
            <p:custDataLst>
              <p:tags r:id="rId9"/>
            </p:custDataLst>
          </p:nvPr>
        </p:nvSpPr>
        <p:spPr>
          <a:xfrm>
            <a:off x="6695813" y="2122543"/>
            <a:ext cx="2379051" cy="935874"/>
          </a:xfrm>
          <a:prstGeom prst="cloudCallout">
            <a:avLst>
              <a:gd name="adj1" fmla="val -49403"/>
              <a:gd name="adj2" fmla="val 54477"/>
            </a:avLst>
          </a:prstGeom>
          <a:solidFill>
            <a:schemeClr val="bg1"/>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latinLnBrk="0">
              <a:lnSpc>
                <a:spcPct val="100000"/>
              </a:lnSpc>
              <a:buClrTx/>
              <a:buSzTx/>
              <a:buFontTx/>
            </a:pPr>
            <a:r>
              <a:rPr lang="zh-CN" altLang="en-US" sz="2000" b="0">
                <a:solidFill>
                  <a:schemeClr val="tx1"/>
                </a:solidFill>
                <a:latin typeface="微软雅黑" panose="020b0503020204020204" charset="-122"/>
                <a:ea typeface="微软雅黑" panose="020b0503020204020204" charset="-122"/>
                <a:cs typeface="Times New Roman" panose="02020603050405020304" charset="0"/>
              </a:rPr>
              <a:t>你还有其他猜想吗？</a:t>
            </a:r>
            <a:endParaRPr lang="zh-CN" altLang="en-US" sz="2000" b="0">
              <a:solidFill>
                <a:schemeClr val="tx1"/>
              </a:solidFill>
              <a:latin typeface="微软雅黑" panose="020b0503020204020204" charset="-122"/>
              <a:ea typeface="微软雅黑" panose="020b0503020204020204" charset="-122"/>
              <a:cs typeface="Times New Roman" panose="02020603050405020304" charset="0"/>
            </a:endParaRPr>
          </a:p>
        </p:txBody>
      </p:sp>
      <p:grpSp>
        <p:nvGrpSpPr>
          <p:cNvPr id="9" name="组合 9" title=""/>
          <p:cNvGrpSpPr/>
          <p:nvPr>
            <p:custDataLst>
              <p:tags r:id="rId10"/>
            </p:custDataLst>
          </p:nvPr>
        </p:nvGrpSpPr>
        <p:grpSpPr>
          <a:xfrm>
            <a:off x="564" y="56350"/>
            <a:ext cx="4726990" cy="521970"/>
            <a:chOff x="0" y="623478"/>
            <a:chExt cx="5556346" cy="610826"/>
          </a:xfrm>
        </p:grpSpPr>
        <p:grpSp>
          <p:nvGrpSpPr>
            <p:cNvPr id="3" name="组合 2"/>
            <p:cNvGrpSpPr/>
            <p:nvPr>
              <p:custDataLst>
                <p:tags r:id="rId11"/>
              </p:custDataLst>
            </p:nvPr>
          </p:nvGrpSpPr>
          <p:grpSpPr>
            <a:xfrm>
              <a:off x="0" y="679673"/>
              <a:ext cx="501527" cy="416083"/>
              <a:chOff x="0" y="538268"/>
              <a:chExt cx="501527" cy="416083"/>
            </a:xfrm>
          </p:grpSpPr>
          <p:sp>
            <p:nvSpPr>
              <p:cNvPr id="14" name="矩形 13"/>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4"/>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34823"/>
                                        </p:tgtEl>
                                        <p:attrNameLst>
                                          <p:attrName>style.visibility</p:attrName>
                                        </p:attrNameLst>
                                      </p:cBhvr>
                                      <p:to>
                                        <p:strVal val="visible"/>
                                      </p:to>
                                    </p:set>
                                    <p:animEffect transition="in" filter="fade">
                                      <p:cBhvr>
                                        <p:cTn id="12" dur="500"/>
                                        <p:tgtEl>
                                          <p:spTgt spid="34823"/>
                                        </p:tgtEl>
                                      </p:cBhvr>
                                    </p:animEffect>
                                    <p:anim calcmode="lin" valueType="num">
                                      <p:cBhvr>
                                        <p:cTn id="13" dur="500" fill="hold"/>
                                        <p:tgtEl>
                                          <p:spTgt spid="34823"/>
                                        </p:tgtEl>
                                        <p:attrNameLst>
                                          <p:attrName>ppt_x</p:attrName>
                                        </p:attrNameLst>
                                      </p:cBhvr>
                                      <p:tavLst>
                                        <p:tav tm="0">
                                          <p:val>
                                            <p:strVal val="#ppt_x"/>
                                          </p:val>
                                        </p:tav>
                                        <p:tav tm="100000">
                                          <p:val>
                                            <p:strVal val="#ppt_x"/>
                                          </p:val>
                                        </p:tav>
                                      </p:tavLst>
                                    </p:anim>
                                    <p:anim calcmode="lin" valueType="num">
                                      <p:cBhvr>
                                        <p:cTn id="14" dur="500" fill="hold"/>
                                        <p:tgtEl>
                                          <p:spTgt spid="348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500" fill="hold">
                                          <p:stCondLst>
                                            <p:cond delay="0"/>
                                          </p:stCondLst>
                                        </p:cTn>
                                        <p:tgtEl>
                                          <p:spTgt spid="34824"/>
                                        </p:tgtEl>
                                        <p:attrNameLst>
                                          <p:attrName>style.visibility</p:attrName>
                                        </p:attrNameLst>
                                      </p:cBhvr>
                                      <p:to>
                                        <p:strVal val="visible"/>
                                      </p:to>
                                    </p:set>
                                    <p:animEffect transition="in" filter="fade">
                                      <p:cBhvr>
                                        <p:cTn id="17" dur="500"/>
                                        <p:tgtEl>
                                          <p:spTgt spid="34824"/>
                                        </p:tgtEl>
                                      </p:cBhvr>
                                    </p:animEffect>
                                    <p:anim calcmode="lin" valueType="num">
                                      <p:cBhvr>
                                        <p:cTn id="18" dur="500" fill="hold"/>
                                        <p:tgtEl>
                                          <p:spTgt spid="34824"/>
                                        </p:tgtEl>
                                        <p:attrNameLst>
                                          <p:attrName>ppt_x</p:attrName>
                                        </p:attrNameLst>
                                      </p:cBhvr>
                                      <p:tavLst>
                                        <p:tav tm="0">
                                          <p:val>
                                            <p:strVal val="#ppt_x"/>
                                          </p:val>
                                        </p:tav>
                                        <p:tav tm="100000">
                                          <p:val>
                                            <p:strVal val="#ppt_x"/>
                                          </p:val>
                                        </p:tav>
                                      </p:tavLst>
                                    </p:anim>
                                    <p:anim calcmode="lin" valueType="num">
                                      <p:cBhvr>
                                        <p:cTn id="19" dur="500" fill="hold"/>
                                        <p:tgtEl>
                                          <p:spTgt spid="3482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823" grpId="0"/>
      <p:bldP spid="34824" grpId="0"/>
      <p:bldP spid="26"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87867" y="1288256"/>
            <a:ext cx="8426680" cy="977265"/>
          </a:xfrm>
          <a:prstGeom prst="rect">
            <a:avLst/>
          </a:prstGeom>
          <a:noFill/>
        </p:spPr>
        <p:txBody>
          <a:bodyPr wrap="square" rtlCol="0" anchor="t">
            <a:spAutoFit/>
          </a:bodyPr>
          <a:lstStyle/>
          <a:p>
            <a:pPr lvl="0" algn="l">
              <a:lnSpc>
                <a:spcPct val="120000"/>
              </a:lnSpc>
              <a:spcBef>
                <a:spcPct val="50000"/>
              </a:spcBef>
              <a:buClrTx/>
              <a:buSzTx/>
              <a:buFontTx/>
            </a:pPr>
            <a:r>
              <a:rPr lang="zh-CN" altLang="en-US" sz="2400" b="0">
                <a:latin typeface="微软雅黑" panose="020b0503020204020204" charset="-122"/>
                <a:ea typeface="微软雅黑" panose="020b0503020204020204" charset="-122"/>
                <a:sym typeface="+mn-ea"/>
              </a:rPr>
              <a:t>当一个物理量被猜测与多个因素有关，应该用什么方法去研究？</a:t>
            </a:r>
            <a:endParaRPr lang="zh-CN" altLang="en-US" sz="2400" b="0">
              <a:latin typeface="微软雅黑" panose="020b0503020204020204" charset="-122"/>
              <a:ea typeface="微软雅黑" panose="020b0503020204020204" charset="-122"/>
              <a:sym typeface="+mn-ea"/>
            </a:endParaRPr>
          </a:p>
        </p:txBody>
      </p:sp>
      <p:sp>
        <p:nvSpPr>
          <p:cNvPr id="34827" name="AutoShape 11" title=""/>
          <p:cNvSpPr>
            <a:spLocks noChangeArrowheads="1"/>
          </p:cNvSpPr>
          <p:nvPr>
            <p:custDataLst>
              <p:tags r:id="rId4"/>
            </p:custDataLst>
          </p:nvPr>
        </p:nvSpPr>
        <p:spPr bwMode="auto">
          <a:xfrm>
            <a:off x="6628511" y="680636"/>
            <a:ext cx="1666034" cy="484445"/>
          </a:xfrm>
          <a:prstGeom prst="wedgeRoundRectCallout">
            <a:avLst>
              <a:gd name="adj1" fmla="val -40548"/>
              <a:gd name="adj2" fmla="val 84142"/>
              <a:gd name="adj3" fmla="val 16667"/>
            </a:avLst>
          </a:prstGeom>
          <a:solidFill>
            <a:schemeClr val="bg1">
              <a:lumMod val="95000"/>
            </a:schemeClr>
          </a:solidFill>
          <a:ln w="28575">
            <a:solidFill>
              <a:srgbClr val="008080"/>
            </a:solidFill>
            <a:miter lim="800000"/>
          </a:ln>
        </p:spPr>
        <p:txBody>
          <a:bodyPr/>
          <a:lstStyle/>
          <a:p>
            <a:pPr>
              <a:lnSpc>
                <a:spcPct val="105000"/>
              </a:lnSpc>
            </a:pPr>
            <a:r>
              <a:rPr lang="zh-CN" altLang="en-US" sz="2200">
                <a:latin typeface="微软雅黑" panose="020b0503020204020204" charset="-122"/>
                <a:ea typeface="微软雅黑" panose="020b0503020204020204" charset="-122"/>
                <a:sym typeface="+mn-ea"/>
              </a:rPr>
              <a:t>控制变量法</a:t>
            </a:r>
            <a:endParaRPr lang="zh-CN" altLang="en-US" sz="2200">
              <a:latin typeface="微软雅黑" panose="020b0503020204020204" charset="-122"/>
              <a:ea typeface="微软雅黑" panose="020b0503020204020204" charset="-122"/>
              <a:sym typeface="+mn-ea"/>
            </a:endParaRPr>
          </a:p>
        </p:txBody>
      </p:sp>
      <p:sp>
        <p:nvSpPr>
          <p:cNvPr id="12" name="文本框 11" title=""/>
          <p:cNvSpPr txBox="1"/>
          <p:nvPr>
            <p:custDataLst>
              <p:tags r:id="rId5"/>
            </p:custDataLst>
          </p:nvPr>
        </p:nvSpPr>
        <p:spPr>
          <a:xfrm>
            <a:off x="654534" y="518945"/>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设计实验：</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4" name="文本框 3" title=""/>
          <p:cNvSpPr txBox="1"/>
          <p:nvPr>
            <p:custDataLst>
              <p:tags r:id="rId6"/>
            </p:custDataLst>
          </p:nvPr>
        </p:nvSpPr>
        <p:spPr>
          <a:xfrm>
            <a:off x="387867" y="1822490"/>
            <a:ext cx="6021597" cy="534035"/>
          </a:xfrm>
          <a:prstGeom prst="rect">
            <a:avLst/>
          </a:prstGeom>
          <a:noFill/>
        </p:spPr>
        <p:txBody>
          <a:bodyPr wrap="square" rtlCol="0" anchor="t">
            <a:spAutoFit/>
          </a:bodyPr>
          <a:lstStyle/>
          <a:p>
            <a:pPr lvl="0" algn="l">
              <a:lnSpc>
                <a:spcPct val="120000"/>
              </a:lnSpc>
              <a:spcBef>
                <a:spcPct val="50000"/>
              </a:spcBef>
              <a:buClrTx/>
              <a:buSzTx/>
              <a:buFontTx/>
            </a:pPr>
            <a:r>
              <a:rPr lang="zh-CN" altLang="en-US" sz="2400">
                <a:latin typeface="微软雅黑" panose="020b0503020204020204" charset="-122"/>
                <a:ea typeface="微软雅黑" panose="020b0503020204020204" charset="-122"/>
                <a:sym typeface="+mn-ea"/>
              </a:rPr>
              <a:t>选用什么作为实验器材能改变这几个因素？</a:t>
            </a:r>
            <a:endParaRPr lang="zh-CN" altLang="en-US" sz="2400">
              <a:latin typeface="微软雅黑" panose="020b0503020204020204" charset="-122"/>
              <a:ea typeface="微软雅黑" panose="020b0503020204020204" charset="-122"/>
              <a:sym typeface="+mn-ea"/>
            </a:endParaRPr>
          </a:p>
        </p:txBody>
      </p:sp>
      <p:sp>
        <p:nvSpPr>
          <p:cNvPr id="6" name="文本框 5" title=""/>
          <p:cNvSpPr txBox="1"/>
          <p:nvPr>
            <p:custDataLst>
              <p:tags r:id="rId7"/>
            </p:custDataLst>
          </p:nvPr>
        </p:nvSpPr>
        <p:spPr>
          <a:xfrm>
            <a:off x="387867" y="2371697"/>
            <a:ext cx="6021597" cy="534035"/>
          </a:xfrm>
          <a:prstGeom prst="rect">
            <a:avLst/>
          </a:prstGeom>
          <a:noFill/>
        </p:spPr>
        <p:txBody>
          <a:bodyPr wrap="square" rtlCol="0" anchor="t">
            <a:spAutoFit/>
          </a:bodyPr>
          <a:lstStyle/>
          <a:p>
            <a:pPr lvl="0" algn="l">
              <a:lnSpc>
                <a:spcPct val="120000"/>
              </a:lnSpc>
              <a:spcBef>
                <a:spcPct val="50000"/>
              </a:spcBef>
              <a:buClrTx/>
              <a:buSzTx/>
              <a:buFontTx/>
            </a:pPr>
            <a:r>
              <a:rPr lang="zh-CN" altLang="en-US" sz="2400">
                <a:latin typeface="微软雅黑" panose="020b0503020204020204" charset="-122"/>
                <a:ea typeface="微软雅黑" panose="020b0503020204020204" charset="-122"/>
                <a:sym typeface="+mn-ea"/>
              </a:rPr>
              <a:t>说一说你的实验方案。</a:t>
            </a:r>
            <a:endParaRPr lang="zh-CN" altLang="en-US" sz="2400">
              <a:latin typeface="微软雅黑" panose="020b0503020204020204" charset="-122"/>
              <a:ea typeface="微软雅黑" panose="020b0503020204020204" charset="-122"/>
              <a:sym typeface="+mn-ea"/>
            </a:endParaRPr>
          </a:p>
        </p:txBody>
      </p:sp>
      <p:grpSp>
        <p:nvGrpSpPr>
          <p:cNvPr id="9" name="组合 9" title=""/>
          <p:cNvGrpSpPr/>
          <p:nvPr>
            <p:custDataLst>
              <p:tags r:id="rId8"/>
            </p:custDataLst>
          </p:nvPr>
        </p:nvGrpSpPr>
        <p:grpSpPr>
          <a:xfrm>
            <a:off x="564" y="56350"/>
            <a:ext cx="4726990" cy="521970"/>
            <a:chOff x="0" y="623478"/>
            <a:chExt cx="5556346" cy="610826"/>
          </a:xfrm>
        </p:grpSpPr>
        <p:grpSp>
          <p:nvGrpSpPr>
            <p:cNvPr id="11" name="组合 10"/>
            <p:cNvGrpSpPr/>
            <p:nvPr>
              <p:custDataLst>
                <p:tags r:id="rId9"/>
              </p:custDataLst>
            </p:nvPr>
          </p:nvGrpSpPr>
          <p:grpSpPr>
            <a:xfrm>
              <a:off x="0" y="679673"/>
              <a:ext cx="501527" cy="416083"/>
              <a:chOff x="0" y="538268"/>
              <a:chExt cx="501527" cy="416083"/>
            </a:xfrm>
          </p:grpSpPr>
          <p:sp>
            <p:nvSpPr>
              <p:cNvPr id="14" name="矩形 13"/>
              <p:cNvSpPr/>
              <p:nvPr>
                <p:custDataLst>
                  <p:tags r:id="rId10"/>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1"/>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2"/>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pic>
        <p:nvPicPr>
          <p:cNvPr id="3" name="图片 2" title=""/>
          <p:cNvPicPr>
            <a:picLocks noChangeAspect="1"/>
          </p:cNvPicPr>
          <p:nvPr>
            <p:custDataLst>
              <p:tags r:id="rId14"/>
            </p:custDataLst>
          </p:nvPr>
        </p:nvPicPr>
        <p:blipFill>
          <a:blip r:embed="rId13">
            <a:clrChange>
              <a:clrFrom>
                <a:srgbClr val="FEFEFE">
                  <a:alpha val="100000"/>
                </a:srgbClr>
              </a:clrFrom>
              <a:clrTo>
                <a:srgbClr val="FEFEFE">
                  <a:alpha val="100000"/>
                  <a:alpha val="0"/>
                </a:srgbClr>
              </a:clrTo>
            </a:clrChange>
          </a:blip>
          <a:srcRect r="1707" b="2592"/>
          <a:stretch>
            <a:fillRect/>
          </a:stretch>
        </p:blipFill>
        <p:spPr>
          <a:xfrm>
            <a:off x="2247552" y="2939687"/>
            <a:ext cx="6835566" cy="21473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p:tgtEl>
                                          <p:spTgt spid="34827"/>
                                        </p:tgtEl>
                                        <p:attrNameLst>
                                          <p:attrName>ppt_y</p:attrName>
                                        </p:attrNameLst>
                                      </p:cBhvr>
                                      <p:tavLst>
                                        <p:tav tm="0">
                                          <p:val>
                                            <p:strVal val="#ppt_y+#ppt_h*1.125000"/>
                                          </p:val>
                                        </p:tav>
                                        <p:tav tm="100000">
                                          <p:val>
                                            <p:strVal val="#ppt_y"/>
                                          </p:val>
                                        </p:tav>
                                      </p:tavLst>
                                    </p:anim>
                                    <p:animEffect transition="in" filter="wipe(up)">
                                      <p:cBhvr>
                                        <p:cTn id="8" dur="500"/>
                                        <p:tgtEl>
                                          <p:spTgt spid="34827"/>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animBg="1"/>
      <p:bldP spid="4" grpId="0"/>
      <p:bldP spid="6"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5" name="矩形 4" title=""/>
          <p:cNvSpPr/>
          <p:nvPr>
            <p:custDataLst>
              <p:tags r:id="rId3"/>
            </p:custDataLst>
          </p:nvPr>
        </p:nvSpPr>
        <p:spPr>
          <a:xfrm>
            <a:off x="373707" y="555526"/>
            <a:ext cx="7726685" cy="3346237"/>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6</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成都模拟</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细心的小鹏同学发现商场里安装供顾客上楼的电梯主要有如图所示的两种：当顾客站在类似台阶的甲电梯上匀速上升时，</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摩擦力作用，当顾客站在类似斜坡的乙电梯上匀速上升时，</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摩擦力作用。</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均填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受</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不受</a:t>
            </a:r>
            <a:r>
              <a:rPr lang="en-US" altLang="zh-CN" sz="2400" b="1" kern="100" smtClean="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smtClean="0">
                <a:solidFill>
                  <a:srgbClr val="000000"/>
                </a:solidFill>
                <a:latin typeface="Times New Roman"/>
                <a:ea typeface="宋体" panose="02010600030101010101" pitchFamily="2" charset="-122"/>
                <a:cs typeface="Courier New" panose="02070309020205020404"/>
              </a:rPr>
              <a:t>)</a:t>
            </a:r>
            <a:endParaRPr lang="en-US" altLang="zh-CN" sz="2400" b="1" kern="100" smtClean="0">
              <a:solidFill>
                <a:srgbClr val="000000"/>
              </a:solidFill>
              <a:latin typeface="Times New Roman"/>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smtClean="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仿宋_GB2312"/>
                <a:cs typeface="Courier New" panose="02070309020205020404"/>
              </a:rPr>
              <a:t>4</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4" name="图片 3" title=""/>
          <p:cNvPicPr>
            <a:picLocks noChangeAspect="1"/>
          </p:cNvPicPr>
          <p:nvPr>
            <p:custDataLst>
              <p:tags r:id="rId5"/>
            </p:custDataLst>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title=""/>
          <p:cNvSpPr txBox="1">
            <a:spLocks noChangeArrowheads="1"/>
          </p:cNvSpPr>
          <p:nvPr>
            <p:custDataLst>
              <p:tags r:id="rId6"/>
            </p:custDataLst>
          </p:nvPr>
        </p:nvSpPr>
        <p:spPr bwMode="auto">
          <a:xfrm>
            <a:off x="24695" y="10527"/>
            <a:ext cx="2315057" cy="430887"/>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smtClean="0">
                <a:solidFill>
                  <a:schemeClr val="bg1"/>
                </a:solidFill>
                <a:latin typeface="黑体" panose="02010609060101010101" charset="-122"/>
                <a:ea typeface="黑体"/>
              </a:rPr>
              <a:t>2</a:t>
            </a:r>
            <a:r>
              <a:rPr lang="zh-CN" altLang="en-US" sz="2200" b="1" smtClean="0">
                <a:solidFill>
                  <a:schemeClr val="bg1"/>
                </a:solidFill>
                <a:latin typeface="黑体" panose="02010609060101010101" charset="-122"/>
                <a:ea typeface="黑体"/>
              </a:rPr>
              <a:t>星</a:t>
            </a:r>
            <a:r>
              <a:rPr lang="zh-CN" altLang="en-US" sz="2200" b="1">
                <a:solidFill>
                  <a:schemeClr val="bg1"/>
                </a:solidFill>
                <a:latin typeface="黑体" panose="02010609060101010101" charset="-122"/>
                <a:ea typeface="黑体"/>
              </a:rPr>
              <a:t>题  </a:t>
            </a:r>
            <a:r>
              <a:rPr lang="zh-CN" altLang="en-US" sz="2200" b="1" smtClean="0">
                <a:solidFill>
                  <a:schemeClr val="bg1"/>
                </a:solidFill>
                <a:latin typeface="黑体" panose="02010609060101010101" charset="-122"/>
                <a:ea typeface="黑体"/>
              </a:rPr>
              <a:t>情境应用</a:t>
            </a:r>
            <a:endParaRPr lang="zh-CN" altLang="en-US" sz="2200" b="1" smtClean="0">
              <a:solidFill>
                <a:schemeClr val="bg1"/>
              </a:solidFill>
              <a:latin typeface="黑体" panose="02010609060101010101" charset="-122"/>
              <a:ea typeface="黑体"/>
            </a:endParaRPr>
          </a:p>
        </p:txBody>
      </p:sp>
      <p:pic>
        <p:nvPicPr>
          <p:cNvPr id="6146" name="Picture 2" title=""/>
          <p:cNvPicPr>
            <a:picLocks noChangeAspect="1" noChangeArrowheads="1"/>
          </p:cNvPicPr>
          <p:nvPr>
            <p:custDataLst>
              <p:tags r:id="rId8"/>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25609" y="2985801"/>
            <a:ext cx="3334823" cy="163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2" name="矩形 1" title=""/>
          <p:cNvSpPr/>
          <p:nvPr>
            <p:custDataLst>
              <p:tags r:id="rId9"/>
            </p:custDataLst>
          </p:nvPr>
        </p:nvSpPr>
        <p:spPr>
          <a:xfrm>
            <a:off x="4067944" y="1707654"/>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不受</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10"/>
            </p:custDataLst>
          </p:nvPr>
        </p:nvSpPr>
        <p:spPr>
          <a:xfrm>
            <a:off x="6191672" y="2241842"/>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受</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9" name="矩形 8" title=""/>
          <p:cNvSpPr/>
          <p:nvPr>
            <p:custDataLst>
              <p:tags r:id="rId3"/>
            </p:custDataLst>
          </p:nvPr>
        </p:nvSpPr>
        <p:spPr>
          <a:xfrm>
            <a:off x="322737" y="547975"/>
            <a:ext cx="8014717" cy="2238241"/>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7</a:t>
            </a:r>
            <a:r>
              <a:rPr lang="zh-CN" altLang="zh-CN" sz="2400" b="1" kern="100">
                <a:solidFill>
                  <a:srgbClr val="000000"/>
                </a:solidFill>
                <a:latin typeface="Times New Roman"/>
                <a:ea typeface="宋体" panose="02010600030101010101" pitchFamily="2" charset="-122"/>
                <a:cs typeface="Times New Roman" panose="02020603050405020304" charset="0"/>
              </a:rPr>
              <a:t>．如图，用手压书并水平向左抽出直尺，直尺受到书的摩擦力水平向</a:t>
            </a:r>
            <a:r>
              <a:rPr lang="en-US" altLang="zh-CN" sz="2400" b="1" kern="100">
                <a:solidFill>
                  <a:srgbClr val="000000"/>
                </a:solidFill>
                <a:latin typeface="Times New Roman"/>
                <a:ea typeface="宋体" panose="02010600030101010101" pitchFamily="2" charset="-122"/>
                <a:cs typeface="Courier New" panose="02070309020205020404"/>
              </a:rPr>
              <a:t>______</a:t>
            </a:r>
            <a:r>
              <a:rPr lang="zh-CN" altLang="zh-CN" sz="2400" b="1" kern="100">
                <a:solidFill>
                  <a:srgbClr val="000000"/>
                </a:solidFill>
                <a:latin typeface="Times New Roman"/>
                <a:ea typeface="宋体" panose="02010600030101010101" pitchFamily="2" charset="-122"/>
                <a:cs typeface="Times New Roman" panose="02020603050405020304" charset="0"/>
              </a:rPr>
              <a:t>。按压书的力越大，抽出直尺的力越大，由此，可推测滑动摩擦力的大小与</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的大小有关。</a:t>
            </a:r>
            <a:r>
              <a:rPr lang="en-US" altLang="zh-CN" sz="2400" b="1" kern="100">
                <a:solidFill>
                  <a:srgbClr val="000000"/>
                </a:solidFill>
                <a:latin typeface="Times New Roman"/>
                <a:ea typeface="仿宋_GB2312"/>
                <a:cs typeface="Courier New" panose="02070309020205020404"/>
              </a:rPr>
              <a:t>(4</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7170"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04048" y="2786216"/>
            <a:ext cx="2631276" cy="98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2126290" y="1219009"/>
            <a:ext cx="494046"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右</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5525053" y="1682633"/>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压力</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矩形 8" title=""/>
          <p:cNvSpPr/>
          <p:nvPr>
            <p:custDataLst>
              <p:tags r:id="rId3"/>
            </p:custDataLst>
          </p:nvPr>
        </p:nvSpPr>
        <p:spPr>
          <a:xfrm>
            <a:off x="1022153" y="2799634"/>
            <a:ext cx="273050" cy="460375"/>
          </a:xfrm>
          <a:prstGeom prst="rect">
            <a:avLst/>
          </a:prstGeom>
          <a:noFill/>
        </p:spPr>
        <p:txBody>
          <a:bodyPr wrap="none">
            <a:spAutoFit/>
          </a:bodyPr>
          <a:lstStyle/>
          <a:p>
            <a:r>
              <a:rPr lang="zh-CN" altLang="en-US" sz="2400" cap="small">
                <a:latin typeface="微软雅黑" panose="020b0503020204020204" charset="-122"/>
                <a:ea typeface="微软雅黑" panose="020b0503020204020204" charset="-122"/>
                <a:cs typeface="Times New Roman" panose="02020603050405020304" charset="0"/>
              </a:rPr>
              <a:t> </a:t>
            </a:r>
            <a:endParaRPr lang="zh-CN" altLang="en-US" sz="2400" cap="small">
              <a:latin typeface="微软雅黑" panose="020b0503020204020204" charset="-122"/>
              <a:ea typeface="微软雅黑" panose="020b0503020204020204" charset="-122"/>
              <a:cs typeface="Times New Roman" panose="02020603050405020304" charset="0"/>
            </a:endParaRPr>
          </a:p>
        </p:txBody>
      </p:sp>
      <p:sp>
        <p:nvSpPr>
          <p:cNvPr id="12" name="文本框 11" title=""/>
          <p:cNvSpPr txBox="1"/>
          <p:nvPr>
            <p:custDataLst>
              <p:tags r:id="rId4"/>
            </p:custDataLst>
          </p:nvPr>
        </p:nvSpPr>
        <p:spPr>
          <a:xfrm>
            <a:off x="716756" y="520215"/>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进行实验：</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3" name="文本框 2" title=""/>
          <p:cNvSpPr txBox="1"/>
          <p:nvPr>
            <p:custDataLst>
              <p:tags r:id="rId5"/>
            </p:custDataLst>
          </p:nvPr>
        </p:nvSpPr>
        <p:spPr>
          <a:xfrm>
            <a:off x="427232" y="1182859"/>
            <a:ext cx="4300324" cy="3938270"/>
          </a:xfrm>
          <a:prstGeom prst="rect">
            <a:avLst/>
          </a:prstGeom>
          <a:noFill/>
        </p:spPr>
        <p:txBody>
          <a:bodyPr wrap="square" rtlCol="0">
            <a:spAutoFit/>
          </a:bodyPr>
          <a:lstStyle/>
          <a:p>
            <a:pPr indent="0" algn="l" defTabSz="914400" fontAlgn="auto">
              <a:lnSpc>
                <a:spcPct val="100000"/>
              </a:lnSpc>
              <a:spcBef>
                <a:spcPct val="0"/>
              </a:spcBef>
              <a:buClrTx/>
              <a:buSzTx/>
              <a:buFontTx/>
            </a:pPr>
            <a:r>
              <a:rPr lang="en-US" altLang="zh-CN" sz="2400">
                <a:latin typeface="Times New Roman"/>
                <a:ea typeface="微软雅黑" panose="020b0503020204020204" charset="-122"/>
                <a:cs typeface="Times New Roman" panose="02020603050405020304" charset="0"/>
              </a:rPr>
              <a:t>(1)</a:t>
            </a:r>
            <a:r>
              <a:rPr lang="zh-CN" altLang="en-US" sz="2400">
                <a:latin typeface="Times New Roman"/>
                <a:ea typeface="微软雅黑" panose="020b0503020204020204" charset="-122"/>
                <a:cs typeface="Times New Roman" panose="02020603050405020304" charset="0"/>
                <a:sym typeface="+mn-ea"/>
              </a:rPr>
              <a:t>固定住弹簧测力计，拉动木板，测出木块与木板之间的滑动摩擦力。</a:t>
            </a:r>
            <a:endParaRPr lang="zh-CN" altLang="en-US" sz="2400">
              <a:latin typeface="Times New Roman"/>
              <a:ea typeface="微软雅黑" panose="020b0503020204020204" charset="-122"/>
              <a:cs typeface="Times New Roman" panose="02020603050405020304" charset="0"/>
              <a:sym typeface="+mn-ea"/>
            </a:endParaRPr>
          </a:p>
          <a:p>
            <a:pPr indent="0" algn="l" defTabSz="914400" fontAlgn="auto">
              <a:lnSpc>
                <a:spcPct val="100000"/>
              </a:lnSpc>
              <a:spcBef>
                <a:spcPts val="600"/>
              </a:spcBef>
              <a:spcAft>
                <a:spcPts val="600"/>
              </a:spcAft>
              <a:buClrTx/>
              <a:buSzTx/>
              <a:buFontTx/>
            </a:pPr>
            <a:r>
              <a:rPr lang="en-US" altLang="zh-CN" sz="2400">
                <a:latin typeface="Times New Roman"/>
                <a:ea typeface="微软雅黑" panose="020b0503020204020204" charset="-122"/>
                <a:cs typeface="Times New Roman" panose="02020603050405020304" charset="0"/>
                <a:sym typeface="+mn-ea"/>
              </a:rPr>
              <a:t>(2)</a:t>
            </a:r>
            <a:r>
              <a:rPr lang="zh-CN" altLang="en-US" sz="2400">
                <a:latin typeface="Times New Roman"/>
                <a:ea typeface="微软雅黑" panose="020b0503020204020204" charset="-122"/>
                <a:cs typeface="Times New Roman" panose="02020603050405020304" charset="0"/>
                <a:sym typeface="+mn-ea"/>
              </a:rPr>
              <a:t>往木块上增加砝码，拉动木板，测出木块与木板之间的滑动摩擦力。</a:t>
            </a:r>
            <a:endParaRPr lang="zh-CN" altLang="en-US" sz="2400">
              <a:latin typeface="Times New Roman"/>
              <a:ea typeface="微软雅黑" panose="020b0503020204020204" charset="-122"/>
              <a:cs typeface="Times New Roman" panose="02020603050405020304" charset="0"/>
              <a:sym typeface="+mn-ea"/>
            </a:endParaRPr>
          </a:p>
          <a:p>
            <a:pPr indent="0" algn="l" defTabSz="914400" fontAlgn="auto">
              <a:lnSpc>
                <a:spcPct val="100000"/>
              </a:lnSpc>
              <a:spcBef>
                <a:spcPct val="0"/>
              </a:spcBef>
              <a:buClrTx/>
              <a:buSzTx/>
              <a:buFontTx/>
            </a:pPr>
            <a:r>
              <a:rPr lang="en-US" altLang="zh-CN" sz="2400">
                <a:latin typeface="Times New Roman"/>
                <a:ea typeface="微软雅黑" panose="020b0503020204020204" charset="-122"/>
                <a:cs typeface="Times New Roman" panose="02020603050405020304" charset="0"/>
                <a:sym typeface="+mn-ea"/>
              </a:rPr>
              <a:t>(3)</a:t>
            </a:r>
            <a:r>
              <a:rPr lang="zh-CN" altLang="en-US" sz="2400">
                <a:latin typeface="Times New Roman"/>
                <a:ea typeface="微软雅黑" panose="020b0503020204020204" charset="-122"/>
                <a:cs typeface="Times New Roman" panose="02020603050405020304" charset="0"/>
                <a:sym typeface="+mn-ea"/>
              </a:rPr>
              <a:t>保持砝码数量不变，把木板换成毛巾，测出木块与毛巾之间的滑动摩擦力。</a:t>
            </a:r>
            <a:endParaRPr lang="zh-CN" altLang="en-US" sz="2400">
              <a:latin typeface="Times New Roman"/>
              <a:ea typeface="微软雅黑" panose="020b0503020204020204" charset="-122"/>
              <a:cs typeface="Times New Roman" panose="02020603050405020304" charset="0"/>
              <a:sym typeface="+mn-ea"/>
            </a:endParaRPr>
          </a:p>
          <a:p>
            <a:pPr indent="0" algn="l" defTabSz="914400" fontAlgn="auto">
              <a:lnSpc>
                <a:spcPct val="100000"/>
              </a:lnSpc>
              <a:spcBef>
                <a:spcPct val="0"/>
              </a:spcBef>
              <a:buClrTx/>
              <a:buSzTx/>
              <a:buFontTx/>
            </a:pPr>
            <a:r>
              <a:rPr lang="en-US" altLang="zh-CN" sz="2400">
                <a:latin typeface="Times New Roman"/>
                <a:ea typeface="微软雅黑" panose="020b0503020204020204" charset="-122"/>
                <a:cs typeface="Times New Roman" panose="02020603050405020304" charset="0"/>
              </a:rPr>
              <a:t>……</a:t>
            </a:r>
            <a:endParaRPr lang="en-US" altLang="zh-CN" sz="2400">
              <a:latin typeface="Times New Roman"/>
              <a:ea typeface="微软雅黑" panose="020b0503020204020204" charset="-122"/>
              <a:cs typeface="Times New Roman" panose="02020603050405020304" charset="0"/>
            </a:endParaRPr>
          </a:p>
        </p:txBody>
      </p:sp>
      <p:pic>
        <p:nvPicPr>
          <p:cNvPr id="2" name="探究滑动摩擦力的大小跟哪些因素有关" title="">
            <a:hlinkClick action="ppaction://media"/>
          </p:cNvPr>
          <p:cNvPicPr>
            <a:picLocks noChangeAspect="1"/>
          </p:cNvPicPr>
          <p:nvPr>
            <a:videoFile r:link="rId8"/>
            <p:custDataLst>
              <p:tags r:id="rId7"/>
            </p:custDataLst>
            <p:extLst>
              <p:ext uri="{DAA4B4D4-6D71-4841-9C94-3DE7FCFB9230}">
                <p14:media xmlns:p14="http://schemas.microsoft.com/office/powerpoint/2010/main" r:embed="rId9"/>
              </p:ext>
            </p:extLst>
          </p:nvPr>
        </p:nvPicPr>
        <p:blipFill>
          <a:blip r:embed="rId6"/>
          <a:stretch>
            <a:fillRect/>
          </a:stretch>
        </p:blipFill>
        <p:spPr>
          <a:xfrm>
            <a:off x="4851366" y="1405082"/>
            <a:ext cx="4147308" cy="2333337"/>
          </a:xfrm>
          <a:prstGeom prst="rect">
            <a:avLst/>
          </a:prstGeom>
          <a:ln w="57150">
            <a:gradFill>
              <a:lin ang="5400000" scaled="1"/>
            </a:gradFill>
          </a:ln>
        </p:spPr>
      </p:pic>
      <p:grpSp>
        <p:nvGrpSpPr>
          <p:cNvPr id="4" name="组合 9" title=""/>
          <p:cNvGrpSpPr/>
          <p:nvPr>
            <p:custDataLst>
              <p:tags r:id="rId10"/>
            </p:custDataLst>
          </p:nvPr>
        </p:nvGrpSpPr>
        <p:grpSpPr>
          <a:xfrm>
            <a:off x="564" y="56350"/>
            <a:ext cx="4726990" cy="521970"/>
            <a:chOff x="0" y="623478"/>
            <a:chExt cx="5556346" cy="610826"/>
          </a:xfrm>
        </p:grpSpPr>
        <p:grpSp>
          <p:nvGrpSpPr>
            <p:cNvPr id="11" name="组合 10"/>
            <p:cNvGrpSpPr/>
            <p:nvPr>
              <p:custDataLst>
                <p:tags r:id="rId11"/>
              </p:custDataLst>
            </p:nvPr>
          </p:nvGrpSpPr>
          <p:grpSpPr>
            <a:xfrm>
              <a:off x="0" y="679673"/>
              <a:ext cx="501527" cy="416083"/>
              <a:chOff x="0" y="538268"/>
              <a:chExt cx="501527" cy="416083"/>
            </a:xfrm>
          </p:grpSpPr>
          <p:sp>
            <p:nvSpPr>
              <p:cNvPr id="14" name="矩形 13"/>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4"/>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video fullScrn="1">
              <p:cMediaNode>
                <p:cTn id="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4" name="矩形 13" title=""/>
          <p:cNvSpPr/>
          <p:nvPr>
            <p:custDataLst>
              <p:tags r:id="rId3"/>
            </p:custDataLst>
          </p:nvPr>
        </p:nvSpPr>
        <p:spPr>
          <a:xfrm>
            <a:off x="438033" y="556681"/>
            <a:ext cx="8166415" cy="2792239"/>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9.(</a:t>
            </a:r>
            <a:r>
              <a:rPr lang="zh-CN" altLang="zh-CN" sz="2400" b="1" kern="100">
                <a:solidFill>
                  <a:srgbClr val="000000"/>
                </a:solidFill>
                <a:latin typeface="Times New Roman"/>
                <a:ea typeface="宋体" panose="02010600030101010101" pitchFamily="2" charset="-122"/>
                <a:cs typeface="Times New Roman" panose="02020603050405020304" charset="0"/>
              </a:rPr>
              <a:t>中考趋势题</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一根均匀木条放在粗糙程度相同的水平桌面上，用水平力推它做匀速运动，摩擦力为</a:t>
            </a:r>
            <a:r>
              <a:rPr lang="en-US" altLang="zh-CN" sz="2400" b="1" kern="100">
                <a:solidFill>
                  <a:srgbClr val="000000"/>
                </a:solidFill>
                <a:latin typeface="Times New Roman"/>
                <a:ea typeface="宋体" panose="02010600030101010101" pitchFamily="2" charset="-122"/>
                <a:cs typeface="Courier New" panose="02070309020205020404"/>
              </a:rPr>
              <a:t>7 N</a:t>
            </a:r>
            <a:r>
              <a:rPr lang="zh-CN" altLang="zh-CN" sz="2400" b="1" kern="100">
                <a:solidFill>
                  <a:srgbClr val="000000"/>
                </a:solidFill>
                <a:latin typeface="Times New Roman"/>
                <a:ea typeface="宋体" panose="02010600030101010101" pitchFamily="2" charset="-122"/>
                <a:cs typeface="Times New Roman" panose="02020603050405020304" charset="0"/>
              </a:rPr>
              <a:t>，当木条经过如图所示位置时，桌面对它的摩擦力</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小于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等于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大于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)7 N</a:t>
            </a:r>
            <a:r>
              <a:rPr lang="zh-CN" altLang="zh-CN" sz="2400" b="1" kern="100">
                <a:solidFill>
                  <a:srgbClr val="000000"/>
                </a:solidFill>
                <a:latin typeface="Times New Roman"/>
                <a:ea typeface="宋体" panose="02010600030101010101" pitchFamily="2" charset="-122"/>
                <a:cs typeface="Times New Roman" panose="02020603050405020304" charset="0"/>
              </a:rPr>
              <a:t>，理由是</a:t>
            </a:r>
            <a:r>
              <a:rPr lang="en-US" altLang="zh-CN" sz="2400" b="1" kern="100" smtClean="0">
                <a:solidFill>
                  <a:srgbClr val="000000"/>
                </a:solidFill>
                <a:latin typeface="Times New Roman"/>
                <a:ea typeface="宋体" panose="02010600030101010101" pitchFamily="2" charset="-122"/>
                <a:cs typeface="Courier New" panose="02070309020205020404"/>
              </a:rPr>
              <a:t>___________________________________________</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仿宋_GB2312"/>
                <a:cs typeface="Courier New" panose="02070309020205020404"/>
              </a:rPr>
              <a:t>(4</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9218"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99792" y="3363838"/>
            <a:ext cx="2283147" cy="120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6012160" y="1721967"/>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等于</a:t>
            </a:r>
            <a:endParaRPr lang="zh-CN" altLang="zh-CN" sz="2400" b="1">
              <a:solidFill>
                <a:srgbClr val="C00000"/>
              </a:solidFill>
              <a:latin typeface="Times New Roman"/>
              <a:ea typeface="宋体" panose="02010600030101010101" pitchFamily="2" charset="-122"/>
            </a:endParaRPr>
          </a:p>
        </p:txBody>
      </p:sp>
      <p:sp>
        <p:nvSpPr>
          <p:cNvPr id="3" name="矩形 2" title=""/>
          <p:cNvSpPr/>
          <p:nvPr>
            <p:custDataLst>
              <p:tags r:id="rId7"/>
            </p:custDataLst>
          </p:nvPr>
        </p:nvSpPr>
        <p:spPr>
          <a:xfrm>
            <a:off x="427408" y="2802290"/>
            <a:ext cx="6664871" cy="461665"/>
          </a:xfrm>
          <a:prstGeom prst="rect">
            <a:avLst/>
          </a:prstGeom>
        </p:spPr>
        <p:txBody>
          <a:bodyPr wrap="square">
            <a:spAutoFit/>
          </a:bodyPr>
          <a:lstStyle/>
          <a:p>
            <a:pPr lvl="0" fontAlgn="auto"/>
            <a:r>
              <a:rPr lang="zh-CN" altLang="zh-CN" sz="2400" b="1">
                <a:solidFill>
                  <a:srgbClr val="C00000"/>
                </a:solidFill>
                <a:latin typeface="Times New Roman"/>
                <a:ea typeface="宋体" panose="02010600030101010101" pitchFamily="2" charset="-122"/>
              </a:rPr>
              <a:t>压力的大小与接触面的粗糙程度都没有发生变化</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aphicFrame>
        <p:nvGraphicFramePr>
          <p:cNvPr id="6" name="表格 5" title=""/>
          <p:cNvGraphicFramePr>
            <a:graphicFrameLocks noGrp="1"/>
          </p:cNvGraphicFramePr>
          <p:nvPr>
            <p:custDataLst>
              <p:tags r:id="rId3"/>
            </p:custDataLst>
          </p:nvPr>
        </p:nvGraphicFramePr>
        <p:xfrm>
          <a:off x="187231" y="1238097"/>
          <a:ext cx="8816340" cy="3710305"/>
        </p:xfrm>
        <a:graphic>
          <a:graphicData uri="http://schemas.openxmlformats.org/drawingml/2006/table">
            <a:tbl>
              <a:tblPr firstRow="1">
                <a:tableStyleId>{2D5ABB26-0587-4C30-8999-92F81FD0307C}</a:tableStyleId>
              </a:tblPr>
              <a:tblGrid>
                <a:gridCol w="1743075"/>
                <a:gridCol w="2188845"/>
                <a:gridCol w="2442845"/>
                <a:gridCol w="2441575"/>
              </a:tblGrid>
              <a:tr h="459740">
                <a:tc>
                  <a:txBody>
                    <a:bodyPr vert="horz" wrap="square"/>
                    <a:lstStyle/>
                    <a:p>
                      <a:pPr algn="ctr">
                        <a:lnSpc>
                          <a:spcPct val="110000"/>
                        </a:lnSpc>
                        <a:buClrTx/>
                        <a:buSzTx/>
                        <a:buFontTx/>
                        <a:buNone/>
                      </a:pPr>
                      <a:r>
                        <a:rPr lang="zh-CN" altLang="en-US" sz="2000" baseline="0">
                          <a:latin typeface="Times New Roman"/>
                          <a:ea typeface="微软雅黑" panose="020b0503020204020204" charset="-122"/>
                        </a:rPr>
                        <a:t>实验序号</a:t>
                      </a:r>
                      <a:endParaRPr lang="zh-CN" altLang="en-US" sz="2000" baseline="0">
                        <a:latin typeface="Times New Roman"/>
                        <a:ea typeface="微软雅黑" panose="020b0503020204020204" charset="-122"/>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40000"/>
                        <a:lumOff val="60000"/>
                      </a:schemeClr>
                    </a:solidFill>
                  </a:tcPr>
                </a:tc>
                <a:tc>
                  <a:txBody>
                    <a:bodyPr vert="horz" wrap="square"/>
                    <a:lstStyle/>
                    <a:p>
                      <a:pPr algn="ctr" fontAlgn="auto">
                        <a:lnSpc>
                          <a:spcPct val="110000"/>
                        </a:lnSpc>
                        <a:buClrTx/>
                        <a:buSzTx/>
                        <a:buFontTx/>
                        <a:buNone/>
                      </a:pPr>
                      <a:r>
                        <a:rPr lang="en-US" altLang="zh-CN" sz="2000" baseline="0">
                          <a:latin typeface="Times New Roman"/>
                          <a:ea typeface="微软雅黑" panose="020b0503020204020204" charset="-122"/>
                          <a:cs typeface="Times New Roman" panose="02020603050405020304" charset="0"/>
                        </a:rPr>
                        <a:t>1</a:t>
                      </a:r>
                      <a:endParaRPr lang="en-US" altLang="zh-CN" sz="2000" baseline="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40000"/>
                        <a:lumOff val="60000"/>
                      </a:schemeClr>
                    </a:solidFill>
                  </a:tcPr>
                </a:tc>
                <a:tc>
                  <a:txBody>
                    <a:bodyPr vert="horz" wrap="square"/>
                    <a:lstStyle/>
                    <a:p>
                      <a:pPr algn="ctr" fontAlgn="auto">
                        <a:lnSpc>
                          <a:spcPct val="110000"/>
                        </a:lnSpc>
                        <a:buClrTx/>
                        <a:buSzTx/>
                        <a:buFontTx/>
                        <a:buNone/>
                      </a:pPr>
                      <a:r>
                        <a:rPr lang="en-US" altLang="zh-CN" sz="2000" baseline="0">
                          <a:latin typeface="Times New Roman"/>
                          <a:ea typeface="微软雅黑" panose="020b0503020204020204" charset="-122"/>
                          <a:cs typeface="Times New Roman" panose="02020603050405020304" charset="0"/>
                        </a:rPr>
                        <a:t>2</a:t>
                      </a:r>
                      <a:endParaRPr lang="en-US" altLang="zh-CN" sz="2000" baseline="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40000"/>
                        <a:lumOff val="60000"/>
                      </a:schemeClr>
                    </a:solidFill>
                  </a:tcPr>
                </a:tc>
                <a:tc>
                  <a:txBody>
                    <a:bodyPr vert="horz" wrap="square"/>
                    <a:lstStyle/>
                    <a:p>
                      <a:pPr algn="ctr" fontAlgn="auto">
                        <a:lnSpc>
                          <a:spcPct val="110000"/>
                        </a:lnSpc>
                        <a:buClrTx/>
                        <a:buSzTx/>
                        <a:buFontTx/>
                        <a:buNone/>
                      </a:pPr>
                      <a:r>
                        <a:rPr lang="en-US" altLang="zh-CN" sz="2000" baseline="0">
                          <a:latin typeface="Times New Roman"/>
                          <a:ea typeface="微软雅黑" panose="020b0503020204020204" charset="-122"/>
                          <a:cs typeface="Times New Roman" panose="02020603050405020304" charset="0"/>
                        </a:rPr>
                        <a:t>3</a:t>
                      </a:r>
                      <a:endParaRPr lang="en-US" altLang="zh-CN" sz="2000" baseline="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40000"/>
                        <a:lumOff val="60000"/>
                      </a:schemeClr>
                    </a:solidFill>
                  </a:tcPr>
                </a:tc>
              </a:tr>
              <a:tr h="979805">
                <a:tc>
                  <a:txBody>
                    <a:bodyPr vert="horz" wrap="square"/>
                    <a:lstStyle/>
                    <a:p>
                      <a:pPr algn="ctr" fontAlgn="auto">
                        <a:lnSpc>
                          <a:spcPct val="110000"/>
                        </a:lnSpc>
                        <a:buClrTx/>
                        <a:buSzTx/>
                        <a:buFontTx/>
                        <a:buNone/>
                      </a:pPr>
                      <a:r>
                        <a:rPr lang="zh-CN" altLang="en-US" sz="2000">
                          <a:latin typeface="Times New Roman"/>
                          <a:ea typeface="微软雅黑" panose="020b0503020204020204" charset="-122"/>
                          <a:cs typeface="微软雅黑" panose="020b0503020204020204" charset="-122"/>
                          <a:sym typeface="+mn-ea"/>
                        </a:rPr>
                        <a:t>压力</a:t>
                      </a:r>
                      <a:endParaRPr lang="zh-CN" altLang="en-US" sz="2000" baseline="0">
                        <a:latin typeface="Times New Roman"/>
                        <a:ea typeface="微软雅黑" panose="020b0503020204020204" charset="-122"/>
                        <a:cs typeface="微软雅黑" panose="020b0503020204020204" charset="-122"/>
                        <a:sym typeface="+mn-ea"/>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pPr>
                      <a:r>
                        <a:rPr lang="zh-CN" altLang="en-US" sz="2000" baseline="0">
                          <a:latin typeface="Times New Roman"/>
                          <a:ea typeface="微软雅黑" panose="020b0503020204020204" charset="-122"/>
                          <a:cs typeface="Times New Roman" panose="02020603050405020304" charset="0"/>
                        </a:rPr>
                        <a:t>木块</a:t>
                      </a:r>
                      <a:r>
                        <a:rPr lang="en-US" altLang="zh-CN" sz="2000" i="1" baseline="0">
                          <a:latin typeface="Times New Roman"/>
                          <a:ea typeface="微软雅黑" panose="020b0503020204020204" charset="-122"/>
                          <a:cs typeface="Times New Roman" panose="02020603050405020304" charset="0"/>
                        </a:rPr>
                        <a:t>G</a:t>
                      </a:r>
                      <a:r>
                        <a:rPr lang="zh-CN" altLang="en-US" sz="2000" baseline="-25000">
                          <a:latin typeface="Times New Roman"/>
                          <a:ea typeface="微软雅黑" panose="020b0503020204020204" charset="-122"/>
                          <a:cs typeface="Times New Roman" panose="02020603050405020304" charset="0"/>
                        </a:rPr>
                        <a:t>木</a:t>
                      </a:r>
                      <a:endParaRPr lang="zh-CN" altLang="en-US" sz="2000" baseline="-2500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r>
                        <a:rPr lang="zh-CN" altLang="en-US" sz="2000">
                          <a:latin typeface="Times New Roman"/>
                          <a:ea typeface="微软雅黑" panose="020b0503020204020204" charset="-122"/>
                          <a:cs typeface="Times New Roman" panose="02020603050405020304" charset="0"/>
                          <a:sym typeface="+mn-ea"/>
                        </a:rPr>
                        <a:t>木块</a:t>
                      </a:r>
                      <a:r>
                        <a:rPr lang="en-US" altLang="zh-CN" sz="2000" i="1">
                          <a:latin typeface="Times New Roman"/>
                          <a:ea typeface="微软雅黑" panose="020b0503020204020204" charset="-122"/>
                          <a:cs typeface="Times New Roman" panose="02020603050405020304" charset="0"/>
                          <a:sym typeface="+mn-ea"/>
                        </a:rPr>
                        <a:t>G</a:t>
                      </a:r>
                      <a:r>
                        <a:rPr lang="zh-CN" altLang="en-US" sz="2000" baseline="-25000">
                          <a:latin typeface="Times New Roman"/>
                          <a:ea typeface="微软雅黑" panose="020b0503020204020204" charset="-122"/>
                          <a:cs typeface="Times New Roman" panose="02020603050405020304" charset="0"/>
                          <a:sym typeface="+mn-ea"/>
                        </a:rPr>
                        <a:t>木</a:t>
                      </a:r>
                      <a:r>
                        <a:rPr lang="en-US" altLang="zh-CN" sz="2000">
                          <a:latin typeface="Times New Roman"/>
                          <a:ea typeface="微软雅黑" panose="020b0503020204020204" charset="-122"/>
                          <a:cs typeface="Times New Roman" panose="02020603050405020304" charset="0"/>
                          <a:sym typeface="+mn-ea"/>
                        </a:rPr>
                        <a:t>+</a:t>
                      </a:r>
                      <a:r>
                        <a:rPr lang="en-US" altLang="zh-CN" sz="2000" u="sng">
                          <a:latin typeface="Times New Roman"/>
                          <a:ea typeface="微软雅黑" panose="020b0503020204020204" charset="-122"/>
                          <a:cs typeface="Times New Roman" panose="02020603050405020304" charset="0"/>
                          <a:sym typeface="+mn-ea"/>
                        </a:rPr>
                        <a:t>      </a:t>
                      </a:r>
                      <a:r>
                        <a:rPr lang="zh-CN" altLang="en-US" sz="2000">
                          <a:latin typeface="Times New Roman"/>
                          <a:ea typeface="微软雅黑" panose="020b0503020204020204" charset="-122"/>
                          <a:cs typeface="Times New Roman" panose="02020603050405020304" charset="0"/>
                          <a:sym typeface="+mn-ea"/>
                        </a:rPr>
                        <a:t>个砝码</a:t>
                      </a:r>
                      <a:r>
                        <a:rPr lang="en-US" altLang="zh-CN" sz="2000" i="1">
                          <a:latin typeface="Times New Roman"/>
                          <a:ea typeface="微软雅黑" panose="020b0503020204020204" charset="-122"/>
                          <a:cs typeface="Times New Roman" panose="02020603050405020304" charset="0"/>
                          <a:sym typeface="+mn-ea"/>
                        </a:rPr>
                        <a:t>G</a:t>
                      </a:r>
                      <a:r>
                        <a:rPr lang="zh-CN" altLang="en-US" sz="2000" baseline="-25000">
                          <a:latin typeface="Times New Roman"/>
                          <a:ea typeface="微软雅黑" panose="020b0503020204020204" charset="-122"/>
                          <a:cs typeface="Times New Roman" panose="02020603050405020304" charset="0"/>
                          <a:sym typeface="+mn-ea"/>
                        </a:rPr>
                        <a:t>砝码</a:t>
                      </a:r>
                      <a:endParaRPr lang="zh-CN" altLang="en-US" sz="2000" baseline="-25000">
                        <a:latin typeface="Times New Roman"/>
                        <a:ea typeface="微软雅黑" panose="020b0503020204020204" charset="-122"/>
                        <a:cs typeface="Times New Roman" panose="02020603050405020304" charset="0"/>
                        <a:sym typeface="+mn-ea"/>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r>
                        <a:rPr lang="zh-CN" altLang="en-US" sz="2000">
                          <a:latin typeface="Times New Roman"/>
                          <a:ea typeface="微软雅黑" panose="020b0503020204020204" charset="-122"/>
                          <a:cs typeface="Times New Roman" panose="02020603050405020304" charset="0"/>
                          <a:sym typeface="+mn-ea"/>
                        </a:rPr>
                        <a:t>木块</a:t>
                      </a:r>
                      <a:r>
                        <a:rPr lang="en-US" altLang="zh-CN" sz="2000" i="1">
                          <a:latin typeface="Times New Roman"/>
                          <a:ea typeface="微软雅黑" panose="020b0503020204020204" charset="-122"/>
                          <a:cs typeface="Times New Roman" panose="02020603050405020304" charset="0"/>
                          <a:sym typeface="+mn-ea"/>
                        </a:rPr>
                        <a:t>G</a:t>
                      </a:r>
                      <a:r>
                        <a:rPr lang="zh-CN" altLang="en-US" sz="2000" baseline="-25000">
                          <a:latin typeface="Times New Roman"/>
                          <a:ea typeface="微软雅黑" panose="020b0503020204020204" charset="-122"/>
                          <a:cs typeface="Times New Roman" panose="02020603050405020304" charset="0"/>
                          <a:sym typeface="+mn-ea"/>
                        </a:rPr>
                        <a:t>木</a:t>
                      </a:r>
                      <a:r>
                        <a:rPr lang="en-US" altLang="zh-CN" sz="2000">
                          <a:latin typeface="Times New Roman"/>
                          <a:ea typeface="微软雅黑" panose="020b0503020204020204" charset="-122"/>
                          <a:cs typeface="Times New Roman" panose="02020603050405020304" charset="0"/>
                          <a:sym typeface="+mn-ea"/>
                        </a:rPr>
                        <a:t>+</a:t>
                      </a:r>
                      <a:r>
                        <a:rPr lang="en-US" altLang="zh-CN" sz="2000" u="sng">
                          <a:latin typeface="Times New Roman"/>
                          <a:ea typeface="微软雅黑" panose="020b0503020204020204" charset="-122"/>
                          <a:cs typeface="Times New Roman" panose="02020603050405020304" charset="0"/>
                          <a:sym typeface="+mn-ea"/>
                        </a:rPr>
                        <a:t>      </a:t>
                      </a:r>
                      <a:r>
                        <a:rPr lang="zh-CN" altLang="en-US" sz="2000">
                          <a:latin typeface="Times New Roman"/>
                          <a:ea typeface="微软雅黑" panose="020b0503020204020204" charset="-122"/>
                          <a:cs typeface="Times New Roman" panose="02020603050405020304" charset="0"/>
                          <a:sym typeface="+mn-ea"/>
                        </a:rPr>
                        <a:t>个砝码</a:t>
                      </a:r>
                      <a:r>
                        <a:rPr lang="en-US" altLang="zh-CN" sz="2000" i="1">
                          <a:latin typeface="Times New Roman"/>
                          <a:ea typeface="微软雅黑" panose="020b0503020204020204" charset="-122"/>
                          <a:cs typeface="Times New Roman" panose="02020603050405020304" charset="0"/>
                          <a:sym typeface="+mn-ea"/>
                        </a:rPr>
                        <a:t>G</a:t>
                      </a:r>
                      <a:r>
                        <a:rPr lang="zh-CN" altLang="en-US" sz="2000" baseline="-25000">
                          <a:latin typeface="Times New Roman"/>
                          <a:ea typeface="微软雅黑" panose="020b0503020204020204" charset="-122"/>
                          <a:cs typeface="Times New Roman" panose="02020603050405020304" charset="0"/>
                          <a:sym typeface="+mn-ea"/>
                        </a:rPr>
                        <a:t>砝码</a:t>
                      </a:r>
                      <a:endParaRPr lang="zh-CN" altLang="en-US" sz="2000" baseline="-25000">
                        <a:latin typeface="Times New Roman"/>
                        <a:ea typeface="微软雅黑" panose="020b0503020204020204" charset="-122"/>
                        <a:cs typeface="Times New Roman" panose="02020603050405020304" charset="0"/>
                        <a:sym typeface="+mn-ea"/>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r>
              <a:tr h="1173480">
                <a:tc>
                  <a:txBody>
                    <a:bodyPr vert="horz" wrap="square"/>
                    <a:lstStyle/>
                    <a:p>
                      <a:pPr algn="ctr" fontAlgn="auto">
                        <a:lnSpc>
                          <a:spcPct val="110000"/>
                        </a:lnSpc>
                        <a:buClrTx/>
                        <a:buSzTx/>
                        <a:buFontTx/>
                        <a:buNone/>
                      </a:pPr>
                      <a:r>
                        <a:rPr lang="zh-CN" altLang="en-US" sz="2000">
                          <a:latin typeface="Times New Roman"/>
                          <a:ea typeface="微软雅黑" panose="020b0503020204020204" charset="-122"/>
                          <a:cs typeface="Times New Roman" panose="02020603050405020304" charset="0"/>
                          <a:sym typeface="+mn-ea"/>
                        </a:rPr>
                        <a:t>接触面为长木板的摩擦力</a:t>
                      </a:r>
                      <a:r>
                        <a:rPr lang="en-US" altLang="zh-CN" sz="2000" i="1">
                          <a:latin typeface="Times New Roman"/>
                          <a:ea typeface="微软雅黑" panose="020b0503020204020204" charset="-122"/>
                          <a:cs typeface="Times New Roman" panose="02020603050405020304" charset="0"/>
                          <a:sym typeface="+mn-ea"/>
                        </a:rPr>
                        <a:t>F</a:t>
                      </a:r>
                      <a:r>
                        <a:rPr lang="en-US" altLang="zh-CN" sz="2000" i="1" baseline="-25000">
                          <a:latin typeface="Times New Roman"/>
                          <a:ea typeface="微软雅黑" panose="020b0503020204020204" charset="-122"/>
                          <a:cs typeface="Times New Roman" panose="02020603050405020304" charset="0"/>
                          <a:sym typeface="+mn-ea"/>
                        </a:rPr>
                        <a:t>f</a:t>
                      </a:r>
                      <a:r>
                        <a:rPr lang="en-US" altLang="zh-CN" sz="2000" baseline="-25000">
                          <a:latin typeface="Times New Roman"/>
                          <a:ea typeface="微软雅黑" panose="020b0503020204020204" charset="-122"/>
                          <a:cs typeface="Times New Roman" panose="02020603050405020304" charset="0"/>
                          <a:sym typeface="+mn-ea"/>
                        </a:rPr>
                        <a:t>1</a:t>
                      </a:r>
                      <a:r>
                        <a:rPr lang="en-US" altLang="zh-CN" sz="2000">
                          <a:latin typeface="Times New Roman"/>
                          <a:ea typeface="微软雅黑" panose="020b0503020204020204" charset="-122"/>
                          <a:cs typeface="Times New Roman" panose="02020603050405020304" charset="0"/>
                          <a:sym typeface="+mn-ea"/>
                        </a:rPr>
                        <a:t>/N</a:t>
                      </a:r>
                      <a:endParaRPr lang="en-US" altLang="zh-CN" sz="2000" b="0" baseline="0">
                        <a:latin typeface="Times New Roman"/>
                        <a:ea typeface="微软雅黑" panose="020b0503020204020204" charset="-122"/>
                        <a:cs typeface="Times New Roman" panose="02020603050405020304" charset="0"/>
                        <a:sym typeface="+mn-ea"/>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2500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2500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0">
                        <a:latin typeface="Times New Roman"/>
                        <a:ea typeface="微软雅黑" panose="020b0503020204020204" charset="-122"/>
                        <a:cs typeface="Times New Roman" panose="02020603050405020304" charset="0"/>
                      </a:endParaRPr>
                    </a:p>
                  </a:txBody>
                  <a:tcPr marL="91428" marR="91428" marT="45714" marB="45714">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r>
              <a:tr h="1097280">
                <a:tc>
                  <a:txBody>
                    <a:bodyPr vert="horz" wrap="square"/>
                    <a:lstStyle/>
                    <a:p>
                      <a:pPr algn="ctr">
                        <a:lnSpc>
                          <a:spcPct val="110000"/>
                        </a:lnSpc>
                        <a:buClrTx/>
                        <a:buSzTx/>
                        <a:buFontTx/>
                        <a:buNone/>
                      </a:pPr>
                      <a:r>
                        <a:rPr lang="zh-CN" altLang="en-US" sz="2000">
                          <a:latin typeface="Times New Roman"/>
                          <a:ea typeface="微软雅黑" panose="020b0503020204020204" charset="-122"/>
                          <a:cs typeface="Times New Roman" panose="02020603050405020304" charset="0"/>
                          <a:sym typeface="+mn-ea"/>
                        </a:rPr>
                        <a:t>接触面为毛巾的摩擦力</a:t>
                      </a:r>
                      <a:r>
                        <a:rPr lang="en-US" altLang="zh-CN" sz="2000" i="1">
                          <a:latin typeface="Times New Roman"/>
                          <a:ea typeface="微软雅黑" panose="020b0503020204020204" charset="-122"/>
                          <a:cs typeface="Times New Roman" panose="02020603050405020304" charset="0"/>
                          <a:sym typeface="+mn-ea"/>
                        </a:rPr>
                        <a:t>F</a:t>
                      </a:r>
                      <a:r>
                        <a:rPr lang="en-US" altLang="zh-CN" sz="2000" i="1" baseline="-25000">
                          <a:latin typeface="Times New Roman"/>
                          <a:ea typeface="微软雅黑" panose="020b0503020204020204" charset="-122"/>
                          <a:cs typeface="Times New Roman" panose="02020603050405020304" charset="0"/>
                          <a:sym typeface="+mn-ea"/>
                        </a:rPr>
                        <a:t>f</a:t>
                      </a:r>
                      <a:r>
                        <a:rPr lang="en-US" altLang="zh-CN" sz="2000" baseline="-25000">
                          <a:latin typeface="Times New Roman"/>
                          <a:ea typeface="微软雅黑" panose="020b0503020204020204" charset="-122"/>
                          <a:cs typeface="Times New Roman" panose="02020603050405020304" charset="0"/>
                          <a:sym typeface="+mn-ea"/>
                        </a:rPr>
                        <a:t>1</a:t>
                      </a:r>
                      <a:r>
                        <a:rPr lang="en-US" altLang="zh-CN" sz="2000">
                          <a:latin typeface="Times New Roman"/>
                          <a:ea typeface="微软雅黑" panose="020b0503020204020204" charset="-122"/>
                          <a:cs typeface="Times New Roman" panose="02020603050405020304" charset="0"/>
                          <a:sym typeface="+mn-ea"/>
                        </a:rPr>
                        <a:t>/N</a:t>
                      </a:r>
                      <a:endParaRPr lang="en-US" altLang="zh-CN" sz="2000" baseline="0">
                        <a:latin typeface="Times New Roman"/>
                        <a:ea typeface="微软雅黑" panose="020b0503020204020204" charset="-122"/>
                        <a:cs typeface="Times New Roman" panose="02020603050405020304" charset="0"/>
                        <a:sym typeface="+mn-ea"/>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2500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25000">
                        <a:latin typeface="Times New Roman"/>
                        <a:ea typeface="微软雅黑" panose="020b0503020204020204" charset="-122"/>
                        <a:cs typeface="Times New Roman" panose="02020603050405020304" charset="0"/>
                      </a:endParaRPr>
                    </a:p>
                  </a:txBody>
                  <a:tcPr marL="91428" marR="91428" marT="45714" marB="45714" anchor="ctr">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c>
                  <a:txBody>
                    <a:bodyPr vert="horz" wrap="square"/>
                    <a:lstStyle/>
                    <a:p>
                      <a:pPr algn="ctr" fontAlgn="auto">
                        <a:lnSpc>
                          <a:spcPct val="110000"/>
                        </a:lnSpc>
                        <a:buClrTx/>
                        <a:buSzTx/>
                        <a:buFontTx/>
                        <a:buNone/>
                      </a:pPr>
                      <a:endParaRPr lang="zh-CN" altLang="en-US" sz="2000" baseline="0">
                        <a:latin typeface="Times New Roman"/>
                        <a:ea typeface="微软雅黑" panose="020b0503020204020204" charset="-122"/>
                        <a:cs typeface="Times New Roman" panose="02020603050405020304" charset="0"/>
                      </a:endParaRPr>
                    </a:p>
                  </a:txBody>
                  <a:tcPr marL="91428" marR="91428" marT="45714" marB="45714">
                    <a:lnL w="12700">
                      <a:solidFill>
                        <a:srgbClr val="008080"/>
                      </a:solidFill>
                      <a:prstDash val="solid"/>
                    </a:lnL>
                    <a:lnR w="12700">
                      <a:solidFill>
                        <a:srgbClr val="008080"/>
                      </a:solidFill>
                      <a:prstDash val="solid"/>
                    </a:lnR>
                    <a:lnT w="12700">
                      <a:solidFill>
                        <a:srgbClr val="008080"/>
                      </a:solidFill>
                      <a:prstDash val="solid"/>
                    </a:lnT>
                    <a:lnB w="12700">
                      <a:solidFill>
                        <a:srgbClr val="008080"/>
                      </a:solidFill>
                      <a:prstDash val="solid"/>
                    </a:lnB>
                    <a:lnTlToBr>
                      <a:noFill/>
                    </a:lnTlToBr>
                    <a:lnBlToTr>
                      <a:noFill/>
                    </a:lnBlToTr>
                    <a:solidFill>
                      <a:schemeClr val="accent5">
                        <a:lumMod val="20000"/>
                        <a:lumOff val="80000"/>
                      </a:schemeClr>
                    </a:solidFill>
                  </a:tcPr>
                </a:tc>
              </a:tr>
            </a:tbl>
          </a:graphicData>
        </a:graphic>
      </p:graphicFrame>
      <p:sp>
        <p:nvSpPr>
          <p:cNvPr id="4" name="文本框 3" title=""/>
          <p:cNvSpPr txBox="1"/>
          <p:nvPr>
            <p:custDataLst>
              <p:tags r:id="rId4"/>
            </p:custDataLst>
          </p:nvPr>
        </p:nvSpPr>
        <p:spPr>
          <a:xfrm>
            <a:off x="688819" y="520215"/>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Times New Roman"/>
                <a:ea typeface="微软雅黑" panose="020b0503020204020204" charset="-122"/>
                <a:sym typeface="+mn-ea"/>
              </a:rPr>
              <a:t>实验记录：</a:t>
            </a:r>
            <a:endParaRPr lang="zh-CN" altLang="en-US" sz="2400">
              <a:solidFill>
                <a:schemeClr val="tx1"/>
              </a:solidFill>
              <a:effectLst/>
              <a:latin typeface="Times New Roman"/>
              <a:ea typeface="微软雅黑" panose="020b0503020204020204" charset="-122"/>
              <a:sym typeface="+mn-ea"/>
            </a:endParaRPr>
          </a:p>
        </p:txBody>
      </p:sp>
      <p:grpSp>
        <p:nvGrpSpPr>
          <p:cNvPr id="9" name="组合 9" title=""/>
          <p:cNvGrpSpPr/>
          <p:nvPr>
            <p:custDataLst>
              <p:tags r:id="rId5"/>
            </p:custDataLst>
          </p:nvPr>
        </p:nvGrpSpPr>
        <p:grpSpPr>
          <a:xfrm>
            <a:off x="564" y="56350"/>
            <a:ext cx="4726990" cy="521970"/>
            <a:chOff x="0" y="623478"/>
            <a:chExt cx="5556346" cy="610826"/>
          </a:xfrm>
        </p:grpSpPr>
        <p:grpSp>
          <p:nvGrpSpPr>
            <p:cNvPr id="11" name="组合 10"/>
            <p:cNvGrpSpPr/>
            <p:nvPr>
              <p:custDataLst>
                <p:tags r:id="rId6"/>
              </p:custDataLst>
            </p:nvPr>
          </p:nvGrpSpPr>
          <p:grpSpPr>
            <a:xfrm>
              <a:off x="0" y="679673"/>
              <a:ext cx="501527" cy="416083"/>
              <a:chOff x="0" y="538268"/>
              <a:chExt cx="501527" cy="416083"/>
            </a:xfrm>
          </p:grpSpPr>
          <p:sp>
            <p:nvSpPr>
              <p:cNvPr id="14" name="矩形 13"/>
              <p:cNvSpPr/>
              <p:nvPr>
                <p:custDataLst>
                  <p:tags r:id="rId7"/>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8" name="矩形 17"/>
              <p:cNvSpPr/>
              <p:nvPr>
                <p:custDataLst>
                  <p:tags r:id="rId8"/>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5" name="文本框 11"/>
            <p:cNvSpPr txBox="1">
              <a:spLocks noChangeArrowheads="1"/>
            </p:cNvSpPr>
            <p:nvPr>
              <p:custDataLst>
                <p:tags r:id="rId9"/>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Times New Roman"/>
                </a:rPr>
                <a:t>二、探究滑动摩擦力</a:t>
              </a:r>
              <a:endParaRPr lang="zh-CN" altLang="en-US" b="1">
                <a:solidFill>
                  <a:srgbClr val="008080"/>
                </a:solidFill>
                <a:latin typeface="Times New Roman"/>
              </a:endParaRPr>
            </a:p>
          </p:txBody>
        </p:sp>
      </p:gr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3" name="图片 2" title=""/>
          <p:cNvPicPr>
            <a:picLocks noChangeAspect="1"/>
          </p:cNvPicPr>
          <p:nvPr>
            <p:custDataLst>
              <p:tags r:id="rId4"/>
            </p:custDataLst>
          </p:nvPr>
        </p:nvPicPr>
        <p:blipFill>
          <a:blip r:embed="rId3"/>
          <a:stretch>
            <a:fillRect/>
          </a:stretch>
        </p:blipFill>
        <p:spPr bwMode="auto">
          <a:xfrm>
            <a:off x="3858983" y="1021219"/>
            <a:ext cx="3713022" cy="2204448"/>
          </a:xfrm>
          <a:prstGeom prst="rect">
            <a:avLst/>
          </a:prstGeom>
          <a:noFill/>
          <a:ln w="19050">
            <a:noFill/>
          </a:ln>
          <a:effectLst/>
        </p:spPr>
      </p:pic>
      <p:sp>
        <p:nvSpPr>
          <p:cNvPr id="6" name="文本框 5" title=""/>
          <p:cNvSpPr txBox="1"/>
          <p:nvPr>
            <p:custDataLst>
              <p:tags r:id="rId5"/>
            </p:custDataLst>
          </p:nvPr>
        </p:nvSpPr>
        <p:spPr>
          <a:xfrm>
            <a:off x="541518" y="1020954"/>
            <a:ext cx="2786036" cy="2941592"/>
          </a:xfrm>
          <a:prstGeom prst="roundRect">
            <a:avLst/>
          </a:prstGeom>
          <a:noFill/>
          <a:ln w="28575" cmpd="sng">
            <a:solidFill>
              <a:srgbClr val="008080"/>
            </a:solidFill>
            <a:prstDash val="dash"/>
          </a:ln>
        </p:spPr>
        <p:txBody>
          <a:bodyPr wrap="square" rtlCol="0">
            <a:noAutofit/>
          </a:bodyPr>
          <a:lstStyle/>
          <a:p>
            <a:pPr marL="0" indent="0" algn="ctr" eaLnBrk="1" latinLnBrk="0" hangingPunct="1">
              <a:lnSpc>
                <a:spcPct val="130000"/>
              </a:lnSpc>
              <a:buClrTx/>
              <a:buSzTx/>
            </a:pPr>
            <a:r>
              <a:rPr lang="zh-CN" altLang="en-US" sz="2400">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sym typeface="+mn-ea"/>
              </a:rPr>
              <a:t>活动：将两本书按照如图所示的方式叠放在一起，同桌两人互拉，能轻易拉开吗？</a:t>
            </a:r>
            <a:endParaRPr lang="zh-CN" altLang="en-US" sz="2400">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sym typeface="+mn-ea"/>
            </a:endParaRPr>
          </a:p>
          <a:p>
            <a:pPr marL="0" indent="349250" algn="ctr" eaLnBrk="1" latinLnBrk="0" hangingPunct="1">
              <a:lnSpc>
                <a:spcPct val="130000"/>
              </a:lnSpc>
              <a:buClrTx/>
              <a:buSzTx/>
            </a:pPr>
            <a:endParaRPr lang="zh-CN" altLang="en-US" sz="2400">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sym typeface="+mn-ea"/>
            </a:endParaRPr>
          </a:p>
        </p:txBody>
      </p:sp>
      <p:sp>
        <p:nvSpPr>
          <p:cNvPr id="5" name="文本框 4" title=""/>
          <p:cNvSpPr txBox="1"/>
          <p:nvPr>
            <p:custDataLst>
              <p:tags r:id="rId6"/>
            </p:custDataLst>
          </p:nvPr>
        </p:nvSpPr>
        <p:spPr>
          <a:xfrm>
            <a:off x="2944696" y="4128525"/>
            <a:ext cx="3100957" cy="1198880"/>
          </a:xfrm>
          <a:prstGeom prst="rect">
            <a:avLst/>
          </a:prstGeom>
          <a:noFill/>
        </p:spPr>
        <p:txBody>
          <a:bodyPr wrap="square" rtlCol="0">
            <a:spAutoFit/>
          </a:bodyPr>
          <a:lstStyle/>
          <a:p>
            <a:pPr lvl="0" indent="0" algn="l" fontAlgn="auto">
              <a:lnSpc>
                <a:spcPct val="150000"/>
              </a:lnSpc>
              <a:buClrTx/>
              <a:buSzTx/>
              <a:buFontTx/>
            </a:pPr>
            <a:r>
              <a:rPr lang="zh-CN" altLang="en-US" sz="2400" b="1">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sym typeface="+mn-ea"/>
              </a:rPr>
              <a:t>你知道这是为什么吗？</a:t>
            </a:r>
            <a:endParaRPr lang="zh-CN" altLang="en-US" sz="2400" b="1">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sym typeface="+mn-ea"/>
            </a:endParaRPr>
          </a:p>
        </p:txBody>
      </p:sp>
      <p:pic>
        <p:nvPicPr>
          <p:cNvPr id="2" name="卡车都拉不开的两本书，摩擦力太神奇了" title="">
            <a:hlinkClick action="ppaction://media"/>
          </p:cNvPr>
          <p:cNvPicPr>
            <a:picLocks noChangeAspect="1"/>
          </p:cNvPicPr>
          <p:nvPr>
            <a:videoFile r:link="rId9"/>
            <p:custDataLst>
              <p:tags r:id="rId8"/>
            </p:custDataLst>
            <p:extLst>
              <p:ext uri="{DAA4B4D4-6D71-4841-9C94-3DE7FCFB9230}">
                <p14:media xmlns:p14="http://schemas.microsoft.com/office/powerpoint/2010/main" r:embed="rId10"/>
              </p:ext>
            </p:extLst>
          </p:nvPr>
        </p:nvPicPr>
        <p:blipFill>
          <a:blip r:embed="rId7"/>
          <a:stretch>
            <a:fillRect/>
          </a:stretch>
        </p:blipFill>
        <p:spPr>
          <a:xfrm>
            <a:off x="2077393" y="1242542"/>
            <a:ext cx="4836198" cy="2720004"/>
          </a:xfrm>
          <a:prstGeom prst="rect">
            <a:avLst/>
          </a:prstGeom>
          <a:ln w="57150">
            <a:gradFill>
              <a:lin ang="5400000" scaled="1"/>
            </a:gradFill>
          </a:ln>
        </p:spPr>
      </p:pic>
      <p:grpSp>
        <p:nvGrpSpPr>
          <p:cNvPr id="4" name="组合 9" title=""/>
          <p:cNvGrpSpPr/>
          <p:nvPr>
            <p:custDataLst>
              <p:tags r:id="rId11"/>
            </p:custDataLst>
          </p:nvPr>
        </p:nvGrpSpPr>
        <p:grpSpPr>
          <a:xfrm>
            <a:off x="564" y="56350"/>
            <a:ext cx="4726990" cy="521970"/>
            <a:chOff x="0" y="623478"/>
            <a:chExt cx="5556346" cy="610826"/>
          </a:xfrm>
        </p:grpSpPr>
        <p:grpSp>
          <p:nvGrpSpPr>
            <p:cNvPr id="7" name="组合 10"/>
            <p:cNvGrpSpPr/>
            <p:nvPr>
              <p:custDataLst>
                <p:tags r:id="rId12"/>
              </p:custDataLst>
            </p:nvPr>
          </p:nvGrpSpPr>
          <p:grpSpPr>
            <a:xfrm>
              <a:off x="0" y="679673"/>
              <a:ext cx="501527" cy="416083"/>
              <a:chOff x="0" y="538268"/>
              <a:chExt cx="501527" cy="416083"/>
            </a:xfrm>
          </p:grpSpPr>
          <p:sp>
            <p:nvSpPr>
              <p:cNvPr id="8" name="矩形 7"/>
              <p:cNvSpPr/>
              <p:nvPr>
                <p:custDataLst>
                  <p:tags r:id="rId1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endParaRPr>
              </a:p>
            </p:txBody>
          </p:sp>
          <p:sp>
            <p:nvSpPr>
              <p:cNvPr id="9" name="矩形 8"/>
              <p:cNvSpPr/>
              <p:nvPr>
                <p:custDataLst>
                  <p:tags r:id="rId1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a typeface="微软雅黑" panose="020b0503020204020204" charset="-122"/>
                </a:endParaRPr>
              </a:p>
            </p:txBody>
          </p:sp>
        </p:grpSp>
        <p:sp>
          <p:nvSpPr>
            <p:cNvPr id="11" name="文本框 11"/>
            <p:cNvSpPr txBox="1">
              <a:spLocks noChangeArrowheads="1"/>
            </p:cNvSpPr>
            <p:nvPr>
              <p:custDataLst>
                <p:tags r:id="rId15"/>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rPr>
                <a:t>观察与思考</a:t>
              </a:r>
              <a:endParaRPr lang="zh-CN" altLang="en-US" b="1">
                <a:gradFill>
                  <a:gsLst>
                    <a:gs pos="50000">
                      <a:schemeClr val="accent1"/>
                    </a:gs>
                    <a:gs pos="0">
                      <a:schemeClr val="accent1">
                        <a:lumMod val="25000"/>
                        <a:lumOff val="75000"/>
                      </a:schemeClr>
                    </a:gs>
                    <a:gs pos="100000">
                      <a:schemeClr val="accent1">
                        <a:lumMod val="85000"/>
                      </a:schemeClr>
                    </a:gs>
                  </a:gsLst>
                  <a:lin ang="5400000" scaled="1"/>
                </a:gra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4" fill="hold" display="0">
                  <p:stCondLst>
                    <p:cond delay="indefinite"/>
                  </p:stCondLst>
                </p:cTn>
                <p:tgtEl>
                  <p:spTgt spid="2"/>
                </p:tgtEl>
              </p:cMediaNode>
            </p:video>
          </p:childTnLst>
        </p:cTn>
      </p:par>
    </p:tnLst>
    <p:bldLst>
      <p:bldP spid="5"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文本框 7" title=""/>
          <p:cNvSpPr txBox="1"/>
          <p:nvPr>
            <p:custDataLst>
              <p:tags r:id="rId3"/>
            </p:custDataLst>
          </p:nvPr>
        </p:nvSpPr>
        <p:spPr>
          <a:xfrm>
            <a:off x="681835" y="520215"/>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实验结论：</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11" name="Text Box 5" title=""/>
          <p:cNvSpPr txBox="1"/>
          <p:nvPr>
            <p:custDataLst>
              <p:tags r:id="rId4"/>
            </p:custDataLst>
          </p:nvPr>
        </p:nvSpPr>
        <p:spPr>
          <a:xfrm>
            <a:off x="681835" y="1269473"/>
            <a:ext cx="7991758" cy="2009775"/>
          </a:xfrm>
          <a:prstGeom prst="rect">
            <a:avLst/>
          </a:prstGeom>
          <a:noFill/>
          <a:ln w="9525">
            <a:noFill/>
          </a:ln>
        </p:spPr>
        <p:txBody>
          <a:bodyPr wrap="square" anchor="t" anchorCtr="0">
            <a:spAutoFit/>
          </a:bodyPr>
          <a:lstStyle/>
          <a:p>
            <a:pPr>
              <a:lnSpc>
                <a:spcPct val="130000"/>
              </a:lnSpc>
              <a:spcBef>
                <a:spcPct val="50000"/>
              </a:spcBef>
              <a:buFont typeface="Wingdings" panose="05000000000000000000" charset="0"/>
            </a:pPr>
            <a:r>
              <a:rPr lang="zh-CN" altLang="en-US" sz="2400" b="1">
                <a:latin typeface="微软雅黑" panose="020b0503020204020204" charset="-122"/>
                <a:ea typeface="微软雅黑" panose="020b0503020204020204" charset="-122"/>
                <a:cs typeface="微软雅黑" panose="020b0503020204020204" charset="-122"/>
                <a:sym typeface="+mn-ea"/>
              </a:rPr>
              <a:t>滑动摩擦力的大小跟物体间压力大小和接触面的粗糙程度均有关。在接触面粗糙程度相同的情况下，压力越大，滑动摩擦力越</a:t>
            </a:r>
            <a:r>
              <a:rPr lang="en-US" altLang="zh-CN" sz="2400" b="1">
                <a:latin typeface="微软雅黑" panose="020b0503020204020204" charset="-122"/>
                <a:ea typeface="微软雅黑" panose="020b0503020204020204" charset="-122"/>
                <a:cs typeface="微软雅黑" panose="020b0503020204020204" charset="-122"/>
                <a:sym typeface="+mn-ea"/>
              </a:rPr>
              <a:t>_______</a:t>
            </a:r>
            <a:r>
              <a:rPr lang="zh-CN" altLang="en-US" sz="2400" b="1">
                <a:latin typeface="微软雅黑" panose="020b0503020204020204" charset="-122"/>
                <a:ea typeface="微软雅黑" panose="020b0503020204020204" charset="-122"/>
                <a:cs typeface="微软雅黑" panose="020b0503020204020204" charset="-122"/>
                <a:sym typeface="+mn-ea"/>
              </a:rPr>
              <a:t>；在压力一定的情况下，接触面越</a:t>
            </a:r>
            <a:r>
              <a:rPr lang="en-US" altLang="zh-CN" sz="2400" b="1">
                <a:latin typeface="微软雅黑" panose="020b0503020204020204" charset="-122"/>
                <a:ea typeface="微软雅黑" panose="020b0503020204020204" charset="-122"/>
                <a:cs typeface="微软雅黑" panose="020b0503020204020204" charset="-122"/>
                <a:sym typeface="+mn-ea"/>
              </a:rPr>
              <a:t>_______</a:t>
            </a:r>
            <a:r>
              <a:rPr lang="zh-CN" altLang="en-US" sz="2400" b="1">
                <a:latin typeface="微软雅黑" panose="020b0503020204020204" charset="-122"/>
                <a:ea typeface="微软雅黑" panose="020b0503020204020204" charset="-122"/>
                <a:cs typeface="微软雅黑" panose="020b0503020204020204" charset="-122"/>
                <a:sym typeface="+mn-ea"/>
              </a:rPr>
              <a:t>，滑动摩擦力越</a:t>
            </a:r>
            <a:r>
              <a:rPr lang="en-US" altLang="zh-CN" sz="2400" b="1">
                <a:latin typeface="微软雅黑" panose="020b0503020204020204" charset="-122"/>
                <a:ea typeface="微软雅黑" panose="020b0503020204020204" charset="-122"/>
                <a:cs typeface="微软雅黑" panose="020b0503020204020204" charset="-122"/>
                <a:sym typeface="+mn-ea"/>
              </a:rPr>
              <a:t>_______</a:t>
            </a:r>
            <a:r>
              <a:rPr lang="zh-CN" alt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b="1">
              <a:latin typeface="微软雅黑" panose="020b0503020204020204" charset="-122"/>
              <a:ea typeface="微软雅黑" panose="020b0503020204020204" charset="-122"/>
              <a:cs typeface="微软雅黑" panose="020b0503020204020204" charset="-122"/>
              <a:sym typeface="+mn-ea"/>
            </a:endParaRPr>
          </a:p>
        </p:txBody>
      </p:sp>
      <p:sp>
        <p:nvSpPr>
          <p:cNvPr id="38918" name="Text Box 6" title=""/>
          <p:cNvSpPr txBox="1">
            <a:spLocks noChangeArrowheads="1"/>
          </p:cNvSpPr>
          <p:nvPr>
            <p:custDataLst>
              <p:tags r:id="rId5"/>
            </p:custDataLst>
          </p:nvPr>
        </p:nvSpPr>
        <p:spPr bwMode="auto">
          <a:xfrm>
            <a:off x="890075" y="2769249"/>
            <a:ext cx="792480" cy="460375"/>
          </a:xfrm>
          <a:prstGeom prst="rect">
            <a:avLst/>
          </a:prstGeom>
          <a:noFill/>
        </p:spPr>
        <p:txBody>
          <a:bodyPr wrap="none" rtlCol="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fontAlgn="base">
              <a:buClrTx/>
              <a:buSzTx/>
              <a:buFontTx/>
            </a:pPr>
            <a:r>
              <a:rPr lang="zh-CN" sz="2400" b="1">
                <a:solidFill>
                  <a:srgbClr val="FF0000"/>
                </a:solidFill>
                <a:latin typeface="微软雅黑" panose="020b0503020204020204" charset="-122"/>
                <a:ea typeface="微软雅黑" panose="020b0503020204020204" charset="-122"/>
                <a:cs typeface="Times New Roman" panose="02020603050405020304" charset="0"/>
                <a:sym typeface="+mn-ea"/>
              </a:rPr>
              <a:t>粗糙</a:t>
            </a:r>
            <a:endParaRPr lang="zh-CN" sz="2400" b="1">
              <a:solidFill>
                <a:srgbClr val="FF0000"/>
              </a:solidFill>
              <a:latin typeface="微软雅黑" panose="020b0503020204020204" charset="-122"/>
              <a:ea typeface="微软雅黑" panose="020b0503020204020204" charset="-122"/>
              <a:cs typeface="Times New Roman" panose="02020603050405020304" charset="0"/>
              <a:sym typeface="+mn-ea"/>
            </a:endParaRPr>
          </a:p>
        </p:txBody>
      </p:sp>
      <p:sp>
        <p:nvSpPr>
          <p:cNvPr id="38919" name="Text Box 7" title=""/>
          <p:cNvSpPr txBox="1">
            <a:spLocks noChangeArrowheads="1"/>
          </p:cNvSpPr>
          <p:nvPr>
            <p:custDataLst>
              <p:tags r:id="rId6"/>
            </p:custDataLst>
          </p:nvPr>
        </p:nvSpPr>
        <p:spPr bwMode="auto">
          <a:xfrm>
            <a:off x="2479436" y="2309275"/>
            <a:ext cx="487680" cy="460375"/>
          </a:xfrm>
          <a:prstGeom prst="rect">
            <a:avLst/>
          </a:prstGeom>
          <a:noFill/>
        </p:spPr>
        <p:txBody>
          <a:bodyPr wrap="none" rtlCol="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fontAlgn="base">
              <a:buClrTx/>
              <a:buSzTx/>
              <a:buFontTx/>
            </a:pPr>
            <a:r>
              <a:rPr lang="zh-CN" sz="2400" b="1">
                <a:solidFill>
                  <a:srgbClr val="FF0000"/>
                </a:solidFill>
                <a:latin typeface="微软雅黑" panose="020b0503020204020204" charset="-122"/>
                <a:ea typeface="微软雅黑" panose="020b0503020204020204" charset="-122"/>
                <a:cs typeface="Times New Roman" panose="02020603050405020304" charset="0"/>
                <a:sym typeface="+mn-ea"/>
              </a:rPr>
              <a:t>大</a:t>
            </a:r>
            <a:endParaRPr lang="zh-CN" sz="2400" b="1">
              <a:solidFill>
                <a:srgbClr val="FF0000"/>
              </a:solidFill>
              <a:latin typeface="微软雅黑" panose="020b0503020204020204" charset="-122"/>
              <a:ea typeface="微软雅黑" panose="020b0503020204020204" charset="-122"/>
              <a:cs typeface="Times New Roman" panose="02020603050405020304" charset="0"/>
              <a:sym typeface="+mn-ea"/>
            </a:endParaRPr>
          </a:p>
        </p:txBody>
      </p:sp>
      <p:sp>
        <p:nvSpPr>
          <p:cNvPr id="17" name="文本框 16" title=""/>
          <p:cNvSpPr txBox="1"/>
          <p:nvPr>
            <p:custDataLst>
              <p:tags r:id="rId7"/>
            </p:custDataLst>
          </p:nvPr>
        </p:nvSpPr>
        <p:spPr>
          <a:xfrm>
            <a:off x="681835" y="3226250"/>
            <a:ext cx="1909844"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微软雅黑" panose="020b0503020204020204" charset="-122"/>
                <a:ea typeface="微软雅黑" panose="020b0503020204020204" charset="-122"/>
                <a:sym typeface="+mn-ea"/>
              </a:rPr>
              <a:t>交流与评估：</a:t>
            </a:r>
            <a:endParaRPr lang="zh-CN" altLang="en-US" sz="2400">
              <a:solidFill>
                <a:schemeClr val="tx1"/>
              </a:solidFill>
              <a:effectLst/>
              <a:latin typeface="微软雅黑" panose="020b0503020204020204" charset="-122"/>
              <a:ea typeface="微软雅黑" panose="020b0503020204020204" charset="-122"/>
              <a:sym typeface="+mn-ea"/>
            </a:endParaRPr>
          </a:p>
        </p:txBody>
      </p:sp>
      <p:sp>
        <p:nvSpPr>
          <p:cNvPr id="21" name="文本框 20" title=""/>
          <p:cNvSpPr txBox="1"/>
          <p:nvPr>
            <p:custDataLst>
              <p:tags r:id="rId8"/>
            </p:custDataLst>
          </p:nvPr>
        </p:nvSpPr>
        <p:spPr>
          <a:xfrm>
            <a:off x="681835" y="4052335"/>
            <a:ext cx="4911754" cy="829945"/>
          </a:xfrm>
          <a:prstGeom prst="rect">
            <a:avLst/>
          </a:prstGeom>
          <a:noFill/>
        </p:spPr>
        <p:txBody>
          <a:bodyPr wrap="square" rtlCol="0" anchor="t">
            <a:spAutoFit/>
          </a:bodyPr>
          <a:lstStyle/>
          <a:p>
            <a:r>
              <a:rPr lang="zh-CN" altLang="en-US" sz="2400" b="1">
                <a:solidFill>
                  <a:srgbClr val="008080"/>
                </a:solidFill>
                <a:latin typeface="微软雅黑" panose="020b0503020204020204" charset="-122"/>
                <a:ea typeface="微软雅黑" panose="020b0503020204020204" charset="-122"/>
                <a:sym typeface="+mn-ea"/>
              </a:rPr>
              <a:t>说一说你在实验过程中遇到的问题。</a:t>
            </a:r>
            <a:endParaRPr lang="zh-CN" altLang="en-US" sz="2400" b="1">
              <a:solidFill>
                <a:srgbClr val="008080"/>
              </a:solidFill>
              <a:latin typeface="微软雅黑" panose="020b0503020204020204" charset="-122"/>
              <a:ea typeface="微软雅黑" panose="020b0503020204020204" charset="-122"/>
              <a:sym typeface="+mn-ea"/>
            </a:endParaRPr>
          </a:p>
        </p:txBody>
      </p:sp>
      <p:sp>
        <p:nvSpPr>
          <p:cNvPr id="22" name="Text Box 7" title=""/>
          <p:cNvSpPr txBox="1">
            <a:spLocks noChangeArrowheads="1"/>
          </p:cNvSpPr>
          <p:nvPr>
            <p:custDataLst>
              <p:tags r:id="rId9"/>
            </p:custDataLst>
          </p:nvPr>
        </p:nvSpPr>
        <p:spPr bwMode="auto">
          <a:xfrm>
            <a:off x="4054677" y="2801974"/>
            <a:ext cx="487680" cy="460375"/>
          </a:xfrm>
          <a:prstGeom prst="rect">
            <a:avLst/>
          </a:prstGeom>
          <a:noFill/>
        </p:spPr>
        <p:txBody>
          <a:bodyPr wrap="none" rtlCol="0" ancho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fontAlgn="base">
              <a:buClrTx/>
              <a:buSzTx/>
              <a:buFontTx/>
            </a:pPr>
            <a:r>
              <a:rPr lang="zh-CN" sz="2400" b="1">
                <a:solidFill>
                  <a:srgbClr val="FF0000"/>
                </a:solidFill>
                <a:latin typeface="微软雅黑" panose="020b0503020204020204" charset="-122"/>
                <a:ea typeface="微软雅黑" panose="020b0503020204020204" charset="-122"/>
                <a:cs typeface="Times New Roman" panose="02020603050405020304" charset="0"/>
                <a:sym typeface="+mn-ea"/>
              </a:rPr>
              <a:t>大</a:t>
            </a:r>
            <a:endParaRPr lang="zh-CN" sz="2400" b="1">
              <a:solidFill>
                <a:srgbClr val="FF0000"/>
              </a:solidFill>
              <a:latin typeface="微软雅黑" panose="020b0503020204020204" charset="-122"/>
              <a:ea typeface="微软雅黑" panose="020b0503020204020204" charset="-122"/>
              <a:cs typeface="Times New Roman" panose="02020603050405020304" charset="0"/>
              <a:sym typeface="+mn-ea"/>
            </a:endParaRPr>
          </a:p>
        </p:txBody>
      </p:sp>
      <p:grpSp>
        <p:nvGrpSpPr>
          <p:cNvPr id="9" name="组合 9" title=""/>
          <p:cNvGrpSpPr/>
          <p:nvPr>
            <p:custDataLst>
              <p:tags r:id="rId10"/>
            </p:custDataLst>
          </p:nvPr>
        </p:nvGrpSpPr>
        <p:grpSpPr>
          <a:xfrm>
            <a:off x="564" y="56350"/>
            <a:ext cx="4726990" cy="521970"/>
            <a:chOff x="0" y="623478"/>
            <a:chExt cx="5556346" cy="610826"/>
          </a:xfrm>
        </p:grpSpPr>
        <p:grpSp>
          <p:nvGrpSpPr>
            <p:cNvPr id="2" name="组合 1"/>
            <p:cNvGrpSpPr/>
            <p:nvPr>
              <p:custDataLst>
                <p:tags r:id="rId11"/>
              </p:custDataLst>
            </p:nvPr>
          </p:nvGrpSpPr>
          <p:grpSpPr>
            <a:xfrm>
              <a:off x="0" y="679673"/>
              <a:ext cx="501527" cy="416083"/>
              <a:chOff x="0" y="538268"/>
              <a:chExt cx="501527" cy="416083"/>
            </a:xfrm>
          </p:grpSpPr>
          <p:sp>
            <p:nvSpPr>
              <p:cNvPr id="14" name="矩形 13"/>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4"/>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9"/>
                                        </p:tgtEl>
                                        <p:attrNameLst>
                                          <p:attrName>style.visibility</p:attrName>
                                        </p:attrNameLst>
                                      </p:cBhvr>
                                      <p:to>
                                        <p:strVal val="visible"/>
                                      </p:to>
                                    </p:set>
                                    <p:anim calcmode="lin" valueType="num">
                                      <p:cBhvr additive="base">
                                        <p:cTn id="7" dur="500" fill="hold"/>
                                        <p:tgtEl>
                                          <p:spTgt spid="38919"/>
                                        </p:tgtEl>
                                        <p:attrNameLst>
                                          <p:attrName>ppt_x</p:attrName>
                                        </p:attrNameLst>
                                      </p:cBhvr>
                                      <p:tavLst>
                                        <p:tav tm="0">
                                          <p:val>
                                            <p:strVal val="#ppt_x"/>
                                          </p:val>
                                        </p:tav>
                                        <p:tav tm="100000">
                                          <p:val>
                                            <p:strVal val="#ppt_x"/>
                                          </p:val>
                                        </p:tav>
                                      </p:tavLst>
                                    </p:anim>
                                    <p:anim calcmode="lin" valueType="num">
                                      <p:cBhvr additive="base">
                                        <p:cTn id="8" dur="500" fill="hold"/>
                                        <p:tgtEl>
                                          <p:spTgt spid="389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camera.wav"/>
                                        </p:tgtEl>
                                      </p:cMediaNode>
                                    </p:audio>
                                  </p:sub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additive="base">
                                        <p:cTn id="13" dur="500" fill="hold"/>
                                        <p:tgtEl>
                                          <p:spTgt spid="38918"/>
                                        </p:tgtEl>
                                        <p:attrNameLst>
                                          <p:attrName>ppt_x</p:attrName>
                                        </p:attrNameLst>
                                      </p:cBhvr>
                                      <p:tavLst>
                                        <p:tav tm="0">
                                          <p:val>
                                            <p:strVal val="#ppt_x"/>
                                          </p:val>
                                        </p:tav>
                                        <p:tav tm="100000">
                                          <p:val>
                                            <p:strVal val="#ppt_x"/>
                                          </p:val>
                                        </p:tav>
                                      </p:tavLst>
                                    </p:anim>
                                    <p:anim calcmode="lin" valueType="num">
                                      <p:cBhvr additive="base">
                                        <p:cTn id="14" dur="500" fill="hold"/>
                                        <p:tgtEl>
                                          <p:spTgt spid="389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15" name="camera.wav"/>
                                        </p:tgtEl>
                                      </p:cMediaNode>
                                    </p:audio>
                                  </p:subTnLst>
                                </p:cTn>
                              </p:par>
                            </p:childTnLst>
                          </p:cTn>
                        </p:par>
                      </p:childTnLst>
                    </p:cTn>
                  </p:par>
                  <p:par>
                    <p:cTn id="15" fill="hold" nodeType="clickPar">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5" name="camera.wav"/>
                                        </p:tgtEl>
                                      </p:cMediaNode>
                                    </p:audio>
                                  </p:subTnLst>
                                </p:cTn>
                              </p:par>
                            </p:childTnLst>
                          </p:cTn>
                        </p:par>
                      </p:childTnLst>
                    </p:cTn>
                  </p:par>
                  <p:par>
                    <p:cTn id="21" fill="hold" nodeType="clickPar">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500"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500"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p:bldP spid="38919" grpId="0"/>
      <p:bldP spid="17" grpId="0" animBg="1"/>
      <p:bldP spid="21" grpId="0"/>
      <p:bldP spid="22"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9" name="组合 9" title=""/>
          <p:cNvGrpSpPr/>
          <p:nvPr>
            <p:custDataLst>
              <p:tags r:id="rId3"/>
            </p:custDataLst>
          </p:nvPr>
        </p:nvGrpSpPr>
        <p:grpSpPr>
          <a:xfrm>
            <a:off x="564" y="56350"/>
            <a:ext cx="4726990" cy="521970"/>
            <a:chOff x="0" y="623478"/>
            <a:chExt cx="5556346" cy="610826"/>
          </a:xfrm>
        </p:grpSpPr>
        <p:grpSp>
          <p:nvGrpSpPr>
            <p:cNvPr id="11" name="组合 10"/>
            <p:cNvGrpSpPr/>
            <p:nvPr>
              <p:custDataLst>
                <p:tags r:id="rId4"/>
              </p:custDataLst>
            </p:nvPr>
          </p:nvGrpSpPr>
          <p:grpSpPr>
            <a:xfrm>
              <a:off x="0" y="679673"/>
              <a:ext cx="501527" cy="416083"/>
              <a:chOff x="0" y="538268"/>
              <a:chExt cx="501527" cy="416083"/>
            </a:xfrm>
          </p:grpSpPr>
          <p:sp>
            <p:nvSpPr>
              <p:cNvPr id="14" name="矩形 13"/>
              <p:cNvSpPr/>
              <p:nvPr>
                <p:custDataLst>
                  <p:tags r:id="rId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7"/>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
        <p:nvSpPr>
          <p:cNvPr id="7" name="TextBox 8" title=""/>
          <p:cNvSpPr txBox="1">
            <a:spLocks noChangeArrowheads="1"/>
          </p:cNvSpPr>
          <p:nvPr>
            <p:custDataLst>
              <p:tags r:id="rId8"/>
            </p:custDataLst>
          </p:nvPr>
        </p:nvSpPr>
        <p:spPr bwMode="auto">
          <a:xfrm>
            <a:off x="843740" y="954922"/>
            <a:ext cx="7456519"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smtClean="0">
                <a:solidFill>
                  <a:schemeClr val="accent1">
                    <a:lumMod val="75000"/>
                  </a:schemeClr>
                </a:solidFill>
                <a:latin typeface="微软雅黑" panose="020b0503020204020204" charset="-122"/>
                <a:ea typeface="微软雅黑" panose="020b0503020204020204" charset="-122"/>
              </a:rPr>
              <a:t>滚动摩擦</a:t>
            </a:r>
            <a:r>
              <a:rPr lang="zh-CN" altLang="en-US" sz="2400" b="1">
                <a:solidFill>
                  <a:schemeClr val="accent1">
                    <a:lumMod val="75000"/>
                  </a:schemeClr>
                </a:solidFill>
                <a:latin typeface="微软雅黑" panose="020b0503020204020204" charset="-122"/>
                <a:ea typeface="微软雅黑" panose="020b0503020204020204" charset="-122"/>
              </a:rPr>
              <a:t>力：</a:t>
            </a:r>
            <a:r>
              <a:rPr lang="zh-CN" altLang="en-US" sz="2400">
                <a:solidFill>
                  <a:srgbClr val="0D0D0D"/>
                </a:solidFill>
                <a:latin typeface="微软雅黑" panose="020b0503020204020204" charset="-122"/>
                <a:ea typeface="微软雅黑" panose="020b0503020204020204" charset="-122"/>
              </a:rPr>
              <a:t>一个物体在另一个物体表面上滚动时</a:t>
            </a:r>
            <a:endParaRPr lang="zh-CN" altLang="en-US" sz="2400">
              <a:solidFill>
                <a:srgbClr val="0D0D0D"/>
              </a:solidFill>
              <a:latin typeface="微软雅黑" panose="020b0503020204020204" charset="-122"/>
              <a:ea typeface="微软雅黑" panose="020b0503020204020204" charset="-122"/>
            </a:endParaRPr>
          </a:p>
          <a:p>
            <a:pPr eaLnBrk="1" hangingPunct="1">
              <a:lnSpc>
                <a:spcPct val="150000"/>
              </a:lnSpc>
            </a:pPr>
            <a:r>
              <a:rPr lang="zh-CN" altLang="en-US" sz="2400">
                <a:solidFill>
                  <a:srgbClr val="0D0D0D"/>
                </a:solidFill>
                <a:latin typeface="微软雅黑" panose="020b0503020204020204" charset="-122"/>
                <a:ea typeface="微软雅黑" panose="020b0503020204020204" charset="-122"/>
              </a:rPr>
              <a:t> </a:t>
            </a:r>
            <a:r>
              <a:rPr lang="en-US" altLang="zh-CN" sz="2400">
                <a:solidFill>
                  <a:srgbClr val="0D0D0D"/>
                </a:solidFill>
                <a:latin typeface="微软雅黑" panose="020b0503020204020204" charset="-122"/>
                <a:ea typeface="微软雅黑" panose="020b0503020204020204" charset="-122"/>
              </a:rPr>
              <a:t>                   </a:t>
            </a:r>
            <a:r>
              <a:rPr lang="zh-CN" altLang="en-US" sz="2400">
                <a:solidFill>
                  <a:srgbClr val="0D0D0D"/>
                </a:solidFill>
                <a:latin typeface="微软雅黑" panose="020b0503020204020204" charset="-122"/>
                <a:ea typeface="微软雅黑" panose="020b0503020204020204" charset="-122"/>
              </a:rPr>
              <a:t>产生的摩擦力</a:t>
            </a:r>
            <a:endParaRPr lang="zh-CN" altLang="en-US" sz="2400">
              <a:solidFill>
                <a:srgbClr val="0D0D0D"/>
              </a:solidFill>
              <a:latin typeface="微软雅黑" panose="020b0503020204020204" charset="-122"/>
              <a:ea typeface="微软雅黑" panose="020b0503020204020204" charset="-122"/>
            </a:endParaRPr>
          </a:p>
        </p:txBody>
      </p:sp>
      <p:grpSp>
        <p:nvGrpSpPr>
          <p:cNvPr id="8" name="组合 11" title=""/>
          <p:cNvGrpSpPr/>
          <p:nvPr>
            <p:custDataLst>
              <p:tags r:id="rId9"/>
            </p:custDataLst>
          </p:nvPr>
        </p:nvGrpSpPr>
        <p:grpSpPr>
          <a:xfrm>
            <a:off x="940883" y="2229210"/>
            <a:ext cx="3278735" cy="2598748"/>
            <a:chOff x="1098" y="4619"/>
            <a:chExt cx="5777" cy="5430"/>
          </a:xfrm>
        </p:grpSpPr>
        <p:pic>
          <p:nvPicPr>
            <p:cNvPr id="10" name="图片 9"/>
            <p:cNvPicPr>
              <a:picLocks noChangeAspect="1"/>
            </p:cNvPicPr>
            <p:nvPr>
              <p:custDataLst>
                <p:tags r:id="rId11"/>
              </p:custDataLst>
            </p:nvPr>
          </p:nvPicPr>
          <p:blipFill>
            <a:blip r:embed="rId10"/>
            <a:stretch>
              <a:fillRect/>
            </a:stretch>
          </p:blipFill>
          <p:spPr>
            <a:xfrm>
              <a:off x="1098" y="4619"/>
              <a:ext cx="5777" cy="4310"/>
            </a:xfrm>
            <a:prstGeom prst="rect">
              <a:avLst/>
            </a:prstGeom>
          </p:spPr>
        </p:pic>
        <p:sp>
          <p:nvSpPr>
            <p:cNvPr id="10249" name="文本框 9"/>
            <p:cNvSpPr txBox="1">
              <a:spLocks noChangeArrowheads="1"/>
            </p:cNvSpPr>
            <p:nvPr>
              <p:custDataLst>
                <p:tags r:id="rId12"/>
              </p:custDataLst>
            </p:nvPr>
          </p:nvSpPr>
          <p:spPr bwMode="auto">
            <a:xfrm>
              <a:off x="2536" y="9087"/>
              <a:ext cx="3598"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微软雅黑" panose="020b0503020204020204" charset="-122"/>
                  <a:ea typeface="微软雅黑" panose="020b0503020204020204" charset="-122"/>
                </a:rPr>
                <a:t>行驶的汽车</a:t>
              </a:r>
              <a:endParaRPr lang="zh-CN" altLang="en-US" sz="2400">
                <a:latin typeface="微软雅黑" panose="020b0503020204020204" charset="-122"/>
                <a:ea typeface="微软雅黑" panose="020b0503020204020204" charset="-122"/>
              </a:endParaRPr>
            </a:p>
          </p:txBody>
        </p:sp>
      </p:grpSp>
      <p:grpSp>
        <p:nvGrpSpPr>
          <p:cNvPr id="12" name="组合 12" title=""/>
          <p:cNvGrpSpPr/>
          <p:nvPr>
            <p:custDataLst>
              <p:tags r:id="rId13"/>
            </p:custDataLst>
          </p:nvPr>
        </p:nvGrpSpPr>
        <p:grpSpPr>
          <a:xfrm>
            <a:off x="4881842" y="2229210"/>
            <a:ext cx="3281275" cy="2598773"/>
            <a:chOff x="7471" y="4619"/>
            <a:chExt cx="5780" cy="5428"/>
          </a:xfrm>
        </p:grpSpPr>
        <p:pic>
          <p:nvPicPr>
            <p:cNvPr id="13" name="图片 12"/>
            <p:cNvPicPr>
              <a:picLocks noChangeAspect="1"/>
            </p:cNvPicPr>
            <p:nvPr>
              <p:custDataLst>
                <p:tags r:id="rId15"/>
              </p:custDataLst>
            </p:nvPr>
          </p:nvPicPr>
          <p:blipFill>
            <a:blip r:embed="rId14"/>
            <a:stretch>
              <a:fillRect/>
            </a:stretch>
          </p:blipFill>
          <p:spPr>
            <a:xfrm>
              <a:off x="7471" y="4619"/>
              <a:ext cx="5780" cy="4309"/>
            </a:xfrm>
            <a:prstGeom prst="rect">
              <a:avLst/>
            </a:prstGeom>
          </p:spPr>
        </p:pic>
        <p:sp>
          <p:nvSpPr>
            <p:cNvPr id="10247" name="文本框 10"/>
            <p:cNvSpPr txBox="1">
              <a:spLocks noChangeArrowheads="1"/>
            </p:cNvSpPr>
            <p:nvPr>
              <p:custDataLst>
                <p:tags r:id="rId16"/>
              </p:custDataLst>
            </p:nvPr>
          </p:nvSpPr>
          <p:spPr bwMode="auto">
            <a:xfrm>
              <a:off x="9379" y="9085"/>
              <a:ext cx="2948"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latin typeface="微软雅黑" panose="020b0503020204020204" charset="-122"/>
                  <a:ea typeface="微软雅黑" panose="020b0503020204020204" charset="-122"/>
                </a:rPr>
                <a:t>各种轴承</a:t>
              </a:r>
              <a:endParaRPr lang="zh-CN" altLang="en-US" sz="2400">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9" name="组合 9" title=""/>
          <p:cNvGrpSpPr/>
          <p:nvPr>
            <p:custDataLst>
              <p:tags r:id="rId3"/>
            </p:custDataLst>
          </p:nvPr>
        </p:nvGrpSpPr>
        <p:grpSpPr>
          <a:xfrm>
            <a:off x="564" y="56350"/>
            <a:ext cx="4726990" cy="521970"/>
            <a:chOff x="0" y="623478"/>
            <a:chExt cx="5556346" cy="610826"/>
          </a:xfrm>
        </p:grpSpPr>
        <p:grpSp>
          <p:nvGrpSpPr>
            <p:cNvPr id="11" name="组合 10"/>
            <p:cNvGrpSpPr/>
            <p:nvPr>
              <p:custDataLst>
                <p:tags r:id="rId4"/>
              </p:custDataLst>
            </p:nvPr>
          </p:nvGrpSpPr>
          <p:grpSpPr>
            <a:xfrm>
              <a:off x="0" y="679673"/>
              <a:ext cx="501527" cy="416083"/>
              <a:chOff x="0" y="538268"/>
              <a:chExt cx="501527" cy="416083"/>
            </a:xfrm>
          </p:grpSpPr>
          <p:sp>
            <p:nvSpPr>
              <p:cNvPr id="14" name="矩形 13"/>
              <p:cNvSpPr/>
              <p:nvPr>
                <p:custDataLst>
                  <p:tags r:id="rId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7"/>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二、探究滑动摩擦力</a:t>
              </a:r>
              <a:endParaRPr lang="zh-CN" altLang="en-US" b="1">
                <a:solidFill>
                  <a:srgbClr val="008080"/>
                </a:solidFill>
                <a:latin typeface="微软雅黑" panose="020b0503020204020204" charset="-122"/>
              </a:endParaRPr>
            </a:p>
          </p:txBody>
        </p:sp>
      </p:grpSp>
      <p:sp>
        <p:nvSpPr>
          <p:cNvPr id="5" name="TextBox 8" title=""/>
          <p:cNvSpPr txBox="1">
            <a:spLocks noChangeArrowheads="1"/>
          </p:cNvSpPr>
          <p:nvPr>
            <p:custDataLst>
              <p:tags r:id="rId8"/>
            </p:custDataLst>
          </p:nvPr>
        </p:nvSpPr>
        <p:spPr bwMode="auto">
          <a:xfrm>
            <a:off x="670407" y="873017"/>
            <a:ext cx="7847631"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smtClean="0">
                <a:solidFill>
                  <a:schemeClr val="accent1">
                    <a:lumMod val="75000"/>
                  </a:schemeClr>
                </a:solidFill>
                <a:latin typeface="微软雅黑" panose="020b0503020204020204" charset="-122"/>
                <a:ea typeface="微软雅黑" panose="020b0503020204020204" charset="-122"/>
              </a:rPr>
              <a:t>静摩擦：</a:t>
            </a:r>
            <a:r>
              <a:rPr lang="zh-CN" altLang="en-US" sz="2400">
                <a:latin typeface="微软雅黑" panose="020b0503020204020204" charset="-122"/>
                <a:ea typeface="微软雅黑" panose="020b0503020204020204" charset="-122"/>
              </a:rPr>
              <a:t>一个物体在另一个物体表面上具有相对运动趋势，</a:t>
            </a:r>
            <a:r>
              <a:rPr lang="en-US" altLang="zh-CN" sz="2400">
                <a:latin typeface="微软雅黑" panose="020b0503020204020204" charset="-122"/>
                <a:ea typeface="微软雅黑" panose="020b0503020204020204" charset="-122"/>
              </a:rPr>
              <a:t> </a:t>
            </a:r>
            <a:endParaRPr lang="en-US" altLang="zh-CN" sz="2400">
              <a:latin typeface="微软雅黑" panose="020b0503020204020204" charset="-122"/>
              <a:ea typeface="微软雅黑" panose="020b0503020204020204" charset="-122"/>
            </a:endParaRPr>
          </a:p>
          <a:p>
            <a:pPr eaLnBrk="1" hangingPunct="1">
              <a:lnSpc>
                <a:spcPct val="1500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但未发生相对运动时产生的摩擦。</a:t>
            </a:r>
            <a:endParaRPr lang="zh-CN" altLang="en-US" sz="2400">
              <a:latin typeface="微软雅黑" panose="020b0503020204020204" charset="-122"/>
              <a:ea typeface="微软雅黑" panose="020b0503020204020204" charset="-122"/>
            </a:endParaRPr>
          </a:p>
          <a:p>
            <a:pPr eaLnBrk="1" hangingPunct="1">
              <a:lnSpc>
                <a:spcPct val="150000"/>
              </a:lnSpc>
            </a:pPr>
            <a:r>
              <a:rPr lang="zh-CN" altLang="en-US" sz="2400" b="1" smtClean="0">
                <a:solidFill>
                  <a:schemeClr val="accent1">
                    <a:lumMod val="75000"/>
                  </a:schemeClr>
                </a:solidFill>
                <a:latin typeface="微软雅黑" panose="020b0503020204020204" charset="-122"/>
                <a:ea typeface="微软雅黑" panose="020b0503020204020204" charset="-122"/>
              </a:rPr>
              <a:t>静摩擦力：</a:t>
            </a:r>
            <a:r>
              <a:rPr lang="zh-CN" altLang="en-US" sz="2400">
                <a:latin typeface="微软雅黑" panose="020b0503020204020204" charset="-122"/>
                <a:ea typeface="微软雅黑" panose="020b0503020204020204" charset="-122"/>
              </a:rPr>
              <a:t>静摩擦中阻碍物体相对运动趋势的力。</a:t>
            </a:r>
            <a:endParaRPr lang="zh-CN" altLang="en-US" sz="2400">
              <a:latin typeface="微软雅黑" panose="020b0503020204020204" charset="-122"/>
              <a:ea typeface="微软雅黑" panose="020b0503020204020204" charset="-122"/>
            </a:endParaRPr>
          </a:p>
        </p:txBody>
      </p:sp>
      <p:grpSp>
        <p:nvGrpSpPr>
          <p:cNvPr id="4" name="组合 6" title=""/>
          <p:cNvGrpSpPr/>
          <p:nvPr>
            <p:custDataLst>
              <p:tags r:id="rId9"/>
            </p:custDataLst>
          </p:nvPr>
        </p:nvGrpSpPr>
        <p:grpSpPr>
          <a:xfrm>
            <a:off x="4947239" y="2811433"/>
            <a:ext cx="2526353" cy="2042059"/>
            <a:chOff x="7369" y="4725"/>
            <a:chExt cx="5748" cy="5350"/>
          </a:xfrm>
        </p:grpSpPr>
        <p:pic>
          <p:nvPicPr>
            <p:cNvPr id="2" name="图片 1"/>
            <p:cNvPicPr>
              <a:picLocks noChangeAspect="1"/>
            </p:cNvPicPr>
            <p:nvPr>
              <p:custDataLst>
                <p:tags r:id="rId11"/>
              </p:custDataLst>
            </p:nvPr>
          </p:nvPicPr>
          <p:blipFill>
            <a:blip r:embed="rId10"/>
            <a:srcRect r="6147"/>
            <a:stretch>
              <a:fillRect/>
            </a:stretch>
          </p:blipFill>
          <p:spPr>
            <a:xfrm>
              <a:off x="7369" y="4725"/>
              <a:ext cx="5748" cy="4310"/>
            </a:xfrm>
            <a:prstGeom prst="rect">
              <a:avLst/>
            </a:prstGeom>
          </p:spPr>
        </p:pic>
        <p:sp>
          <p:nvSpPr>
            <p:cNvPr id="11271" name="文本框 2"/>
            <p:cNvSpPr txBox="1">
              <a:spLocks noChangeArrowheads="1"/>
            </p:cNvSpPr>
            <p:nvPr>
              <p:custDataLst>
                <p:tags r:id="rId12"/>
              </p:custDataLst>
            </p:nvPr>
          </p:nvSpPr>
          <p:spPr bwMode="auto">
            <a:xfrm>
              <a:off x="9366" y="9030"/>
              <a:ext cx="1754" cy="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latin typeface="微软雅黑" panose="020b0503020204020204" charset="-122"/>
                  <a:ea typeface="微软雅黑" panose="020b0503020204020204" charset="-122"/>
                </a:rPr>
                <a:t>走路</a:t>
              </a:r>
              <a:endParaRPr lang="zh-CN" altLang="en-US" sz="2000">
                <a:latin typeface="微软雅黑" panose="020b0503020204020204" charset="-122"/>
                <a:ea typeface="微软雅黑" panose="020b0503020204020204" charset="-122"/>
              </a:endParaRPr>
            </a:p>
          </p:txBody>
        </p:sp>
      </p:grpSp>
      <p:grpSp>
        <p:nvGrpSpPr>
          <p:cNvPr id="7" name="组合 6" title=""/>
          <p:cNvGrpSpPr/>
          <p:nvPr>
            <p:custDataLst>
              <p:tags r:id="rId13"/>
            </p:custDataLst>
          </p:nvPr>
        </p:nvGrpSpPr>
        <p:grpSpPr>
          <a:xfrm>
            <a:off x="1027233" y="2811433"/>
            <a:ext cx="2376512" cy="2057195"/>
            <a:chOff x="1343471" y="3000693"/>
            <a:chExt cx="4290401" cy="3425624"/>
          </a:xfrm>
        </p:grpSpPr>
        <p:sp>
          <p:nvSpPr>
            <p:cNvPr id="11273" name="文本框 9"/>
            <p:cNvSpPr txBox="1">
              <a:spLocks noChangeArrowheads="1"/>
            </p:cNvSpPr>
            <p:nvPr>
              <p:custDataLst>
                <p:tags r:id="rId14"/>
              </p:custDataLst>
            </p:nvPr>
          </p:nvSpPr>
          <p:spPr bwMode="auto">
            <a:xfrm>
              <a:off x="2227227" y="5762272"/>
              <a:ext cx="2891980" cy="66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latin typeface="微软雅黑" panose="020b0503020204020204" charset="-122"/>
                  <a:ea typeface="微软雅黑" panose="020b0503020204020204" charset="-122"/>
                </a:rPr>
                <a:t>握住</a:t>
              </a:r>
              <a:r>
                <a:rPr lang="zh-CN" altLang="en-US" sz="2000" smtClean="0">
                  <a:latin typeface="微软雅黑" panose="020b0503020204020204" charset="-122"/>
                  <a:ea typeface="微软雅黑" panose="020b0503020204020204" charset="-122"/>
                </a:rPr>
                <a:t>的手机</a:t>
              </a:r>
              <a:endParaRPr lang="zh-CN" altLang="en-US" sz="2000">
                <a:latin typeface="微软雅黑" panose="020b0503020204020204" charset="-122"/>
                <a:ea typeface="微软雅黑" panose="020b0503020204020204" charset="-122"/>
              </a:endParaRPr>
            </a:p>
          </p:txBody>
        </p:sp>
        <p:pic>
          <p:nvPicPr>
            <p:cNvPr id="6" name="图片 5"/>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rcRect b="4345"/>
            <a:stretch>
              <a:fillRect/>
            </a:stretch>
          </p:blipFill>
          <p:spPr>
            <a:xfrm>
              <a:off x="1343471" y="3000693"/>
              <a:ext cx="4290401" cy="27360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445644" y="997462"/>
            <a:ext cx="2344131" cy="7441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effectLst>
                  <a:outerShdw blurRad="38100" dist="19050" dir="2700000" algn="tl" rotWithShape="0">
                    <a:schemeClr val="dk1">
                      <a:alpha val="40000"/>
                    </a:schemeClr>
                  </a:outerShdw>
                </a:effectLst>
                <a:latin typeface="Times New Roman"/>
                <a:ea typeface="微软雅黑" panose="020b0503020204020204" charset="-122"/>
                <a:sym typeface="+mn-ea"/>
              </a:rPr>
              <a:t>摩擦力产生条件</a:t>
            </a:r>
            <a:endParaRPr lang="zh-CN" altLang="en-US" sz="2400" b="1">
              <a:solidFill>
                <a:schemeClr val="bg1"/>
              </a:solidFill>
              <a:effectLst>
                <a:outerShdw blurRad="38100" dist="19050" dir="2700000" algn="tl" rotWithShape="0">
                  <a:schemeClr val="dk1">
                    <a:alpha val="40000"/>
                  </a:schemeClr>
                </a:outerShdw>
              </a:effectLst>
              <a:latin typeface="Times New Roman"/>
              <a:ea typeface="微软雅黑" panose="020b0503020204020204" charset="-122"/>
              <a:sym typeface="+mn-ea"/>
            </a:endParaRPr>
          </a:p>
        </p:txBody>
      </p:sp>
      <p:sp>
        <p:nvSpPr>
          <p:cNvPr id="10" name="矩形 9" title=""/>
          <p:cNvSpPr/>
          <p:nvPr>
            <p:custDataLst>
              <p:tags r:id="rId4"/>
            </p:custDataLst>
          </p:nvPr>
        </p:nvSpPr>
        <p:spPr>
          <a:xfrm>
            <a:off x="3599935" y="739949"/>
            <a:ext cx="3275596" cy="387302"/>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rgbClr val="000000"/>
                </a:solidFill>
                <a:latin typeface="Times New Roman"/>
                <a:ea typeface="微软雅黑" panose="020b0503020204020204" charset="-122"/>
                <a:sym typeface="Wingdings" panose="05000000000000000000" pitchFamily="2" charset="2"/>
              </a:rPr>
              <a:t>两个物体接触且有压力</a:t>
            </a:r>
            <a:endParaRPr lang="zh-CN" altLang="en-US" sz="2400">
              <a:solidFill>
                <a:srgbClr val="000000"/>
              </a:solidFill>
              <a:latin typeface="Times New Roman"/>
              <a:ea typeface="微软雅黑" panose="020b0503020204020204" charset="-122"/>
              <a:sym typeface="Wingdings" panose="05000000000000000000" pitchFamily="2" charset="2"/>
            </a:endParaRPr>
          </a:p>
        </p:txBody>
      </p:sp>
      <p:sp>
        <p:nvSpPr>
          <p:cNvPr id="11" name="矩形 10" title=""/>
          <p:cNvSpPr/>
          <p:nvPr>
            <p:custDataLst>
              <p:tags r:id="rId5"/>
            </p:custDataLst>
          </p:nvPr>
        </p:nvSpPr>
        <p:spPr>
          <a:xfrm>
            <a:off x="3599935" y="1206351"/>
            <a:ext cx="4471118" cy="387302"/>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chemeClr val="tx1"/>
                </a:solidFill>
                <a:latin typeface="Times New Roman"/>
                <a:ea typeface="微软雅黑" panose="020b0503020204020204" charset="-122"/>
                <a:sym typeface="Wingdings" panose="05000000000000000000" pitchFamily="2" charset="2"/>
              </a:rPr>
              <a:t>有</a:t>
            </a:r>
            <a:r>
              <a:rPr lang="zh-CN" altLang="en-US" sz="2400" b="1" smtClean="0">
                <a:solidFill>
                  <a:srgbClr val="008080"/>
                </a:solidFill>
                <a:latin typeface="Times New Roman"/>
                <a:ea typeface="微软雅黑" panose="020b0503020204020204" charset="-122"/>
                <a:sym typeface="Wingdings" panose="05000000000000000000" pitchFamily="2" charset="2"/>
              </a:rPr>
              <a:t>相对运动</a:t>
            </a:r>
            <a:r>
              <a:rPr lang="zh-CN" altLang="en-US" sz="2400">
                <a:solidFill>
                  <a:srgbClr val="000000"/>
                </a:solidFill>
                <a:latin typeface="Times New Roman"/>
                <a:ea typeface="微软雅黑" panose="020b0503020204020204" charset="-122"/>
                <a:sym typeface="Wingdings" panose="05000000000000000000" pitchFamily="2" charset="2"/>
              </a:rPr>
              <a:t>或有</a:t>
            </a:r>
            <a:r>
              <a:rPr lang="zh-CN" altLang="en-US" sz="2400" b="1" smtClean="0">
                <a:solidFill>
                  <a:srgbClr val="008080"/>
                </a:solidFill>
                <a:latin typeface="Times New Roman"/>
                <a:ea typeface="微软雅黑" panose="020b0503020204020204" charset="-122"/>
                <a:sym typeface="Wingdings" panose="05000000000000000000" pitchFamily="2" charset="2"/>
              </a:rPr>
              <a:t>相对运动的趋势</a:t>
            </a:r>
            <a:endParaRPr lang="zh-CN" altLang="en-US" sz="2400" b="1" smtClean="0">
              <a:solidFill>
                <a:srgbClr val="008080"/>
              </a:solidFill>
              <a:latin typeface="Times New Roman"/>
              <a:ea typeface="微软雅黑" panose="020b0503020204020204" charset="-122"/>
              <a:sym typeface="Wingdings" panose="05000000000000000000" pitchFamily="2" charset="2"/>
            </a:endParaRPr>
          </a:p>
        </p:txBody>
      </p:sp>
      <p:sp>
        <p:nvSpPr>
          <p:cNvPr id="13" name="矩形 12" title=""/>
          <p:cNvSpPr/>
          <p:nvPr>
            <p:custDataLst>
              <p:tags r:id="rId6"/>
            </p:custDataLst>
          </p:nvPr>
        </p:nvSpPr>
        <p:spPr>
          <a:xfrm>
            <a:off x="3600094" y="1673283"/>
            <a:ext cx="2825242" cy="386667"/>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rgbClr val="000000"/>
                </a:solidFill>
                <a:latin typeface="Times New Roman"/>
                <a:ea typeface="微软雅黑" panose="020b0503020204020204" charset="-122"/>
                <a:sym typeface="Wingdings" panose="05000000000000000000" pitchFamily="2" charset="2"/>
              </a:rPr>
              <a:t>接触面不光滑</a:t>
            </a:r>
            <a:endParaRPr lang="zh-CN" altLang="en-US" sz="2400">
              <a:solidFill>
                <a:srgbClr val="000000"/>
              </a:solidFill>
              <a:latin typeface="Times New Roman"/>
              <a:ea typeface="微软雅黑" panose="020b0503020204020204" charset="-122"/>
              <a:sym typeface="Wingdings" panose="05000000000000000000" pitchFamily="2" charset="2"/>
            </a:endParaRPr>
          </a:p>
        </p:txBody>
      </p:sp>
      <p:cxnSp>
        <p:nvCxnSpPr>
          <p:cNvPr id="14" name="直接连接符 13" title=""/>
          <p:cNvCxnSpPr>
            <a:endCxn id="10" idx="1"/>
          </p:cNvCxnSpPr>
          <p:nvPr>
            <p:custDataLst>
              <p:tags r:id="rId7"/>
            </p:custDataLst>
          </p:nvPr>
        </p:nvCxnSpPr>
        <p:spPr>
          <a:xfrm flipV="1">
            <a:off x="2789616" y="933442"/>
            <a:ext cx="810478" cy="45381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 name="直接连接符 15" title=""/>
          <p:cNvCxnSpPr/>
          <p:nvPr>
            <p:custDataLst>
              <p:tags r:id="rId8"/>
            </p:custDataLst>
          </p:nvPr>
        </p:nvCxnSpPr>
        <p:spPr>
          <a:xfrm>
            <a:off x="2789617" y="1387252"/>
            <a:ext cx="810001"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7" name="直接连接符 16" title=""/>
          <p:cNvCxnSpPr>
            <a:endCxn id="13" idx="1"/>
          </p:cNvCxnSpPr>
          <p:nvPr>
            <p:custDataLst>
              <p:tags r:id="rId9"/>
            </p:custDataLst>
          </p:nvPr>
        </p:nvCxnSpPr>
        <p:spPr>
          <a:xfrm>
            <a:off x="2789616" y="1387886"/>
            <a:ext cx="810478" cy="479049"/>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grpSp>
        <p:nvGrpSpPr>
          <p:cNvPr id="19" name="组合 9" title=""/>
          <p:cNvGrpSpPr/>
          <p:nvPr>
            <p:custDataLst>
              <p:tags r:id="rId10"/>
            </p:custDataLst>
          </p:nvPr>
        </p:nvGrpSpPr>
        <p:grpSpPr>
          <a:xfrm>
            <a:off x="564" y="56350"/>
            <a:ext cx="4726990" cy="521970"/>
            <a:chOff x="0" y="623478"/>
            <a:chExt cx="5556346" cy="610826"/>
          </a:xfrm>
        </p:grpSpPr>
        <p:grpSp>
          <p:nvGrpSpPr>
            <p:cNvPr id="22" name="组合 21"/>
            <p:cNvGrpSpPr/>
            <p:nvPr>
              <p:custDataLst>
                <p:tags r:id="rId11"/>
              </p:custDataLst>
            </p:nvPr>
          </p:nvGrpSpPr>
          <p:grpSpPr>
            <a:xfrm>
              <a:off x="0" y="679673"/>
              <a:ext cx="501527" cy="416083"/>
              <a:chOff x="0" y="538268"/>
              <a:chExt cx="501527" cy="416083"/>
            </a:xfrm>
          </p:grpSpPr>
          <p:sp>
            <p:nvSpPr>
              <p:cNvPr id="23" name="矩形 22"/>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24" name="矩形 23"/>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25" name="文本框 11"/>
            <p:cNvSpPr txBox="1">
              <a:spLocks noChangeArrowheads="1"/>
            </p:cNvSpPr>
            <p:nvPr>
              <p:custDataLst>
                <p:tags r:id="rId14"/>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Times New Roman"/>
                </a:rPr>
                <a:t>二、探究滑动摩擦力</a:t>
              </a:r>
              <a:endParaRPr lang="zh-CN" altLang="en-US" b="1">
                <a:solidFill>
                  <a:srgbClr val="008080"/>
                </a:solidFill>
                <a:latin typeface="Times New Roman"/>
              </a:endParaRPr>
            </a:p>
          </p:txBody>
        </p:sp>
      </p:grpSp>
      <p:sp>
        <p:nvSpPr>
          <p:cNvPr id="26" name="矩形 25" title=""/>
          <p:cNvSpPr/>
          <p:nvPr>
            <p:custDataLst>
              <p:tags r:id="rId15"/>
            </p:custDataLst>
          </p:nvPr>
        </p:nvSpPr>
        <p:spPr>
          <a:xfrm>
            <a:off x="921201" y="2288892"/>
            <a:ext cx="7397472" cy="460375"/>
          </a:xfrm>
          <a:prstGeom prst="rect">
            <a:avLst/>
          </a:prstGeom>
          <a:solidFill>
            <a:schemeClr val="accent5">
              <a:lumMod val="20000"/>
              <a:lumOff val="80000"/>
            </a:schemeClr>
          </a:solidFill>
          <a:ln w="28575">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zh-CN" altLang="en-US" sz="2400">
                <a:solidFill>
                  <a:srgbClr val="000000"/>
                </a:solidFill>
                <a:latin typeface="Times New Roman"/>
                <a:ea typeface="微软雅黑" panose="020b0503020204020204" charset="-122"/>
              </a:rPr>
              <a:t>摩擦力的方向：与相对运动或相对运动趋势方向相反</a:t>
            </a:r>
            <a:endParaRPr lang="zh-CN" altLang="en-US" sz="2400">
              <a:solidFill>
                <a:srgbClr val="000000"/>
              </a:solidFill>
              <a:latin typeface="Times New Roman"/>
              <a:ea typeface="微软雅黑" panose="020b0503020204020204" charset="-122"/>
            </a:endParaRPr>
          </a:p>
        </p:txBody>
      </p:sp>
      <p:sp>
        <p:nvSpPr>
          <p:cNvPr id="27" name="文本框 26" title=""/>
          <p:cNvSpPr txBox="1"/>
          <p:nvPr>
            <p:custDataLst>
              <p:tags r:id="rId16"/>
            </p:custDataLst>
          </p:nvPr>
        </p:nvSpPr>
        <p:spPr>
          <a:xfrm>
            <a:off x="427232" y="4250800"/>
            <a:ext cx="3469847" cy="768985"/>
          </a:xfrm>
          <a:prstGeom prst="rect">
            <a:avLst/>
          </a:prstGeom>
          <a:noFill/>
        </p:spPr>
        <p:txBody>
          <a:bodyPr wrap="square" lIns="0" tIns="0" rIns="0" bIns="0" rtlCol="0">
            <a:spAutoFit/>
          </a:bodyPr>
          <a:lstStyle/>
          <a:p>
            <a:pPr marL="0" marR="0" lvl="0" indent="0" algn="l" fontAlgn="base">
              <a:lnSpc>
                <a:spcPct val="125000"/>
              </a:lnSpc>
            </a:pPr>
            <a:r>
              <a:rPr lang="en-US" sz="2000" u="none" spc="0" err="1" smtClean="0">
                <a:latin typeface="Times New Roman"/>
                <a:ea typeface="微软雅黑" panose="020b0503020204020204" charset="-122"/>
              </a:rPr>
              <a:t>物体</a:t>
            </a:r>
            <a:r>
              <a:rPr lang="zh-CN" altLang="en-US" sz="2000" u="none" spc="0" smtClean="0">
                <a:latin typeface="Times New Roman"/>
                <a:ea typeface="微软雅黑" panose="020b0503020204020204" charset="-122"/>
              </a:rPr>
              <a:t>被拉着</a:t>
            </a:r>
            <a:r>
              <a:rPr lang="en-US" sz="2000" u="none" spc="0" err="1" smtClean="0">
                <a:latin typeface="Times New Roman"/>
                <a:ea typeface="微软雅黑" panose="020b0503020204020204" charset="-122"/>
              </a:rPr>
              <a:t>向右运动</a:t>
            </a:r>
            <a:r>
              <a:rPr lang="zh-CN" altLang="en-US" sz="2000" u="none" spc="0" err="1" smtClean="0">
                <a:latin typeface="Times New Roman"/>
                <a:ea typeface="微软雅黑" panose="020b0503020204020204" charset="-122"/>
              </a:rPr>
              <a:t>，</a:t>
            </a:r>
            <a:r>
              <a:rPr lang="en-US" sz="2000" err="1" smtClean="0">
                <a:latin typeface="Times New Roman"/>
                <a:ea typeface="微软雅黑" panose="020b0503020204020204" charset="-122"/>
                <a:sym typeface="+mn-ea"/>
              </a:rPr>
              <a:t>摩擦力向左</a:t>
            </a:r>
            <a:r>
              <a:rPr lang="zh-CN" altLang="en-US" sz="2000" err="1" smtClean="0">
                <a:latin typeface="Times New Roman"/>
                <a:ea typeface="微软雅黑" panose="020b0503020204020204" charset="-122"/>
                <a:sym typeface="+mn-ea"/>
              </a:rPr>
              <a:t>，</a:t>
            </a:r>
            <a:r>
              <a:rPr lang="en-US" sz="2000" err="1" smtClean="0">
                <a:latin typeface="Times New Roman"/>
                <a:ea typeface="微软雅黑" panose="020b0503020204020204" charset="-122"/>
                <a:sym typeface="+mn-ea"/>
              </a:rPr>
              <a:t>与相对运动方向相反</a:t>
            </a:r>
            <a:endParaRPr lang="en-US" sz="2000" u="none" spc="0" err="1" smtClean="0">
              <a:latin typeface="Times New Roman"/>
              <a:ea typeface="微软雅黑" panose="020b0503020204020204" charset="-122"/>
              <a:sym typeface="+mn-ea"/>
            </a:endParaRPr>
          </a:p>
        </p:txBody>
      </p:sp>
      <p:sp>
        <p:nvSpPr>
          <p:cNvPr id="44" name="文本框 43" title=""/>
          <p:cNvSpPr txBox="1"/>
          <p:nvPr>
            <p:custDataLst>
              <p:tags r:id="rId17"/>
            </p:custDataLst>
          </p:nvPr>
        </p:nvSpPr>
        <p:spPr>
          <a:xfrm>
            <a:off x="4074221" y="3960641"/>
            <a:ext cx="4509213" cy="1153795"/>
          </a:xfrm>
          <a:prstGeom prst="rect">
            <a:avLst/>
          </a:prstGeom>
          <a:noFill/>
        </p:spPr>
        <p:txBody>
          <a:bodyPr wrap="square" lIns="0" tIns="0" rIns="0" bIns="0" rtlCol="0">
            <a:spAutoFit/>
          </a:bodyPr>
          <a:lstStyle/>
          <a:p>
            <a:pPr lvl="0">
              <a:lnSpc>
                <a:spcPct val="125000"/>
              </a:lnSpc>
            </a:pPr>
            <a:r>
              <a:rPr lang="zh-CN" altLang="en-US" sz="2000" smtClean="0">
                <a:latin typeface="Times New Roman"/>
                <a:ea typeface="微软雅黑" panose="020b0503020204020204" charset="-122"/>
                <a:cs typeface="Times New Roman" panose="02020603050405020304" charset="0"/>
              </a:rPr>
              <a:t>向右拉物体但没有拉动，</a:t>
            </a:r>
            <a:r>
              <a:rPr lang="en-US" altLang="zh-CN" sz="2000" smtClean="0">
                <a:latin typeface="Times New Roman"/>
                <a:ea typeface="微软雅黑" panose="020b0503020204020204" charset="-122"/>
                <a:cs typeface="Times New Roman" panose="02020603050405020304" charset="0"/>
              </a:rPr>
              <a:t> </a:t>
            </a:r>
            <a:r>
              <a:rPr lang="zh-CN" altLang="en-US" sz="2000" smtClean="0">
                <a:latin typeface="Times New Roman"/>
                <a:ea typeface="微软雅黑" panose="020b0503020204020204" charset="-122"/>
                <a:cs typeface="Times New Roman" panose="02020603050405020304" charset="0"/>
              </a:rPr>
              <a:t>物体</a:t>
            </a:r>
            <a:r>
              <a:rPr lang="en-US" altLang="zh-CN" sz="2000" err="1" smtClean="0">
                <a:latin typeface="Times New Roman"/>
                <a:ea typeface="微软雅黑" panose="020b0503020204020204" charset="-122"/>
                <a:cs typeface="Times New Roman" panose="02020603050405020304" charset="0"/>
              </a:rPr>
              <a:t>有向</a:t>
            </a:r>
            <a:r>
              <a:rPr lang="zh-CN" altLang="en-US" sz="2000" smtClean="0">
                <a:latin typeface="Times New Roman"/>
                <a:ea typeface="微软雅黑" panose="020b0503020204020204" charset="-122"/>
                <a:cs typeface="Times New Roman" panose="02020603050405020304" charset="0"/>
              </a:rPr>
              <a:t>右运动的</a:t>
            </a:r>
            <a:r>
              <a:rPr lang="en-US" altLang="zh-CN" sz="2000" err="1">
                <a:latin typeface="Times New Roman"/>
                <a:ea typeface="微软雅黑" panose="020b0503020204020204" charset="-122"/>
                <a:cs typeface="Times New Roman" panose="02020603050405020304" charset="0"/>
              </a:rPr>
              <a:t>趋势</a:t>
            </a:r>
            <a:r>
              <a:rPr lang="zh-CN" altLang="en-US" sz="2000" err="1">
                <a:latin typeface="Times New Roman"/>
                <a:ea typeface="微软雅黑" panose="020b0503020204020204" charset="-122"/>
                <a:cs typeface="Times New Roman" panose="02020603050405020304" charset="0"/>
              </a:rPr>
              <a:t>，</a:t>
            </a:r>
            <a:r>
              <a:rPr lang="en-US" sz="2000" err="1" smtClean="0">
                <a:latin typeface="Times New Roman"/>
                <a:ea typeface="微软雅黑" panose="020b0503020204020204" charset="-122"/>
                <a:cs typeface="Times New Roman" panose="02020603050405020304" charset="0"/>
                <a:sym typeface="+mn-ea"/>
              </a:rPr>
              <a:t>摩擦力</a:t>
            </a:r>
            <a:r>
              <a:rPr lang="zh-CN" altLang="en-US" sz="2000" smtClean="0">
                <a:latin typeface="Times New Roman"/>
                <a:ea typeface="微软雅黑" panose="020b0503020204020204" charset="-122"/>
                <a:cs typeface="Times New Roman" panose="02020603050405020304" charset="0"/>
                <a:sym typeface="+mn-ea"/>
              </a:rPr>
              <a:t>向左，与相对运动趋势方向相反</a:t>
            </a:r>
            <a:endParaRPr lang="zh-CN" altLang="en-US" sz="2000" smtClean="0">
              <a:latin typeface="Times New Roman"/>
              <a:ea typeface="微软雅黑" panose="020b0503020204020204" charset="-122"/>
              <a:cs typeface="Times New Roman" panose="02020603050405020304" charset="0"/>
              <a:sym typeface="+mn-ea"/>
            </a:endParaRPr>
          </a:p>
        </p:txBody>
      </p:sp>
      <p:grpSp>
        <p:nvGrpSpPr>
          <p:cNvPr id="50" name="组合 49" title=""/>
          <p:cNvGrpSpPr/>
          <p:nvPr>
            <p:custDataLst>
              <p:tags r:id="rId18"/>
            </p:custDataLst>
          </p:nvPr>
        </p:nvGrpSpPr>
        <p:grpSpPr>
          <a:xfrm>
            <a:off x="188501" y="2739687"/>
            <a:ext cx="7721917" cy="1510479"/>
            <a:chOff x="296" y="4315"/>
            <a:chExt cx="12162" cy="2379"/>
          </a:xfrm>
        </p:grpSpPr>
        <p:grpSp>
          <p:nvGrpSpPr>
            <p:cNvPr id="42" name="组合 41"/>
            <p:cNvGrpSpPr/>
            <p:nvPr>
              <p:custDataLst>
                <p:tags r:id="rId19"/>
              </p:custDataLst>
            </p:nvPr>
          </p:nvGrpSpPr>
          <p:grpSpPr>
            <a:xfrm>
              <a:off x="3234" y="4315"/>
              <a:ext cx="2190" cy="820"/>
              <a:chOff x="4984" y="4203"/>
              <a:chExt cx="2190" cy="820"/>
            </a:xfrm>
          </p:grpSpPr>
          <p:cxnSp>
            <p:nvCxnSpPr>
              <p:cNvPr id="38" name="直接箭头连接符 37"/>
              <p:cNvCxnSpPr/>
              <p:nvPr>
                <p:custDataLst>
                  <p:tags r:id="rId20"/>
                </p:custDataLst>
              </p:nvPr>
            </p:nvCxnSpPr>
            <p:spPr>
              <a:xfrm>
                <a:off x="4984" y="4718"/>
                <a:ext cx="1281" cy="0"/>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160"/>
              <p:cNvSpPr>
                <a:spLocks noChangeArrowheads="1"/>
              </p:cNvSpPr>
              <p:nvPr>
                <p:custDataLst>
                  <p:tags r:id="rId21"/>
                </p:custDataLst>
              </p:nvPr>
            </p:nvSpPr>
            <p:spPr bwMode="auto">
              <a:xfrm>
                <a:off x="6142" y="4203"/>
                <a:ext cx="1032"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spAutoFit/>
              </a:bodyPr>
              <a:lstStyle/>
              <a:p>
                <a:pPr>
                  <a:lnSpc>
                    <a:spcPct val="130000"/>
                  </a:lnSpc>
                  <a:defRPr/>
                </a:pPr>
                <a:r>
                  <a:rPr lang="en-US" altLang="zh-CN" sz="2000" i="1" smtClean="0">
                    <a:solidFill>
                      <a:schemeClr val="accent1"/>
                    </a:solidFill>
                    <a:latin typeface="Times New Roman"/>
                    <a:ea typeface="微软雅黑" panose="020b0503020204020204" charset="-122"/>
                    <a:cs typeface="Times New Roman" panose="02020603050405020304" charset="0"/>
                  </a:rPr>
                  <a:t>v</a:t>
                </a:r>
                <a:endParaRPr lang="en-US" altLang="zh-CN" sz="2000" i="1" smtClean="0">
                  <a:solidFill>
                    <a:schemeClr val="accent1"/>
                  </a:solidFill>
                  <a:latin typeface="Times New Roman"/>
                  <a:ea typeface="微软雅黑" panose="020b0503020204020204" charset="-122"/>
                  <a:cs typeface="Times New Roman" panose="02020603050405020304" charset="0"/>
                </a:endParaRPr>
              </a:p>
            </p:txBody>
          </p:sp>
        </p:grpSp>
        <p:grpSp>
          <p:nvGrpSpPr>
            <p:cNvPr id="49" name="组合 48"/>
            <p:cNvGrpSpPr/>
            <p:nvPr>
              <p:custDataLst>
                <p:tags r:id="rId22"/>
              </p:custDataLst>
            </p:nvPr>
          </p:nvGrpSpPr>
          <p:grpSpPr>
            <a:xfrm>
              <a:off x="296" y="4968"/>
              <a:ext cx="12163" cy="1726"/>
              <a:chOff x="296" y="4968"/>
              <a:chExt cx="12163" cy="1726"/>
            </a:xfrm>
          </p:grpSpPr>
          <p:grpSp>
            <p:nvGrpSpPr>
              <p:cNvPr id="43" name="组合 42"/>
              <p:cNvGrpSpPr/>
              <p:nvPr>
                <p:custDataLst>
                  <p:tags r:id="rId23"/>
                </p:custDataLst>
              </p:nvPr>
            </p:nvGrpSpPr>
            <p:grpSpPr>
              <a:xfrm>
                <a:off x="7202" y="5154"/>
                <a:ext cx="4225" cy="1201"/>
                <a:chOff x="1343472" y="3068960"/>
                <a:chExt cx="3384376" cy="1154385"/>
              </a:xfrm>
            </p:grpSpPr>
            <p:sp>
              <p:nvSpPr>
                <p:cNvPr id="45" name="矩形 44"/>
                <p:cNvSpPr/>
                <p:nvPr>
                  <p:custDataLst>
                    <p:tags r:id="rId24"/>
                  </p:custDataLst>
                </p:nvPr>
              </p:nvSpPr>
              <p:spPr>
                <a:xfrm>
                  <a:off x="2207568" y="3068960"/>
                  <a:ext cx="1656184" cy="927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sp>
              <p:nvSpPr>
                <p:cNvPr id="46" name="矩形 45"/>
                <p:cNvSpPr/>
                <p:nvPr>
                  <p:custDataLst>
                    <p:tags r:id="rId25"/>
                  </p:custDataLst>
                </p:nvPr>
              </p:nvSpPr>
              <p:spPr>
                <a:xfrm>
                  <a:off x="1343472" y="3996320"/>
                  <a:ext cx="3384376" cy="227025"/>
                </a:xfrm>
                <a:prstGeom prst="rect">
                  <a:avLst/>
                </a:prstGeom>
                <a:pattFill prst="ltUpDiag">
                  <a:fgClr>
                    <a:schemeClr val="accent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cxnSp>
              <p:nvCxnSpPr>
                <p:cNvPr id="47" name="直接连接符 46"/>
                <p:cNvCxnSpPr/>
                <p:nvPr>
                  <p:custDataLst>
                    <p:tags r:id="rId26"/>
                  </p:custDataLst>
                </p:nvPr>
              </p:nvCxnSpPr>
              <p:spPr>
                <a:xfrm>
                  <a:off x="1343472" y="4005064"/>
                  <a:ext cx="3384376"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custDataLst>
                  <p:tags r:id="rId27"/>
                </p:custDataLst>
              </p:nvPr>
            </p:nvGrpSpPr>
            <p:grpSpPr>
              <a:xfrm>
                <a:off x="1013" y="5087"/>
                <a:ext cx="4225" cy="1201"/>
                <a:chOff x="1343472" y="3068960"/>
                <a:chExt cx="3384376" cy="1154385"/>
              </a:xfrm>
            </p:grpSpPr>
            <p:sp>
              <p:nvSpPr>
                <p:cNvPr id="31" name="矩形 30"/>
                <p:cNvSpPr/>
                <p:nvPr>
                  <p:custDataLst>
                    <p:tags r:id="rId28"/>
                  </p:custDataLst>
                </p:nvPr>
              </p:nvSpPr>
              <p:spPr>
                <a:xfrm>
                  <a:off x="2207568" y="3068960"/>
                  <a:ext cx="1656184" cy="9273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sp>
              <p:nvSpPr>
                <p:cNvPr id="32" name="矩形 31"/>
                <p:cNvSpPr/>
                <p:nvPr>
                  <p:custDataLst>
                    <p:tags r:id="rId29"/>
                  </p:custDataLst>
                </p:nvPr>
              </p:nvSpPr>
              <p:spPr>
                <a:xfrm>
                  <a:off x="1343472" y="3996320"/>
                  <a:ext cx="3384376" cy="227025"/>
                </a:xfrm>
                <a:prstGeom prst="rect">
                  <a:avLst/>
                </a:prstGeom>
                <a:pattFill prst="ltUpDiag">
                  <a:fgClr>
                    <a:schemeClr val="accent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cxnSp>
              <p:nvCxnSpPr>
                <p:cNvPr id="33" name="直接连接符 32"/>
                <p:cNvCxnSpPr/>
                <p:nvPr>
                  <p:custDataLst>
                    <p:tags r:id="rId30"/>
                  </p:custDataLst>
                </p:nvPr>
              </p:nvCxnSpPr>
              <p:spPr>
                <a:xfrm>
                  <a:off x="1343472" y="4005064"/>
                  <a:ext cx="3384376"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custDataLst>
                  <p:tags r:id="rId31"/>
                </p:custDataLst>
              </p:nvPr>
            </p:nvGrpSpPr>
            <p:grpSpPr>
              <a:xfrm>
                <a:off x="296" y="5490"/>
                <a:ext cx="6038" cy="1204"/>
                <a:chOff x="2116" y="5046"/>
                <a:chExt cx="6038" cy="1204"/>
              </a:xfrm>
            </p:grpSpPr>
            <p:grpSp>
              <p:nvGrpSpPr>
                <p:cNvPr id="34" name="组合 33"/>
                <p:cNvGrpSpPr/>
                <p:nvPr>
                  <p:custDataLst>
                    <p:tags r:id="rId32"/>
                  </p:custDataLst>
                </p:nvPr>
              </p:nvGrpSpPr>
              <p:grpSpPr>
                <a:xfrm>
                  <a:off x="3038" y="5675"/>
                  <a:ext cx="3964" cy="227"/>
                  <a:chOff x="157322" y="2885630"/>
                  <a:chExt cx="2517116" cy="144000"/>
                </a:xfrm>
              </p:grpSpPr>
              <p:sp>
                <p:nvSpPr>
                  <p:cNvPr id="35" name="椭圆 34"/>
                  <p:cNvSpPr/>
                  <p:nvPr>
                    <p:custDataLst>
                      <p:tags r:id="rId33"/>
                    </p:custDataLst>
                  </p:nvPr>
                </p:nvSpPr>
                <p:spPr>
                  <a:xfrm>
                    <a:off x="1342430" y="2885630"/>
                    <a:ext cx="144016" cy="144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cxnSp>
                <p:nvCxnSpPr>
                  <p:cNvPr id="36" name="直接箭头连接符 35"/>
                  <p:cNvCxnSpPr/>
                  <p:nvPr>
                    <p:custDataLst>
                      <p:tags r:id="rId34"/>
                    </p:custDataLst>
                  </p:nvPr>
                </p:nvCxnSpPr>
                <p:spPr>
                  <a:xfrm>
                    <a:off x="1414438" y="2957630"/>
                    <a:ext cx="1260000" cy="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custDataLst>
                      <p:tags r:id="rId35"/>
                    </p:custDataLst>
                  </p:nvPr>
                </p:nvCxnSpPr>
                <p:spPr>
                  <a:xfrm flipH="1">
                    <a:off x="157322" y="2955588"/>
                    <a:ext cx="1260000" cy="0"/>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39" name="Rectangle 160"/>
                <p:cNvSpPr>
                  <a:spLocks noChangeArrowheads="1"/>
                </p:cNvSpPr>
                <p:nvPr>
                  <p:custDataLst>
                    <p:tags r:id="rId36"/>
                  </p:custDataLst>
                </p:nvPr>
              </p:nvSpPr>
              <p:spPr bwMode="auto">
                <a:xfrm>
                  <a:off x="2116" y="5046"/>
                  <a:ext cx="1341"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spAutoFit/>
                </a:bodyPr>
                <a:lstStyle/>
                <a:p>
                  <a:pPr>
                    <a:lnSpc>
                      <a:spcPct val="130000"/>
                    </a:lnSpc>
                    <a:defRPr/>
                  </a:pPr>
                  <a:r>
                    <a:rPr lang="en-US" altLang="zh-CN" sz="2000" i="1" smtClean="0">
                      <a:solidFill>
                        <a:schemeClr val="accent4"/>
                      </a:solidFill>
                      <a:latin typeface="Times New Roman"/>
                      <a:ea typeface="微软雅黑" panose="020b0503020204020204" charset="-122"/>
                      <a:cs typeface="Times New Roman" panose="02020603050405020304" charset="0"/>
                    </a:rPr>
                    <a:t>F</a:t>
                  </a:r>
                  <a:r>
                    <a:rPr lang="zh-CN" altLang="en-US" sz="2000" baseline="-25000" smtClean="0">
                      <a:solidFill>
                        <a:schemeClr val="accent4"/>
                      </a:solidFill>
                      <a:latin typeface="Times New Roman"/>
                      <a:ea typeface="微软雅黑" panose="020b0503020204020204" charset="-122"/>
                      <a:cs typeface="Times New Roman" panose="02020603050405020304" charset="0"/>
                    </a:rPr>
                    <a:t>摩</a:t>
                  </a:r>
                  <a:endParaRPr lang="zh-CN" altLang="zh-CN" sz="2000" baseline="-25000">
                    <a:solidFill>
                      <a:schemeClr val="accent4"/>
                    </a:solidFill>
                    <a:latin typeface="Times New Roman"/>
                    <a:ea typeface="微软雅黑" panose="020b0503020204020204" charset="-122"/>
                    <a:cs typeface="Times New Roman" panose="02020603050405020304" charset="0"/>
                  </a:endParaRPr>
                </a:p>
              </p:txBody>
            </p:sp>
            <p:sp>
              <p:nvSpPr>
                <p:cNvPr id="56" name="Rectangle 160"/>
                <p:cNvSpPr>
                  <a:spLocks noChangeArrowheads="1"/>
                </p:cNvSpPr>
                <p:nvPr>
                  <p:custDataLst>
                    <p:tags r:id="rId37"/>
                  </p:custDataLst>
                </p:nvPr>
              </p:nvSpPr>
              <p:spPr bwMode="auto">
                <a:xfrm>
                  <a:off x="7122" y="5430"/>
                  <a:ext cx="1032"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spAutoFit/>
                </a:bodyPr>
                <a:lstStyle/>
                <a:p>
                  <a:pPr>
                    <a:lnSpc>
                      <a:spcPct val="130000"/>
                    </a:lnSpc>
                    <a:defRPr/>
                  </a:pPr>
                  <a:r>
                    <a:rPr lang="en-US" altLang="zh-CN" sz="2000" i="1" smtClean="0">
                      <a:solidFill>
                        <a:schemeClr val="accent2"/>
                      </a:solidFill>
                      <a:latin typeface="Times New Roman"/>
                      <a:ea typeface="微软雅黑" panose="020b0503020204020204" charset="-122"/>
                      <a:cs typeface="Times New Roman" panose="02020603050405020304" charset="0"/>
                    </a:rPr>
                    <a:t>F</a:t>
                  </a:r>
                  <a:endParaRPr lang="en-US" altLang="zh-CN" sz="2000" i="1" smtClean="0">
                    <a:solidFill>
                      <a:schemeClr val="accent2"/>
                    </a:solidFill>
                    <a:latin typeface="Times New Roman"/>
                    <a:ea typeface="微软雅黑" panose="020b0503020204020204" charset="-122"/>
                    <a:cs typeface="Times New Roman" panose="02020603050405020304" charset="0"/>
                  </a:endParaRPr>
                </a:p>
              </p:txBody>
            </p:sp>
          </p:grpSp>
          <p:grpSp>
            <p:nvGrpSpPr>
              <p:cNvPr id="48" name="组合 47"/>
              <p:cNvGrpSpPr/>
              <p:nvPr>
                <p:custDataLst>
                  <p:tags r:id="rId38"/>
                </p:custDataLst>
              </p:nvPr>
            </p:nvGrpSpPr>
            <p:grpSpPr>
              <a:xfrm>
                <a:off x="6673" y="4968"/>
                <a:ext cx="5786" cy="1204"/>
                <a:chOff x="10532" y="5046"/>
                <a:chExt cx="5786" cy="1204"/>
              </a:xfrm>
            </p:grpSpPr>
            <p:grpSp>
              <p:nvGrpSpPr>
                <p:cNvPr id="62" name="组合 61"/>
                <p:cNvGrpSpPr/>
                <p:nvPr>
                  <p:custDataLst>
                    <p:tags r:id="rId39"/>
                  </p:custDataLst>
                </p:nvPr>
              </p:nvGrpSpPr>
              <p:grpSpPr>
                <a:xfrm>
                  <a:off x="11561" y="5675"/>
                  <a:ext cx="3209" cy="227"/>
                  <a:chOff x="384969" y="2885630"/>
                  <a:chExt cx="2037581" cy="144000"/>
                </a:xfrm>
              </p:grpSpPr>
              <p:sp>
                <p:nvSpPr>
                  <p:cNvPr id="63" name="椭圆 62"/>
                  <p:cNvSpPr/>
                  <p:nvPr>
                    <p:custDataLst>
                      <p:tags r:id="rId40"/>
                    </p:custDataLst>
                  </p:nvPr>
                </p:nvSpPr>
                <p:spPr>
                  <a:xfrm>
                    <a:off x="1342430" y="2885630"/>
                    <a:ext cx="144016" cy="144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Times New Roman"/>
                      <a:ea typeface="微软雅黑" panose="020b0503020204020204" charset="-122"/>
                      <a:cs typeface="Times New Roman" panose="02020603050405020304" charset="0"/>
                    </a:endParaRPr>
                  </a:p>
                </p:txBody>
              </p:sp>
              <p:cxnSp>
                <p:nvCxnSpPr>
                  <p:cNvPr id="64" name="直接箭头连接符 63"/>
                  <p:cNvCxnSpPr/>
                  <p:nvPr>
                    <p:custDataLst>
                      <p:tags r:id="rId41"/>
                    </p:custDataLst>
                  </p:nvPr>
                </p:nvCxnSpPr>
                <p:spPr>
                  <a:xfrm>
                    <a:off x="1414438" y="2957630"/>
                    <a:ext cx="1008112" cy="0"/>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p:nvPr>
                    <p:custDataLst>
                      <p:tags r:id="rId42"/>
                    </p:custDataLst>
                  </p:nvPr>
                </p:nvCxnSpPr>
                <p:spPr>
                  <a:xfrm flipH="1">
                    <a:off x="384969" y="2957630"/>
                    <a:ext cx="1008112" cy="0"/>
                  </a:xfrm>
                  <a:prstGeom prst="straightConnector1">
                    <a:avLst/>
                  </a:prstGeom>
                  <a:ln w="57150">
                    <a:solidFill>
                      <a:schemeClr val="accent4"/>
                    </a:solidFill>
                    <a:tailEnd type="arrow"/>
                  </a:ln>
                </p:spPr>
                <p:style>
                  <a:lnRef idx="1">
                    <a:schemeClr val="accent1"/>
                  </a:lnRef>
                  <a:fillRef idx="0">
                    <a:schemeClr val="accent1"/>
                  </a:fillRef>
                  <a:effectRef idx="0">
                    <a:schemeClr val="accent1"/>
                  </a:effectRef>
                  <a:fontRef idx="minor">
                    <a:schemeClr val="tx1"/>
                  </a:fontRef>
                </p:style>
              </p:cxnSp>
            </p:grpSp>
            <p:sp>
              <p:nvSpPr>
                <p:cNvPr id="67" name="Rectangle 160"/>
                <p:cNvSpPr>
                  <a:spLocks noChangeArrowheads="1"/>
                </p:cNvSpPr>
                <p:nvPr>
                  <p:custDataLst>
                    <p:tags r:id="rId43"/>
                  </p:custDataLst>
                </p:nvPr>
              </p:nvSpPr>
              <p:spPr bwMode="auto">
                <a:xfrm>
                  <a:off x="10532" y="5046"/>
                  <a:ext cx="1341"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spAutoFit/>
                </a:bodyPr>
                <a:lstStyle/>
                <a:p>
                  <a:pPr>
                    <a:lnSpc>
                      <a:spcPct val="130000"/>
                    </a:lnSpc>
                    <a:defRPr/>
                  </a:pPr>
                  <a:r>
                    <a:rPr lang="en-US" altLang="zh-CN" sz="2000" i="1" smtClean="0">
                      <a:solidFill>
                        <a:schemeClr val="accent4"/>
                      </a:solidFill>
                      <a:latin typeface="Times New Roman"/>
                      <a:ea typeface="微软雅黑" panose="020b0503020204020204" charset="-122"/>
                      <a:cs typeface="Times New Roman" panose="02020603050405020304" charset="0"/>
                    </a:rPr>
                    <a:t>F</a:t>
                  </a:r>
                  <a:r>
                    <a:rPr lang="zh-CN" altLang="en-US" sz="2000" baseline="-25000" smtClean="0">
                      <a:solidFill>
                        <a:schemeClr val="accent4"/>
                      </a:solidFill>
                      <a:latin typeface="Times New Roman"/>
                      <a:ea typeface="微软雅黑" panose="020b0503020204020204" charset="-122"/>
                      <a:cs typeface="Times New Roman" panose="02020603050405020304" charset="0"/>
                    </a:rPr>
                    <a:t>摩</a:t>
                  </a:r>
                  <a:endParaRPr lang="zh-CN" altLang="zh-CN" sz="2000" baseline="-25000">
                    <a:solidFill>
                      <a:schemeClr val="accent4"/>
                    </a:solidFill>
                    <a:latin typeface="Times New Roman"/>
                    <a:ea typeface="微软雅黑" panose="020b0503020204020204" charset="-122"/>
                    <a:cs typeface="Times New Roman" panose="02020603050405020304" charset="0"/>
                  </a:endParaRPr>
                </a:p>
              </p:txBody>
            </p:sp>
            <p:sp>
              <p:nvSpPr>
                <p:cNvPr id="69" name="Rectangle 160"/>
                <p:cNvSpPr>
                  <a:spLocks noChangeArrowheads="1"/>
                </p:cNvSpPr>
                <p:nvPr>
                  <p:custDataLst>
                    <p:tags r:id="rId44"/>
                  </p:custDataLst>
                </p:nvPr>
              </p:nvSpPr>
              <p:spPr bwMode="auto">
                <a:xfrm>
                  <a:off x="15286" y="5430"/>
                  <a:ext cx="1032"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spAutoFit/>
                </a:bodyPr>
                <a:lstStyle/>
                <a:p>
                  <a:pPr>
                    <a:lnSpc>
                      <a:spcPct val="130000"/>
                    </a:lnSpc>
                    <a:defRPr/>
                  </a:pPr>
                  <a:r>
                    <a:rPr lang="en-US" altLang="zh-CN" sz="2000" i="1" smtClean="0">
                      <a:solidFill>
                        <a:schemeClr val="accent2"/>
                      </a:solidFill>
                      <a:latin typeface="Times New Roman"/>
                      <a:ea typeface="微软雅黑" panose="020b0503020204020204" charset="-122"/>
                      <a:cs typeface="Times New Roman" panose="02020603050405020304" charset="0"/>
                    </a:rPr>
                    <a:t>F</a:t>
                  </a:r>
                  <a:endParaRPr lang="en-US" altLang="zh-CN" sz="2000" i="1" smtClean="0">
                    <a:solidFill>
                      <a:schemeClr val="accent2"/>
                    </a:solidFill>
                    <a:latin typeface="Times New Roman"/>
                    <a:ea typeface="微软雅黑" panose="020b0503020204020204" charset="-122"/>
                    <a:cs typeface="Times New Roman" panose="02020603050405020304" charset="0"/>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nodeType="afterGroup">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nodeType="afterGroup">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linds(horizontal)">
                                      <p:cBhvr>
                                        <p:cTn id="37" dur="500"/>
                                        <p:tgtEl>
                                          <p:spTgt spid="26"/>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6" grpId="0" animBg="1"/>
      <p:bldP spid="27" grpId="0"/>
      <p:bldP spid="44"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9" name="矩形 8" title=""/>
          <p:cNvSpPr/>
          <p:nvPr>
            <p:custDataLst>
              <p:tags r:id="rId3"/>
            </p:custDataLst>
          </p:nvPr>
        </p:nvSpPr>
        <p:spPr>
          <a:xfrm>
            <a:off x="301698" y="597957"/>
            <a:ext cx="8014717" cy="2792239"/>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8.[</a:t>
            </a:r>
            <a:r>
              <a:rPr lang="zh-CN" altLang="zh-CN" sz="2400" b="1" kern="100">
                <a:solidFill>
                  <a:srgbClr val="000000"/>
                </a:solidFill>
                <a:latin typeface="Times New Roman"/>
                <a:ea typeface="宋体" panose="02010600030101010101" pitchFamily="2" charset="-122"/>
                <a:cs typeface="Times New Roman" panose="02020603050405020304" charset="0"/>
              </a:rPr>
              <a:t>池州月考</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如图所示，在粗糙程度相同的水平面上，物体在</a:t>
            </a:r>
            <a:r>
              <a:rPr lang="en-US" altLang="zh-CN" sz="2400" b="1" i="1" kern="100">
                <a:solidFill>
                  <a:srgbClr val="000000"/>
                </a:solidFill>
                <a:latin typeface="Times New Roman"/>
                <a:ea typeface="宋体" panose="02010600030101010101" pitchFamily="2" charset="-122"/>
                <a:cs typeface="Courier New" panose="02070309020205020404"/>
              </a:rPr>
              <a:t>F</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5 N</a:t>
            </a:r>
            <a:r>
              <a:rPr lang="zh-CN" altLang="zh-CN" sz="2400" b="1" kern="100">
                <a:solidFill>
                  <a:srgbClr val="000000"/>
                </a:solidFill>
                <a:latin typeface="Times New Roman"/>
                <a:ea typeface="宋体" panose="02010600030101010101" pitchFamily="2" charset="-122"/>
                <a:cs typeface="Times New Roman" panose="02020603050405020304" charset="0"/>
              </a:rPr>
              <a:t>的水平拉力作用下，沿水平面由</a:t>
            </a:r>
            <a:r>
              <a:rPr lang="en-US" altLang="zh-CN" sz="2400" b="1" i="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点匀速运动到</a:t>
            </a:r>
            <a:r>
              <a:rPr lang="en-US" altLang="zh-CN" sz="2400" b="1" i="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点，物体在</a:t>
            </a:r>
            <a:r>
              <a:rPr lang="en-US" altLang="zh-CN" sz="2400" b="1" i="1" kern="100">
                <a:solidFill>
                  <a:srgbClr val="000000"/>
                </a:solidFill>
                <a:latin typeface="Times New Roman"/>
                <a:ea typeface="宋体" panose="02010600030101010101" pitchFamily="2" charset="-122"/>
                <a:cs typeface="Courier New" panose="02070309020205020404"/>
              </a:rPr>
              <a:t>AB</a:t>
            </a:r>
            <a:r>
              <a:rPr lang="zh-CN" altLang="zh-CN" sz="2400" b="1" kern="100">
                <a:solidFill>
                  <a:srgbClr val="000000"/>
                </a:solidFill>
                <a:latin typeface="Times New Roman"/>
                <a:ea typeface="宋体" panose="02010600030101010101" pitchFamily="2" charset="-122"/>
                <a:cs typeface="Times New Roman" panose="02020603050405020304" charset="0"/>
              </a:rPr>
              <a:t>段所受摩擦力为</a:t>
            </a:r>
            <a:r>
              <a:rPr lang="en-US" altLang="zh-CN" sz="2400" b="1" i="1" kern="100" err="1">
                <a:solidFill>
                  <a:srgbClr val="000000"/>
                </a:solidFill>
                <a:latin typeface="Times New Roman"/>
                <a:ea typeface="宋体" panose="02010600030101010101" pitchFamily="2" charset="-122"/>
                <a:cs typeface="Courier New" panose="02070309020205020404"/>
              </a:rPr>
              <a:t>f</a:t>
            </a:r>
            <a:r>
              <a:rPr lang="en-US" altLang="zh-CN" sz="2400" b="1" i="1" kern="100" baseline="-25000" err="1">
                <a:solidFill>
                  <a:srgbClr val="000000"/>
                </a:solidFill>
                <a:latin typeface="Times New Roman"/>
                <a:ea typeface="宋体" panose="02010600030101010101" pitchFamily="2" charset="-122"/>
                <a:cs typeface="Courier New" panose="02070309020205020404"/>
              </a:rPr>
              <a:t>AB</a:t>
            </a:r>
            <a:r>
              <a:rPr lang="zh-CN" altLang="zh-CN" sz="2400" b="1" kern="100">
                <a:solidFill>
                  <a:srgbClr val="000000"/>
                </a:solidFill>
                <a:latin typeface="Times New Roman"/>
                <a:ea typeface="宋体" panose="02010600030101010101" pitchFamily="2" charset="-122"/>
                <a:cs typeface="Times New Roman" panose="02020603050405020304" charset="0"/>
              </a:rPr>
              <a:t>，经过</a:t>
            </a:r>
            <a:r>
              <a:rPr lang="en-US" altLang="zh-CN" sz="2400" b="1" i="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点后撤去拉力</a:t>
            </a:r>
            <a:r>
              <a:rPr lang="en-US" altLang="zh-CN" sz="2400" b="1" i="1" kern="100">
                <a:solidFill>
                  <a:srgbClr val="000000"/>
                </a:solidFill>
                <a:latin typeface="Times New Roman"/>
                <a:ea typeface="宋体" panose="02010600030101010101" pitchFamily="2" charset="-122"/>
                <a:cs typeface="Courier New" panose="02070309020205020404"/>
              </a:rPr>
              <a:t>F</a:t>
            </a:r>
            <a:r>
              <a:rPr lang="zh-CN" altLang="zh-CN" sz="2400" b="1" kern="100">
                <a:solidFill>
                  <a:srgbClr val="000000"/>
                </a:solidFill>
                <a:latin typeface="Times New Roman"/>
                <a:ea typeface="宋体" panose="02010600030101010101" pitchFamily="2" charset="-122"/>
                <a:cs typeface="Times New Roman" panose="02020603050405020304" charset="0"/>
              </a:rPr>
              <a:t>，物体在</a:t>
            </a:r>
            <a:r>
              <a:rPr lang="en-US" altLang="zh-CN" sz="2400" b="1" i="1" kern="100">
                <a:solidFill>
                  <a:srgbClr val="000000"/>
                </a:solidFill>
                <a:latin typeface="Times New Roman"/>
                <a:ea typeface="宋体" panose="02010600030101010101" pitchFamily="2" charset="-122"/>
                <a:cs typeface="Courier New" panose="02070309020205020404"/>
              </a:rPr>
              <a:t>BC</a:t>
            </a:r>
            <a:r>
              <a:rPr lang="zh-CN" altLang="zh-CN" sz="2400" b="1" kern="100">
                <a:solidFill>
                  <a:srgbClr val="000000"/>
                </a:solidFill>
                <a:latin typeface="Times New Roman"/>
                <a:ea typeface="宋体" panose="02010600030101010101" pitchFamily="2" charset="-122"/>
                <a:cs typeface="Times New Roman" panose="02020603050405020304" charset="0"/>
              </a:rPr>
              <a:t>段做减速运动，则物体在</a:t>
            </a:r>
            <a:r>
              <a:rPr lang="en-US" altLang="zh-CN" sz="2400" b="1" i="1" kern="100">
                <a:solidFill>
                  <a:srgbClr val="000000"/>
                </a:solidFill>
                <a:latin typeface="Times New Roman"/>
                <a:ea typeface="宋体" panose="02010600030101010101" pitchFamily="2" charset="-122"/>
                <a:cs typeface="Courier New" panose="02070309020205020404"/>
              </a:rPr>
              <a:t>BC</a:t>
            </a:r>
            <a:r>
              <a:rPr lang="zh-CN" altLang="zh-CN" sz="2400" b="1" kern="100">
                <a:solidFill>
                  <a:srgbClr val="000000"/>
                </a:solidFill>
                <a:latin typeface="Times New Roman"/>
                <a:ea typeface="宋体" panose="02010600030101010101" pitchFamily="2" charset="-122"/>
                <a:cs typeface="Times New Roman" panose="02020603050405020304" charset="0"/>
              </a:rPr>
              <a:t>段受到的摩擦力</a:t>
            </a:r>
            <a:r>
              <a:rPr lang="en-US" altLang="zh-CN" sz="2400" b="1" i="1" kern="100" err="1">
                <a:solidFill>
                  <a:srgbClr val="000000"/>
                </a:solidFill>
                <a:latin typeface="Times New Roman"/>
                <a:ea typeface="宋体" panose="02010600030101010101" pitchFamily="2" charset="-122"/>
                <a:cs typeface="Courier New" panose="02070309020205020404"/>
              </a:rPr>
              <a:t>f</a:t>
            </a:r>
            <a:r>
              <a:rPr lang="en-US" altLang="zh-CN" sz="2400" b="1" i="1" kern="100" baseline="-25000" err="1">
                <a:solidFill>
                  <a:srgbClr val="000000"/>
                </a:solidFill>
                <a:latin typeface="Times New Roman"/>
                <a:ea typeface="宋体" panose="02010600030101010101" pitchFamily="2" charset="-122"/>
                <a:cs typeface="Courier New" panose="02070309020205020404"/>
              </a:rPr>
              <a:t>BC</a:t>
            </a:r>
            <a:r>
              <a:rPr lang="en-US" altLang="zh-CN" sz="2400" b="1" kern="100">
                <a:solidFill>
                  <a:srgbClr val="000000"/>
                </a:solidFill>
                <a:latin typeface="Times New Roman"/>
                <a:ea typeface="宋体" panose="02010600030101010101" pitchFamily="2" charset="-122"/>
                <a:cs typeface="Courier New" panose="02070309020205020404"/>
              </a:rPr>
              <a:t>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Times New Roman"/>
                <a:ea typeface="宋体" panose="02010600030101010101" pitchFamily="2" charset="-122"/>
                <a:cs typeface="Courier New" panose="02070309020205020404"/>
              </a:rPr>
              <a:t>“&gt;”</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Times New Roman"/>
                <a:ea typeface="宋体" panose="02010600030101010101" pitchFamily="2" charset="-122"/>
                <a:cs typeface="Courier New" panose="02070309020205020404"/>
              </a:rPr>
              <a:t>“&lt;”)</a:t>
            </a:r>
            <a:r>
              <a:rPr lang="en-US" altLang="zh-CN" sz="2400" b="1" i="1" kern="100" err="1">
                <a:solidFill>
                  <a:srgbClr val="000000"/>
                </a:solidFill>
                <a:latin typeface="Times New Roman"/>
                <a:ea typeface="宋体" panose="02010600030101010101" pitchFamily="2" charset="-122"/>
                <a:cs typeface="Courier New" panose="02070309020205020404"/>
              </a:rPr>
              <a:t>f</a:t>
            </a:r>
            <a:r>
              <a:rPr lang="en-US" altLang="zh-CN" sz="2400" b="1" i="1" kern="100" baseline="-25000" err="1">
                <a:solidFill>
                  <a:srgbClr val="000000"/>
                </a:solidFill>
                <a:latin typeface="Times New Roman"/>
                <a:ea typeface="宋体" panose="02010600030101010101" pitchFamily="2" charset="-122"/>
                <a:cs typeface="Courier New" panose="02070309020205020404"/>
              </a:rPr>
              <a:t>AB</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仿宋_GB2312"/>
                <a:cs typeface="Courier New" panose="02070309020205020404"/>
              </a:rPr>
              <a:t>(2</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8194"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31840" y="3507854"/>
            <a:ext cx="2096017" cy="84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899592" y="2918488"/>
            <a:ext cx="494046" cy="461665"/>
          </a:xfrm>
          <a:prstGeom prst="rect">
            <a:avLst/>
          </a:prstGeom>
        </p:spPr>
        <p:txBody>
          <a:bodyPr wrap="none">
            <a:spAutoFit/>
          </a:bodyPr>
          <a:lstStyle/>
          <a:p>
            <a:pPr lvl="0" fontAlgn="auto"/>
            <a:r>
              <a:rPr lang="zh-CN" altLang="zh-CN" sz="2400" b="1">
                <a:solidFill>
                  <a:srgbClr val="C00000"/>
                </a:solidFill>
                <a:latin typeface="Times New Roman"/>
                <a:ea typeface="宋体" panose="02010600030101010101" pitchFamily="2" charset="-122"/>
              </a:rPr>
              <a:t>＝</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501518" y="848255"/>
            <a:ext cx="4886992" cy="521970"/>
          </a:xfrm>
          <a:prstGeom prst="rect">
            <a:avLst/>
          </a:prstGeom>
          <a:noFill/>
        </p:spPr>
        <p:txBody>
          <a:bodyPr wrap="square" rtlCol="0" anchor="t">
            <a:spAutoFit/>
          </a:bodyPr>
          <a:lstStyle/>
          <a:p>
            <a:pPr lvl="0" algn="l">
              <a:buClrTx/>
              <a:buSzTx/>
              <a:buFontTx/>
            </a:pPr>
            <a:r>
              <a:rPr lang="zh-CN" altLang="en-US" sz="2800">
                <a:latin typeface="微软雅黑" panose="020b0503020204020204" charset="-122"/>
                <a:ea typeface="微软雅黑" panose="020b0503020204020204" charset="-122"/>
                <a:cs typeface="微软雅黑" panose="020b0503020204020204" charset="-122"/>
                <a:sym typeface="+mn-ea"/>
              </a:rPr>
              <a:t>许多情况下摩擦是</a:t>
            </a:r>
            <a:r>
              <a:rPr lang="zh-CN" altLang="en-US" sz="2800" b="1">
                <a:solidFill>
                  <a:srgbClr val="008080"/>
                </a:solidFill>
                <a:latin typeface="微软雅黑" panose="020b0503020204020204" charset="-122"/>
                <a:ea typeface="微软雅黑" panose="020b0503020204020204" charset="-122"/>
                <a:cs typeface="微软雅黑" panose="020b0503020204020204" charset="-122"/>
                <a:sym typeface="+mn-ea"/>
              </a:rPr>
              <a:t>有用的</a:t>
            </a:r>
            <a:r>
              <a:rPr lang="zh-CN" altLang="en-US" sz="2800">
                <a:latin typeface="微软雅黑" panose="020b0503020204020204" charset="-122"/>
                <a:ea typeface="微软雅黑" panose="020b0503020204020204" charset="-122"/>
                <a:cs typeface="微软雅黑" panose="020b0503020204020204" charset="-122"/>
                <a:sym typeface="+mn-ea"/>
              </a:rPr>
              <a:t>……</a:t>
            </a:r>
            <a:endParaRPr lang="zh-CN" altLang="en-US" sz="2800">
              <a:latin typeface="微软雅黑" panose="020b0503020204020204" charset="-122"/>
              <a:ea typeface="微软雅黑" panose="020b0503020204020204" charset="-122"/>
              <a:cs typeface="微软雅黑" panose="020b0503020204020204" charset="-122"/>
              <a:sym typeface="+mn-ea"/>
            </a:endParaRPr>
          </a:p>
        </p:txBody>
      </p:sp>
      <p:pic>
        <p:nvPicPr>
          <p:cNvPr id="9" name="图片 8" title=""/>
          <p:cNvPicPr>
            <a:picLocks noChangeAspect="1"/>
          </p:cNvPicPr>
          <p:nvPr>
            <p:custDataLst>
              <p:tags r:id="rId5"/>
            </p:custDataLst>
          </p:nvPr>
        </p:nvPicPr>
        <p:blipFill>
          <a:blip r:embed="rId4"/>
          <a:stretch>
            <a:fillRect/>
          </a:stretch>
        </p:blipFill>
        <p:spPr bwMode="auto">
          <a:xfrm>
            <a:off x="2718664" y="1783125"/>
            <a:ext cx="3260661" cy="1871769"/>
          </a:xfrm>
          <a:prstGeom prst="rect">
            <a:avLst/>
          </a:prstGeom>
          <a:noFill/>
          <a:ln w="19050">
            <a:noFill/>
          </a:ln>
          <a:effectLst/>
        </p:spPr>
      </p:pic>
      <p:pic>
        <p:nvPicPr>
          <p:cNvPr id="101" name="图片 100" title=""/>
          <p:cNvPicPr>
            <a:picLocks noChangeAspect="1"/>
          </p:cNvPicPr>
          <p:nvPr>
            <p:custDataLst>
              <p:tags r:id="rId7"/>
            </p:custDataLst>
          </p:nvPr>
        </p:nvPicPr>
        <p:blipFill>
          <a:blip r:embed="rId6"/>
          <a:stretch>
            <a:fillRect/>
          </a:stretch>
        </p:blipFill>
        <p:spPr bwMode="auto">
          <a:xfrm>
            <a:off x="509137" y="1783442"/>
            <a:ext cx="1871769" cy="1871769"/>
          </a:xfrm>
          <a:prstGeom prst="rect">
            <a:avLst/>
          </a:prstGeom>
          <a:noFill/>
          <a:ln w="19050">
            <a:noFill/>
          </a:ln>
          <a:effectLst/>
        </p:spPr>
      </p:pic>
      <p:pic>
        <p:nvPicPr>
          <p:cNvPr id="24" name="图片 23" title=""/>
          <p:cNvPicPr>
            <a:picLocks noChangeAspect="1"/>
          </p:cNvPicPr>
          <p:nvPr>
            <p:custDataLst>
              <p:tags r:id="rId9"/>
            </p:custDataLst>
          </p:nvPr>
        </p:nvPicPr>
        <p:blipFill>
          <a:blip r:embed="rId8"/>
          <a:stretch>
            <a:fillRect/>
          </a:stretch>
        </p:blipFill>
        <p:spPr bwMode="auto">
          <a:xfrm>
            <a:off x="2665330" y="1783760"/>
            <a:ext cx="3341688" cy="1871769"/>
          </a:xfrm>
          <a:prstGeom prst="rect">
            <a:avLst/>
          </a:prstGeom>
          <a:noFill/>
          <a:ln w="19050">
            <a:noFill/>
          </a:ln>
          <a:effectLst/>
        </p:spPr>
      </p:pic>
      <p:pic>
        <p:nvPicPr>
          <p:cNvPr id="103" name="图片 102" title=""/>
          <p:cNvPicPr>
            <a:picLocks noChangeAspect="1"/>
          </p:cNvPicPr>
          <p:nvPr>
            <p:custDataLst>
              <p:tags r:id="rId11"/>
            </p:custDataLst>
          </p:nvPr>
        </p:nvPicPr>
        <p:blipFill>
          <a:blip r:embed="rId10"/>
          <a:stretch>
            <a:fillRect/>
          </a:stretch>
        </p:blipFill>
        <p:spPr bwMode="auto">
          <a:xfrm>
            <a:off x="6292004" y="1783760"/>
            <a:ext cx="2499755" cy="1871769"/>
          </a:xfrm>
          <a:prstGeom prst="rect">
            <a:avLst/>
          </a:prstGeom>
          <a:noFill/>
          <a:ln w="19050">
            <a:noFill/>
          </a:ln>
          <a:effectLst/>
        </p:spPr>
      </p:pic>
      <p:grpSp>
        <p:nvGrpSpPr>
          <p:cNvPr id="3" name="组合 9" title=""/>
          <p:cNvGrpSpPr/>
          <p:nvPr>
            <p:custDataLst>
              <p:tags r:id="rId12"/>
            </p:custDataLst>
          </p:nvPr>
        </p:nvGrpSpPr>
        <p:grpSpPr>
          <a:xfrm>
            <a:off x="564" y="56350"/>
            <a:ext cx="6370802" cy="521970"/>
            <a:chOff x="0" y="623478"/>
            <a:chExt cx="7488567" cy="610826"/>
          </a:xfrm>
        </p:grpSpPr>
        <p:grpSp>
          <p:nvGrpSpPr>
            <p:cNvPr id="11" name="组合 10"/>
            <p:cNvGrpSpPr/>
            <p:nvPr>
              <p:custDataLst>
                <p:tags r:id="rId13"/>
              </p:custDataLst>
            </p:nvPr>
          </p:nvGrpSpPr>
          <p:grpSpPr>
            <a:xfrm>
              <a:off x="0" y="679673"/>
              <a:ext cx="501527" cy="416083"/>
              <a:chOff x="0" y="538268"/>
              <a:chExt cx="501527" cy="416083"/>
            </a:xfrm>
          </p:grpSpPr>
          <p:sp>
            <p:nvSpPr>
              <p:cNvPr id="14" name="矩形 13"/>
              <p:cNvSpPr/>
              <p:nvPr>
                <p:custDataLst>
                  <p:tags r:id="rId14"/>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5"/>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6"/>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500"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barn(inVertical)">
                                      <p:cBhvr>
                                        <p:cTn id="2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5" name="文本框 4" title=""/>
          <p:cNvSpPr txBox="1"/>
          <p:nvPr>
            <p:custDataLst>
              <p:tags r:id="rId3"/>
            </p:custDataLst>
          </p:nvPr>
        </p:nvSpPr>
        <p:spPr>
          <a:xfrm>
            <a:off x="527549" y="852065"/>
            <a:ext cx="6132073" cy="521970"/>
          </a:xfrm>
          <a:prstGeom prst="rect">
            <a:avLst/>
          </a:prstGeom>
          <a:noFill/>
        </p:spPr>
        <p:txBody>
          <a:bodyPr wrap="square" rtlCol="0" anchor="t">
            <a:spAutoFit/>
          </a:bodyPr>
          <a:lstStyle/>
          <a:p>
            <a:pPr lvl="0" algn="l">
              <a:buClrTx/>
              <a:buSzTx/>
              <a:buFontTx/>
            </a:pPr>
            <a:r>
              <a:rPr lang="zh-CN" altLang="en-US" sz="2800">
                <a:latin typeface="微软雅黑" panose="020b0503020204020204" charset="-122"/>
                <a:ea typeface="微软雅黑" panose="020b0503020204020204" charset="-122"/>
                <a:cs typeface="微软雅黑" panose="020b0503020204020204" charset="-122"/>
                <a:sym typeface="+mn-ea"/>
              </a:rPr>
              <a:t>摩擦在很多情况下又是</a:t>
            </a:r>
            <a:r>
              <a:rPr lang="zh-CN" altLang="en-US" sz="2800" b="1">
                <a:solidFill>
                  <a:srgbClr val="008080"/>
                </a:solidFill>
                <a:latin typeface="微软雅黑" panose="020b0503020204020204" charset="-122"/>
                <a:ea typeface="微软雅黑" panose="020b0503020204020204" charset="-122"/>
                <a:cs typeface="微软雅黑" panose="020b0503020204020204" charset="-122"/>
                <a:sym typeface="+mn-ea"/>
              </a:rPr>
              <a:t>有害的</a:t>
            </a:r>
            <a:r>
              <a:rPr lang="zh-CN" altLang="en-US" sz="2800">
                <a:latin typeface="微软雅黑" panose="020b0503020204020204" charset="-122"/>
                <a:ea typeface="微软雅黑" panose="020b0503020204020204" charset="-122"/>
                <a:cs typeface="微软雅黑" panose="020b0503020204020204" charset="-122"/>
                <a:sym typeface="+mn-ea"/>
              </a:rPr>
              <a:t>……</a:t>
            </a:r>
            <a:endParaRPr lang="zh-CN" altLang="en-US" sz="2800">
              <a:latin typeface="微软雅黑" panose="020b0503020204020204" charset="-122"/>
              <a:ea typeface="微软雅黑" panose="020b0503020204020204" charset="-122"/>
              <a:cs typeface="微软雅黑" panose="020b0503020204020204" charset="-122"/>
              <a:sym typeface="+mn-ea"/>
            </a:endParaRPr>
          </a:p>
        </p:txBody>
      </p:sp>
      <p:pic>
        <p:nvPicPr>
          <p:cNvPr id="107" name="图片 106" title=""/>
          <p:cNvPicPr>
            <a:picLocks noChangeAspect="1"/>
          </p:cNvPicPr>
          <p:nvPr>
            <p:custDataLst>
              <p:tags r:id="rId5"/>
            </p:custDataLst>
          </p:nvPr>
        </p:nvPicPr>
        <p:blipFill>
          <a:blip r:embed="rId4"/>
          <a:stretch>
            <a:fillRect/>
          </a:stretch>
        </p:blipFill>
        <p:spPr bwMode="auto">
          <a:xfrm>
            <a:off x="1075487" y="1777411"/>
            <a:ext cx="2806456" cy="1943760"/>
          </a:xfrm>
          <a:prstGeom prst="rect">
            <a:avLst/>
          </a:prstGeom>
          <a:noFill/>
          <a:ln w="19050">
            <a:noFill/>
          </a:ln>
          <a:effectLst/>
        </p:spPr>
      </p:pic>
      <p:pic>
        <p:nvPicPr>
          <p:cNvPr id="105" name="图片 104" title=""/>
          <p:cNvPicPr>
            <a:picLocks noChangeAspect="1"/>
          </p:cNvPicPr>
          <p:nvPr>
            <p:custDataLst>
              <p:tags r:id="rId7"/>
            </p:custDataLst>
          </p:nvPr>
        </p:nvPicPr>
        <p:blipFill>
          <a:blip r:embed="rId6"/>
          <a:stretch>
            <a:fillRect/>
          </a:stretch>
        </p:blipFill>
        <p:spPr bwMode="auto">
          <a:xfrm>
            <a:off x="5285017" y="1777411"/>
            <a:ext cx="3455008" cy="1943760"/>
          </a:xfrm>
          <a:prstGeom prst="rect">
            <a:avLst/>
          </a:prstGeom>
          <a:noFill/>
          <a:ln w="19050">
            <a:noFill/>
          </a:ln>
          <a:effectLst/>
        </p:spPr>
      </p:pic>
      <p:pic>
        <p:nvPicPr>
          <p:cNvPr id="106" name="图片 105" title=""/>
          <p:cNvPicPr>
            <a:picLocks noChangeAspect="1"/>
          </p:cNvPicPr>
          <p:nvPr>
            <p:custDataLst>
              <p:tags r:id="rId9"/>
            </p:custDataLst>
          </p:nvPr>
        </p:nvPicPr>
        <p:blipFill>
          <a:blip r:embed="rId8"/>
          <a:stretch>
            <a:fillRect/>
          </a:stretch>
        </p:blipFill>
        <p:spPr bwMode="auto">
          <a:xfrm>
            <a:off x="3027554" y="2887571"/>
            <a:ext cx="3465390" cy="1943760"/>
          </a:xfrm>
          <a:prstGeom prst="rect">
            <a:avLst/>
          </a:prstGeom>
          <a:noFill/>
          <a:ln w="19050">
            <a:noFill/>
          </a:ln>
          <a:effectLst/>
        </p:spPr>
      </p:pic>
      <p:grpSp>
        <p:nvGrpSpPr>
          <p:cNvPr id="3" name="组合 9" title=""/>
          <p:cNvGrpSpPr/>
          <p:nvPr>
            <p:custDataLst>
              <p:tags r:id="rId10"/>
            </p:custDataLst>
          </p:nvPr>
        </p:nvGrpSpPr>
        <p:grpSpPr>
          <a:xfrm>
            <a:off x="564" y="56350"/>
            <a:ext cx="6370802" cy="521970"/>
            <a:chOff x="0" y="623478"/>
            <a:chExt cx="7488567" cy="610826"/>
          </a:xfrm>
        </p:grpSpPr>
        <p:grpSp>
          <p:nvGrpSpPr>
            <p:cNvPr id="11" name="组合 10"/>
            <p:cNvGrpSpPr/>
            <p:nvPr>
              <p:custDataLst>
                <p:tags r:id="rId11"/>
              </p:custDataLst>
            </p:nvPr>
          </p:nvGrpSpPr>
          <p:grpSpPr>
            <a:xfrm>
              <a:off x="0" y="679673"/>
              <a:ext cx="501527" cy="416083"/>
              <a:chOff x="0" y="538268"/>
              <a:chExt cx="501527" cy="416083"/>
            </a:xfrm>
          </p:grpSpPr>
          <p:sp>
            <p:nvSpPr>
              <p:cNvPr id="14" name="矩形 13"/>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4"/>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anim calcmode="lin" valueType="num">
                                      <p:cBhvr>
                                        <p:cTn id="8" dur="500" fill="hold"/>
                                        <p:tgtEl>
                                          <p:spTgt spid="107"/>
                                        </p:tgtEl>
                                        <p:attrNameLst>
                                          <p:attrName>ppt_x</p:attrName>
                                        </p:attrNameLst>
                                      </p:cBhvr>
                                      <p:tavLst>
                                        <p:tav tm="0">
                                          <p:val>
                                            <p:strVal val="#ppt_x"/>
                                          </p:val>
                                        </p:tav>
                                        <p:tav tm="100000">
                                          <p:val>
                                            <p:strVal val="#ppt_x"/>
                                          </p:val>
                                        </p:tav>
                                      </p:tavLst>
                                    </p:anim>
                                    <p:anim calcmode="lin" valueType="num">
                                      <p:cBhvr>
                                        <p:cTn id="9" dur="5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05"/>
                                        </p:tgtEl>
                                        <p:attrNameLst>
                                          <p:attrName>style.visibility</p:attrName>
                                        </p:attrNameLst>
                                      </p:cBhvr>
                                      <p:to>
                                        <p:strVal val="visible"/>
                                      </p:to>
                                    </p:set>
                                    <p:animEffect transition="in" filter="fade">
                                      <p:cBhvr>
                                        <p:cTn id="14" dur="500"/>
                                        <p:tgtEl>
                                          <p:spTgt spid="105"/>
                                        </p:tgtEl>
                                      </p:cBhvr>
                                    </p:animEffect>
                                    <p:anim calcmode="lin" valueType="num">
                                      <p:cBhvr>
                                        <p:cTn id="15" dur="500" fill="hold"/>
                                        <p:tgtEl>
                                          <p:spTgt spid="105"/>
                                        </p:tgtEl>
                                        <p:attrNameLst>
                                          <p:attrName>ppt_x</p:attrName>
                                        </p:attrNameLst>
                                      </p:cBhvr>
                                      <p:tavLst>
                                        <p:tav tm="0">
                                          <p:val>
                                            <p:strVal val="#ppt_x"/>
                                          </p:val>
                                        </p:tav>
                                        <p:tav tm="100000">
                                          <p:val>
                                            <p:strVal val="#ppt_x"/>
                                          </p:val>
                                        </p:tav>
                                      </p:tavLst>
                                    </p:anim>
                                    <p:anim calcmode="lin" valueType="num">
                                      <p:cBhvr>
                                        <p:cTn id="16"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500" fill="hold">
                                          <p:stCondLst>
                                            <p:cond delay="0"/>
                                          </p:stCondLst>
                                        </p:cTn>
                                        <p:tgtEl>
                                          <p:spTgt spid="106"/>
                                        </p:tgtEl>
                                        <p:attrNameLst>
                                          <p:attrName>style.visibility</p:attrName>
                                        </p:attrNameLst>
                                      </p:cBhvr>
                                      <p:to>
                                        <p:strVal val="visible"/>
                                      </p:to>
                                    </p:set>
                                    <p:animEffect transition="in" filter="fade">
                                      <p:cBhvr>
                                        <p:cTn id="21" dur="500"/>
                                        <p:tgtEl>
                                          <p:spTgt spid="106"/>
                                        </p:tgtEl>
                                      </p:cBhvr>
                                    </p:animEffect>
                                    <p:anim calcmode="lin" valueType="num">
                                      <p:cBhvr>
                                        <p:cTn id="22" dur="500" fill="hold"/>
                                        <p:tgtEl>
                                          <p:spTgt spid="106"/>
                                        </p:tgtEl>
                                        <p:attrNameLst>
                                          <p:attrName>ppt_x</p:attrName>
                                        </p:attrNameLst>
                                      </p:cBhvr>
                                      <p:tavLst>
                                        <p:tav tm="0">
                                          <p:val>
                                            <p:strVal val="#ppt_x"/>
                                          </p:val>
                                        </p:tav>
                                        <p:tav tm="100000">
                                          <p:val>
                                            <p:strVal val="#ppt_x"/>
                                          </p:val>
                                        </p:tav>
                                      </p:tavLst>
                                    </p:anim>
                                    <p:anim calcmode="lin" valueType="num">
                                      <p:cBhvr>
                                        <p:cTn id="23"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矩形 1" title=""/>
          <p:cNvSpPr/>
          <p:nvPr>
            <p:custDataLst>
              <p:tags r:id="rId3"/>
            </p:custDataLst>
          </p:nvPr>
        </p:nvSpPr>
        <p:spPr>
          <a:xfrm>
            <a:off x="723740" y="1430743"/>
            <a:ext cx="7337154" cy="977265"/>
          </a:xfrm>
          <a:prstGeom prst="rect">
            <a:avLst/>
          </a:prstGeom>
        </p:spPr>
        <p:txBody>
          <a:bodyPr wrap="square">
            <a:spAutoFit/>
          </a:bodyPr>
          <a:lstStyle/>
          <a:p>
            <a:pPr>
              <a:lnSpc>
                <a:spcPct val="120000"/>
              </a:lnSpc>
              <a:spcBef>
                <a:spcPct val="0"/>
              </a:spcBef>
              <a:spcAft>
                <a:spcPct val="0"/>
              </a:spcAft>
              <a:defRPr/>
            </a:pPr>
            <a:r>
              <a:rPr lang="zh-CN" altLang="en-US" sz="2400" noProof="1">
                <a:solidFill>
                  <a:srgbClr val="000000"/>
                </a:solidFill>
                <a:latin typeface="微软雅黑" panose="020b0503020204020204" charset="-122"/>
                <a:ea typeface="微软雅黑" panose="020b0503020204020204" charset="-122"/>
              </a:rPr>
              <a:t>滑动摩擦力的大小跟接触面所受的压力有关，接触面受到的</a:t>
            </a:r>
            <a:r>
              <a:rPr lang="zh-CN" altLang="en-US" sz="2400" noProof="1">
                <a:solidFill>
                  <a:srgbClr val="008080"/>
                </a:solidFill>
                <a:latin typeface="微软雅黑" panose="020b0503020204020204" charset="-122"/>
                <a:ea typeface="微软雅黑" panose="020b0503020204020204" charset="-122"/>
              </a:rPr>
              <a:t>压力越大</a:t>
            </a:r>
            <a:r>
              <a:rPr lang="zh-CN" altLang="en-US" sz="2400" noProof="1">
                <a:solidFill>
                  <a:srgbClr val="000000"/>
                </a:solidFill>
                <a:latin typeface="微软雅黑" panose="020b0503020204020204" charset="-122"/>
                <a:ea typeface="微软雅黑" panose="020b0503020204020204" charset="-122"/>
              </a:rPr>
              <a:t>，</a:t>
            </a:r>
            <a:r>
              <a:rPr lang="zh-CN" altLang="en-US" sz="2400" noProof="1">
                <a:solidFill>
                  <a:schemeClr val="tx1"/>
                </a:solidFill>
                <a:latin typeface="微软雅黑" panose="020b0503020204020204" charset="-122"/>
                <a:ea typeface="微软雅黑" panose="020b0503020204020204" charset="-122"/>
              </a:rPr>
              <a:t>滑动摩擦力越大</a:t>
            </a:r>
            <a:r>
              <a:rPr lang="zh-CN" altLang="en-US" sz="2100" noProof="1">
                <a:solidFill>
                  <a:srgbClr val="000000"/>
                </a:solidFill>
                <a:latin typeface="微软雅黑" panose="020b0503020204020204" charset="-122"/>
                <a:ea typeface="微软雅黑" panose="020b0503020204020204" charset="-122"/>
              </a:rPr>
              <a:t>。</a:t>
            </a:r>
            <a:endParaRPr lang="zh-CN" altLang="en-US" sz="2100" noProof="1">
              <a:solidFill>
                <a:srgbClr val="000000"/>
              </a:solidFill>
              <a:latin typeface="微软雅黑" panose="020b0503020204020204" charset="-122"/>
              <a:ea typeface="微软雅黑" panose="020b0503020204020204" charset="-122"/>
            </a:endParaRPr>
          </a:p>
        </p:txBody>
      </p:sp>
      <p:sp>
        <p:nvSpPr>
          <p:cNvPr id="12" name="矩形 11" title=""/>
          <p:cNvSpPr/>
          <p:nvPr>
            <p:custDataLst>
              <p:tags r:id="rId4"/>
            </p:custDataLst>
          </p:nvPr>
        </p:nvSpPr>
        <p:spPr>
          <a:xfrm>
            <a:off x="723105" y="3035825"/>
            <a:ext cx="7337789" cy="1050290"/>
          </a:xfrm>
          <a:prstGeom prst="rect">
            <a:avLst/>
          </a:prstGeom>
        </p:spPr>
        <p:txBody>
          <a:bodyPr wrap="square">
            <a:spAutoFit/>
          </a:bodyPr>
          <a:lstStyle/>
          <a:p>
            <a:pPr>
              <a:lnSpc>
                <a:spcPct val="130000"/>
              </a:lnSpc>
              <a:spcBef>
                <a:spcPct val="0"/>
              </a:spcBef>
              <a:spcAft>
                <a:spcPct val="0"/>
              </a:spcAft>
              <a:defRPr/>
            </a:pPr>
            <a:r>
              <a:rPr lang="zh-CN" altLang="en-US" sz="2400" noProof="1">
                <a:solidFill>
                  <a:srgbClr val="000000"/>
                </a:solidFill>
                <a:latin typeface="微软雅黑" panose="020b0503020204020204" charset="-122"/>
                <a:ea typeface="微软雅黑" panose="020b0503020204020204" charset="-122"/>
              </a:rPr>
              <a:t>滑动摩擦力的大小跟接触面的粗糙程度有关，</a:t>
            </a:r>
            <a:r>
              <a:rPr lang="zh-CN" altLang="en-US" sz="2400" noProof="1">
                <a:solidFill>
                  <a:schemeClr val="tx1"/>
                </a:solidFill>
                <a:latin typeface="微软雅黑" panose="020b0503020204020204" charset="-122"/>
                <a:ea typeface="微软雅黑" panose="020b0503020204020204" charset="-122"/>
              </a:rPr>
              <a:t>接触面越</a:t>
            </a:r>
            <a:r>
              <a:rPr lang="zh-CN" altLang="en-US" sz="2400" noProof="1">
                <a:solidFill>
                  <a:srgbClr val="008080"/>
                </a:solidFill>
                <a:latin typeface="微软雅黑" panose="020b0503020204020204" charset="-122"/>
                <a:ea typeface="微软雅黑" panose="020b0503020204020204" charset="-122"/>
              </a:rPr>
              <a:t>粗糙</a:t>
            </a:r>
            <a:r>
              <a:rPr lang="zh-CN" altLang="en-US" sz="2400" noProof="1">
                <a:solidFill>
                  <a:srgbClr val="000000"/>
                </a:solidFill>
                <a:latin typeface="微软雅黑" panose="020b0503020204020204" charset="-122"/>
                <a:ea typeface="微软雅黑" panose="020b0503020204020204" charset="-122"/>
              </a:rPr>
              <a:t>，</a:t>
            </a:r>
            <a:r>
              <a:rPr lang="zh-CN" altLang="en-US" sz="2400" noProof="1">
                <a:solidFill>
                  <a:schemeClr val="tx1"/>
                </a:solidFill>
                <a:latin typeface="微软雅黑" panose="020b0503020204020204" charset="-122"/>
                <a:ea typeface="微软雅黑" panose="020b0503020204020204" charset="-122"/>
              </a:rPr>
              <a:t>滑动摩擦力越大</a:t>
            </a:r>
            <a:r>
              <a:rPr lang="zh-CN" altLang="en-US" sz="2400" noProof="1">
                <a:solidFill>
                  <a:srgbClr val="000000"/>
                </a:solidFill>
                <a:latin typeface="微软雅黑" panose="020b0503020204020204" charset="-122"/>
                <a:ea typeface="微软雅黑" panose="020b0503020204020204" charset="-122"/>
              </a:rPr>
              <a:t>。</a:t>
            </a:r>
            <a:endParaRPr lang="zh-CN" altLang="en-US" sz="2400" noProof="1">
              <a:solidFill>
                <a:srgbClr val="000000"/>
              </a:solidFill>
              <a:latin typeface="微软雅黑" panose="020b0503020204020204" charset="-122"/>
              <a:ea typeface="微软雅黑" panose="020b0503020204020204" charset="-122"/>
            </a:endParaRPr>
          </a:p>
        </p:txBody>
      </p:sp>
      <p:sp>
        <p:nvSpPr>
          <p:cNvPr id="6" name="矩形 5" title=""/>
          <p:cNvSpPr/>
          <p:nvPr>
            <p:custDataLst>
              <p:tags r:id="rId5"/>
            </p:custDataLst>
          </p:nvPr>
        </p:nvSpPr>
        <p:spPr>
          <a:xfrm>
            <a:off x="1717392" y="1931697"/>
            <a:ext cx="1254605" cy="395951"/>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8" name="矩形 17" title=""/>
          <p:cNvSpPr/>
          <p:nvPr>
            <p:custDataLst>
              <p:tags r:id="rId6"/>
            </p:custDataLst>
          </p:nvPr>
        </p:nvSpPr>
        <p:spPr>
          <a:xfrm>
            <a:off x="1111042" y="3617413"/>
            <a:ext cx="620318" cy="395951"/>
          </a:xfrm>
          <a:prstGeom prst="rect">
            <a:avLst/>
          </a:prstGeom>
          <a:noFill/>
          <a:ln w="285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8" name="下箭头 7" title=""/>
          <p:cNvSpPr/>
          <p:nvPr>
            <p:custDataLst>
              <p:tags r:id="rId7"/>
            </p:custDataLst>
          </p:nvPr>
        </p:nvSpPr>
        <p:spPr>
          <a:xfrm>
            <a:off x="2142484" y="2434804"/>
            <a:ext cx="323960" cy="215973"/>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9" name="矩形 18" title=""/>
          <p:cNvSpPr/>
          <p:nvPr>
            <p:custDataLst>
              <p:tags r:id="rId8"/>
            </p:custDataLst>
          </p:nvPr>
        </p:nvSpPr>
        <p:spPr>
          <a:xfrm>
            <a:off x="1675488" y="2678099"/>
            <a:ext cx="1685082" cy="386032"/>
          </a:xfrm>
          <a:prstGeom prst="rect">
            <a:avLst/>
          </a:prstGeom>
        </p:spPr>
        <p:txBody>
          <a:bodyPr wrap="square">
            <a:noAutofit/>
          </a:bodyPr>
          <a:lstStyle/>
          <a:p>
            <a:pPr marL="0" indent="0" eaLnBrk="1" latinLnBrk="0" hangingPunct="1">
              <a:lnSpc>
                <a:spcPct val="100000"/>
              </a:lnSpc>
              <a:spcBef>
                <a:spcPct val="0"/>
              </a:spcBef>
              <a:spcAft>
                <a:spcPct val="0"/>
              </a:spcAft>
              <a:defRPr/>
            </a:pPr>
            <a:r>
              <a:rPr lang="zh-CN" altLang="en-US" sz="2400" b="1" noProof="1">
                <a:solidFill>
                  <a:srgbClr val="008080"/>
                </a:solidFill>
                <a:latin typeface="微软雅黑" panose="020b0503020204020204" charset="-122"/>
                <a:ea typeface="微软雅黑" panose="020b0503020204020204" charset="-122"/>
              </a:rPr>
              <a:t>增大压力</a:t>
            </a:r>
            <a:endParaRPr lang="zh-CN" altLang="en-US" sz="2400" b="1" noProof="1">
              <a:solidFill>
                <a:srgbClr val="008080"/>
              </a:solidFill>
              <a:latin typeface="微软雅黑" panose="020b0503020204020204" charset="-122"/>
              <a:ea typeface="微软雅黑" panose="020b0503020204020204" charset="-122"/>
            </a:endParaRPr>
          </a:p>
        </p:txBody>
      </p:sp>
      <p:sp>
        <p:nvSpPr>
          <p:cNvPr id="21" name="下箭头 20" title=""/>
          <p:cNvSpPr/>
          <p:nvPr>
            <p:custDataLst>
              <p:tags r:id="rId9"/>
            </p:custDataLst>
          </p:nvPr>
        </p:nvSpPr>
        <p:spPr>
          <a:xfrm>
            <a:off x="1275822" y="4100395"/>
            <a:ext cx="323960" cy="215973"/>
          </a:xfrm>
          <a:prstGeom prst="down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22" name="矩形 21" title=""/>
          <p:cNvSpPr/>
          <p:nvPr>
            <p:custDataLst>
              <p:tags r:id="rId10"/>
            </p:custDataLst>
          </p:nvPr>
        </p:nvSpPr>
        <p:spPr>
          <a:xfrm>
            <a:off x="680565" y="4282546"/>
            <a:ext cx="3269211" cy="681271"/>
          </a:xfrm>
          <a:prstGeom prst="rect">
            <a:avLst/>
          </a:prstGeom>
        </p:spPr>
        <p:txBody>
          <a:bodyPr wrap="square">
            <a:noAutofit/>
          </a:bodyPr>
          <a:lstStyle/>
          <a:p>
            <a:pPr lvl="0" algn="l">
              <a:spcBef>
                <a:spcPct val="0"/>
              </a:spcBef>
              <a:spcAft>
                <a:spcPct val="0"/>
              </a:spcAft>
              <a:buClrTx/>
              <a:buSzTx/>
              <a:buFontTx/>
              <a:defRPr/>
            </a:pPr>
            <a:r>
              <a:rPr lang="zh-CN" altLang="en-US" sz="2400" b="1">
                <a:solidFill>
                  <a:srgbClr val="008080"/>
                </a:solidFill>
                <a:latin typeface="微软雅黑" panose="020b0503020204020204" charset="-122"/>
                <a:ea typeface="微软雅黑" panose="020b0503020204020204" charset="-122"/>
                <a:sym typeface="+mn-ea"/>
              </a:rPr>
              <a:t>增大接触面粗糙程度</a:t>
            </a:r>
            <a:endParaRPr lang="zh-CN" altLang="en-US" sz="2400" b="1">
              <a:solidFill>
                <a:srgbClr val="008080"/>
              </a:solidFill>
              <a:latin typeface="微软雅黑" panose="020b0503020204020204" charset="-122"/>
              <a:ea typeface="微软雅黑" panose="020b0503020204020204" charset="-122"/>
              <a:sym typeface="+mn-ea"/>
            </a:endParaRPr>
          </a:p>
        </p:txBody>
      </p:sp>
      <p:sp>
        <p:nvSpPr>
          <p:cNvPr id="3" name="文本框 2" title=""/>
          <p:cNvSpPr txBox="1"/>
          <p:nvPr>
            <p:custDataLst>
              <p:tags r:id="rId11"/>
            </p:custDataLst>
          </p:nvPr>
        </p:nvSpPr>
        <p:spPr>
          <a:xfrm>
            <a:off x="723105" y="852700"/>
            <a:ext cx="3503497" cy="521970"/>
          </a:xfrm>
          <a:prstGeom prst="rect">
            <a:avLst/>
          </a:prstGeom>
          <a:solidFill>
            <a:schemeClr val="accent5">
              <a:lumMod val="20000"/>
              <a:lumOff val="80000"/>
            </a:schemeClr>
          </a:solidFill>
        </p:spPr>
        <p:txBody>
          <a:bodyPr wrap="square" rtlCol="0" anchor="t">
            <a:spAutoFit/>
          </a:bodyPr>
          <a:lstStyle/>
          <a:p>
            <a:pPr lvl="0" algn="l">
              <a:buClrTx/>
              <a:buSzTx/>
              <a:buFontTx/>
            </a:pPr>
            <a:r>
              <a:rPr lang="zh-CN" altLang="en-US" sz="2800">
                <a:latin typeface="微软雅黑" panose="020b0503020204020204" charset="-122"/>
                <a:ea typeface="微软雅黑" panose="020b0503020204020204" charset="-122"/>
                <a:sym typeface="+mn-ea"/>
              </a:rPr>
              <a:t>增大摩擦的方法：</a:t>
            </a:r>
            <a:endParaRPr lang="zh-CN" altLang="en-US" sz="2800">
              <a:latin typeface="微软雅黑" panose="020b0503020204020204" charset="-122"/>
              <a:ea typeface="微软雅黑" panose="020b0503020204020204" charset="-122"/>
              <a:sym typeface="+mn-ea"/>
            </a:endParaRPr>
          </a:p>
        </p:txBody>
      </p:sp>
      <p:grpSp>
        <p:nvGrpSpPr>
          <p:cNvPr id="4" name="组合 9" title=""/>
          <p:cNvGrpSpPr/>
          <p:nvPr>
            <p:custDataLst>
              <p:tags r:id="rId12"/>
            </p:custDataLst>
          </p:nvPr>
        </p:nvGrpSpPr>
        <p:grpSpPr>
          <a:xfrm>
            <a:off x="564" y="56350"/>
            <a:ext cx="6370802" cy="521970"/>
            <a:chOff x="0" y="623478"/>
            <a:chExt cx="7488567" cy="610826"/>
          </a:xfrm>
        </p:grpSpPr>
        <p:grpSp>
          <p:nvGrpSpPr>
            <p:cNvPr id="11" name="组合 10"/>
            <p:cNvGrpSpPr/>
            <p:nvPr>
              <p:custDataLst>
                <p:tags r:id="rId13"/>
              </p:custDataLst>
            </p:nvPr>
          </p:nvGrpSpPr>
          <p:grpSpPr>
            <a:xfrm>
              <a:off x="0" y="679673"/>
              <a:ext cx="501527" cy="416083"/>
              <a:chOff x="0" y="538268"/>
              <a:chExt cx="501527" cy="416083"/>
            </a:xfrm>
          </p:grpSpPr>
          <p:sp>
            <p:nvSpPr>
              <p:cNvPr id="14" name="矩形 13"/>
              <p:cNvSpPr/>
              <p:nvPr>
                <p:custDataLst>
                  <p:tags r:id="rId14"/>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5" name="矩形 4"/>
              <p:cNvSpPr/>
              <p:nvPr>
                <p:custDataLst>
                  <p:tags r:id="rId15"/>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6"/>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6" grpId="0" animBg="1"/>
      <p:bldP spid="18" grpId="0" animBg="1"/>
      <p:bldP spid="8" grpId="0" animBg="1"/>
      <p:bldP spid="19" grpId="0"/>
      <p:bldP spid="21" grpId="0" animBg="1"/>
      <p:bldP spid="22"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p:nvPr>
            <p:custDataLst>
              <p:tags r:id="rId4"/>
            </p:custDataLst>
          </p:nvPr>
        </p:nvSpPr>
        <p:spPr>
          <a:xfrm>
            <a:off x="578343" y="729525"/>
            <a:ext cx="1961908" cy="460375"/>
          </a:xfrm>
          <a:prstGeom prst="rect">
            <a:avLst/>
          </a:prstGeom>
          <a:solidFill>
            <a:schemeClr val="accent5">
              <a:lumMod val="20000"/>
              <a:lumOff val="80000"/>
            </a:schemeClr>
          </a:solidFill>
        </p:spPr>
        <p:txBody>
          <a:bodyPr wrap="square" rtlCol="0" anchor="t">
            <a:spAutoFit/>
          </a:bodyPr>
          <a:lstStyle/>
          <a:p>
            <a:pPr lvl="0" algn="l">
              <a:buClrTx/>
              <a:buSzTx/>
              <a:buFontTx/>
            </a:pPr>
            <a:r>
              <a:rPr lang="zh-CN" altLang="en-US" sz="2400">
                <a:latin typeface="微软雅黑" panose="020b0503020204020204" charset="-122"/>
                <a:ea typeface="微软雅黑" panose="020b0503020204020204" charset="-122"/>
                <a:sym typeface="+mn-ea"/>
              </a:rPr>
              <a:t>增大压力：</a:t>
            </a:r>
            <a:endParaRPr lang="zh-CN" altLang="en-US" sz="2400">
              <a:latin typeface="微软雅黑" panose="020b0503020204020204" charset="-122"/>
              <a:ea typeface="微软雅黑" panose="020b0503020204020204" charset="-122"/>
              <a:sym typeface="+mn-ea"/>
            </a:endParaRPr>
          </a:p>
        </p:txBody>
      </p:sp>
      <p:grpSp>
        <p:nvGrpSpPr>
          <p:cNvPr id="2" name="组合 1" title=""/>
          <p:cNvGrpSpPr/>
          <p:nvPr>
            <p:custDataLst>
              <p:tags r:id="rId5"/>
            </p:custDataLst>
          </p:nvPr>
        </p:nvGrpSpPr>
        <p:grpSpPr>
          <a:xfrm>
            <a:off x="655803" y="1220584"/>
            <a:ext cx="2097781" cy="1619685"/>
            <a:chOff x="1032" y="1779"/>
            <a:chExt cx="3304" cy="2551"/>
          </a:xfrm>
        </p:grpSpPr>
        <p:pic>
          <p:nvPicPr>
            <p:cNvPr id="109" name="图片 108"/>
            <p:cNvPicPr>
              <a:picLocks noChangeAspect="1"/>
            </p:cNvPicPr>
            <p:nvPr>
              <p:custDataLst>
                <p:tags r:id="rId7"/>
              </p:custDataLst>
            </p:nvPr>
          </p:nvPicPr>
          <p:blipFill>
            <a:blip r:embed="rId6"/>
            <a:stretch>
              <a:fillRect/>
            </a:stretch>
          </p:blipFill>
          <p:spPr bwMode="auto">
            <a:xfrm>
              <a:off x="1032" y="1779"/>
              <a:ext cx="3304" cy="2551"/>
            </a:xfrm>
            <a:prstGeom prst="rect">
              <a:avLst/>
            </a:prstGeom>
            <a:noFill/>
            <a:ln w="19050">
              <a:noFill/>
            </a:ln>
            <a:effectLst/>
          </p:spPr>
        </p:pic>
        <p:sp>
          <p:nvSpPr>
            <p:cNvPr id="24" name="文本框 23"/>
            <p:cNvSpPr txBox="1"/>
            <p:nvPr>
              <p:custDataLst>
                <p:tags r:id="rId8"/>
              </p:custDataLst>
            </p:nvPr>
          </p:nvSpPr>
          <p:spPr>
            <a:xfrm>
              <a:off x="2158" y="3750"/>
              <a:ext cx="2178" cy="168"/>
            </a:xfrm>
            <a:prstGeom prst="rect">
              <a:avLst/>
            </a:prstGeom>
            <a:solidFill>
              <a:schemeClr val="bg1">
                <a:alpha val="70000"/>
              </a:schemeClr>
            </a:solidFill>
            <a:ln>
              <a:noFill/>
            </a:ln>
          </p:spPr>
          <p:txBody>
            <a:bodyPr wrap="square" rtlCol="0">
              <a:spAutoFit/>
            </a:bodyPr>
            <a:lstStyle/>
            <a:p>
              <a:pPr lvl="0" algn="ctr">
                <a:buClrTx/>
                <a:buSzTx/>
                <a:buFontTx/>
              </a:pPr>
              <a:r>
                <a:rPr lang="zh-CN" altLang="en-US" sz="100">
                  <a:effectLst/>
                  <a:latin typeface="微软雅黑" panose="020b0503020204020204" charset="-122"/>
                  <a:ea typeface="微软雅黑" panose="020b0503020204020204" charset="-122"/>
                  <a:cs typeface="Times New Roman" panose="02020603050405020304" charset="0"/>
                  <a:sym typeface="+mn-ea"/>
                </a:rPr>
                <a:t>用力擦黑板</a:t>
              </a:r>
              <a:endParaRPr lang="zh-CN" altLang="en-US" sz="1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13" name="组合 12" title=""/>
          <p:cNvGrpSpPr/>
          <p:nvPr>
            <p:custDataLst>
              <p:tags r:id="rId9"/>
            </p:custDataLst>
          </p:nvPr>
        </p:nvGrpSpPr>
        <p:grpSpPr>
          <a:xfrm>
            <a:off x="3596760" y="1220584"/>
            <a:ext cx="1941590" cy="1619685"/>
            <a:chOff x="5664" y="1635"/>
            <a:chExt cx="3058" cy="2551"/>
          </a:xfrm>
        </p:grpSpPr>
        <p:pic>
          <p:nvPicPr>
            <p:cNvPr id="12" name="图片 11" descr="C:\Users\tudou\Desktop\4bce921b1730738c168621ea0fc06dd9.jpg4bce921b1730738c168621ea0fc06dd9"/>
            <p:cNvPicPr>
              <a:picLocks noChangeAspect="1"/>
            </p:cNvPicPr>
            <p:nvPr>
              <p:custDataLst>
                <p:tags r:id="rId11"/>
              </p:custDataLst>
            </p:nvPr>
          </p:nvPicPr>
          <p:blipFill>
            <a:blip r:embed="rId10"/>
            <a:srcRect b="4946"/>
            <a:stretch>
              <a:fillRect/>
            </a:stretch>
          </p:blipFill>
          <p:spPr bwMode="auto">
            <a:xfrm>
              <a:off x="5664" y="1635"/>
              <a:ext cx="3058" cy="2551"/>
            </a:xfrm>
            <a:prstGeom prst="rect">
              <a:avLst/>
            </a:prstGeom>
            <a:noFill/>
            <a:ln w="19050">
              <a:noFill/>
            </a:ln>
            <a:effectLst/>
          </p:spPr>
        </p:pic>
        <p:sp>
          <p:nvSpPr>
            <p:cNvPr id="25" name="文本框 24"/>
            <p:cNvSpPr txBox="1"/>
            <p:nvPr>
              <p:custDataLst>
                <p:tags r:id="rId12"/>
              </p:custDataLst>
            </p:nvPr>
          </p:nvSpPr>
          <p:spPr>
            <a:xfrm>
              <a:off x="6610" y="3606"/>
              <a:ext cx="2112" cy="168"/>
            </a:xfrm>
            <a:prstGeom prst="rect">
              <a:avLst/>
            </a:prstGeom>
            <a:solidFill>
              <a:schemeClr val="bg1">
                <a:alpha val="70000"/>
              </a:schemeClr>
            </a:solidFill>
            <a:ln>
              <a:noFill/>
            </a:ln>
          </p:spPr>
          <p:txBody>
            <a:bodyPr wrap="square" rtlCol="0">
              <a:spAutoFit/>
            </a:bodyPr>
            <a:lstStyle/>
            <a:p>
              <a:pPr lvl="0" algn="ctr">
                <a:buClrTx/>
                <a:buSzTx/>
                <a:buFontTx/>
              </a:pPr>
              <a:r>
                <a:rPr lang="zh-CN" altLang="en-US" sz="100">
                  <a:effectLst/>
                  <a:latin typeface="微软雅黑" panose="020b0503020204020204" charset="-122"/>
                  <a:ea typeface="微软雅黑" panose="020b0503020204020204" charset="-122"/>
                  <a:cs typeface="Times New Roman" panose="02020603050405020304" charset="0"/>
                  <a:sym typeface="+mn-ea"/>
                </a:rPr>
                <a:t>用力捏刹车</a:t>
              </a:r>
              <a:endParaRPr lang="zh-CN" altLang="en-US" sz="1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4" name="组合 3" title=""/>
          <p:cNvGrpSpPr/>
          <p:nvPr>
            <p:custDataLst>
              <p:tags r:id="rId13"/>
            </p:custDataLst>
          </p:nvPr>
        </p:nvGrpSpPr>
        <p:grpSpPr>
          <a:xfrm>
            <a:off x="3582792" y="3447439"/>
            <a:ext cx="2742226" cy="1619685"/>
            <a:chOff x="4251" y="2866"/>
            <a:chExt cx="4319" cy="2551"/>
          </a:xfrm>
        </p:grpSpPr>
        <p:pic>
          <p:nvPicPr>
            <p:cNvPr id="6" name="图片 5"/>
            <p:cNvPicPr>
              <a:picLocks noChangeAspect="1"/>
            </p:cNvPicPr>
            <p:nvPr>
              <p:custDataLst>
                <p:tags r:id="rId15"/>
              </p:custDataLst>
            </p:nvPr>
          </p:nvPicPr>
          <p:blipFill>
            <a:blip r:embed="rId14"/>
            <a:stretch>
              <a:fillRect/>
            </a:stretch>
          </p:blipFill>
          <p:spPr bwMode="auto">
            <a:xfrm>
              <a:off x="4251" y="2866"/>
              <a:ext cx="4319" cy="2551"/>
            </a:xfrm>
            <a:prstGeom prst="rect">
              <a:avLst/>
            </a:prstGeom>
            <a:noFill/>
            <a:ln w="19050">
              <a:noFill/>
            </a:ln>
            <a:effectLst>
              <a:outerShdw blurRad="50800" dist="38100" dir="5400000" algn="t" rotWithShape="0">
                <a:prstClr val="black">
                  <a:alpha val="40000"/>
                </a:prstClr>
              </a:outerShdw>
            </a:effectLst>
          </p:spPr>
        </p:pic>
        <p:sp>
          <p:nvSpPr>
            <p:cNvPr id="7177" name="TextBox 12"/>
            <p:cNvSpPr txBox="1">
              <a:spLocks noChangeArrowheads="1"/>
            </p:cNvSpPr>
            <p:nvPr>
              <p:custDataLst>
                <p:tags r:id="rId16"/>
              </p:custDataLst>
            </p:nvPr>
          </p:nvSpPr>
          <p:spPr bwMode="auto">
            <a:xfrm>
              <a:off x="6338" y="4837"/>
              <a:ext cx="2232" cy="168"/>
            </a:xfrm>
            <a:prstGeom prst="rect">
              <a:avLst/>
            </a:prstGeom>
            <a:solidFill>
              <a:schemeClr val="bg1">
                <a:alpha val="70000"/>
              </a:schemeClr>
            </a:solidFill>
            <a:ln>
              <a:noFill/>
            </a:ln>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100">
                  <a:effectLst/>
                  <a:latin typeface="微软雅黑" panose="020b0503020204020204" charset="-122"/>
                  <a:ea typeface="微软雅黑" panose="020b0503020204020204" charset="-122"/>
                  <a:cs typeface="Times New Roman" panose="02020603050405020304" charset="0"/>
                  <a:sym typeface="+mn-ea"/>
                </a:rPr>
                <a:t>轮胎的花纹</a:t>
              </a:r>
              <a:endParaRPr lang="zh-CN" altLang="en-US" sz="1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11" name="组合 10" title=""/>
          <p:cNvGrpSpPr/>
          <p:nvPr>
            <p:custDataLst>
              <p:tags r:id="rId17"/>
            </p:custDataLst>
          </p:nvPr>
        </p:nvGrpSpPr>
        <p:grpSpPr>
          <a:xfrm>
            <a:off x="6632956" y="3447439"/>
            <a:ext cx="1958098" cy="1619685"/>
            <a:chOff x="9467" y="1818"/>
            <a:chExt cx="3084" cy="2551"/>
          </a:xfrm>
        </p:grpSpPr>
        <p:pic>
          <p:nvPicPr>
            <p:cNvPr id="111" name="图片 110"/>
            <p:cNvPicPr>
              <a:picLocks noChangeAspect="1"/>
            </p:cNvPicPr>
            <p:nvPr>
              <p:custDataLst>
                <p:tags r:id="rId19"/>
              </p:custDataLst>
            </p:nvPr>
          </p:nvPicPr>
          <p:blipFill>
            <a:blip r:embed="rId18"/>
            <a:stretch>
              <a:fillRect/>
            </a:stretch>
          </p:blipFill>
          <p:spPr bwMode="auto">
            <a:xfrm>
              <a:off x="9467" y="1818"/>
              <a:ext cx="3084" cy="2551"/>
            </a:xfrm>
            <a:prstGeom prst="rect">
              <a:avLst/>
            </a:prstGeom>
            <a:noFill/>
            <a:ln w="19050">
              <a:noFill/>
            </a:ln>
            <a:effectLst/>
          </p:spPr>
        </p:pic>
        <p:sp>
          <p:nvSpPr>
            <p:cNvPr id="7179" name="TextBox 16"/>
            <p:cNvSpPr txBox="1">
              <a:spLocks noChangeArrowheads="1"/>
            </p:cNvSpPr>
            <p:nvPr>
              <p:custDataLst>
                <p:tags r:id="rId20"/>
              </p:custDataLst>
            </p:nvPr>
          </p:nvSpPr>
          <p:spPr bwMode="auto">
            <a:xfrm>
              <a:off x="10696" y="3789"/>
              <a:ext cx="1855" cy="168"/>
            </a:xfrm>
            <a:prstGeom prst="rect">
              <a:avLst/>
            </a:prstGeom>
            <a:solidFill>
              <a:schemeClr val="bg1">
                <a:alpha val="70000"/>
              </a:schemeClr>
            </a:solidFill>
            <a:ln>
              <a:noFill/>
            </a:ln>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100">
                  <a:effectLst/>
                  <a:latin typeface="微软雅黑" panose="020b0503020204020204" charset="-122"/>
                  <a:ea typeface="微软雅黑" panose="020b0503020204020204" charset="-122"/>
                  <a:cs typeface="Times New Roman" panose="02020603050405020304" charset="0"/>
                  <a:sym typeface="+mn-ea"/>
                </a:rPr>
                <a:t>劳保手套</a:t>
              </a:r>
              <a:endParaRPr lang="zh-CN" altLang="en-US" sz="100">
                <a:effectLst/>
                <a:latin typeface="微软雅黑" panose="020b0503020204020204" charset="-122"/>
                <a:ea typeface="微软雅黑" panose="020b0503020204020204" charset="-122"/>
                <a:cs typeface="Times New Roman" panose="02020603050405020304" charset="0"/>
                <a:sym typeface="+mn-ea"/>
              </a:endParaRPr>
            </a:p>
          </p:txBody>
        </p:sp>
      </p:grpSp>
      <p:sp>
        <p:nvSpPr>
          <p:cNvPr id="8" name="TextBox 10" title=""/>
          <p:cNvSpPr txBox="1"/>
          <p:nvPr>
            <p:custDataLst>
              <p:tags r:id="rId21"/>
            </p:custDataLst>
          </p:nvPr>
        </p:nvSpPr>
        <p:spPr>
          <a:xfrm>
            <a:off x="498343" y="2891433"/>
            <a:ext cx="3480640" cy="460375"/>
          </a:xfrm>
          <a:prstGeom prst="rect">
            <a:avLst/>
          </a:prstGeom>
          <a:solidFill>
            <a:schemeClr val="accent5">
              <a:lumMod val="20000"/>
              <a:lumOff val="80000"/>
            </a:schemeClr>
          </a:solidFill>
        </p:spPr>
        <p:txBody>
          <a:bodyPr wrap="square" rtlCol="0" anchor="t">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fontAlgn="auto">
              <a:buClrTx/>
              <a:buSzTx/>
              <a:buFontTx/>
            </a:pPr>
            <a:r>
              <a:rPr lang="zh-CN" altLang="en-US" sz="2400">
                <a:latin typeface="微软雅黑" panose="020b0503020204020204" charset="-122"/>
                <a:ea typeface="微软雅黑" panose="020b0503020204020204" charset="-122"/>
                <a:sym typeface="+mn-ea"/>
              </a:rPr>
              <a:t>增大接触面粗糙程度：</a:t>
            </a:r>
            <a:endParaRPr lang="zh-CN" altLang="en-US" sz="2400">
              <a:latin typeface="微软雅黑" panose="020b0503020204020204" charset="-122"/>
              <a:ea typeface="微软雅黑" panose="020b0503020204020204" charset="-122"/>
              <a:sym typeface="+mn-ea"/>
            </a:endParaRPr>
          </a:p>
        </p:txBody>
      </p:sp>
      <p:sp>
        <p:nvSpPr>
          <p:cNvPr id="14" name="文本框 13" title=""/>
          <p:cNvSpPr txBox="1"/>
          <p:nvPr>
            <p:custDataLst>
              <p:tags r:id="rId22"/>
            </p:custDataLst>
          </p:nvPr>
        </p:nvSpPr>
        <p:spPr>
          <a:xfrm>
            <a:off x="6132637" y="1854236"/>
            <a:ext cx="2285083" cy="829945"/>
          </a:xfrm>
          <a:prstGeom prst="rect">
            <a:avLst/>
          </a:prstGeom>
          <a:noFill/>
        </p:spPr>
        <p:txBody>
          <a:bodyPr wrap="square" rtlCol="0">
            <a:spAutoFit/>
          </a:bodyPr>
          <a:lstStyle/>
          <a:p>
            <a:r>
              <a:rPr lang="zh-CN" altLang="en-US" sz="2400" b="1">
                <a:solidFill>
                  <a:srgbClr val="008080"/>
                </a:solidFill>
                <a:latin typeface="微软雅黑" panose="020b0503020204020204" charset="-122"/>
                <a:ea typeface="微软雅黑" panose="020b0503020204020204" charset="-122"/>
              </a:rPr>
              <a:t>你还能补充吗？</a:t>
            </a:r>
            <a:endParaRPr lang="zh-CN" altLang="en-US" sz="2400" b="1">
              <a:solidFill>
                <a:srgbClr val="008080"/>
              </a:solidFill>
              <a:latin typeface="微软雅黑" panose="020b0503020204020204" charset="-122"/>
              <a:ea typeface="微软雅黑" panose="020b0503020204020204" charset="-122"/>
            </a:endParaRPr>
          </a:p>
        </p:txBody>
      </p:sp>
      <p:grpSp>
        <p:nvGrpSpPr>
          <p:cNvPr id="3" name="组合 9" title=""/>
          <p:cNvGrpSpPr/>
          <p:nvPr>
            <p:custDataLst>
              <p:tags r:id="rId23"/>
            </p:custDataLst>
          </p:nvPr>
        </p:nvGrpSpPr>
        <p:grpSpPr>
          <a:xfrm>
            <a:off x="564" y="56350"/>
            <a:ext cx="6370802" cy="521970"/>
            <a:chOff x="0" y="623478"/>
            <a:chExt cx="7488567" cy="610826"/>
          </a:xfrm>
        </p:grpSpPr>
        <p:grpSp>
          <p:nvGrpSpPr>
            <p:cNvPr id="10" name="组合 9"/>
            <p:cNvGrpSpPr/>
            <p:nvPr>
              <p:custDataLst>
                <p:tags r:id="rId24"/>
              </p:custDataLst>
            </p:nvPr>
          </p:nvGrpSpPr>
          <p:grpSpPr>
            <a:xfrm>
              <a:off x="0" y="679673"/>
              <a:ext cx="501527" cy="416083"/>
              <a:chOff x="0" y="538268"/>
              <a:chExt cx="501527" cy="416083"/>
            </a:xfrm>
          </p:grpSpPr>
          <p:sp>
            <p:nvSpPr>
              <p:cNvPr id="15" name="矩形 14"/>
              <p:cNvSpPr/>
              <p:nvPr>
                <p:custDataLst>
                  <p:tags r:id="rId2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2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6" name="文本框 11"/>
            <p:cNvSpPr txBox="1">
              <a:spLocks noChangeArrowheads="1"/>
            </p:cNvSpPr>
            <p:nvPr>
              <p:custDataLst>
                <p:tags r:id="rId27"/>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grpSp>
        <p:nvGrpSpPr>
          <p:cNvPr id="20" name="组合 19" title=""/>
          <p:cNvGrpSpPr/>
          <p:nvPr>
            <p:custDataLst>
              <p:tags r:id="rId28"/>
            </p:custDataLst>
          </p:nvPr>
        </p:nvGrpSpPr>
        <p:grpSpPr>
          <a:xfrm>
            <a:off x="578343" y="3448709"/>
            <a:ext cx="2487623" cy="1617145"/>
            <a:chOff x="910" y="5263"/>
            <a:chExt cx="3918" cy="2547"/>
          </a:xfrm>
        </p:grpSpPr>
        <p:pic>
          <p:nvPicPr>
            <p:cNvPr id="17" name="图片 16"/>
            <p:cNvPicPr>
              <a:picLocks noChangeAspect="1"/>
            </p:cNvPicPr>
            <p:nvPr>
              <p:custDataLst>
                <p:tags r:id="rId30"/>
              </p:custDataLst>
            </p:nvPr>
          </p:nvPicPr>
          <p:blipFill>
            <a:blip r:embed="rId29"/>
            <a:stretch>
              <a:fillRect/>
            </a:stretch>
          </p:blipFill>
          <p:spPr>
            <a:xfrm>
              <a:off x="910" y="5263"/>
              <a:ext cx="3918" cy="2547"/>
            </a:xfrm>
            <a:prstGeom prst="rect">
              <a:avLst/>
            </a:prstGeom>
          </p:spPr>
        </p:pic>
        <p:sp>
          <p:nvSpPr>
            <p:cNvPr id="19" name="TextBox 12"/>
            <p:cNvSpPr txBox="1">
              <a:spLocks noChangeArrowheads="1"/>
            </p:cNvSpPr>
            <p:nvPr>
              <p:custDataLst>
                <p:tags r:id="rId31"/>
              </p:custDataLst>
            </p:nvPr>
          </p:nvSpPr>
          <p:spPr bwMode="auto">
            <a:xfrm>
              <a:off x="2945" y="7230"/>
              <a:ext cx="1883" cy="168"/>
            </a:xfrm>
            <a:prstGeom prst="rect">
              <a:avLst/>
            </a:prstGeom>
            <a:solidFill>
              <a:schemeClr val="bg1">
                <a:alpha val="70000"/>
              </a:schemeClr>
            </a:solidFill>
            <a:ln>
              <a:noFill/>
            </a:ln>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100">
                  <a:effectLst/>
                  <a:latin typeface="微软雅黑" panose="020b0503020204020204" charset="-122"/>
                  <a:ea typeface="微软雅黑" panose="020b0503020204020204" charset="-122"/>
                  <a:cs typeface="Times New Roman" panose="02020603050405020304" charset="0"/>
                  <a:sym typeface="+mn-ea"/>
                </a:rPr>
                <a:t>涂防滑粉</a:t>
              </a:r>
              <a:endParaRPr lang="zh-CN" altLang="en-US" sz="100">
                <a:effectLst/>
                <a:latin typeface="微软雅黑" panose="020b0503020204020204" charset="-122"/>
                <a:ea typeface="微软雅黑" panose="020b0503020204020204" charset="-122"/>
                <a:cs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500"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500"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anim calcmode="lin" valueType="num">
                                      <p:cBhvr>
                                        <p:cTn id="41" dur="500" fill="hold"/>
                                        <p:tgtEl>
                                          <p:spTgt spid="11"/>
                                        </p:tgtEl>
                                        <p:attrNameLst>
                                          <p:attrName>ppt_x</p:attrName>
                                        </p:attrNameLst>
                                      </p:cBhvr>
                                      <p:tavLst>
                                        <p:tav tm="0">
                                          <p:val>
                                            <p:strVal val="#ppt_x"/>
                                          </p:val>
                                        </p:tav>
                                        <p:tav tm="100000">
                                          <p:val>
                                            <p:strVal val="#ppt_x"/>
                                          </p:val>
                                        </p:tav>
                                      </p:tavLst>
                                    </p:anim>
                                    <p:anim calcmode="lin" valueType="num">
                                      <p:cBhvr>
                                        <p:cTn id="4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8137" name="Text Box 9" title=""/>
          <p:cNvSpPr>
            <a:spLocks noChangeArrowheads="1"/>
          </p:cNvSpPr>
          <p:nvPr>
            <p:custDataLst>
              <p:tags r:id="rId3"/>
            </p:custDataLst>
          </p:nvPr>
        </p:nvSpPr>
        <p:spPr bwMode="auto">
          <a:xfrm>
            <a:off x="878026" y="1939686"/>
            <a:ext cx="3840641" cy="742223"/>
          </a:xfrm>
          <a:prstGeom prst="rect">
            <a:avLst/>
          </a:prstGeom>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spcBef>
                <a:spcPct val="0"/>
              </a:spcBef>
              <a:spcAft>
                <a:spcPct val="0"/>
              </a:spcAft>
              <a:buClrTx/>
              <a:buSzTx/>
              <a:buFontTx/>
              <a:defRPr/>
            </a:pPr>
            <a:r>
              <a:rPr lang="zh-CN" altLang="en-US" sz="2400" b="1">
                <a:solidFill>
                  <a:srgbClr val="008080"/>
                </a:solidFill>
                <a:latin typeface="微软雅黑" panose="020b0503020204020204" charset="-122"/>
                <a:ea typeface="微软雅黑" panose="020b0503020204020204" charset="-122"/>
                <a:sym typeface="+mn-ea"/>
              </a:rPr>
              <a:t>减小压力；</a:t>
            </a:r>
            <a:endParaRPr lang="zh-CN" altLang="en-US" sz="2400" b="1">
              <a:solidFill>
                <a:srgbClr val="008080"/>
              </a:solidFill>
              <a:latin typeface="微软雅黑" panose="020b0503020204020204" charset="-122"/>
              <a:ea typeface="微软雅黑" panose="020b0503020204020204" charset="-122"/>
              <a:sym typeface="+mn-ea"/>
            </a:endParaRPr>
          </a:p>
          <a:p>
            <a:pPr lvl="0" algn="l" eaLnBrk="1" hangingPunct="1">
              <a:spcBef>
                <a:spcPct val="0"/>
              </a:spcBef>
              <a:spcAft>
                <a:spcPct val="0"/>
              </a:spcAft>
              <a:buClrTx/>
              <a:buSzTx/>
              <a:buFontTx/>
              <a:defRPr/>
            </a:pPr>
            <a:r>
              <a:rPr lang="zh-CN" altLang="en-US" sz="2400" b="1">
                <a:solidFill>
                  <a:srgbClr val="008080"/>
                </a:solidFill>
                <a:latin typeface="微软雅黑" panose="020b0503020204020204" charset="-122"/>
                <a:ea typeface="微软雅黑" panose="020b0503020204020204" charset="-122"/>
                <a:sym typeface="+mn-ea"/>
              </a:rPr>
              <a:t>减小接触面的粗糙程度；</a:t>
            </a:r>
            <a:endParaRPr lang="zh-CN" altLang="en-US" sz="2400" b="1">
              <a:solidFill>
                <a:srgbClr val="008080"/>
              </a:solidFill>
              <a:latin typeface="微软雅黑" panose="020b0503020204020204" charset="-122"/>
              <a:ea typeface="微软雅黑" panose="020b0503020204020204" charset="-122"/>
              <a:sym typeface="+mn-ea"/>
            </a:endParaRPr>
          </a:p>
        </p:txBody>
      </p:sp>
      <p:sp>
        <p:nvSpPr>
          <p:cNvPr id="11271" name="Rectangle 2" title=""/>
          <p:cNvSpPr txBox="1">
            <a:spLocks noChangeArrowheads="1"/>
          </p:cNvSpPr>
          <p:nvPr>
            <p:custDataLst>
              <p:tags r:id="rId4"/>
            </p:custDataLst>
          </p:nvPr>
        </p:nvSpPr>
        <p:spPr bwMode="auto">
          <a:xfrm>
            <a:off x="722470" y="1321537"/>
            <a:ext cx="4715418" cy="828675"/>
          </a:xfrm>
          <a:prstGeom prst="rect">
            <a:avLst/>
          </a:prstGeom>
          <a:noFill/>
        </p:spPr>
        <p:txBody>
          <a:bodyPr wrap="square" lIns="91428" tIns="45714" rIns="91428" bIns="45714" rtlCol="0" anchor="t">
            <a:spAutoFit/>
          </a:bodyPr>
          <a:lstStyle/>
          <a:p>
            <a:pPr lvl="0" algn="l">
              <a:buClrTx/>
              <a:buSzTx/>
              <a:buFontTx/>
            </a:pPr>
            <a:r>
              <a:rPr lang="zh-CN" altLang="en-US" sz="2400">
                <a:latin typeface="微软雅黑" panose="020b0503020204020204" charset="-122"/>
                <a:ea typeface="微软雅黑" panose="020b0503020204020204" charset="-122"/>
                <a:sym typeface="+mn-ea"/>
              </a:rPr>
              <a:t>减小摩擦的方法与增大摩擦相反：</a:t>
            </a:r>
            <a:endParaRPr lang="zh-CN" altLang="en-US" sz="2400">
              <a:latin typeface="微软雅黑" panose="020b0503020204020204" charset="-122"/>
              <a:ea typeface="微软雅黑" panose="020b0503020204020204" charset="-122"/>
              <a:sym typeface="+mn-ea"/>
            </a:endParaRPr>
          </a:p>
        </p:txBody>
      </p:sp>
      <p:sp>
        <p:nvSpPr>
          <p:cNvPr id="14" name="Text Box 9" title=""/>
          <p:cNvSpPr>
            <a:spLocks noChangeArrowheads="1"/>
          </p:cNvSpPr>
          <p:nvPr>
            <p:custDataLst>
              <p:tags r:id="rId5"/>
            </p:custDataLst>
          </p:nvPr>
        </p:nvSpPr>
        <p:spPr bwMode="auto">
          <a:xfrm>
            <a:off x="878026" y="3782228"/>
            <a:ext cx="3840641" cy="726350"/>
          </a:xfrm>
          <a:prstGeom prst="rect">
            <a:avLst/>
          </a:prstGeom>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spcBef>
                <a:spcPct val="0"/>
              </a:spcBef>
              <a:spcAft>
                <a:spcPct val="0"/>
              </a:spcAft>
              <a:buClrTx/>
              <a:buSzTx/>
              <a:buFontTx/>
              <a:defRPr/>
            </a:pPr>
            <a:r>
              <a:rPr lang="zh-CN" altLang="en-US" sz="2400" b="1">
                <a:solidFill>
                  <a:srgbClr val="008080"/>
                </a:solidFill>
                <a:latin typeface="微软雅黑" panose="020b0503020204020204" charset="-122"/>
                <a:ea typeface="微软雅黑" panose="020b0503020204020204" charset="-122"/>
                <a:sym typeface="+mn-ea"/>
              </a:rPr>
              <a:t>变滑动为滚动；</a:t>
            </a:r>
            <a:endParaRPr lang="zh-CN" altLang="en-US" sz="2400" b="1">
              <a:solidFill>
                <a:srgbClr val="008080"/>
              </a:solidFill>
              <a:latin typeface="微软雅黑" panose="020b0503020204020204" charset="-122"/>
              <a:ea typeface="微软雅黑" panose="020b0503020204020204" charset="-122"/>
              <a:sym typeface="+mn-ea"/>
            </a:endParaRPr>
          </a:p>
          <a:p>
            <a:pPr lvl="0" algn="l" eaLnBrk="1" hangingPunct="1">
              <a:spcBef>
                <a:spcPct val="0"/>
              </a:spcBef>
              <a:spcAft>
                <a:spcPct val="0"/>
              </a:spcAft>
              <a:buClrTx/>
              <a:buSzTx/>
              <a:buFontTx/>
              <a:defRPr/>
            </a:pPr>
            <a:r>
              <a:rPr lang="zh-CN" altLang="en-US" sz="2400" b="1">
                <a:solidFill>
                  <a:srgbClr val="008080"/>
                </a:solidFill>
                <a:latin typeface="微软雅黑" panose="020b0503020204020204" charset="-122"/>
                <a:ea typeface="微软雅黑" panose="020b0503020204020204" charset="-122"/>
                <a:sym typeface="+mn-ea"/>
              </a:rPr>
              <a:t>使两个接触面彼此分离：</a:t>
            </a:r>
            <a:endParaRPr lang="zh-CN" altLang="en-US" sz="2400" b="1">
              <a:solidFill>
                <a:srgbClr val="008080"/>
              </a:solidFill>
              <a:latin typeface="微软雅黑" panose="020b0503020204020204" charset="-122"/>
              <a:ea typeface="微软雅黑" panose="020b0503020204020204" charset="-122"/>
              <a:sym typeface="+mn-ea"/>
            </a:endParaRPr>
          </a:p>
        </p:txBody>
      </p:sp>
      <p:sp>
        <p:nvSpPr>
          <p:cNvPr id="15" name="Rectangle 2" title=""/>
          <p:cNvSpPr txBox="1">
            <a:spLocks noChangeArrowheads="1"/>
          </p:cNvSpPr>
          <p:nvPr>
            <p:custDataLst>
              <p:tags r:id="rId6"/>
            </p:custDataLst>
          </p:nvPr>
        </p:nvSpPr>
        <p:spPr bwMode="auto">
          <a:xfrm>
            <a:off x="722470" y="3143762"/>
            <a:ext cx="2644449" cy="459105"/>
          </a:xfrm>
          <a:prstGeom prst="rect">
            <a:avLst/>
          </a:prstGeom>
          <a:noFill/>
        </p:spPr>
        <p:txBody>
          <a:bodyPr wrap="square" lIns="91428" tIns="45714" rIns="91428" bIns="45714" rtlCol="0" anchor="t">
            <a:spAutoFit/>
          </a:bodyPr>
          <a:lstStyle/>
          <a:p>
            <a:pPr lvl="0" algn="l">
              <a:buClrTx/>
              <a:buSzTx/>
              <a:buFontTx/>
            </a:pPr>
            <a:r>
              <a:rPr lang="zh-CN" altLang="en-US" sz="2400">
                <a:latin typeface="微软雅黑" panose="020b0503020204020204" charset="-122"/>
                <a:ea typeface="微软雅黑" panose="020b0503020204020204" charset="-122"/>
                <a:sym typeface="+mn-ea"/>
              </a:rPr>
              <a:t>除此之外还可以：</a:t>
            </a:r>
            <a:endParaRPr lang="zh-CN" altLang="en-US" sz="2400">
              <a:latin typeface="微软雅黑" panose="020b0503020204020204" charset="-122"/>
              <a:ea typeface="微软雅黑" panose="020b0503020204020204" charset="-122"/>
              <a:sym typeface="+mn-ea"/>
            </a:endParaRPr>
          </a:p>
        </p:txBody>
      </p:sp>
      <p:sp>
        <p:nvSpPr>
          <p:cNvPr id="3" name="文本框 2" title=""/>
          <p:cNvSpPr txBox="1"/>
          <p:nvPr>
            <p:custDataLst>
              <p:tags r:id="rId7"/>
            </p:custDataLst>
          </p:nvPr>
        </p:nvSpPr>
        <p:spPr>
          <a:xfrm>
            <a:off x="722470" y="706298"/>
            <a:ext cx="2580321" cy="829945"/>
          </a:xfrm>
          <a:prstGeom prst="rect">
            <a:avLst/>
          </a:prstGeom>
          <a:solidFill>
            <a:schemeClr val="accent5">
              <a:lumMod val="20000"/>
              <a:lumOff val="80000"/>
            </a:schemeClr>
          </a:solidFill>
        </p:spPr>
        <p:txBody>
          <a:bodyPr wrap="square" rtlCol="0" anchor="t">
            <a:spAutoFit/>
          </a:bodyPr>
          <a:lstStyle/>
          <a:p>
            <a:pPr lvl="0" algn="l">
              <a:buClrTx/>
              <a:buSzTx/>
              <a:buFontTx/>
            </a:pPr>
            <a:r>
              <a:rPr lang="zh-CN" altLang="en-US" sz="2400">
                <a:latin typeface="微软雅黑" panose="020b0503020204020204" charset="-122"/>
                <a:ea typeface="微软雅黑" panose="020b0503020204020204" charset="-122"/>
                <a:sym typeface="+mn-ea"/>
              </a:rPr>
              <a:t>减小摩擦的方法：</a:t>
            </a:r>
            <a:endParaRPr lang="zh-CN" altLang="en-US" sz="2400">
              <a:latin typeface="微软雅黑" panose="020b0503020204020204" charset="-122"/>
              <a:ea typeface="微软雅黑" panose="020b0503020204020204" charset="-122"/>
              <a:sym typeface="+mn-ea"/>
            </a:endParaRPr>
          </a:p>
        </p:txBody>
      </p:sp>
      <p:grpSp>
        <p:nvGrpSpPr>
          <p:cNvPr id="2" name="组合 9" title=""/>
          <p:cNvGrpSpPr/>
          <p:nvPr>
            <p:custDataLst>
              <p:tags r:id="rId8"/>
            </p:custDataLst>
          </p:nvPr>
        </p:nvGrpSpPr>
        <p:grpSpPr>
          <a:xfrm>
            <a:off x="564" y="56350"/>
            <a:ext cx="6370802" cy="521970"/>
            <a:chOff x="0" y="623478"/>
            <a:chExt cx="7488567" cy="610826"/>
          </a:xfrm>
        </p:grpSpPr>
        <p:grpSp>
          <p:nvGrpSpPr>
            <p:cNvPr id="11" name="组合 10"/>
            <p:cNvGrpSpPr/>
            <p:nvPr>
              <p:custDataLst>
                <p:tags r:id="rId9"/>
              </p:custDataLst>
            </p:nvPr>
          </p:nvGrpSpPr>
          <p:grpSpPr>
            <a:xfrm>
              <a:off x="0" y="679673"/>
              <a:ext cx="501527" cy="416083"/>
              <a:chOff x="0" y="538268"/>
              <a:chExt cx="501527" cy="416083"/>
            </a:xfrm>
          </p:grpSpPr>
          <p:sp>
            <p:nvSpPr>
              <p:cNvPr id="4" name="矩形 3"/>
              <p:cNvSpPr/>
              <p:nvPr>
                <p:custDataLst>
                  <p:tags r:id="rId10"/>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1"/>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5" name="文本框 11"/>
            <p:cNvSpPr txBox="1">
              <a:spLocks noChangeArrowheads="1"/>
            </p:cNvSpPr>
            <p:nvPr>
              <p:custDataLst>
                <p:tags r:id="rId12"/>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8137">
                                            <p:txEl>
                                              <p:pRg st="0" end="0"/>
                                            </p:txEl>
                                          </p:spTgt>
                                        </p:tgtEl>
                                        <p:attrNameLst>
                                          <p:attrName>style.visibility</p:attrName>
                                        </p:attrNameLst>
                                      </p:cBhvr>
                                      <p:to>
                                        <p:strVal val="visible"/>
                                      </p:to>
                                    </p:set>
                                    <p:animEffect transition="in" filter="blinds(horizontal)">
                                      <p:cBhvr>
                                        <p:cTn id="7" dur="500"/>
                                        <p:tgtEl>
                                          <p:spTgt spid="4813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8137">
                                            <p:txEl>
                                              <p:pRg st="1" end="1"/>
                                            </p:txEl>
                                          </p:spTgt>
                                        </p:tgtEl>
                                        <p:attrNameLst>
                                          <p:attrName>style.visibility</p:attrName>
                                        </p:attrNameLst>
                                      </p:cBhvr>
                                      <p:to>
                                        <p:strVal val="visible"/>
                                      </p:to>
                                    </p:set>
                                    <p:animEffect transition="in" filter="blinds(horizontal)">
                                      <p:cBhvr>
                                        <p:cTn id="10" dur="500"/>
                                        <p:tgtEl>
                                          <p:spTgt spid="48137">
                                            <p:txEl>
                                              <p:pRg st="1" end="1"/>
                                            </p:txEl>
                                          </p:spTgt>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linds(horizontal)">
                                      <p:cBhvr>
                                        <p:cTn id="20" dur="500"/>
                                        <p:tgtEl>
                                          <p:spTgt spid="14">
                                            <p:txEl>
                                              <p:pRg st="0" end="0"/>
                                            </p:txEl>
                                          </p:spTgt>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blinds(horizontal)">
                                      <p:cBhvr>
                                        <p:cTn id="2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矩形 2" title=""/>
          <p:cNvSpPr/>
          <p:nvPr>
            <p:custDataLst>
              <p:tags r:id="rId3"/>
            </p:custDataLst>
          </p:nvPr>
        </p:nvSpPr>
        <p:spPr>
          <a:xfrm>
            <a:off x="742153" y="797727"/>
            <a:ext cx="7062868" cy="829945"/>
          </a:xfrm>
          <a:prstGeom prst="rect">
            <a:avLst/>
          </a:prstGeom>
          <a:ln>
            <a:noFill/>
          </a:ln>
        </p:spPr>
        <p:txBody>
          <a:bodyPr wrap="square" rtlCol="0">
            <a:spAutoFit/>
          </a:bodyPr>
          <a:lstStyle/>
          <a:p>
            <a:pPr lvl="0" algn="l">
              <a:spcBef>
                <a:spcPct val="0"/>
              </a:spcBef>
              <a:buClr>
                <a:schemeClr val="accent1"/>
              </a:buClr>
              <a:buSzPct val="70000"/>
              <a:buFontTx/>
              <a:defRPr/>
            </a:pPr>
            <a:r>
              <a:rPr lang="zh-CN" altLang="en-US" sz="2400" cap="small">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sym typeface="+mn-ea"/>
              </a:rPr>
              <a:t>摩擦现象在生活中随处可见，你能说出一些现象吗？</a:t>
            </a:r>
            <a:endParaRPr lang="zh-CN" altLang="en-US" sz="2400" cap="small">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sym typeface="+mn-ea"/>
            </a:endParaRPr>
          </a:p>
        </p:txBody>
      </p:sp>
      <p:grpSp>
        <p:nvGrpSpPr>
          <p:cNvPr id="17" name="组合 16" title=""/>
          <p:cNvGrpSpPr/>
          <p:nvPr>
            <p:custDataLst>
              <p:tags r:id="rId4"/>
            </p:custDataLst>
          </p:nvPr>
        </p:nvGrpSpPr>
        <p:grpSpPr>
          <a:xfrm>
            <a:off x="741518" y="1449156"/>
            <a:ext cx="2528258" cy="1583495"/>
            <a:chOff x="1167" y="2354"/>
            <a:chExt cx="3982" cy="2494"/>
          </a:xfrm>
        </p:grpSpPr>
        <p:pic>
          <p:nvPicPr>
            <p:cNvPr id="16389" name="图片 2"/>
            <p:cNvPicPr>
              <a:picLocks noChangeAspect="1"/>
            </p:cNvPicPr>
            <p:nvPr>
              <p:custDataLst>
                <p:tags r:id="rId6"/>
              </p:custDataLst>
            </p:nvPr>
          </p:nvPicPr>
          <p:blipFill>
            <a:blip r:embed="rId5"/>
            <a:stretch>
              <a:fillRect/>
            </a:stretch>
          </p:blipFill>
          <p:spPr bwMode="auto">
            <a:xfrm>
              <a:off x="1167" y="2354"/>
              <a:ext cx="3982" cy="2494"/>
            </a:xfrm>
            <a:prstGeom prst="rect">
              <a:avLst/>
            </a:prstGeom>
            <a:noFill/>
            <a:ln w="12700">
              <a:noFill/>
            </a:ln>
            <a:effectLst/>
          </p:spPr>
        </p:pic>
        <p:sp>
          <p:nvSpPr>
            <p:cNvPr id="7" name="文本框 6"/>
            <p:cNvSpPr txBox="1"/>
            <p:nvPr>
              <p:custDataLst>
                <p:tags r:id="rId7"/>
              </p:custDataLst>
            </p:nvPr>
          </p:nvSpPr>
          <p:spPr>
            <a:xfrm>
              <a:off x="1167" y="2354"/>
              <a:ext cx="3981" cy="168"/>
            </a:xfrm>
            <a:prstGeom prst="rect">
              <a:avLst/>
            </a:prstGeom>
            <a:solidFill>
              <a:schemeClr val="bg1">
                <a:alpha val="70000"/>
              </a:schemeClr>
            </a:solidFill>
            <a:ln>
              <a:noFill/>
            </a:ln>
          </p:spPr>
          <p:txBody>
            <a:bodyPr wrap="square" rtlCol="0">
              <a:spAutoFit/>
            </a:bodyPr>
            <a:lstStyle/>
            <a:p>
              <a:pPr algn="ctr">
                <a:lnSpc>
                  <a:spcPct val="100000"/>
                </a:lnSpc>
              </a:pPr>
              <a:r>
                <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rPr>
                <a:t>运动员在冰上滑行</a:t>
              </a:r>
              <a:endPar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endParaRPr>
            </a:p>
          </p:txBody>
        </p:sp>
      </p:grpSp>
      <p:grpSp>
        <p:nvGrpSpPr>
          <p:cNvPr id="19" name="组合 18" title=""/>
          <p:cNvGrpSpPr/>
          <p:nvPr>
            <p:custDataLst>
              <p:tags r:id="rId8"/>
            </p:custDataLst>
          </p:nvPr>
        </p:nvGrpSpPr>
        <p:grpSpPr>
          <a:xfrm>
            <a:off x="3509141" y="1449156"/>
            <a:ext cx="2528258" cy="1583495"/>
            <a:chOff x="5526" y="2354"/>
            <a:chExt cx="3982" cy="2494"/>
          </a:xfrm>
        </p:grpSpPr>
        <p:pic>
          <p:nvPicPr>
            <p:cNvPr id="16391" name="图片 4"/>
            <p:cNvPicPr>
              <a:picLocks noChangeAspect="1"/>
            </p:cNvPicPr>
            <p:nvPr>
              <p:custDataLst>
                <p:tags r:id="rId10"/>
              </p:custDataLst>
            </p:nvPr>
          </p:nvPicPr>
          <p:blipFill>
            <a:blip r:embed="rId9"/>
            <a:srcRect t="7779" r="3581"/>
            <a:stretch>
              <a:fillRect/>
            </a:stretch>
          </p:blipFill>
          <p:spPr bwMode="auto">
            <a:xfrm>
              <a:off x="5527" y="2354"/>
              <a:ext cx="3980" cy="2494"/>
            </a:xfrm>
            <a:prstGeom prst="rect">
              <a:avLst/>
            </a:prstGeom>
            <a:noFill/>
            <a:ln w="12700">
              <a:noFill/>
            </a:ln>
            <a:effectLst/>
          </p:spPr>
        </p:pic>
        <p:sp>
          <p:nvSpPr>
            <p:cNvPr id="9" name="文本框 8"/>
            <p:cNvSpPr txBox="1"/>
            <p:nvPr>
              <p:custDataLst>
                <p:tags r:id="rId11"/>
              </p:custDataLst>
            </p:nvPr>
          </p:nvSpPr>
          <p:spPr>
            <a:xfrm>
              <a:off x="5526" y="2354"/>
              <a:ext cx="3982" cy="168"/>
            </a:xfrm>
            <a:prstGeom prst="rect">
              <a:avLst/>
            </a:prstGeom>
            <a:solidFill>
              <a:schemeClr val="bg1">
                <a:alpha val="70000"/>
              </a:schemeClr>
            </a:solidFill>
            <a:ln>
              <a:noFill/>
            </a:ln>
          </p:spPr>
          <p:txBody>
            <a:bodyPr wrap="square" rtlCol="0">
              <a:spAutoFit/>
            </a:bodyPr>
            <a:lstStyle/>
            <a:p>
              <a:pPr algn="ctr">
                <a:lnSpc>
                  <a:spcPct val="100000"/>
                </a:lnSpc>
              </a:pPr>
              <a:r>
                <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rPr>
                <a:t>传送带可以传送行李</a:t>
              </a:r>
              <a:endPar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endParaRPr>
            </a:p>
          </p:txBody>
        </p:sp>
      </p:grpSp>
      <p:grpSp>
        <p:nvGrpSpPr>
          <p:cNvPr id="20" name="组合 19" title=""/>
          <p:cNvGrpSpPr/>
          <p:nvPr>
            <p:custDataLst>
              <p:tags r:id="rId12"/>
            </p:custDataLst>
          </p:nvPr>
        </p:nvGrpSpPr>
        <p:grpSpPr>
          <a:xfrm>
            <a:off x="6209463" y="1477728"/>
            <a:ext cx="2520004" cy="2520004"/>
            <a:chOff x="9795" y="3031"/>
            <a:chExt cx="3969" cy="3969"/>
          </a:xfrm>
        </p:grpSpPr>
        <p:pic>
          <p:nvPicPr>
            <p:cNvPr id="100" name="图片 99"/>
            <p:cNvPicPr>
              <a:picLocks noChangeAspect="1"/>
            </p:cNvPicPr>
            <p:nvPr>
              <p:custDataLst>
                <p:tags r:id="rId14"/>
              </p:custDataLst>
            </p:nvPr>
          </p:nvPicPr>
          <p:blipFill>
            <a:blip r:embed="rId13">
              <a:clrChange>
                <a:clrFrom>
                  <a:srgbClr val="FFFFFF">
                    <a:alpha val="100000"/>
                  </a:srgbClr>
                </a:clrFrom>
                <a:clrTo>
                  <a:srgbClr val="FFFFFF">
                    <a:alpha val="100000"/>
                    <a:alpha val="0"/>
                  </a:srgbClr>
                </a:clrTo>
              </a:clrChange>
            </a:blip>
            <a:stretch>
              <a:fillRect/>
            </a:stretch>
          </p:blipFill>
          <p:spPr bwMode="auto">
            <a:xfrm>
              <a:off x="9795" y="3031"/>
              <a:ext cx="3969" cy="3969"/>
            </a:xfrm>
            <a:prstGeom prst="rect">
              <a:avLst/>
            </a:prstGeom>
            <a:noFill/>
            <a:ln w="12700">
              <a:noFill/>
            </a:ln>
            <a:effectLst/>
          </p:spPr>
        </p:pic>
        <p:sp>
          <p:nvSpPr>
            <p:cNvPr id="5" name="Text Box 3"/>
            <p:cNvSpPr txBox="1"/>
            <p:nvPr>
              <p:custDataLst>
                <p:tags r:id="rId15"/>
              </p:custDataLst>
            </p:nvPr>
          </p:nvSpPr>
          <p:spPr>
            <a:xfrm>
              <a:off x="9795" y="5984"/>
              <a:ext cx="3968" cy="168"/>
            </a:xfrm>
            <a:prstGeom prst="rect">
              <a:avLst/>
            </a:prstGeom>
            <a:solidFill>
              <a:schemeClr val="bg1">
                <a:alpha val="70000"/>
              </a:schemeClr>
            </a:solidFill>
            <a:ln>
              <a:noFill/>
            </a:ln>
          </p:spPr>
          <p:txBody>
            <a:bodyPr wrap="square" rtlCol="0">
              <a:spAutoFit/>
            </a:bodyPr>
            <a:lstStyle/>
            <a:p>
              <a:pPr algn="ctr">
                <a:buClrTx/>
                <a:buSzTx/>
                <a:buFontTx/>
              </a:pPr>
              <a:r>
                <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sym typeface="+mn-ea"/>
                </a:rPr>
                <a:t>自行车在路上行驶，轮胎表面有凹凸的花纹</a:t>
              </a:r>
              <a:endPar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16" name="组合 15" title=""/>
          <p:cNvGrpSpPr/>
          <p:nvPr>
            <p:custDataLst>
              <p:tags r:id="rId16"/>
            </p:custDataLst>
          </p:nvPr>
        </p:nvGrpSpPr>
        <p:grpSpPr>
          <a:xfrm>
            <a:off x="742153" y="3279000"/>
            <a:ext cx="2528258" cy="1583495"/>
            <a:chOff x="1168" y="5212"/>
            <a:chExt cx="3982" cy="2494"/>
          </a:xfrm>
        </p:grpSpPr>
        <p:pic>
          <p:nvPicPr>
            <p:cNvPr id="102" name="图片 101"/>
            <p:cNvPicPr>
              <a:picLocks noChangeAspect="1"/>
            </p:cNvPicPr>
            <p:nvPr>
              <p:custDataLst>
                <p:tags r:id="rId18"/>
              </p:custDataLst>
            </p:nvPr>
          </p:nvPicPr>
          <p:blipFill>
            <a:blip r:embed="rId17"/>
            <a:stretch>
              <a:fillRect/>
            </a:stretch>
          </p:blipFill>
          <p:spPr bwMode="auto">
            <a:xfrm>
              <a:off x="1168" y="5212"/>
              <a:ext cx="3980" cy="2494"/>
            </a:xfrm>
            <a:prstGeom prst="rect">
              <a:avLst/>
            </a:prstGeom>
            <a:noFill/>
            <a:ln w="12700">
              <a:noFill/>
            </a:ln>
            <a:effectLst/>
          </p:spPr>
        </p:pic>
        <p:sp>
          <p:nvSpPr>
            <p:cNvPr id="11" name="文本框 10"/>
            <p:cNvSpPr txBox="1"/>
            <p:nvPr>
              <p:custDataLst>
                <p:tags r:id="rId19"/>
              </p:custDataLst>
            </p:nvPr>
          </p:nvSpPr>
          <p:spPr>
            <a:xfrm>
              <a:off x="1168" y="5212"/>
              <a:ext cx="3982" cy="168"/>
            </a:xfrm>
            <a:prstGeom prst="rect">
              <a:avLst/>
            </a:prstGeom>
            <a:solidFill>
              <a:schemeClr val="bg1">
                <a:alpha val="70000"/>
              </a:schemeClr>
            </a:solidFill>
            <a:ln>
              <a:noFill/>
            </a:ln>
          </p:spPr>
          <p:txBody>
            <a:bodyPr wrap="square" rtlCol="0">
              <a:spAutoFit/>
            </a:bodyPr>
            <a:lstStyle/>
            <a:p>
              <a:pPr algn="ctr">
                <a:lnSpc>
                  <a:spcPct val="100000"/>
                </a:lnSpc>
              </a:pPr>
              <a:r>
                <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rPr>
                <a:t>从滑梯上滑下来</a:t>
              </a:r>
              <a:endPar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endParaRPr>
            </a:p>
          </p:txBody>
        </p:sp>
      </p:grpSp>
      <p:grpSp>
        <p:nvGrpSpPr>
          <p:cNvPr id="15" name="组合 14" title=""/>
          <p:cNvGrpSpPr/>
          <p:nvPr>
            <p:custDataLst>
              <p:tags r:id="rId20"/>
            </p:custDataLst>
          </p:nvPr>
        </p:nvGrpSpPr>
        <p:grpSpPr>
          <a:xfrm>
            <a:off x="3505332" y="3279000"/>
            <a:ext cx="2528258" cy="1583495"/>
            <a:chOff x="5520" y="5212"/>
            <a:chExt cx="3982" cy="2494"/>
          </a:xfrm>
        </p:grpSpPr>
        <p:pic>
          <p:nvPicPr>
            <p:cNvPr id="103" name="图片 102"/>
            <p:cNvPicPr>
              <a:picLocks noChangeAspect="1"/>
            </p:cNvPicPr>
            <p:nvPr>
              <p:custDataLst>
                <p:tags r:id="rId22"/>
              </p:custDataLst>
            </p:nvPr>
          </p:nvPicPr>
          <p:blipFill>
            <a:blip r:embed="rId21"/>
            <a:srcRect t="8079" b="7308"/>
            <a:stretch>
              <a:fillRect/>
            </a:stretch>
          </p:blipFill>
          <p:spPr bwMode="auto">
            <a:xfrm>
              <a:off x="5527" y="5212"/>
              <a:ext cx="3975" cy="2494"/>
            </a:xfrm>
            <a:prstGeom prst="rect">
              <a:avLst/>
            </a:prstGeom>
            <a:noFill/>
            <a:ln w="12700">
              <a:noFill/>
            </a:ln>
            <a:effectLst/>
          </p:spPr>
        </p:pic>
        <p:sp>
          <p:nvSpPr>
            <p:cNvPr id="14" name="文本框 13"/>
            <p:cNvSpPr txBox="1"/>
            <p:nvPr>
              <p:custDataLst>
                <p:tags r:id="rId23"/>
              </p:custDataLst>
            </p:nvPr>
          </p:nvSpPr>
          <p:spPr>
            <a:xfrm>
              <a:off x="5520" y="5212"/>
              <a:ext cx="3982" cy="168"/>
            </a:xfrm>
            <a:prstGeom prst="rect">
              <a:avLst/>
            </a:prstGeom>
            <a:solidFill>
              <a:schemeClr val="bg1">
                <a:alpha val="70000"/>
              </a:schemeClr>
            </a:solidFill>
            <a:ln>
              <a:noFill/>
            </a:ln>
          </p:spPr>
          <p:txBody>
            <a:bodyPr wrap="square" rtlCol="0">
              <a:spAutoFit/>
            </a:bodyPr>
            <a:lstStyle/>
            <a:p>
              <a:pPr algn="ctr">
                <a:lnSpc>
                  <a:spcPct val="100000"/>
                </a:lnSpc>
              </a:pPr>
              <a:r>
                <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rPr>
                <a:t>用筷子夹住食物</a:t>
              </a:r>
              <a:endParaRPr lang="zh-CN" altLang="en-US" sz="100">
                <a:gradFill>
                  <a:gsLst>
                    <a:gs pos="50000">
                      <a:schemeClr val="accent2"/>
                    </a:gs>
                    <a:gs pos="0">
                      <a:schemeClr val="accent2">
                        <a:lumMod val="25000"/>
                        <a:lumOff val="75000"/>
                      </a:schemeClr>
                    </a:gs>
                    <a:gs pos="100000">
                      <a:schemeClr val="accent2">
                        <a:lumMod val="85000"/>
                      </a:schemeClr>
                    </a:gs>
                  </a:gsLst>
                  <a:lin ang="5400000" scaled="1"/>
                </a:gradFill>
                <a:effectLst/>
                <a:latin typeface="微软雅黑" panose="020b0503020204020204" charset="-122"/>
                <a:ea typeface="微软雅黑" panose="020b0503020204020204" charset="-122"/>
                <a:cs typeface="Times New Roman" panose="02020603050405020304" charset="0"/>
              </a:endParaRPr>
            </a:p>
          </p:txBody>
        </p:sp>
      </p:grpSp>
      <p:grpSp>
        <p:nvGrpSpPr>
          <p:cNvPr id="4" name="组合 9" title=""/>
          <p:cNvGrpSpPr/>
          <p:nvPr>
            <p:custDataLst>
              <p:tags r:id="rId24"/>
            </p:custDataLst>
          </p:nvPr>
        </p:nvGrpSpPr>
        <p:grpSpPr>
          <a:xfrm>
            <a:off x="564" y="56350"/>
            <a:ext cx="4726990" cy="521970"/>
            <a:chOff x="0" y="623478"/>
            <a:chExt cx="5556346" cy="610826"/>
          </a:xfrm>
        </p:grpSpPr>
        <p:grpSp>
          <p:nvGrpSpPr>
            <p:cNvPr id="8" name="组合 10"/>
            <p:cNvGrpSpPr/>
            <p:nvPr>
              <p:custDataLst>
                <p:tags r:id="rId25"/>
              </p:custDataLst>
            </p:nvPr>
          </p:nvGrpSpPr>
          <p:grpSpPr>
            <a:xfrm>
              <a:off x="0" y="679673"/>
              <a:ext cx="501527" cy="416083"/>
              <a:chOff x="0" y="538268"/>
              <a:chExt cx="501527" cy="416083"/>
            </a:xfrm>
          </p:grpSpPr>
          <p:sp>
            <p:nvSpPr>
              <p:cNvPr id="12" name="矩形 11"/>
              <p:cNvSpPr/>
              <p:nvPr>
                <p:custDataLst>
                  <p:tags r:id="rId26"/>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endParaRPr>
              </a:p>
            </p:txBody>
          </p:sp>
          <p:sp>
            <p:nvSpPr>
              <p:cNvPr id="18" name="矩形 17"/>
              <p:cNvSpPr/>
              <p:nvPr>
                <p:custDataLst>
                  <p:tags r:id="rId27"/>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a typeface="微软雅黑" panose="020b0503020204020204" charset="-122"/>
                </a:endParaRPr>
              </a:p>
            </p:txBody>
          </p:sp>
        </p:grpSp>
        <p:sp>
          <p:nvSpPr>
            <p:cNvPr id="21" name="文本框 11"/>
            <p:cNvSpPr txBox="1">
              <a:spLocks noChangeArrowheads="1"/>
            </p:cNvSpPr>
            <p:nvPr>
              <p:custDataLst>
                <p:tags r:id="rId28"/>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rPr>
                <a:t>一、生活中的摩擦</a:t>
              </a:r>
              <a:endParaRPr lang="zh-CN" altLang="en-US" b="1">
                <a:gradFill>
                  <a:gsLst>
                    <a:gs pos="50000">
                      <a:schemeClr val="accent2"/>
                    </a:gs>
                    <a:gs pos="0">
                      <a:schemeClr val="accent2">
                        <a:lumMod val="25000"/>
                        <a:lumOff val="75000"/>
                      </a:schemeClr>
                    </a:gs>
                    <a:gs pos="100000">
                      <a:schemeClr val="accent2">
                        <a:lumMod val="85000"/>
                      </a:schemeClr>
                    </a:gs>
                  </a:gsLst>
                  <a:lin ang="5400000" scaled="1"/>
                </a:gra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5" name="组合 4" title=""/>
          <p:cNvGrpSpPr/>
          <p:nvPr>
            <p:custDataLst>
              <p:tags r:id="rId3"/>
            </p:custDataLst>
          </p:nvPr>
        </p:nvGrpSpPr>
        <p:grpSpPr>
          <a:xfrm>
            <a:off x="411359" y="772965"/>
            <a:ext cx="2563813" cy="2916195"/>
            <a:chOff x="647" y="1217"/>
            <a:chExt cx="4038" cy="4593"/>
          </a:xfrm>
        </p:grpSpPr>
        <p:pic>
          <p:nvPicPr>
            <p:cNvPr id="11" name="图片 4" descr="00504004"/>
            <p:cNvPicPr>
              <a:picLocks noChangeAspect="1" noChangeArrowheads="1"/>
            </p:cNvPicPr>
            <p:nvPr>
              <p:custDataLst>
                <p:tags r:id="rId6"/>
              </p:custDataLst>
            </p:nvPr>
          </p:nvPicPr>
          <p:blipFill>
            <a:blip r:embed="rId4">
              <a:extLst>
                <a:ext uri="{BEBA8EAE-BF5A-486C-A8C5-ECC9F3942E4B}">
                  <a14:imgProps xmlns:a14="http://schemas.microsoft.com/office/drawing/2010/main">
                    <a14:imgLayer r:embed="rId5">
                      <a14:imgEffect>
                        <a14:backgroundRemoval b="100000" l="0" r="100000" t="9729"/>
                      </a14:imgEffect>
                    </a14:imgLayer>
                  </a14:imgProps>
                </a:ext>
                <a:ext uri="{28A0092B-C50C-407E-A947-70E740481C1C}">
                  <a14:useLocalDpi xmlns:a14="http://schemas.microsoft.com/office/drawing/2010/main" val="0"/>
                </a:ext>
              </a:extLst>
            </a:blip>
            <a:srcRect l="9185" r="16931"/>
            <a:stretch>
              <a:fillRect/>
            </a:stretch>
          </p:blipFill>
          <p:spPr bwMode="auto">
            <a:xfrm>
              <a:off x="647" y="1217"/>
              <a:ext cx="4038" cy="3402"/>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custDataLst>
                <p:tags r:id="rId7"/>
              </p:custDataLst>
            </p:nvPr>
          </p:nvSpPr>
          <p:spPr bwMode="auto">
            <a:xfrm>
              <a:off x="1048" y="4697"/>
              <a:ext cx="3260" cy="1113"/>
            </a:xfrm>
            <a:prstGeom prst="rect">
              <a:avLst/>
            </a:prstGeom>
            <a:solidFill>
              <a:schemeClr val="bg1">
                <a:alpha val="70000"/>
              </a:schemeClr>
            </a:solidFill>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减小箱子的重量</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（减小压力）</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7" name="组合 6" title=""/>
          <p:cNvGrpSpPr/>
          <p:nvPr>
            <p:custDataLst>
              <p:tags r:id="rId8"/>
            </p:custDataLst>
          </p:nvPr>
        </p:nvGrpSpPr>
        <p:grpSpPr>
          <a:xfrm>
            <a:off x="3152950" y="2527253"/>
            <a:ext cx="3039370" cy="2453337"/>
            <a:chOff x="4965" y="3980"/>
            <a:chExt cx="4787" cy="3864"/>
          </a:xfrm>
        </p:grpSpPr>
        <p:pic>
          <p:nvPicPr>
            <p:cNvPr id="16" name="图片 15" descr="src=http___5b0988e595225.cdn.sohucs.com_images_20170824_86f36f87da8d479d99562f673fadc30e.jpeg&amp;refer=http___5b0988e595225.cdn.sohucs"/>
            <p:cNvPicPr>
              <a:picLocks noChangeAspect="1"/>
            </p:cNvPicPr>
            <p:nvPr>
              <p:custDataLst>
                <p:tags r:id="rId10"/>
              </p:custDataLst>
            </p:nvPr>
          </p:nvPicPr>
          <p:blipFill>
            <a:blip r:embed="rId9"/>
            <a:srcRect l="18374" r="4832"/>
            <a:stretch>
              <a:fillRect/>
            </a:stretch>
          </p:blipFill>
          <p:spPr>
            <a:xfrm>
              <a:off x="5173" y="3980"/>
              <a:ext cx="4288" cy="2658"/>
            </a:xfrm>
            <a:prstGeom prst="rect">
              <a:avLst/>
            </a:prstGeom>
            <a:effectLst>
              <a:softEdge rad="63500"/>
            </a:effectLst>
          </p:spPr>
        </p:pic>
        <p:sp>
          <p:nvSpPr>
            <p:cNvPr id="3" name="文本框 2"/>
            <p:cNvSpPr txBox="1"/>
            <p:nvPr>
              <p:custDataLst>
                <p:tags r:id="rId11"/>
              </p:custDataLst>
            </p:nvPr>
          </p:nvSpPr>
          <p:spPr bwMode="auto">
            <a:xfrm>
              <a:off x="4965" y="6731"/>
              <a:ext cx="4787" cy="1113"/>
            </a:xfrm>
            <a:prstGeom prst="rect">
              <a:avLst/>
            </a:prstGeom>
            <a:solidFill>
              <a:schemeClr val="bg1">
                <a:alpha val="70000"/>
              </a:schemeClr>
            </a:solidFill>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缝衣针表面磨光滑</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（减小接触面的粗糙程度）</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8" name="组合 7" title=""/>
          <p:cNvGrpSpPr/>
          <p:nvPr>
            <p:custDataLst>
              <p:tags r:id="rId12"/>
            </p:custDataLst>
          </p:nvPr>
        </p:nvGrpSpPr>
        <p:grpSpPr>
          <a:xfrm>
            <a:off x="6192320" y="578287"/>
            <a:ext cx="2584766" cy="4201658"/>
            <a:chOff x="10148" y="876"/>
            <a:chExt cx="4071" cy="5667"/>
          </a:xfrm>
        </p:grpSpPr>
        <p:pic>
          <p:nvPicPr>
            <p:cNvPr id="6" name="图片 5"/>
            <p:cNvPicPr>
              <a:picLocks noChangeAspect="1"/>
            </p:cNvPicPr>
            <p:nvPr>
              <p:custDataLst>
                <p:tags r:id="rId14"/>
              </p:custDataLst>
            </p:nvPr>
          </p:nvPicPr>
          <p:blipFill>
            <a:blip r:embed="rId13"/>
            <a:stretch>
              <a:fillRect/>
            </a:stretch>
          </p:blipFill>
          <p:spPr>
            <a:xfrm>
              <a:off x="10148" y="876"/>
              <a:ext cx="4071" cy="4285"/>
            </a:xfrm>
            <a:prstGeom prst="rect">
              <a:avLst/>
            </a:prstGeom>
            <a:effectLst>
              <a:softEdge rad="127000"/>
            </a:effectLst>
          </p:spPr>
        </p:pic>
        <p:sp>
          <p:nvSpPr>
            <p:cNvPr id="4" name="文本框 3"/>
            <p:cNvSpPr txBox="1"/>
            <p:nvPr>
              <p:custDataLst>
                <p:tags r:id="rId15"/>
              </p:custDataLst>
            </p:nvPr>
          </p:nvSpPr>
          <p:spPr bwMode="auto">
            <a:xfrm>
              <a:off x="10523" y="5174"/>
              <a:ext cx="3322" cy="1369"/>
            </a:xfrm>
            <a:prstGeom prst="rect">
              <a:avLst/>
            </a:prstGeom>
            <a:solidFill>
              <a:schemeClr val="bg1">
                <a:alpha val="70000"/>
              </a:schemeClr>
            </a:solidFill>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为了完成动作，手握得很松</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a:p>
              <a:pPr lvl="0" algn="ctr" eaLnBrk="1" hangingPunct="1">
                <a:buClrTx/>
                <a:buSzTx/>
                <a:buFontTx/>
              </a:pPr>
              <a:r>
                <a:rPr lang="zh-CN" altLang="en-US" sz="2000">
                  <a:effectLst/>
                  <a:latin typeface="微软雅黑" panose="020b0503020204020204" charset="-122"/>
                  <a:ea typeface="微软雅黑" panose="020b0503020204020204" charset="-122"/>
                  <a:cs typeface="Times New Roman" panose="02020603050405020304" charset="0"/>
                  <a:sym typeface="+mn-ea"/>
                </a:rPr>
                <a:t>（减小压力）</a:t>
              </a:r>
              <a:endParaRPr lang="zh-CN" altLang="en-US" sz="2000">
                <a:effectLst/>
                <a:latin typeface="微软雅黑" panose="020b0503020204020204" charset="-122"/>
                <a:ea typeface="微软雅黑" panose="020b0503020204020204" charset="-122"/>
                <a:cs typeface="Times New Roman" panose="02020603050405020304" charset="0"/>
                <a:sym typeface="+mn-ea"/>
              </a:endParaRPr>
            </a:p>
          </p:txBody>
        </p:sp>
      </p:grpSp>
      <p:grpSp>
        <p:nvGrpSpPr>
          <p:cNvPr id="9" name="组合 9" title=""/>
          <p:cNvGrpSpPr/>
          <p:nvPr>
            <p:custDataLst>
              <p:tags r:id="rId16"/>
            </p:custDataLst>
          </p:nvPr>
        </p:nvGrpSpPr>
        <p:grpSpPr>
          <a:xfrm>
            <a:off x="564" y="56350"/>
            <a:ext cx="6370802" cy="521970"/>
            <a:chOff x="0" y="623478"/>
            <a:chExt cx="7488567" cy="610826"/>
          </a:xfrm>
        </p:grpSpPr>
        <p:grpSp>
          <p:nvGrpSpPr>
            <p:cNvPr id="10" name="组合 9"/>
            <p:cNvGrpSpPr/>
            <p:nvPr>
              <p:custDataLst>
                <p:tags r:id="rId17"/>
              </p:custDataLst>
            </p:nvPr>
          </p:nvGrpSpPr>
          <p:grpSpPr>
            <a:xfrm>
              <a:off x="0" y="679673"/>
              <a:ext cx="501527" cy="416083"/>
              <a:chOff x="0" y="538268"/>
              <a:chExt cx="501527" cy="416083"/>
            </a:xfrm>
          </p:grpSpPr>
          <p:sp>
            <p:nvSpPr>
              <p:cNvPr id="14" name="矩形 13"/>
              <p:cNvSpPr/>
              <p:nvPr>
                <p:custDataLst>
                  <p:tags r:id="rId18"/>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9"/>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20"/>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500"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74" name="组合 73" title=""/>
          <p:cNvGrpSpPr/>
          <p:nvPr>
            <p:custDataLst>
              <p:tags r:id="rId3"/>
            </p:custDataLst>
          </p:nvPr>
        </p:nvGrpSpPr>
        <p:grpSpPr>
          <a:xfrm>
            <a:off x="689454" y="1662490"/>
            <a:ext cx="3779533" cy="144762"/>
            <a:chOff x="712" y="5741"/>
            <a:chExt cx="4922" cy="228"/>
          </a:xfrm>
        </p:grpSpPr>
        <p:cxnSp>
          <p:nvCxnSpPr>
            <p:cNvPr id="75" name="直接连接符 74"/>
            <p:cNvCxnSpPr/>
            <p:nvPr>
              <p:custDataLst>
                <p:tags r:id="rId4"/>
              </p:custDataLst>
            </p:nvPr>
          </p:nvCxnSpPr>
          <p:spPr>
            <a:xfrm>
              <a:off x="816" y="5751"/>
              <a:ext cx="4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5"/>
              </p:custDataLst>
            </p:nvPr>
          </p:nvCxnSpPr>
          <p:spPr>
            <a:xfrm flipV="1">
              <a:off x="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6"/>
              </p:custDataLst>
            </p:nvPr>
          </p:nvCxnSpPr>
          <p:spPr>
            <a:xfrm flipV="1">
              <a:off x="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custDataLst>
                <p:tags r:id="rId7"/>
              </p:custDataLst>
            </p:nvPr>
          </p:nvCxnSpPr>
          <p:spPr>
            <a:xfrm flipV="1">
              <a:off x="1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custDataLst>
                <p:tags r:id="rId8"/>
              </p:custDataLst>
            </p:nvPr>
          </p:nvCxnSpPr>
          <p:spPr>
            <a:xfrm flipV="1">
              <a:off x="1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custDataLst>
                <p:tags r:id="rId9"/>
              </p:custDataLst>
            </p:nvPr>
          </p:nvCxnSpPr>
          <p:spPr>
            <a:xfrm flipV="1">
              <a:off x="1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10"/>
              </p:custDataLst>
            </p:nvPr>
          </p:nvCxnSpPr>
          <p:spPr>
            <a:xfrm flipV="1">
              <a:off x="1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11"/>
              </p:custDataLst>
            </p:nvPr>
          </p:nvCxnSpPr>
          <p:spPr>
            <a:xfrm flipV="1">
              <a:off x="1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12"/>
              </p:custDataLst>
            </p:nvPr>
          </p:nvCxnSpPr>
          <p:spPr>
            <a:xfrm flipV="1">
              <a:off x="2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13"/>
              </p:custDataLst>
            </p:nvPr>
          </p:nvCxnSpPr>
          <p:spPr>
            <a:xfrm flipV="1">
              <a:off x="2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14"/>
              </p:custDataLst>
            </p:nvPr>
          </p:nvCxnSpPr>
          <p:spPr>
            <a:xfrm flipV="1">
              <a:off x="2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15"/>
              </p:custDataLst>
            </p:nvPr>
          </p:nvCxnSpPr>
          <p:spPr>
            <a:xfrm flipV="1">
              <a:off x="2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16"/>
              </p:custDataLst>
            </p:nvPr>
          </p:nvCxnSpPr>
          <p:spPr>
            <a:xfrm flipV="1">
              <a:off x="2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17"/>
              </p:custDataLst>
            </p:nvPr>
          </p:nvCxnSpPr>
          <p:spPr>
            <a:xfrm flipV="1">
              <a:off x="3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custDataLst>
                <p:tags r:id="rId18"/>
              </p:custDataLst>
            </p:nvPr>
          </p:nvCxnSpPr>
          <p:spPr>
            <a:xfrm flipV="1">
              <a:off x="3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custDataLst>
                <p:tags r:id="rId19"/>
              </p:custDataLst>
            </p:nvPr>
          </p:nvCxnSpPr>
          <p:spPr>
            <a:xfrm flipV="1">
              <a:off x="3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20"/>
              </p:custDataLst>
            </p:nvPr>
          </p:nvCxnSpPr>
          <p:spPr>
            <a:xfrm flipV="1">
              <a:off x="3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21"/>
              </p:custDataLst>
            </p:nvPr>
          </p:nvCxnSpPr>
          <p:spPr>
            <a:xfrm flipV="1">
              <a:off x="3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22"/>
              </p:custDataLst>
            </p:nvPr>
          </p:nvCxnSpPr>
          <p:spPr>
            <a:xfrm flipV="1">
              <a:off x="4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23"/>
              </p:custDataLst>
            </p:nvPr>
          </p:nvCxnSpPr>
          <p:spPr>
            <a:xfrm flipV="1">
              <a:off x="4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custDataLst>
                <p:tags r:id="rId24"/>
              </p:custDataLst>
            </p:nvPr>
          </p:nvCxnSpPr>
          <p:spPr>
            <a:xfrm flipV="1">
              <a:off x="4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custDataLst>
                <p:tags r:id="rId25"/>
              </p:custDataLst>
            </p:nvPr>
          </p:nvCxnSpPr>
          <p:spPr>
            <a:xfrm flipV="1">
              <a:off x="4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custDataLst>
                <p:tags r:id="rId26"/>
              </p:custDataLst>
            </p:nvPr>
          </p:nvCxnSpPr>
          <p:spPr>
            <a:xfrm flipV="1">
              <a:off x="4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custDataLst>
                <p:tags r:id="rId27"/>
              </p:custDataLst>
            </p:nvPr>
          </p:nvCxnSpPr>
          <p:spPr>
            <a:xfrm flipV="1">
              <a:off x="5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custDataLst>
                <p:tags r:id="rId28"/>
              </p:custDataLst>
            </p:nvPr>
          </p:nvCxnSpPr>
          <p:spPr>
            <a:xfrm flipV="1">
              <a:off x="5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组合 135" title=""/>
          <p:cNvGrpSpPr/>
          <p:nvPr>
            <p:custDataLst>
              <p:tags r:id="rId29"/>
            </p:custDataLst>
          </p:nvPr>
        </p:nvGrpSpPr>
        <p:grpSpPr>
          <a:xfrm>
            <a:off x="718026" y="912647"/>
            <a:ext cx="1219684" cy="787303"/>
            <a:chOff x="1130" y="1437"/>
            <a:chExt cx="1921" cy="1240"/>
          </a:xfrm>
        </p:grpSpPr>
        <p:sp>
          <p:nvSpPr>
            <p:cNvPr id="73" name="矩形 72"/>
            <p:cNvSpPr/>
            <p:nvPr>
              <p:custDataLst>
                <p:tags r:id="rId30"/>
              </p:custDataLst>
            </p:nvPr>
          </p:nvSpPr>
          <p:spPr>
            <a:xfrm>
              <a:off x="1963" y="2040"/>
              <a:ext cx="1088" cy="567"/>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pic>
          <p:nvPicPr>
            <p:cNvPr id="114" name="图片 113"/>
            <p:cNvPicPr>
              <a:picLocks noChangeAspect="1"/>
            </p:cNvPicPr>
            <p:nvPr>
              <p:custDataLst>
                <p:tags r:id="rId32"/>
              </p:custDataLst>
            </p:nvPr>
          </p:nvPicPr>
          <p:blipFill>
            <a:blip r:embed="rId31">
              <a:clrChange>
                <a:clrFrom>
                  <a:srgbClr val="FFFFFF">
                    <a:alpha val="100000"/>
                  </a:srgbClr>
                </a:clrFrom>
                <a:clrTo>
                  <a:srgbClr val="FFFFFF">
                    <a:alpha val="100000"/>
                    <a:alpha val="0"/>
                  </a:srgbClr>
                </a:clrTo>
              </a:clrChange>
            </a:blip>
            <a:srcRect l="10748" t="23852" r="66639" b="25136"/>
            <a:stretch>
              <a:fillRect/>
            </a:stretch>
          </p:blipFill>
          <p:spPr>
            <a:xfrm>
              <a:off x="1130" y="1437"/>
              <a:ext cx="833" cy="1241"/>
            </a:xfrm>
            <a:prstGeom prst="rect">
              <a:avLst/>
            </a:prstGeom>
            <a:noFill/>
            <a:ln w="9525">
              <a:noFill/>
            </a:ln>
          </p:spPr>
        </p:pic>
      </p:grpSp>
      <p:grpSp>
        <p:nvGrpSpPr>
          <p:cNvPr id="101" name="组合 100" title=""/>
          <p:cNvGrpSpPr/>
          <p:nvPr>
            <p:custDataLst>
              <p:tags r:id="rId33"/>
            </p:custDataLst>
          </p:nvPr>
        </p:nvGrpSpPr>
        <p:grpSpPr>
          <a:xfrm>
            <a:off x="672946" y="3002174"/>
            <a:ext cx="3779533" cy="144762"/>
            <a:chOff x="712" y="5741"/>
            <a:chExt cx="4922" cy="228"/>
          </a:xfrm>
        </p:grpSpPr>
        <p:cxnSp>
          <p:nvCxnSpPr>
            <p:cNvPr id="102" name="直接连接符 101"/>
            <p:cNvCxnSpPr/>
            <p:nvPr>
              <p:custDataLst>
                <p:tags r:id="rId34"/>
              </p:custDataLst>
            </p:nvPr>
          </p:nvCxnSpPr>
          <p:spPr>
            <a:xfrm>
              <a:off x="816" y="5751"/>
              <a:ext cx="4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custDataLst>
                <p:tags r:id="rId35"/>
              </p:custDataLst>
            </p:nvPr>
          </p:nvCxnSpPr>
          <p:spPr>
            <a:xfrm flipV="1">
              <a:off x="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custDataLst>
                <p:tags r:id="rId36"/>
              </p:custDataLst>
            </p:nvPr>
          </p:nvCxnSpPr>
          <p:spPr>
            <a:xfrm flipV="1">
              <a:off x="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custDataLst>
                <p:tags r:id="rId37"/>
              </p:custDataLst>
            </p:nvPr>
          </p:nvCxnSpPr>
          <p:spPr>
            <a:xfrm flipV="1">
              <a:off x="1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custDataLst>
                <p:tags r:id="rId38"/>
              </p:custDataLst>
            </p:nvPr>
          </p:nvCxnSpPr>
          <p:spPr>
            <a:xfrm flipV="1">
              <a:off x="1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custDataLst>
                <p:tags r:id="rId39"/>
              </p:custDataLst>
            </p:nvPr>
          </p:nvCxnSpPr>
          <p:spPr>
            <a:xfrm flipV="1">
              <a:off x="1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custDataLst>
                <p:tags r:id="rId40"/>
              </p:custDataLst>
            </p:nvPr>
          </p:nvCxnSpPr>
          <p:spPr>
            <a:xfrm flipV="1">
              <a:off x="1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custDataLst>
                <p:tags r:id="rId41"/>
              </p:custDataLst>
            </p:nvPr>
          </p:nvCxnSpPr>
          <p:spPr>
            <a:xfrm flipV="1">
              <a:off x="1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custDataLst>
                <p:tags r:id="rId42"/>
              </p:custDataLst>
            </p:nvPr>
          </p:nvCxnSpPr>
          <p:spPr>
            <a:xfrm flipV="1">
              <a:off x="2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custDataLst>
                <p:tags r:id="rId43"/>
              </p:custDataLst>
            </p:nvPr>
          </p:nvCxnSpPr>
          <p:spPr>
            <a:xfrm flipV="1">
              <a:off x="2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custDataLst>
                <p:tags r:id="rId44"/>
              </p:custDataLst>
            </p:nvPr>
          </p:nvCxnSpPr>
          <p:spPr>
            <a:xfrm flipV="1">
              <a:off x="2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custDataLst>
                <p:tags r:id="rId45"/>
              </p:custDataLst>
            </p:nvPr>
          </p:nvCxnSpPr>
          <p:spPr>
            <a:xfrm flipV="1">
              <a:off x="2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custDataLst>
                <p:tags r:id="rId46"/>
              </p:custDataLst>
            </p:nvPr>
          </p:nvCxnSpPr>
          <p:spPr>
            <a:xfrm flipV="1">
              <a:off x="2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custDataLst>
                <p:tags r:id="rId47"/>
              </p:custDataLst>
            </p:nvPr>
          </p:nvCxnSpPr>
          <p:spPr>
            <a:xfrm flipV="1">
              <a:off x="3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custDataLst>
                <p:tags r:id="rId48"/>
              </p:custDataLst>
            </p:nvPr>
          </p:nvCxnSpPr>
          <p:spPr>
            <a:xfrm flipV="1">
              <a:off x="3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custDataLst>
                <p:tags r:id="rId49"/>
              </p:custDataLst>
            </p:nvPr>
          </p:nvCxnSpPr>
          <p:spPr>
            <a:xfrm flipV="1">
              <a:off x="3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custDataLst>
                <p:tags r:id="rId50"/>
              </p:custDataLst>
            </p:nvPr>
          </p:nvCxnSpPr>
          <p:spPr>
            <a:xfrm flipV="1">
              <a:off x="3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custDataLst>
                <p:tags r:id="rId51"/>
              </p:custDataLst>
            </p:nvPr>
          </p:nvCxnSpPr>
          <p:spPr>
            <a:xfrm flipV="1">
              <a:off x="3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custDataLst>
                <p:tags r:id="rId52"/>
              </p:custDataLst>
            </p:nvPr>
          </p:nvCxnSpPr>
          <p:spPr>
            <a:xfrm flipV="1">
              <a:off x="4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custDataLst>
                <p:tags r:id="rId53"/>
              </p:custDataLst>
            </p:nvPr>
          </p:nvCxnSpPr>
          <p:spPr>
            <a:xfrm flipV="1">
              <a:off x="4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custDataLst>
                <p:tags r:id="rId54"/>
              </p:custDataLst>
            </p:nvPr>
          </p:nvCxnSpPr>
          <p:spPr>
            <a:xfrm flipV="1">
              <a:off x="4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custDataLst>
                <p:tags r:id="rId55"/>
              </p:custDataLst>
            </p:nvPr>
          </p:nvCxnSpPr>
          <p:spPr>
            <a:xfrm flipV="1">
              <a:off x="4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custDataLst>
                <p:tags r:id="rId56"/>
              </p:custDataLst>
            </p:nvPr>
          </p:nvCxnSpPr>
          <p:spPr>
            <a:xfrm flipV="1">
              <a:off x="4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custDataLst>
                <p:tags r:id="rId57"/>
              </p:custDataLst>
            </p:nvPr>
          </p:nvCxnSpPr>
          <p:spPr>
            <a:xfrm flipV="1">
              <a:off x="5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custDataLst>
                <p:tags r:id="rId58"/>
              </p:custDataLst>
            </p:nvPr>
          </p:nvCxnSpPr>
          <p:spPr>
            <a:xfrm flipV="1">
              <a:off x="5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组合 136" title=""/>
          <p:cNvGrpSpPr/>
          <p:nvPr>
            <p:custDataLst>
              <p:tags r:id="rId59"/>
            </p:custDataLst>
          </p:nvPr>
        </p:nvGrpSpPr>
        <p:grpSpPr>
          <a:xfrm>
            <a:off x="701518" y="2252332"/>
            <a:ext cx="1219684" cy="787303"/>
            <a:chOff x="1104" y="4575"/>
            <a:chExt cx="1921" cy="1240"/>
          </a:xfrm>
        </p:grpSpPr>
        <p:pic>
          <p:nvPicPr>
            <p:cNvPr id="132" name="图片 131"/>
            <p:cNvPicPr>
              <a:picLocks noChangeAspect="1"/>
            </p:cNvPicPr>
            <p:nvPr>
              <p:custDataLst>
                <p:tags r:id="rId60"/>
              </p:custDataLst>
            </p:nvPr>
          </p:nvPicPr>
          <p:blipFill>
            <a:blip r:embed="rId31">
              <a:clrChange>
                <a:clrFrom>
                  <a:srgbClr val="FFFFFF">
                    <a:alpha val="100000"/>
                  </a:srgbClr>
                </a:clrFrom>
                <a:clrTo>
                  <a:srgbClr val="FFFFFF">
                    <a:alpha val="100000"/>
                    <a:alpha val="0"/>
                  </a:srgbClr>
                </a:clrTo>
              </a:clrChange>
            </a:blip>
            <a:srcRect l="10748" t="23852" r="66639" b="25136"/>
            <a:stretch>
              <a:fillRect/>
            </a:stretch>
          </p:blipFill>
          <p:spPr>
            <a:xfrm>
              <a:off x="1104" y="4575"/>
              <a:ext cx="833" cy="1241"/>
            </a:xfrm>
            <a:prstGeom prst="rect">
              <a:avLst/>
            </a:prstGeom>
            <a:noFill/>
            <a:ln w="9525">
              <a:noFill/>
            </a:ln>
          </p:spPr>
        </p:pic>
        <p:grpSp>
          <p:nvGrpSpPr>
            <p:cNvPr id="135" name="组合 134"/>
            <p:cNvGrpSpPr/>
            <p:nvPr>
              <p:custDataLst>
                <p:tags r:id="rId61"/>
              </p:custDataLst>
            </p:nvPr>
          </p:nvGrpSpPr>
          <p:grpSpPr>
            <a:xfrm>
              <a:off x="1937" y="4952"/>
              <a:ext cx="1088" cy="799"/>
              <a:chOff x="1937" y="4952"/>
              <a:chExt cx="1088" cy="799"/>
            </a:xfrm>
          </p:grpSpPr>
          <p:sp>
            <p:nvSpPr>
              <p:cNvPr id="100" name="矩形 99"/>
              <p:cNvSpPr/>
              <p:nvPr>
                <p:custDataLst>
                  <p:tags r:id="rId62"/>
                </p:custDataLst>
              </p:nvPr>
            </p:nvSpPr>
            <p:spPr>
              <a:xfrm>
                <a:off x="1937" y="4952"/>
                <a:ext cx="1088" cy="567"/>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33" name="椭圆 132"/>
              <p:cNvSpPr/>
              <p:nvPr>
                <p:custDataLst>
                  <p:tags r:id="rId63"/>
                </p:custDataLst>
              </p:nvPr>
            </p:nvSpPr>
            <p:spPr>
              <a:xfrm>
                <a:off x="2053" y="5411"/>
                <a:ext cx="340" cy="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sp>
            <p:nvSpPr>
              <p:cNvPr id="134" name="椭圆 133"/>
              <p:cNvSpPr/>
              <p:nvPr>
                <p:custDataLst>
                  <p:tags r:id="rId64"/>
                </p:custDataLst>
              </p:nvPr>
            </p:nvSpPr>
            <p:spPr>
              <a:xfrm>
                <a:off x="2587" y="5411"/>
                <a:ext cx="340" cy="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grpSp>
      </p:grpSp>
      <p:pic>
        <p:nvPicPr>
          <p:cNvPr id="3" name="图片 2" title=""/>
          <p:cNvPicPr/>
          <p:nvPr>
            <p:custDataLst>
              <p:tags r:id="rId66"/>
            </p:custDataLst>
          </p:nvPr>
        </p:nvPicPr>
        <p:blipFill>
          <a:blip r:embed="rId65"/>
          <a:stretch>
            <a:fillRect/>
          </a:stretch>
        </p:blipFill>
        <p:spPr>
          <a:xfrm>
            <a:off x="6075494" y="1125081"/>
            <a:ext cx="1186034" cy="1478732"/>
          </a:xfrm>
          <a:prstGeom prst="rect">
            <a:avLst/>
          </a:prstGeom>
        </p:spPr>
      </p:pic>
      <p:grpSp>
        <p:nvGrpSpPr>
          <p:cNvPr id="9" name="组合 8" title=""/>
          <p:cNvGrpSpPr/>
          <p:nvPr>
            <p:custDataLst>
              <p:tags r:id="rId67"/>
            </p:custDataLst>
          </p:nvPr>
        </p:nvGrpSpPr>
        <p:grpSpPr>
          <a:xfrm>
            <a:off x="5442478" y="3318100"/>
            <a:ext cx="2667941" cy="972700"/>
            <a:chOff x="8571" y="5226"/>
            <a:chExt cx="4202" cy="1532"/>
          </a:xfrm>
        </p:grpSpPr>
        <p:sp>
          <p:nvSpPr>
            <p:cNvPr id="5" name="矩形 4"/>
            <p:cNvSpPr/>
            <p:nvPr>
              <p:custDataLst>
                <p:tags r:id="rId68"/>
              </p:custDataLst>
            </p:nvPr>
          </p:nvSpPr>
          <p:spPr>
            <a:xfrm>
              <a:off x="9568" y="5226"/>
              <a:ext cx="2208" cy="871"/>
            </a:xfrm>
            <a:prstGeom prst="rect">
              <a:avLst/>
            </a:prstGeom>
          </p:spPr>
          <p:txBody>
            <a:bodyPr wrap="none">
              <a:spAutoFit/>
            </a:bodyPr>
            <a:lstStyle/>
            <a:p>
              <a:pPr lvl="0">
                <a:lnSpc>
                  <a:spcPct val="125000"/>
                </a:lnSpc>
              </a:pPr>
              <a:r>
                <a:rPr lang="zh-CN" altLang="en-US" sz="2400">
                  <a:latin typeface="微软雅黑" panose="020b0503020204020204" charset="-122"/>
                  <a:ea typeface="微软雅黑" panose="020b0503020204020204" charset="-122"/>
                </a:rPr>
                <a:t>滚动轴承</a:t>
              </a:r>
              <a:endParaRPr lang="zh-CN" altLang="en-US" sz="2400">
                <a:latin typeface="微软雅黑" panose="020b0503020204020204" charset="-122"/>
                <a:ea typeface="微软雅黑" panose="020b0503020204020204" charset="-122"/>
              </a:endParaRPr>
            </a:p>
          </p:txBody>
        </p:sp>
        <p:sp>
          <p:nvSpPr>
            <p:cNvPr id="7" name="文本框 6"/>
            <p:cNvSpPr txBox="1"/>
            <p:nvPr>
              <p:custDataLst>
                <p:tags r:id="rId69"/>
              </p:custDataLst>
            </p:nvPr>
          </p:nvSpPr>
          <p:spPr bwMode="auto">
            <a:xfrm>
              <a:off x="8571" y="6033"/>
              <a:ext cx="4202" cy="725"/>
            </a:xfrm>
            <a:prstGeom prst="rect">
              <a:avLst/>
            </a:prstGeom>
            <a:solidFill>
              <a:schemeClr val="bg1">
                <a:alpha val="70000"/>
              </a:schemeClr>
            </a:solidFill>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2400">
                  <a:effectLst/>
                  <a:latin typeface="微软雅黑" panose="020b0503020204020204" charset="-122"/>
                  <a:ea typeface="微软雅黑" panose="020b0503020204020204" charset="-122"/>
                  <a:cs typeface="Times New Roman" panose="02020603050405020304" charset="0"/>
                  <a:sym typeface="+mn-ea"/>
                </a:rPr>
                <a:t>（变滑动为滚动）</a:t>
              </a:r>
              <a:endParaRPr lang="zh-CN" altLang="en-US" sz="2400">
                <a:effectLst/>
                <a:latin typeface="微软雅黑" panose="020b0503020204020204" charset="-122"/>
                <a:ea typeface="微软雅黑" panose="020b0503020204020204" charset="-122"/>
                <a:cs typeface="Times New Roman" panose="02020603050405020304" charset="0"/>
                <a:sym typeface="+mn-ea"/>
              </a:endParaRPr>
            </a:p>
          </p:txBody>
        </p:sp>
      </p:grpSp>
      <p:sp>
        <p:nvSpPr>
          <p:cNvPr id="2" name="文本框 1" title=""/>
          <p:cNvSpPr txBox="1"/>
          <p:nvPr>
            <p:custDataLst>
              <p:tags r:id="rId70"/>
            </p:custDataLst>
          </p:nvPr>
        </p:nvSpPr>
        <p:spPr bwMode="auto">
          <a:xfrm>
            <a:off x="980248" y="3460958"/>
            <a:ext cx="2801909" cy="829945"/>
          </a:xfrm>
          <a:prstGeom prst="rect">
            <a:avLst/>
          </a:prstGeom>
          <a:solidFill>
            <a:schemeClr val="bg1">
              <a:alpha val="70000"/>
            </a:schemeClr>
          </a:solidFill>
        </p:spPr>
        <p:txBody>
          <a:bodyPr wrap="square" rtlCol="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pPr>
            <a:r>
              <a:rPr lang="zh-CN" altLang="en-US" sz="2400">
                <a:effectLst/>
                <a:latin typeface="微软雅黑" panose="020b0503020204020204" charset="-122"/>
                <a:ea typeface="微软雅黑" panose="020b0503020204020204" charset="-122"/>
                <a:cs typeface="Times New Roman" panose="02020603050405020304" charset="0"/>
                <a:sym typeface="+mn-ea"/>
              </a:rPr>
              <a:t>推动小车</a:t>
            </a:r>
            <a:endParaRPr lang="zh-CN" altLang="en-US" sz="2400">
              <a:effectLst/>
              <a:latin typeface="微软雅黑" panose="020b0503020204020204" charset="-122"/>
              <a:ea typeface="微软雅黑" panose="020b0503020204020204" charset="-122"/>
              <a:cs typeface="Times New Roman" panose="02020603050405020304" charset="0"/>
              <a:sym typeface="+mn-ea"/>
            </a:endParaRPr>
          </a:p>
          <a:p>
            <a:pPr lvl="0" algn="ctr" eaLnBrk="1" hangingPunct="1">
              <a:buClrTx/>
              <a:buSzTx/>
              <a:buFontTx/>
            </a:pPr>
            <a:r>
              <a:rPr lang="zh-CN" altLang="en-US" sz="2400">
                <a:effectLst/>
                <a:latin typeface="微软雅黑" panose="020b0503020204020204" charset="-122"/>
                <a:ea typeface="微软雅黑" panose="020b0503020204020204" charset="-122"/>
                <a:cs typeface="Times New Roman" panose="02020603050405020304" charset="0"/>
                <a:sym typeface="+mn-ea"/>
              </a:rPr>
              <a:t>（变滑动为滚动）</a:t>
            </a:r>
            <a:endParaRPr lang="zh-CN" altLang="en-US" sz="2400">
              <a:effectLst/>
              <a:latin typeface="微软雅黑" panose="020b0503020204020204" charset="-122"/>
              <a:ea typeface="微软雅黑" panose="020b0503020204020204" charset="-122"/>
              <a:cs typeface="Times New Roman" panose="02020603050405020304" charset="0"/>
              <a:sym typeface="+mn-ea"/>
            </a:endParaRPr>
          </a:p>
        </p:txBody>
      </p:sp>
      <p:grpSp>
        <p:nvGrpSpPr>
          <p:cNvPr id="6" name="组合 9" title=""/>
          <p:cNvGrpSpPr/>
          <p:nvPr>
            <p:custDataLst>
              <p:tags r:id="rId71"/>
            </p:custDataLst>
          </p:nvPr>
        </p:nvGrpSpPr>
        <p:grpSpPr>
          <a:xfrm>
            <a:off x="564" y="56350"/>
            <a:ext cx="6370802" cy="521970"/>
            <a:chOff x="0" y="623478"/>
            <a:chExt cx="7488567" cy="610826"/>
          </a:xfrm>
        </p:grpSpPr>
        <p:grpSp>
          <p:nvGrpSpPr>
            <p:cNvPr id="11" name="组合 10"/>
            <p:cNvGrpSpPr/>
            <p:nvPr>
              <p:custDataLst>
                <p:tags r:id="rId72"/>
              </p:custDataLst>
            </p:nvPr>
          </p:nvGrpSpPr>
          <p:grpSpPr>
            <a:xfrm>
              <a:off x="0" y="679673"/>
              <a:ext cx="501527" cy="416083"/>
              <a:chOff x="0" y="538268"/>
              <a:chExt cx="501527" cy="416083"/>
            </a:xfrm>
          </p:grpSpPr>
          <p:sp>
            <p:nvSpPr>
              <p:cNvPr id="14" name="矩形 13"/>
              <p:cNvSpPr/>
              <p:nvPr>
                <p:custDataLst>
                  <p:tags r:id="rId73"/>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74"/>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75"/>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267778 0" pathEditMode="relative" ptsTypes="">
                                      <p:cBhvr>
                                        <p:cTn id="6" dur="3000" fill="hold"/>
                                        <p:tgtEl>
                                          <p:spTgt spid="13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267708 0" pathEditMode="relative" ptsTypes="">
                                      <p:cBhvr>
                                        <p:cTn id="8" dur="2000" fill="hold"/>
                                        <p:tgtEl>
                                          <p:spTgt spid="137"/>
                                        </p:tgtEl>
                                        <p:attrNameLst>
                                          <p:attrName>ppt_x</p:attrName>
                                          <p:attrName>ppt_y</p:attrName>
                                        </p:attrNameLst>
                                      </p:cBhvr>
                                    </p:animMotion>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138" name="图片 137" title=""/>
          <p:cNvPicPr>
            <a:picLocks noChangeAspect="1"/>
          </p:cNvPicPr>
          <p:nvPr>
            <p:custDataLst>
              <p:tags r:id="rId4"/>
            </p:custDataLst>
          </p:nvPr>
        </p:nvPicPr>
        <p:blipFill>
          <a:blip r:embed="rId3"/>
          <a:stretch>
            <a:fillRect/>
          </a:stretch>
        </p:blipFill>
        <p:spPr bwMode="auto">
          <a:xfrm>
            <a:off x="540492" y="1694236"/>
            <a:ext cx="1977269" cy="1871769"/>
          </a:xfrm>
          <a:prstGeom prst="rect">
            <a:avLst/>
          </a:prstGeom>
          <a:noFill/>
          <a:ln w="19050">
            <a:noFill/>
          </a:ln>
          <a:effectLst/>
        </p:spPr>
      </p:pic>
      <p:sp>
        <p:nvSpPr>
          <p:cNvPr id="139" name="矩形 138" title=""/>
          <p:cNvSpPr/>
          <p:nvPr>
            <p:custDataLst>
              <p:tags r:id="rId5"/>
            </p:custDataLst>
          </p:nvPr>
        </p:nvSpPr>
        <p:spPr>
          <a:xfrm>
            <a:off x="901189" y="3542913"/>
            <a:ext cx="1249680" cy="495300"/>
          </a:xfrm>
          <a:prstGeom prst="rect">
            <a:avLst/>
          </a:prstGeom>
        </p:spPr>
        <p:txBody>
          <a:bodyPr wrap="none">
            <a:spAutoFit/>
          </a:bodyPr>
          <a:lstStyle/>
          <a:p>
            <a:pPr lvl="0">
              <a:lnSpc>
                <a:spcPct val="125000"/>
              </a:lnSpc>
            </a:pPr>
            <a:r>
              <a:rPr lang="zh-CN" altLang="en-US" sz="2100">
                <a:latin typeface="微软雅黑" panose="020b0503020204020204" charset="-122"/>
                <a:ea typeface="微软雅黑" panose="020b0503020204020204" charset="-122"/>
              </a:rPr>
              <a:t>滴润滑剂</a:t>
            </a:r>
            <a:endParaRPr lang="zh-CN" altLang="en-US" sz="2100">
              <a:latin typeface="微软雅黑" panose="020b0503020204020204" charset="-122"/>
              <a:ea typeface="微软雅黑" panose="020b0503020204020204" charset="-122"/>
            </a:endParaRPr>
          </a:p>
        </p:txBody>
      </p:sp>
      <p:pic>
        <p:nvPicPr>
          <p:cNvPr id="2" name="图片 1" title=""/>
          <p:cNvPicPr>
            <a:picLocks noChangeAspect="1"/>
          </p:cNvPicPr>
          <p:nvPr>
            <p:custDataLst>
              <p:tags r:id="rId7"/>
            </p:custDataLst>
          </p:nvPr>
        </p:nvPicPr>
        <p:blipFill>
          <a:blip r:embed="rId6"/>
          <a:stretch>
            <a:fillRect/>
          </a:stretch>
        </p:blipFill>
        <p:spPr bwMode="auto">
          <a:xfrm>
            <a:off x="2962841" y="1701855"/>
            <a:ext cx="2675560" cy="1871769"/>
          </a:xfrm>
          <a:prstGeom prst="rect">
            <a:avLst/>
          </a:prstGeom>
          <a:noFill/>
          <a:ln w="19050">
            <a:noFill/>
          </a:ln>
          <a:effectLst/>
        </p:spPr>
      </p:pic>
      <p:sp>
        <p:nvSpPr>
          <p:cNvPr id="5" name="TextBox 18" title=""/>
          <p:cNvSpPr/>
          <p:nvPr>
            <p:custDataLst>
              <p:tags r:id="rId8"/>
            </p:custDataLst>
          </p:nvPr>
        </p:nvSpPr>
        <p:spPr>
          <a:xfrm>
            <a:off x="3542524" y="3542913"/>
            <a:ext cx="1516380" cy="495300"/>
          </a:xfrm>
          <a:prstGeom prst="rect">
            <a:avLst/>
          </a:prstGeom>
        </p:spPr>
        <p:txBody>
          <a:bodyPr wrap="none" anchor="t" anchorCtr="0">
            <a:spAutoFit/>
          </a:bodyPr>
          <a:lstStyle/>
          <a:p>
            <a:pPr lvl="0" algn="l">
              <a:lnSpc>
                <a:spcPct val="125000"/>
              </a:lnSpc>
              <a:buClrTx/>
              <a:buSzTx/>
              <a:buFontTx/>
            </a:pPr>
            <a:r>
              <a:rPr lang="zh-CN" altLang="en-US" sz="2100">
                <a:latin typeface="微软雅黑" panose="020b0503020204020204" charset="-122"/>
                <a:ea typeface="微软雅黑" panose="020b0503020204020204" charset="-122"/>
                <a:sym typeface="+mn-ea"/>
              </a:rPr>
              <a:t>磁悬浮列车</a:t>
            </a:r>
            <a:endParaRPr lang="zh-CN" altLang="en-US" sz="2100">
              <a:latin typeface="微软雅黑" panose="020b0503020204020204" charset="-122"/>
              <a:ea typeface="微软雅黑" panose="020b0503020204020204" charset="-122"/>
              <a:sym typeface="+mn-ea"/>
            </a:endParaRPr>
          </a:p>
        </p:txBody>
      </p:sp>
      <p:pic>
        <p:nvPicPr>
          <p:cNvPr id="115" name="图片 114" title=""/>
          <p:cNvPicPr>
            <a:picLocks noChangeAspect="1"/>
          </p:cNvPicPr>
          <p:nvPr>
            <p:custDataLst>
              <p:tags r:id="rId10"/>
            </p:custDataLst>
          </p:nvPr>
        </p:nvPicPr>
        <p:blipFill>
          <a:blip r:embed="rId9"/>
          <a:stretch>
            <a:fillRect/>
          </a:stretch>
        </p:blipFill>
        <p:spPr bwMode="auto">
          <a:xfrm>
            <a:off x="5924115" y="1694236"/>
            <a:ext cx="2831750" cy="1871769"/>
          </a:xfrm>
          <a:prstGeom prst="rect">
            <a:avLst/>
          </a:prstGeom>
          <a:noFill/>
          <a:ln w="19050">
            <a:noFill/>
          </a:ln>
          <a:effectLst/>
        </p:spPr>
      </p:pic>
      <p:sp>
        <p:nvSpPr>
          <p:cNvPr id="6" name="TextBox 18" title=""/>
          <p:cNvSpPr/>
          <p:nvPr>
            <p:custDataLst>
              <p:tags r:id="rId11"/>
            </p:custDataLst>
          </p:nvPr>
        </p:nvSpPr>
        <p:spPr>
          <a:xfrm>
            <a:off x="6848561" y="3542913"/>
            <a:ext cx="982980" cy="495300"/>
          </a:xfrm>
          <a:prstGeom prst="rect">
            <a:avLst/>
          </a:prstGeom>
        </p:spPr>
        <p:txBody>
          <a:bodyPr wrap="none" anchor="t" anchorCtr="0">
            <a:spAutoFit/>
          </a:bodyPr>
          <a:lstStyle/>
          <a:p>
            <a:pPr lvl="0" algn="l">
              <a:lnSpc>
                <a:spcPct val="125000"/>
              </a:lnSpc>
              <a:buClrTx/>
              <a:buSzTx/>
              <a:buFontTx/>
            </a:pPr>
            <a:r>
              <a:rPr lang="zh-CN" altLang="en-US" sz="2100">
                <a:latin typeface="微软雅黑" panose="020b0503020204020204" charset="-122"/>
                <a:ea typeface="微软雅黑" panose="020b0503020204020204" charset="-122"/>
                <a:sym typeface="+mn-ea"/>
              </a:rPr>
              <a:t>气垫船</a:t>
            </a:r>
            <a:endParaRPr lang="zh-CN" altLang="en-US" sz="2100">
              <a:latin typeface="微软雅黑" panose="020b0503020204020204" charset="-122"/>
              <a:ea typeface="微软雅黑" panose="020b0503020204020204" charset="-122"/>
              <a:sym typeface="+mn-ea"/>
            </a:endParaRPr>
          </a:p>
        </p:txBody>
      </p:sp>
      <p:sp>
        <p:nvSpPr>
          <p:cNvPr id="8" name="TextBox 10" title=""/>
          <p:cNvSpPr txBox="1"/>
          <p:nvPr>
            <p:custDataLst>
              <p:tags r:id="rId12"/>
            </p:custDataLst>
          </p:nvPr>
        </p:nvSpPr>
        <p:spPr>
          <a:xfrm>
            <a:off x="539613" y="848520"/>
            <a:ext cx="3194926" cy="460375"/>
          </a:xfrm>
          <a:prstGeom prst="rect">
            <a:avLst/>
          </a:prstGeom>
          <a:noFill/>
        </p:spPr>
        <p:txBody>
          <a:bodyPr wrap="square" rtlCol="0" anchor="t">
            <a:spAutoFit/>
          </a:bodyP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5pPr>
          </a:lstStyle>
          <a:p>
            <a:pPr lvl="0" algn="l" fontAlgn="auto">
              <a:buClrTx/>
              <a:buSzTx/>
              <a:buFontTx/>
            </a:pPr>
            <a:r>
              <a:rPr lang="zh-CN" altLang="en-US" sz="2400">
                <a:latin typeface="微软雅黑" panose="020b0503020204020204" charset="-122"/>
                <a:ea typeface="微软雅黑" panose="020b0503020204020204" charset="-122"/>
                <a:sym typeface="+mn-ea"/>
              </a:rPr>
              <a:t>使接触面分离：</a:t>
            </a:r>
            <a:endParaRPr lang="zh-CN" altLang="en-US" sz="2400">
              <a:latin typeface="微软雅黑" panose="020b0503020204020204" charset="-122"/>
              <a:ea typeface="微软雅黑" panose="020b0503020204020204" charset="-122"/>
              <a:sym typeface="+mn-ea"/>
            </a:endParaRPr>
          </a:p>
        </p:txBody>
      </p:sp>
      <p:grpSp>
        <p:nvGrpSpPr>
          <p:cNvPr id="3" name="组合 9" title=""/>
          <p:cNvGrpSpPr/>
          <p:nvPr>
            <p:custDataLst>
              <p:tags r:id="rId13"/>
            </p:custDataLst>
          </p:nvPr>
        </p:nvGrpSpPr>
        <p:grpSpPr>
          <a:xfrm>
            <a:off x="564" y="56350"/>
            <a:ext cx="6370802" cy="521970"/>
            <a:chOff x="0" y="623478"/>
            <a:chExt cx="7488567" cy="610826"/>
          </a:xfrm>
        </p:grpSpPr>
        <p:grpSp>
          <p:nvGrpSpPr>
            <p:cNvPr id="11" name="组合 10"/>
            <p:cNvGrpSpPr/>
            <p:nvPr>
              <p:custDataLst>
                <p:tags r:id="rId14"/>
              </p:custDataLst>
            </p:nvPr>
          </p:nvGrpSpPr>
          <p:grpSpPr>
            <a:xfrm>
              <a:off x="0" y="679673"/>
              <a:ext cx="501527" cy="416083"/>
              <a:chOff x="0" y="538268"/>
              <a:chExt cx="501527" cy="416083"/>
            </a:xfrm>
          </p:grpSpPr>
          <p:sp>
            <p:nvSpPr>
              <p:cNvPr id="14" name="矩形 13"/>
              <p:cNvSpPr/>
              <p:nvPr>
                <p:custDataLst>
                  <p:tags r:id="rId1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17"/>
              </p:custDataLst>
            </p:nvPr>
          </p:nvSpPr>
          <p:spPr bwMode="auto">
            <a:xfrm>
              <a:off x="508243" y="623478"/>
              <a:ext cx="6980324"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三、增大摩擦与减小摩擦的方法</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500"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anim calcmode="lin" valueType="num">
                                      <p:cBhvr>
                                        <p:cTn id="8" dur="500" fill="hold"/>
                                        <p:tgtEl>
                                          <p:spTgt spid="138"/>
                                        </p:tgtEl>
                                        <p:attrNameLst>
                                          <p:attrName>ppt_x</p:attrName>
                                        </p:attrNameLst>
                                      </p:cBhvr>
                                      <p:tavLst>
                                        <p:tav tm="0">
                                          <p:val>
                                            <p:strVal val="#ppt_x"/>
                                          </p:val>
                                        </p:tav>
                                        <p:tav tm="100000">
                                          <p:val>
                                            <p:strVal val="#ppt_x"/>
                                          </p:val>
                                        </p:tav>
                                      </p:tavLst>
                                    </p:anim>
                                    <p:anim calcmode="lin" valueType="num">
                                      <p:cBhvr>
                                        <p:cTn id="9" dur="500" fill="hold"/>
                                        <p:tgtEl>
                                          <p:spTgt spid="1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500" fill="hold">
                                          <p:stCondLst>
                                            <p:cond delay="0"/>
                                          </p:stCondLst>
                                        </p:cTn>
                                        <p:tgtEl>
                                          <p:spTgt spid="139"/>
                                        </p:tgtEl>
                                        <p:attrNameLst>
                                          <p:attrName>style.visibility</p:attrName>
                                        </p:attrNameLst>
                                      </p:cBhvr>
                                      <p:to>
                                        <p:strVal val="visible"/>
                                      </p:to>
                                    </p:set>
                                    <p:animEffect transition="in" filter="fade">
                                      <p:cBhvr>
                                        <p:cTn id="12" dur="500"/>
                                        <p:tgtEl>
                                          <p:spTgt spid="139"/>
                                        </p:tgtEl>
                                      </p:cBhvr>
                                    </p:animEffect>
                                    <p:anim calcmode="lin" valueType="num">
                                      <p:cBhvr>
                                        <p:cTn id="13" dur="500" fill="hold"/>
                                        <p:tgtEl>
                                          <p:spTgt spid="139"/>
                                        </p:tgtEl>
                                        <p:attrNameLst>
                                          <p:attrName>ppt_x</p:attrName>
                                        </p:attrNameLst>
                                      </p:cBhvr>
                                      <p:tavLst>
                                        <p:tav tm="0">
                                          <p:val>
                                            <p:strVal val="#ppt_x"/>
                                          </p:val>
                                        </p:tav>
                                        <p:tav tm="100000">
                                          <p:val>
                                            <p:strVal val="#ppt_x"/>
                                          </p:val>
                                        </p:tav>
                                      </p:tavLst>
                                    </p:anim>
                                    <p:anim calcmode="lin" valueType="num">
                                      <p:cBhvr>
                                        <p:cTn id="14" dur="5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500"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500"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500"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anim calcmode="lin" valueType="num">
                                      <p:cBhvr>
                                        <p:cTn id="32" dur="500" fill="hold"/>
                                        <p:tgtEl>
                                          <p:spTgt spid="115"/>
                                        </p:tgtEl>
                                        <p:attrNameLst>
                                          <p:attrName>ppt_x</p:attrName>
                                        </p:attrNameLst>
                                      </p:cBhvr>
                                      <p:tavLst>
                                        <p:tav tm="0">
                                          <p:val>
                                            <p:strVal val="#ppt_x"/>
                                          </p:val>
                                        </p:tav>
                                        <p:tav tm="100000">
                                          <p:val>
                                            <p:strVal val="#ppt_x"/>
                                          </p:val>
                                        </p:tav>
                                      </p:tavLst>
                                    </p:anim>
                                    <p:anim calcmode="lin" valueType="num">
                                      <p:cBhvr>
                                        <p:cTn id="33" dur="500" fill="hold"/>
                                        <p:tgtEl>
                                          <p:spTgt spid="1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500"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P spid="5" grpId="0"/>
      <p:bldP spid="6"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267494"/>
            <a:ext cx="7798694" cy="4454233"/>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10</a:t>
            </a:r>
            <a:r>
              <a:rPr lang="zh-CN" altLang="zh-CN" sz="2400" b="1" kern="100">
                <a:solidFill>
                  <a:srgbClr val="000000"/>
                </a:solidFill>
                <a:latin typeface="Times New Roman"/>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合肥期末改编</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科学家们正在研发各种仿生机器人，来代替人类完成一些危险工作。如图所示的是一款爬树机器人在练习爬树的情景，关于机器人爬树过程中所受的摩擦力，下列说法正确的是</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　　</a:t>
            </a:r>
            <a:r>
              <a:rPr lang="en-US" altLang="zh-CN" sz="2400" b="1" kern="100">
                <a:solidFill>
                  <a:srgbClr val="000000"/>
                </a:solidFill>
                <a:latin typeface="Times New Roman"/>
                <a:ea typeface="宋体" panose="02010600030101010101" pitchFamily="2" charset="-122"/>
                <a:cs typeface="Courier New" panose="02070309020205020404"/>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．静止在树干上时，不受摩擦力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．只有在匀速爬树干时才受到摩擦力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．向上爬树时，受到的摩擦力方向向上</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D</a:t>
            </a:r>
            <a:r>
              <a:rPr lang="zh-CN" altLang="zh-CN" sz="2400" b="1" kern="100">
                <a:solidFill>
                  <a:srgbClr val="000000"/>
                </a:solidFill>
                <a:latin typeface="Times New Roman"/>
                <a:ea typeface="宋体" panose="02010600030101010101" pitchFamily="2" charset="-122"/>
                <a:cs typeface="Times New Roman" panose="02020603050405020304" charset="0"/>
              </a:rPr>
              <a:t>．向下滑动时，受到的摩擦力方向向下</a:t>
            </a:r>
            <a:endParaRPr lang="zh-CN" altLang="zh-CN" sz="2400" b="1" kern="100">
              <a:solidFill>
                <a:srgbClr val="000000"/>
              </a:solidFill>
              <a:effectLst/>
              <a:latin typeface="Times New Roman"/>
              <a:ea typeface="宋体" panose="02010600030101010101" pitchFamily="2" charset="-122"/>
              <a:cs typeface="Times New Roman" panose="02020603050405020304" charset="0"/>
            </a:endParaRPr>
          </a:p>
        </p:txBody>
      </p:sp>
      <p:sp>
        <p:nvSpPr>
          <p:cNvPr id="13" name="文本框 1" title=""/>
          <p:cNvSpPr txBox="1"/>
          <p:nvPr>
            <p:custDataLst>
              <p:tags r:id="rId4"/>
            </p:custDataLst>
          </p:nvPr>
        </p:nvSpPr>
        <p:spPr>
          <a:xfrm>
            <a:off x="4748930" y="1921763"/>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C</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699542"/>
            <a:ext cx="7798694" cy="2238241"/>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11.(</a:t>
            </a:r>
            <a:r>
              <a:rPr lang="zh-CN" altLang="zh-CN" sz="2400" b="1" kern="100">
                <a:solidFill>
                  <a:srgbClr val="000000"/>
                </a:solidFill>
                <a:latin typeface="Times New Roman"/>
                <a:ea typeface="宋体" panose="02010600030101010101" pitchFamily="2" charset="-122"/>
                <a:cs typeface="Times New Roman" panose="02020603050405020304" charset="0"/>
              </a:rPr>
              <a:t>新情境题</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合肥一模</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第九届亚冬会在中国黑龙江省哈尔滨市举行。如图所示的是某运动员沿冰雪赛道向上滑行的某一情景。请你在图中以</a:t>
            </a:r>
            <a:r>
              <a:rPr lang="en-US" altLang="zh-CN" sz="2400" b="1" i="1" kern="100">
                <a:solidFill>
                  <a:srgbClr val="000000"/>
                </a:solidFill>
                <a:latin typeface="Times New Roman"/>
                <a:ea typeface="宋体" panose="02010600030101010101" pitchFamily="2" charset="-122"/>
                <a:cs typeface="Courier New" panose="02070309020205020404"/>
              </a:rPr>
              <a:t>O</a:t>
            </a:r>
            <a:r>
              <a:rPr lang="zh-CN" altLang="zh-CN" sz="2400" b="1" kern="100">
                <a:solidFill>
                  <a:srgbClr val="000000"/>
                </a:solidFill>
                <a:latin typeface="Times New Roman"/>
                <a:ea typeface="宋体" panose="02010600030101010101" pitchFamily="2" charset="-122"/>
                <a:cs typeface="Times New Roman" panose="02020603050405020304" charset="0"/>
              </a:rPr>
              <a:t>点为力的作用点，画出此时赛道对他产生的摩擦力</a:t>
            </a:r>
            <a:r>
              <a:rPr lang="en-US" altLang="zh-CN" sz="2400" b="1" i="1" kern="100">
                <a:solidFill>
                  <a:srgbClr val="000000"/>
                </a:solidFill>
                <a:latin typeface="Times New Roman"/>
                <a:ea typeface="宋体" panose="02010600030101010101" pitchFamily="2" charset="-122"/>
                <a:cs typeface="Courier New" panose="02070309020205020404"/>
              </a:rPr>
              <a:t>f</a:t>
            </a:r>
            <a:r>
              <a:rPr lang="zh-CN" altLang="zh-CN" sz="2400" b="1" kern="100">
                <a:solidFill>
                  <a:srgbClr val="000000"/>
                </a:solidFill>
                <a:latin typeface="Times New Roman"/>
                <a:ea typeface="宋体" panose="02010600030101010101" pitchFamily="2" charset="-122"/>
                <a:cs typeface="Times New Roman" panose="02020603050405020304" charset="0"/>
              </a:rPr>
              <a:t>的示意图。</a:t>
            </a:r>
            <a:r>
              <a:rPr lang="en-US" altLang="zh-CN" sz="2400" b="1" kern="100">
                <a:solidFill>
                  <a:srgbClr val="000000"/>
                </a:solidFill>
                <a:latin typeface="Times New Roman"/>
                <a:ea typeface="仿宋_GB2312"/>
                <a:cs typeface="Courier New" panose="02070309020205020404"/>
              </a:rPr>
              <a:t>(2</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10242"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72200" y="2715766"/>
            <a:ext cx="1624488" cy="149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title=""/>
          <p:cNvGrpSpPr/>
          <p:nvPr>
            <p:custDataLst>
              <p:tags r:id="rId6"/>
            </p:custDataLst>
          </p:nvPr>
        </p:nvGrpSpPr>
        <p:grpSpPr>
          <a:xfrm>
            <a:off x="683568" y="3029978"/>
            <a:ext cx="4572000" cy="1485180"/>
            <a:chOff x="683568" y="3029978"/>
            <a:chExt cx="4572000" cy="1485180"/>
          </a:xfrm>
        </p:grpSpPr>
        <p:sp>
          <p:nvSpPr>
            <p:cNvPr id="5" name="矩形 4"/>
            <p:cNvSpPr/>
            <p:nvPr>
              <p:custDataLst>
                <p:tags r:id="rId7"/>
              </p:custDataLst>
            </p:nvPr>
          </p:nvSpPr>
          <p:spPr>
            <a:xfrm>
              <a:off x="683568" y="3029978"/>
              <a:ext cx="4572000" cy="461665"/>
            </a:xfrm>
            <a:prstGeom prst="rect">
              <a:avLst/>
            </a:prstGeom>
          </p:spPr>
          <p:txBody>
            <a:bodyPr>
              <a:spAutoFit/>
            </a:bodyPr>
            <a:lstStyle/>
            <a:p>
              <a:pPr fontAlgn="auto"/>
              <a:r>
                <a:rPr lang="zh-CN" altLang="zh-CN" sz="2400" b="1" smtClean="0">
                  <a:solidFill>
                    <a:srgbClr val="C00000"/>
                  </a:solidFill>
                  <a:latin typeface="Times New Roman"/>
                  <a:ea typeface="宋体" panose="02010600030101010101" pitchFamily="2" charset="-122"/>
                </a:rPr>
                <a:t>解</a:t>
              </a:r>
              <a:r>
                <a:rPr lang="zh-CN" altLang="zh-CN" sz="2400" b="1">
                  <a:solidFill>
                    <a:srgbClr val="C00000"/>
                  </a:solidFill>
                  <a:latin typeface="Times New Roman"/>
                  <a:ea typeface="宋体" panose="02010600030101010101" pitchFamily="2" charset="-122"/>
                </a:rPr>
                <a:t>：如图所示。</a:t>
              </a:r>
              <a:endParaRPr lang="zh-CN" altLang="zh-CN" sz="2400" b="1">
                <a:solidFill>
                  <a:srgbClr val="C00000"/>
                </a:solidFill>
                <a:latin typeface="Times New Roman"/>
                <a:ea typeface="宋体" panose="02010600030101010101" pitchFamily="2" charset="-122"/>
              </a:endParaRPr>
            </a:p>
          </p:txBody>
        </p:sp>
        <p:pic>
          <p:nvPicPr>
            <p:cNvPr id="10243" name="Picture 3" descr="26BHYD-2"/>
            <p:cNvPicPr>
              <a:picLocks noChangeAspect="1" noChangeArrowheads="1"/>
            </p:cNvPicPr>
            <p:nvPr>
              <p:custDataLst>
                <p:tags r:id="rId9"/>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43808" y="3095536"/>
              <a:ext cx="1632278" cy="141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445714" y="699542"/>
            <a:ext cx="7798694" cy="3883755"/>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12</a:t>
            </a:r>
            <a:r>
              <a:rPr lang="zh-CN" altLang="zh-CN" sz="2400" b="1" kern="100">
                <a:solidFill>
                  <a:srgbClr val="000000"/>
                </a:solidFill>
                <a:latin typeface="Times New Roman"/>
                <a:ea typeface="宋体" panose="02010600030101010101" pitchFamily="2" charset="-122"/>
                <a:cs typeface="Times New Roman" panose="02020603050405020304" charset="0"/>
              </a:rPr>
              <a:t>．为了在体育测试中取得理想成绩，小明对</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牛筋底和橡胶底两种运动鞋的防滑效果</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进行了探究。如图所示，首先用弹簧测力计水平拉动橡胶底运动鞋做匀速直线运动，记录弹簧测力计示数为</a:t>
            </a:r>
            <a:r>
              <a:rPr lang="en-US" altLang="zh-CN" sz="2400" b="1" i="1" kern="100">
                <a:solidFill>
                  <a:srgbClr val="000000"/>
                </a:solidFill>
                <a:latin typeface="Times New Roman"/>
                <a:ea typeface="宋体" panose="02010600030101010101" pitchFamily="2" charset="-122"/>
                <a:cs typeface="Courier New" panose="02070309020205020404"/>
              </a:rPr>
              <a:t>F</a:t>
            </a:r>
            <a:r>
              <a:rPr lang="en-US" altLang="zh-CN" sz="2400" b="1" kern="100" baseline="-250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；然后向较轻的牛筋底运动鞋中添加适量的物体后，在同一木板上重复上述实验，记录弹簧测力计的示数为</a:t>
            </a:r>
            <a:r>
              <a:rPr lang="en-US" altLang="zh-CN" sz="2400" b="1" i="1" kern="100">
                <a:solidFill>
                  <a:srgbClr val="000000"/>
                </a:solidFill>
                <a:latin typeface="Times New Roman"/>
                <a:ea typeface="宋体" panose="02010600030101010101" pitchFamily="2" charset="-122"/>
                <a:cs typeface="Courier New" panose="02070309020205020404"/>
              </a:rPr>
              <a:t>F</a:t>
            </a:r>
            <a:r>
              <a:rPr lang="en-US" altLang="zh-CN" sz="2400" b="1" kern="100" baseline="-250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；最后</a:t>
            </a:r>
            <a:r>
              <a:rPr lang="zh-CN" altLang="zh-CN" sz="2400" b="1" kern="100" smtClean="0">
                <a:solidFill>
                  <a:srgbClr val="000000"/>
                </a:solidFill>
                <a:latin typeface="Times New Roman"/>
                <a:ea typeface="宋体" panose="02010600030101010101" pitchFamily="2" charset="-122"/>
                <a:cs typeface="Times New Roman" panose="02020603050405020304" charset="0"/>
              </a:rPr>
              <a:t>比较</a:t>
            </a:r>
            <a:endParaRPr lang="en-US" altLang="zh-CN" sz="2400" b="1" kern="100" smtClean="0">
              <a:solidFill>
                <a:srgbClr val="000000"/>
              </a:solidFill>
              <a:latin typeface="Times New Roman"/>
              <a:ea typeface="宋体" panose="02010600030101010101" pitchFamily="2" charset="-122"/>
              <a:cs typeface="Times New Roman" panose="02020603050405020304" charset="0"/>
            </a:endParaRPr>
          </a:p>
          <a:p>
            <a:pPr algn="just" fontAlgn="auto">
              <a:lnSpc>
                <a:spcPct val="150000"/>
              </a:lnSpc>
              <a:spcAft>
                <a:spcPct val="0"/>
              </a:spcAft>
            </a:pPr>
            <a:r>
              <a:rPr lang="en-US" altLang="zh-CN" sz="2400" b="1" i="1" kern="100" smtClean="0">
                <a:solidFill>
                  <a:srgbClr val="000000"/>
                </a:solidFill>
                <a:latin typeface="Times New Roman"/>
                <a:ea typeface="宋体" panose="02010600030101010101" pitchFamily="2" charset="-122"/>
                <a:cs typeface="Courier New" panose="02070309020205020404"/>
              </a:rPr>
              <a:t>F</a:t>
            </a:r>
            <a:r>
              <a:rPr lang="en-US" altLang="zh-CN" sz="2400" b="1" kern="100" baseline="-25000" smtClean="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和</a:t>
            </a:r>
            <a:r>
              <a:rPr lang="en-US" altLang="zh-CN" sz="2400" b="1" i="1" kern="100">
                <a:solidFill>
                  <a:srgbClr val="000000"/>
                </a:solidFill>
                <a:latin typeface="Times New Roman"/>
                <a:ea typeface="宋体" panose="02010600030101010101" pitchFamily="2" charset="-122"/>
                <a:cs typeface="Courier New" panose="02070309020205020404"/>
              </a:rPr>
              <a:t>F</a:t>
            </a:r>
            <a:r>
              <a:rPr lang="en-US" altLang="zh-CN" sz="2400" b="1" kern="100" baseline="-250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的大小，得出了结论。请你回答：</a:t>
            </a:r>
            <a:endParaRPr lang="zh-CN" altLang="zh-CN" sz="2400" b="1" kern="100">
              <a:solidFill>
                <a:srgbClr val="000000"/>
              </a:solidFill>
              <a:effectLst/>
              <a:latin typeface="Times New Roman"/>
              <a:ea typeface="宋体" panose="02010600030101010101" pitchFamily="2" charset="-122"/>
              <a:cs typeface="Times New Roman" panose="02020603050405020304" charset="0"/>
            </a:endParaRPr>
          </a:p>
        </p:txBody>
      </p:sp>
      <p:pic>
        <p:nvPicPr>
          <p:cNvPr id="5" name="图片 4" title=""/>
          <p:cNvPicPr>
            <a:picLocks noChangeAspect="1"/>
          </p:cNvPicPr>
          <p:nvPr>
            <p:custDataLst>
              <p:tags r:id="rId5"/>
            </p:custDataLst>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title=""/>
          <p:cNvSpPr txBox="1">
            <a:spLocks noChangeArrowheads="1"/>
          </p:cNvSpPr>
          <p:nvPr>
            <p:custDataLst>
              <p:tags r:id="rId6"/>
            </p:custDataLst>
          </p:nvPr>
        </p:nvSpPr>
        <p:spPr bwMode="auto">
          <a:xfrm>
            <a:off x="24695" y="10527"/>
            <a:ext cx="2315057" cy="430887"/>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smtClean="0">
                <a:solidFill>
                  <a:schemeClr val="bg1"/>
                </a:solidFill>
                <a:latin typeface="黑体" panose="02010609060101010101" charset="-122"/>
                <a:ea typeface="黑体"/>
              </a:rPr>
              <a:t>3</a:t>
            </a:r>
            <a:r>
              <a:rPr lang="zh-CN" altLang="en-US" sz="2200" b="1" smtClean="0">
                <a:solidFill>
                  <a:schemeClr val="bg1"/>
                </a:solidFill>
                <a:latin typeface="黑体" panose="02010609060101010101" charset="-122"/>
                <a:ea typeface="黑体"/>
              </a:rPr>
              <a:t>星</a:t>
            </a:r>
            <a:r>
              <a:rPr lang="zh-CN" altLang="en-US" sz="2200" b="1">
                <a:solidFill>
                  <a:schemeClr val="bg1"/>
                </a:solidFill>
                <a:latin typeface="黑体" panose="02010609060101010101" charset="-122"/>
                <a:ea typeface="黑体"/>
              </a:rPr>
              <a:t>题  </a:t>
            </a:r>
            <a:r>
              <a:rPr lang="zh-CN" altLang="en-US" sz="2200" b="1" smtClean="0">
                <a:solidFill>
                  <a:schemeClr val="bg1"/>
                </a:solidFill>
                <a:latin typeface="黑体" panose="02010609060101010101" charset="-122"/>
                <a:ea typeface="黑体"/>
              </a:rPr>
              <a:t>思维提升</a:t>
            </a:r>
            <a:endParaRPr lang="zh-CN" altLang="en-US" sz="2200" b="1" smtClean="0">
              <a:solidFill>
                <a:schemeClr val="bg1"/>
              </a:solidFill>
              <a:latin typeface="黑体" panose="02010609060101010101" charset="-122"/>
              <a:ea typeface="黑体"/>
            </a:endParaRPr>
          </a:p>
        </p:txBody>
      </p:sp>
      <p:pic>
        <p:nvPicPr>
          <p:cNvPr id="7" name="Picture 2" title=""/>
          <p:cNvPicPr>
            <a:picLocks noChangeAspect="1" noChangeArrowheads="1"/>
          </p:cNvPicPr>
          <p:nvPr>
            <p:custDataLst>
              <p:tags r:id="rId8"/>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650896" y="3511298"/>
            <a:ext cx="1767205" cy="114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0" name="矩形 9" title=""/>
          <p:cNvSpPr/>
          <p:nvPr>
            <p:custDataLst>
              <p:tags r:id="rId3"/>
            </p:custDataLst>
          </p:nvPr>
        </p:nvSpPr>
        <p:spPr>
          <a:xfrm>
            <a:off x="323528" y="267494"/>
            <a:ext cx="7798694" cy="4524315"/>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实验前应先在</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竖直</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水平</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方向对弹簧测力计的指针调零；如图所示，橡胶底运动鞋受到的滑动摩擦力的大小为</a:t>
            </a:r>
            <a:r>
              <a:rPr lang="en-US" altLang="zh-CN" sz="2400" b="1" kern="100">
                <a:solidFill>
                  <a:srgbClr val="000000"/>
                </a:solidFill>
                <a:latin typeface="Times New Roman"/>
                <a:ea typeface="宋体" panose="02010600030101010101" pitchFamily="2" charset="-122"/>
                <a:cs typeface="Courier New" panose="02070309020205020404"/>
              </a:rPr>
              <a:t>________N</a:t>
            </a:r>
            <a:r>
              <a:rPr lang="zh-CN" altLang="zh-CN" sz="2400" b="1" kern="100">
                <a:solidFill>
                  <a:srgbClr val="000000"/>
                </a:solidFill>
                <a:latin typeface="Times New Roman"/>
                <a:ea typeface="宋体" panose="02010600030101010101" pitchFamily="2" charset="-122"/>
                <a:cs typeface="Times New Roman" panose="02020603050405020304" charset="0"/>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(2)</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鞋中添加适量的物体</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是为了使两种鞋对木板的压力大小相同，添加物应选择</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沙子</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钩码</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更好一些；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(3)</a:t>
            </a:r>
            <a:r>
              <a:rPr lang="zh-CN" altLang="zh-CN" sz="2400" b="1" kern="100">
                <a:solidFill>
                  <a:srgbClr val="000000"/>
                </a:solidFill>
                <a:latin typeface="Times New Roman"/>
                <a:ea typeface="宋体" panose="02010600030101010101" pitchFamily="2" charset="-122"/>
                <a:cs typeface="Times New Roman" panose="02020603050405020304" charset="0"/>
              </a:rPr>
              <a:t>若</a:t>
            </a:r>
            <a:r>
              <a:rPr lang="en-US" altLang="zh-CN" sz="2400" b="1" i="1" kern="100">
                <a:solidFill>
                  <a:srgbClr val="000000"/>
                </a:solidFill>
                <a:latin typeface="Times New Roman"/>
                <a:ea typeface="宋体" panose="02010600030101010101" pitchFamily="2" charset="-122"/>
                <a:cs typeface="Courier New" panose="02070309020205020404"/>
              </a:rPr>
              <a:t>F</a:t>
            </a:r>
            <a:r>
              <a:rPr lang="en-US" altLang="zh-CN" sz="2400" b="1" kern="100" baseline="-25000">
                <a:solidFill>
                  <a:srgbClr val="000000"/>
                </a:solidFill>
                <a:latin typeface="Times New Roman"/>
                <a:ea typeface="宋体" panose="02010600030101010101" pitchFamily="2" charset="-122"/>
                <a:cs typeface="Courier New" panose="02070309020205020404"/>
              </a:rPr>
              <a:t>1</a:t>
            </a:r>
            <a:r>
              <a:rPr lang="en-US" altLang="zh-CN" sz="2400" b="1" kern="10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填</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大于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小于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a:solidFill>
                  <a:srgbClr val="000000"/>
                </a:solidFill>
                <a:latin typeface="Times New Roman"/>
                <a:ea typeface="宋体" panose="02010600030101010101" pitchFamily="2" charset="-122"/>
                <a:cs typeface="Times New Roman" panose="02020603050405020304" charset="0"/>
              </a:rPr>
              <a:t>或</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zh-CN" altLang="zh-CN" sz="2400" b="1" kern="100" smtClean="0">
                <a:solidFill>
                  <a:srgbClr val="000000"/>
                </a:solidFill>
                <a:latin typeface="Times New Roman"/>
                <a:ea typeface="宋体" panose="02010600030101010101" pitchFamily="2" charset="-122"/>
                <a:cs typeface="Times New Roman" panose="02020603050405020304" charset="0"/>
              </a:rPr>
              <a:t>等</a:t>
            </a:r>
            <a:endParaRPr lang="en-US" altLang="zh-CN" sz="2400" b="1" kern="100" smtClean="0">
              <a:solidFill>
                <a:srgbClr val="000000"/>
              </a:solidFill>
              <a:latin typeface="Times New Roman"/>
              <a:ea typeface="宋体" panose="02010600030101010101" pitchFamily="2" charset="-122"/>
              <a:cs typeface="Times New Roman" panose="02020603050405020304" charset="0"/>
            </a:endParaRPr>
          </a:p>
          <a:p>
            <a:pPr algn="just" fontAlgn="auto">
              <a:lnSpc>
                <a:spcPct val="150000"/>
              </a:lnSpc>
              <a:spcAft>
                <a:spcPct val="0"/>
              </a:spcAft>
            </a:pPr>
            <a:r>
              <a:rPr lang="zh-CN" altLang="zh-CN" sz="2400" b="1" kern="100" smtClean="0">
                <a:solidFill>
                  <a:srgbClr val="000000"/>
                </a:solidFill>
                <a:latin typeface="Times New Roman"/>
                <a:ea typeface="宋体" panose="02010600030101010101" pitchFamily="2" charset="-122"/>
                <a:cs typeface="Times New Roman" panose="02020603050405020304" charset="0"/>
              </a:rPr>
              <a:t>于</a:t>
            </a:r>
            <a:r>
              <a:rPr lang="en-US" altLang="zh-CN" sz="2400" b="1" kern="100">
                <a:solidFill>
                  <a:srgbClr val="000000"/>
                </a:solidFill>
                <a:latin typeface="宋体" panose="02010600030101010101" pitchFamily="2" charset="-122"/>
                <a:ea typeface="宋体" panose="02010600030101010101" pitchFamily="2" charset="-122"/>
                <a:cs typeface="Times New Roman" panose="02020603050405020304" charset="0"/>
              </a:rPr>
              <a:t>”</a:t>
            </a:r>
            <a:r>
              <a:rPr lang="en-US" altLang="zh-CN" sz="2400" b="1" kern="100">
                <a:solidFill>
                  <a:srgbClr val="000000"/>
                </a:solidFill>
                <a:latin typeface="Times New Roman"/>
                <a:ea typeface="宋体" panose="02010600030101010101" pitchFamily="2" charset="-122"/>
                <a:cs typeface="Courier New" panose="02070309020205020404"/>
              </a:rPr>
              <a:t>)</a:t>
            </a:r>
            <a:r>
              <a:rPr lang="en-US" altLang="zh-CN" sz="2400" b="1" i="1" kern="100">
                <a:solidFill>
                  <a:srgbClr val="000000"/>
                </a:solidFill>
                <a:latin typeface="Times New Roman"/>
                <a:ea typeface="宋体" panose="02010600030101010101" pitchFamily="2" charset="-122"/>
                <a:cs typeface="Courier New" panose="02070309020205020404"/>
              </a:rPr>
              <a:t>F</a:t>
            </a:r>
            <a:r>
              <a:rPr lang="en-US" altLang="zh-CN" sz="2400" b="1" kern="100" baseline="-250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，说明橡胶鞋底防滑效果好。</a:t>
            </a:r>
            <a:r>
              <a:rPr lang="en-US" altLang="zh-CN" sz="2400" b="1" kern="100">
                <a:solidFill>
                  <a:srgbClr val="000000"/>
                </a:solidFill>
                <a:latin typeface="Times New Roman"/>
                <a:ea typeface="仿宋_GB2312"/>
                <a:cs typeface="Courier New" panose="02070309020205020404"/>
              </a:rPr>
              <a:t>(8</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11266"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516216" y="3003798"/>
            <a:ext cx="2326412"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title=""/>
          <p:cNvSpPr/>
          <p:nvPr>
            <p:custDataLst>
              <p:tags r:id="rId6"/>
            </p:custDataLst>
          </p:nvPr>
        </p:nvSpPr>
        <p:spPr>
          <a:xfrm>
            <a:off x="2627784" y="339502"/>
            <a:ext cx="80342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水平</a:t>
            </a:r>
            <a:endParaRPr lang="zh-CN" altLang="zh-CN" sz="2400" b="1">
              <a:solidFill>
                <a:srgbClr val="C00000"/>
              </a:solidFill>
              <a:latin typeface="Times New Roman"/>
              <a:ea typeface="宋体" panose="02010600030101010101" pitchFamily="2" charset="-122"/>
            </a:endParaRPr>
          </a:p>
        </p:txBody>
      </p:sp>
      <p:sp>
        <p:nvSpPr>
          <p:cNvPr id="7" name="矩形 6" title=""/>
          <p:cNvSpPr/>
          <p:nvPr>
            <p:custDataLst>
              <p:tags r:id="rId7"/>
            </p:custDataLst>
          </p:nvPr>
        </p:nvSpPr>
        <p:spPr>
          <a:xfrm>
            <a:off x="3741366" y="1462013"/>
            <a:ext cx="569387" cy="461665"/>
          </a:xfrm>
          <a:prstGeom prst="rect">
            <a:avLst/>
          </a:prstGeom>
        </p:spPr>
        <p:txBody>
          <a:bodyPr wrap="none">
            <a:spAutoFit/>
          </a:bodyPr>
          <a:lstStyle/>
          <a:p>
            <a:pPr fontAlgn="auto"/>
            <a:r>
              <a:rPr lang="en-US" altLang="zh-CN" sz="2400" b="1">
                <a:solidFill>
                  <a:srgbClr val="C00000"/>
                </a:solidFill>
                <a:latin typeface="Times New Roman"/>
                <a:ea typeface="宋体" panose="02010600030101010101" pitchFamily="2" charset="-122"/>
              </a:rPr>
              <a:t>3.2</a:t>
            </a:r>
            <a:endParaRPr lang="en-US" altLang="zh-CN" sz="2400" b="1">
              <a:solidFill>
                <a:srgbClr val="C00000"/>
              </a:solidFill>
              <a:latin typeface="Times New Roman"/>
              <a:ea typeface="宋体" panose="02010600030101010101" pitchFamily="2" charset="-122"/>
            </a:endParaRPr>
          </a:p>
        </p:txBody>
      </p:sp>
      <p:sp>
        <p:nvSpPr>
          <p:cNvPr id="8" name="矩形 7" title=""/>
          <p:cNvSpPr/>
          <p:nvPr>
            <p:custDataLst>
              <p:tags r:id="rId8"/>
            </p:custDataLst>
          </p:nvPr>
        </p:nvSpPr>
        <p:spPr>
          <a:xfrm>
            <a:off x="4310753" y="2571750"/>
            <a:ext cx="1112805" cy="461665"/>
          </a:xfrm>
          <a:prstGeom prst="rect">
            <a:avLst/>
          </a:prstGeom>
        </p:spPr>
        <p:txBody>
          <a:bodyPr wrap="none">
            <a:spAutoFit/>
          </a:bodyPr>
          <a:lstStyle/>
          <a:p>
            <a:pPr fontAlgn="auto"/>
            <a:r>
              <a:rPr lang="zh-CN" altLang="zh-CN" sz="2400" b="1">
                <a:solidFill>
                  <a:srgbClr val="C00000"/>
                </a:solidFill>
                <a:latin typeface="Times New Roman"/>
                <a:ea typeface="宋体" panose="02010600030101010101" pitchFamily="2" charset="-122"/>
              </a:rPr>
              <a:t>沙子　</a:t>
            </a:r>
            <a:endParaRPr lang="zh-CN" altLang="zh-CN" sz="2400" b="1">
              <a:solidFill>
                <a:srgbClr val="C00000"/>
              </a:solidFill>
              <a:latin typeface="Times New Roman"/>
              <a:ea typeface="宋体" panose="02010600030101010101" pitchFamily="2" charset="-122"/>
            </a:endParaRPr>
          </a:p>
        </p:txBody>
      </p:sp>
      <p:sp>
        <p:nvSpPr>
          <p:cNvPr id="9" name="矩形 8" title=""/>
          <p:cNvSpPr/>
          <p:nvPr>
            <p:custDataLst>
              <p:tags r:id="rId9"/>
            </p:custDataLst>
          </p:nvPr>
        </p:nvSpPr>
        <p:spPr>
          <a:xfrm>
            <a:off x="1605651" y="3651870"/>
            <a:ext cx="803425" cy="461665"/>
          </a:xfrm>
          <a:prstGeom prst="rect">
            <a:avLst/>
          </a:prstGeom>
        </p:spPr>
        <p:txBody>
          <a:bodyPr wrap="none">
            <a:spAutoFit/>
          </a:bodyPr>
          <a:lstStyle/>
          <a:p>
            <a:pPr lvl="0" fontAlgn="auto"/>
            <a:r>
              <a:rPr lang="zh-CN" altLang="zh-CN" sz="2400" b="1">
                <a:solidFill>
                  <a:srgbClr val="C00000"/>
                </a:solidFill>
                <a:latin typeface="Times New Roman"/>
                <a:ea typeface="宋体" panose="02010600030101010101" pitchFamily="2" charset="-122"/>
              </a:rPr>
              <a:t>大于</a:t>
            </a:r>
            <a:endParaRPr lang="zh-CN" altLang="zh-CN" sz="2400" b="1">
              <a:solidFill>
                <a:srgbClr val="C00000"/>
              </a:solidFill>
              <a:latin typeface="Times New Roman"/>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7410" name="文本框 1" title=""/>
          <p:cNvSpPr txBox="1"/>
          <p:nvPr>
            <p:custDataLst>
              <p:tags r:id="rId3"/>
            </p:custDataLst>
          </p:nvPr>
        </p:nvSpPr>
        <p:spPr>
          <a:xfrm>
            <a:off x="1137709" y="2038998"/>
            <a:ext cx="494604" cy="1198880"/>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摩擦力</a:t>
            </a:r>
            <a:endParaRPr lang="zh-CN" altLang="en-US" sz="2400">
              <a:latin typeface="微软雅黑" panose="020b0503020204020204" charset="-122"/>
              <a:ea typeface="微软雅黑" panose="020b0503020204020204" charset="-122"/>
            </a:endParaRPr>
          </a:p>
        </p:txBody>
      </p:sp>
      <p:sp>
        <p:nvSpPr>
          <p:cNvPr id="17411" name="文本框 5" title=""/>
          <p:cNvSpPr txBox="1"/>
          <p:nvPr>
            <p:custDataLst>
              <p:tags r:id="rId4"/>
            </p:custDataLst>
          </p:nvPr>
        </p:nvSpPr>
        <p:spPr>
          <a:xfrm>
            <a:off x="2041837" y="949791"/>
            <a:ext cx="1106668"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摩擦力</a:t>
            </a:r>
            <a:endParaRPr lang="zh-CN" altLang="en-US" sz="2400">
              <a:latin typeface="微软雅黑" panose="020b0503020204020204" charset="-122"/>
              <a:ea typeface="微软雅黑" panose="020b0503020204020204" charset="-122"/>
            </a:endParaRPr>
          </a:p>
        </p:txBody>
      </p:sp>
      <p:sp>
        <p:nvSpPr>
          <p:cNvPr id="17412" name="文本框 6" title=""/>
          <p:cNvSpPr txBox="1"/>
          <p:nvPr>
            <p:custDataLst>
              <p:tags r:id="rId5"/>
            </p:custDataLst>
          </p:nvPr>
        </p:nvSpPr>
        <p:spPr>
          <a:xfrm>
            <a:off x="2027234" y="2232332"/>
            <a:ext cx="1717463" cy="829945"/>
          </a:xfrm>
          <a:prstGeom prst="rect">
            <a:avLst/>
          </a:prstGeom>
          <a:noFill/>
          <a:ln w="9525">
            <a:noFill/>
          </a:ln>
        </p:spPr>
        <p:txBody>
          <a:bodyPr>
            <a:spAutoFit/>
          </a:bodyPr>
          <a:lstStyle/>
          <a:p>
            <a:r>
              <a:rPr lang="zh-CN" altLang="en-US" sz="2400">
                <a:latin typeface="微软雅黑" panose="020b0503020204020204" charset="-122"/>
                <a:ea typeface="微软雅黑" panose="020b0503020204020204" charset="-122"/>
              </a:rPr>
              <a:t>滑动摩擦力的影响因素</a:t>
            </a:r>
            <a:endParaRPr lang="zh-CN" altLang="en-US" sz="2400">
              <a:latin typeface="微软雅黑" panose="020b0503020204020204" charset="-122"/>
              <a:ea typeface="微软雅黑" panose="020b0503020204020204" charset="-122"/>
            </a:endParaRPr>
          </a:p>
        </p:txBody>
      </p:sp>
      <p:sp>
        <p:nvSpPr>
          <p:cNvPr id="17413" name="文本框 7" title=""/>
          <p:cNvSpPr txBox="1"/>
          <p:nvPr>
            <p:custDataLst>
              <p:tags r:id="rId6"/>
            </p:custDataLst>
          </p:nvPr>
        </p:nvSpPr>
        <p:spPr>
          <a:xfrm>
            <a:off x="3976444" y="2704396"/>
            <a:ext cx="1421589"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压力大小</a:t>
            </a:r>
            <a:endParaRPr lang="zh-CN" altLang="en-US" sz="2400">
              <a:latin typeface="微软雅黑" panose="020b0503020204020204" charset="-122"/>
              <a:ea typeface="微软雅黑" panose="020b0503020204020204" charset="-122"/>
            </a:endParaRPr>
          </a:p>
        </p:txBody>
      </p:sp>
      <p:sp>
        <p:nvSpPr>
          <p:cNvPr id="17414" name="文本框 9" title=""/>
          <p:cNvSpPr txBox="1"/>
          <p:nvPr>
            <p:custDataLst>
              <p:tags r:id="rId7"/>
            </p:custDataLst>
          </p:nvPr>
        </p:nvSpPr>
        <p:spPr>
          <a:xfrm>
            <a:off x="3976444" y="2168522"/>
            <a:ext cx="2368258"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接触面粗糙程度</a:t>
            </a:r>
            <a:endParaRPr lang="zh-CN" altLang="en-US" sz="2400">
              <a:latin typeface="微软雅黑" panose="020b0503020204020204" charset="-122"/>
              <a:ea typeface="微软雅黑" panose="020b0503020204020204" charset="-122"/>
            </a:endParaRPr>
          </a:p>
        </p:txBody>
      </p:sp>
      <p:sp>
        <p:nvSpPr>
          <p:cNvPr id="17415" name="文本框 11" title=""/>
          <p:cNvSpPr txBox="1"/>
          <p:nvPr>
            <p:custDataLst>
              <p:tags r:id="rId8"/>
            </p:custDataLst>
          </p:nvPr>
        </p:nvSpPr>
        <p:spPr>
          <a:xfrm>
            <a:off x="3562158" y="279630"/>
            <a:ext cx="794287"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定义</a:t>
            </a:r>
            <a:endParaRPr lang="zh-CN" altLang="en-US" sz="2400">
              <a:latin typeface="微软雅黑" panose="020b0503020204020204" charset="-122"/>
              <a:ea typeface="微软雅黑" panose="020b0503020204020204" charset="-122"/>
            </a:endParaRPr>
          </a:p>
        </p:txBody>
      </p:sp>
      <p:sp>
        <p:nvSpPr>
          <p:cNvPr id="17416" name="文本框 12" title=""/>
          <p:cNvSpPr txBox="1"/>
          <p:nvPr>
            <p:custDataLst>
              <p:tags r:id="rId9"/>
            </p:custDataLst>
          </p:nvPr>
        </p:nvSpPr>
        <p:spPr>
          <a:xfrm>
            <a:off x="3562158" y="733599"/>
            <a:ext cx="1423811" cy="460375"/>
          </a:xfrm>
          <a:prstGeom prst="rect">
            <a:avLst/>
          </a:prstGeom>
          <a:noFill/>
          <a:ln w="9525">
            <a:noFill/>
          </a:ln>
        </p:spPr>
        <p:txBody>
          <a:bodyPr>
            <a:spAutoFit/>
          </a:bodyPr>
          <a:lstStyle/>
          <a:p>
            <a:r>
              <a:rPr lang="zh-CN" altLang="en-US" sz="2400">
                <a:latin typeface="微软雅黑" panose="020b0503020204020204" charset="-122"/>
                <a:ea typeface="微软雅黑" panose="020b0503020204020204" charset="-122"/>
              </a:rPr>
              <a:t>产生条件</a:t>
            </a:r>
            <a:endParaRPr lang="zh-CN" altLang="en-US" sz="2400">
              <a:latin typeface="微软雅黑" panose="020b0503020204020204" charset="-122"/>
              <a:ea typeface="微软雅黑" panose="020b0503020204020204" charset="-122"/>
            </a:endParaRPr>
          </a:p>
        </p:txBody>
      </p:sp>
      <p:sp>
        <p:nvSpPr>
          <p:cNvPr id="17418" name="文本框 14" title=""/>
          <p:cNvSpPr txBox="1"/>
          <p:nvPr>
            <p:custDataLst>
              <p:tags r:id="rId10"/>
            </p:custDataLst>
          </p:nvPr>
        </p:nvSpPr>
        <p:spPr>
          <a:xfrm>
            <a:off x="3562158" y="1187568"/>
            <a:ext cx="855239"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方向</a:t>
            </a:r>
            <a:endParaRPr lang="zh-CN" altLang="en-US" sz="2400">
              <a:latin typeface="微软雅黑" panose="020b0503020204020204" charset="-122"/>
              <a:ea typeface="微软雅黑" panose="020b0503020204020204" charset="-122"/>
            </a:endParaRPr>
          </a:p>
        </p:txBody>
      </p:sp>
      <p:sp>
        <p:nvSpPr>
          <p:cNvPr id="17419" name="文本框 15" title=""/>
          <p:cNvSpPr txBox="1"/>
          <p:nvPr>
            <p:custDataLst>
              <p:tags r:id="rId11"/>
            </p:custDataLst>
          </p:nvPr>
        </p:nvSpPr>
        <p:spPr>
          <a:xfrm>
            <a:off x="3562158" y="1641537"/>
            <a:ext cx="866033"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分类</a:t>
            </a:r>
            <a:endParaRPr lang="zh-CN" altLang="en-US" sz="2400">
              <a:latin typeface="微软雅黑" panose="020b0503020204020204" charset="-122"/>
              <a:ea typeface="微软雅黑" panose="020b0503020204020204" charset="-122"/>
            </a:endParaRPr>
          </a:p>
        </p:txBody>
      </p:sp>
      <p:sp>
        <p:nvSpPr>
          <p:cNvPr id="17423" name="AutoShape 14" title=""/>
          <p:cNvSpPr/>
          <p:nvPr>
            <p:custDataLst>
              <p:tags r:id="rId12"/>
            </p:custDataLst>
          </p:nvPr>
        </p:nvSpPr>
        <p:spPr>
          <a:xfrm>
            <a:off x="3211998" y="489155"/>
            <a:ext cx="264762" cy="1381589"/>
          </a:xfrm>
          <a:prstGeom prst="leftBrace">
            <a:avLst>
              <a:gd name="adj1" fmla="val 69955"/>
              <a:gd name="adj2" fmla="val 50000"/>
            </a:avLst>
          </a:prstGeom>
          <a:noFill/>
          <a:ln w="19050" cap="flat" cmpd="sng">
            <a:solidFill>
              <a:srgbClr val="008080"/>
            </a:solidFill>
            <a:prstDash val="solid"/>
            <a:miter/>
            <a:headEnd type="none" w="med" len="med"/>
            <a:tailEnd type="none" w="med" len="med"/>
          </a:ln>
        </p:spPr>
        <p:txBody>
          <a:bodyPr wrap="none" anchor="ctr" anchorCtr="0"/>
          <a:lstStyle/>
          <a:p>
            <a:endParaRPr lang="zh-CN" altLang="en-US" sz="2400">
              <a:latin typeface="微软雅黑" panose="020b0503020204020204" charset="-122"/>
              <a:ea typeface="微软雅黑" panose="020b0503020204020204" charset="-122"/>
            </a:endParaRPr>
          </a:p>
        </p:txBody>
      </p:sp>
      <p:sp>
        <p:nvSpPr>
          <p:cNvPr id="17424" name="AutoShape 14" title=""/>
          <p:cNvSpPr/>
          <p:nvPr>
            <p:custDataLst>
              <p:tags r:id="rId13"/>
            </p:custDataLst>
          </p:nvPr>
        </p:nvSpPr>
        <p:spPr>
          <a:xfrm>
            <a:off x="1722472" y="1104394"/>
            <a:ext cx="299683" cy="3068576"/>
          </a:xfrm>
          <a:prstGeom prst="leftBrace">
            <a:avLst>
              <a:gd name="adj1" fmla="val 69827"/>
              <a:gd name="adj2" fmla="val 50000"/>
            </a:avLst>
          </a:prstGeom>
          <a:noFill/>
          <a:ln w="19050" cap="flat" cmpd="sng">
            <a:solidFill>
              <a:srgbClr val="008080"/>
            </a:solidFill>
            <a:prstDash val="solid"/>
            <a:miter/>
            <a:headEnd type="none" w="med" len="med"/>
            <a:tailEnd type="none" w="med" len="med"/>
          </a:ln>
        </p:spPr>
        <p:txBody>
          <a:bodyPr wrap="none" anchor="ctr" anchorCtr="0"/>
          <a:lstStyle/>
          <a:p>
            <a:endParaRPr lang="zh-CN" altLang="en-US" sz="2400">
              <a:latin typeface="微软雅黑" panose="020b0503020204020204" charset="-122"/>
              <a:ea typeface="微软雅黑" panose="020b0503020204020204" charset="-122"/>
            </a:endParaRPr>
          </a:p>
        </p:txBody>
      </p:sp>
      <p:sp>
        <p:nvSpPr>
          <p:cNvPr id="17425" name="AutoShape 14" title=""/>
          <p:cNvSpPr/>
          <p:nvPr>
            <p:custDataLst>
              <p:tags r:id="rId14"/>
            </p:custDataLst>
          </p:nvPr>
        </p:nvSpPr>
        <p:spPr>
          <a:xfrm>
            <a:off x="3744697" y="2309475"/>
            <a:ext cx="158095" cy="676192"/>
          </a:xfrm>
          <a:prstGeom prst="leftBrace">
            <a:avLst>
              <a:gd name="adj1" fmla="val 70029"/>
              <a:gd name="adj2" fmla="val 50000"/>
            </a:avLst>
          </a:prstGeom>
          <a:noFill/>
          <a:ln w="19050" cap="flat" cmpd="sng">
            <a:solidFill>
              <a:srgbClr val="008080"/>
            </a:solidFill>
            <a:prstDash val="solid"/>
            <a:miter/>
            <a:headEnd type="none" w="med" len="med"/>
            <a:tailEnd type="none" w="med" len="med"/>
          </a:ln>
        </p:spPr>
        <p:txBody>
          <a:bodyPr wrap="none" anchor="ctr" anchorCtr="0"/>
          <a:lstStyle/>
          <a:p>
            <a:endParaRPr lang="zh-CN" altLang="en-US" sz="2400">
              <a:latin typeface="微软雅黑" panose="020b0503020204020204" charset="-122"/>
              <a:ea typeface="微软雅黑" panose="020b0503020204020204" charset="-122"/>
            </a:endParaRPr>
          </a:p>
        </p:txBody>
      </p:sp>
      <p:sp>
        <p:nvSpPr>
          <p:cNvPr id="15362" name="文本框 3" title=""/>
          <p:cNvSpPr txBox="1"/>
          <p:nvPr>
            <p:custDataLst>
              <p:tags r:id="rId15"/>
            </p:custDataLst>
          </p:nvPr>
        </p:nvSpPr>
        <p:spPr>
          <a:xfrm>
            <a:off x="2027234" y="3737784"/>
            <a:ext cx="2159368" cy="829945"/>
          </a:xfrm>
          <a:prstGeom prst="rect">
            <a:avLst/>
          </a:prstGeom>
          <a:noFill/>
          <a:ln w="9525">
            <a:noFill/>
          </a:ln>
        </p:spPr>
        <p:txBody>
          <a:bodyPr wrap="square">
            <a:spAutoFit/>
          </a:bodyPr>
          <a:lstStyle/>
          <a:p>
            <a:r>
              <a:rPr lang="zh-CN" altLang="zh-CN" sz="2400">
                <a:latin typeface="微软雅黑" panose="020b0503020204020204" charset="-122"/>
                <a:ea typeface="微软雅黑" panose="020b0503020204020204" charset="-122"/>
              </a:rPr>
              <a:t>增大摩擦与减小摩擦的办法</a:t>
            </a:r>
            <a:endParaRPr lang="zh-CN" altLang="zh-CN" sz="2400">
              <a:latin typeface="微软雅黑" panose="020b0503020204020204" charset="-122"/>
              <a:ea typeface="微软雅黑" panose="020b0503020204020204" charset="-122"/>
            </a:endParaRPr>
          </a:p>
        </p:txBody>
      </p:sp>
      <p:sp>
        <p:nvSpPr>
          <p:cNvPr id="15363" name="文本框 4" title=""/>
          <p:cNvSpPr txBox="1"/>
          <p:nvPr>
            <p:custDataLst>
              <p:tags r:id="rId16"/>
            </p:custDataLst>
          </p:nvPr>
        </p:nvSpPr>
        <p:spPr>
          <a:xfrm>
            <a:off x="4271047" y="3516461"/>
            <a:ext cx="1438732"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增大摩擦</a:t>
            </a:r>
            <a:endParaRPr lang="zh-CN" altLang="en-US" sz="2400">
              <a:latin typeface="微软雅黑" panose="020b0503020204020204" charset="-122"/>
              <a:ea typeface="微软雅黑" panose="020b0503020204020204" charset="-122"/>
            </a:endParaRPr>
          </a:p>
        </p:txBody>
      </p:sp>
      <p:sp>
        <p:nvSpPr>
          <p:cNvPr id="15364" name="文本框 5" title=""/>
          <p:cNvSpPr txBox="1"/>
          <p:nvPr>
            <p:custDataLst>
              <p:tags r:id="rId17"/>
            </p:custDataLst>
          </p:nvPr>
        </p:nvSpPr>
        <p:spPr>
          <a:xfrm>
            <a:off x="4271047" y="4221224"/>
            <a:ext cx="1438097" cy="460375"/>
          </a:xfrm>
          <a:prstGeom prst="rect">
            <a:avLst/>
          </a:prstGeom>
          <a:noFill/>
          <a:ln w="9525">
            <a:noFill/>
          </a:ln>
        </p:spPr>
        <p:txBody>
          <a:bodyPr wrap="square">
            <a:spAutoFit/>
          </a:bodyPr>
          <a:lstStyle/>
          <a:p>
            <a:r>
              <a:rPr lang="zh-CN" altLang="en-US" sz="2400">
                <a:latin typeface="微软雅黑" panose="020b0503020204020204" charset="-122"/>
                <a:ea typeface="微软雅黑" panose="020b0503020204020204" charset="-122"/>
              </a:rPr>
              <a:t>减小摩擦</a:t>
            </a:r>
            <a:endParaRPr lang="zh-CN" altLang="en-US" sz="2400">
              <a:latin typeface="微软雅黑" panose="020b0503020204020204" charset="-122"/>
              <a:ea typeface="微软雅黑" panose="020b0503020204020204" charset="-122"/>
            </a:endParaRPr>
          </a:p>
        </p:txBody>
      </p:sp>
      <p:sp>
        <p:nvSpPr>
          <p:cNvPr id="15371" name="AutoShape 14" title=""/>
          <p:cNvSpPr/>
          <p:nvPr>
            <p:custDataLst>
              <p:tags r:id="rId18"/>
            </p:custDataLst>
          </p:nvPr>
        </p:nvSpPr>
        <p:spPr>
          <a:xfrm>
            <a:off x="4058348" y="3796144"/>
            <a:ext cx="175873" cy="713652"/>
          </a:xfrm>
          <a:prstGeom prst="leftBrace">
            <a:avLst>
              <a:gd name="adj1" fmla="val 70044"/>
              <a:gd name="adj2" fmla="val 50000"/>
            </a:avLst>
          </a:prstGeom>
          <a:noFill/>
          <a:ln w="19050" cap="flat" cmpd="sng">
            <a:solidFill>
              <a:srgbClr val="008080"/>
            </a:solidFill>
            <a:prstDash val="solid"/>
            <a:miter/>
            <a:headEnd type="none" w="med" len="med"/>
            <a:tailEnd type="none" w="med" len="med"/>
          </a:ln>
        </p:spPr>
        <p:txBody>
          <a:bodyPr wrap="none" anchor="ctr" anchorCtr="0"/>
          <a:lstStyle/>
          <a:p>
            <a:endParaRPr lang="zh-CN" altLang="en-US" sz="2400">
              <a:latin typeface="微软雅黑" panose="020b0503020204020204" charset="-122"/>
              <a:ea typeface="微软雅黑" panose="020b0503020204020204" charset="-122"/>
            </a:endParaRPr>
          </a:p>
        </p:txBody>
      </p:sp>
      <p:grpSp>
        <p:nvGrpSpPr>
          <p:cNvPr id="2" name="组合 9" title=""/>
          <p:cNvGrpSpPr/>
          <p:nvPr>
            <p:custDataLst>
              <p:tags r:id="rId19"/>
            </p:custDataLst>
          </p:nvPr>
        </p:nvGrpSpPr>
        <p:grpSpPr>
          <a:xfrm>
            <a:off x="564" y="56350"/>
            <a:ext cx="2408892" cy="491490"/>
            <a:chOff x="0" y="623478"/>
            <a:chExt cx="2831534" cy="575158"/>
          </a:xfrm>
        </p:grpSpPr>
        <p:grpSp>
          <p:nvGrpSpPr>
            <p:cNvPr id="7" name="组合 10"/>
            <p:cNvGrpSpPr/>
            <p:nvPr>
              <p:custDataLst>
                <p:tags r:id="rId20"/>
              </p:custDataLst>
            </p:nvPr>
          </p:nvGrpSpPr>
          <p:grpSpPr>
            <a:xfrm>
              <a:off x="0" y="679673"/>
              <a:ext cx="501527" cy="416083"/>
              <a:chOff x="0" y="538268"/>
              <a:chExt cx="501527" cy="416083"/>
            </a:xfrm>
          </p:grpSpPr>
          <p:sp>
            <p:nvSpPr>
              <p:cNvPr id="10" name="矩形 9"/>
              <p:cNvSpPr/>
              <p:nvPr>
                <p:custDataLst>
                  <p:tags r:id="rId2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3" name="矩形 12"/>
              <p:cNvSpPr/>
              <p:nvPr>
                <p:custDataLst>
                  <p:tags r:id="rId2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15" name="文本框 11"/>
            <p:cNvSpPr txBox="1">
              <a:spLocks noChangeArrowheads="1"/>
            </p:cNvSpPr>
            <p:nvPr>
              <p:custDataLst>
                <p:tags r:id="rId23"/>
              </p:custDataLst>
            </p:nvPr>
          </p:nvSpPr>
          <p:spPr bwMode="auto">
            <a:xfrm>
              <a:off x="508242" y="623478"/>
              <a:ext cx="2323292"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600" b="1">
                  <a:solidFill>
                    <a:srgbClr val="008080"/>
                  </a:solidFill>
                  <a:latin typeface="微软雅黑" panose="020b0503020204020204" charset="-122"/>
                </a:rPr>
                <a:t>课堂小结</a:t>
              </a:r>
              <a:endParaRPr lang="zh-CN" altLang="en-US" sz="26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424"/>
                                        </p:tgtEl>
                                        <p:attrNameLst>
                                          <p:attrName>style.visibility</p:attrName>
                                        </p:attrNameLst>
                                      </p:cBhvr>
                                      <p:to>
                                        <p:strVal val="visible"/>
                                      </p:to>
                                    </p:set>
                                    <p:animEffect transition="in" filter="wipe(left)">
                                      <p:cBhvr>
                                        <p:cTn id="7" dur="500"/>
                                        <p:tgtEl>
                                          <p:spTgt spid="174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7411"/>
                                        </p:tgtEl>
                                        <p:attrNameLst>
                                          <p:attrName>style.visibility</p:attrName>
                                        </p:attrNameLst>
                                      </p:cBhvr>
                                      <p:to>
                                        <p:strVal val="visible"/>
                                      </p:to>
                                    </p:set>
                                    <p:anim calcmode="lin" valueType="num">
                                      <p:cBhvr additive="base">
                                        <p:cTn id="12" dur="500"/>
                                        <p:tgtEl>
                                          <p:spTgt spid="17411"/>
                                        </p:tgtEl>
                                        <p:attrNameLst>
                                          <p:attrName>ppt_y</p:attrName>
                                        </p:attrNameLst>
                                      </p:cBhvr>
                                      <p:tavLst>
                                        <p:tav tm="0">
                                          <p:val>
                                            <p:strVal val="#ppt_y+#ppt_h*1.125000"/>
                                          </p:val>
                                        </p:tav>
                                        <p:tav tm="100000">
                                          <p:val>
                                            <p:strVal val="#ppt_y"/>
                                          </p:val>
                                        </p:tav>
                                      </p:tavLst>
                                    </p:anim>
                                    <p:animEffect transition="in" filter="wipe(up)">
                                      <p:cBhvr>
                                        <p:cTn id="13" dur="500"/>
                                        <p:tgtEl>
                                          <p:spTgt spid="17411"/>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423"/>
                                        </p:tgtEl>
                                        <p:attrNameLst>
                                          <p:attrName>style.visibility</p:attrName>
                                        </p:attrNameLst>
                                      </p:cBhvr>
                                      <p:to>
                                        <p:strVal val="visible"/>
                                      </p:to>
                                    </p:set>
                                    <p:animEffect transition="in" filter="wipe(left)">
                                      <p:cBhvr>
                                        <p:cTn id="18" dur="500"/>
                                        <p:tgtEl>
                                          <p:spTgt spid="17423"/>
                                        </p:tgtEl>
                                      </p:cBhvr>
                                    </p:animEffect>
                                  </p:childTnLst>
                                </p:cTn>
                              </p:par>
                            </p:childTnLst>
                          </p:cTn>
                        </p:par>
                      </p:childTnLst>
                    </p:cTn>
                  </p:par>
                  <p:par>
                    <p:cTn id="19" fill="hold" nodeType="clickPar">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7415"/>
                                        </p:tgtEl>
                                        <p:attrNameLst>
                                          <p:attrName>style.visibility</p:attrName>
                                        </p:attrNameLst>
                                      </p:cBhvr>
                                      <p:to>
                                        <p:strVal val="visible"/>
                                      </p:to>
                                    </p:set>
                                    <p:anim calcmode="lin" valueType="num">
                                      <p:cBhvr additive="base">
                                        <p:cTn id="23" dur="500"/>
                                        <p:tgtEl>
                                          <p:spTgt spid="17415"/>
                                        </p:tgtEl>
                                        <p:attrNameLst>
                                          <p:attrName>ppt_y</p:attrName>
                                        </p:attrNameLst>
                                      </p:cBhvr>
                                      <p:tavLst>
                                        <p:tav tm="0">
                                          <p:val>
                                            <p:strVal val="#ppt_y+#ppt_h*1.125000"/>
                                          </p:val>
                                        </p:tav>
                                        <p:tav tm="100000">
                                          <p:val>
                                            <p:strVal val="#ppt_y"/>
                                          </p:val>
                                        </p:tav>
                                      </p:tavLst>
                                    </p:anim>
                                    <p:animEffect transition="in" filter="wipe(up)">
                                      <p:cBhvr>
                                        <p:cTn id="24" dur="500"/>
                                        <p:tgtEl>
                                          <p:spTgt spid="17415"/>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7416"/>
                                        </p:tgtEl>
                                        <p:attrNameLst>
                                          <p:attrName>style.visibility</p:attrName>
                                        </p:attrNameLst>
                                      </p:cBhvr>
                                      <p:to>
                                        <p:strVal val="visible"/>
                                      </p:to>
                                    </p:set>
                                    <p:anim calcmode="lin" valueType="num">
                                      <p:cBhvr additive="base">
                                        <p:cTn id="29" dur="500"/>
                                        <p:tgtEl>
                                          <p:spTgt spid="17416"/>
                                        </p:tgtEl>
                                        <p:attrNameLst>
                                          <p:attrName>ppt_y</p:attrName>
                                        </p:attrNameLst>
                                      </p:cBhvr>
                                      <p:tavLst>
                                        <p:tav tm="0">
                                          <p:val>
                                            <p:strVal val="#ppt_y+#ppt_h*1.125000"/>
                                          </p:val>
                                        </p:tav>
                                        <p:tav tm="100000">
                                          <p:val>
                                            <p:strVal val="#ppt_y"/>
                                          </p:val>
                                        </p:tav>
                                      </p:tavLst>
                                    </p:anim>
                                    <p:animEffect transition="in" filter="wipe(up)">
                                      <p:cBhvr>
                                        <p:cTn id="30" dur="500"/>
                                        <p:tgtEl>
                                          <p:spTgt spid="17416"/>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7418"/>
                                        </p:tgtEl>
                                        <p:attrNameLst>
                                          <p:attrName>style.visibility</p:attrName>
                                        </p:attrNameLst>
                                      </p:cBhvr>
                                      <p:to>
                                        <p:strVal val="visible"/>
                                      </p:to>
                                    </p:set>
                                    <p:anim calcmode="lin" valueType="num">
                                      <p:cBhvr additive="base">
                                        <p:cTn id="35" dur="500"/>
                                        <p:tgtEl>
                                          <p:spTgt spid="17418"/>
                                        </p:tgtEl>
                                        <p:attrNameLst>
                                          <p:attrName>ppt_y</p:attrName>
                                        </p:attrNameLst>
                                      </p:cBhvr>
                                      <p:tavLst>
                                        <p:tav tm="0">
                                          <p:val>
                                            <p:strVal val="#ppt_y+#ppt_h*1.125000"/>
                                          </p:val>
                                        </p:tav>
                                        <p:tav tm="100000">
                                          <p:val>
                                            <p:strVal val="#ppt_y"/>
                                          </p:val>
                                        </p:tav>
                                      </p:tavLst>
                                    </p:anim>
                                    <p:animEffect transition="in" filter="wipe(up)">
                                      <p:cBhvr>
                                        <p:cTn id="36" dur="500"/>
                                        <p:tgtEl>
                                          <p:spTgt spid="17418"/>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7419"/>
                                        </p:tgtEl>
                                        <p:attrNameLst>
                                          <p:attrName>style.visibility</p:attrName>
                                        </p:attrNameLst>
                                      </p:cBhvr>
                                      <p:to>
                                        <p:strVal val="visible"/>
                                      </p:to>
                                    </p:set>
                                    <p:anim calcmode="lin" valueType="num">
                                      <p:cBhvr additive="base">
                                        <p:cTn id="41" dur="500"/>
                                        <p:tgtEl>
                                          <p:spTgt spid="17419"/>
                                        </p:tgtEl>
                                        <p:attrNameLst>
                                          <p:attrName>ppt_y</p:attrName>
                                        </p:attrNameLst>
                                      </p:cBhvr>
                                      <p:tavLst>
                                        <p:tav tm="0">
                                          <p:val>
                                            <p:strVal val="#ppt_y+#ppt_h*1.125000"/>
                                          </p:val>
                                        </p:tav>
                                        <p:tav tm="100000">
                                          <p:val>
                                            <p:strVal val="#ppt_y"/>
                                          </p:val>
                                        </p:tav>
                                      </p:tavLst>
                                    </p:anim>
                                    <p:animEffect transition="in" filter="wipe(up)">
                                      <p:cBhvr>
                                        <p:cTn id="42" dur="500"/>
                                        <p:tgtEl>
                                          <p:spTgt spid="17419"/>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41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425"/>
                                        </p:tgtEl>
                                        <p:attrNameLst>
                                          <p:attrName>style.visibility</p:attrName>
                                        </p:attrNameLst>
                                      </p:cBhvr>
                                      <p:to>
                                        <p:strVal val="visible"/>
                                      </p:to>
                                    </p:set>
                                    <p:animEffect transition="in" filter="wipe(left)">
                                      <p:cBhvr>
                                        <p:cTn id="51" dur="500"/>
                                        <p:tgtEl>
                                          <p:spTgt spid="17425"/>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17414"/>
                                        </p:tgtEl>
                                        <p:attrNameLst>
                                          <p:attrName>style.visibility</p:attrName>
                                        </p:attrNameLst>
                                      </p:cBhvr>
                                      <p:to>
                                        <p:strVal val="visible"/>
                                      </p:to>
                                    </p:set>
                                    <p:anim calcmode="lin" valueType="num">
                                      <p:cBhvr additive="base">
                                        <p:cTn id="56" dur="500"/>
                                        <p:tgtEl>
                                          <p:spTgt spid="17414"/>
                                        </p:tgtEl>
                                        <p:attrNameLst>
                                          <p:attrName>ppt_y</p:attrName>
                                        </p:attrNameLst>
                                      </p:cBhvr>
                                      <p:tavLst>
                                        <p:tav tm="0">
                                          <p:val>
                                            <p:strVal val="#ppt_y+#ppt_h*1.125000"/>
                                          </p:val>
                                        </p:tav>
                                        <p:tav tm="100000">
                                          <p:val>
                                            <p:strVal val="#ppt_y"/>
                                          </p:val>
                                        </p:tav>
                                      </p:tavLst>
                                    </p:anim>
                                    <p:animEffect transition="in" filter="wipe(up)">
                                      <p:cBhvr>
                                        <p:cTn id="57" dur="500"/>
                                        <p:tgtEl>
                                          <p:spTgt spid="17414"/>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12" presetClass="entr" presetSubtype="4" fill="hold" grpId="0" nodeType="clickEffect">
                                  <p:stCondLst>
                                    <p:cond delay="0"/>
                                  </p:stCondLst>
                                  <p:childTnLst>
                                    <p:set>
                                      <p:cBhvr>
                                        <p:cTn id="61" dur="1" fill="hold">
                                          <p:stCondLst>
                                            <p:cond delay="0"/>
                                          </p:stCondLst>
                                        </p:cTn>
                                        <p:tgtEl>
                                          <p:spTgt spid="17413"/>
                                        </p:tgtEl>
                                        <p:attrNameLst>
                                          <p:attrName>style.visibility</p:attrName>
                                        </p:attrNameLst>
                                      </p:cBhvr>
                                      <p:to>
                                        <p:strVal val="visible"/>
                                      </p:to>
                                    </p:set>
                                    <p:anim calcmode="lin" valueType="num">
                                      <p:cBhvr additive="base">
                                        <p:cTn id="62" dur="500"/>
                                        <p:tgtEl>
                                          <p:spTgt spid="17413"/>
                                        </p:tgtEl>
                                        <p:attrNameLst>
                                          <p:attrName>ppt_y</p:attrName>
                                        </p:attrNameLst>
                                      </p:cBhvr>
                                      <p:tavLst>
                                        <p:tav tm="0">
                                          <p:val>
                                            <p:strVal val="#ppt_y+#ppt_h*1.125000"/>
                                          </p:val>
                                        </p:tav>
                                        <p:tav tm="100000">
                                          <p:val>
                                            <p:strVal val="#ppt_y"/>
                                          </p:val>
                                        </p:tav>
                                      </p:tavLst>
                                    </p:anim>
                                    <p:animEffect transition="in" filter="wipe(up)">
                                      <p:cBhvr>
                                        <p:cTn id="63" dur="500"/>
                                        <p:tgtEl>
                                          <p:spTgt spid="17413"/>
                                        </p:tgtEl>
                                      </p:cBhvr>
                                    </p:animEffect>
                                  </p:childTnLst>
                                </p:cTn>
                              </p:par>
                            </p:childTnLst>
                          </p:cTn>
                        </p:par>
                      </p:childTnLst>
                    </p:cTn>
                  </p:par>
                  <p:par>
                    <p:cTn id="64" fill="hold" nodeType="clickPar">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5362"/>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5371"/>
                                        </p:tgtEl>
                                        <p:attrNameLst>
                                          <p:attrName>style.visibility</p:attrName>
                                        </p:attrNameLst>
                                      </p:cBhvr>
                                      <p:to>
                                        <p:strVal val="visible"/>
                                      </p:to>
                                    </p:set>
                                    <p:animEffect transition="in" filter="wipe(left)">
                                      <p:cBhvr>
                                        <p:cTn id="72" dur="500"/>
                                        <p:tgtEl>
                                          <p:spTgt spid="15371"/>
                                        </p:tgtEl>
                                      </p:cBhvr>
                                    </p:animEffect>
                                  </p:childTnLst>
                                </p:cTn>
                              </p:par>
                            </p:childTnLst>
                          </p:cTn>
                        </p:par>
                      </p:childTnLst>
                    </p:cTn>
                  </p:par>
                  <p:par>
                    <p:cTn id="73" fill="hold" nodeType="clickPar">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15363"/>
                                        </p:tgtEl>
                                        <p:attrNameLst>
                                          <p:attrName>style.visibility</p:attrName>
                                        </p:attrNameLst>
                                      </p:cBhvr>
                                      <p:to>
                                        <p:strVal val="visible"/>
                                      </p:to>
                                    </p:set>
                                    <p:anim calcmode="lin" valueType="num">
                                      <p:cBhvr additive="base">
                                        <p:cTn id="77" dur="500"/>
                                        <p:tgtEl>
                                          <p:spTgt spid="15363"/>
                                        </p:tgtEl>
                                        <p:attrNameLst>
                                          <p:attrName>ppt_y</p:attrName>
                                        </p:attrNameLst>
                                      </p:cBhvr>
                                      <p:tavLst>
                                        <p:tav tm="0">
                                          <p:val>
                                            <p:strVal val="#ppt_y+#ppt_h*1.125000"/>
                                          </p:val>
                                        </p:tav>
                                        <p:tav tm="100000">
                                          <p:val>
                                            <p:strVal val="#ppt_y"/>
                                          </p:val>
                                        </p:tav>
                                      </p:tavLst>
                                    </p:anim>
                                    <p:animEffect transition="in" filter="wipe(up)">
                                      <p:cBhvr>
                                        <p:cTn id="78" dur="500"/>
                                        <p:tgtEl>
                                          <p:spTgt spid="15363"/>
                                        </p:tgtEl>
                                      </p:cBhvr>
                                    </p:animEffect>
                                  </p:childTnLst>
                                </p:cTn>
                              </p:par>
                            </p:childTnLst>
                          </p:cTn>
                        </p:par>
                      </p:childTnLst>
                    </p:cTn>
                  </p:par>
                  <p:par>
                    <p:cTn id="79" fill="hold" nodeType="clickPar">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15364"/>
                                        </p:tgtEl>
                                        <p:attrNameLst>
                                          <p:attrName>style.visibility</p:attrName>
                                        </p:attrNameLst>
                                      </p:cBhvr>
                                      <p:to>
                                        <p:strVal val="visible"/>
                                      </p:to>
                                    </p:set>
                                    <p:anim calcmode="lin" valueType="num">
                                      <p:cBhvr additive="base">
                                        <p:cTn id="83" dur="500"/>
                                        <p:tgtEl>
                                          <p:spTgt spid="15364"/>
                                        </p:tgtEl>
                                        <p:attrNameLst>
                                          <p:attrName>ppt_y</p:attrName>
                                        </p:attrNameLst>
                                      </p:cBhvr>
                                      <p:tavLst>
                                        <p:tav tm="0">
                                          <p:val>
                                            <p:strVal val="#ppt_y+#ppt_h*1.125000"/>
                                          </p:val>
                                        </p:tav>
                                        <p:tav tm="100000">
                                          <p:val>
                                            <p:strVal val="#ppt_y"/>
                                          </p:val>
                                        </p:tav>
                                      </p:tavLst>
                                    </p:anim>
                                    <p:animEffect transition="in" filter="wipe(up)">
                                      <p:cBhvr>
                                        <p:cTn id="84"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4" grpId="0" animBg="1"/>
      <p:bldP spid="17411" grpId="0"/>
      <p:bldP spid="17423" grpId="0" animBg="1"/>
      <p:bldP spid="17415" grpId="0"/>
      <p:bldP spid="17416" grpId="0"/>
      <p:bldP spid="17418" grpId="0"/>
      <p:bldP spid="17419" grpId="0"/>
      <p:bldP spid="17412" grpId="0"/>
      <p:bldP spid="17425" grpId="0" animBg="1"/>
      <p:bldP spid="17414" grpId="0"/>
      <p:bldP spid="17413" grpId="0"/>
      <p:bldP spid="15362" grpId="0"/>
      <p:bldP spid="15371" grpId="0" animBg="1"/>
      <p:bldP spid="15363" grpId="0"/>
      <p:bldP spid="15364"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12" name="矩形 11" title=""/>
          <p:cNvSpPr/>
          <p:nvPr>
            <p:custDataLst>
              <p:tags r:id="rId3"/>
            </p:custDataLst>
          </p:nvPr>
        </p:nvSpPr>
        <p:spPr>
          <a:xfrm>
            <a:off x="413045" y="800019"/>
            <a:ext cx="7941959" cy="3415030"/>
          </a:xfrm>
          <a:prstGeom prst="rect">
            <a:avLst/>
          </a:prstGeom>
        </p:spPr>
        <p:txBody>
          <a:bodyPr wrap="square">
            <a:spAutoFit/>
          </a:bodyPr>
          <a:lstStyle/>
          <a:p>
            <a:pPr algn="just" fontAlgn="auto">
              <a:lnSpc>
                <a:spcPct val="150000"/>
              </a:lnSpc>
              <a:spcAft>
                <a:spcPct val="0"/>
              </a:spcAft>
            </a:pPr>
            <a:r>
              <a:rPr lang="zh-CN" altLang="zh-CN" sz="2400" b="1" kern="100">
                <a:solidFill>
                  <a:srgbClr val="000000"/>
                </a:solidFill>
                <a:latin typeface="Times New Roman"/>
                <a:ea typeface="宋体" panose="02010600030101010101" pitchFamily="2" charset="-122"/>
                <a:cs typeface="Times New Roman" panose="02020603050405020304" charset="0"/>
              </a:rPr>
              <a:t>知识点</a:t>
            </a:r>
            <a:r>
              <a:rPr lang="en-US" altLang="zh-CN" sz="2400" b="1" kern="100">
                <a:solidFill>
                  <a:srgbClr val="000000"/>
                </a:solidFill>
                <a:latin typeface="Times New Roman"/>
                <a:ea typeface="宋体" panose="02010600030101010101" pitchFamily="2" charset="-122"/>
                <a:cs typeface="Courier New" panose="02070309020205020404"/>
              </a:rPr>
              <a:t>1 </a:t>
            </a:r>
            <a:r>
              <a:rPr lang="zh-CN" altLang="zh-CN" sz="2400" b="1" kern="100">
                <a:solidFill>
                  <a:srgbClr val="000000"/>
                </a:solidFill>
                <a:latin typeface="Times New Roman"/>
                <a:ea typeface="宋体" panose="02010600030101010101" pitchFamily="2" charset="-122"/>
                <a:cs typeface="Times New Roman" panose="02020603050405020304" charset="0"/>
              </a:rPr>
              <a:t>认识摩擦力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1</a:t>
            </a:r>
            <a:r>
              <a:rPr lang="zh-CN" altLang="zh-CN" sz="2400" b="1" kern="100">
                <a:solidFill>
                  <a:srgbClr val="000000"/>
                </a:solidFill>
                <a:latin typeface="Times New Roman"/>
                <a:ea typeface="宋体" panose="02010600030101010101" pitchFamily="2" charset="-122"/>
                <a:cs typeface="Times New Roman" panose="02020603050405020304" charset="0"/>
              </a:rPr>
              <a:t>．关于摩擦力，下列说法正确的是</a:t>
            </a:r>
            <a:r>
              <a:rPr lang="en-US" altLang="zh-CN" sz="2400" b="1" kern="100">
                <a:solidFill>
                  <a:srgbClr val="000000"/>
                </a:solidFill>
                <a:latin typeface="Times New Roman"/>
                <a:ea typeface="宋体" panose="02010600030101010101" pitchFamily="2" charset="-122"/>
                <a:cs typeface="Courier New" panose="02070309020205020404"/>
              </a:rPr>
              <a:t>(</a:t>
            </a:r>
            <a:r>
              <a:rPr lang="zh-CN" altLang="zh-CN" sz="2400" b="1" kern="100">
                <a:solidFill>
                  <a:srgbClr val="000000"/>
                </a:solidFill>
                <a:latin typeface="Times New Roman"/>
                <a:ea typeface="宋体" panose="02010600030101010101" pitchFamily="2" charset="-122"/>
                <a:cs typeface="Times New Roman" panose="02020603050405020304" charset="0"/>
              </a:rPr>
              <a:t>　　</a:t>
            </a:r>
            <a:r>
              <a:rPr lang="en-US" altLang="zh-CN" sz="2400" b="1" kern="100">
                <a:solidFill>
                  <a:srgbClr val="000000"/>
                </a:solidFill>
                <a:latin typeface="Times New Roman"/>
                <a:ea typeface="宋体" panose="02010600030101010101" pitchFamily="2" charset="-122"/>
                <a:cs typeface="Courier New" panose="02070309020205020404"/>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A</a:t>
            </a:r>
            <a:r>
              <a:rPr lang="zh-CN" altLang="zh-CN" sz="2400" b="1" kern="100">
                <a:solidFill>
                  <a:srgbClr val="000000"/>
                </a:solidFill>
                <a:latin typeface="Times New Roman"/>
                <a:ea typeface="宋体" panose="02010600030101010101" pitchFamily="2" charset="-122"/>
                <a:cs typeface="Times New Roman" panose="02020603050405020304" charset="0"/>
              </a:rPr>
              <a:t>．静止的物体一定不受摩擦力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B</a:t>
            </a:r>
            <a:r>
              <a:rPr lang="zh-CN" altLang="zh-CN" sz="2400" b="1" kern="100">
                <a:solidFill>
                  <a:srgbClr val="000000"/>
                </a:solidFill>
                <a:latin typeface="Times New Roman"/>
                <a:ea typeface="宋体" panose="02010600030101010101" pitchFamily="2" charset="-122"/>
                <a:cs typeface="Times New Roman" panose="02020603050405020304" charset="0"/>
              </a:rPr>
              <a:t>．只要两个物体接触就一定会产生摩擦力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C</a:t>
            </a:r>
            <a:r>
              <a:rPr lang="zh-CN" altLang="zh-CN" sz="2400" b="1" kern="100">
                <a:solidFill>
                  <a:srgbClr val="000000"/>
                </a:solidFill>
                <a:latin typeface="Times New Roman"/>
                <a:ea typeface="宋体" panose="02010600030101010101" pitchFamily="2" charset="-122"/>
                <a:cs typeface="Times New Roman" panose="02020603050405020304" charset="0"/>
              </a:rPr>
              <a:t>．两个物体之间若没有压力，则一定没有滑动摩擦力</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D</a:t>
            </a:r>
            <a:r>
              <a:rPr lang="zh-CN" altLang="zh-CN" sz="2400" b="1" kern="100">
                <a:solidFill>
                  <a:srgbClr val="000000"/>
                </a:solidFill>
                <a:latin typeface="Times New Roman"/>
                <a:ea typeface="宋体" panose="02010600030101010101" pitchFamily="2" charset="-122"/>
                <a:cs typeface="Times New Roman" panose="02020603050405020304" charset="0"/>
              </a:rPr>
              <a:t>．滑动摩擦力总是阻碍物体的运动</a:t>
            </a:r>
            <a:endParaRPr lang="zh-CN" altLang="zh-CN" sz="2400" b="1" kern="100">
              <a:solidFill>
                <a:srgbClr val="000000"/>
              </a:solidFill>
              <a:effectLst/>
              <a:latin typeface="Times New Roman"/>
              <a:ea typeface="宋体" panose="02010600030101010101" pitchFamily="2" charset="-122"/>
              <a:cs typeface="Times New Roman" panose="02020603050405020304" charset="0"/>
            </a:endParaRPr>
          </a:p>
        </p:txBody>
      </p:sp>
      <p:pic>
        <p:nvPicPr>
          <p:cNvPr id="6" name="图片 4" title=""/>
          <p:cNvPicPr>
            <a:picLocks noChangeAspect="1"/>
          </p:cNvPicPr>
          <p:nvPr>
            <p:custDataLst>
              <p:tags r:id="rId5"/>
            </p:custDataLst>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36512" y="-164554"/>
            <a:ext cx="2736304"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title=""/>
          <p:cNvSpPr txBox="1">
            <a:spLocks noChangeArrowheads="1"/>
          </p:cNvSpPr>
          <p:nvPr>
            <p:custDataLst>
              <p:tags r:id="rId6"/>
            </p:custDataLst>
          </p:nvPr>
        </p:nvSpPr>
        <p:spPr bwMode="auto">
          <a:xfrm>
            <a:off x="37318" y="10527"/>
            <a:ext cx="2289810" cy="429895"/>
          </a:xfrm>
          <a:prstGeom prst="rect">
            <a:avLst/>
          </a:prstGeom>
          <a:noFill/>
          <a:ln>
            <a:noFill/>
          </a:ln>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fontAlgn="auto" hangingPunct="1">
              <a:buFont typeface="Arial" panose="020b0604020202020204" pitchFamily="34" charset="0"/>
              <a:buNone/>
              <a:defRPr/>
            </a:pPr>
            <a:r>
              <a:rPr lang="en-US" altLang="zh-CN" sz="2200" b="1">
                <a:solidFill>
                  <a:schemeClr val="bg1"/>
                </a:solidFill>
                <a:latin typeface="黑体" panose="02010609060101010101" charset="-122"/>
                <a:ea typeface="黑体"/>
              </a:rPr>
              <a:t>1</a:t>
            </a:r>
            <a:r>
              <a:rPr lang="zh-CN" altLang="en-US" sz="2200" b="1">
                <a:solidFill>
                  <a:schemeClr val="bg1"/>
                </a:solidFill>
                <a:latin typeface="黑体" panose="02010609060101010101" charset="-122"/>
                <a:ea typeface="黑体"/>
              </a:rPr>
              <a:t>星题  </a:t>
            </a:r>
            <a:r>
              <a:rPr lang="zh-CN" altLang="en-US" sz="2200" b="1" smtClean="0">
                <a:solidFill>
                  <a:schemeClr val="bg1"/>
                </a:solidFill>
                <a:latin typeface="黑体" panose="02010609060101010101" charset="-122"/>
                <a:ea typeface="黑体"/>
              </a:rPr>
              <a:t>基础过关</a:t>
            </a:r>
            <a:endParaRPr lang="zh-CN" altLang="en-US" sz="2200" b="1" smtClean="0">
              <a:solidFill>
                <a:schemeClr val="bg1"/>
              </a:solidFill>
              <a:latin typeface="黑体" panose="02010609060101010101" charset="-122"/>
              <a:ea typeface="黑体"/>
            </a:endParaRPr>
          </a:p>
        </p:txBody>
      </p:sp>
      <p:sp>
        <p:nvSpPr>
          <p:cNvPr id="10" name="文本框 1" title=""/>
          <p:cNvSpPr txBox="1"/>
          <p:nvPr>
            <p:custDataLst>
              <p:tags r:id="rId7"/>
            </p:custDataLst>
          </p:nvPr>
        </p:nvSpPr>
        <p:spPr>
          <a:xfrm>
            <a:off x="5580112" y="1347614"/>
            <a:ext cx="400748" cy="572847"/>
          </a:xfrm>
          <a:prstGeom prst="rect">
            <a:avLst/>
          </a:prstGeom>
          <a:noFill/>
        </p:spPr>
        <p:txBody>
          <a:bodyPr vert="horz" wrap="none" rtlCol="0">
            <a:noAutofit/>
          </a:bodyPr>
          <a:lstStyle/>
          <a:p>
            <a:pPr fontAlgn="auto">
              <a:lnSpc>
                <a:spcPct val="150000"/>
              </a:lnSpc>
            </a:pPr>
            <a:r>
              <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rPr>
              <a:t>C</a:t>
            </a:r>
            <a:endParaRPr kumimoji="0" lang="en-US" altLang="zh-CN" sz="2400" b="1" i="0" strike="noStrike" kern="1200" cap="none" spc="0" normalizeH="0" baseline="0" noProof="0" smtClean="0">
              <a:ln>
                <a:noFill/>
              </a:ln>
              <a:solidFill>
                <a:srgbClr val="C00000"/>
              </a:solidFill>
              <a:effectLst/>
              <a:uLnTx/>
              <a:uFillTx/>
              <a:latin typeface="Times New Roman"/>
              <a:ea typeface="宋体" panose="02010600030101010101" pitchFamily="2" charset="-122"/>
              <a:cs typeface="+mn-cs"/>
            </a:endParaRPr>
          </a:p>
        </p:txBody>
      </p:sp>
      <p:pic>
        <p:nvPicPr>
          <p:cNvPr id="2" name="Picture 2"/>
          <p:cNvPicPr>
            <a:picLocks noChangeAspect="1"/>
          </p:cNvPicPr>
          <p:nvPr>
            <p:custDataLst>
              <p:tags r:id="rId9"/>
            </p:custDataLst>
          </p:nvPr>
        </p:nvPicPr>
        <p:blipFill>
          <a:blip r:embed="rId8"/>
          <a:stretch>
            <a:fillRect/>
          </a:stretch>
        </p:blipFill>
        <p:spPr>
          <a:xfrm flipH="1">
            <a:off x="12001500" y="115062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0" name="组合 9" title=""/>
          <p:cNvGrpSpPr/>
          <p:nvPr>
            <p:custDataLst>
              <p:tags r:id="rId3"/>
            </p:custDataLst>
          </p:nvPr>
        </p:nvGrpSpPr>
        <p:grpSpPr>
          <a:xfrm>
            <a:off x="564" y="56350"/>
            <a:ext cx="4726990" cy="521970"/>
            <a:chOff x="0" y="623478"/>
            <a:chExt cx="5556346" cy="610826"/>
          </a:xfrm>
        </p:grpSpPr>
        <p:grpSp>
          <p:nvGrpSpPr>
            <p:cNvPr id="11" name="组合 10"/>
            <p:cNvGrpSpPr/>
            <p:nvPr>
              <p:custDataLst>
                <p:tags r:id="rId4"/>
              </p:custDataLst>
            </p:nvPr>
          </p:nvGrpSpPr>
          <p:grpSpPr>
            <a:xfrm>
              <a:off x="0" y="679673"/>
              <a:ext cx="501527" cy="416083"/>
              <a:chOff x="0" y="538268"/>
              <a:chExt cx="501527" cy="416083"/>
            </a:xfrm>
          </p:grpSpPr>
          <p:sp>
            <p:nvSpPr>
              <p:cNvPr id="12" name="矩形 11"/>
              <p:cNvSpPr/>
              <p:nvPr>
                <p:custDataLst>
                  <p:tags r:id="rId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p:txBody>
          </p:sp>
          <p:sp>
            <p:nvSpPr>
              <p:cNvPr id="18" name="矩形 17"/>
              <p:cNvSpPr/>
              <p:nvPr>
                <p:custDataLst>
                  <p:tags r:id="rId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p:txBody>
          </p:sp>
        </p:grpSp>
        <p:sp>
          <p:nvSpPr>
            <p:cNvPr id="21" name="文本框 11"/>
            <p:cNvSpPr txBox="1">
              <a:spLocks noChangeArrowheads="1"/>
            </p:cNvSpPr>
            <p:nvPr>
              <p:custDataLst>
                <p:tags r:id="rId7"/>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rPr>
                <a:t>一、生活中的摩擦</a:t>
              </a:r>
              <a:endParaRPr lang="zh-CN" altLang="en-US"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ndParaRPr>
            </a:p>
          </p:txBody>
        </p:sp>
      </p:grpSp>
      <p:sp>
        <p:nvSpPr>
          <p:cNvPr id="22" name="TextBox 8" title=""/>
          <p:cNvSpPr txBox="1">
            <a:spLocks noChangeArrowheads="1"/>
          </p:cNvSpPr>
          <p:nvPr>
            <p:custDataLst>
              <p:tags r:id="rId8"/>
            </p:custDataLst>
          </p:nvPr>
        </p:nvSpPr>
        <p:spPr bwMode="auto">
          <a:xfrm>
            <a:off x="344692" y="944128"/>
            <a:ext cx="8469854"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400" b="1" smtClean="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滑动摩擦</a:t>
            </a:r>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：一个物体在另一个物体表面上滑动时产生的摩擦。</a:t>
            </a:r>
            <a:endPar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a:p>
            <a:pPr eaLnBrk="1" hangingPunct="1">
              <a:lnSpc>
                <a:spcPct val="150000"/>
              </a:lnSpc>
            </a:pPr>
            <a:r>
              <a:rPr lang="zh-CN" altLang="en-US" sz="2400" b="1">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滑动摩擦力</a:t>
            </a:r>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：滑动摩擦中，接触面上产生阻碍物体运动的力。</a:t>
            </a:r>
            <a:endPar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p:txBody>
      </p:sp>
      <p:grpSp>
        <p:nvGrpSpPr>
          <p:cNvPr id="23" name="组合 22" title=""/>
          <p:cNvGrpSpPr/>
          <p:nvPr>
            <p:custDataLst>
              <p:tags r:id="rId9"/>
            </p:custDataLst>
          </p:nvPr>
        </p:nvGrpSpPr>
        <p:grpSpPr>
          <a:xfrm>
            <a:off x="1205646" y="2509210"/>
            <a:ext cx="2923814" cy="2449584"/>
            <a:chOff x="1271464" y="2868770"/>
            <a:chExt cx="4295648" cy="3495060"/>
          </a:xfrm>
        </p:grpSpPr>
        <p:sp>
          <p:nvSpPr>
            <p:cNvPr id="24" name="文本框 5"/>
            <p:cNvSpPr txBox="1">
              <a:spLocks noChangeArrowheads="1"/>
            </p:cNvSpPr>
            <p:nvPr>
              <p:custDataLst>
                <p:tags r:id="rId10"/>
              </p:custDataLst>
            </p:nvPr>
          </p:nvSpPr>
          <p:spPr bwMode="auto">
            <a:xfrm>
              <a:off x="2542901" y="5706968"/>
              <a:ext cx="1497180" cy="65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滑雪</a:t>
              </a:r>
              <a:endPar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p:txBody>
        </p:sp>
        <p:pic>
          <p:nvPicPr>
            <p:cNvPr id="25" name="图片 24"/>
            <p:cNvPicPr>
              <a:picLocks noChangeAspect="1"/>
            </p:cNvPicPr>
            <p:nvPr>
              <p:custDataLst>
                <p:tags r:id="rId12"/>
              </p:custDataLst>
            </p:nvPr>
          </p:nvPicPr>
          <p:blipFill>
            <a:blip r:embed="rId11">
              <a:extLst>
                <a:ext uri="{28A0092B-C50C-407E-A947-70E740481C1C}">
                  <a14:useLocalDpi xmlns:a14="http://schemas.microsoft.com/office/drawing/2010/main" val="0"/>
                </a:ext>
              </a:extLst>
            </a:blip>
            <a:srcRect l="1254" b="5660"/>
            <a:stretch>
              <a:fillRect/>
            </a:stretch>
          </p:blipFill>
          <p:spPr>
            <a:xfrm>
              <a:off x="1271464" y="2868770"/>
              <a:ext cx="4295648" cy="2736000"/>
            </a:xfrm>
            <a:prstGeom prst="rect">
              <a:avLst/>
            </a:prstGeom>
          </p:spPr>
        </p:pic>
      </p:grpSp>
      <p:grpSp>
        <p:nvGrpSpPr>
          <p:cNvPr id="26" name="组合 25" title=""/>
          <p:cNvGrpSpPr/>
          <p:nvPr>
            <p:custDataLst>
              <p:tags r:id="rId13"/>
            </p:custDataLst>
          </p:nvPr>
        </p:nvGrpSpPr>
        <p:grpSpPr>
          <a:xfrm>
            <a:off x="4875493" y="2513655"/>
            <a:ext cx="2935878" cy="2461013"/>
            <a:chOff x="6463876" y="2852933"/>
            <a:chExt cx="4312644" cy="3510969"/>
          </a:xfrm>
        </p:grpSpPr>
        <p:sp>
          <p:nvSpPr>
            <p:cNvPr id="27" name="文本框 6"/>
            <p:cNvSpPr txBox="1">
              <a:spLocks noChangeArrowheads="1"/>
            </p:cNvSpPr>
            <p:nvPr>
              <p:custDataLst>
                <p:tags r:id="rId14"/>
              </p:custDataLst>
            </p:nvPr>
          </p:nvSpPr>
          <p:spPr bwMode="auto">
            <a:xfrm>
              <a:off x="7900181" y="5707115"/>
              <a:ext cx="1440968" cy="65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rPr>
                <a:t>滑梯</a:t>
              </a:r>
              <a:endParaRPr lang="zh-CN" altLang="en-US" sz="2400">
                <a:gradFill>
                  <a:gsLst>
                    <a:gs pos="50000">
                      <a:schemeClr val="accent4"/>
                    </a:gs>
                    <a:gs pos="0">
                      <a:schemeClr val="accent4">
                        <a:lumMod val="25000"/>
                        <a:lumOff val="75000"/>
                      </a:schemeClr>
                    </a:gs>
                    <a:gs pos="100000">
                      <a:schemeClr val="accent4">
                        <a:lumMod val="85000"/>
                      </a:schemeClr>
                    </a:gs>
                  </a:gsLst>
                  <a:lin ang="5400000" scaled="1"/>
                </a:gradFill>
                <a:latin typeface="微软雅黑" panose="020b0503020204020204" charset="-122"/>
                <a:ea typeface="微软雅黑" panose="020b0503020204020204" charset="-122"/>
              </a:endParaRPr>
            </a:p>
          </p:txBody>
        </p:sp>
        <p:pic>
          <p:nvPicPr>
            <p:cNvPr id="28" name="图片 27"/>
            <p:cNvPicPr>
              <a:picLocks noChangeAspect="1"/>
            </p:cNvPicPr>
            <p:nvPr>
              <p:custDataLst>
                <p:tags r:id="rId16"/>
              </p:custDataLst>
            </p:nvPr>
          </p:nvPicPr>
          <p:blipFill>
            <a:blip r:embed="rId15">
              <a:extLst>
                <a:ext uri="{28A0092B-C50C-407E-A947-70E740481C1C}">
                  <a14:useLocalDpi xmlns:a14="http://schemas.microsoft.com/office/drawing/2010/main" val="0"/>
                </a:ext>
              </a:extLst>
            </a:blip>
            <a:srcRect b="4900"/>
            <a:stretch>
              <a:fillRect/>
            </a:stretch>
          </p:blipFill>
          <p:spPr>
            <a:xfrm>
              <a:off x="6463876" y="2852933"/>
              <a:ext cx="4312644" cy="2736000"/>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YT"/>
        <p:cNvGrpSpPr/>
        <p:nvPr>
          <p:custDataLst>
            <p:tags r:id="rId2"/>
          </p:custDataLst>
        </p:nvPr>
      </p:nvGrpSpPr>
      <p:grpSpPr>
        <a:xfrm>
          <a:off x="0" y="0"/>
          <a:ext cx="0" cy="0"/>
        </a:xfrm>
      </p:grpSpPr>
      <p:sp>
        <p:nvSpPr>
          <p:cNvPr id="6" name="矩形 5" title=""/>
          <p:cNvSpPr/>
          <p:nvPr>
            <p:custDataLst>
              <p:tags r:id="rId3"/>
            </p:custDataLst>
          </p:nvPr>
        </p:nvSpPr>
        <p:spPr>
          <a:xfrm>
            <a:off x="394017" y="411510"/>
            <a:ext cx="7490352" cy="1200329"/>
          </a:xfrm>
          <a:prstGeom prst="rect">
            <a:avLst/>
          </a:prstGeom>
        </p:spPr>
        <p:txBody>
          <a:bodyPr wrap="square">
            <a:spAutoFit/>
          </a:bodyPr>
          <a:lstStyle/>
          <a:p>
            <a:pPr algn="just" fontAlgn="auto">
              <a:lnSpc>
                <a:spcPct val="150000"/>
              </a:lnSpc>
              <a:spcAft>
                <a:spcPct val="0"/>
              </a:spcAft>
            </a:pPr>
            <a:r>
              <a:rPr lang="en-US" altLang="zh-CN" sz="2400" b="1" kern="100">
                <a:solidFill>
                  <a:srgbClr val="000000"/>
                </a:solidFill>
                <a:latin typeface="Times New Roman"/>
                <a:ea typeface="宋体" panose="02010600030101010101" pitchFamily="2" charset="-122"/>
                <a:cs typeface="Courier New" panose="02070309020205020404"/>
              </a:rPr>
              <a:t>2</a:t>
            </a:r>
            <a:r>
              <a:rPr lang="zh-CN" altLang="zh-CN" sz="2400" b="1" kern="100">
                <a:solidFill>
                  <a:srgbClr val="000000"/>
                </a:solidFill>
                <a:latin typeface="Times New Roman"/>
                <a:ea typeface="宋体" panose="02010600030101010101" pitchFamily="2" charset="-122"/>
                <a:cs typeface="Times New Roman" panose="02020603050405020304" charset="0"/>
              </a:rPr>
              <a:t>．下列几种情况，物体会受到摩擦力的有</a:t>
            </a:r>
            <a:r>
              <a:rPr lang="en-US" altLang="zh-CN" sz="2400" b="1" kern="100" smtClean="0">
                <a:solidFill>
                  <a:srgbClr val="000000"/>
                </a:solidFill>
                <a:latin typeface="Times New Roman"/>
                <a:ea typeface="宋体" panose="02010600030101010101" pitchFamily="2" charset="-122"/>
                <a:cs typeface="Courier New" panose="02070309020205020404"/>
              </a:rPr>
              <a:t>________</a:t>
            </a:r>
            <a:r>
              <a:rPr lang="zh-CN" altLang="zh-CN" sz="2400" b="1" kern="100">
                <a:solidFill>
                  <a:srgbClr val="000000"/>
                </a:solidFill>
                <a:latin typeface="Times New Roman"/>
                <a:ea typeface="宋体" panose="02010600030101010101" pitchFamily="2" charset="-122"/>
                <a:cs typeface="Times New Roman" panose="02020603050405020304" charset="0"/>
              </a:rPr>
              <a:t>。</a:t>
            </a:r>
            <a:endParaRPr lang="zh-CN" altLang="zh-CN" sz="1050" b="1" kern="100">
              <a:solidFill>
                <a:srgbClr val="C00000"/>
              </a:solidFill>
              <a:latin typeface="宋体" panose="02010600030101010101" pitchFamily="2" charset="-122"/>
              <a:ea typeface="宋体" panose="02010600030101010101" pitchFamily="2" charset="-122"/>
              <a:cs typeface="Courier New" panose="02070309020205020404"/>
            </a:endParaRPr>
          </a:p>
          <a:p>
            <a:pPr algn="just" fontAlgn="auto">
              <a:lnSpc>
                <a:spcPct val="150000"/>
              </a:lnSpc>
              <a:spcAft>
                <a:spcPct val="0"/>
              </a:spcAft>
            </a:pPr>
            <a:r>
              <a:rPr lang="en-US" altLang="zh-CN" sz="2400" b="1" kern="100">
                <a:solidFill>
                  <a:srgbClr val="000000"/>
                </a:solidFill>
                <a:latin typeface="Times New Roman"/>
                <a:ea typeface="仿宋_GB2312"/>
                <a:cs typeface="Courier New" panose="02070309020205020404"/>
              </a:rPr>
              <a:t>(2</a:t>
            </a:r>
            <a:r>
              <a:rPr lang="zh-CN" altLang="zh-CN" sz="2400" b="1" kern="100">
                <a:solidFill>
                  <a:srgbClr val="000000"/>
                </a:solidFill>
                <a:latin typeface="Times New Roman"/>
                <a:ea typeface="仿宋_GB2312"/>
                <a:cs typeface="Times New Roman" panose="02020603050405020304" charset="0"/>
              </a:rPr>
              <a:t>分</a:t>
            </a:r>
            <a:r>
              <a:rPr lang="en-US" altLang="zh-CN" sz="2400" b="1" kern="100">
                <a:solidFill>
                  <a:srgbClr val="000000"/>
                </a:solidFill>
                <a:latin typeface="Times New Roman"/>
                <a:ea typeface="仿宋_GB2312"/>
                <a:cs typeface="Courier New" panose="02070309020205020404"/>
              </a:rPr>
              <a:t>)</a:t>
            </a:r>
            <a:r>
              <a:rPr lang="en-US" altLang="zh-CN" sz="2400" b="1" kern="100">
                <a:solidFill>
                  <a:srgbClr val="000000"/>
                </a:solidFill>
                <a:latin typeface="Times New Roman"/>
                <a:ea typeface="宋体" panose="02010600030101010101" pitchFamily="2" charset="-122"/>
                <a:cs typeface="Courier New" panose="02070309020205020404"/>
              </a:rPr>
              <a:t> </a:t>
            </a:r>
            <a:endParaRPr lang="en-US" altLang="zh-CN" sz="2400" b="1" kern="100">
              <a:solidFill>
                <a:srgbClr val="000000"/>
              </a:solidFill>
              <a:effectLst/>
              <a:latin typeface="Times New Roman"/>
              <a:ea typeface="宋体" panose="02010600030101010101" pitchFamily="2" charset="-122"/>
              <a:cs typeface="Courier New" panose="02070309020205020404"/>
            </a:endParaRPr>
          </a:p>
        </p:txBody>
      </p:sp>
      <p:pic>
        <p:nvPicPr>
          <p:cNvPr id="1026" name="Picture 2" title=""/>
          <p:cNvPicPr>
            <a:picLocks noChangeAspect="1" noChangeArrowheads="1"/>
          </p:cNvPicPr>
          <p:nvPr>
            <p:custDataLst>
              <p:tags r:id="rId5"/>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99472" y="1491630"/>
            <a:ext cx="5532215" cy="120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title=""/>
          <p:cNvSpPr/>
          <p:nvPr>
            <p:custDataLst>
              <p:tags r:id="rId6"/>
            </p:custDataLst>
          </p:nvPr>
        </p:nvSpPr>
        <p:spPr>
          <a:xfrm>
            <a:off x="6174152" y="525909"/>
            <a:ext cx="1422184" cy="461665"/>
          </a:xfrm>
          <a:prstGeom prst="rect">
            <a:avLst/>
          </a:prstGeom>
        </p:spPr>
        <p:txBody>
          <a:bodyPr wrap="none">
            <a:spAutoFit/>
          </a:bodyPr>
          <a:lstStyle/>
          <a:p>
            <a:pPr fontAlgn="auto"/>
            <a:r>
              <a:rPr lang="en-US" altLang="zh-CN" sz="2400" b="1">
                <a:solidFill>
                  <a:srgbClr val="C00000"/>
                </a:solidFill>
                <a:latin typeface="Times New Roman"/>
                <a:ea typeface="宋体" panose="02010600030101010101" pitchFamily="2" charset="-122"/>
              </a:rPr>
              <a:t>②③④</a:t>
            </a:r>
            <a:r>
              <a:rPr lang="zh-CN" altLang="zh-CN" sz="2400" b="1">
                <a:solidFill>
                  <a:srgbClr val="C00000"/>
                </a:solidFill>
                <a:latin typeface="Times New Roman"/>
                <a:ea typeface="宋体" panose="02010600030101010101" pitchFamily="2" charset="-122"/>
              </a:rPr>
              <a:t>　</a:t>
            </a:r>
            <a:endParaRPr lang="zh-CN" altLang="zh-CN" sz="2400" b="1">
              <a:solidFill>
                <a:srgbClr val="C00000"/>
              </a:solidFill>
              <a:latin typeface="Times New Roman"/>
              <a:ea typeface="宋体" panose="02010600030101010101" pitchFamily="2" charset="-122"/>
            </a:endParaRPr>
          </a:p>
        </p:txBody>
      </p:sp>
      <p:sp>
        <p:nvSpPr>
          <p:cNvPr id="4" name="矩形 3" title=""/>
          <p:cNvSpPr/>
          <p:nvPr>
            <p:custDataLst>
              <p:tags r:id="rId7"/>
            </p:custDataLst>
          </p:nvPr>
        </p:nvSpPr>
        <p:spPr>
          <a:xfrm>
            <a:off x="755576" y="2695228"/>
            <a:ext cx="7416824" cy="1200329"/>
          </a:xfrm>
          <a:prstGeom prst="rect">
            <a:avLst/>
          </a:prstGeom>
        </p:spPr>
        <p:txBody>
          <a:bodyPr wrap="square">
            <a:spAutoFit/>
          </a:bodyPr>
          <a:lstStyle/>
          <a:p>
            <a:pPr algn="just" fontAlgn="auto">
              <a:lnSpc>
                <a:spcPct val="150000"/>
              </a:lnSpc>
              <a:spcAft>
                <a:spcPct val="0"/>
              </a:spcAft>
            </a:pPr>
            <a:r>
              <a:rPr lang="zh-CN" altLang="zh-CN" sz="2400" b="1" kern="100">
                <a:solidFill>
                  <a:srgbClr val="C00000"/>
                </a:solidFill>
                <a:latin typeface="Times New Roman"/>
                <a:ea typeface="宋体" panose="02010600030101010101" pitchFamily="2" charset="-122"/>
                <a:cs typeface="Times New Roman" panose="02020603050405020304" charset="0"/>
              </a:rPr>
              <a:t>方法点睛：判断物体是否受摩擦力关键看物体有没有发生相对运动或相对运动趋势。</a:t>
            </a:r>
            <a:endParaRPr lang="zh-CN" altLang="zh-CN" sz="2400" b="1" kern="100">
              <a:solidFill>
                <a:srgbClr val="C00000"/>
              </a:solidFill>
              <a:effectLst/>
              <a:latin typeface="Times New Roman"/>
              <a:ea typeface="宋体" panose="02010600030101010101" pitchFamily="2"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1032947" y="1351748"/>
            <a:ext cx="1756193" cy="83936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滑动摩擦力产生条件</a:t>
            </a:r>
            <a:endParaRPr lang="zh-CN" altLang="en-US" sz="2400" b="1">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10" name="矩形 9" title=""/>
          <p:cNvSpPr/>
          <p:nvPr>
            <p:custDataLst>
              <p:tags r:id="rId4"/>
            </p:custDataLst>
          </p:nvPr>
        </p:nvSpPr>
        <p:spPr>
          <a:xfrm>
            <a:off x="3599935" y="1094870"/>
            <a:ext cx="3275596" cy="387302"/>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000000"/>
                </a:solidFill>
                <a:latin typeface="微软雅黑" panose="020b0503020204020204" charset="-122"/>
                <a:ea typeface="微软雅黑" panose="020b0503020204020204" charset="-122"/>
                <a:sym typeface="Wingdings" panose="05000000000000000000" pitchFamily="2" charset="2"/>
              </a:rPr>
              <a:t>两个物体接触且有压力</a:t>
            </a:r>
            <a:endParaRPr lang="zh-CN" altLang="en-US" sz="2400">
              <a:solidFill>
                <a:srgbClr val="000000"/>
              </a:solidFill>
              <a:latin typeface="微软雅黑" panose="020b0503020204020204" charset="-122"/>
              <a:ea typeface="微软雅黑" panose="020b0503020204020204" charset="-122"/>
              <a:sym typeface="Wingdings" panose="05000000000000000000" pitchFamily="2" charset="2"/>
            </a:endParaRPr>
          </a:p>
        </p:txBody>
      </p:sp>
      <p:sp>
        <p:nvSpPr>
          <p:cNvPr id="11" name="矩形 10" title=""/>
          <p:cNvSpPr/>
          <p:nvPr>
            <p:custDataLst>
              <p:tags r:id="rId5"/>
            </p:custDataLst>
          </p:nvPr>
        </p:nvSpPr>
        <p:spPr>
          <a:xfrm>
            <a:off x="3599935" y="1561272"/>
            <a:ext cx="1834289" cy="387302"/>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chemeClr val="tx1"/>
                </a:solidFill>
                <a:latin typeface="微软雅黑" panose="020b0503020204020204" charset="-122"/>
                <a:ea typeface="微软雅黑" panose="020b0503020204020204" charset="-122"/>
                <a:sym typeface="Wingdings" panose="05000000000000000000" pitchFamily="2" charset="2"/>
              </a:rPr>
              <a:t>有</a:t>
            </a:r>
            <a:r>
              <a:rPr lang="zh-CN" altLang="en-US" sz="2400" b="1" smtClean="0">
                <a:solidFill>
                  <a:srgbClr val="008080"/>
                </a:solidFill>
                <a:latin typeface="微软雅黑" panose="020b0503020204020204" charset="-122"/>
                <a:ea typeface="微软雅黑" panose="020b0503020204020204" charset="-122"/>
                <a:sym typeface="Wingdings" panose="05000000000000000000" pitchFamily="2" charset="2"/>
              </a:rPr>
              <a:t>相对运动</a:t>
            </a:r>
            <a:endParaRPr lang="zh-CN" altLang="en-US" sz="2400" b="1" smtClean="0">
              <a:solidFill>
                <a:srgbClr val="008080"/>
              </a:solidFill>
              <a:latin typeface="微软雅黑" panose="020b0503020204020204" charset="-122"/>
              <a:ea typeface="微软雅黑" panose="020b0503020204020204" charset="-122"/>
              <a:sym typeface="Wingdings" panose="05000000000000000000" pitchFamily="2" charset="2"/>
            </a:endParaRPr>
          </a:p>
        </p:txBody>
      </p:sp>
      <p:sp>
        <p:nvSpPr>
          <p:cNvPr id="13" name="矩形 12" title=""/>
          <p:cNvSpPr/>
          <p:nvPr>
            <p:custDataLst>
              <p:tags r:id="rId6"/>
            </p:custDataLst>
          </p:nvPr>
        </p:nvSpPr>
        <p:spPr>
          <a:xfrm>
            <a:off x="3600094" y="2028205"/>
            <a:ext cx="2825242" cy="386667"/>
          </a:xfrm>
          <a:prstGeom prst="rect">
            <a:avLst/>
          </a:prstGeom>
          <a:noFill/>
          <a:ln w="22225">
            <a:solidFill>
              <a:srgbClr val="008080"/>
            </a:solidFill>
          </a:ln>
          <a:extLst>
            <a:ext uri="{909E8E84-426E-40DD-AFC4-6F175D3DCCD1}">
              <a14:hiddenFill xmlns:a14="http://schemas.microsoft.com/office/drawing/2010/main">
                <a:solidFill>
                  <a:srgbClr val="595959"/>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a:solidFill>
                  <a:srgbClr val="000000"/>
                </a:solidFill>
                <a:latin typeface="微软雅黑" panose="020b0503020204020204" charset="-122"/>
                <a:ea typeface="微软雅黑" panose="020b0503020204020204" charset="-122"/>
                <a:sym typeface="Wingdings" panose="05000000000000000000" pitchFamily="2" charset="2"/>
              </a:rPr>
              <a:t>接触面不光滑</a:t>
            </a:r>
            <a:endParaRPr lang="zh-CN" altLang="en-US" sz="2400">
              <a:solidFill>
                <a:srgbClr val="000000"/>
              </a:solidFill>
              <a:latin typeface="微软雅黑" panose="020b0503020204020204" charset="-122"/>
              <a:ea typeface="微软雅黑" panose="020b0503020204020204" charset="-122"/>
              <a:sym typeface="Wingdings" panose="05000000000000000000" pitchFamily="2" charset="2"/>
            </a:endParaRPr>
          </a:p>
        </p:txBody>
      </p:sp>
      <p:cxnSp>
        <p:nvCxnSpPr>
          <p:cNvPr id="14" name="直接连接符 13" title=""/>
          <p:cNvCxnSpPr>
            <a:endCxn id="10" idx="1"/>
          </p:cNvCxnSpPr>
          <p:nvPr>
            <p:custDataLst>
              <p:tags r:id="rId7"/>
            </p:custDataLst>
          </p:nvPr>
        </p:nvCxnSpPr>
        <p:spPr>
          <a:xfrm flipV="1">
            <a:off x="2789616" y="1288363"/>
            <a:ext cx="810478" cy="45381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 name="直接连接符 15" title=""/>
          <p:cNvCxnSpPr/>
          <p:nvPr>
            <p:custDataLst>
              <p:tags r:id="rId8"/>
            </p:custDataLst>
          </p:nvPr>
        </p:nvCxnSpPr>
        <p:spPr>
          <a:xfrm>
            <a:off x="2789617" y="1742173"/>
            <a:ext cx="810001" cy="0"/>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7" name="直接连接符 16" title=""/>
          <p:cNvCxnSpPr>
            <a:endCxn id="13" idx="1"/>
          </p:cNvCxnSpPr>
          <p:nvPr>
            <p:custDataLst>
              <p:tags r:id="rId9"/>
            </p:custDataLst>
          </p:nvPr>
        </p:nvCxnSpPr>
        <p:spPr>
          <a:xfrm>
            <a:off x="2789616" y="1742807"/>
            <a:ext cx="810478" cy="479049"/>
          </a:xfrm>
          <a:prstGeom prst="line">
            <a:avLst/>
          </a:prstGeom>
          <a:ln w="28575">
            <a:solidFill>
              <a:srgbClr val="008080"/>
            </a:solidFill>
          </a:ln>
        </p:spPr>
        <p:style>
          <a:lnRef idx="1">
            <a:schemeClr val="accent1"/>
          </a:lnRef>
          <a:fillRef idx="0">
            <a:schemeClr val="accent1"/>
          </a:fillRef>
          <a:effectRef idx="0">
            <a:schemeClr val="accent1"/>
          </a:effectRef>
          <a:fontRef idx="minor">
            <a:schemeClr val="tx1"/>
          </a:fontRef>
        </p:style>
      </p:cxnSp>
      <p:grpSp>
        <p:nvGrpSpPr>
          <p:cNvPr id="4" name="组合 9" title=""/>
          <p:cNvGrpSpPr/>
          <p:nvPr>
            <p:custDataLst>
              <p:tags r:id="rId10"/>
            </p:custDataLst>
          </p:nvPr>
        </p:nvGrpSpPr>
        <p:grpSpPr>
          <a:xfrm>
            <a:off x="564" y="56350"/>
            <a:ext cx="4726990" cy="521970"/>
            <a:chOff x="0" y="623478"/>
            <a:chExt cx="5556346" cy="610826"/>
          </a:xfrm>
        </p:grpSpPr>
        <p:grpSp>
          <p:nvGrpSpPr>
            <p:cNvPr id="2" name="组合 10"/>
            <p:cNvGrpSpPr/>
            <p:nvPr>
              <p:custDataLst>
                <p:tags r:id="rId11"/>
              </p:custDataLst>
            </p:nvPr>
          </p:nvGrpSpPr>
          <p:grpSpPr>
            <a:xfrm>
              <a:off x="0" y="679673"/>
              <a:ext cx="501527" cy="416083"/>
              <a:chOff x="0" y="538268"/>
              <a:chExt cx="501527" cy="416083"/>
            </a:xfrm>
          </p:grpSpPr>
          <p:sp>
            <p:nvSpPr>
              <p:cNvPr id="12" name="矩形 11"/>
              <p:cNvSpPr/>
              <p:nvPr>
                <p:custDataLst>
                  <p:tags r:id="rId12"/>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18" name="矩形 17"/>
              <p:cNvSpPr/>
              <p:nvPr>
                <p:custDataLst>
                  <p:tags r:id="rId13"/>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21" name="文本框 11"/>
            <p:cNvSpPr txBox="1">
              <a:spLocks noChangeArrowheads="1"/>
            </p:cNvSpPr>
            <p:nvPr>
              <p:custDataLst>
                <p:tags r:id="rId14"/>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一、生活中的摩擦</a:t>
              </a:r>
              <a:endParaRPr lang="zh-CN" altLang="en-US" b="1">
                <a:solidFill>
                  <a:srgbClr val="008080"/>
                </a:solidFill>
                <a:latin typeface="微软雅黑" panose="020b0503020204020204" charset="-122"/>
              </a:endParaRPr>
            </a:p>
          </p:txBody>
        </p:sp>
      </p:grpSp>
      <p:pic>
        <p:nvPicPr>
          <p:cNvPr id="20" name="Picture 2" title=""/>
          <p:cNvPicPr>
            <a:picLocks noChangeAspect="1" noChangeArrowheads="1"/>
          </p:cNvPicPr>
          <p:nvPr>
            <p:custDataLst>
              <p:tags r:id="rId16"/>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7232" y="2566988"/>
            <a:ext cx="3949212" cy="243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60" title=""/>
          <p:cNvSpPr>
            <a:spLocks noChangeArrowheads="1"/>
          </p:cNvSpPr>
          <p:nvPr>
            <p:custDataLst>
              <p:tags r:id="rId17"/>
            </p:custDataLst>
          </p:nvPr>
        </p:nvSpPr>
        <p:spPr bwMode="auto">
          <a:xfrm>
            <a:off x="4411365" y="3320005"/>
            <a:ext cx="4572071" cy="106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1" tIns="60950" rIns="121901" bIns="60950">
            <a:noAutofit/>
          </a:bodyPr>
          <a:lstStyle/>
          <a:p>
            <a:pPr>
              <a:lnSpc>
                <a:spcPct val="130000"/>
              </a:lnSpc>
              <a:defRPr/>
            </a:pPr>
            <a:r>
              <a:rPr lang="zh-CN" altLang="en-US" sz="2400" smtClean="0">
                <a:latin typeface="微软雅黑" panose="020b0503020204020204" charset="-122"/>
                <a:ea typeface="微软雅黑" panose="020b0503020204020204" charset="-122"/>
              </a:rPr>
              <a:t>肉眼</a:t>
            </a:r>
            <a:r>
              <a:rPr lang="zh-CN" altLang="en-US" sz="2400">
                <a:latin typeface="微软雅黑" panose="020b0503020204020204" charset="-122"/>
                <a:ea typeface="微软雅黑" panose="020b0503020204020204" charset="-122"/>
              </a:rPr>
              <a:t>看起来十分光滑的桌面，在显微镜下观察也是</a:t>
            </a:r>
            <a:r>
              <a:rPr lang="zh-CN" altLang="en-US" sz="2400" b="1">
                <a:solidFill>
                  <a:srgbClr val="008080"/>
                </a:solidFill>
                <a:latin typeface="微软雅黑" panose="020b0503020204020204" charset="-122"/>
                <a:ea typeface="微软雅黑" panose="020b0503020204020204" charset="-122"/>
              </a:rPr>
              <a:t>凸凹</a:t>
            </a:r>
            <a:r>
              <a:rPr lang="zh-CN" altLang="en-US" sz="2400">
                <a:latin typeface="微软雅黑" panose="020b0503020204020204" charset="-122"/>
                <a:ea typeface="微软雅黑" panose="020b0503020204020204" charset="-122"/>
              </a:rPr>
              <a:t>不平的。</a:t>
            </a:r>
            <a:endParaRPr lang="zh-CN" altLang="en-US" sz="24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nodeType="afterGroup">
                            <p:stCondLst>
                              <p:cond delay="500"/>
                            </p:stCondLst>
                            <p:childTnLst>
                              <p:par>
                                <p:cTn id="19" presetID="1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nodeType="afterGroup">
                            <p:stCondLst>
                              <p:cond delay="500"/>
                            </p:stCondLst>
                            <p:childTnLst>
                              <p:par>
                                <p:cTn id="29" presetID="1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3"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 name="矩形 9" title=""/>
          <p:cNvSpPr/>
          <p:nvPr>
            <p:custDataLst>
              <p:tags r:id="rId3"/>
            </p:custDataLst>
          </p:nvPr>
        </p:nvSpPr>
        <p:spPr bwMode="auto">
          <a:xfrm>
            <a:off x="3755491" y="3645033"/>
            <a:ext cx="1158097" cy="467942"/>
          </a:xfrm>
          <a:prstGeom prst="rect">
            <a:avLst/>
          </a:prstGeom>
          <a:solidFill>
            <a:schemeClr val="accent5">
              <a:lumMod val="20000"/>
              <a:lumOff val="80000"/>
            </a:schemeClr>
          </a:solidFill>
          <a:ln w="25400" cap="flat" cmpd="sng">
            <a:noFill/>
            <a:prstDash val="solid"/>
            <a:headEnd type="none" w="med" len="med"/>
            <a:tailEnd type="none" w="med" len="med"/>
          </a:ln>
        </p:spPr>
        <p:txBody>
          <a:bodyPr wrap="square" rtlCol="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pPr>
            <a:r>
              <a:rPr lang="zh-CN" sz="2400">
                <a:latin typeface="微软雅黑" panose="020b0503020204020204" charset="-122"/>
                <a:ea typeface="微软雅黑" panose="020b0503020204020204" charset="-122"/>
                <a:cs typeface="Times New Roman" panose="02020603050405020304" charset="0"/>
                <a:sym typeface="+mn-ea"/>
              </a:rPr>
              <a:t>大小</a:t>
            </a:r>
            <a:endParaRPr lang="zh-CN" sz="2400">
              <a:latin typeface="微软雅黑" panose="020b0503020204020204" charset="-122"/>
              <a:ea typeface="微软雅黑" panose="020b0503020204020204" charset="-122"/>
              <a:cs typeface="Times New Roman" panose="02020603050405020304" charset="0"/>
              <a:sym typeface="+mn-ea"/>
            </a:endParaRPr>
          </a:p>
        </p:txBody>
      </p:sp>
      <p:sp>
        <p:nvSpPr>
          <p:cNvPr id="11" name="矩形 10" title=""/>
          <p:cNvSpPr/>
          <p:nvPr>
            <p:custDataLst>
              <p:tags r:id="rId4"/>
            </p:custDataLst>
          </p:nvPr>
        </p:nvSpPr>
        <p:spPr bwMode="auto">
          <a:xfrm>
            <a:off x="3755491" y="1810744"/>
            <a:ext cx="1158097" cy="467937"/>
          </a:xfrm>
          <a:prstGeom prst="rect">
            <a:avLst/>
          </a:prstGeom>
          <a:solidFill>
            <a:schemeClr val="accent5">
              <a:lumMod val="20000"/>
              <a:lumOff val="80000"/>
            </a:schemeClr>
          </a:solidFill>
          <a:ln w="25400" cap="flat" cmpd="sng">
            <a:noFill/>
            <a:prstDash val="solid"/>
            <a:headEnd type="none" w="med" len="med"/>
            <a:tailEnd type="none" w="med" len="med"/>
          </a:ln>
        </p:spPr>
        <p:txBody>
          <a:bodyPr wrap="square" rtlCol="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pPr>
            <a:r>
              <a:rPr lang="zh-CN" sz="2400">
                <a:latin typeface="微软雅黑" panose="020b0503020204020204" charset="-122"/>
                <a:ea typeface="微软雅黑" panose="020b0503020204020204" charset="-122"/>
                <a:cs typeface="Times New Roman" panose="02020603050405020304" charset="0"/>
                <a:sym typeface="+mn-ea"/>
              </a:rPr>
              <a:t>方向</a:t>
            </a:r>
            <a:endParaRPr lang="zh-CN" sz="2400">
              <a:latin typeface="微软雅黑" panose="020b0503020204020204" charset="-122"/>
              <a:ea typeface="微软雅黑" panose="020b0503020204020204" charset="-122"/>
              <a:cs typeface="Times New Roman" panose="02020603050405020304" charset="0"/>
              <a:sym typeface="+mn-ea"/>
            </a:endParaRPr>
          </a:p>
        </p:txBody>
      </p:sp>
      <p:sp>
        <p:nvSpPr>
          <p:cNvPr id="12" name="文本框 11" title=""/>
          <p:cNvSpPr txBox="1"/>
          <p:nvPr>
            <p:custDataLst>
              <p:tags r:id="rId5"/>
            </p:custDataLst>
          </p:nvPr>
        </p:nvSpPr>
        <p:spPr>
          <a:xfrm>
            <a:off x="5090096" y="1567252"/>
            <a:ext cx="3586672" cy="954922"/>
          </a:xfrm>
          <a:prstGeom prst="rect">
            <a:avLst/>
          </a:prstGeom>
          <a:noFill/>
        </p:spPr>
        <p:txBody>
          <a:bodyPr wrap="square" rtlCol="0">
            <a:noAutofit/>
          </a:bodyPr>
          <a:lstStyle/>
          <a:p>
            <a:pPr lvl="0" algn="l">
              <a:lnSpc>
                <a:spcPct val="120000"/>
              </a:lnSpc>
              <a:buClrTx/>
              <a:buSzTx/>
            </a:pPr>
            <a:r>
              <a:rPr lang="zh-CN" altLang="en-US" sz="2400">
                <a:latin typeface="微软雅黑" panose="020b0503020204020204" charset="-122"/>
                <a:ea typeface="微软雅黑" panose="020b0503020204020204" charset="-122"/>
                <a:sym typeface="+mn-ea"/>
              </a:rPr>
              <a:t>平行于接触面，与物体</a:t>
            </a:r>
            <a:r>
              <a:rPr lang="zh-CN" altLang="en-US" sz="2400">
                <a:solidFill>
                  <a:srgbClr val="008080"/>
                </a:solidFill>
                <a:latin typeface="微软雅黑" panose="020b0503020204020204" charset="-122"/>
                <a:ea typeface="微软雅黑" panose="020b0503020204020204" charset="-122"/>
                <a:sym typeface="+mn-ea"/>
              </a:rPr>
              <a:t>相对运动的方向</a:t>
            </a:r>
            <a:r>
              <a:rPr lang="zh-CN" altLang="en-US" sz="2400">
                <a:latin typeface="微软雅黑" panose="020b0503020204020204" charset="-122"/>
                <a:ea typeface="微软雅黑" panose="020b0503020204020204" charset="-122"/>
                <a:sym typeface="+mn-ea"/>
              </a:rPr>
              <a:t>相反</a:t>
            </a:r>
            <a:endParaRPr lang="zh-CN" altLang="en-US" sz="2400">
              <a:latin typeface="微软雅黑" panose="020b0503020204020204" charset="-122"/>
              <a:ea typeface="微软雅黑" panose="020b0503020204020204" charset="-122"/>
              <a:sym typeface="+mn-ea"/>
            </a:endParaRPr>
          </a:p>
        </p:txBody>
      </p:sp>
      <p:sp>
        <p:nvSpPr>
          <p:cNvPr id="13" name="文本框 12" title=""/>
          <p:cNvSpPr txBox="1"/>
          <p:nvPr>
            <p:custDataLst>
              <p:tags r:id="rId6"/>
            </p:custDataLst>
          </p:nvPr>
        </p:nvSpPr>
        <p:spPr>
          <a:xfrm>
            <a:off x="5090096" y="3645033"/>
            <a:ext cx="428572" cy="467942"/>
          </a:xfrm>
          <a:prstGeom prst="rect">
            <a:avLst/>
          </a:prstGeom>
          <a:noFill/>
        </p:spPr>
        <p:txBody>
          <a:bodyPr wrap="square" rtlCol="0">
            <a:noAutofit/>
          </a:bodyPr>
          <a:lstStyle/>
          <a:p>
            <a:pPr marL="0" indent="0" algn="l" eaLnBrk="1" latinLnBrk="0" hangingPunct="1">
              <a:lnSpc>
                <a:spcPct val="100000"/>
              </a:lnSpc>
              <a:buClrTx/>
              <a:buSzTx/>
            </a:pP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p:txBody>
      </p:sp>
      <p:sp>
        <p:nvSpPr>
          <p:cNvPr id="14" name="矩形 13" title=""/>
          <p:cNvSpPr/>
          <p:nvPr>
            <p:custDataLst>
              <p:tags r:id="rId7"/>
            </p:custDataLst>
          </p:nvPr>
        </p:nvSpPr>
        <p:spPr bwMode="auto">
          <a:xfrm>
            <a:off x="3755491" y="2766618"/>
            <a:ext cx="1158097" cy="467937"/>
          </a:xfrm>
          <a:prstGeom prst="rect">
            <a:avLst/>
          </a:prstGeom>
          <a:solidFill>
            <a:schemeClr val="accent5">
              <a:lumMod val="20000"/>
              <a:lumOff val="80000"/>
            </a:schemeClr>
          </a:solidFill>
          <a:ln w="25400" cap="flat" cmpd="sng">
            <a:noFill/>
            <a:prstDash val="solid"/>
            <a:headEnd type="none" w="med" len="med"/>
            <a:tailEnd type="none" w="med" len="med"/>
          </a:ln>
        </p:spPr>
        <p:txBody>
          <a:bodyPr wrap="square" rtlCol="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a:buClrTx/>
              <a:buSzTx/>
            </a:pPr>
            <a:r>
              <a:rPr lang="zh-CN" sz="2400">
                <a:latin typeface="微软雅黑" panose="020b0503020204020204" charset="-122"/>
                <a:ea typeface="微软雅黑" panose="020b0503020204020204" charset="-122"/>
                <a:cs typeface="Times New Roman" panose="02020603050405020304" charset="0"/>
                <a:sym typeface="+mn-ea"/>
              </a:rPr>
              <a:t>作用点</a:t>
            </a:r>
            <a:endParaRPr lang="zh-CN" sz="2400">
              <a:latin typeface="微软雅黑" panose="020b0503020204020204" charset="-122"/>
              <a:ea typeface="微软雅黑" panose="020b0503020204020204" charset="-122"/>
              <a:cs typeface="Times New Roman" panose="02020603050405020304" charset="0"/>
              <a:sym typeface="+mn-ea"/>
            </a:endParaRPr>
          </a:p>
        </p:txBody>
      </p:sp>
      <p:sp>
        <p:nvSpPr>
          <p:cNvPr id="15" name="文本框 14" title=""/>
          <p:cNvSpPr txBox="1"/>
          <p:nvPr>
            <p:custDataLst>
              <p:tags r:id="rId8"/>
            </p:custDataLst>
          </p:nvPr>
        </p:nvSpPr>
        <p:spPr>
          <a:xfrm>
            <a:off x="5090096" y="2512015"/>
            <a:ext cx="3586037" cy="977265"/>
          </a:xfrm>
          <a:prstGeom prst="rect">
            <a:avLst/>
          </a:prstGeom>
          <a:noFill/>
        </p:spPr>
        <p:txBody>
          <a:bodyPr wrap="square" rtlCol="0">
            <a:spAutoFit/>
          </a:bodyPr>
          <a:lstStyle/>
          <a:p>
            <a:pPr algn="l">
              <a:lnSpc>
                <a:spcPct val="120000"/>
              </a:lnSpc>
              <a:buClrTx/>
              <a:buSzTx/>
            </a:pPr>
            <a:r>
              <a:rPr lang="zh-CN" altLang="en-US" sz="2400">
                <a:latin typeface="微软雅黑" panose="020b0503020204020204" charset="-122"/>
                <a:ea typeface="微软雅黑" panose="020b0503020204020204" charset="-122"/>
              </a:rPr>
              <a:t>接触面之间，为了方便研究，画在重心上</a:t>
            </a:r>
            <a:endParaRPr lang="zh-CN" altLang="en-US" sz="2400">
              <a:latin typeface="微软雅黑" panose="020b0503020204020204" charset="-122"/>
              <a:ea typeface="微软雅黑" panose="020b0503020204020204" charset="-122"/>
            </a:endParaRPr>
          </a:p>
        </p:txBody>
      </p:sp>
      <p:sp>
        <p:nvSpPr>
          <p:cNvPr id="16" name="矩形 15" title=""/>
          <p:cNvSpPr/>
          <p:nvPr>
            <p:custDataLst>
              <p:tags r:id="rId9"/>
            </p:custDataLst>
          </p:nvPr>
        </p:nvSpPr>
        <p:spPr>
          <a:xfrm>
            <a:off x="579613" y="3278365"/>
            <a:ext cx="690795" cy="36000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grpSp>
        <p:nvGrpSpPr>
          <p:cNvPr id="44" name="组合 43" title=""/>
          <p:cNvGrpSpPr/>
          <p:nvPr>
            <p:custDataLst>
              <p:tags r:id="rId10"/>
            </p:custDataLst>
          </p:nvPr>
        </p:nvGrpSpPr>
        <p:grpSpPr>
          <a:xfrm>
            <a:off x="452629" y="3645350"/>
            <a:ext cx="3125084" cy="144762"/>
            <a:chOff x="712" y="5741"/>
            <a:chExt cx="4922" cy="228"/>
          </a:xfrm>
        </p:grpSpPr>
        <p:cxnSp>
          <p:nvCxnSpPr>
            <p:cNvPr id="17" name="直接连接符 16"/>
            <p:cNvCxnSpPr/>
            <p:nvPr>
              <p:custDataLst>
                <p:tags r:id="rId11"/>
              </p:custDataLst>
            </p:nvPr>
          </p:nvCxnSpPr>
          <p:spPr>
            <a:xfrm>
              <a:off x="816" y="5751"/>
              <a:ext cx="481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2"/>
              </p:custDataLst>
            </p:nvPr>
          </p:nvCxnSpPr>
          <p:spPr>
            <a:xfrm flipV="1">
              <a:off x="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3"/>
              </p:custDataLst>
            </p:nvPr>
          </p:nvCxnSpPr>
          <p:spPr>
            <a:xfrm flipV="1">
              <a:off x="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4"/>
              </p:custDataLst>
            </p:nvPr>
          </p:nvCxnSpPr>
          <p:spPr>
            <a:xfrm flipV="1">
              <a:off x="1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5"/>
              </p:custDataLst>
            </p:nvPr>
          </p:nvCxnSpPr>
          <p:spPr>
            <a:xfrm flipV="1">
              <a:off x="1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6"/>
              </p:custDataLst>
            </p:nvPr>
          </p:nvCxnSpPr>
          <p:spPr>
            <a:xfrm flipV="1">
              <a:off x="1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7"/>
              </p:custDataLst>
            </p:nvPr>
          </p:nvCxnSpPr>
          <p:spPr>
            <a:xfrm flipV="1">
              <a:off x="1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8"/>
              </p:custDataLst>
            </p:nvPr>
          </p:nvCxnSpPr>
          <p:spPr>
            <a:xfrm flipV="1">
              <a:off x="1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19"/>
              </p:custDataLst>
            </p:nvPr>
          </p:nvCxnSpPr>
          <p:spPr>
            <a:xfrm flipV="1">
              <a:off x="2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0"/>
              </p:custDataLst>
            </p:nvPr>
          </p:nvCxnSpPr>
          <p:spPr>
            <a:xfrm flipV="1">
              <a:off x="2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1"/>
              </p:custDataLst>
            </p:nvPr>
          </p:nvCxnSpPr>
          <p:spPr>
            <a:xfrm flipV="1">
              <a:off x="2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2"/>
              </p:custDataLst>
            </p:nvPr>
          </p:nvCxnSpPr>
          <p:spPr>
            <a:xfrm flipV="1">
              <a:off x="2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3"/>
              </p:custDataLst>
            </p:nvPr>
          </p:nvCxnSpPr>
          <p:spPr>
            <a:xfrm flipV="1">
              <a:off x="2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4"/>
              </p:custDataLst>
            </p:nvPr>
          </p:nvCxnSpPr>
          <p:spPr>
            <a:xfrm flipV="1">
              <a:off x="3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25"/>
              </p:custDataLst>
            </p:nvPr>
          </p:nvCxnSpPr>
          <p:spPr>
            <a:xfrm flipV="1">
              <a:off x="3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26"/>
              </p:custDataLst>
            </p:nvPr>
          </p:nvCxnSpPr>
          <p:spPr>
            <a:xfrm flipV="1">
              <a:off x="3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27"/>
              </p:custDataLst>
            </p:nvPr>
          </p:nvCxnSpPr>
          <p:spPr>
            <a:xfrm flipV="1">
              <a:off x="3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28"/>
              </p:custDataLst>
            </p:nvPr>
          </p:nvCxnSpPr>
          <p:spPr>
            <a:xfrm flipV="1">
              <a:off x="3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29"/>
              </p:custDataLst>
            </p:nvPr>
          </p:nvCxnSpPr>
          <p:spPr>
            <a:xfrm flipV="1">
              <a:off x="4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30"/>
              </p:custDataLst>
            </p:nvPr>
          </p:nvCxnSpPr>
          <p:spPr>
            <a:xfrm flipV="1">
              <a:off x="4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31"/>
              </p:custDataLst>
            </p:nvPr>
          </p:nvCxnSpPr>
          <p:spPr>
            <a:xfrm flipV="1">
              <a:off x="45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32"/>
              </p:custDataLst>
            </p:nvPr>
          </p:nvCxnSpPr>
          <p:spPr>
            <a:xfrm flipV="1">
              <a:off x="47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33"/>
              </p:custDataLst>
            </p:nvPr>
          </p:nvCxnSpPr>
          <p:spPr>
            <a:xfrm flipV="1">
              <a:off x="49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34"/>
              </p:custDataLst>
            </p:nvPr>
          </p:nvCxnSpPr>
          <p:spPr>
            <a:xfrm flipV="1">
              <a:off x="51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custDataLst>
                <p:tags r:id="rId35"/>
              </p:custDataLst>
            </p:nvPr>
          </p:nvCxnSpPr>
          <p:spPr>
            <a:xfrm flipV="1">
              <a:off x="5312" y="5741"/>
              <a:ext cx="226" cy="2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椭圆 44" title=""/>
          <p:cNvSpPr/>
          <p:nvPr>
            <p:custDataLst>
              <p:tags r:id="rId36"/>
            </p:custDataLst>
          </p:nvPr>
        </p:nvSpPr>
        <p:spPr>
          <a:xfrm>
            <a:off x="2740886" y="3400905"/>
            <a:ext cx="107987" cy="10798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latin typeface="微软雅黑" panose="020b0503020204020204" charset="-122"/>
              <a:ea typeface="微软雅黑" panose="020b0503020204020204" charset="-122"/>
            </a:endParaRPr>
          </a:p>
        </p:txBody>
      </p:sp>
      <p:cxnSp>
        <p:nvCxnSpPr>
          <p:cNvPr id="46" name="直接箭头连接符 45" title=""/>
          <p:cNvCxnSpPr/>
          <p:nvPr>
            <p:custDataLst>
              <p:tags r:id="rId37"/>
            </p:custDataLst>
          </p:nvPr>
        </p:nvCxnSpPr>
        <p:spPr>
          <a:xfrm flipH="1">
            <a:off x="1889456" y="3456778"/>
            <a:ext cx="920001"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7" name="文本框 46" title=""/>
          <p:cNvSpPr txBox="1"/>
          <p:nvPr>
            <p:custDataLst>
              <p:tags r:id="rId38"/>
            </p:custDataLst>
          </p:nvPr>
        </p:nvSpPr>
        <p:spPr>
          <a:xfrm>
            <a:off x="1821520" y="3007254"/>
            <a:ext cx="374604" cy="460375"/>
          </a:xfrm>
          <a:prstGeom prst="rect">
            <a:avLst/>
          </a:prstGeom>
          <a:noFill/>
        </p:spPr>
        <p:txBody>
          <a:bodyPr wrap="square" rtlCol="0">
            <a:spAutoFit/>
          </a:bodyPr>
          <a:lstStyle/>
          <a:p>
            <a:r>
              <a:rPr lang="en-US" altLang="zh-CN" sz="2400" b="1" i="1">
                <a:solidFill>
                  <a:srgbClr val="FF0000"/>
                </a:solidFill>
                <a:latin typeface="微软雅黑" panose="020b0503020204020204" charset="-122"/>
                <a:ea typeface="微软雅黑" panose="020b0503020204020204" charset="-122"/>
                <a:cs typeface="Times New Roman" panose="02020603050405020304" charset="0"/>
              </a:rPr>
              <a:t>f</a:t>
            </a:r>
            <a:endParaRPr lang="en-US" altLang="zh-CN" sz="2400" b="1" i="1">
              <a:solidFill>
                <a:srgbClr val="FF0000"/>
              </a:solidFill>
              <a:latin typeface="微软雅黑" panose="020b0503020204020204" charset="-122"/>
              <a:ea typeface="微软雅黑" panose="020b0503020204020204" charset="-122"/>
              <a:cs typeface="Times New Roman" panose="02020603050405020304" charset="0"/>
            </a:endParaRPr>
          </a:p>
        </p:txBody>
      </p:sp>
      <p:sp>
        <p:nvSpPr>
          <p:cNvPr id="2" name="文本框 1" title=""/>
          <p:cNvSpPr txBox="1"/>
          <p:nvPr>
            <p:custDataLst>
              <p:tags r:id="rId39"/>
            </p:custDataLst>
          </p:nvPr>
        </p:nvSpPr>
        <p:spPr>
          <a:xfrm>
            <a:off x="518660" y="873917"/>
            <a:ext cx="3572704" cy="460375"/>
          </a:xfrm>
          <a:prstGeom prst="rect">
            <a:avLst/>
          </a:prstGeom>
          <a:noFill/>
        </p:spPr>
        <p:txBody>
          <a:bodyPr wrap="square" rtlCol="0" anchor="t">
            <a:spAutoFit/>
          </a:bodyPr>
          <a:lstStyle/>
          <a:p>
            <a:pPr lvl="0" algn="l">
              <a:buClrTx/>
              <a:buSzTx/>
              <a:buFontTx/>
            </a:pPr>
            <a:r>
              <a:rPr lang="en-US" altLang="zh-CN" sz="2400">
                <a:latin typeface="微软雅黑" panose="020b0503020204020204" charset="-122"/>
                <a:ea typeface="微软雅黑" panose="020b0503020204020204" charset="-122"/>
                <a:sym typeface="+mn-ea"/>
              </a:rPr>
              <a:t>滑动摩擦力</a:t>
            </a:r>
            <a:r>
              <a:rPr lang="zh-CN" altLang="en-US" sz="2400">
                <a:latin typeface="微软雅黑" panose="020b0503020204020204" charset="-122"/>
                <a:ea typeface="微软雅黑" panose="020b0503020204020204" charset="-122"/>
                <a:sym typeface="+mn-ea"/>
              </a:rPr>
              <a:t>与</a:t>
            </a:r>
            <a:r>
              <a:rPr lang="en-US" altLang="zh-CN" sz="2400">
                <a:latin typeface="微软雅黑" panose="020b0503020204020204" charset="-122"/>
                <a:ea typeface="微软雅黑" panose="020b0503020204020204" charset="-122"/>
                <a:sym typeface="+mn-ea"/>
              </a:rPr>
              <a:t>它的三要素</a:t>
            </a:r>
            <a:endParaRPr lang="en-US" altLang="zh-CN" sz="2400">
              <a:latin typeface="微软雅黑" panose="020b0503020204020204" charset="-122"/>
              <a:ea typeface="微软雅黑" panose="020b0503020204020204" charset="-122"/>
              <a:sym typeface="+mn-ea"/>
            </a:endParaRPr>
          </a:p>
        </p:txBody>
      </p:sp>
      <p:grpSp>
        <p:nvGrpSpPr>
          <p:cNvPr id="18" name="组合 17" title=""/>
          <p:cNvGrpSpPr/>
          <p:nvPr>
            <p:custDataLst>
              <p:tags r:id="rId40"/>
            </p:custDataLst>
          </p:nvPr>
        </p:nvGrpSpPr>
        <p:grpSpPr>
          <a:xfrm>
            <a:off x="272010" y="1520259"/>
            <a:ext cx="2736722" cy="1364297"/>
            <a:chOff x="4139" y="5223"/>
            <a:chExt cx="4310" cy="2149"/>
          </a:xfrm>
        </p:grpSpPr>
        <p:pic>
          <p:nvPicPr>
            <p:cNvPr id="3" name="图片 2"/>
            <p:cNvPicPr/>
            <p:nvPr>
              <p:custDataLst>
                <p:tags r:id="rId42"/>
              </p:custDataLst>
            </p:nvPr>
          </p:nvPicPr>
          <p:blipFill>
            <a:blip r:embed="rId41"/>
            <a:srcRect l="51774" t="5918" r="7609" b="4083"/>
            <a:stretch>
              <a:fillRect/>
            </a:stretch>
          </p:blipFill>
          <p:spPr>
            <a:xfrm>
              <a:off x="5046" y="5297"/>
              <a:ext cx="3403" cy="2074"/>
            </a:xfrm>
            <a:prstGeom prst="rect">
              <a:avLst/>
            </a:prstGeom>
            <a:noFill/>
            <a:ln w="9525">
              <a:noFill/>
            </a:ln>
          </p:spPr>
        </p:pic>
        <p:grpSp>
          <p:nvGrpSpPr>
            <p:cNvPr id="4" name="组合 3"/>
            <p:cNvGrpSpPr/>
            <p:nvPr>
              <p:custDataLst>
                <p:tags r:id="rId43"/>
              </p:custDataLst>
            </p:nvPr>
          </p:nvGrpSpPr>
          <p:grpSpPr>
            <a:xfrm>
              <a:off x="6576" y="5223"/>
              <a:ext cx="1873" cy="795"/>
              <a:chOff x="11448" y="6484"/>
              <a:chExt cx="2038" cy="981"/>
            </a:xfrm>
          </p:grpSpPr>
          <p:cxnSp>
            <p:nvCxnSpPr>
              <p:cNvPr id="5" name="直接箭头连接符 4"/>
              <p:cNvCxnSpPr/>
              <p:nvPr>
                <p:custDataLst>
                  <p:tags r:id="rId44"/>
                </p:custDataLst>
              </p:nvPr>
            </p:nvCxnSpPr>
            <p:spPr>
              <a:xfrm flipV="1">
                <a:off x="11448" y="7465"/>
                <a:ext cx="802"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文本框 10"/>
              <p:cNvSpPr txBox="1"/>
              <p:nvPr>
                <p:custDataLst>
                  <p:tags r:id="rId45"/>
                </p:custDataLst>
              </p:nvPr>
            </p:nvSpPr>
            <p:spPr>
              <a:xfrm>
                <a:off x="12493" y="6484"/>
                <a:ext cx="993" cy="895"/>
              </a:xfrm>
              <a:prstGeom prst="rect">
                <a:avLst/>
              </a:prstGeom>
              <a:noFill/>
              <a:ln w="9525">
                <a:noFill/>
              </a:ln>
            </p:spPr>
            <p:txBody>
              <a:bodyPr wrap="square" anchor="t" anchorCtr="0">
                <a:spAutoFit/>
              </a:bodyPr>
              <a:lstStyle/>
              <a:p>
                <a:r>
                  <a:rPr lang="en-US" altLang="zh-CN" sz="2400" b="1" i="1">
                    <a:solidFill>
                      <a:srgbClr val="FF0000"/>
                    </a:solidFill>
                    <a:latin typeface="微软雅黑" panose="020b0503020204020204" charset="-122"/>
                    <a:ea typeface="微软雅黑" panose="020b0503020204020204" charset="-122"/>
                  </a:rPr>
                  <a:t>v</a:t>
                </a:r>
                <a:endParaRPr lang="en-US" altLang="zh-CN" sz="2400" b="1" i="1">
                  <a:solidFill>
                    <a:srgbClr val="FF0000"/>
                  </a:solidFill>
                  <a:latin typeface="微软雅黑" panose="020b0503020204020204" charset="-122"/>
                  <a:ea typeface="微软雅黑" panose="020b0503020204020204" charset="-122"/>
                </a:endParaRPr>
              </a:p>
            </p:txBody>
          </p:sp>
        </p:grpSp>
        <p:grpSp>
          <p:nvGrpSpPr>
            <p:cNvPr id="7" name="组合 6"/>
            <p:cNvGrpSpPr/>
            <p:nvPr>
              <p:custDataLst>
                <p:tags r:id="rId46"/>
              </p:custDataLst>
            </p:nvPr>
          </p:nvGrpSpPr>
          <p:grpSpPr>
            <a:xfrm>
              <a:off x="4139" y="6408"/>
              <a:ext cx="1721" cy="725"/>
              <a:chOff x="8755" y="7838"/>
              <a:chExt cx="2295" cy="967"/>
            </a:xfrm>
            <a:noFill/>
          </p:grpSpPr>
          <p:cxnSp>
            <p:nvCxnSpPr>
              <p:cNvPr id="8" name="直接箭头连接符 7"/>
              <p:cNvCxnSpPr/>
              <p:nvPr>
                <p:custDataLst>
                  <p:tags r:id="rId47"/>
                </p:custDataLst>
              </p:nvPr>
            </p:nvCxnSpPr>
            <p:spPr>
              <a:xfrm flipH="1">
                <a:off x="9766" y="8405"/>
                <a:ext cx="1284" cy="0"/>
              </a:xfrm>
              <a:prstGeom prst="straightConnector1">
                <a:avLst/>
              </a:prstGeom>
              <a:grpFill/>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本框 12"/>
              <p:cNvSpPr txBox="1"/>
              <p:nvPr>
                <p:custDataLst>
                  <p:tags r:id="rId48"/>
                </p:custDataLst>
              </p:nvPr>
            </p:nvSpPr>
            <p:spPr>
              <a:xfrm>
                <a:off x="8755" y="7838"/>
                <a:ext cx="651" cy="967"/>
              </a:xfrm>
              <a:prstGeom prst="rect">
                <a:avLst/>
              </a:prstGeom>
              <a:grpFill/>
              <a:ln w="9525">
                <a:noFill/>
              </a:ln>
            </p:spPr>
            <p:txBody>
              <a:bodyPr wrap="square" anchor="t" anchorCtr="0">
                <a:spAutoFit/>
              </a:bodyPr>
              <a:lstStyle/>
              <a:p>
                <a:r>
                  <a:rPr lang="en-US" altLang="zh-CN" sz="2400" b="1" i="1" err="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f</a:t>
                </a:r>
                <a:endParaRPr lang="en-US" altLang="zh-CN" sz="2400" b="1" i="1" err="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grpSp>
      </p:grpSp>
      <p:grpSp>
        <p:nvGrpSpPr>
          <p:cNvPr id="19" name="组合 9" title=""/>
          <p:cNvGrpSpPr/>
          <p:nvPr>
            <p:custDataLst>
              <p:tags r:id="rId49"/>
            </p:custDataLst>
          </p:nvPr>
        </p:nvGrpSpPr>
        <p:grpSpPr>
          <a:xfrm>
            <a:off x="564" y="56350"/>
            <a:ext cx="4726990" cy="521970"/>
            <a:chOff x="0" y="623478"/>
            <a:chExt cx="5556346" cy="610826"/>
          </a:xfrm>
        </p:grpSpPr>
        <p:grpSp>
          <p:nvGrpSpPr>
            <p:cNvPr id="48" name="组合 10"/>
            <p:cNvGrpSpPr/>
            <p:nvPr>
              <p:custDataLst>
                <p:tags r:id="rId50"/>
              </p:custDataLst>
            </p:nvPr>
          </p:nvGrpSpPr>
          <p:grpSpPr>
            <a:xfrm>
              <a:off x="0" y="679673"/>
              <a:ext cx="501527" cy="416083"/>
              <a:chOff x="0" y="538268"/>
              <a:chExt cx="501527" cy="416083"/>
            </a:xfrm>
          </p:grpSpPr>
          <p:sp>
            <p:nvSpPr>
              <p:cNvPr id="49" name="矩形 48"/>
              <p:cNvSpPr/>
              <p:nvPr>
                <p:custDataLst>
                  <p:tags r:id="rId51"/>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sp>
            <p:nvSpPr>
              <p:cNvPr id="50" name="矩形 49"/>
              <p:cNvSpPr/>
              <p:nvPr>
                <p:custDataLst>
                  <p:tags r:id="rId52"/>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微软雅黑" panose="020b0503020204020204" charset="-122"/>
                  <a:ea typeface="微软雅黑" panose="020b0503020204020204" charset="-122"/>
                </a:endParaRPr>
              </a:p>
            </p:txBody>
          </p:sp>
        </p:grpSp>
        <p:sp>
          <p:nvSpPr>
            <p:cNvPr id="51" name="文本框 11"/>
            <p:cNvSpPr txBox="1">
              <a:spLocks noChangeArrowheads="1"/>
            </p:cNvSpPr>
            <p:nvPr>
              <p:custDataLst>
                <p:tags r:id="rId53"/>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微软雅黑" panose="020b0503020204020204" charset="-122"/>
                </a:rPr>
                <a:t>一、生活中的摩擦</a:t>
              </a:r>
              <a:endParaRPr lang="zh-CN" altLang="en-US"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04792 0" pathEditMode="relative" ptsTypes="">
                                      <p:cBhvr>
                                        <p:cTn id="6" dur="2000" fill="hold"/>
                                        <p:tgtEl>
                                          <p:spTgt spid="16"/>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500"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500"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childTnLst>
                          </p:cTn>
                        </p:par>
                        <p:par>
                          <p:cTn id="23" fill="hold" nodeType="afterGroup">
                            <p:stCondLst>
                              <p:cond delay="1000"/>
                            </p:stCondLst>
                            <p:childTnLst>
                              <p:par>
                                <p:cTn id="24" presetID="22" presetClass="entr" presetSubtype="2"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par>
                          <p:cTn id="27" fill="hold" nodeType="afterGroup">
                            <p:stCondLst>
                              <p:cond delay="1500"/>
                            </p:stCondLst>
                            <p:childTnLst>
                              <p:par>
                                <p:cTn id="28" presetID="22" presetClass="entr" presetSubtype="2"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right)">
                                      <p:cBhvr>
                                        <p:cTn id="30" dur="500"/>
                                        <p:tgtEl>
                                          <p:spTgt spid="47"/>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500"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anim calcmode="lin" valueType="num">
                                      <p:cBhvr>
                                        <p:cTn id="43" dur="500" fill="hold"/>
                                        <p:tgtEl>
                                          <p:spTgt spid="15"/>
                                        </p:tgtEl>
                                        <p:attrNameLst>
                                          <p:attrName>ppt_x</p:attrName>
                                        </p:attrNameLst>
                                      </p:cBhvr>
                                      <p:tavLst>
                                        <p:tav tm="0">
                                          <p:val>
                                            <p:strVal val="#ppt_x"/>
                                          </p:val>
                                        </p:tav>
                                        <p:tav tm="100000">
                                          <p:val>
                                            <p:strVal val="#ppt_x"/>
                                          </p:val>
                                        </p:tav>
                                      </p:tavLst>
                                    </p:anim>
                                    <p:anim calcmode="lin" valueType="num">
                                      <p:cBhvr>
                                        <p:cTn id="44" dur="5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500"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anim calcmode="lin" valueType="num">
                                      <p:cBhvr>
                                        <p:cTn id="48" dur="500" fill="hold"/>
                                        <p:tgtEl>
                                          <p:spTgt spid="14"/>
                                        </p:tgtEl>
                                        <p:attrNameLst>
                                          <p:attrName>ppt_x</p:attrName>
                                        </p:attrNameLst>
                                      </p:cBhvr>
                                      <p:tavLst>
                                        <p:tav tm="0">
                                          <p:val>
                                            <p:strVal val="#ppt_x"/>
                                          </p:val>
                                        </p:tav>
                                        <p:tav tm="100000">
                                          <p:val>
                                            <p:strVal val="#ppt_x"/>
                                          </p:val>
                                        </p:tav>
                                      </p:tavLst>
                                    </p:anim>
                                    <p:anim calcmode="lin" valueType="num">
                                      <p:cBhvr>
                                        <p:cTn id="4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500"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anim calcmode="lin" valueType="num">
                                      <p:cBhvr>
                                        <p:cTn id="55" dur="500" fill="hold"/>
                                        <p:tgtEl>
                                          <p:spTgt spid="13"/>
                                        </p:tgtEl>
                                        <p:attrNameLst>
                                          <p:attrName>ppt_x</p:attrName>
                                        </p:attrNameLst>
                                      </p:cBhvr>
                                      <p:tavLst>
                                        <p:tav tm="0">
                                          <p:val>
                                            <p:strVal val="#ppt_x"/>
                                          </p:val>
                                        </p:tav>
                                        <p:tav tm="100000">
                                          <p:val>
                                            <p:strVal val="#ppt_x"/>
                                          </p:val>
                                        </p:tav>
                                      </p:tavLst>
                                    </p:anim>
                                    <p:anim calcmode="lin" valueType="num">
                                      <p:cBhvr>
                                        <p:cTn id="56" dur="500" fill="hold"/>
                                        <p:tgtEl>
                                          <p:spTgt spid="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500"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5" grpId="0" animBg="1"/>
      <p:bldP spid="47" grpId="0"/>
      <p:bldP spid="13" grpId="0"/>
      <p:bldP spid="10" grpId="0" animBg="1"/>
      <p:bldP spid="12" grpId="0"/>
      <p:bldP spid="11" grpId="0" animBg="1"/>
      <p:bldP spid="15" grpId="0"/>
      <p:bldP spid="14"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2160568" y="658414"/>
            <a:ext cx="4822865" cy="460375"/>
          </a:xfrm>
          <a:prstGeom prst="rect">
            <a:avLst/>
          </a:prstGeom>
          <a:noFill/>
        </p:spPr>
        <p:txBody>
          <a:bodyPr wrap="square" rtlCol="0" anchor="t" anchorCtr="0">
            <a:spAutoFit/>
          </a:bodyPr>
          <a:lstStyle/>
          <a:p>
            <a:pPr lvl="0" algn="l" eaLnBrk="0" fontAlgn="base" hangingPunct="0">
              <a:buClrTx/>
              <a:buSzTx/>
              <a:buFontTx/>
            </a:pPr>
            <a:r>
              <a:rPr lang="zh-CN" altLang="en-US" sz="2400" b="1">
                <a:solidFill>
                  <a:schemeClr val="tx1"/>
                </a:solidFill>
                <a:effectLst/>
                <a:latin typeface="Times New Roman"/>
                <a:ea typeface="微软雅黑" panose="020b0503020204020204" charset="-122"/>
                <a:sym typeface="+mn-ea"/>
              </a:rPr>
              <a:t>【实验】</a:t>
            </a:r>
            <a:r>
              <a:rPr lang="zh-CN" altLang="en-US" sz="2400" b="1">
                <a:solidFill>
                  <a:schemeClr val="tx1"/>
                </a:solidFill>
                <a:effectLst/>
                <a:latin typeface="Times New Roman"/>
                <a:ea typeface="微软雅黑" panose="020b0503020204020204" charset="-122"/>
                <a:cs typeface="黑体" panose="02010609060101010101" charset="-122"/>
                <a:sym typeface="+mn-ea"/>
              </a:rPr>
              <a:t>测量滑动摩擦力的大小</a:t>
            </a:r>
            <a:endParaRPr lang="zh-CN" altLang="en-US" sz="2400" b="1">
              <a:solidFill>
                <a:schemeClr val="tx1"/>
              </a:solidFill>
              <a:effectLst/>
              <a:latin typeface="Times New Roman"/>
              <a:ea typeface="微软雅黑" panose="020b0503020204020204" charset="-122"/>
              <a:cs typeface="黑体" panose="02010609060101010101" charset="-122"/>
              <a:sym typeface="+mn-ea"/>
            </a:endParaRPr>
          </a:p>
        </p:txBody>
      </p:sp>
      <p:sp>
        <p:nvSpPr>
          <p:cNvPr id="12" name="文本框 11" title=""/>
          <p:cNvSpPr txBox="1"/>
          <p:nvPr>
            <p:custDataLst>
              <p:tags r:id="rId4"/>
            </p:custDataLst>
          </p:nvPr>
        </p:nvSpPr>
        <p:spPr>
          <a:xfrm>
            <a:off x="669137" y="977358"/>
            <a:ext cx="1593018" cy="829945"/>
          </a:xfrm>
          <a:prstGeom prst="rect">
            <a:avLst/>
          </a:prstGeom>
          <a:solidFill>
            <a:schemeClr val="accent3">
              <a:lumMod val="60000"/>
              <a:lumOff val="40000"/>
            </a:schemeClr>
          </a:solidFill>
        </p:spPr>
        <p:style>
          <a:lnRef idx="0">
            <a:srgbClr val="FFFFFF"/>
          </a:lnRef>
          <a:fillRef idx="2">
            <a:schemeClr val="accent5"/>
          </a:fillRef>
          <a:effectRef idx="0">
            <a:srgbClr val="FFFFFF"/>
          </a:effectRef>
          <a:fontRef idx="minor">
            <a:schemeClr val="lt1"/>
          </a:fontRef>
        </p:style>
        <p:txBody>
          <a:bodyPr vertOverflow="overflow" horzOverflow="overflow" vert="horz" wrap="square" numCol="1" spcCol="0" rtlCol="0" fromWordArt="0" anchor="ctr" anchorCtr="0" forceAA="0" compatLnSpc="1">
            <a:spAutoFit/>
          </a:bodyPr>
          <a:lstStyle/>
          <a:p>
            <a:pPr lvl="0" algn="l">
              <a:buClrTx/>
              <a:buSzTx/>
              <a:buFontTx/>
            </a:pPr>
            <a:r>
              <a:rPr lang="zh-CN" altLang="en-US" sz="2400">
                <a:solidFill>
                  <a:schemeClr val="tx1"/>
                </a:solidFill>
                <a:effectLst/>
                <a:latin typeface="Times New Roman"/>
                <a:ea typeface="微软雅黑" panose="020b0503020204020204" charset="-122"/>
                <a:sym typeface="+mn-ea"/>
              </a:rPr>
              <a:t>设计实验：</a:t>
            </a:r>
            <a:endParaRPr lang="zh-CN" altLang="en-US" sz="2400">
              <a:solidFill>
                <a:schemeClr val="tx1"/>
              </a:solidFill>
              <a:effectLst/>
              <a:latin typeface="Times New Roman"/>
              <a:ea typeface="微软雅黑" panose="020b0503020204020204" charset="-122"/>
              <a:sym typeface="+mn-ea"/>
            </a:endParaRPr>
          </a:p>
        </p:txBody>
      </p:sp>
      <p:sp>
        <p:nvSpPr>
          <p:cNvPr id="23" name="文本框 22" title=""/>
          <p:cNvSpPr txBox="1"/>
          <p:nvPr>
            <p:custDataLst>
              <p:tags r:id="rId5"/>
            </p:custDataLst>
          </p:nvPr>
        </p:nvSpPr>
        <p:spPr>
          <a:xfrm>
            <a:off x="669137" y="1600267"/>
            <a:ext cx="7953028" cy="114300"/>
          </a:xfrm>
          <a:prstGeom prst="rect">
            <a:avLst/>
          </a:prstGeom>
          <a:noFill/>
        </p:spPr>
        <p:txBody>
          <a:bodyPr wrap="square" rtlCol="0">
            <a:spAutoFit/>
          </a:bodyPr>
          <a:lstStyle/>
          <a:p>
            <a:pPr lvl="0" indent="0" algn="l" fontAlgn="base">
              <a:lnSpc>
                <a:spcPct val="150000"/>
              </a:lnSpc>
              <a:buClrTx/>
              <a:buSzTx/>
              <a:buFont typeface="Arial" panose="020b0604020202020204" pitchFamily="34" charset="0"/>
            </a:pPr>
            <a:r>
              <a:rPr lang="zh-CN" sz="100">
                <a:latin typeface="Times New Roman"/>
                <a:ea typeface="微软雅黑" panose="020b0503020204020204" charset="-122"/>
                <a:sym typeface="+mn-ea"/>
              </a:rPr>
              <a:t>如图所示，使木块在弹簧测力计拉力的作用下，沿桌面</a:t>
            </a:r>
            <a:r>
              <a:rPr lang="zh-CN" sz="100" b="1">
                <a:solidFill>
                  <a:srgbClr val="008080"/>
                </a:solidFill>
                <a:latin typeface="Times New Roman"/>
                <a:ea typeface="微软雅黑" panose="020b0503020204020204" charset="-122"/>
                <a:sym typeface="+mn-ea"/>
              </a:rPr>
              <a:t>匀速滑动</a:t>
            </a:r>
            <a:r>
              <a:rPr lang="zh-CN" sz="100">
                <a:latin typeface="Times New Roman"/>
                <a:ea typeface="微软雅黑" panose="020b0503020204020204" charset="-122"/>
                <a:sym typeface="+mn-ea"/>
              </a:rPr>
              <a:t>。研究表明，弹簧测力计拉力的大小就是等于滑动摩擦力的大小。请你按上面的实验原理选择仪器进行测量。</a:t>
            </a:r>
            <a:endParaRPr lang="zh-CN" sz="100">
              <a:latin typeface="Times New Roman"/>
              <a:ea typeface="微软雅黑" panose="020b0503020204020204" charset="-122"/>
              <a:sym typeface="+mn-ea"/>
            </a:endParaRPr>
          </a:p>
        </p:txBody>
      </p:sp>
      <p:grpSp>
        <p:nvGrpSpPr>
          <p:cNvPr id="2" name="组合 1" title=""/>
          <p:cNvGrpSpPr/>
          <p:nvPr>
            <p:custDataLst>
              <p:tags r:id="rId6"/>
            </p:custDataLst>
          </p:nvPr>
        </p:nvGrpSpPr>
        <p:grpSpPr>
          <a:xfrm>
            <a:off x="5714859" y="3189476"/>
            <a:ext cx="2236829" cy="882541"/>
            <a:chOff x="8280" y="5333"/>
            <a:chExt cx="3523" cy="1390"/>
          </a:xfrm>
        </p:grpSpPr>
        <p:cxnSp>
          <p:nvCxnSpPr>
            <p:cNvPr id="5" name="直接箭头连接符 4"/>
            <p:cNvCxnSpPr/>
            <p:nvPr>
              <p:custDataLst>
                <p:tags r:id="rId7"/>
              </p:custDataLst>
            </p:nvPr>
          </p:nvCxnSpPr>
          <p:spPr>
            <a:xfrm>
              <a:off x="9990" y="5973"/>
              <a:ext cx="1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custDataLst>
                <p:tags r:id="rId8"/>
              </p:custDataLst>
            </p:nvPr>
          </p:nvCxnSpPr>
          <p:spPr>
            <a:xfrm flipH="1">
              <a:off x="8670" y="5990"/>
              <a:ext cx="13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流程图: 联系 6"/>
            <p:cNvSpPr/>
            <p:nvPr>
              <p:custDataLst>
                <p:tags r:id="rId9"/>
              </p:custDataLst>
            </p:nvPr>
          </p:nvSpPr>
          <p:spPr>
            <a:xfrm>
              <a:off x="9930" y="5913"/>
              <a:ext cx="120" cy="12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a:ea typeface="微软雅黑" panose="020b0503020204020204" charset="-122"/>
                <a:cs typeface="Times New Roman" panose="02020603050405020304" charset="0"/>
              </a:endParaRPr>
            </a:p>
          </p:txBody>
        </p:sp>
        <p:sp>
          <p:nvSpPr>
            <p:cNvPr id="19467" name="文本框 7"/>
            <p:cNvSpPr txBox="1"/>
            <p:nvPr>
              <p:custDataLst>
                <p:tags r:id="rId10"/>
              </p:custDataLst>
            </p:nvPr>
          </p:nvSpPr>
          <p:spPr>
            <a:xfrm>
              <a:off x="9420" y="5333"/>
              <a:ext cx="1140" cy="628"/>
            </a:xfrm>
            <a:prstGeom prst="rect">
              <a:avLst/>
            </a:prstGeom>
            <a:noFill/>
            <a:ln w="9525">
              <a:noFill/>
            </a:ln>
          </p:spPr>
          <p:txBody>
            <a:bodyPr>
              <a:spAutoFit/>
            </a:bodyPr>
            <a:lstStyle/>
            <a:p>
              <a:pPr algn="ctr"/>
              <a:r>
                <a:rPr lang="zh-CN" altLang="en-US" sz="2000">
                  <a:latin typeface="Times New Roman"/>
                  <a:ea typeface="微软雅黑" panose="020b0503020204020204" charset="-122"/>
                </a:rPr>
                <a:t>木块</a:t>
              </a:r>
              <a:endParaRPr lang="zh-CN" altLang="en-US" sz="2000">
                <a:latin typeface="Times New Roman"/>
                <a:ea typeface="微软雅黑" panose="020b0503020204020204" charset="-122"/>
              </a:endParaRPr>
            </a:p>
          </p:txBody>
        </p:sp>
        <p:sp>
          <p:nvSpPr>
            <p:cNvPr id="19469" name="文本框 21"/>
            <p:cNvSpPr txBox="1"/>
            <p:nvPr>
              <p:custDataLst>
                <p:tags r:id="rId11"/>
              </p:custDataLst>
            </p:nvPr>
          </p:nvSpPr>
          <p:spPr>
            <a:xfrm>
              <a:off x="8280" y="5998"/>
              <a:ext cx="720" cy="725"/>
            </a:xfrm>
            <a:prstGeom prst="rect">
              <a:avLst/>
            </a:prstGeom>
            <a:noFill/>
            <a:ln w="9525">
              <a:noFill/>
            </a:ln>
          </p:spPr>
          <p:txBody>
            <a:bodyPr>
              <a:spAutoFit/>
            </a:bodyPr>
            <a:lstStyle/>
            <a:p>
              <a:r>
                <a:rPr lang="en-US" altLang="zh-CN" sz="2400" b="1" i="1">
                  <a:latin typeface="Times New Roman"/>
                  <a:ea typeface="微软雅黑" panose="020b0503020204020204" charset="-122"/>
                  <a:cs typeface="Times New Roman" panose="02020603050405020304" charset="0"/>
                </a:rPr>
                <a:t>F</a:t>
              </a:r>
              <a:r>
                <a:rPr lang="en-US" altLang="zh-CN" sz="2400" b="1" i="1" baseline="-25000">
                  <a:latin typeface="Times New Roman"/>
                  <a:ea typeface="微软雅黑" panose="020b0503020204020204" charset="-122"/>
                  <a:cs typeface="Times New Roman" panose="02020603050405020304" charset="0"/>
                </a:rPr>
                <a:t>f</a:t>
              </a:r>
              <a:endParaRPr lang="en-US" altLang="zh-CN" sz="2400" b="1" i="1" baseline="-25000">
                <a:latin typeface="Times New Roman"/>
                <a:ea typeface="微软雅黑" panose="020b0503020204020204" charset="-122"/>
                <a:cs typeface="Times New Roman" panose="02020603050405020304" charset="0"/>
              </a:endParaRPr>
            </a:p>
          </p:txBody>
        </p:sp>
        <p:sp>
          <p:nvSpPr>
            <p:cNvPr id="17" name="文本框 21"/>
            <p:cNvSpPr txBox="1"/>
            <p:nvPr>
              <p:custDataLst>
                <p:tags r:id="rId12"/>
              </p:custDataLst>
            </p:nvPr>
          </p:nvSpPr>
          <p:spPr>
            <a:xfrm>
              <a:off x="11083" y="5973"/>
              <a:ext cx="720" cy="725"/>
            </a:xfrm>
            <a:prstGeom prst="rect">
              <a:avLst/>
            </a:prstGeom>
            <a:noFill/>
            <a:ln w="9525">
              <a:noFill/>
            </a:ln>
          </p:spPr>
          <p:txBody>
            <a:bodyPr>
              <a:spAutoFit/>
            </a:bodyPr>
            <a:lstStyle/>
            <a:p>
              <a:r>
                <a:rPr lang="en-US" altLang="zh-CN" sz="2400" b="1" i="1">
                  <a:latin typeface="Times New Roman"/>
                  <a:ea typeface="微软雅黑" panose="020b0503020204020204" charset="-122"/>
                  <a:cs typeface="Times New Roman" panose="02020603050405020304" charset="0"/>
                </a:rPr>
                <a:t>F</a:t>
              </a:r>
              <a:endParaRPr lang="en-US" altLang="zh-CN" sz="2400" b="1" i="1">
                <a:latin typeface="Times New Roman"/>
                <a:ea typeface="微软雅黑" panose="020b0503020204020204" charset="-122"/>
                <a:cs typeface="Times New Roman" panose="02020603050405020304" charset="0"/>
              </a:endParaRPr>
            </a:p>
          </p:txBody>
        </p:sp>
      </p:grpSp>
      <p:grpSp>
        <p:nvGrpSpPr>
          <p:cNvPr id="9" name="组合 9" title=""/>
          <p:cNvGrpSpPr/>
          <p:nvPr>
            <p:custDataLst>
              <p:tags r:id="rId13"/>
            </p:custDataLst>
          </p:nvPr>
        </p:nvGrpSpPr>
        <p:grpSpPr>
          <a:xfrm>
            <a:off x="564" y="56350"/>
            <a:ext cx="4726990" cy="521970"/>
            <a:chOff x="0" y="623478"/>
            <a:chExt cx="5556346" cy="610826"/>
          </a:xfrm>
        </p:grpSpPr>
        <p:grpSp>
          <p:nvGrpSpPr>
            <p:cNvPr id="11" name="组合 10"/>
            <p:cNvGrpSpPr/>
            <p:nvPr>
              <p:custDataLst>
                <p:tags r:id="rId14"/>
              </p:custDataLst>
            </p:nvPr>
          </p:nvGrpSpPr>
          <p:grpSpPr>
            <a:xfrm>
              <a:off x="0" y="679673"/>
              <a:ext cx="501527" cy="416083"/>
              <a:chOff x="0" y="538268"/>
              <a:chExt cx="501527" cy="416083"/>
            </a:xfrm>
          </p:grpSpPr>
          <p:sp>
            <p:nvSpPr>
              <p:cNvPr id="14" name="矩形 13"/>
              <p:cNvSpPr/>
              <p:nvPr>
                <p:custDataLst>
                  <p:tags r:id="rId15"/>
                </p:custDataLst>
              </p:nvPr>
            </p:nvSpPr>
            <p:spPr>
              <a:xfrm>
                <a:off x="86573" y="575418"/>
                <a:ext cx="414954" cy="378933"/>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sp>
            <p:nvSpPr>
              <p:cNvPr id="18" name="矩形 17"/>
              <p:cNvSpPr/>
              <p:nvPr>
                <p:custDataLst>
                  <p:tags r:id="rId16"/>
                </p:custDataLst>
              </p:nvPr>
            </p:nvSpPr>
            <p:spPr>
              <a:xfrm>
                <a:off x="0" y="538268"/>
                <a:ext cx="404505" cy="337325"/>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500">
                  <a:latin typeface="Times New Roman"/>
                  <a:ea typeface="微软雅黑" panose="020b0503020204020204" charset="-122"/>
                  <a:cs typeface="Times New Roman" panose="02020603050405020304" charset="0"/>
                </a:endParaRPr>
              </a:p>
            </p:txBody>
          </p:sp>
        </p:grpSp>
        <p:sp>
          <p:nvSpPr>
            <p:cNvPr id="15" name="文本框 11"/>
            <p:cNvSpPr txBox="1">
              <a:spLocks noChangeArrowheads="1"/>
            </p:cNvSpPr>
            <p:nvPr>
              <p:custDataLst>
                <p:tags r:id="rId17"/>
              </p:custDataLst>
            </p:nvPr>
          </p:nvSpPr>
          <p:spPr bwMode="auto">
            <a:xfrm>
              <a:off x="508243" y="623478"/>
              <a:ext cx="5048103" cy="610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b="1">
                  <a:solidFill>
                    <a:srgbClr val="008080"/>
                  </a:solidFill>
                  <a:latin typeface="Times New Roman"/>
                </a:rPr>
                <a:t>二、探究滑动摩擦力</a:t>
              </a:r>
              <a:endParaRPr lang="zh-CN" altLang="en-US" b="1">
                <a:solidFill>
                  <a:srgbClr val="008080"/>
                </a:solidFill>
                <a:latin typeface="Times New Roman"/>
              </a:endParaRPr>
            </a:p>
          </p:txBody>
        </p:sp>
      </p:grpSp>
      <p:pic>
        <p:nvPicPr>
          <p:cNvPr id="16" name="图片 15" title=""/>
          <p:cNvPicPr>
            <a:picLocks noChangeAspect="1"/>
          </p:cNvPicPr>
          <p:nvPr>
            <p:custDataLst>
              <p:tags r:id="rId19"/>
            </p:custDataLst>
          </p:nvPr>
        </p:nvPicPr>
        <p:blipFill>
          <a:blip r:embed="rId18">
            <a:clrChange>
              <a:clrFrom>
                <a:srgbClr val="FFFFFF">
                  <a:alpha val="100000"/>
                </a:srgbClr>
              </a:clrFrom>
              <a:clrTo>
                <a:srgbClr val="FFFFFF">
                  <a:alpha val="100000"/>
                  <a:alpha val="0"/>
                </a:srgbClr>
              </a:clrTo>
            </a:clrChange>
          </a:blip>
          <a:stretch>
            <a:fillRect/>
          </a:stretch>
        </p:blipFill>
        <p:spPr>
          <a:xfrm>
            <a:off x="564" y="2877465"/>
            <a:ext cx="4980325" cy="2266035"/>
          </a:xfrm>
          <a:prstGeom prst="rect">
            <a:avLst/>
          </a:prstGeom>
        </p:spPr>
      </p:pic>
    </p:spTree>
  </p:cSld>
  <p:clrMapOvr>
    <a:masterClrMapping/>
  </p:clrMapOvr>
  <p:transition/>
  <p:timing/>
</p:sld>
</file>

<file path=ppt/tags/tag1.xml><?xml version="1.0" encoding="utf-8"?>
<p:tagLst xmlns:p="http://schemas.openxmlformats.org/presentationml/2006/main">
  <p:tag name="AS_UNIQUEID" val="499"/>
</p:tagLst>
</file>

<file path=ppt/tags/tag10.xml><?xml version="1.0" encoding="utf-8"?>
<p:tagLst xmlns:p="http://schemas.openxmlformats.org/presentationml/2006/main">
  <p:tag name="AS_UNIQUEID" val="508"/>
</p:tagLst>
</file>

<file path=ppt/tags/tag100.xml><?xml version="1.0" encoding="utf-8"?>
<p:tagLst xmlns:p="http://schemas.openxmlformats.org/presentationml/2006/main">
  <p:tag name="AS_UNIQUEID" val="595"/>
</p:tagLst>
</file>

<file path=ppt/tags/tag101.xml><?xml version="1.0" encoding="utf-8"?>
<p:tagLst xmlns:p="http://schemas.openxmlformats.org/presentationml/2006/main">
  <p:tag name="KSO_WM_SPECIAL_SOURCE" val="bdnull"/>
</p:tagLst>
</file>

<file path=ppt/tags/tag102.xml><?xml version="1.0" encoding="utf-8"?>
<p:tagLst xmlns:p="http://schemas.openxmlformats.org/presentationml/2006/main">
  <p:tag name="AS_UNIQUEID" val="596"/>
</p:tagLst>
</file>

<file path=ppt/tags/tag103.xml><?xml version="1.0" encoding="utf-8"?>
<p:tagLst xmlns:p="http://schemas.openxmlformats.org/presentationml/2006/main">
  <p:tag name="AS_UNIQUEID" val="597"/>
  <p:tag name="KSO_WM_BEAUTIFY_FLAG" val=""/>
</p:tagLst>
</file>

<file path=ppt/tags/tag104.xml><?xml version="1.0" encoding="utf-8"?>
<p:tagLst xmlns:p="http://schemas.openxmlformats.org/presentationml/2006/main">
  <p:tag name="AS_UNIQUEID" val="598"/>
  <p:tag name="KSO_WM_BEAUTIFY_FLAG" val=""/>
</p:tagLst>
</file>

<file path=ppt/tags/tag105.xml><?xml version="1.0" encoding="utf-8"?>
<p:tagLst xmlns:p="http://schemas.openxmlformats.org/presentationml/2006/main">
  <p:tag name="AS_UNIQUEID" val="599"/>
</p:tagLst>
</file>

<file path=ppt/tags/tag106.xml><?xml version="1.0" encoding="utf-8"?>
<p:tagLst xmlns:p="http://schemas.openxmlformats.org/presentationml/2006/main">
  <p:tag name="AS_UNIQUEID" val="600"/>
  <p:tag name="KSO_WM_UNIT_MEDIACOVER_BTN_POS" val="c"/>
  <p:tag name="KSO_WM_UNIT_MEDIACOVER_BTN_STATE" val="1"/>
  <p:tag name="KSO_WM_UNIT_MEDIACOVER_BTN_STYLE" val="ee0bc779c1f3d7f3e90c96344320e69a"/>
  <p:tag name="KSO_WM_UNIT_MEDIACOVER_BTNRECT" val="3808*2141*0*0"/>
  <p:tag name="KSO_WM_UNIT_MEDIACOVER_RGB" val="000000"/>
  <p:tag name="KSO_WM_UNIT_MEDIACOVER_STYLEID" val="1"/>
  <p:tag name="KSO_WM_UNIT_MEDIACOVER_TEXTSTATE" val="0"/>
  <p:tag name="KSO_WM_UNIT_MEDIACOVER_TRANSPARENCY" val="0.5"/>
</p:tagLst>
</file>

<file path=ppt/tags/tag107.xml><?xml version="1.0" encoding="utf-8"?>
<p:tagLst xmlns:p="http://schemas.openxmlformats.org/presentationml/2006/main">
  <p:tag name="AS_UNIQUEID" val="601"/>
</p:tagLst>
</file>

<file path=ppt/tags/tag108.xml><?xml version="1.0" encoding="utf-8"?>
<p:tagLst xmlns:p="http://schemas.openxmlformats.org/presentationml/2006/main">
  <p:tag name="AS_UNIQUEID" val="602"/>
</p:tagLst>
</file>

<file path=ppt/tags/tag109.xml><?xml version="1.0" encoding="utf-8"?>
<p:tagLst xmlns:p="http://schemas.openxmlformats.org/presentationml/2006/main">
  <p:tag name="AS_UNIQUEID" val="603"/>
  <p:tag name="KSO_WM_BEAUTIFY_FLAG" val=""/>
</p:tagLst>
</file>

<file path=ppt/tags/tag11.xml><?xml version="1.0" encoding="utf-8"?>
<p:tagLst xmlns:p="http://schemas.openxmlformats.org/presentationml/2006/main">
  <p:tag name="AS_UNIQUEID" val="509"/>
</p:tagLst>
</file>

<file path=ppt/tags/tag110.xml><?xml version="1.0" encoding="utf-8"?>
<p:tagLst xmlns:p="http://schemas.openxmlformats.org/presentationml/2006/main">
  <p:tag name="AS_UNIQUEID" val="604"/>
  <p:tag name="KSO_WM_BEAUTIFY_FLAG" val=""/>
</p:tagLst>
</file>

<file path=ppt/tags/tag111.xml><?xml version="1.0" encoding="utf-8"?>
<p:tagLst xmlns:p="http://schemas.openxmlformats.org/presentationml/2006/main">
  <p:tag name="AS_UNIQUEID" val="605"/>
  <p:tag name="KSO_WM_BEAUTIFY_FLAG" val=""/>
</p:tagLst>
</file>

<file path=ppt/tags/tag112.xml><?xml version="1.0" encoding="utf-8"?>
<p:tagLst xmlns:p="http://schemas.openxmlformats.org/presentationml/2006/main">
  <p:tag name="AS_UNIQUEID" val="606"/>
</p:tagLst>
</file>

<file path=ppt/tags/tag113.xml><?xml version="1.0" encoding="utf-8"?>
<p:tagLst xmlns:p="http://schemas.openxmlformats.org/presentationml/2006/main">
  <p:tag name="AS_UNIQUEID" val="607"/>
</p:tagLst>
</file>

<file path=ppt/tags/tag114.xml><?xml version="1.0" encoding="utf-8"?>
<p:tagLst xmlns:p="http://schemas.openxmlformats.org/presentationml/2006/main">
  <p:tag name="AS_UNIQUEID" val="608"/>
  <p:tag name="KSO_WM_DIAGRAM_VIRTUALLY_FRAME" val="{&quot;height&quot;:268.8,&quot;left&quot;:58.35,&quot;top&quot;:114.120849609375,&quot;width&quot;:417.05}"/>
</p:tagLst>
</file>

<file path=ppt/tags/tag115.xml><?xml version="1.0" encoding="utf-8"?>
<p:tagLst xmlns:p="http://schemas.openxmlformats.org/presentationml/2006/main">
  <p:tag name="AS_UNIQUEID" val="609"/>
  <p:tag name="KSO_WM_BEAUTIFY_FLAG" val=""/>
  <p:tag name="KSO_WM_DIAGRAM_VIRTUALLY_FRAME" val="{&quot;height&quot;:268.8,&quot;left&quot;:58.35,&quot;top&quot;:114.120849609375,&quot;width&quot;:417.05}"/>
</p:tagLst>
</file>

<file path=ppt/tags/tag116.xml><?xml version="1.0" encoding="utf-8"?>
<p:tagLst xmlns:p="http://schemas.openxmlformats.org/presentationml/2006/main">
  <p:tag name="AS_UNIQUEID" val="610"/>
  <p:tag name="KSO_WM_BEAUTIFY_FLAG" val=""/>
  <p:tag name="KSO_WM_DIAGRAM_VIRTUALLY_FRAME" val="{&quot;height&quot;:268.8,&quot;left&quot;:58.35,&quot;top&quot;:114.120849609375,&quot;width&quot;:417.05}"/>
</p:tagLst>
</file>

<file path=ppt/tags/tag117.xml><?xml version="1.0" encoding="utf-8"?>
<p:tagLst xmlns:p="http://schemas.openxmlformats.org/presentationml/2006/main">
  <p:tag name="AS_UNIQUEID" val="611"/>
  <p:tag name="KSO_WM_DIAGRAM_VIRTUALLY_FRAME" val="{&quot;height&quot;:268.8,&quot;left&quot;:58.35,&quot;top&quot;:114.120849609375,&quot;width&quot;:417.05}"/>
</p:tagLst>
</file>

<file path=ppt/tags/tag118.xml><?xml version="1.0" encoding="utf-8"?>
<p:tagLst xmlns:p="http://schemas.openxmlformats.org/presentationml/2006/main">
  <p:tag name="AS_UNIQUEID" val="612"/>
  <p:tag name="KSO_WM_BEAUTIFY_FLAG" val=""/>
  <p:tag name="KSO_WM_DIAGRAM_VIRTUALLY_FRAME" val="{&quot;height&quot;:268.8,&quot;left&quot;:58.35,&quot;top&quot;:114.120849609375,&quot;width&quot;:417.05}"/>
</p:tagLst>
</file>

<file path=ppt/tags/tag119.xml><?xml version="1.0" encoding="utf-8"?>
<p:tagLst xmlns:p="http://schemas.openxmlformats.org/presentationml/2006/main">
  <p:tag name="AS_UNIQUEID" val="613"/>
  <p:tag name="KSO_WM_BEAUTIFY_FLAG" val=""/>
  <p:tag name="KSO_WM_DIAGRAM_VIRTUALLY_FRAME" val="{&quot;height&quot;:268.8,&quot;left&quot;:58.35,&quot;top&quot;:114.120849609375,&quot;width&quot;:417.05}"/>
</p:tagLst>
</file>

<file path=ppt/tags/tag12.xml><?xml version="1.0" encoding="utf-8"?>
<p:tagLst xmlns:p="http://schemas.openxmlformats.org/presentationml/2006/main">
  <p:tag name="AS_UNIQUEID" val="510"/>
</p:tagLst>
</file>

<file path=ppt/tags/tag120.xml><?xml version="1.0" encoding="utf-8"?>
<p:tagLst xmlns:p="http://schemas.openxmlformats.org/presentationml/2006/main">
  <p:tag name="AS_UNIQUEID" val="614"/>
</p:tagLst>
</file>

<file path=ppt/tags/tag121.xml><?xml version="1.0" encoding="utf-8"?>
<p:tagLst xmlns:p="http://schemas.openxmlformats.org/presentationml/2006/main">
  <p:tag name="AS_UNIQUEID" val="615"/>
</p:tagLst>
</file>

<file path=ppt/tags/tag122.xml><?xml version="1.0" encoding="utf-8"?>
<p:tagLst xmlns:p="http://schemas.openxmlformats.org/presentationml/2006/main">
  <p:tag name="AS_UNIQUEID" val="616"/>
  <p:tag name="KSO_WM_BEAUTIFY_FLAG" val=""/>
</p:tagLst>
</file>

<file path=ppt/tags/tag123.xml><?xml version="1.0" encoding="utf-8"?>
<p:tagLst xmlns:p="http://schemas.openxmlformats.org/presentationml/2006/main">
  <p:tag name="AS_UNIQUEID" val="617"/>
  <p:tag name="KSO_WM_DIAGRAM_VIRTUALLY_FRAME" val="{&quot;height&quot;:268.8,&quot;left&quot;:58.35,&quot;top&quot;:114.120849609375,&quot;width&quot;:417.05}"/>
</p:tagLst>
</file>

<file path=ppt/tags/tag124.xml><?xml version="1.0" encoding="utf-8"?>
<p:tagLst xmlns:p="http://schemas.openxmlformats.org/presentationml/2006/main">
  <p:tag name="AS_UNIQUEID" val="618"/>
  <p:tag name="KSO_WM_DIAGRAM_VIRTUALLY_FRAME" val="{&quot;height&quot;:268.8,&quot;left&quot;:58.35,&quot;top&quot;:114.120849609375,&quot;width&quot;:417.05}"/>
</p:tagLst>
</file>

<file path=ppt/tags/tag125.xml><?xml version="1.0" encoding="utf-8"?>
<p:tagLst xmlns:p="http://schemas.openxmlformats.org/presentationml/2006/main">
  <p:tag name="AS_UNIQUEID" val="619"/>
  <p:tag name="KSO_WM_BEAUTIFY_FLAG" val=""/>
  <p:tag name="KSO_WM_DIAGRAM_VIRTUALLY_FRAME" val="{&quot;height&quot;:268.8,&quot;left&quot;:58.35,&quot;top&quot;:114.120849609375,&quot;width&quot;:417.05}"/>
</p:tagLst>
</file>

<file path=ppt/tags/tag126.xml><?xml version="1.0" encoding="utf-8"?>
<p:tagLst xmlns:p="http://schemas.openxmlformats.org/presentationml/2006/main">
  <p:tag name="AS_UNIQUEID" val="620"/>
  <p:tag name="KSO_WM_DIAGRAM_VIRTUALLY_FRAME" val="{&quot;height&quot;:268.8,&quot;left&quot;:58.35,&quot;top&quot;:114.120849609375,&quot;width&quot;:417.05}"/>
</p:tagLst>
</file>

<file path=ppt/tags/tag127.xml><?xml version="1.0" encoding="utf-8"?>
<p:tagLst xmlns:p="http://schemas.openxmlformats.org/presentationml/2006/main">
  <p:tag name="AS_UNIQUEID" val="621"/>
  <p:tag name="KSO_WM_DIAGRAM_VIRTUALLY_FRAME" val="{&quot;height&quot;:268.8,&quot;left&quot;:58.35,&quot;top&quot;:114.120849609375,&quot;width&quot;:417.05}"/>
</p:tagLst>
</file>

<file path=ppt/tags/tag128.xml><?xml version="1.0" encoding="utf-8"?>
<p:tagLst xmlns:p="http://schemas.openxmlformats.org/presentationml/2006/main">
  <p:tag name="AS_UNIQUEID" val="622"/>
  <p:tag name="KSO_WM_BEAUTIFY_FLAG" val=""/>
  <p:tag name="KSO_WM_DIAGRAM_VIRTUALLY_FRAME" val="{&quot;height&quot;:268.8,&quot;left&quot;:58.35,&quot;top&quot;:114.120849609375,&quot;width&quot;:417.05}"/>
</p:tagLst>
</file>

<file path=ppt/tags/tag129.xml><?xml version="1.0" encoding="utf-8"?>
<p:tagLst xmlns:p="http://schemas.openxmlformats.org/presentationml/2006/main">
  <p:tag name="AS_UNIQUEID" val="623"/>
</p:tagLst>
</file>

<file path=ppt/tags/tag13.xml><?xml version="1.0" encoding="utf-8"?>
<p:tagLst xmlns:p="http://schemas.openxmlformats.org/presentationml/2006/main">
  <p:tag name="AS_UNIQUEID" val="511"/>
</p:tagLst>
</file>

<file path=ppt/tags/tag130.xml><?xml version="1.0" encoding="utf-8"?>
<p:tagLst xmlns:p="http://schemas.openxmlformats.org/presentationml/2006/main">
  <p:tag name="AS_UNIQUEID" val="624"/>
</p:tagLst>
</file>

<file path=ppt/tags/tag131.xml><?xml version="1.0" encoding="utf-8"?>
<p:tagLst xmlns:p="http://schemas.openxmlformats.org/presentationml/2006/main">
  <p:tag name="AS_UNIQUEID" val="625"/>
  <p:tag name="KSO_WM_BEAUTIFY_FLAG" val=""/>
</p:tagLst>
</file>

<file path=ppt/tags/tag132.xml><?xml version="1.0" encoding="utf-8"?>
<p:tagLst xmlns:p="http://schemas.openxmlformats.org/presentationml/2006/main">
  <p:tag name="AS_UNIQUEID" val="626"/>
  <p:tag name="KSO_WM_BEAUTIFY_FLAG" val=""/>
</p:tagLst>
</file>

<file path=ppt/tags/tag133.xml><?xml version="1.0" encoding="utf-8"?>
<p:tagLst xmlns:p="http://schemas.openxmlformats.org/presentationml/2006/main">
  <p:tag name="AS_UNIQUEID" val="627"/>
  <p:tag name="KSO_WM_BEAUTIFY_FLAG" val=""/>
</p:tagLst>
</file>

<file path=ppt/tags/tag134.xml><?xml version="1.0" encoding="utf-8"?>
<p:tagLst xmlns:p="http://schemas.openxmlformats.org/presentationml/2006/main">
  <p:tag name="AS_UNIQUEID" val="628"/>
</p:tagLst>
</file>

<file path=ppt/tags/tag135.xml><?xml version="1.0" encoding="utf-8"?>
<p:tagLst xmlns:p="http://schemas.openxmlformats.org/presentationml/2006/main">
  <p:tag name="AS_UNIQUEID" val="629"/>
</p:tagLst>
</file>

<file path=ppt/tags/tag136.xml><?xml version="1.0" encoding="utf-8"?>
<p:tagLst xmlns:p="http://schemas.openxmlformats.org/presentationml/2006/main">
  <p:tag name="AS_UNIQUEID" val="630"/>
</p:tagLst>
</file>

<file path=ppt/tags/tag137.xml><?xml version="1.0" encoding="utf-8"?>
<p:tagLst xmlns:p="http://schemas.openxmlformats.org/presentationml/2006/main">
  <p:tag name="AS_UNIQUEID" val="631"/>
</p:tagLst>
</file>

<file path=ppt/tags/tag138.xml><?xml version="1.0" encoding="utf-8"?>
<p:tagLst xmlns:p="http://schemas.openxmlformats.org/presentationml/2006/main">
  <p:tag name="AS_UNIQUEID" val="632"/>
</p:tagLst>
</file>

<file path=ppt/tags/tag139.xml><?xml version="1.0" encoding="utf-8"?>
<p:tagLst xmlns:p="http://schemas.openxmlformats.org/presentationml/2006/main">
  <p:tag name="AS_UNIQUEID" val="1096"/>
</p:tagLst>
</file>

<file path=ppt/tags/tag14.xml><?xml version="1.0" encoding="utf-8"?>
<p:tagLst xmlns:p="http://schemas.openxmlformats.org/presentationml/2006/main">
  <p:tag name="AS_UNIQUEID" val="512"/>
</p:tagLst>
</file>

<file path=ppt/tags/tag140.xml><?xml version="1.0" encoding="utf-8"?>
<p:tagLst xmlns:p="http://schemas.openxmlformats.org/presentationml/2006/main">
  <p:tag name="AS_UNIQUEID" val="633"/>
</p:tagLst>
</file>

<file path=ppt/tags/tag141.xml><?xml version="1.0" encoding="utf-8"?>
<p:tagLst xmlns:p="http://schemas.openxmlformats.org/presentationml/2006/main">
  <p:tag name="AS_UNIQUEID" val="634"/>
</p:tagLst>
</file>

<file path=ppt/tags/tag142.xml><?xml version="1.0" encoding="utf-8"?>
<p:tagLst xmlns:p="http://schemas.openxmlformats.org/presentationml/2006/main">
  <p:tag name="AS_UNIQUEID" val="635"/>
</p:tagLst>
</file>

<file path=ppt/tags/tag143.xml><?xml version="1.0" encoding="utf-8"?>
<p:tagLst xmlns:p="http://schemas.openxmlformats.org/presentationml/2006/main">
  <p:tag name="AS_UNIQUEID" val="636"/>
  <p:tag name="KSO_WM_BEAUTIFY_FLAG" val=""/>
</p:tagLst>
</file>

<file path=ppt/tags/tag144.xml><?xml version="1.0" encoding="utf-8"?>
<p:tagLst xmlns:p="http://schemas.openxmlformats.org/presentationml/2006/main">
  <p:tag name="AS_UNIQUEID" val="637"/>
  <p:tag name="KSO_WM_BEAUTIFY_FLAG" val=""/>
</p:tagLst>
</file>

<file path=ppt/tags/tag145.xml><?xml version="1.0" encoding="utf-8"?>
<p:tagLst xmlns:p="http://schemas.openxmlformats.org/presentationml/2006/main">
  <p:tag name="AS_UNIQUEID" val="638"/>
  <p:tag name="KSO_WM_BEAUTIFY_FLAG" val=""/>
</p:tagLst>
</file>

<file path=ppt/tags/tag146.xml><?xml version="1.0" encoding="utf-8"?>
<p:tagLst xmlns:p="http://schemas.openxmlformats.org/presentationml/2006/main">
  <p:tag name="AS_UNIQUEID" val="639"/>
</p:tagLst>
</file>

<file path=ppt/tags/tag147.xml><?xml version="1.0" encoding="utf-8"?>
<p:tagLst xmlns:p="http://schemas.openxmlformats.org/presentationml/2006/main">
  <p:tag name="AS_UNIQUEID" val="640"/>
</p:tagLst>
</file>

<file path=ppt/tags/tag148.xml><?xml version="1.0" encoding="utf-8"?>
<p:tagLst xmlns:p="http://schemas.openxmlformats.org/presentationml/2006/main">
  <p:tag name="AS_UNIQUEID" val="641"/>
</p:tagLst>
</file>

<file path=ppt/tags/tag149.xml><?xml version="1.0" encoding="utf-8"?>
<p:tagLst xmlns:p="http://schemas.openxmlformats.org/presentationml/2006/main">
  <p:tag name="AS_UNIQUEID" val="642"/>
</p:tagLst>
</file>

<file path=ppt/tags/tag15.xml><?xml version="1.0" encoding="utf-8"?>
<p:tagLst xmlns:p="http://schemas.openxmlformats.org/presentationml/2006/main">
  <p:tag name="AS_UNIQUEID" val="513"/>
</p:tagLst>
</file>

<file path=ppt/tags/tag150.xml><?xml version="1.0" encoding="utf-8"?>
<p:tagLst xmlns:p="http://schemas.openxmlformats.org/presentationml/2006/main">
  <p:tag name="AS_UNIQUEID" val="643"/>
</p:tagLst>
</file>

<file path=ppt/tags/tag151.xml><?xml version="1.0" encoding="utf-8"?>
<p:tagLst xmlns:p="http://schemas.openxmlformats.org/presentationml/2006/main">
  <p:tag name="AS_UNIQUEID" val="644"/>
</p:tagLst>
</file>

<file path=ppt/tags/tag152.xml><?xml version="1.0" encoding="utf-8"?>
<p:tagLst xmlns:p="http://schemas.openxmlformats.org/presentationml/2006/main">
  <p:tag name="AS_UNIQUEID" val="645"/>
</p:tagLst>
</file>

<file path=ppt/tags/tag153.xml><?xml version="1.0" encoding="utf-8"?>
<p:tagLst xmlns:p="http://schemas.openxmlformats.org/presentationml/2006/main">
  <p:tag name="AS_UNIQUEID" val="646"/>
</p:tagLst>
</file>

<file path=ppt/tags/tag154.xml><?xml version="1.0" encoding="utf-8"?>
<p:tagLst xmlns:p="http://schemas.openxmlformats.org/presentationml/2006/main">
  <p:tag name="AS_UNIQUEID" val="647"/>
</p:tagLst>
</file>

<file path=ppt/tags/tag155.xml><?xml version="1.0" encoding="utf-8"?>
<p:tagLst xmlns:p="http://schemas.openxmlformats.org/presentationml/2006/main">
  <p:tag name="AS_UNIQUEID" val="648"/>
</p:tagLst>
</file>

<file path=ppt/tags/tag156.xml><?xml version="1.0" encoding="utf-8"?>
<p:tagLst xmlns:p="http://schemas.openxmlformats.org/presentationml/2006/main">
  <p:tag name="AS_UNIQUEID" val="649"/>
</p:tagLst>
</file>

<file path=ppt/tags/tag157.xml><?xml version="1.0" encoding="utf-8"?>
<p:tagLst xmlns:p="http://schemas.openxmlformats.org/presentationml/2006/main">
  <p:tag name="AS_UNIQUEID" val="650"/>
</p:tagLst>
</file>

<file path=ppt/tags/tag158.xml><?xml version="1.0" encoding="utf-8"?>
<p:tagLst xmlns:p="http://schemas.openxmlformats.org/presentationml/2006/main">
  <p:tag name="AS_UNIQUEID" val="651"/>
</p:tagLst>
</file>

<file path=ppt/tags/tag159.xml><?xml version="1.0" encoding="utf-8"?>
<p:tagLst xmlns:p="http://schemas.openxmlformats.org/presentationml/2006/main">
  <p:tag name="AS_UNIQUEID" val="101"/>
  <p:tag name="KSO_WM_BEAUTIFY_FLAG" val=""/>
</p:tagLst>
</file>

<file path=ppt/tags/tag16.xml><?xml version="1.0" encoding="utf-8"?>
<p:tagLst xmlns:p="http://schemas.openxmlformats.org/presentationml/2006/main">
  <p:tag name="AS_UNIQUEID" val="514"/>
</p:tagLst>
</file>

<file path=ppt/tags/tag160.xml><?xml version="1.0" encoding="utf-8"?>
<p:tagLst xmlns:p="http://schemas.openxmlformats.org/presentationml/2006/main">
  <p:tag name="AS_UNIQUEID" val="103"/>
  <p:tag name="KSO_WM_BEAUTIFY_FLAG" val=""/>
</p:tagLst>
</file>

<file path=ppt/tags/tag161.xml><?xml version="1.0" encoding="utf-8"?>
<p:tagLst xmlns:p="http://schemas.openxmlformats.org/presentationml/2006/main">
  <p:tag name="AS_UNIQUEID" val="105"/>
  <p:tag name="KSO_WM_BEAUTIFY_FLAG" val=""/>
</p:tagLst>
</file>

<file path=ppt/tags/tag162.xml><?xml version="1.0" encoding="utf-8"?>
<p:tagLst xmlns:p="http://schemas.openxmlformats.org/presentationml/2006/main">
  <p:tag name="AS_UNIQUEID" val="107"/>
  <p:tag name="KSO_WM_BEAUTIFY_FLAG" val=""/>
</p:tagLst>
</file>

<file path=ppt/tags/tag163.xml><?xml version="1.0" encoding="utf-8"?>
<p:tagLst xmlns:p="http://schemas.openxmlformats.org/presentationml/2006/main">
  <p:tag name="AS_UNIQUEID" val="108"/>
  <p:tag name="KSO_WM_BEAUTIFY_FLAG" val=""/>
</p:tagLst>
</file>

<file path=ppt/tags/tag164.xml><?xml version="1.0" encoding="utf-8"?>
<p:tagLst xmlns:p="http://schemas.openxmlformats.org/presentationml/2006/main">
  <p:tag name="AS_UNIQUEID" val="109"/>
  <p:tag name="KSO_WM_BEAUTIFY_FLAG" val=""/>
</p:tagLst>
</file>

<file path=ppt/tags/tag165.xml><?xml version="1.0" encoding="utf-8"?>
<p:tagLst xmlns:p="http://schemas.openxmlformats.org/presentationml/2006/main">
  <p:tag name="AS_UNIQUEID" val="110"/>
  <p:tag name="KSO_WM_BEAUTIFY_FLAG" val=""/>
</p:tagLst>
</file>

<file path=ppt/tags/tag166.xml><?xml version="1.0" encoding="utf-8"?>
<p:tagLst xmlns:p="http://schemas.openxmlformats.org/presentationml/2006/main">
  <p:tag name="AS_UNIQUEID" val="652"/>
</p:tagLst>
</file>

<file path=ppt/tags/tag167.xml><?xml version="1.0" encoding="utf-8"?>
<p:tagLst xmlns:p="http://schemas.openxmlformats.org/presentationml/2006/main">
  <p:tag name="AS_UNIQUEID" val="653"/>
</p:tagLst>
</file>

<file path=ppt/tags/tag168.xml><?xml version="1.0" encoding="utf-8"?>
<p:tagLst xmlns:p="http://schemas.openxmlformats.org/presentationml/2006/main">
  <p:tag name="AS_UNIQUEID" val="654"/>
  <p:tag name="KSO_WM_BEAUTIFY_FLAG" val=""/>
</p:tagLst>
</file>

<file path=ppt/tags/tag169.xml><?xml version="1.0" encoding="utf-8"?>
<p:tagLst xmlns:p="http://schemas.openxmlformats.org/presentationml/2006/main">
  <p:tag name="AS_UNIQUEID" val="655"/>
  <p:tag name="KSO_WM_BEAUTIFY_FLAG" val=""/>
</p:tagLst>
</file>

<file path=ppt/tags/tag17.xml><?xml version="1.0" encoding="utf-8"?>
<p:tagLst xmlns:p="http://schemas.openxmlformats.org/presentationml/2006/main">
  <p:tag name="AS_UNIQUEID" val="515"/>
</p:tagLst>
</file>

<file path=ppt/tags/tag170.xml><?xml version="1.0" encoding="utf-8"?>
<p:tagLst xmlns:p="http://schemas.openxmlformats.org/presentationml/2006/main">
  <p:tag name="AS_UNIQUEID" val="656"/>
  <p:tag name="KSO_WM_BEAUTIFY_FLAG" val=""/>
</p:tagLst>
</file>

<file path=ppt/tags/tag171.xml><?xml version="1.0" encoding="utf-8"?>
<p:tagLst xmlns:p="http://schemas.openxmlformats.org/presentationml/2006/main">
  <p:tag name="AS_UNIQUEID" val="657"/>
</p:tagLst>
</file>

<file path=ppt/tags/tag172.xml><?xml version="1.0" encoding="utf-8"?>
<p:tagLst xmlns:p="http://schemas.openxmlformats.org/presentationml/2006/main">
  <p:tag name="AS_UNIQUEID" val="658"/>
</p:tagLst>
</file>

<file path=ppt/tags/tag173.xml><?xml version="1.0" encoding="utf-8"?>
<p:tagLst xmlns:p="http://schemas.openxmlformats.org/presentationml/2006/main">
  <p:tag name="AS_UNIQUEID" val="659"/>
</p:tagLst>
</file>

<file path=ppt/tags/tag174.xml><?xml version="1.0" encoding="utf-8"?>
<p:tagLst xmlns:p="http://schemas.openxmlformats.org/presentationml/2006/main">
  <p:tag name="AS_UNIQUEID" val="660"/>
  <p:tag name="KSO_WM_BEAUTIFY_FLAG" val=""/>
</p:tagLst>
</file>

<file path=ppt/tags/tag175.xml><?xml version="1.0" encoding="utf-8"?>
<p:tagLst xmlns:p="http://schemas.openxmlformats.org/presentationml/2006/main">
  <p:tag name="AS_UNIQUEID" val="661"/>
  <p:tag name="KSO_WM_BEAUTIFY_FLAG" val=""/>
</p:tagLst>
</file>

<file path=ppt/tags/tag176.xml><?xml version="1.0" encoding="utf-8"?>
<p:tagLst xmlns:p="http://schemas.openxmlformats.org/presentationml/2006/main">
  <p:tag name="AS_UNIQUEID" val="662"/>
  <p:tag name="KSO_WM_BEAUTIFY_FLAG" val=""/>
</p:tagLst>
</file>

<file path=ppt/tags/tag177.xml><?xml version="1.0" encoding="utf-8"?>
<p:tagLst xmlns:p="http://schemas.openxmlformats.org/presentationml/2006/main">
  <p:tag name="AS_UNIQUEID" val="663"/>
  <p:tag name="KSO_WM_BEAUTIFY_FLAG" val=""/>
</p:tagLst>
</file>

<file path=ppt/tags/tag178.xml><?xml version="1.0" encoding="utf-8"?>
<p:tagLst xmlns:p="http://schemas.openxmlformats.org/presentationml/2006/main">
  <p:tag name="AS_UNIQUEID" val="664"/>
  <p:tag name="KSO_WM_BEAUTIFY_FLAG" val=""/>
</p:tagLst>
</file>

<file path=ppt/tags/tag179.xml><?xml version="1.0" encoding="utf-8"?>
<p:tagLst xmlns:p="http://schemas.openxmlformats.org/presentationml/2006/main">
  <p:tag name="AS_UNIQUEID" val="665"/>
  <p:tag name="KSO_WM_BEAUTIFY_FLAG" val=""/>
</p:tagLst>
</file>

<file path=ppt/tags/tag18.xml><?xml version="1.0" encoding="utf-8"?>
<p:tagLst xmlns:p="http://schemas.openxmlformats.org/presentationml/2006/main">
  <p:tag name="AS_UNIQUEID" val="516"/>
</p:tagLst>
</file>

<file path=ppt/tags/tag180.xml><?xml version="1.0" encoding="utf-8"?>
<p:tagLst xmlns:p="http://schemas.openxmlformats.org/presentationml/2006/main">
  <p:tag name="AS_UNIQUEID" val="666"/>
  <p:tag name="KSO_WM_BEAUTIFY_FLAG" val=""/>
</p:tagLst>
</file>

<file path=ppt/tags/tag181.xml><?xml version="1.0" encoding="utf-8"?>
<p:tagLst xmlns:p="http://schemas.openxmlformats.org/presentationml/2006/main">
  <p:tag name="AS_UNIQUEID" val="667"/>
</p:tagLst>
</file>

<file path=ppt/tags/tag182.xml><?xml version="1.0" encoding="utf-8"?>
<p:tagLst xmlns:p="http://schemas.openxmlformats.org/presentationml/2006/main">
  <p:tag name="AS_UNIQUEID" val="668"/>
  <p:tag name="KSO_WM_BEAUTIFY_FLAG" val=""/>
</p:tagLst>
</file>

<file path=ppt/tags/tag183.xml><?xml version="1.0" encoding="utf-8"?>
<p:tagLst xmlns:p="http://schemas.openxmlformats.org/presentationml/2006/main">
  <p:tag name="AS_UNIQUEID" val="669"/>
  <p:tag name="KSO_WM_BEAUTIFY_FLAG" val=""/>
</p:tagLst>
</file>

<file path=ppt/tags/tag184.xml><?xml version="1.0" encoding="utf-8"?>
<p:tagLst xmlns:p="http://schemas.openxmlformats.org/presentationml/2006/main">
  <p:tag name="AS_UNIQUEID" val="670"/>
  <p:tag name="KSO_WM_BEAUTIFY_FLAG" val=""/>
</p:tagLst>
</file>

<file path=ppt/tags/tag185.xml><?xml version="1.0" encoding="utf-8"?>
<p:tagLst xmlns:p="http://schemas.openxmlformats.org/presentationml/2006/main">
  <p:tag name="AS_UNIQUEID" val="671"/>
  <p:tag name="KSO_WM_BEAUTIFY_FLAG" val=""/>
</p:tagLst>
</file>

<file path=ppt/tags/tag186.xml><?xml version="1.0" encoding="utf-8"?>
<p:tagLst xmlns:p="http://schemas.openxmlformats.org/presentationml/2006/main">
  <p:tag name="AS_UNIQUEID" val="672"/>
  <p:tag name="KSO_WM_BEAUTIFY_FLAG" val=""/>
</p:tagLst>
</file>

<file path=ppt/tags/tag187.xml><?xml version="1.0" encoding="utf-8"?>
<p:tagLst xmlns:p="http://schemas.openxmlformats.org/presentationml/2006/main">
  <p:tag name="AS_UNIQUEID" val="673"/>
  <p:tag name="KSO_WM_BEAUTIFY_FLAG" val=""/>
</p:tagLst>
</file>

<file path=ppt/tags/tag188.xml><?xml version="1.0" encoding="utf-8"?>
<p:tagLst xmlns:p="http://schemas.openxmlformats.org/presentationml/2006/main">
  <p:tag name="AS_UNIQUEID" val="674"/>
  <p:tag name="KSO_WM_BEAUTIFY_FLAG" val=""/>
</p:tagLst>
</file>

<file path=ppt/tags/tag189.xml><?xml version="1.0" encoding="utf-8"?>
<p:tagLst xmlns:p="http://schemas.openxmlformats.org/presentationml/2006/main">
  <p:tag name="AS_UNIQUEID" val="675"/>
  <p:tag name="KSO_WM_BEAUTIFY_FLAG" val=""/>
</p:tagLst>
</file>

<file path=ppt/tags/tag19.xml><?xml version="1.0" encoding="utf-8"?>
<p:tagLst xmlns:p="http://schemas.openxmlformats.org/presentationml/2006/main">
  <p:tag name="AS_UNIQUEID" val="517"/>
</p:tagLst>
</file>

<file path=ppt/tags/tag190.xml><?xml version="1.0" encoding="utf-8"?>
<p:tagLst xmlns:p="http://schemas.openxmlformats.org/presentationml/2006/main">
  <p:tag name="AS_UNIQUEID" val="676"/>
  <p:tag name="KSO_WM_BEAUTIFY_FLAG" val=""/>
</p:tagLst>
</file>

<file path=ppt/tags/tag191.xml><?xml version="1.0" encoding="utf-8"?>
<p:tagLst xmlns:p="http://schemas.openxmlformats.org/presentationml/2006/main">
  <p:tag name="AS_UNIQUEID" val="677"/>
  <p:tag name="KSO_WM_BEAUTIFY_FLAG" val=""/>
</p:tagLst>
</file>

<file path=ppt/tags/tag192.xml><?xml version="1.0" encoding="utf-8"?>
<p:tagLst xmlns:p="http://schemas.openxmlformats.org/presentationml/2006/main">
  <p:tag name="AS_UNIQUEID" val="678"/>
  <p:tag name="KSO_WM_BEAUTIFY_FLAG" val=""/>
</p:tagLst>
</file>

<file path=ppt/tags/tag193.xml><?xml version="1.0" encoding="utf-8"?>
<p:tagLst xmlns:p="http://schemas.openxmlformats.org/presentationml/2006/main">
  <p:tag name="AS_UNIQUEID" val="679"/>
  <p:tag name="KSO_WM_BEAUTIFY_FLAG" val=""/>
</p:tagLst>
</file>

<file path=ppt/tags/tag194.xml><?xml version="1.0" encoding="utf-8"?>
<p:tagLst xmlns:p="http://schemas.openxmlformats.org/presentationml/2006/main">
  <p:tag name="AS_UNIQUEID" val="680"/>
  <p:tag name="KSO_WM_BEAUTIFY_FLAG" val=""/>
</p:tagLst>
</file>

<file path=ppt/tags/tag195.xml><?xml version="1.0" encoding="utf-8"?>
<p:tagLst xmlns:p="http://schemas.openxmlformats.org/presentationml/2006/main">
  <p:tag name="AS_UNIQUEID" val="681"/>
  <p:tag name="KSO_WM_BEAUTIFY_FLAG" val=""/>
</p:tagLst>
</file>

<file path=ppt/tags/tag196.xml><?xml version="1.0" encoding="utf-8"?>
<p:tagLst xmlns:p="http://schemas.openxmlformats.org/presentationml/2006/main">
  <p:tag name="AS_UNIQUEID" val="682"/>
  <p:tag name="KSO_WM_BEAUTIFY_FLAG" val=""/>
</p:tagLst>
</file>

<file path=ppt/tags/tag197.xml><?xml version="1.0" encoding="utf-8"?>
<p:tagLst xmlns:p="http://schemas.openxmlformats.org/presentationml/2006/main">
  <p:tag name="AS_UNIQUEID" val="683"/>
  <p:tag name="KSO_WM_BEAUTIFY_FLAG" val=""/>
</p:tagLst>
</file>

<file path=ppt/tags/tag198.xml><?xml version="1.0" encoding="utf-8"?>
<p:tagLst xmlns:p="http://schemas.openxmlformats.org/presentationml/2006/main">
  <p:tag name="AS_UNIQUEID" val="684"/>
  <p:tag name="KSO_WM_BEAUTIFY_FLAG" val=""/>
</p:tagLst>
</file>

<file path=ppt/tags/tag199.xml><?xml version="1.0" encoding="utf-8"?>
<p:tagLst xmlns:p="http://schemas.openxmlformats.org/presentationml/2006/main">
  <p:tag name="AS_UNIQUEID" val="685"/>
  <p:tag name="KSO_WM_BEAUTIFY_FLAG" val=""/>
</p:tagLst>
</file>

<file path=ppt/tags/tag2.xml><?xml version="1.0" encoding="utf-8"?>
<p:tagLst xmlns:p="http://schemas.openxmlformats.org/presentationml/2006/main">
  <p:tag name="AS_UNIQUEID" val="500"/>
</p:tagLst>
</file>

<file path=ppt/tags/tag20.xml><?xml version="1.0" encoding="utf-8"?>
<p:tagLst xmlns:p="http://schemas.openxmlformats.org/presentationml/2006/main">
  <p:tag name="AS_UNIQUEID" val="518"/>
</p:tagLst>
</file>

<file path=ppt/tags/tag200.xml><?xml version="1.0" encoding="utf-8"?>
<p:tagLst xmlns:p="http://schemas.openxmlformats.org/presentationml/2006/main">
  <p:tag name="AS_UNIQUEID" val="686"/>
  <p:tag name="KSO_WM_BEAUTIFY_FLAG" val=""/>
</p:tagLst>
</file>

<file path=ppt/tags/tag201.xml><?xml version="1.0" encoding="utf-8"?>
<p:tagLst xmlns:p="http://schemas.openxmlformats.org/presentationml/2006/main">
  <p:tag name="AS_UNIQUEID" val="687"/>
  <p:tag name="KSO_WM_BEAUTIFY_FLAG" val=""/>
</p:tagLst>
</file>

<file path=ppt/tags/tag202.xml><?xml version="1.0" encoding="utf-8"?>
<p:tagLst xmlns:p="http://schemas.openxmlformats.org/presentationml/2006/main">
  <p:tag name="AS_UNIQUEID" val="688"/>
  <p:tag name="KSO_WM_BEAUTIFY_FLAG" val=""/>
</p:tagLst>
</file>

<file path=ppt/tags/tag203.xml><?xml version="1.0" encoding="utf-8"?>
<p:tagLst xmlns:p="http://schemas.openxmlformats.org/presentationml/2006/main">
  <p:tag name="AS_UNIQUEID" val="689"/>
  <p:tag name="KSO_WM_BEAUTIFY_FLAG" val=""/>
</p:tagLst>
</file>

<file path=ppt/tags/tag204.xml><?xml version="1.0" encoding="utf-8"?>
<p:tagLst xmlns:p="http://schemas.openxmlformats.org/presentationml/2006/main">
  <p:tag name="AS_UNIQUEID" val="690"/>
  <p:tag name="KSO_WM_BEAUTIFY_FLAG" val=""/>
</p:tagLst>
</file>

<file path=ppt/tags/tag205.xml><?xml version="1.0" encoding="utf-8"?>
<p:tagLst xmlns:p="http://schemas.openxmlformats.org/presentationml/2006/main">
  <p:tag name="AS_UNIQUEID" val="691"/>
  <p:tag name="KSO_WM_BEAUTIFY_FLAG" val=""/>
</p:tagLst>
</file>

<file path=ppt/tags/tag206.xml><?xml version="1.0" encoding="utf-8"?>
<p:tagLst xmlns:p="http://schemas.openxmlformats.org/presentationml/2006/main">
  <p:tag name="AS_UNIQUEID" val="692"/>
  <p:tag name="KSO_WM_BEAUTIFY_FLAG" val=""/>
</p:tagLst>
</file>

<file path=ppt/tags/tag207.xml><?xml version="1.0" encoding="utf-8"?>
<p:tagLst xmlns:p="http://schemas.openxmlformats.org/presentationml/2006/main">
  <p:tag name="AS_UNIQUEID" val="693"/>
  <p:tag name="KSO_WM_BEAUTIFY_FLAG" val=""/>
</p:tagLst>
</file>

<file path=ppt/tags/tag208.xml><?xml version="1.0" encoding="utf-8"?>
<p:tagLst xmlns:p="http://schemas.openxmlformats.org/presentationml/2006/main">
  <p:tag name="AS_UNIQUEID" val="694"/>
  <p:tag name="KSO_WM_BEAUTIFY_FLAG" val=""/>
</p:tagLst>
</file>

<file path=ppt/tags/tag209.xml><?xml version="1.0" encoding="utf-8"?>
<p:tagLst xmlns:p="http://schemas.openxmlformats.org/presentationml/2006/main">
  <p:tag name="AS_UNIQUEID" val="695"/>
  <p:tag name="KSO_WM_BEAUTIFY_FLAG" val=""/>
</p:tagLst>
</file>

<file path=ppt/tags/tag21.xml><?xml version="1.0" encoding="utf-8"?>
<p:tagLst xmlns:p="http://schemas.openxmlformats.org/presentationml/2006/main">
  <p:tag name="AS_UNIQUEID" val="519"/>
</p:tagLst>
</file>

<file path=ppt/tags/tag210.xml><?xml version="1.0" encoding="utf-8"?>
<p:tagLst xmlns:p="http://schemas.openxmlformats.org/presentationml/2006/main">
  <p:tag name="AS_UNIQUEID" val="696"/>
</p:tagLst>
</file>

<file path=ppt/tags/tag211.xml><?xml version="1.0" encoding="utf-8"?>
<p:tagLst xmlns:p="http://schemas.openxmlformats.org/presentationml/2006/main">
  <p:tag name="AS_UNIQUEID" val="697"/>
</p:tagLst>
</file>

<file path=ppt/tags/tag212.xml><?xml version="1.0" encoding="utf-8"?>
<p:tagLst xmlns:p="http://schemas.openxmlformats.org/presentationml/2006/main">
  <p:tag name="AS_UNIQUEID" val="85"/>
  <p:tag name="KSO_WM_BEAUTIFY_FLAG" val=""/>
</p:tagLst>
</file>

<file path=ppt/tags/tag213.xml><?xml version="1.0" encoding="utf-8"?>
<p:tagLst xmlns:p="http://schemas.openxmlformats.org/presentationml/2006/main">
  <p:tag name="AS_UNIQUEID" val="89"/>
</p:tagLst>
</file>

<file path=ppt/tags/tag214.xml><?xml version="1.0" encoding="utf-8"?>
<p:tagLst xmlns:p="http://schemas.openxmlformats.org/presentationml/2006/main">
  <p:tag name="AS_UNIQUEID" val="90"/>
  <p:tag name="KSO_WM_BEAUTIFY_FLAG" val=""/>
</p:tagLst>
</file>

<file path=ppt/tags/tag215.xml><?xml version="1.0" encoding="utf-8"?>
<p:tagLst xmlns:p="http://schemas.openxmlformats.org/presentationml/2006/main">
  <p:tag name="AS_UNIQUEID" val="91"/>
  <p:tag name="KSO_WM_BEAUTIFY_FLAG" val=""/>
</p:tagLst>
</file>

<file path=ppt/tags/tag216.xml><?xml version="1.0" encoding="utf-8"?>
<p:tagLst xmlns:p="http://schemas.openxmlformats.org/presentationml/2006/main">
  <p:tag name="AS_UNIQUEID" val="92"/>
</p:tagLst>
</file>

<file path=ppt/tags/tag217.xml><?xml version="1.0" encoding="utf-8"?>
<p:tagLst xmlns:p="http://schemas.openxmlformats.org/presentationml/2006/main">
  <p:tag name="AS_UNIQUEID" val="93"/>
  <p:tag name="KSO_WM_BEAUTIFY_FLAG" val=""/>
</p:tagLst>
</file>

<file path=ppt/tags/tag218.xml><?xml version="1.0" encoding="utf-8"?>
<p:tagLst xmlns:p="http://schemas.openxmlformats.org/presentationml/2006/main">
  <p:tag name="AS_UNIQUEID" val="94"/>
  <p:tag name="KSO_WM_BEAUTIFY_FLAG" val=""/>
</p:tagLst>
</file>

<file path=ppt/tags/tag219.xml><?xml version="1.0" encoding="utf-8"?>
<p:tagLst xmlns:p="http://schemas.openxmlformats.org/presentationml/2006/main">
  <p:tag name="AS_UNIQUEID" val="698"/>
</p:tagLst>
</file>

<file path=ppt/tags/tag22.xml><?xml version="1.0" encoding="utf-8"?>
<p:tagLst xmlns:p="http://schemas.openxmlformats.org/presentationml/2006/main">
  <p:tag name="AS_UNIQUEID" val="520"/>
</p:tagLst>
</file>

<file path=ppt/tags/tag220.xml><?xml version="1.0" encoding="utf-8"?>
<p:tagLst xmlns:p="http://schemas.openxmlformats.org/presentationml/2006/main">
  <p:tag name="AS_UNIQUEID" val="699"/>
</p:tagLst>
</file>

<file path=ppt/tags/tag221.xml><?xml version="1.0" encoding="utf-8"?>
<p:tagLst xmlns:p="http://schemas.openxmlformats.org/presentationml/2006/main">
  <p:tag name="AS_UNIQUEID" val="700"/>
  <p:tag name="KSO_WM_BEAUTIFY_FLAG" val=""/>
</p:tagLst>
</file>

<file path=ppt/tags/tag222.xml><?xml version="1.0" encoding="utf-8"?>
<p:tagLst xmlns:p="http://schemas.openxmlformats.org/presentationml/2006/main">
  <p:tag name="AS_UNIQUEID" val="701"/>
  <p:tag name="KSO_WM_BEAUTIFY_FLAG" val=""/>
</p:tagLst>
</file>

<file path=ppt/tags/tag223.xml><?xml version="1.0" encoding="utf-8"?>
<p:tagLst xmlns:p="http://schemas.openxmlformats.org/presentationml/2006/main">
  <p:tag name="AS_UNIQUEID" val="702"/>
  <p:tag name="KSO_WM_BEAUTIFY_FLAG" val=""/>
</p:tagLst>
</file>

<file path=ppt/tags/tag224.xml><?xml version="1.0" encoding="utf-8"?>
<p:tagLst xmlns:p="http://schemas.openxmlformats.org/presentationml/2006/main">
  <p:tag name="AS_UNIQUEID" val="703"/>
</p:tagLst>
</file>

<file path=ppt/tags/tag225.xml><?xml version="1.0" encoding="utf-8"?>
<p:tagLst xmlns:p="http://schemas.openxmlformats.org/presentationml/2006/main">
  <p:tag name="AS_UNIQUEID" val="704"/>
  <p:tag name="KSO_WM_BEAUTIFY_FLAG" val=""/>
</p:tagLst>
</file>

<file path=ppt/tags/tag226.xml><?xml version="1.0" encoding="utf-8"?>
<p:tagLst xmlns:p="http://schemas.openxmlformats.org/presentationml/2006/main">
  <p:tag name="AS_UNIQUEID" val="705"/>
  <p:tag name="KSO_WM_BEAUTIFY_FLAG" val=""/>
</p:tagLst>
</file>

<file path=ppt/tags/tag227.xml><?xml version="1.0" encoding="utf-8"?>
<p:tagLst xmlns:p="http://schemas.openxmlformats.org/presentationml/2006/main">
  <p:tag name="AS_UNIQUEID" val="199"/>
  <p:tag name="KSO_WM_BEAUTIFY_FLAG" val=""/>
</p:tagLst>
</file>

<file path=ppt/tags/tag228.xml><?xml version="1.0" encoding="utf-8"?>
<p:tagLst xmlns:p="http://schemas.openxmlformats.org/presentationml/2006/main">
  <p:tag name="AS_UNIQUEID" val="706"/>
</p:tagLst>
</file>

<file path=ppt/tags/tag229.xml><?xml version="1.0" encoding="utf-8"?>
<p:tagLst xmlns:p="http://schemas.openxmlformats.org/presentationml/2006/main">
  <p:tag name="AS_UNIQUEID" val="707"/>
  <p:tag name="KSO_WM_BEAUTIFY_FLAG" val=""/>
</p:tagLst>
</file>

<file path=ppt/tags/tag23.xml><?xml version="1.0" encoding="utf-8"?>
<p:tagLst xmlns:p="http://schemas.openxmlformats.org/presentationml/2006/main">
  <p:tag name="AS_UNIQUEID" val="521"/>
</p:tagLst>
</file>

<file path=ppt/tags/tag230.xml><?xml version="1.0" encoding="utf-8"?>
<p:tagLst xmlns:p="http://schemas.openxmlformats.org/presentationml/2006/main">
  <p:tag name="AS_UNIQUEID" val="708"/>
  <p:tag name="KSO_WM_BEAUTIFY_FLAG" val=""/>
</p:tagLst>
</file>

<file path=ppt/tags/tag231.xml><?xml version="1.0" encoding="utf-8"?>
<p:tagLst xmlns:p="http://schemas.openxmlformats.org/presentationml/2006/main">
  <p:tag name="AS_UNIQUEID" val="709"/>
  <p:tag name="KSO_WM_BEAUTIFY_FLAG" val=""/>
</p:tagLst>
</file>

<file path=ppt/tags/tag232.xml><?xml version="1.0" encoding="utf-8"?>
<p:tagLst xmlns:p="http://schemas.openxmlformats.org/presentationml/2006/main">
  <p:tag name="AS_UNIQUEID" val="710"/>
  <p:tag name="KSO_WM_BEAUTIFY_FLAG" val=""/>
</p:tagLst>
</file>

<file path=ppt/tags/tag233.xml><?xml version="1.0" encoding="utf-8"?>
<p:tagLst xmlns:p="http://schemas.openxmlformats.org/presentationml/2006/main">
  <p:tag name="AS_UNIQUEID" val="711"/>
  <p:tag name="KSO_WM_BEAUTIFY_FLAG" val=""/>
</p:tagLst>
</file>

<file path=ppt/tags/tag234.xml><?xml version="1.0" encoding="utf-8"?>
<p:tagLst xmlns:p="http://schemas.openxmlformats.org/presentationml/2006/main">
  <p:tag name="AS_UNIQUEID" val="712"/>
  <p:tag name="KSO_WM_BEAUTIFY_FLAG" val=""/>
</p:tagLst>
</file>

<file path=ppt/tags/tag235.xml><?xml version="1.0" encoding="utf-8"?>
<p:tagLst xmlns:p="http://schemas.openxmlformats.org/presentationml/2006/main">
  <p:tag name="AS_UNIQUEID" val="713"/>
</p:tagLst>
</file>

<file path=ppt/tags/tag236.xml><?xml version="1.0" encoding="utf-8"?>
<p:tagLst xmlns:p="http://schemas.openxmlformats.org/presentationml/2006/main">
  <p:tag name="AS_UNIQUEID" val="714"/>
</p:tagLst>
</file>

<file path=ppt/tags/tag237.xml><?xml version="1.0" encoding="utf-8"?>
<p:tagLst xmlns:p="http://schemas.openxmlformats.org/presentationml/2006/main">
  <p:tag name="AS_UNIQUEID" val="715"/>
  <p:tag name="KSO_WM_BEAUTIFY_FLAG" val=""/>
</p:tagLst>
</file>

<file path=ppt/tags/tag238.xml><?xml version="1.0" encoding="utf-8"?>
<p:tagLst xmlns:p="http://schemas.openxmlformats.org/presentationml/2006/main">
  <p:tag name="AS_UNIQUEID" val="716"/>
  <p:tag name="KSO_WM_BEAUTIFY_FLAG" val=""/>
</p:tagLst>
</file>

<file path=ppt/tags/tag239.xml><?xml version="1.0" encoding="utf-8"?>
<p:tagLst xmlns:p="http://schemas.openxmlformats.org/presentationml/2006/main">
  <p:tag name="AS_UNIQUEID" val="717"/>
  <p:tag name="KSO_WM_BEAUTIFY_FLAG" val=""/>
</p:tagLst>
</file>

<file path=ppt/tags/tag24.xml><?xml version="1.0" encoding="utf-8"?>
<p:tagLst xmlns:p="http://schemas.openxmlformats.org/presentationml/2006/main">
  <p:tag name="AS_UNIQUEID" val="522"/>
</p:tagLst>
</file>

<file path=ppt/tags/tag240.xml><?xml version="1.0" encoding="utf-8"?>
<p:tagLst xmlns:p="http://schemas.openxmlformats.org/presentationml/2006/main">
  <p:tag name="AS_UNIQUEID" val="718"/>
</p:tagLst>
</file>

<file path=ppt/tags/tag241.xml><?xml version="1.0" encoding="utf-8"?>
<p:tagLst xmlns:p="http://schemas.openxmlformats.org/presentationml/2006/main">
  <p:tag name="AS_UNIQUEID" val="719"/>
</p:tagLst>
</file>

<file path=ppt/tags/tag242.xml><?xml version="1.0" encoding="utf-8"?>
<p:tagLst xmlns:p="http://schemas.openxmlformats.org/presentationml/2006/main">
  <p:tag name="AS_UNIQUEID" val="720"/>
</p:tagLst>
</file>

<file path=ppt/tags/tag243.xml><?xml version="1.0" encoding="utf-8"?>
<p:tagLst xmlns:p="http://schemas.openxmlformats.org/presentationml/2006/main">
  <p:tag name="AS_UNIQUEID" val="721"/>
</p:tagLst>
</file>

<file path=ppt/tags/tag244.xml><?xml version="1.0" encoding="utf-8"?>
<p:tagLst xmlns:p="http://schemas.openxmlformats.org/presentationml/2006/main">
  <p:tag name="AS_UNIQUEID" val="722"/>
</p:tagLst>
</file>

<file path=ppt/tags/tag245.xml><?xml version="1.0" encoding="utf-8"?>
<p:tagLst xmlns:p="http://schemas.openxmlformats.org/presentationml/2006/main">
  <p:tag name="AS_UNIQUEID" val="723"/>
</p:tagLst>
</file>

<file path=ppt/tags/tag246.xml><?xml version="1.0" encoding="utf-8"?>
<p:tagLst xmlns:p="http://schemas.openxmlformats.org/presentationml/2006/main">
  <p:tag name="AS_UNIQUEID" val="724"/>
</p:tagLst>
</file>

<file path=ppt/tags/tag247.xml><?xml version="1.0" encoding="utf-8"?>
<p:tagLst xmlns:p="http://schemas.openxmlformats.org/presentationml/2006/main">
  <p:tag name="AS_UNIQUEID" val="725"/>
  <p:tag name="KSO_WM_BEAUTIFY_FLAG" val=""/>
</p:tagLst>
</file>

<file path=ppt/tags/tag248.xml><?xml version="1.0" encoding="utf-8"?>
<p:tagLst xmlns:p="http://schemas.openxmlformats.org/presentationml/2006/main">
  <p:tag name="AS_UNIQUEID" val="726"/>
  <p:tag name="KSO_WM_BEAUTIFY_FLAG" val=""/>
</p:tagLst>
</file>

<file path=ppt/tags/tag249.xml><?xml version="1.0" encoding="utf-8"?>
<p:tagLst xmlns:p="http://schemas.openxmlformats.org/presentationml/2006/main">
  <p:tag name="AS_UNIQUEID" val="727"/>
  <p:tag name="KSO_WM_BEAUTIFY_FLAG" val=""/>
</p:tagLst>
</file>

<file path=ppt/tags/tag25.xml><?xml version="1.0" encoding="utf-8"?>
<p:tagLst xmlns:p="http://schemas.openxmlformats.org/presentationml/2006/main">
  <p:tag name="AS_UNIQUEID" val="523"/>
</p:tagLst>
</file>

<file path=ppt/tags/tag250.xml><?xml version="1.0" encoding="utf-8"?>
<p:tagLst xmlns:p="http://schemas.openxmlformats.org/presentationml/2006/main">
  <p:tag name="AS_UNIQUEID" val="728"/>
  <p:tag name="KSO_WM_BEAUTIFY_FLAG" val=""/>
</p:tagLst>
</file>

<file path=ppt/tags/tag251.xml><?xml version="1.0" encoding="utf-8"?>
<p:tagLst xmlns:p="http://schemas.openxmlformats.org/presentationml/2006/main">
  <p:tag name="AS_UNIQUEID" val="729"/>
</p:tagLst>
</file>

<file path=ppt/tags/tag252.xml><?xml version="1.0" encoding="utf-8"?>
<p:tagLst xmlns:p="http://schemas.openxmlformats.org/presentationml/2006/main">
  <p:tag name="AS_UNIQUEID" val="730"/>
</p:tagLst>
</file>

<file path=ppt/tags/tag253.xml><?xml version="1.0" encoding="utf-8"?>
<p:tagLst xmlns:p="http://schemas.openxmlformats.org/presentationml/2006/main">
  <p:tag name="AS_UNIQUEID" val="731"/>
</p:tagLst>
</file>

<file path=ppt/tags/tag254.xml><?xml version="1.0" encoding="utf-8"?>
<p:tagLst xmlns:p="http://schemas.openxmlformats.org/presentationml/2006/main">
  <p:tag name="AS_UNIQUEID" val="732"/>
  <p:tag name="KSO_WM_BEAUTIFY_FLAG" val=""/>
</p:tagLst>
</file>

<file path=ppt/tags/tag255.xml><?xml version="1.0" encoding="utf-8"?>
<p:tagLst xmlns:p="http://schemas.openxmlformats.org/presentationml/2006/main">
  <p:tag name="AS_UNIQUEID" val="733"/>
  <p:tag name="KSO_WM_BEAUTIFY_FLAG" val=""/>
</p:tagLst>
</file>

<file path=ppt/tags/tag256.xml><?xml version="1.0" encoding="utf-8"?>
<p:tagLst xmlns:p="http://schemas.openxmlformats.org/presentationml/2006/main">
  <p:tag name="AS_UNIQUEID" val="734"/>
  <p:tag name="KSO_WM_BEAUTIFY_FLAG" val=""/>
</p:tagLst>
</file>

<file path=ppt/tags/tag257.xml><?xml version="1.0" encoding="utf-8"?>
<p:tagLst xmlns:p="http://schemas.openxmlformats.org/presentationml/2006/main">
  <p:tag name="AS_UNIQUEID" val="735"/>
</p:tagLst>
</file>

<file path=ppt/tags/tag258.xml><?xml version="1.0" encoding="utf-8"?>
<p:tagLst xmlns:p="http://schemas.openxmlformats.org/presentationml/2006/main">
  <p:tag name="AS_UNIQUEID" val="736"/>
  <p:tag name="KSO_WM_BEAUTIFY_FLAG" val=""/>
</p:tagLst>
</file>

<file path=ppt/tags/tag259.xml><?xml version="1.0" encoding="utf-8"?>
<p:tagLst xmlns:p="http://schemas.openxmlformats.org/presentationml/2006/main">
  <p:tag name="AS_UNIQUEID" val="737"/>
</p:tagLst>
</file>

<file path=ppt/tags/tag26.xml><?xml version="1.0" encoding="utf-8"?>
<p:tagLst xmlns:p="http://schemas.openxmlformats.org/presentationml/2006/main">
  <p:tag name="AS_UNIQUEID" val="524"/>
</p:tagLst>
</file>

<file path=ppt/tags/tag260.xml><?xml version="1.0" encoding="utf-8"?>
<p:tagLst xmlns:p="http://schemas.openxmlformats.org/presentationml/2006/main">
  <p:tag name="AS_UNIQUEID" val="75"/>
  <p:tag name="KSO_WM_BEAUTIFY_FLAG" val=""/>
</p:tagLst>
</file>

<file path=ppt/tags/tag261.xml><?xml version="1.0" encoding="utf-8"?>
<p:tagLst xmlns:p="http://schemas.openxmlformats.org/presentationml/2006/main">
  <p:tag name="AS_UNIQUEID" val="738"/>
</p:tagLst>
</file>

<file path=ppt/tags/tag262.xml><?xml version="1.0" encoding="utf-8"?>
<p:tagLst xmlns:p="http://schemas.openxmlformats.org/presentationml/2006/main">
  <p:tag name="AS_UNIQUEID" val="739"/>
</p:tagLst>
</file>

<file path=ppt/tags/tag263.xml><?xml version="1.0" encoding="utf-8"?>
<p:tagLst xmlns:p="http://schemas.openxmlformats.org/presentationml/2006/main">
  <p:tag name="AS_UNIQUEID" val="740"/>
  <p:tag name="KSO_WM_BEAUTIFY_FLAG" val=""/>
</p:tagLst>
</file>

<file path=ppt/tags/tag264.xml><?xml version="1.0" encoding="utf-8"?>
<p:tagLst xmlns:p="http://schemas.openxmlformats.org/presentationml/2006/main">
  <p:tag name="AS_UNIQUEID" val="741"/>
  <p:tag name="KSO_WM_BEAUTIFY_FLAG" val=""/>
</p:tagLst>
</file>

<file path=ppt/tags/tag265.xml><?xml version="1.0" encoding="utf-8"?>
<p:tagLst xmlns:p="http://schemas.openxmlformats.org/presentationml/2006/main">
  <p:tag name="AS_UNIQUEID" val="742"/>
  <p:tag name="KSO_WM_BEAUTIFY_FLAG" val=""/>
</p:tagLst>
</file>

<file path=ppt/tags/tag266.xml><?xml version="1.0" encoding="utf-8"?>
<p:tagLst xmlns:p="http://schemas.openxmlformats.org/presentationml/2006/main">
  <p:tag name="AS_UNIQUEID" val="743"/>
</p:tagLst>
</file>

<file path=ppt/tags/tag267.xml><?xml version="1.0" encoding="utf-8"?>
<p:tagLst xmlns:p="http://schemas.openxmlformats.org/presentationml/2006/main">
  <p:tag name="AS_UNIQUEID" val="307"/>
  <p:tag name="KSO_WM_BEAUTIFY_FLAG" val=""/>
</p:tagLst>
</file>

<file path=ppt/tags/tag268.xml><?xml version="1.0" encoding="utf-8"?>
<p:tagLst xmlns:p="http://schemas.openxmlformats.org/presentationml/2006/main">
  <p:tag name="AS_UNIQUEID" val="744"/>
  <p:tag name="KSO_WM_BEAUTIFY_FLAG" val=""/>
</p:tagLst>
</file>

<file path=ppt/tags/tag269.xml><?xml version="1.0" encoding="utf-8"?>
<p:tagLst xmlns:p="http://schemas.openxmlformats.org/presentationml/2006/main">
  <p:tag name="AS_UNIQUEID" val="745"/>
  <p:tag name="KSO_WM_BEAUTIFY_FLAG" val=""/>
</p:tagLst>
</file>

<file path=ppt/tags/tag27.xml><?xml version="1.0" encoding="utf-8"?>
<p:tagLst xmlns:p="http://schemas.openxmlformats.org/presentationml/2006/main">
  <p:tag name="AS_UNIQUEID" val="525"/>
</p:tagLst>
</file>

<file path=ppt/tags/tag270.xml><?xml version="1.0" encoding="utf-8"?>
<p:tagLst xmlns:p="http://schemas.openxmlformats.org/presentationml/2006/main">
  <p:tag name="AS_UNIQUEID" val="746"/>
  <p:tag name="KSO_WM_BEAUTIFY_FLAG" val=""/>
</p:tagLst>
</file>

<file path=ppt/tags/tag271.xml><?xml version="1.0" encoding="utf-8"?>
<p:tagLst xmlns:p="http://schemas.openxmlformats.org/presentationml/2006/main">
  <p:tag name="AS_UNIQUEID" val="747"/>
  <p:tag name="KSO_WM_BEAUTIFY_FLAG" val=""/>
</p:tagLst>
</file>

<file path=ppt/tags/tag272.xml><?xml version="1.0" encoding="utf-8"?>
<p:tagLst xmlns:p="http://schemas.openxmlformats.org/presentationml/2006/main">
  <p:tag name="AS_UNIQUEID" val="748"/>
  <p:tag name="KSO_WM_BEAUTIFY_FLAG" val=""/>
</p:tagLst>
</file>

<file path=ppt/tags/tag273.xml><?xml version="1.0" encoding="utf-8"?>
<p:tagLst xmlns:p="http://schemas.openxmlformats.org/presentationml/2006/main">
  <p:tag name="AS_UNIQUEID" val="749"/>
  <p:tag name="KSO_WM_BEAUTIFY_FLAG" val=""/>
</p:tagLst>
</file>

<file path=ppt/tags/tag274.xml><?xml version="1.0" encoding="utf-8"?>
<p:tagLst xmlns:p="http://schemas.openxmlformats.org/presentationml/2006/main">
  <p:tag name="AS_UNIQUEID" val="750"/>
</p:tagLst>
</file>

<file path=ppt/tags/tag275.xml><?xml version="1.0" encoding="utf-8"?>
<p:tagLst xmlns:p="http://schemas.openxmlformats.org/presentationml/2006/main">
  <p:tag name="AS_UNIQUEID" val="751"/>
</p:tagLst>
</file>

<file path=ppt/tags/tag276.xml><?xml version="1.0" encoding="utf-8"?>
<p:tagLst xmlns:p="http://schemas.openxmlformats.org/presentationml/2006/main">
  <p:tag name="AS_UNIQUEID" val="752"/>
  <p:tag name="KSO_WM_BEAUTIFY_FLAG" val=""/>
</p:tagLst>
</file>

<file path=ppt/tags/tag277.xml><?xml version="1.0" encoding="utf-8"?>
<p:tagLst xmlns:p="http://schemas.openxmlformats.org/presentationml/2006/main">
  <p:tag name="AS_UNIQUEID" val="753"/>
  <p:tag name="KSO_WM_BEAUTIFY_FLAG" val=""/>
</p:tagLst>
</file>

<file path=ppt/tags/tag278.xml><?xml version="1.0" encoding="utf-8"?>
<p:tagLst xmlns:p="http://schemas.openxmlformats.org/presentationml/2006/main">
  <p:tag name="AS_UNIQUEID" val="754"/>
  <p:tag name="KSO_WM_BEAUTIFY_FLAG" val=""/>
</p:tagLst>
</file>

<file path=ppt/tags/tag279.xml><?xml version="1.0" encoding="utf-8"?>
<p:tagLst xmlns:p="http://schemas.openxmlformats.org/presentationml/2006/main">
  <p:tag name="AS_UNIQUEID" val="755"/>
</p:tagLst>
</file>

<file path=ppt/tags/tag28.xml><?xml version="1.0" encoding="utf-8"?>
<p:tagLst xmlns:p="http://schemas.openxmlformats.org/presentationml/2006/main">
  <p:tag name="AS_UNIQUEID" val="526"/>
</p:tagLst>
</file>

<file path=ppt/tags/tag280.xml><?xml version="1.0" encoding="utf-8"?>
<p:tagLst xmlns:p="http://schemas.openxmlformats.org/presentationml/2006/main">
  <p:tag name="AS_UNIQUEID" val="756"/>
  <p:tag name="KSO_WM_BEAUTIFY_FLAG" val=""/>
</p:tagLst>
</file>

<file path=ppt/tags/tag281.xml><?xml version="1.0" encoding="utf-8"?>
<p:tagLst xmlns:p="http://schemas.openxmlformats.org/presentationml/2006/main">
  <p:tag name="AS_UNIQUEID" val="757"/>
  <p:tag name="KSO_WM_BEAUTIFY_FLAG" val=""/>
</p:tagLst>
</file>

<file path=ppt/tags/tag282.xml><?xml version="1.0" encoding="utf-8"?>
<p:tagLst xmlns:p="http://schemas.openxmlformats.org/presentationml/2006/main">
  <p:tag name="AS_UNIQUEID" val="758"/>
  <p:tag name="KSO_WM_BEAUTIFY_FLAG" val=""/>
</p:tagLst>
</file>

<file path=ppt/tags/tag283.xml><?xml version="1.0" encoding="utf-8"?>
<p:tagLst xmlns:p="http://schemas.openxmlformats.org/presentationml/2006/main">
  <p:tag name="AS_UNIQUEID" val="759"/>
  <p:tag name="KSO_WM_BEAUTIFY_FLAG" val=""/>
</p:tagLst>
</file>

<file path=ppt/tags/tag284.xml><?xml version="1.0" encoding="utf-8"?>
<p:tagLst xmlns:p="http://schemas.openxmlformats.org/presentationml/2006/main">
  <p:tag name="AS_UNIQUEID" val="760"/>
  <p:tag name="KSO_WM_BEAUTIFY_FLAG" val=""/>
</p:tagLst>
</file>

<file path=ppt/tags/tag285.xml><?xml version="1.0" encoding="utf-8"?>
<p:tagLst xmlns:p="http://schemas.openxmlformats.org/presentationml/2006/main">
  <p:tag name="AS_UNIQUEID" val="761"/>
</p:tagLst>
</file>

<file path=ppt/tags/tag286.xml><?xml version="1.0" encoding="utf-8"?>
<p:tagLst xmlns:p="http://schemas.openxmlformats.org/presentationml/2006/main">
  <p:tag name="AS_UNIQUEID" val="762"/>
</p:tagLst>
</file>

<file path=ppt/tags/tag287.xml><?xml version="1.0" encoding="utf-8"?>
<p:tagLst xmlns:p="http://schemas.openxmlformats.org/presentationml/2006/main">
  <p:tag name="AS_UNIQUEID" val="763"/>
  <p:tag name="KSO_WM_BEAUTIFY_FLAG" val=""/>
</p:tagLst>
</file>

<file path=ppt/tags/tag288.xml><?xml version="1.0" encoding="utf-8"?>
<p:tagLst xmlns:p="http://schemas.openxmlformats.org/presentationml/2006/main">
  <p:tag name="AS_UNIQUEID" val="764"/>
  <p:tag name="KSO_WM_BEAUTIFY_FLAG" val=""/>
</p:tagLst>
</file>

<file path=ppt/tags/tag289.xml><?xml version="1.0" encoding="utf-8"?>
<p:tagLst xmlns:p="http://schemas.openxmlformats.org/presentationml/2006/main">
  <p:tag name="AS_UNIQUEID" val="765"/>
  <p:tag name="KSO_WM_BEAUTIFY_FLAG" val=""/>
</p:tagLst>
</file>

<file path=ppt/tags/tag29.xml><?xml version="1.0" encoding="utf-8"?>
<p:tagLst xmlns:p="http://schemas.openxmlformats.org/presentationml/2006/main">
  <p:tag name="AS_UNIQUEID" val="527"/>
</p:tagLst>
</file>

<file path=ppt/tags/tag290.xml><?xml version="1.0" encoding="utf-8"?>
<p:tagLst xmlns:p="http://schemas.openxmlformats.org/presentationml/2006/main">
  <p:tag name="AS_UNIQUEID" val="766"/>
</p:tagLst>
</file>

<file path=ppt/tags/tag291.xml><?xml version="1.0" encoding="utf-8"?>
<p:tagLst xmlns:p="http://schemas.openxmlformats.org/presentationml/2006/main">
  <p:tag name="AS_UNIQUEID" val="767"/>
</p:tagLst>
</file>

<file path=ppt/tags/tag292.xml><?xml version="1.0" encoding="utf-8"?>
<p:tagLst xmlns:p="http://schemas.openxmlformats.org/presentationml/2006/main">
  <p:tag name="AS_UNIQUEID" val="768"/>
</p:tagLst>
</file>

<file path=ppt/tags/tag293.xml><?xml version="1.0" encoding="utf-8"?>
<p:tagLst xmlns:p="http://schemas.openxmlformats.org/presentationml/2006/main">
  <p:tag name="AS_UNIQUEID" val="769"/>
</p:tagLst>
</file>

<file path=ppt/tags/tag294.xml><?xml version="1.0" encoding="utf-8"?>
<p:tagLst xmlns:p="http://schemas.openxmlformats.org/presentationml/2006/main">
  <p:tag name="AS_UNIQUEID" val="770"/>
</p:tagLst>
</file>

<file path=ppt/tags/tag295.xml><?xml version="1.0" encoding="utf-8"?>
<p:tagLst xmlns:p="http://schemas.openxmlformats.org/presentationml/2006/main">
  <p:tag name="AS_UNIQUEID" val="771"/>
</p:tagLst>
</file>

<file path=ppt/tags/tag296.xml><?xml version="1.0" encoding="utf-8"?>
<p:tagLst xmlns:p="http://schemas.openxmlformats.org/presentationml/2006/main">
  <p:tag name="AS_UNIQUEID" val="772"/>
</p:tagLst>
</file>

<file path=ppt/tags/tag297.xml><?xml version="1.0" encoding="utf-8"?>
<p:tagLst xmlns:p="http://schemas.openxmlformats.org/presentationml/2006/main">
  <p:tag name="AS_UNIQUEID" val="773"/>
</p:tagLst>
</file>

<file path=ppt/tags/tag298.xml><?xml version="1.0" encoding="utf-8"?>
<p:tagLst xmlns:p="http://schemas.openxmlformats.org/presentationml/2006/main">
  <p:tag name="AS_UNIQUEID" val="774"/>
</p:tagLst>
</file>

<file path=ppt/tags/tag299.xml><?xml version="1.0" encoding="utf-8"?>
<p:tagLst xmlns:p="http://schemas.openxmlformats.org/presentationml/2006/main">
  <p:tag name="AS_UNIQUEID" val="775"/>
</p:tagLst>
</file>

<file path=ppt/tags/tag3.xml><?xml version="1.0" encoding="utf-8"?>
<p:tagLst xmlns:p="http://schemas.openxmlformats.org/presentationml/2006/main">
  <p:tag name="AS_UNIQUEID" val="501"/>
</p:tagLst>
</file>

<file path=ppt/tags/tag30.xml><?xml version="1.0" encoding="utf-8"?>
<p:tagLst xmlns:p="http://schemas.openxmlformats.org/presentationml/2006/main">
  <p:tag name="AS_UNIQUEID" val="528"/>
</p:tagLst>
</file>

<file path=ppt/tags/tag300.xml><?xml version="1.0" encoding="utf-8"?>
<p:tagLst xmlns:p="http://schemas.openxmlformats.org/presentationml/2006/main">
  <p:tag name="AS_UNIQUEID" val="776"/>
</p:tagLst>
</file>

<file path=ppt/tags/tag301.xml><?xml version="1.0" encoding="utf-8"?>
<p:tagLst xmlns:p="http://schemas.openxmlformats.org/presentationml/2006/main">
  <p:tag name="AS_UNIQUEID" val="777"/>
</p:tagLst>
</file>

<file path=ppt/tags/tag302.xml><?xml version="1.0" encoding="utf-8"?>
<p:tagLst xmlns:p="http://schemas.openxmlformats.org/presentationml/2006/main">
  <p:tag name="AS_UNIQUEID" val="778"/>
</p:tagLst>
</file>

<file path=ppt/tags/tag303.xml><?xml version="1.0" encoding="utf-8"?>
<p:tagLst xmlns:p="http://schemas.openxmlformats.org/presentationml/2006/main">
  <p:tag name="AS_UNIQUEID" val="779"/>
</p:tagLst>
</file>

<file path=ppt/tags/tag304.xml><?xml version="1.0" encoding="utf-8"?>
<p:tagLst xmlns:p="http://schemas.openxmlformats.org/presentationml/2006/main">
  <p:tag name="AS_UNIQUEID" val="780"/>
  <p:tag name="KSO_WM_BEAUTIFY_FLAG" val=""/>
</p:tagLst>
</file>

<file path=ppt/tags/tag305.xml><?xml version="1.0" encoding="utf-8"?>
<p:tagLst xmlns:p="http://schemas.openxmlformats.org/presentationml/2006/main">
  <p:tag name="AS_UNIQUEID" val="781"/>
  <p:tag name="KSO_WM_BEAUTIFY_FLAG" val=""/>
</p:tagLst>
</file>

<file path=ppt/tags/tag306.xml><?xml version="1.0" encoding="utf-8"?>
<p:tagLst xmlns:p="http://schemas.openxmlformats.org/presentationml/2006/main">
  <p:tag name="AS_UNIQUEID" val="782"/>
  <p:tag name="KSO_WM_BEAUTIFY_FLAG" val=""/>
</p:tagLst>
</file>

<file path=ppt/tags/tag307.xml><?xml version="1.0" encoding="utf-8"?>
<p:tagLst xmlns:p="http://schemas.openxmlformats.org/presentationml/2006/main">
  <p:tag name="AS_UNIQUEID" val="783"/>
  <p:tag name="KSO_WM_UNIT_MEDIACOVER_BTN_POS" val="c"/>
  <p:tag name="KSO_WM_UNIT_MEDIACOVER_BTN_STATE" val="1"/>
  <p:tag name="KSO_WM_UNIT_MEDIACOVER_BTN_STYLE" val="ee0bc779c1f3d7f3e90c96344320e69a"/>
  <p:tag name="KSO_WM_UNIT_MEDIACOVER_BTNRECT" val="3265*1837*0*0"/>
  <p:tag name="KSO_WM_UNIT_MEDIACOVER_RGB" val=""/>
  <p:tag name="KSO_WM_UNIT_MEDIACOVER_STYLEID" val="1"/>
  <p:tag name="KSO_WM_UNIT_MEDIACOVER_TEXTSTATE" val="0"/>
  <p:tag name="KSO_WM_UNIT_MEDIACOVER_TRANSPARENCY" val=""/>
</p:tagLst>
</file>

<file path=ppt/tags/tag308.xml><?xml version="1.0" encoding="utf-8"?>
<p:tagLst xmlns:p="http://schemas.openxmlformats.org/presentationml/2006/main">
  <p:tag name="AS_UNIQUEID" val="784"/>
</p:tagLst>
</file>

<file path=ppt/tags/tag309.xml><?xml version="1.0" encoding="utf-8"?>
<p:tagLst xmlns:p="http://schemas.openxmlformats.org/presentationml/2006/main">
  <p:tag name="AS_UNIQUEID" val="785"/>
</p:tagLst>
</file>

<file path=ppt/tags/tag31.xml><?xml version="1.0" encoding="utf-8"?>
<p:tagLst xmlns:p="http://schemas.openxmlformats.org/presentationml/2006/main">
  <p:tag name="AS_UNIQUEID" val="529"/>
</p:tagLst>
</file>

<file path=ppt/tags/tag310.xml><?xml version="1.0" encoding="utf-8"?>
<p:tagLst xmlns:p="http://schemas.openxmlformats.org/presentationml/2006/main">
  <p:tag name="AS_UNIQUEID" val="786"/>
  <p:tag name="KSO_WM_BEAUTIFY_FLAG" val=""/>
</p:tagLst>
</file>

<file path=ppt/tags/tag311.xml><?xml version="1.0" encoding="utf-8"?>
<p:tagLst xmlns:p="http://schemas.openxmlformats.org/presentationml/2006/main">
  <p:tag name="AS_UNIQUEID" val="787"/>
  <p:tag name="KSO_WM_BEAUTIFY_FLAG" val=""/>
</p:tagLst>
</file>

<file path=ppt/tags/tag312.xml><?xml version="1.0" encoding="utf-8"?>
<p:tagLst xmlns:p="http://schemas.openxmlformats.org/presentationml/2006/main">
  <p:tag name="AS_UNIQUEID" val="788"/>
  <p:tag name="KSO_WM_BEAUTIFY_FLAG" val=""/>
</p:tagLst>
</file>

<file path=ppt/tags/tag313.xml><?xml version="1.0" encoding="utf-8"?>
<p:tagLst xmlns:p="http://schemas.openxmlformats.org/presentationml/2006/main">
  <p:tag name="AS_UNIQUEID" val="789"/>
</p:tagLst>
</file>

<file path=ppt/tags/tag314.xml><?xml version="1.0" encoding="utf-8"?>
<p:tagLst xmlns:p="http://schemas.openxmlformats.org/presentationml/2006/main">
  <p:tag name="AS_UNIQUEID" val="790"/>
</p:tagLst>
</file>

<file path=ppt/tags/tag315.xml><?xml version="1.0" encoding="utf-8"?>
<p:tagLst xmlns:p="http://schemas.openxmlformats.org/presentationml/2006/main">
  <p:tag name="AS_UNIQUEID" val="791"/>
</p:tagLst>
</file>

<file path=ppt/tags/tag316.xml><?xml version="1.0" encoding="utf-8"?>
<p:tagLst xmlns:p="http://schemas.openxmlformats.org/presentationml/2006/main">
  <p:tag name="AS_UNIQUEID" val="792"/>
</p:tagLst>
</file>

<file path=ppt/tags/tag317.xml><?xml version="1.0" encoding="utf-8"?>
<p:tagLst xmlns:p="http://schemas.openxmlformats.org/presentationml/2006/main">
  <p:tag name="AS_UNIQUEID" val="793"/>
</p:tagLst>
</file>

<file path=ppt/tags/tag318.xml><?xml version="1.0" encoding="utf-8"?>
<p:tagLst xmlns:p="http://schemas.openxmlformats.org/presentationml/2006/main">
  <p:tag name="AS_UNIQUEID" val="794"/>
</p:tagLst>
</file>

<file path=ppt/tags/tag319.xml><?xml version="1.0" encoding="utf-8"?>
<p:tagLst xmlns:p="http://schemas.openxmlformats.org/presentationml/2006/main">
  <p:tag name="AS_UNIQUEID" val="795"/>
  <p:tag name="KSO_WM_BEAUTIFY_FLAG" val=""/>
  <p:tag name="KSO_WM_UNIT_TABLE_BEAUTIFY" val="smartTable{9a6e3223-9f98-4ea7-80b3-2a174aa15938}"/>
  <p:tag name="TABLE_COLOR_RGB" val="0x000000*0xFFFFFF*0x212121*0xFFFFFF*0xf4cda6*0xb1dce3*0xc2ebc9*0xdccee7*0xf4e8d0*0xf4a9a6"/>
  <p:tag name="TABLE_COLORIDX" val="8"/>
  <p:tag name="TABLE_ENDDRAG_ORIGIN_RECT" val="651*254"/>
  <p:tag name="TABLE_ENDDRAG_RECT" val="14*167*651*254"/>
  <p:tag name="TABLE_SKINIDX" val="0"/>
</p:tagLst>
</file>

<file path=ppt/tags/tag32.xml><?xml version="1.0" encoding="utf-8"?>
<p:tagLst xmlns:p="http://schemas.openxmlformats.org/presentationml/2006/main">
  <p:tag name="AS_UNIQUEID" val="530"/>
</p:tagLst>
</file>

<file path=ppt/tags/tag320.xml><?xml version="1.0" encoding="utf-8"?>
<p:tagLst xmlns:p="http://schemas.openxmlformats.org/presentationml/2006/main">
  <p:tag name="AS_UNIQUEID" val="796"/>
  <p:tag name="KSO_WM_BEAUTIFY_FLAG" val=""/>
</p:tagLst>
</file>

<file path=ppt/tags/tag321.xml><?xml version="1.0" encoding="utf-8"?>
<p:tagLst xmlns:p="http://schemas.openxmlformats.org/presentationml/2006/main">
  <p:tag name="AS_UNIQUEID" val="797"/>
</p:tagLst>
</file>

<file path=ppt/tags/tag322.xml><?xml version="1.0" encoding="utf-8"?>
<p:tagLst xmlns:p="http://schemas.openxmlformats.org/presentationml/2006/main">
  <p:tag name="AS_UNIQUEID" val="798"/>
</p:tagLst>
</file>

<file path=ppt/tags/tag323.xml><?xml version="1.0" encoding="utf-8"?>
<p:tagLst xmlns:p="http://schemas.openxmlformats.org/presentationml/2006/main">
  <p:tag name="AS_UNIQUEID" val="799"/>
  <p:tag name="KSO_WM_BEAUTIFY_FLAG" val=""/>
</p:tagLst>
</file>

<file path=ppt/tags/tag324.xml><?xml version="1.0" encoding="utf-8"?>
<p:tagLst xmlns:p="http://schemas.openxmlformats.org/presentationml/2006/main">
  <p:tag name="AS_UNIQUEID" val="800"/>
  <p:tag name="KSO_WM_BEAUTIFY_FLAG" val=""/>
</p:tagLst>
</file>

<file path=ppt/tags/tag325.xml><?xml version="1.0" encoding="utf-8"?>
<p:tagLst xmlns:p="http://schemas.openxmlformats.org/presentationml/2006/main">
  <p:tag name="AS_UNIQUEID" val="801"/>
  <p:tag name="KSO_WM_BEAUTIFY_FLAG" val=""/>
</p:tagLst>
</file>

<file path=ppt/tags/tag326.xml><?xml version="1.0" encoding="utf-8"?>
<p:tagLst xmlns:p="http://schemas.openxmlformats.org/presentationml/2006/main">
  <p:tag name="AS_UNIQUEID" val="802"/>
</p:tagLst>
</file>

<file path=ppt/tags/tag327.xml><?xml version="1.0" encoding="utf-8"?>
<p:tagLst xmlns:p="http://schemas.openxmlformats.org/presentationml/2006/main">
  <p:tag name="AS_UNIQUEID" val="803"/>
  <p:tag name="KSO_WM_BEAUTIFY_FLAG" val=""/>
</p:tagLst>
</file>

<file path=ppt/tags/tag328.xml><?xml version="1.0" encoding="utf-8"?>
<p:tagLst xmlns:p="http://schemas.openxmlformats.org/presentationml/2006/main">
  <p:tag name="AS_UNIQUEID" val="358"/>
  <p:tag name="KSO_WM_BEAUTIFY_FLAG" val=""/>
</p:tagLst>
</file>

<file path=ppt/tags/tag329.xml><?xml version="1.0" encoding="utf-8"?>
<p:tagLst xmlns:p="http://schemas.openxmlformats.org/presentationml/2006/main">
  <p:tag name="AS_UNIQUEID" val="804"/>
  <p:tag name="KSO_WM_BEAUTIFY_FLAG" val=""/>
</p:tagLst>
</file>

<file path=ppt/tags/tag33.xml><?xml version="1.0" encoding="utf-8"?>
<p:tagLst xmlns:p="http://schemas.openxmlformats.org/presentationml/2006/main">
  <p:tag name="AS_UNIQUEID" val="531"/>
</p:tagLst>
</file>

<file path=ppt/tags/tag330.xml><?xml version="1.0" encoding="utf-8"?>
<p:tagLst xmlns:p="http://schemas.openxmlformats.org/presentationml/2006/main">
  <p:tag name="AS_UNIQUEID" val="805"/>
  <p:tag name="KSO_WM_BEAUTIFY_FLAG" val=""/>
</p:tagLst>
</file>

<file path=ppt/tags/tag331.xml><?xml version="1.0" encoding="utf-8"?>
<p:tagLst xmlns:p="http://schemas.openxmlformats.org/presentationml/2006/main">
  <p:tag name="AS_UNIQUEID" val="806"/>
  <p:tag name="KSO_WM_BEAUTIFY_FLAG" val=""/>
</p:tagLst>
</file>

<file path=ppt/tags/tag332.xml><?xml version="1.0" encoding="utf-8"?>
<p:tagLst xmlns:p="http://schemas.openxmlformats.org/presentationml/2006/main">
  <p:tag name="AS_UNIQUEID" val="807"/>
  <p:tag name="KSO_WM_BEAUTIFY_FLAG" val=""/>
</p:tagLst>
</file>

<file path=ppt/tags/tag333.xml><?xml version="1.0" encoding="utf-8"?>
<p:tagLst xmlns:p="http://schemas.openxmlformats.org/presentationml/2006/main">
  <p:tag name="AS_UNIQUEID" val="808"/>
  <p:tag name="KSO_WM_BEAUTIFY_FLAG" val=""/>
</p:tagLst>
</file>

<file path=ppt/tags/tag334.xml><?xml version="1.0" encoding="utf-8"?>
<p:tagLst xmlns:p="http://schemas.openxmlformats.org/presentationml/2006/main">
  <p:tag name="AS_UNIQUEID" val="809"/>
</p:tagLst>
</file>

<file path=ppt/tags/tag335.xml><?xml version="1.0" encoding="utf-8"?>
<p:tagLst xmlns:p="http://schemas.openxmlformats.org/presentationml/2006/main">
  <p:tag name="AS_UNIQUEID" val="810"/>
</p:tagLst>
</file>

<file path=ppt/tags/tag336.xml><?xml version="1.0" encoding="utf-8"?>
<p:tagLst xmlns:p="http://schemas.openxmlformats.org/presentationml/2006/main">
  <p:tag name="AS_UNIQUEID" val="811"/>
  <p:tag name="KSO_WM_BEAUTIFY_FLAG" val=""/>
</p:tagLst>
</file>

<file path=ppt/tags/tag337.xml><?xml version="1.0" encoding="utf-8"?>
<p:tagLst xmlns:p="http://schemas.openxmlformats.org/presentationml/2006/main">
  <p:tag name="AS_UNIQUEID" val="812"/>
  <p:tag name="KSO_WM_BEAUTIFY_FLAG" val=""/>
</p:tagLst>
</file>

<file path=ppt/tags/tag338.xml><?xml version="1.0" encoding="utf-8"?>
<p:tagLst xmlns:p="http://schemas.openxmlformats.org/presentationml/2006/main">
  <p:tag name="AS_UNIQUEID" val="813"/>
  <p:tag name="KSO_WM_BEAUTIFY_FLAG" val=""/>
</p:tagLst>
</file>

<file path=ppt/tags/tag339.xml><?xml version="1.0" encoding="utf-8"?>
<p:tagLst xmlns:p="http://schemas.openxmlformats.org/presentationml/2006/main">
  <p:tag name="AS_UNIQUEID" val="814"/>
</p:tagLst>
</file>

<file path=ppt/tags/tag34.xml><?xml version="1.0" encoding="utf-8"?>
<p:tagLst xmlns:p="http://schemas.openxmlformats.org/presentationml/2006/main">
  <p:tag name="AS_UNIQUEID" val="532"/>
</p:tagLst>
</file>

<file path=ppt/tags/tag340.xml><?xml version="1.0" encoding="utf-8"?>
<p:tagLst xmlns:p="http://schemas.openxmlformats.org/presentationml/2006/main">
  <p:tag name="AS_UNIQUEID" val="815"/>
</p:tagLst>
</file>

<file path=ppt/tags/tag341.xml><?xml version="1.0" encoding="utf-8"?>
<p:tagLst xmlns:p="http://schemas.openxmlformats.org/presentationml/2006/main">
  <p:tag name="AS_UNIQUEID" val="816"/>
</p:tagLst>
</file>

<file path=ppt/tags/tag342.xml><?xml version="1.0" encoding="utf-8"?>
<p:tagLst xmlns:p="http://schemas.openxmlformats.org/presentationml/2006/main">
  <p:tag name="AS_UNIQUEID" val="817"/>
  <p:tag name="KSO_WM_BEAUTIFY_FLAG" val=""/>
</p:tagLst>
</file>

<file path=ppt/tags/tag343.xml><?xml version="1.0" encoding="utf-8"?>
<p:tagLst xmlns:p="http://schemas.openxmlformats.org/presentationml/2006/main">
  <p:tag name="AS_UNIQUEID" val="818"/>
  <p:tag name="KSO_WM_BEAUTIFY_FLAG" val=""/>
</p:tagLst>
</file>

<file path=ppt/tags/tag344.xml><?xml version="1.0" encoding="utf-8"?>
<p:tagLst xmlns:p="http://schemas.openxmlformats.org/presentationml/2006/main">
  <p:tag name="AS_UNIQUEID" val="819"/>
  <p:tag name="KSO_WM_BEAUTIFY_FLAG" val=""/>
</p:tagLst>
</file>

<file path=ppt/tags/tag345.xml><?xml version="1.0" encoding="utf-8"?>
<p:tagLst xmlns:p="http://schemas.openxmlformats.org/presentationml/2006/main">
  <p:tag name="AS_UNIQUEID" val="820"/>
</p:tagLst>
</file>

<file path=ppt/tags/tag346.xml><?xml version="1.0" encoding="utf-8"?>
<p:tagLst xmlns:p="http://schemas.openxmlformats.org/presentationml/2006/main">
  <p:tag name="AS_UNIQUEID" val="821"/>
</p:tagLst>
</file>

<file path=ppt/tags/tag347.xml><?xml version="1.0" encoding="utf-8"?>
<p:tagLst xmlns:p="http://schemas.openxmlformats.org/presentationml/2006/main">
  <p:tag name="AS_UNIQUEID" val="822"/>
</p:tagLst>
</file>

<file path=ppt/tags/tag348.xml><?xml version="1.0" encoding="utf-8"?>
<p:tagLst xmlns:p="http://schemas.openxmlformats.org/presentationml/2006/main">
  <p:tag name="AS_UNIQUEID" val="823"/>
</p:tagLst>
</file>

<file path=ppt/tags/tag349.xml><?xml version="1.0" encoding="utf-8"?>
<p:tagLst xmlns:p="http://schemas.openxmlformats.org/presentationml/2006/main">
  <p:tag name="AS_UNIQUEID" val="824"/>
</p:tagLst>
</file>

<file path=ppt/tags/tag35.xml><?xml version="1.0" encoding="utf-8"?>
<p:tagLst xmlns:p="http://schemas.openxmlformats.org/presentationml/2006/main">
  <p:tag name="AS_UNIQUEID" val="533"/>
</p:tagLst>
</file>

<file path=ppt/tags/tag350.xml><?xml version="1.0" encoding="utf-8"?>
<p:tagLst xmlns:p="http://schemas.openxmlformats.org/presentationml/2006/main">
  <p:tag name="AS_UNIQUEID" val="825"/>
</p:tagLst>
</file>

<file path=ppt/tags/tag351.xml><?xml version="1.0" encoding="utf-8"?>
<p:tagLst xmlns:p="http://schemas.openxmlformats.org/presentationml/2006/main">
  <p:tag name="AS_UNIQUEID" val="826"/>
</p:tagLst>
</file>

<file path=ppt/tags/tag352.xml><?xml version="1.0" encoding="utf-8"?>
<p:tagLst xmlns:p="http://schemas.openxmlformats.org/presentationml/2006/main">
  <p:tag name="AS_UNIQUEID" val="827"/>
</p:tagLst>
</file>

<file path=ppt/tags/tag353.xml><?xml version="1.0" encoding="utf-8"?>
<p:tagLst xmlns:p="http://schemas.openxmlformats.org/presentationml/2006/main">
  <p:tag name="AS_UNIQUEID" val="828"/>
</p:tagLst>
</file>

<file path=ppt/tags/tag354.xml><?xml version="1.0" encoding="utf-8"?>
<p:tagLst xmlns:p="http://schemas.openxmlformats.org/presentationml/2006/main">
  <p:tag name="AS_UNIQUEID" val="829"/>
</p:tagLst>
</file>

<file path=ppt/tags/tag355.xml><?xml version="1.0" encoding="utf-8"?>
<p:tagLst xmlns:p="http://schemas.openxmlformats.org/presentationml/2006/main">
  <p:tag name="AS_UNIQUEID" val="830"/>
  <p:tag name="KSO_WM_BEAUTIFY_FLAG" val=""/>
</p:tagLst>
</file>

<file path=ppt/tags/tag356.xml><?xml version="1.0" encoding="utf-8"?>
<p:tagLst xmlns:p="http://schemas.openxmlformats.org/presentationml/2006/main">
  <p:tag name="AS_UNIQUEID" val="831"/>
  <p:tag name="KSO_WM_BEAUTIFY_FLAG" val=""/>
</p:tagLst>
</file>

<file path=ppt/tags/tag357.xml><?xml version="1.0" encoding="utf-8"?>
<p:tagLst xmlns:p="http://schemas.openxmlformats.org/presentationml/2006/main">
  <p:tag name="AS_UNIQUEID" val="832"/>
  <p:tag name="KSO_WM_BEAUTIFY_FLAG" val=""/>
</p:tagLst>
</file>

<file path=ppt/tags/tag358.xml><?xml version="1.0" encoding="utf-8"?>
<p:tagLst xmlns:p="http://schemas.openxmlformats.org/presentationml/2006/main">
  <p:tag name="AS_UNIQUEID" val="833"/>
</p:tagLst>
</file>

<file path=ppt/tags/tag359.xml><?xml version="1.0" encoding="utf-8"?>
<p:tagLst xmlns:p="http://schemas.openxmlformats.org/presentationml/2006/main">
  <p:tag name="AS_UNIQUEID" val="834"/>
</p:tagLst>
</file>

<file path=ppt/tags/tag36.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360.xml><?xml version="1.0" encoding="utf-8"?>
<p:tagLst xmlns:p="http://schemas.openxmlformats.org/presentationml/2006/main">
  <p:tag name="AS_UNIQUEID" val="835"/>
</p:tagLst>
</file>

<file path=ppt/tags/tag361.xml><?xml version="1.0" encoding="utf-8"?>
<p:tagLst xmlns:p="http://schemas.openxmlformats.org/presentationml/2006/main">
  <p:tag name="AS_UNIQUEID" val="836"/>
</p:tagLst>
</file>

<file path=ppt/tags/tag362.xml><?xml version="1.0" encoding="utf-8"?>
<p:tagLst xmlns:p="http://schemas.openxmlformats.org/presentationml/2006/main">
  <p:tag name="AS_UNIQUEID" val="837"/>
</p:tagLst>
</file>

<file path=ppt/tags/tag363.xml><?xml version="1.0" encoding="utf-8"?>
<p:tagLst xmlns:p="http://schemas.openxmlformats.org/presentationml/2006/main">
  <p:tag name="AS_UNIQUEID" val="838"/>
</p:tagLst>
</file>

<file path=ppt/tags/tag364.xml><?xml version="1.0" encoding="utf-8"?>
<p:tagLst xmlns:p="http://schemas.openxmlformats.org/presentationml/2006/main">
  <p:tag name="AS_UNIQUEID" val="839"/>
</p:tagLst>
</file>

<file path=ppt/tags/tag365.xml><?xml version="1.0" encoding="utf-8"?>
<p:tagLst xmlns:p="http://schemas.openxmlformats.org/presentationml/2006/main">
  <p:tag name="AS_UNIQUEID" val="840"/>
</p:tagLst>
</file>

<file path=ppt/tags/tag366.xml><?xml version="1.0" encoding="utf-8"?>
<p:tagLst xmlns:p="http://schemas.openxmlformats.org/presentationml/2006/main">
  <p:tag name="AS_UNIQUEID" val="101"/>
  <p:tag name="KSO_WM_BEAUTIFY_FLAG" val=""/>
</p:tagLst>
</file>

<file path=ppt/tags/tag367.xml><?xml version="1.0" encoding="utf-8"?>
<p:tagLst xmlns:p="http://schemas.openxmlformats.org/presentationml/2006/main">
  <p:tag name="AS_UNIQUEID" val="103"/>
  <p:tag name="KSO_WM_BEAUTIFY_FLAG" val=""/>
</p:tagLst>
</file>

<file path=ppt/tags/tag368.xml><?xml version="1.0" encoding="utf-8"?>
<p:tagLst xmlns:p="http://schemas.openxmlformats.org/presentationml/2006/main">
  <p:tag name="AS_UNIQUEID" val="105"/>
  <p:tag name="KSO_WM_BEAUTIFY_FLAG" val=""/>
</p:tagLst>
</file>

<file path=ppt/tags/tag369.xml><?xml version="1.0" encoding="utf-8"?>
<p:tagLst xmlns:p="http://schemas.openxmlformats.org/presentationml/2006/main">
  <p:tag name="AS_UNIQUEID" val="107"/>
  <p:tag name="KSO_WM_BEAUTIFY_FLAG" val=""/>
</p:tagLst>
</file>

<file path=ppt/tags/tag37.xml><?xml version="1.0" encoding="utf-8"?>
<p:tagLst xmlns:p="http://schemas.openxmlformats.org/presentationml/2006/main">
  <p:tag name="AS_UNIQUEID" val="534"/>
</p:tagLst>
</file>

<file path=ppt/tags/tag370.xml><?xml version="1.0" encoding="utf-8"?>
<p:tagLst xmlns:p="http://schemas.openxmlformats.org/presentationml/2006/main">
  <p:tag name="AS_UNIQUEID" val="108"/>
  <p:tag name="KSO_WM_BEAUTIFY_FLAG" val=""/>
</p:tagLst>
</file>

<file path=ppt/tags/tag371.xml><?xml version="1.0" encoding="utf-8"?>
<p:tagLst xmlns:p="http://schemas.openxmlformats.org/presentationml/2006/main">
  <p:tag name="AS_UNIQUEID" val="109"/>
  <p:tag name="KSO_WM_BEAUTIFY_FLAG" val=""/>
</p:tagLst>
</file>

<file path=ppt/tags/tag372.xml><?xml version="1.0" encoding="utf-8"?>
<p:tagLst xmlns:p="http://schemas.openxmlformats.org/presentationml/2006/main">
  <p:tag name="AS_UNIQUEID" val="110"/>
  <p:tag name="KSO_WM_BEAUTIFY_FLAG" val=""/>
</p:tagLst>
</file>

<file path=ppt/tags/tag373.xml><?xml version="1.0" encoding="utf-8"?>
<p:tagLst xmlns:p="http://schemas.openxmlformats.org/presentationml/2006/main">
  <p:tag name="AS_UNIQUEID" val="841"/>
</p:tagLst>
</file>

<file path=ppt/tags/tag374.xml><?xml version="1.0" encoding="utf-8"?>
<p:tagLst xmlns:p="http://schemas.openxmlformats.org/presentationml/2006/main">
  <p:tag name="AS_UNIQUEID" val="842"/>
</p:tagLst>
</file>

<file path=ppt/tags/tag375.xml><?xml version="1.0" encoding="utf-8"?>
<p:tagLst xmlns:p="http://schemas.openxmlformats.org/presentationml/2006/main">
  <p:tag name="AS_UNIQUEID" val="843"/>
  <p:tag name="KSO_WM_BEAUTIFY_FLAG" val=""/>
</p:tagLst>
</file>

<file path=ppt/tags/tag376.xml><?xml version="1.0" encoding="utf-8"?>
<p:tagLst xmlns:p="http://schemas.openxmlformats.org/presentationml/2006/main">
  <p:tag name="AS_UNIQUEID" val="844"/>
  <p:tag name="KSO_WM_BEAUTIFY_FLAG" val=""/>
</p:tagLst>
</file>

<file path=ppt/tags/tag377.xml><?xml version="1.0" encoding="utf-8"?>
<p:tagLst xmlns:p="http://schemas.openxmlformats.org/presentationml/2006/main">
  <p:tag name="AS_UNIQUEID" val="845"/>
  <p:tag name="KSO_WM_BEAUTIFY_FLAG" val=""/>
</p:tagLst>
</file>

<file path=ppt/tags/tag378.xml><?xml version="1.0" encoding="utf-8"?>
<p:tagLst xmlns:p="http://schemas.openxmlformats.org/presentationml/2006/main">
  <p:tag name="AS_UNIQUEID" val="846"/>
</p:tagLst>
</file>

<file path=ppt/tags/tag379.xml><?xml version="1.0" encoding="utf-8"?>
<p:tagLst xmlns:p="http://schemas.openxmlformats.org/presentationml/2006/main">
  <p:tag name="AS_UNIQUEID" val="847"/>
</p:tagLst>
</file>

<file path=ppt/tags/tag38.xml><?xml version="1.0" encoding="utf-8"?>
<p:tagLst xmlns:p="http://schemas.openxmlformats.org/presentationml/2006/main">
  <p:tag name="AS_UNIQUEID" val="535"/>
</p:tagLst>
</file>

<file path=ppt/tags/tag380.xml><?xml version="1.0" encoding="utf-8"?>
<p:tagLst xmlns:p="http://schemas.openxmlformats.org/presentationml/2006/main">
  <p:tag name="AS_UNIQUEID" val="848"/>
</p:tagLst>
</file>

<file path=ppt/tags/tag381.xml><?xml version="1.0" encoding="utf-8"?>
<p:tagLst xmlns:p="http://schemas.openxmlformats.org/presentationml/2006/main">
  <p:tag name="AS_UNIQUEID" val="849"/>
</p:tagLst>
</file>

<file path=ppt/tags/tag382.xml><?xml version="1.0" encoding="utf-8"?>
<p:tagLst xmlns:p="http://schemas.openxmlformats.org/presentationml/2006/main">
  <p:tag name="AS_UNIQUEID" val="850"/>
</p:tagLst>
</file>

<file path=ppt/tags/tag383.xml><?xml version="1.0" encoding="utf-8"?>
<p:tagLst xmlns:p="http://schemas.openxmlformats.org/presentationml/2006/main">
  <p:tag name="AS_UNIQUEID" val="851"/>
</p:tagLst>
</file>

<file path=ppt/tags/tag384.xml><?xml version="1.0" encoding="utf-8"?>
<p:tagLst xmlns:p="http://schemas.openxmlformats.org/presentationml/2006/main">
  <p:tag name="AS_UNIQUEID" val="852"/>
</p:tagLst>
</file>

<file path=ppt/tags/tag385.xml><?xml version="1.0" encoding="utf-8"?>
<p:tagLst xmlns:p="http://schemas.openxmlformats.org/presentationml/2006/main">
  <p:tag name="AS_UNIQUEID" val="853"/>
</p:tagLst>
</file>

<file path=ppt/tags/tag386.xml><?xml version="1.0" encoding="utf-8"?>
<p:tagLst xmlns:p="http://schemas.openxmlformats.org/presentationml/2006/main">
  <p:tag name="AS_UNIQUEID" val="854"/>
</p:tagLst>
</file>

<file path=ppt/tags/tag387.xml><?xml version="1.0" encoding="utf-8"?>
<p:tagLst xmlns:p="http://schemas.openxmlformats.org/presentationml/2006/main">
  <p:tag name="AS_UNIQUEID" val="855"/>
</p:tagLst>
</file>

<file path=ppt/tags/tag388.xml><?xml version="1.0" encoding="utf-8"?>
<p:tagLst xmlns:p="http://schemas.openxmlformats.org/presentationml/2006/main">
  <p:tag name="AS_UNIQUEID" val="856"/>
</p:tagLst>
</file>

<file path=ppt/tags/tag389.xml><?xml version="1.0" encoding="utf-8"?>
<p:tagLst xmlns:p="http://schemas.openxmlformats.org/presentationml/2006/main">
  <p:tag name="AS_UNIQUEID" val="857"/>
</p:tagLst>
</file>

<file path=ppt/tags/tag39.xml><?xml version="1.0" encoding="utf-8"?>
<p:tagLst xmlns:p="http://schemas.openxmlformats.org/presentationml/2006/main">
  <p:tag name="AS_UNIQUEID" val="536"/>
</p:tagLst>
</file>

<file path=ppt/tags/tag390.xml><?xml version="1.0" encoding="utf-8"?>
<p:tagLst xmlns:p="http://schemas.openxmlformats.org/presentationml/2006/main">
  <p:tag name="AS_UNIQUEID" val="858"/>
</p:tagLst>
</file>

<file path=ppt/tags/tag391.xml><?xml version="1.0" encoding="utf-8"?>
<p:tagLst xmlns:p="http://schemas.openxmlformats.org/presentationml/2006/main">
  <p:tag name="AS_UNIQUEID" val="859"/>
</p:tagLst>
</file>

<file path=ppt/tags/tag392.xml><?xml version="1.0" encoding="utf-8"?>
<p:tagLst xmlns:p="http://schemas.openxmlformats.org/presentationml/2006/main">
  <p:tag name="AS_UNIQUEID" val="860"/>
</p:tagLst>
</file>

<file path=ppt/tags/tag393.xml><?xml version="1.0" encoding="utf-8"?>
<p:tagLst xmlns:p="http://schemas.openxmlformats.org/presentationml/2006/main">
  <p:tag name="AS_UNIQUEID" val="861"/>
</p:tagLst>
</file>

<file path=ppt/tags/tag394.xml><?xml version="1.0" encoding="utf-8"?>
<p:tagLst xmlns:p="http://schemas.openxmlformats.org/presentationml/2006/main">
  <p:tag name="AS_UNIQUEID" val="862"/>
</p:tagLst>
</file>

<file path=ppt/tags/tag395.xml><?xml version="1.0" encoding="utf-8"?>
<p:tagLst xmlns:p="http://schemas.openxmlformats.org/presentationml/2006/main">
  <p:tag name="AS_UNIQUEID" val="863"/>
</p:tagLst>
</file>

<file path=ppt/tags/tag396.xml><?xml version="1.0" encoding="utf-8"?>
<p:tagLst xmlns:p="http://schemas.openxmlformats.org/presentationml/2006/main">
  <p:tag name="AS_UNIQUEID" val="864"/>
</p:tagLst>
</file>

<file path=ppt/tags/tag397.xml><?xml version="1.0" encoding="utf-8"?>
<p:tagLst xmlns:p="http://schemas.openxmlformats.org/presentationml/2006/main">
  <p:tag name="AS_UNIQUEID" val="865"/>
</p:tagLst>
</file>

<file path=ppt/tags/tag398.xml><?xml version="1.0" encoding="utf-8"?>
<p:tagLst xmlns:p="http://schemas.openxmlformats.org/presentationml/2006/main">
  <p:tag name="AS_UNIQUEID" val="866"/>
</p:tagLst>
</file>

<file path=ppt/tags/tag399.xml><?xml version="1.0" encoding="utf-8"?>
<p:tagLst xmlns:p="http://schemas.openxmlformats.org/presentationml/2006/main">
  <p:tag name="AS_UNIQUEID" val="867"/>
</p:tagLst>
</file>

<file path=ppt/tags/tag4.xml><?xml version="1.0" encoding="utf-8"?>
<p:tagLst xmlns:p="http://schemas.openxmlformats.org/presentationml/2006/main">
  <p:tag name="AS_UNIQUEID" val="502"/>
</p:tagLst>
</file>

<file path=ppt/tags/tag40.xml><?xml version="1.0" encoding="utf-8"?>
<p:tagLst xmlns:p="http://schemas.openxmlformats.org/presentationml/2006/main">
  <p:tag name="AS_UNIQUEID" val="537"/>
</p:tagLst>
</file>

<file path=ppt/tags/tag400.xml><?xml version="1.0" encoding="utf-8"?>
<p:tagLst xmlns:p="http://schemas.openxmlformats.org/presentationml/2006/main">
  <p:tag name="AS_UNIQUEID" val="868"/>
</p:tagLst>
</file>

<file path=ppt/tags/tag401.xml><?xml version="1.0" encoding="utf-8"?>
<p:tagLst xmlns:p="http://schemas.openxmlformats.org/presentationml/2006/main">
  <p:tag name="AS_UNIQUEID" val="869"/>
</p:tagLst>
</file>

<file path=ppt/tags/tag402.xml><?xml version="1.0" encoding="utf-8"?>
<p:tagLst xmlns:p="http://schemas.openxmlformats.org/presentationml/2006/main">
  <p:tag name="AS_UNIQUEID" val="870"/>
</p:tagLst>
</file>

<file path=ppt/tags/tag403.xml><?xml version="1.0" encoding="utf-8"?>
<p:tagLst xmlns:p="http://schemas.openxmlformats.org/presentationml/2006/main">
  <p:tag name="AS_UNIQUEID" val="871"/>
</p:tagLst>
</file>

<file path=ppt/tags/tag404.xml><?xml version="1.0" encoding="utf-8"?>
<p:tagLst xmlns:p="http://schemas.openxmlformats.org/presentationml/2006/main">
  <p:tag name="AS_UNIQUEID" val="872"/>
</p:tagLst>
</file>

<file path=ppt/tags/tag405.xml><?xml version="1.0" encoding="utf-8"?>
<p:tagLst xmlns:p="http://schemas.openxmlformats.org/presentationml/2006/main">
  <p:tag name="AS_UNIQUEID" val="873"/>
</p:tagLst>
</file>

<file path=ppt/tags/tag406.xml><?xml version="1.0" encoding="utf-8"?>
<p:tagLst xmlns:p="http://schemas.openxmlformats.org/presentationml/2006/main">
  <p:tag name="AS_UNIQUEID" val="874"/>
</p:tagLst>
</file>

<file path=ppt/tags/tag407.xml><?xml version="1.0" encoding="utf-8"?>
<p:tagLst xmlns:p="http://schemas.openxmlformats.org/presentationml/2006/main">
  <p:tag name="AS_UNIQUEID" val="875"/>
</p:tagLst>
</file>

<file path=ppt/tags/tag408.xml><?xml version="1.0" encoding="utf-8"?>
<p:tagLst xmlns:p="http://schemas.openxmlformats.org/presentationml/2006/main">
  <p:tag name="AS_UNIQUEID" val="876"/>
</p:tagLst>
</file>

<file path=ppt/tags/tag409.xml><?xml version="1.0" encoding="utf-8"?>
<p:tagLst xmlns:p="http://schemas.openxmlformats.org/presentationml/2006/main">
  <p:tag name="AS_UNIQUEID" val="877"/>
</p:tagLst>
</file>

<file path=ppt/tags/tag41.xml><?xml version="1.0" encoding="utf-8"?>
<p:tagLst xmlns:p="http://schemas.openxmlformats.org/presentationml/2006/main">
  <p:tag name="AS_UNIQUEID" val="538"/>
</p:tagLst>
</file>

<file path=ppt/tags/tag410.xml><?xml version="1.0" encoding="utf-8"?>
<p:tagLst xmlns:p="http://schemas.openxmlformats.org/presentationml/2006/main">
  <p:tag name="AS_UNIQUEID" val="878"/>
</p:tagLst>
</file>

<file path=ppt/tags/tag411.xml><?xml version="1.0" encoding="utf-8"?>
<p:tagLst xmlns:p="http://schemas.openxmlformats.org/presentationml/2006/main">
  <p:tag name="AS_UNIQUEID" val="879"/>
</p:tagLst>
</file>

<file path=ppt/tags/tag412.xml><?xml version="1.0" encoding="utf-8"?>
<p:tagLst xmlns:p="http://schemas.openxmlformats.org/presentationml/2006/main">
  <p:tag name="AS_UNIQUEID" val="880"/>
</p:tagLst>
</file>

<file path=ppt/tags/tag413.xml><?xml version="1.0" encoding="utf-8"?>
<p:tagLst xmlns:p="http://schemas.openxmlformats.org/presentationml/2006/main">
  <p:tag name="AS_UNIQUEID" val="881"/>
  <p:tag name="KSO_WM_BEAUTIFY_FLAG" val=""/>
</p:tagLst>
</file>

<file path=ppt/tags/tag414.xml><?xml version="1.0" encoding="utf-8"?>
<p:tagLst xmlns:p="http://schemas.openxmlformats.org/presentationml/2006/main">
  <p:tag name="AS_UNIQUEID" val="882"/>
  <p:tag name="KSO_WM_BEAUTIFY_FLAG" val=""/>
</p:tagLst>
</file>

<file path=ppt/tags/tag415.xml><?xml version="1.0" encoding="utf-8"?>
<p:tagLst xmlns:p="http://schemas.openxmlformats.org/presentationml/2006/main">
  <p:tag name="AS_UNIQUEID" val="883"/>
  <p:tag name="KSO_WM_BEAUTIFY_FLAG" val=""/>
</p:tagLst>
</file>

<file path=ppt/tags/tag416.xml><?xml version="1.0" encoding="utf-8"?>
<p:tagLst xmlns:p="http://schemas.openxmlformats.org/presentationml/2006/main">
  <p:tag name="AS_UNIQUEID" val="884"/>
  <p:tag name="KSO_WM_BEAUTIFY_FLAG" val=""/>
</p:tagLst>
</file>

<file path=ppt/tags/tag417.xml><?xml version="1.0" encoding="utf-8"?>
<p:tagLst xmlns:p="http://schemas.openxmlformats.org/presentationml/2006/main">
  <p:tag name="AS_UNIQUEID" val="885"/>
  <p:tag name="KSO_WM_BEAUTIFY_FLAG" val=""/>
</p:tagLst>
</file>

<file path=ppt/tags/tag418.xml><?xml version="1.0" encoding="utf-8"?>
<p:tagLst xmlns:p="http://schemas.openxmlformats.org/presentationml/2006/main">
  <p:tag name="AS_UNIQUEID" val="886"/>
</p:tagLst>
</file>

<file path=ppt/tags/tag419.xml><?xml version="1.0" encoding="utf-8"?>
<p:tagLst xmlns:p="http://schemas.openxmlformats.org/presentationml/2006/main">
  <p:tag name="AS_UNIQUEID" val="887"/>
</p:tagLst>
</file>

<file path=ppt/tags/tag42.xml><?xml version="1.0" encoding="utf-8"?>
<p:tagLst xmlns:p="http://schemas.openxmlformats.org/presentationml/2006/main">
  <p:tag name="AS_UNIQUEID" val="539"/>
</p:tagLst>
</file>

<file path=ppt/tags/tag420.xml><?xml version="1.0" encoding="utf-8"?>
<p:tagLst xmlns:p="http://schemas.openxmlformats.org/presentationml/2006/main">
  <p:tag name="AS_UNIQUEID" val="888"/>
  <p:tag name="KSO_WM_BEAUTIFY_FLAG" val=""/>
</p:tagLst>
</file>

<file path=ppt/tags/tag421.xml><?xml version="1.0" encoding="utf-8"?>
<p:tagLst xmlns:p="http://schemas.openxmlformats.org/presentationml/2006/main">
  <p:tag name="AS_UNIQUEID" val="889"/>
  <p:tag name="KSO_WM_BEAUTIFY_FLAG" val=""/>
</p:tagLst>
</file>

<file path=ppt/tags/tag422.xml><?xml version="1.0" encoding="utf-8"?>
<p:tagLst xmlns:p="http://schemas.openxmlformats.org/presentationml/2006/main">
  <p:tag name="AS_UNIQUEID" val="890"/>
  <p:tag name="KSO_WM_BEAUTIFY_FLAG" val=""/>
</p:tagLst>
</file>

<file path=ppt/tags/tag423.xml><?xml version="1.0" encoding="utf-8"?>
<p:tagLst xmlns:p="http://schemas.openxmlformats.org/presentationml/2006/main">
  <p:tag name="AS_UNIQUEID" val="891"/>
</p:tagLst>
</file>

<file path=ppt/tags/tag424.xml><?xml version="1.0" encoding="utf-8"?>
<p:tagLst xmlns:p="http://schemas.openxmlformats.org/presentationml/2006/main">
  <p:tag name="AS_UNIQUEID" val="892"/>
  <p:tag name="KSO_WM_BEAUTIFY_FLAG" val=""/>
</p:tagLst>
</file>

<file path=ppt/tags/tag425.xml><?xml version="1.0" encoding="utf-8"?>
<p:tagLst xmlns:p="http://schemas.openxmlformats.org/presentationml/2006/main">
  <p:tag name="AS_UNIQUEID" val="893"/>
  <p:tag name="KSO_WM_BEAUTIFY_FLAG" val=""/>
</p:tagLst>
</file>

<file path=ppt/tags/tag426.xml><?xml version="1.0" encoding="utf-8"?>
<p:tagLst xmlns:p="http://schemas.openxmlformats.org/presentationml/2006/main">
  <p:tag name="AS_UNIQUEID" val="894"/>
  <p:tag name="KSO_WM_BEAUTIFY_FLAG" val=""/>
</p:tagLst>
</file>

<file path=ppt/tags/tag427.xml><?xml version="1.0" encoding="utf-8"?>
<p:tagLst xmlns:p="http://schemas.openxmlformats.org/presentationml/2006/main">
  <p:tag name="AS_UNIQUEID" val="895"/>
  <p:tag name="KSO_WM_BEAUTIFY_FLAG" val=""/>
</p:tagLst>
</file>

<file path=ppt/tags/tag428.xml><?xml version="1.0" encoding="utf-8"?>
<p:tagLst xmlns:p="http://schemas.openxmlformats.org/presentationml/2006/main">
  <p:tag name="AS_UNIQUEID" val="896"/>
</p:tagLst>
</file>

<file path=ppt/tags/tag429.xml><?xml version="1.0" encoding="utf-8"?>
<p:tagLst xmlns:p="http://schemas.openxmlformats.org/presentationml/2006/main">
  <p:tag name="AS_UNIQUEID" val="897"/>
</p:tagLst>
</file>

<file path=ppt/tags/tag43.xml><?xml version="1.0" encoding="utf-8"?>
<p:tagLst xmlns:p="http://schemas.openxmlformats.org/presentationml/2006/main">
  <p:tag name="AS_UNIQUEID" val="540"/>
</p:tagLst>
</file>

<file path=ppt/tags/tag430.xml><?xml version="1.0" encoding="utf-8"?>
<p:tagLst xmlns:p="http://schemas.openxmlformats.org/presentationml/2006/main">
  <p:tag name="AS_UNIQUEID" val="898"/>
  <p:tag name="KSO_WM_BEAUTIFY_FLAG" val=""/>
</p:tagLst>
</file>

<file path=ppt/tags/tag431.xml><?xml version="1.0" encoding="utf-8"?>
<p:tagLst xmlns:p="http://schemas.openxmlformats.org/presentationml/2006/main">
  <p:tag name="AS_UNIQUEID" val="899"/>
  <p:tag name="KSO_WM_BEAUTIFY_FLAG" val=""/>
</p:tagLst>
</file>

<file path=ppt/tags/tag432.xml><?xml version="1.0" encoding="utf-8"?>
<p:tagLst xmlns:p="http://schemas.openxmlformats.org/presentationml/2006/main">
  <p:tag name="AS_UNIQUEID" val="900"/>
  <p:tag name="KSO_WM_BEAUTIFY_FLAG" val=""/>
</p:tagLst>
</file>

<file path=ppt/tags/tag433.xml><?xml version="1.0" encoding="utf-8"?>
<p:tagLst xmlns:p="http://schemas.openxmlformats.org/presentationml/2006/main">
  <p:tag name="AS_UNIQUEID" val="901"/>
</p:tagLst>
</file>

<file path=ppt/tags/tag434.xml><?xml version="1.0" encoding="utf-8"?>
<p:tagLst xmlns:p="http://schemas.openxmlformats.org/presentationml/2006/main">
  <p:tag name="AS_UNIQUEID" val="902"/>
  <p:tag name="KSO_WM_BEAUTIFY_FLAG" val=""/>
</p:tagLst>
</file>

<file path=ppt/tags/tag435.xml><?xml version="1.0" encoding="utf-8"?>
<p:tagLst xmlns:p="http://schemas.openxmlformats.org/presentationml/2006/main">
  <p:tag name="AS_UNIQUEID" val="903"/>
  <p:tag name="KSO_WM_BEAUTIFY_FLAG" val=""/>
</p:tagLst>
</file>

<file path=ppt/tags/tag436.xml><?xml version="1.0" encoding="utf-8"?>
<p:tagLst xmlns:p="http://schemas.openxmlformats.org/presentationml/2006/main">
  <p:tag name="AS_UNIQUEID" val="904"/>
  <p:tag name="KSO_WM_BEAUTIFY_FLAG" val=""/>
</p:tagLst>
</file>

<file path=ppt/tags/tag437.xml><?xml version="1.0" encoding="utf-8"?>
<p:tagLst xmlns:p="http://schemas.openxmlformats.org/presentationml/2006/main">
  <p:tag name="AS_UNIQUEID" val="905"/>
  <p:tag name="KSO_WM_BEAUTIFY_FLAG" val=""/>
</p:tagLst>
</file>

<file path=ppt/tags/tag438.xml><?xml version="1.0" encoding="utf-8"?>
<p:tagLst xmlns:p="http://schemas.openxmlformats.org/presentationml/2006/main">
  <p:tag name="AS_UNIQUEID" val="906"/>
  <p:tag name="KSO_WM_BEAUTIFY_FLAG" val=""/>
</p:tagLst>
</file>

<file path=ppt/tags/tag439.xml><?xml version="1.0" encoding="utf-8"?>
<p:tagLst xmlns:p="http://schemas.openxmlformats.org/presentationml/2006/main">
  <p:tag name="AS_UNIQUEID" val="907"/>
  <p:tag name="KSO_WM_BEAUTIFY_FLAG" val=""/>
</p:tagLst>
</file>

<file path=ppt/tags/tag44.xml><?xml version="1.0" encoding="utf-8"?>
<p:tagLst xmlns:p="http://schemas.openxmlformats.org/presentationml/2006/main">
  <p:tag name="AS_UNIQUEID" val="541"/>
</p:tagLst>
</file>

<file path=ppt/tags/tag440.xml><?xml version="1.0" encoding="utf-8"?>
<p:tagLst xmlns:p="http://schemas.openxmlformats.org/presentationml/2006/main">
  <p:tag name="AS_UNIQUEID" val="908"/>
  <p:tag name="KSO_WM_BEAUTIFY_FLAG" val=""/>
</p:tagLst>
</file>

<file path=ppt/tags/tag441.xml><?xml version="1.0" encoding="utf-8"?>
<p:tagLst xmlns:p="http://schemas.openxmlformats.org/presentationml/2006/main">
  <p:tag name="AS_UNIQUEID" val="909"/>
  <p:tag name="KSO_WM_BEAUTIFY_FLAG" val=""/>
</p:tagLst>
</file>

<file path=ppt/tags/tag442.xml><?xml version="1.0" encoding="utf-8"?>
<p:tagLst xmlns:p="http://schemas.openxmlformats.org/presentationml/2006/main">
  <p:tag name="AS_UNIQUEID" val="910"/>
</p:tagLst>
</file>

<file path=ppt/tags/tag443.xml><?xml version="1.0" encoding="utf-8"?>
<p:tagLst xmlns:p="http://schemas.openxmlformats.org/presentationml/2006/main">
  <p:tag name="AS_UNIQUEID" val="911"/>
</p:tagLst>
</file>

<file path=ppt/tags/tag444.xml><?xml version="1.0" encoding="utf-8"?>
<p:tagLst xmlns:p="http://schemas.openxmlformats.org/presentationml/2006/main">
  <p:tag name="AS_UNIQUEID" val="912"/>
</p:tagLst>
</file>

<file path=ppt/tags/tag445.xml><?xml version="1.0" encoding="utf-8"?>
<p:tagLst xmlns:p="http://schemas.openxmlformats.org/presentationml/2006/main">
  <p:tag name="AS_UNIQUEID" val="913"/>
  <p:tag name="KSO_WM_BEAUTIFY_FLAG" val=""/>
</p:tagLst>
</file>

<file path=ppt/tags/tag446.xml><?xml version="1.0" encoding="utf-8"?>
<p:tagLst xmlns:p="http://schemas.openxmlformats.org/presentationml/2006/main">
  <p:tag name="AS_UNIQUEID" val="914"/>
  <p:tag name="KSO_WM_BEAUTIFY_FLAG" val=""/>
</p:tagLst>
</file>

<file path=ppt/tags/tag447.xml><?xml version="1.0" encoding="utf-8"?>
<p:tagLst xmlns:p="http://schemas.openxmlformats.org/presentationml/2006/main">
  <p:tag name="AS_UNIQUEID" val="915"/>
  <p:tag name="KSO_WM_BEAUTIFY_FLAG" val=""/>
</p:tagLst>
</file>

<file path=ppt/tags/tag448.xml><?xml version="1.0" encoding="utf-8"?>
<p:tagLst xmlns:p="http://schemas.openxmlformats.org/presentationml/2006/main">
  <p:tag name="AS_UNIQUEID" val="916"/>
</p:tagLst>
</file>

<file path=ppt/tags/tag449.xml><?xml version="1.0" encoding="utf-8"?>
<p:tagLst xmlns:p="http://schemas.openxmlformats.org/presentationml/2006/main">
  <p:tag name="AS_UNIQUEID" val="917"/>
</p:tagLst>
</file>

<file path=ppt/tags/tag45.xml><?xml version="1.0" encoding="utf-8"?>
<p:tagLst xmlns:p="http://schemas.openxmlformats.org/presentationml/2006/main">
  <p:tag name="AS_UNIQUEID" val="542"/>
</p:tagLst>
</file>

<file path=ppt/tags/tag450.xml><?xml version="1.0" encoding="utf-8"?>
<p:tagLst xmlns:p="http://schemas.openxmlformats.org/presentationml/2006/main">
  <p:tag name="AS_UNIQUEID" val="918"/>
</p:tagLst>
</file>

<file path=ppt/tags/tag451.xml><?xml version="1.0" encoding="utf-8"?>
<p:tagLst xmlns:p="http://schemas.openxmlformats.org/presentationml/2006/main">
  <p:tag name="AS_UNIQUEID" val="919"/>
</p:tagLst>
</file>

<file path=ppt/tags/tag452.xml><?xml version="1.0" encoding="utf-8"?>
<p:tagLst xmlns:p="http://schemas.openxmlformats.org/presentationml/2006/main">
  <p:tag name="AS_UNIQUEID" val="920"/>
  <p:tag name="KSO_WM_BEAUTIFY_FLAG" val=""/>
</p:tagLst>
</file>

<file path=ppt/tags/tag453.xml><?xml version="1.0" encoding="utf-8"?>
<p:tagLst xmlns:p="http://schemas.openxmlformats.org/presentationml/2006/main">
  <p:tag name="AS_UNIQUEID" val="921"/>
</p:tagLst>
</file>

<file path=ppt/tags/tag454.xml><?xml version="1.0" encoding="utf-8"?>
<p:tagLst xmlns:p="http://schemas.openxmlformats.org/presentationml/2006/main">
  <p:tag name="AS_UNIQUEID" val="922"/>
  <p:tag name="KSO_WM_BEAUTIFY_FLAG" val=""/>
</p:tagLst>
</file>

<file path=ppt/tags/tag455.xml><?xml version="1.0" encoding="utf-8"?>
<p:tagLst xmlns:p="http://schemas.openxmlformats.org/presentationml/2006/main">
  <p:tag name="AS_UNIQUEID" val="923"/>
  <p:tag name="KSO_WM_BEAUTIFY_FLAG" val=""/>
</p:tagLst>
</file>

<file path=ppt/tags/tag456.xml><?xml version="1.0" encoding="utf-8"?>
<p:tagLst xmlns:p="http://schemas.openxmlformats.org/presentationml/2006/main">
  <p:tag name="AS_UNIQUEID" val="924"/>
</p:tagLst>
</file>

<file path=ppt/tags/tag457.xml><?xml version="1.0" encoding="utf-8"?>
<p:tagLst xmlns:p="http://schemas.openxmlformats.org/presentationml/2006/main">
  <p:tag name="AS_UNIQUEID" val="336"/>
  <p:tag name="KSO_WM_BEAUTIFY_FLAG" val=""/>
</p:tagLst>
</file>

<file path=ppt/tags/tag458.xml><?xml version="1.0" encoding="utf-8"?>
<p:tagLst xmlns:p="http://schemas.openxmlformats.org/presentationml/2006/main">
  <p:tag name="AS_UNIQUEID" val="925"/>
  <p:tag name="KSO_WM_BEAUTIFY_FLAG" val=""/>
</p:tagLst>
</file>

<file path=ppt/tags/tag459.xml><?xml version="1.0" encoding="utf-8"?>
<p:tagLst xmlns:p="http://schemas.openxmlformats.org/presentationml/2006/main">
  <p:tag name="AS_UNIQUEID" val="926"/>
</p:tagLst>
</file>

<file path=ppt/tags/tag46.xml><?xml version="1.0" encoding="utf-8"?>
<p:tagLst xmlns:p="http://schemas.openxmlformats.org/presentationml/2006/main">
  <p:tag name="AS_UNIQUEID" val="543"/>
</p:tagLst>
</file>

<file path=ppt/tags/tag460.xml><?xml version="1.0" encoding="utf-8"?>
<p:tagLst xmlns:p="http://schemas.openxmlformats.org/presentationml/2006/main">
  <p:tag name="AS_UNIQUEID" val="927"/>
  <p:tag name="KSO_WM_BEAUTIFY_FLAG" val=""/>
</p:tagLst>
</file>

<file path=ppt/tags/tag461.xml><?xml version="1.0" encoding="utf-8"?>
<p:tagLst xmlns:p="http://schemas.openxmlformats.org/presentationml/2006/main">
  <p:tag name="AS_UNIQUEID" val="928"/>
  <p:tag name="KSO_WM_BEAUTIFY_FLAG" val=""/>
</p:tagLst>
</file>

<file path=ppt/tags/tag462.xml><?xml version="1.0" encoding="utf-8"?>
<p:tagLst xmlns:p="http://schemas.openxmlformats.org/presentationml/2006/main">
  <p:tag name="AS_UNIQUEID" val="929"/>
</p:tagLst>
</file>

<file path=ppt/tags/tag463.xml><?xml version="1.0" encoding="utf-8"?>
<p:tagLst xmlns:p="http://schemas.openxmlformats.org/presentationml/2006/main">
  <p:tag name="AS_UNIQUEID" val="930"/>
  <p:tag name="KSO_WM_BEAUTIFY_FLAG" val=""/>
</p:tagLst>
</file>

<file path=ppt/tags/tag464.xml><?xml version="1.0" encoding="utf-8"?>
<p:tagLst xmlns:p="http://schemas.openxmlformats.org/presentationml/2006/main">
  <p:tag name="AS_UNIQUEID" val="931"/>
  <p:tag name="KSO_WM_BEAUTIFY_FLAG" val=""/>
</p:tagLst>
</file>

<file path=ppt/tags/tag465.xml><?xml version="1.0" encoding="utf-8"?>
<p:tagLst xmlns:p="http://schemas.openxmlformats.org/presentationml/2006/main">
  <p:tag name="AS_UNIQUEID" val="932"/>
</p:tagLst>
</file>

<file path=ppt/tags/tag466.xml><?xml version="1.0" encoding="utf-8"?>
<p:tagLst xmlns:p="http://schemas.openxmlformats.org/presentationml/2006/main">
  <p:tag name="AS_UNIQUEID" val="933"/>
</p:tagLst>
</file>

<file path=ppt/tags/tag467.xml><?xml version="1.0" encoding="utf-8"?>
<p:tagLst xmlns:p="http://schemas.openxmlformats.org/presentationml/2006/main">
  <p:tag name="AS_UNIQUEID" val="934"/>
</p:tagLst>
</file>

<file path=ppt/tags/tag468.xml><?xml version="1.0" encoding="utf-8"?>
<p:tagLst xmlns:p="http://schemas.openxmlformats.org/presentationml/2006/main">
  <p:tag name="AS_UNIQUEID" val="935"/>
</p:tagLst>
</file>

<file path=ppt/tags/tag469.xml><?xml version="1.0" encoding="utf-8"?>
<p:tagLst xmlns:p="http://schemas.openxmlformats.org/presentationml/2006/main">
  <p:tag name="AS_UNIQUEID" val="936"/>
  <p:tag name="KSO_WM_BEAUTIFY_FLAG" val=""/>
</p:tagLst>
</file>

<file path=ppt/tags/tag47.xml><?xml version="1.0" encoding="utf-8"?>
<p:tagLst xmlns:p="http://schemas.openxmlformats.org/presentationml/2006/main">
  <p:tag name="AS_UNIQUEID" val="544"/>
</p:tagLst>
</file>

<file path=ppt/tags/tag470.xml><?xml version="1.0" encoding="utf-8"?>
<p:tagLst xmlns:p="http://schemas.openxmlformats.org/presentationml/2006/main">
  <p:tag name="AS_UNIQUEID" val="937"/>
  <p:tag name="KSO_WM_BEAUTIFY_FLAG" val=""/>
</p:tagLst>
</file>

<file path=ppt/tags/tag471.xml><?xml version="1.0" encoding="utf-8"?>
<p:tagLst xmlns:p="http://schemas.openxmlformats.org/presentationml/2006/main">
  <p:tag name="AS_UNIQUEID" val="938"/>
  <p:tag name="KSO_WM_BEAUTIFY_FLAG" val=""/>
</p:tagLst>
</file>

<file path=ppt/tags/tag472.xml><?xml version="1.0" encoding="utf-8"?>
<p:tagLst xmlns:p="http://schemas.openxmlformats.org/presentationml/2006/main">
  <p:tag name="AS_UNIQUEID" val="939"/>
</p:tagLst>
</file>

<file path=ppt/tags/tag473.xml><?xml version="1.0" encoding="utf-8"?>
<p:tagLst xmlns:p="http://schemas.openxmlformats.org/presentationml/2006/main">
  <p:tag name="AS_UNIQUEID" val="940"/>
</p:tagLst>
</file>

<file path=ppt/tags/tag474.xml><?xml version="1.0" encoding="utf-8"?>
<p:tagLst xmlns:p="http://schemas.openxmlformats.org/presentationml/2006/main">
  <p:tag name="AS_UNIQUEID" val="941"/>
  <p:tag name="KSO_WM_BEAUTIFY_FLAG" val=""/>
</p:tagLst>
</file>

<file path=ppt/tags/tag475.xml><?xml version="1.0" encoding="utf-8"?>
<p:tagLst xmlns:p="http://schemas.openxmlformats.org/presentationml/2006/main">
  <p:tag name="AS_UNIQUEID" val="942"/>
</p:tagLst>
</file>

<file path=ppt/tags/tag476.xml><?xml version="1.0" encoding="utf-8"?>
<p:tagLst xmlns:p="http://schemas.openxmlformats.org/presentationml/2006/main">
  <p:tag name="AS_UNIQUEID" val="943"/>
  <p:tag name="KSO_WM_BEAUTIFY_FLAG" val=""/>
</p:tagLst>
</file>

<file path=ppt/tags/tag477.xml><?xml version="1.0" encoding="utf-8"?>
<p:tagLst xmlns:p="http://schemas.openxmlformats.org/presentationml/2006/main">
  <p:tag name="AS_UNIQUEID" val="944"/>
  <p:tag name="KSO_WM_BEAUTIFY_FLAG" val=""/>
</p:tagLst>
</file>

<file path=ppt/tags/tag478.xml><?xml version="1.0" encoding="utf-8"?>
<p:tagLst xmlns:p="http://schemas.openxmlformats.org/presentationml/2006/main">
  <p:tag name="AS_UNIQUEID" val="945"/>
  <p:tag name="KSO_WM_BEAUTIFY_FLAG" val=""/>
</p:tagLst>
</file>

<file path=ppt/tags/tag479.xml><?xml version="1.0" encoding="utf-8"?>
<p:tagLst xmlns:p="http://schemas.openxmlformats.org/presentationml/2006/main">
  <p:tag name="AS_UNIQUEID" val="946"/>
  <p:tag name="KSO_WM_BEAUTIFY_FLAG" val=""/>
</p:tagLst>
</file>

<file path=ppt/tags/tag48.xml><?xml version="1.0" encoding="utf-8"?>
<p:tagLst xmlns:p="http://schemas.openxmlformats.org/presentationml/2006/main">
  <p:tag name="AS_UNIQUEID" val="545"/>
</p:tagLst>
</file>

<file path=ppt/tags/tag480.xml><?xml version="1.0" encoding="utf-8"?>
<p:tagLst xmlns:p="http://schemas.openxmlformats.org/presentationml/2006/main">
  <p:tag name="AS_UNIQUEID" val="947"/>
  <p:tag name="KSO_WM_BEAUTIFY_FLAG" val=""/>
</p:tagLst>
</file>

<file path=ppt/tags/tag481.xml><?xml version="1.0" encoding="utf-8"?>
<p:tagLst xmlns:p="http://schemas.openxmlformats.org/presentationml/2006/main">
  <p:tag name="AS_UNIQUEID" val="948"/>
</p:tagLst>
</file>

<file path=ppt/tags/tag482.xml><?xml version="1.0" encoding="utf-8"?>
<p:tagLst xmlns:p="http://schemas.openxmlformats.org/presentationml/2006/main">
  <p:tag name="AS_UNIQUEID" val="949"/>
</p:tagLst>
</file>

<file path=ppt/tags/tag483.xml><?xml version="1.0" encoding="utf-8"?>
<p:tagLst xmlns:p="http://schemas.openxmlformats.org/presentationml/2006/main">
  <p:tag name="AS_UNIQUEID" val="950"/>
  <p:tag name="KSO_WM_BEAUTIFY_FLAG" val=""/>
</p:tagLst>
</file>

<file path=ppt/tags/tag484.xml><?xml version="1.0" encoding="utf-8"?>
<p:tagLst xmlns:p="http://schemas.openxmlformats.org/presentationml/2006/main">
  <p:tag name="AS_UNIQUEID" val="951"/>
  <p:tag name="KSO_WM_BEAUTIFY_FLAG" val=""/>
</p:tagLst>
</file>

<file path=ppt/tags/tag485.xml><?xml version="1.0" encoding="utf-8"?>
<p:tagLst xmlns:p="http://schemas.openxmlformats.org/presentationml/2006/main">
  <p:tag name="AS_UNIQUEID" val="952"/>
  <p:tag name="KSO_WM_BEAUTIFY_FLAG" val=""/>
</p:tagLst>
</file>

<file path=ppt/tags/tag486.xml><?xml version="1.0" encoding="utf-8"?>
<p:tagLst xmlns:p="http://schemas.openxmlformats.org/presentationml/2006/main">
  <p:tag name="AS_UNIQUEID" val="953"/>
</p:tagLst>
</file>

<file path=ppt/tags/tag487.xml><?xml version="1.0" encoding="utf-8"?>
<p:tagLst xmlns:p="http://schemas.openxmlformats.org/presentationml/2006/main">
  <p:tag name="AS_UNIQUEID" val="954"/>
</p:tagLst>
</file>

<file path=ppt/tags/tag488.xml><?xml version="1.0" encoding="utf-8"?>
<p:tagLst xmlns:p="http://schemas.openxmlformats.org/presentationml/2006/main">
  <p:tag name="AS_UNIQUEID" val="955"/>
  <p:tag name="KSO_WM_BEAUTIFY_FLAG" val=""/>
</p:tagLst>
</file>

<file path=ppt/tags/tag489.xml><?xml version="1.0" encoding="utf-8"?>
<p:tagLst xmlns:p="http://schemas.openxmlformats.org/presentationml/2006/main">
  <p:tag name="AS_UNIQUEID" val="956"/>
  <p:tag name="KSO_WM_BEAUTIFY_FLAG" val=""/>
</p:tagLst>
</file>

<file path=ppt/tags/tag49.xml><?xml version="1.0" encoding="utf-8"?>
<p:tagLst xmlns:p="http://schemas.openxmlformats.org/presentationml/2006/main">
  <p:tag name="AS_UNIQUEID" val="546"/>
</p:tagLst>
</file>

<file path=ppt/tags/tag490.xml><?xml version="1.0" encoding="utf-8"?>
<p:tagLst xmlns:p="http://schemas.openxmlformats.org/presentationml/2006/main">
  <p:tag name="AS_UNIQUEID" val="957"/>
</p:tagLst>
</file>

<file path=ppt/tags/tag491.xml><?xml version="1.0" encoding="utf-8"?>
<p:tagLst xmlns:p="http://schemas.openxmlformats.org/presentationml/2006/main">
  <p:tag name="AS_UNIQUEID" val="958"/>
  <p:tag name="KSO_WM_BEAUTIFY_FLAG" val=""/>
</p:tagLst>
</file>

<file path=ppt/tags/tag492.xml><?xml version="1.0" encoding="utf-8"?>
<p:tagLst xmlns:p="http://schemas.openxmlformats.org/presentationml/2006/main">
  <p:tag name="AS_UNIQUEID" val="959"/>
  <p:tag name="KSO_WM_BEAUTIFY_FLAG" val=""/>
</p:tagLst>
</file>

<file path=ppt/tags/tag493.xml><?xml version="1.0" encoding="utf-8"?>
<p:tagLst xmlns:p="http://schemas.openxmlformats.org/presentationml/2006/main">
  <p:tag name="AS_UNIQUEID" val="960"/>
</p:tagLst>
</file>

<file path=ppt/tags/tag494.xml><?xml version="1.0" encoding="utf-8"?>
<p:tagLst xmlns:p="http://schemas.openxmlformats.org/presentationml/2006/main">
  <p:tag name="AS_UNIQUEID" val="961"/>
  <p:tag name="KSO_WM_BEAUTIFY_FLAG" val=""/>
</p:tagLst>
</file>

<file path=ppt/tags/tag495.xml><?xml version="1.0" encoding="utf-8"?>
<p:tagLst xmlns:p="http://schemas.openxmlformats.org/presentationml/2006/main">
  <p:tag name="AS_UNIQUEID" val="962"/>
  <p:tag name="KSO_WM_BEAUTIFY_FLAG" val=""/>
</p:tagLst>
</file>

<file path=ppt/tags/tag496.xml><?xml version="1.0" encoding="utf-8"?>
<p:tagLst xmlns:p="http://schemas.openxmlformats.org/presentationml/2006/main">
  <p:tag name="AS_UNIQUEID" val="963"/>
</p:tagLst>
</file>

<file path=ppt/tags/tag497.xml><?xml version="1.0" encoding="utf-8"?>
<p:tagLst xmlns:p="http://schemas.openxmlformats.org/presentationml/2006/main">
  <p:tag name="AS_UNIQUEID" val="964"/>
</p:tagLst>
</file>

<file path=ppt/tags/tag498.xml><?xml version="1.0" encoding="utf-8"?>
<p:tagLst xmlns:p="http://schemas.openxmlformats.org/presentationml/2006/main">
  <p:tag name="AS_UNIQUEID" val="965"/>
  <p:tag name="KSO_WM_BEAUTIFY_FLAG" val=""/>
</p:tagLst>
</file>

<file path=ppt/tags/tag499.xml><?xml version="1.0" encoding="utf-8"?>
<p:tagLst xmlns:p="http://schemas.openxmlformats.org/presentationml/2006/main">
  <p:tag name="AS_UNIQUEID" val="966"/>
  <p:tag name="KSO_WM_BEAUTIFY_FLAG" val=""/>
</p:tagLst>
</file>

<file path=ppt/tags/tag5.xml><?xml version="1.0" encoding="utf-8"?>
<p:tagLst xmlns:p="http://schemas.openxmlformats.org/presentationml/2006/main">
  <p:tag name="AS_UNIQUEID" val="503"/>
</p:tagLst>
</file>

<file path=ppt/tags/tag50.xml><?xml version="1.0" encoding="utf-8"?>
<p:tagLst xmlns:p="http://schemas.openxmlformats.org/presentationml/2006/main">
  <p:tag name="AS_UNIQUEID" val="547"/>
</p:tagLst>
</file>

<file path=ppt/tags/tag500.xml><?xml version="1.0" encoding="utf-8"?>
<p:tagLst xmlns:p="http://schemas.openxmlformats.org/presentationml/2006/main">
  <p:tag name="AS_UNIQUEID" val="967"/>
  <p:tag name="KSO_WM_BEAUTIFY_FLAG" val=""/>
</p:tagLst>
</file>

<file path=ppt/tags/tag501.xml><?xml version="1.0" encoding="utf-8"?>
<p:tagLst xmlns:p="http://schemas.openxmlformats.org/presentationml/2006/main">
  <p:tag name="AS_UNIQUEID" val="968"/>
</p:tagLst>
</file>

<file path=ppt/tags/tag502.xml><?xml version="1.0" encoding="utf-8"?>
<p:tagLst xmlns:p="http://schemas.openxmlformats.org/presentationml/2006/main">
  <p:tag name="AS_UNIQUEID" val="969"/>
</p:tagLst>
</file>

<file path=ppt/tags/tag503.xml><?xml version="1.0" encoding="utf-8"?>
<p:tagLst xmlns:p="http://schemas.openxmlformats.org/presentationml/2006/main">
  <p:tag name="AS_UNIQUEID" val="970"/>
  <p:tag name="KSO_WM_BEAUTIFY_FLAG" val=""/>
</p:tagLst>
</file>

<file path=ppt/tags/tag504.xml><?xml version="1.0" encoding="utf-8"?>
<p:tagLst xmlns:p="http://schemas.openxmlformats.org/presentationml/2006/main">
  <p:tag name="AS_UNIQUEID" val="971"/>
  <p:tag name="KSO_WM_BEAUTIFY_FLAG" val=""/>
</p:tagLst>
</file>

<file path=ppt/tags/tag505.xml><?xml version="1.0" encoding="utf-8"?>
<p:tagLst xmlns:p="http://schemas.openxmlformats.org/presentationml/2006/main">
  <p:tag name="AS_UNIQUEID" val="972"/>
  <p:tag name="KSO_WM_BEAUTIFY_FLAG" val=""/>
</p:tagLst>
</file>

<file path=ppt/tags/tag506.xml><?xml version="1.0" encoding="utf-8"?>
<p:tagLst xmlns:p="http://schemas.openxmlformats.org/presentationml/2006/main">
  <p:tag name="AS_UNIQUEID" val="973"/>
  <p:tag name="KSO_WM_BEAUTIFY_FLAG" val=""/>
</p:tagLst>
</file>

<file path=ppt/tags/tag507.xml><?xml version="1.0" encoding="utf-8"?>
<p:tagLst xmlns:p="http://schemas.openxmlformats.org/presentationml/2006/main">
  <p:tag name="AS_UNIQUEID" val="974"/>
  <p:tag name="KSO_WM_BEAUTIFY_FLAG" val=""/>
</p:tagLst>
</file>

<file path=ppt/tags/tag508.xml><?xml version="1.0" encoding="utf-8"?>
<p:tagLst xmlns:p="http://schemas.openxmlformats.org/presentationml/2006/main">
  <p:tag name="AS_UNIQUEID" val="975"/>
  <p:tag name="KSO_WM_BEAUTIFY_FLAG" val=""/>
</p:tagLst>
</file>

<file path=ppt/tags/tag509.xml><?xml version="1.0" encoding="utf-8"?>
<p:tagLst xmlns:p="http://schemas.openxmlformats.org/presentationml/2006/main">
  <p:tag name="AS_UNIQUEID" val="976"/>
  <p:tag name="KSO_WM_BEAUTIFY_FLAG" val=""/>
</p:tagLst>
</file>

<file path=ppt/tags/tag51.xml><?xml version="1.0" encoding="utf-8"?>
<p:tagLst xmlns:p="http://schemas.openxmlformats.org/presentationml/2006/main">
  <p:tag name="AS_UNIQUEID" val="548"/>
</p:tagLst>
</file>

<file path=ppt/tags/tag510.xml><?xml version="1.0" encoding="utf-8"?>
<p:tagLst xmlns:p="http://schemas.openxmlformats.org/presentationml/2006/main">
  <p:tag name="AS_UNIQUEID" val="977"/>
  <p:tag name="KSO_WM_BEAUTIFY_FLAG" val=""/>
</p:tagLst>
</file>

<file path=ppt/tags/tag511.xml><?xml version="1.0" encoding="utf-8"?>
<p:tagLst xmlns:p="http://schemas.openxmlformats.org/presentationml/2006/main">
  <p:tag name="AS_UNIQUEID" val="978"/>
  <p:tag name="KSO_WM_BEAUTIFY_FLAG" val=""/>
</p:tagLst>
</file>

<file path=ppt/tags/tag512.xml><?xml version="1.0" encoding="utf-8"?>
<p:tagLst xmlns:p="http://schemas.openxmlformats.org/presentationml/2006/main">
  <p:tag name="AS_UNIQUEID" val="979"/>
  <p:tag name="KSO_WM_BEAUTIFY_FLAG" val=""/>
</p:tagLst>
</file>

<file path=ppt/tags/tag513.xml><?xml version="1.0" encoding="utf-8"?>
<p:tagLst xmlns:p="http://schemas.openxmlformats.org/presentationml/2006/main">
  <p:tag name="AS_UNIQUEID" val="980"/>
  <p:tag name="KSO_WM_BEAUTIFY_FLAG" val=""/>
</p:tagLst>
</file>

<file path=ppt/tags/tag514.xml><?xml version="1.0" encoding="utf-8"?>
<p:tagLst xmlns:p="http://schemas.openxmlformats.org/presentationml/2006/main">
  <p:tag name="AS_UNIQUEID" val="981"/>
  <p:tag name="KSO_WM_BEAUTIFY_FLAG" val=""/>
</p:tagLst>
</file>

<file path=ppt/tags/tag515.xml><?xml version="1.0" encoding="utf-8"?>
<p:tagLst xmlns:p="http://schemas.openxmlformats.org/presentationml/2006/main">
  <p:tag name="AS_UNIQUEID" val="982"/>
  <p:tag name="KSO_WM_BEAUTIFY_FLAG" val=""/>
</p:tagLst>
</file>

<file path=ppt/tags/tag516.xml><?xml version="1.0" encoding="utf-8"?>
<p:tagLst xmlns:p="http://schemas.openxmlformats.org/presentationml/2006/main">
  <p:tag name="AS_UNIQUEID" val="983"/>
  <p:tag name="KSO_WM_BEAUTIFY_FLAG" val=""/>
</p:tagLst>
</file>

<file path=ppt/tags/tag517.xml><?xml version="1.0" encoding="utf-8"?>
<p:tagLst xmlns:p="http://schemas.openxmlformats.org/presentationml/2006/main">
  <p:tag name="AS_UNIQUEID" val="984"/>
  <p:tag name="KSO_WM_BEAUTIFY_FLAG" val=""/>
</p:tagLst>
</file>

<file path=ppt/tags/tag518.xml><?xml version="1.0" encoding="utf-8"?>
<p:tagLst xmlns:p="http://schemas.openxmlformats.org/presentationml/2006/main">
  <p:tag name="AS_UNIQUEID" val="985"/>
  <p:tag name="KSO_WM_BEAUTIFY_FLAG" val=""/>
</p:tagLst>
</file>

<file path=ppt/tags/tag519.xml><?xml version="1.0" encoding="utf-8"?>
<p:tagLst xmlns:p="http://schemas.openxmlformats.org/presentationml/2006/main">
  <p:tag name="AS_UNIQUEID" val="986"/>
  <p:tag name="KSO_WM_BEAUTIFY_FLAG" val=""/>
</p:tagLst>
</file>

<file path=ppt/tags/tag52.xml><?xml version="1.0" encoding="utf-8"?>
<p:tagLst xmlns:p="http://schemas.openxmlformats.org/presentationml/2006/main">
  <p:tag name="AS_UNIQUEID" val="549"/>
</p:tagLst>
</file>

<file path=ppt/tags/tag520.xml><?xml version="1.0" encoding="utf-8"?>
<p:tagLst xmlns:p="http://schemas.openxmlformats.org/presentationml/2006/main">
  <p:tag name="AS_UNIQUEID" val="987"/>
  <p:tag name="KSO_WM_BEAUTIFY_FLAG" val=""/>
</p:tagLst>
</file>

<file path=ppt/tags/tag521.xml><?xml version="1.0" encoding="utf-8"?>
<p:tagLst xmlns:p="http://schemas.openxmlformats.org/presentationml/2006/main">
  <p:tag name="AS_UNIQUEID" val="988"/>
  <p:tag name="KSO_WM_BEAUTIFY_FLAG" val=""/>
</p:tagLst>
</file>

<file path=ppt/tags/tag522.xml><?xml version="1.0" encoding="utf-8"?>
<p:tagLst xmlns:p="http://schemas.openxmlformats.org/presentationml/2006/main">
  <p:tag name="AS_UNIQUEID" val="989"/>
  <p:tag name="KSO_WM_BEAUTIFY_FLAG" val=""/>
</p:tagLst>
</file>

<file path=ppt/tags/tag523.xml><?xml version="1.0" encoding="utf-8"?>
<p:tagLst xmlns:p="http://schemas.openxmlformats.org/presentationml/2006/main">
  <p:tag name="AS_UNIQUEID" val="990"/>
  <p:tag name="KSO_WM_BEAUTIFY_FLAG" val=""/>
</p:tagLst>
</file>

<file path=ppt/tags/tag524.xml><?xml version="1.0" encoding="utf-8"?>
<p:tagLst xmlns:p="http://schemas.openxmlformats.org/presentationml/2006/main">
  <p:tag name="AS_UNIQUEID" val="991"/>
  <p:tag name="KSO_WM_BEAUTIFY_FLAG" val=""/>
</p:tagLst>
</file>

<file path=ppt/tags/tag525.xml><?xml version="1.0" encoding="utf-8"?>
<p:tagLst xmlns:p="http://schemas.openxmlformats.org/presentationml/2006/main">
  <p:tag name="AS_UNIQUEID" val="992"/>
  <p:tag name="KSO_WM_BEAUTIFY_FLAG" val=""/>
</p:tagLst>
</file>

<file path=ppt/tags/tag526.xml><?xml version="1.0" encoding="utf-8"?>
<p:tagLst xmlns:p="http://schemas.openxmlformats.org/presentationml/2006/main">
  <p:tag name="AS_UNIQUEID" val="993"/>
  <p:tag name="KSO_WM_BEAUTIFY_FLAG" val=""/>
</p:tagLst>
</file>

<file path=ppt/tags/tag527.xml><?xml version="1.0" encoding="utf-8"?>
<p:tagLst xmlns:p="http://schemas.openxmlformats.org/presentationml/2006/main">
  <p:tag name="AS_UNIQUEID" val="994"/>
  <p:tag name="KSO_WM_BEAUTIFY_FLAG" val=""/>
</p:tagLst>
</file>

<file path=ppt/tags/tag528.xml><?xml version="1.0" encoding="utf-8"?>
<p:tagLst xmlns:p="http://schemas.openxmlformats.org/presentationml/2006/main">
  <p:tag name="AS_UNIQUEID" val="995"/>
</p:tagLst>
</file>

<file path=ppt/tags/tag529.xml><?xml version="1.0" encoding="utf-8"?>
<p:tagLst xmlns:p="http://schemas.openxmlformats.org/presentationml/2006/main">
  <p:tag name="AS_UNIQUEID" val="996"/>
  <p:tag name="KSO_WM_BEAUTIFY_FLAG" val=""/>
</p:tagLst>
</file>

<file path=ppt/tags/tag53.xml><?xml version="1.0" encoding="utf-8"?>
<p:tagLst xmlns:p="http://schemas.openxmlformats.org/presentationml/2006/main">
  <p:tag name="AS_UNIQUEID" val="550"/>
</p:tagLst>
</file>

<file path=ppt/tags/tag530.xml><?xml version="1.0" encoding="utf-8"?>
<p:tagLst xmlns:p="http://schemas.openxmlformats.org/presentationml/2006/main">
  <p:tag name="AS_UNIQUEID" val="997"/>
  <p:tag name="KSO_WM_BEAUTIFY_FLAG" val=""/>
</p:tagLst>
</file>

<file path=ppt/tags/tag531.xml><?xml version="1.0" encoding="utf-8"?>
<p:tagLst xmlns:p="http://schemas.openxmlformats.org/presentationml/2006/main">
  <p:tag name="AS_UNIQUEID" val="998"/>
</p:tagLst>
</file>

<file path=ppt/tags/tag532.xml><?xml version="1.0" encoding="utf-8"?>
<p:tagLst xmlns:p="http://schemas.openxmlformats.org/presentationml/2006/main">
  <p:tag name="AS_UNIQUEID" val="999"/>
  <p:tag name="KSO_WM_BEAUTIFY_FLAG" val=""/>
</p:tagLst>
</file>

<file path=ppt/tags/tag533.xml><?xml version="1.0" encoding="utf-8"?>
<p:tagLst xmlns:p="http://schemas.openxmlformats.org/presentationml/2006/main">
  <p:tag name="AS_UNIQUEID" val="1000"/>
  <p:tag name="KSO_WM_BEAUTIFY_FLAG" val=""/>
</p:tagLst>
</file>

<file path=ppt/tags/tag534.xml><?xml version="1.0" encoding="utf-8"?>
<p:tagLst xmlns:p="http://schemas.openxmlformats.org/presentationml/2006/main">
  <p:tag name="AS_UNIQUEID" val="1001"/>
  <p:tag name="KSO_WM_BEAUTIFY_FLAG" val=""/>
</p:tagLst>
</file>

<file path=ppt/tags/tag535.xml><?xml version="1.0" encoding="utf-8"?>
<p:tagLst xmlns:p="http://schemas.openxmlformats.org/presentationml/2006/main">
  <p:tag name="AS_UNIQUEID" val="1002"/>
  <p:tag name="KSO_WM_BEAUTIFY_FLAG" val=""/>
</p:tagLst>
</file>

<file path=ppt/tags/tag536.xml><?xml version="1.0" encoding="utf-8"?>
<p:tagLst xmlns:p="http://schemas.openxmlformats.org/presentationml/2006/main">
  <p:tag name="AS_UNIQUEID" val="1003"/>
  <p:tag name="KSO_WM_BEAUTIFY_FLAG" val=""/>
</p:tagLst>
</file>

<file path=ppt/tags/tag537.xml><?xml version="1.0" encoding="utf-8"?>
<p:tagLst xmlns:p="http://schemas.openxmlformats.org/presentationml/2006/main">
  <p:tag name="AS_UNIQUEID" val="1004"/>
  <p:tag name="KSO_WM_BEAUTIFY_FLAG" val=""/>
</p:tagLst>
</file>

<file path=ppt/tags/tag538.xml><?xml version="1.0" encoding="utf-8"?>
<p:tagLst xmlns:p="http://schemas.openxmlformats.org/presentationml/2006/main">
  <p:tag name="AS_UNIQUEID" val="1005"/>
  <p:tag name="KSO_WM_BEAUTIFY_FLAG" val=""/>
</p:tagLst>
</file>

<file path=ppt/tags/tag539.xml><?xml version="1.0" encoding="utf-8"?>
<p:tagLst xmlns:p="http://schemas.openxmlformats.org/presentationml/2006/main">
  <p:tag name="AS_UNIQUEID" val="1006"/>
  <p:tag name="KSO_WM_BEAUTIFY_FLAG" val=""/>
</p:tagLst>
</file>

<file path=ppt/tags/tag54.xml><?xml version="1.0" encoding="utf-8"?>
<p:tagLst xmlns:p="http://schemas.openxmlformats.org/presentationml/2006/main">
  <p:tag name="AS_UNIQUEID" val="551"/>
</p:tagLst>
</file>

<file path=ppt/tags/tag540.xml><?xml version="1.0" encoding="utf-8"?>
<p:tagLst xmlns:p="http://schemas.openxmlformats.org/presentationml/2006/main">
  <p:tag name="AS_UNIQUEID" val="1007"/>
  <p:tag name="KSO_WM_BEAUTIFY_FLAG" val=""/>
</p:tagLst>
</file>

<file path=ppt/tags/tag541.xml><?xml version="1.0" encoding="utf-8"?>
<p:tagLst xmlns:p="http://schemas.openxmlformats.org/presentationml/2006/main">
  <p:tag name="AS_UNIQUEID" val="1008"/>
  <p:tag name="KSO_WM_BEAUTIFY_FLAG" val=""/>
</p:tagLst>
</file>

<file path=ppt/tags/tag542.xml><?xml version="1.0" encoding="utf-8"?>
<p:tagLst xmlns:p="http://schemas.openxmlformats.org/presentationml/2006/main">
  <p:tag name="AS_UNIQUEID" val="1009"/>
  <p:tag name="KSO_WM_BEAUTIFY_FLAG" val=""/>
</p:tagLst>
</file>

<file path=ppt/tags/tag543.xml><?xml version="1.0" encoding="utf-8"?>
<p:tagLst xmlns:p="http://schemas.openxmlformats.org/presentationml/2006/main">
  <p:tag name="AS_UNIQUEID" val="1010"/>
  <p:tag name="KSO_WM_BEAUTIFY_FLAG" val=""/>
</p:tagLst>
</file>

<file path=ppt/tags/tag544.xml><?xml version="1.0" encoding="utf-8"?>
<p:tagLst xmlns:p="http://schemas.openxmlformats.org/presentationml/2006/main">
  <p:tag name="AS_UNIQUEID" val="1011"/>
  <p:tag name="KSO_WM_BEAUTIFY_FLAG" val=""/>
</p:tagLst>
</file>

<file path=ppt/tags/tag545.xml><?xml version="1.0" encoding="utf-8"?>
<p:tagLst xmlns:p="http://schemas.openxmlformats.org/presentationml/2006/main">
  <p:tag name="AS_UNIQUEID" val="1012"/>
  <p:tag name="KSO_WM_BEAUTIFY_FLAG" val=""/>
</p:tagLst>
</file>

<file path=ppt/tags/tag546.xml><?xml version="1.0" encoding="utf-8"?>
<p:tagLst xmlns:p="http://schemas.openxmlformats.org/presentationml/2006/main">
  <p:tag name="AS_UNIQUEID" val="1013"/>
  <p:tag name="KSO_WM_BEAUTIFY_FLAG" val=""/>
</p:tagLst>
</file>

<file path=ppt/tags/tag547.xml><?xml version="1.0" encoding="utf-8"?>
<p:tagLst xmlns:p="http://schemas.openxmlformats.org/presentationml/2006/main">
  <p:tag name="AS_UNIQUEID" val="1014"/>
  <p:tag name="KSO_WM_BEAUTIFY_FLAG" val=""/>
</p:tagLst>
</file>

<file path=ppt/tags/tag548.xml><?xml version="1.0" encoding="utf-8"?>
<p:tagLst xmlns:p="http://schemas.openxmlformats.org/presentationml/2006/main">
  <p:tag name="AS_UNIQUEID" val="1015"/>
  <p:tag name="KSO_WM_BEAUTIFY_FLAG" val=""/>
</p:tagLst>
</file>

<file path=ppt/tags/tag549.xml><?xml version="1.0" encoding="utf-8"?>
<p:tagLst xmlns:p="http://schemas.openxmlformats.org/presentationml/2006/main">
  <p:tag name="AS_UNIQUEID" val="1016"/>
  <p:tag name="KSO_WM_BEAUTIFY_FLAG" val=""/>
</p:tagLst>
</file>

<file path=ppt/tags/tag55.xml><?xml version="1.0" encoding="utf-8"?>
<p:tagLst xmlns:p="http://schemas.openxmlformats.org/presentationml/2006/main">
  <p:tag name="AS_UNIQUEID" val="552"/>
</p:tagLst>
</file>

<file path=ppt/tags/tag550.xml><?xml version="1.0" encoding="utf-8"?>
<p:tagLst xmlns:p="http://schemas.openxmlformats.org/presentationml/2006/main">
  <p:tag name="AS_UNIQUEID" val="1017"/>
  <p:tag name="KSO_WM_BEAUTIFY_FLAG" val=""/>
</p:tagLst>
</file>

<file path=ppt/tags/tag551.xml><?xml version="1.0" encoding="utf-8"?>
<p:tagLst xmlns:p="http://schemas.openxmlformats.org/presentationml/2006/main">
  <p:tag name="AS_UNIQUEID" val="1018"/>
  <p:tag name="KSO_WM_BEAUTIFY_FLAG" val=""/>
</p:tagLst>
</file>

<file path=ppt/tags/tag552.xml><?xml version="1.0" encoding="utf-8"?>
<p:tagLst xmlns:p="http://schemas.openxmlformats.org/presentationml/2006/main">
  <p:tag name="AS_UNIQUEID" val="1019"/>
  <p:tag name="KSO_WM_BEAUTIFY_FLAG" val=""/>
</p:tagLst>
</file>

<file path=ppt/tags/tag553.xml><?xml version="1.0" encoding="utf-8"?>
<p:tagLst xmlns:p="http://schemas.openxmlformats.org/presentationml/2006/main">
  <p:tag name="AS_UNIQUEID" val="1020"/>
  <p:tag name="KSO_WM_BEAUTIFY_FLAG" val=""/>
</p:tagLst>
</file>

<file path=ppt/tags/tag554.xml><?xml version="1.0" encoding="utf-8"?>
<p:tagLst xmlns:p="http://schemas.openxmlformats.org/presentationml/2006/main">
  <p:tag name="AS_UNIQUEID" val="1021"/>
  <p:tag name="KSO_WM_BEAUTIFY_FLAG" val=""/>
</p:tagLst>
</file>

<file path=ppt/tags/tag555.xml><?xml version="1.0" encoding="utf-8"?>
<p:tagLst xmlns:p="http://schemas.openxmlformats.org/presentationml/2006/main">
  <p:tag name="AS_UNIQUEID" val="1022"/>
  <p:tag name="KSO_WM_BEAUTIFY_FLAG" val=""/>
</p:tagLst>
</file>

<file path=ppt/tags/tag556.xml><?xml version="1.0" encoding="utf-8"?>
<p:tagLst xmlns:p="http://schemas.openxmlformats.org/presentationml/2006/main">
  <p:tag name="AS_UNIQUEID" val="1023"/>
  <p:tag name="KSO_WM_BEAUTIFY_FLAG" val=""/>
</p:tagLst>
</file>

<file path=ppt/tags/tag557.xml><?xml version="1.0" encoding="utf-8"?>
<p:tagLst xmlns:p="http://schemas.openxmlformats.org/presentationml/2006/main">
  <p:tag name="AS_UNIQUEID" val="1024"/>
</p:tagLst>
</file>

<file path=ppt/tags/tag558.xml><?xml version="1.0" encoding="utf-8"?>
<p:tagLst xmlns:p="http://schemas.openxmlformats.org/presentationml/2006/main">
  <p:tag name="AS_UNIQUEID" val="1025"/>
  <p:tag name="KSO_WM_BEAUTIFY_FLAG" val=""/>
</p:tagLst>
</file>

<file path=ppt/tags/tag559.xml><?xml version="1.0" encoding="utf-8"?>
<p:tagLst xmlns:p="http://schemas.openxmlformats.org/presentationml/2006/main">
  <p:tag name="AS_UNIQUEID" val="1026"/>
</p:tagLst>
</file>

<file path=ppt/tags/tag56.xml><?xml version="1.0" encoding="utf-8"?>
<p:tagLst xmlns:p="http://schemas.openxmlformats.org/presentationml/2006/main">
  <p:tag name="AS_UNIQUEID" val="553"/>
</p:tagLst>
</file>

<file path=ppt/tags/tag560.xml><?xml version="1.0" encoding="utf-8"?>
<p:tagLst xmlns:p="http://schemas.openxmlformats.org/presentationml/2006/main">
  <p:tag name="AS_UNIQUEID" val="1027"/>
  <p:tag name="KSO_WM_BEAUTIFY_FLAG" val=""/>
</p:tagLst>
</file>

<file path=ppt/tags/tag561.xml><?xml version="1.0" encoding="utf-8"?>
<p:tagLst xmlns:p="http://schemas.openxmlformats.org/presentationml/2006/main">
  <p:tag name="AS_UNIQUEID" val="1028"/>
  <p:tag name="KSO_WM_BEAUTIFY_FLAG" val=""/>
</p:tagLst>
</file>

<file path=ppt/tags/tag562.xml><?xml version="1.0" encoding="utf-8"?>
<p:tagLst xmlns:p="http://schemas.openxmlformats.org/presentationml/2006/main">
  <p:tag name="AS_UNIQUEID" val="1029"/>
  <p:tag name="KSO_WM_BEAUTIFY_FLAG" val=""/>
</p:tagLst>
</file>

<file path=ppt/tags/tag563.xml><?xml version="1.0" encoding="utf-8"?>
<p:tagLst xmlns:p="http://schemas.openxmlformats.org/presentationml/2006/main">
  <p:tag name="AS_UNIQUEID" val="1030"/>
  <p:tag name="KSO_WM_BEAUTIFY_FLAG" val=""/>
</p:tagLst>
</file>

<file path=ppt/tags/tag564.xml><?xml version="1.0" encoding="utf-8"?>
<p:tagLst xmlns:p="http://schemas.openxmlformats.org/presentationml/2006/main">
  <p:tag name="AS_UNIQUEID" val="1031"/>
</p:tagLst>
</file>

<file path=ppt/tags/tag565.xml><?xml version="1.0" encoding="utf-8"?>
<p:tagLst xmlns:p="http://schemas.openxmlformats.org/presentationml/2006/main">
  <p:tag name="AS_UNIQUEID" val="1032"/>
  <p:tag name="KSO_WM_BEAUTIFY_FLAG" val=""/>
</p:tagLst>
</file>

<file path=ppt/tags/tag566.xml><?xml version="1.0" encoding="utf-8"?>
<p:tagLst xmlns:p="http://schemas.openxmlformats.org/presentationml/2006/main">
  <p:tag name="AS_UNIQUEID" val="1033"/>
  <p:tag name="KSO_WM_BEAUTIFY_FLAG" val=""/>
</p:tagLst>
</file>

<file path=ppt/tags/tag567.xml><?xml version="1.0" encoding="utf-8"?>
<p:tagLst xmlns:p="http://schemas.openxmlformats.org/presentationml/2006/main">
  <p:tag name="AS_UNIQUEID" val="1034"/>
</p:tagLst>
</file>

<file path=ppt/tags/tag568.xml><?xml version="1.0" encoding="utf-8"?>
<p:tagLst xmlns:p="http://schemas.openxmlformats.org/presentationml/2006/main">
  <p:tag name="AS_UNIQUEID" val="1035"/>
</p:tagLst>
</file>

<file path=ppt/tags/tag569.xml><?xml version="1.0" encoding="utf-8"?>
<p:tagLst xmlns:p="http://schemas.openxmlformats.org/presentationml/2006/main">
  <p:tag name="AS_UNIQUEID" val="1036"/>
</p:tagLst>
</file>

<file path=ppt/tags/tag57.xml><?xml version="1.0" encoding="utf-8"?>
<p:tagLst xmlns:p="http://schemas.openxmlformats.org/presentationml/2006/main">
  <p:tag name="AS_UNIQUEID" val="554"/>
</p:tagLst>
</file>

<file path=ppt/tags/tag570.xml><?xml version="1.0" encoding="utf-8"?>
<p:tagLst xmlns:p="http://schemas.openxmlformats.org/presentationml/2006/main">
  <p:tag name="AS_UNIQUEID" val="1037"/>
  <p:tag name="KSO_WM_BEAUTIFY_FLAG" val=""/>
</p:tagLst>
</file>

<file path=ppt/tags/tag571.xml><?xml version="1.0" encoding="utf-8"?>
<p:tagLst xmlns:p="http://schemas.openxmlformats.org/presentationml/2006/main">
  <p:tag name="AS_UNIQUEID" val="1038"/>
  <p:tag name="KSO_WM_BEAUTIFY_FLAG" val=""/>
</p:tagLst>
</file>

<file path=ppt/tags/tag572.xml><?xml version="1.0" encoding="utf-8"?>
<p:tagLst xmlns:p="http://schemas.openxmlformats.org/presentationml/2006/main">
  <p:tag name="AS_UNIQUEID" val="1039"/>
  <p:tag name="KSO_WM_BEAUTIFY_FLAG" val=""/>
</p:tagLst>
</file>

<file path=ppt/tags/tag573.xml><?xml version="1.0" encoding="utf-8"?>
<p:tagLst xmlns:p="http://schemas.openxmlformats.org/presentationml/2006/main">
  <p:tag name="AS_UNIQUEID" val="1040"/>
</p:tagLst>
</file>

<file path=ppt/tags/tag574.xml><?xml version="1.0" encoding="utf-8"?>
<p:tagLst xmlns:p="http://schemas.openxmlformats.org/presentationml/2006/main">
  <p:tag name="AS_UNIQUEID" val="1041"/>
  <p:tag name="KSO_WM_BEAUTIFY_FLAG" val=""/>
</p:tagLst>
</file>

<file path=ppt/tags/tag575.xml><?xml version="1.0" encoding="utf-8"?>
<p:tagLst xmlns:p="http://schemas.openxmlformats.org/presentationml/2006/main">
  <p:tag name="AS_UNIQUEID" val="1042"/>
  <p:tag name="KSO_WM_BEAUTIFY_FLAG" val=""/>
</p:tagLst>
</file>

<file path=ppt/tags/tag576.xml><?xml version="1.0" encoding="utf-8"?>
<p:tagLst xmlns:p="http://schemas.openxmlformats.org/presentationml/2006/main">
  <p:tag name="AS_UNIQUEID" val="1043"/>
  <p:tag name="KSO_WM_BEAUTIFY_FLAG" val=""/>
</p:tagLst>
</file>

<file path=ppt/tags/tag577.xml><?xml version="1.0" encoding="utf-8"?>
<p:tagLst xmlns:p="http://schemas.openxmlformats.org/presentationml/2006/main">
  <p:tag name="AS_UNIQUEID" val="1044"/>
  <p:tag name="KSO_WM_BEAUTIFY_FLAG" val=""/>
</p:tagLst>
</file>

<file path=ppt/tags/tag578.xml><?xml version="1.0" encoding="utf-8"?>
<p:tagLst xmlns:p="http://schemas.openxmlformats.org/presentationml/2006/main">
  <p:tag name="AS_UNIQUEID" val="1045"/>
  <p:tag name="KSO_WM_BEAUTIFY_FLAG" val=""/>
</p:tagLst>
</file>

<file path=ppt/tags/tag579.xml><?xml version="1.0" encoding="utf-8"?>
<p:tagLst xmlns:p="http://schemas.openxmlformats.org/presentationml/2006/main">
  <p:tag name="AS_UNIQUEID" val="1046"/>
  <p:tag name="KSO_WM_BEAUTIFY_FLAG" val=""/>
</p:tagLst>
</file>

<file path=ppt/tags/tag58.xml><?xml version="1.0" encoding="utf-8"?>
<p:tagLst xmlns:p="http://schemas.openxmlformats.org/presentationml/2006/main">
  <p:tag name="AS_UNIQUEID" val="555"/>
</p:tagLst>
</file>

<file path=ppt/tags/tag580.xml><?xml version="1.0" encoding="utf-8"?>
<p:tagLst xmlns:p="http://schemas.openxmlformats.org/presentationml/2006/main">
  <p:tag name="AS_UNIQUEID" val="1047"/>
  <p:tag name="KSO_WM_BEAUTIFY_FLAG" val=""/>
</p:tagLst>
</file>

<file path=ppt/tags/tag581.xml><?xml version="1.0" encoding="utf-8"?>
<p:tagLst xmlns:p="http://schemas.openxmlformats.org/presentationml/2006/main">
  <p:tag name="AS_UNIQUEID" val="1048"/>
</p:tagLst>
</file>

<file path=ppt/tags/tag582.xml><?xml version="1.0" encoding="utf-8"?>
<p:tagLst xmlns:p="http://schemas.openxmlformats.org/presentationml/2006/main">
  <p:tag name="AS_UNIQUEID" val="1049"/>
</p:tagLst>
</file>

<file path=ppt/tags/tag583.xml><?xml version="1.0" encoding="utf-8"?>
<p:tagLst xmlns:p="http://schemas.openxmlformats.org/presentationml/2006/main">
  <p:tag name="AS_UNIQUEID" val="1050"/>
  <p:tag name="KSO_WM_BEAUTIFY_FLAG" val=""/>
</p:tagLst>
</file>

<file path=ppt/tags/tag584.xml><?xml version="1.0" encoding="utf-8"?>
<p:tagLst xmlns:p="http://schemas.openxmlformats.org/presentationml/2006/main">
  <p:tag name="AS_UNIQUEID" val="1051"/>
  <p:tag name="KSO_WM_BEAUTIFY_FLAG" val=""/>
</p:tagLst>
</file>

<file path=ppt/tags/tag585.xml><?xml version="1.0" encoding="utf-8"?>
<p:tagLst xmlns:p="http://schemas.openxmlformats.org/presentationml/2006/main">
  <p:tag name="AS_UNIQUEID" val="1052"/>
  <p:tag name="KSO_WM_BEAUTIFY_FLAG" val=""/>
</p:tagLst>
</file>

<file path=ppt/tags/tag586.xml><?xml version="1.0" encoding="utf-8"?>
<p:tagLst xmlns:p="http://schemas.openxmlformats.org/presentationml/2006/main">
  <p:tag name="AS_UNIQUEID" val="1053"/>
</p:tagLst>
</file>

<file path=ppt/tags/tag587.xml><?xml version="1.0" encoding="utf-8"?>
<p:tagLst xmlns:p="http://schemas.openxmlformats.org/presentationml/2006/main">
  <p:tag name="AS_UNIQUEID" val="1054"/>
</p:tagLst>
</file>

<file path=ppt/tags/tag588.xml><?xml version="1.0" encoding="utf-8"?>
<p:tagLst xmlns:p="http://schemas.openxmlformats.org/presentationml/2006/main">
  <p:tag name="AS_UNIQUEID" val="1055"/>
</p:tagLst>
</file>

<file path=ppt/tags/tag589.xml><?xml version="1.0" encoding="utf-8"?>
<p:tagLst xmlns:p="http://schemas.openxmlformats.org/presentationml/2006/main">
  <p:tag name="AS_UNIQUEID" val="1056"/>
</p:tagLst>
</file>

<file path=ppt/tags/tag59.xml><?xml version="1.0" encoding="utf-8"?>
<p:tagLst xmlns:p="http://schemas.openxmlformats.org/presentationml/2006/main">
  <p:tag name="AS_UNIQUEID" val="556"/>
</p:tagLst>
</file>

<file path=ppt/tags/tag590.xml><?xml version="1.0" encoding="utf-8"?>
<p:tagLst xmlns:p="http://schemas.openxmlformats.org/presentationml/2006/main">
  <p:tag name="AS_UNIQUEID" val="1057"/>
</p:tagLst>
</file>

<file path=ppt/tags/tag591.xml><?xml version="1.0" encoding="utf-8"?>
<p:tagLst xmlns:p="http://schemas.openxmlformats.org/presentationml/2006/main">
  <p:tag name="AS_UNIQUEID" val="1058"/>
</p:tagLst>
</file>

<file path=ppt/tags/tag592.xml><?xml version="1.0" encoding="utf-8"?>
<p:tagLst xmlns:p="http://schemas.openxmlformats.org/presentationml/2006/main">
  <p:tag name="AS_UNIQUEID" val="1059"/>
</p:tagLst>
</file>

<file path=ppt/tags/tag593.xml><?xml version="1.0" encoding="utf-8"?>
<p:tagLst xmlns:p="http://schemas.openxmlformats.org/presentationml/2006/main">
  <p:tag name="AS_UNIQUEID" val="1060"/>
</p:tagLst>
</file>

<file path=ppt/tags/tag594.xml><?xml version="1.0" encoding="utf-8"?>
<p:tagLst xmlns:p="http://schemas.openxmlformats.org/presentationml/2006/main">
  <p:tag name="AS_UNIQUEID" val="1061"/>
</p:tagLst>
</file>

<file path=ppt/tags/tag595.xml><?xml version="1.0" encoding="utf-8"?>
<p:tagLst xmlns:p="http://schemas.openxmlformats.org/presentationml/2006/main">
  <p:tag name="AS_UNIQUEID" val="1062"/>
</p:tagLst>
</file>

<file path=ppt/tags/tag596.xml><?xml version="1.0" encoding="utf-8"?>
<p:tagLst xmlns:p="http://schemas.openxmlformats.org/presentationml/2006/main">
  <p:tag name="AS_UNIQUEID" val="1063"/>
</p:tagLst>
</file>

<file path=ppt/tags/tag597.xml><?xml version="1.0" encoding="utf-8"?>
<p:tagLst xmlns:p="http://schemas.openxmlformats.org/presentationml/2006/main">
  <p:tag name="AS_UNIQUEID" val="1064"/>
</p:tagLst>
</file>

<file path=ppt/tags/tag598.xml><?xml version="1.0" encoding="utf-8"?>
<p:tagLst xmlns:p="http://schemas.openxmlformats.org/presentationml/2006/main">
  <p:tag name="AS_UNIQUEID" val="1065"/>
</p:tagLst>
</file>

<file path=ppt/tags/tag599.xml><?xml version="1.0" encoding="utf-8"?>
<p:tagLst xmlns:p="http://schemas.openxmlformats.org/presentationml/2006/main">
  <p:tag name="AS_UNIQUEID" val="1066"/>
</p:tagLst>
</file>

<file path=ppt/tags/tag6.xml><?xml version="1.0" encoding="utf-8"?>
<p:tagLst xmlns:p="http://schemas.openxmlformats.org/presentationml/2006/main">
  <p:tag name="AS_UNIQUEID" val="504"/>
</p:tagLst>
</file>

<file path=ppt/tags/tag60.xml><?xml version="1.0" encoding="utf-8"?>
<p:tagLst xmlns:p="http://schemas.openxmlformats.org/presentationml/2006/main">
  <p:tag name="AS_UNIQUEID" val="557"/>
</p:tagLst>
</file>

<file path=ppt/tags/tag600.xml><?xml version="1.0" encoding="utf-8"?>
<p:tagLst xmlns:p="http://schemas.openxmlformats.org/presentationml/2006/main">
  <p:tag name="AS_UNIQUEID" val="1067"/>
</p:tagLst>
</file>

<file path=ppt/tags/tag601.xml><?xml version="1.0" encoding="utf-8"?>
<p:tagLst xmlns:p="http://schemas.openxmlformats.org/presentationml/2006/main">
  <p:tag name="AS_UNIQUEID" val="1068"/>
</p:tagLst>
</file>

<file path=ppt/tags/tag602.xml><?xml version="1.0" encoding="utf-8"?>
<p:tagLst xmlns:p="http://schemas.openxmlformats.org/presentationml/2006/main">
  <p:tag name="AS_UNIQUEID" val="1069"/>
</p:tagLst>
</file>

<file path=ppt/tags/tag603.xml><?xml version="1.0" encoding="utf-8"?>
<p:tagLst xmlns:p="http://schemas.openxmlformats.org/presentationml/2006/main">
  <p:tag name="AS_UNIQUEID" val="1070"/>
</p:tagLst>
</file>

<file path=ppt/tags/tag604.xml><?xml version="1.0" encoding="utf-8"?>
<p:tagLst xmlns:p="http://schemas.openxmlformats.org/presentationml/2006/main">
  <p:tag name="AS_UNIQUEID" val="1071"/>
</p:tagLst>
</file>

<file path=ppt/tags/tag605.xml><?xml version="1.0" encoding="utf-8"?>
<p:tagLst xmlns:p="http://schemas.openxmlformats.org/presentationml/2006/main">
  <p:tag name="AS_UNIQUEID" val="1072"/>
</p:tagLst>
</file>

<file path=ppt/tags/tag606.xml><?xml version="1.0" encoding="utf-8"?>
<p:tagLst xmlns:p="http://schemas.openxmlformats.org/presentationml/2006/main">
  <p:tag name="AS_UNIQUEID" val="1073"/>
</p:tagLst>
</file>

<file path=ppt/tags/tag607.xml><?xml version="1.0" encoding="utf-8"?>
<p:tagLst xmlns:p="http://schemas.openxmlformats.org/presentationml/2006/main">
  <p:tag name="AS_UNIQUEID" val="1074"/>
</p:tagLst>
</file>

<file path=ppt/tags/tag608.xml><?xml version="1.0" encoding="utf-8"?>
<p:tagLst xmlns:p="http://schemas.openxmlformats.org/presentationml/2006/main">
  <p:tag name="AS_UNIQUEID" val="1075"/>
  <p:tag name="KSO_WM_BEAUTIFY_FLAG" val=""/>
</p:tagLst>
</file>

<file path=ppt/tags/tag609.xml><?xml version="1.0" encoding="utf-8"?>
<p:tagLst xmlns:p="http://schemas.openxmlformats.org/presentationml/2006/main">
  <p:tag name="AS_UNIQUEID" val="1076"/>
</p:tagLst>
</file>

<file path=ppt/tags/tag61.xml><?xml version="1.0" encoding="utf-8"?>
<p:tagLst xmlns:p="http://schemas.openxmlformats.org/presentationml/2006/main">
  <p:tag name="AS_UNIQUEID" val="558"/>
</p:tagLst>
</file>

<file path=ppt/tags/tag610.xml><?xml version="1.0" encoding="utf-8"?>
<p:tagLst xmlns:p="http://schemas.openxmlformats.org/presentationml/2006/main">
  <p:tag name="AS_UNIQUEID" val="1077"/>
</p:tagLst>
</file>

<file path=ppt/tags/tag611.xml><?xml version="1.0" encoding="utf-8"?>
<p:tagLst xmlns:p="http://schemas.openxmlformats.org/presentationml/2006/main">
  <p:tag name="AS_UNIQUEID" val="1078"/>
</p:tagLst>
</file>

<file path=ppt/tags/tag612.xml><?xml version="1.0" encoding="utf-8"?>
<p:tagLst xmlns:p="http://schemas.openxmlformats.org/presentationml/2006/main">
  <p:tag name="AS_UNIQUEID" val="1079"/>
</p:tagLst>
</file>

<file path=ppt/tags/tag613.xml><?xml version="1.0" encoding="utf-8"?>
<p:tagLst xmlns:p="http://schemas.openxmlformats.org/presentationml/2006/main">
  <p:tag name="AS_UNIQUEID" val="1080"/>
</p:tagLst>
</file>

<file path=ppt/tags/tag614.xml><?xml version="1.0" encoding="utf-8"?>
<p:tagLst xmlns:p="http://schemas.openxmlformats.org/presentationml/2006/main">
  <p:tag name="AS_UNIQUEID" val="1081"/>
</p:tagLst>
</file>

<file path=ppt/tags/tag615.xml><?xml version="1.0" encoding="utf-8"?>
<p:tagLst xmlns:p="http://schemas.openxmlformats.org/presentationml/2006/main">
  <p:tag name="AS_UNIQUEID" val="1082"/>
</p:tagLst>
</file>

<file path=ppt/tags/tag616.xml><?xml version="1.0" encoding="utf-8"?>
<p:tagLst xmlns:p="http://schemas.openxmlformats.org/presentationml/2006/main">
  <p:tag name="AS_UNIQUEID" val="1083"/>
</p:tagLst>
</file>

<file path=ppt/tags/tag617.xml><?xml version="1.0" encoding="utf-8"?>
<p:tagLst xmlns:p="http://schemas.openxmlformats.org/presentationml/2006/main">
  <p:tag name="AS_UNIQUEID" val="1084"/>
</p:tagLst>
</file>

<file path=ppt/tags/tag618.xml><?xml version="1.0" encoding="utf-8"?>
<p:tagLst xmlns:p="http://schemas.openxmlformats.org/presentationml/2006/main">
  <p:tag name="AS_UNIQUEID" val="1085"/>
</p:tagLst>
</file>

<file path=ppt/tags/tag619.xml><?xml version="1.0" encoding="utf-8"?>
<p:tagLst xmlns:p="http://schemas.openxmlformats.org/presentationml/2006/main">
  <p:tag name="AS_UNIQUEID" val="1086"/>
</p:tagLst>
</file>

<file path=ppt/tags/tag62.xml><?xml version="1.0" encoding="utf-8"?>
<p:tagLst xmlns:p="http://schemas.openxmlformats.org/presentationml/2006/main">
  <p:tag name="AS_UNIQUEID" val="559"/>
</p:tagLst>
</file>

<file path=ppt/tags/tag620.xml><?xml version="1.0" encoding="utf-8"?>
<p:tagLst xmlns:p="http://schemas.openxmlformats.org/presentationml/2006/main">
  <p:tag name="AS_UNIQUEID" val="1087"/>
</p:tagLst>
</file>

<file path=ppt/tags/tag621.xml><?xml version="1.0" encoding="utf-8"?>
<p:tagLst xmlns:p="http://schemas.openxmlformats.org/presentationml/2006/main">
  <p:tag name="AS_UNIQUEID" val="1088"/>
</p:tagLst>
</file>

<file path=ppt/tags/tag622.xml><?xml version="1.0" encoding="utf-8"?>
<p:tagLst xmlns:p="http://schemas.openxmlformats.org/presentationml/2006/main">
  <p:tag name="AS_UNIQUEID" val="1089"/>
</p:tagLst>
</file>

<file path=ppt/tags/tag623.xml><?xml version="1.0" encoding="utf-8"?>
<p:tagLst xmlns:p="http://schemas.openxmlformats.org/presentationml/2006/main">
  <p:tag name="AS_UNIQUEID" val="1090"/>
</p:tagLst>
</file>

<file path=ppt/tags/tag624.xml><?xml version="1.0" encoding="utf-8"?>
<p:tagLst xmlns:p="http://schemas.openxmlformats.org/presentationml/2006/main">
  <p:tag name="AS_UNIQUEID" val="1091"/>
</p:tagLst>
</file>

<file path=ppt/tags/tag625.xml><?xml version="1.0" encoding="utf-8"?>
<p:tagLst xmlns:p="http://schemas.openxmlformats.org/presentationml/2006/main">
  <p:tag name="AS_UNIQUEID" val="1092"/>
</p:tagLst>
</file>

<file path=ppt/tags/tag626.xml><?xml version="1.0" encoding="utf-8"?>
<p:tagLst xmlns:p="http://schemas.openxmlformats.org/presentationml/2006/main">
  <p:tag name="AS_UNIQUEID" val="1093"/>
  <p:tag name="KSO_WM_BEAUTIFY_FLAG" val=""/>
</p:tagLst>
</file>

<file path=ppt/tags/tag627.xml><?xml version="1.0" encoding="utf-8"?>
<p:tagLst xmlns:p="http://schemas.openxmlformats.org/presentationml/2006/main">
  <p:tag name="AS_UNIQUEID" val="1094"/>
  <p:tag name="KSO_WM_BEAUTIFY_FLAG" val=""/>
</p:tagLst>
</file>

<file path=ppt/tags/tag628.xml><?xml version="1.0" encoding="utf-8"?>
<p:tagLst xmlns:p="http://schemas.openxmlformats.org/presentationml/2006/main">
  <p:tag name="AS_UNIQUEID" val="1095"/>
  <p:tag name="KSO_WM_BEAUTIFY_FLAG" val=""/>
</p:tagLst>
</file>

<file path=ppt/tags/tag629.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63.xml><?xml version="1.0" encoding="utf-8"?>
<p:tagLst xmlns:p="http://schemas.openxmlformats.org/presentationml/2006/main">
  <p:tag name="AS_UNIQUEID" val="560"/>
</p:tagLst>
</file>

<file path=ppt/tags/tag64.xml><?xml version="1.0" encoding="utf-8"?>
<p:tagLst xmlns:p="http://schemas.openxmlformats.org/presentationml/2006/main">
  <p:tag name="AS_UNIQUEID" val="561"/>
</p:tagLst>
</file>

<file path=ppt/tags/tag65.xml><?xml version="1.0" encoding="utf-8"?>
<p:tagLst xmlns:p="http://schemas.openxmlformats.org/presentationml/2006/main">
  <p:tag name="AS_UNIQUEID" val="562"/>
</p:tagLst>
</file>

<file path=ppt/tags/tag66.xml><?xml version="1.0" encoding="utf-8"?>
<p:tagLst xmlns:p="http://schemas.openxmlformats.org/presentationml/2006/main">
  <p:tag name="AS_UNIQUEID" val="563"/>
</p:tagLst>
</file>

<file path=ppt/tags/tag67.xml><?xml version="1.0" encoding="utf-8"?>
<p:tagLst xmlns:p="http://schemas.openxmlformats.org/presentationml/2006/main">
  <p:tag name="AS_UNIQUEID" val="564"/>
</p:tagLst>
</file>

<file path=ppt/tags/tag68.xml><?xml version="1.0" encoding="utf-8"?>
<p:tagLst xmlns:p="http://schemas.openxmlformats.org/presentationml/2006/main">
  <p:tag name="AS_UNIQUEID" val="565"/>
</p:tagLst>
</file>

<file path=ppt/tags/tag69.xml><?xml version="1.0" encoding="utf-8"?>
<p:tagLst xmlns:p="http://schemas.openxmlformats.org/presentationml/2006/main">
  <p:tag name="AS_UNIQUEID" val="566"/>
</p:tagLst>
</file>

<file path=ppt/tags/tag7.xml><?xml version="1.0" encoding="utf-8"?>
<p:tagLst xmlns:p="http://schemas.openxmlformats.org/presentationml/2006/main">
  <p:tag name="AS_UNIQUEID" val="505"/>
</p:tagLst>
</file>

<file path=ppt/tags/tag70.xml><?xml version="1.0" encoding="utf-8"?>
<p:tagLst xmlns:p="http://schemas.openxmlformats.org/presentationml/2006/main">
  <p:tag name="AS_UNIQUEID" val="567"/>
</p:tagLst>
</file>

<file path=ppt/tags/tag71.xml><?xml version="1.0" encoding="utf-8"?>
<p:tagLst xmlns:p="http://schemas.openxmlformats.org/presentationml/2006/main">
  <p:tag name="AS_UNIQUEID" val="568"/>
</p:tagLst>
</file>

<file path=ppt/tags/tag7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73.xml><?xml version="1.0" encoding="utf-8"?>
<p:tagLst xmlns:p="http://schemas.openxmlformats.org/presentationml/2006/main">
  <p:tag name="AS_UNIQUEID" val="569"/>
</p:tagLst>
</file>

<file path=ppt/tags/tag74.xml><?xml version="1.0" encoding="utf-8"?>
<p:tagLst xmlns:p="http://schemas.openxmlformats.org/presentationml/2006/main">
  <p:tag name="AS_UNIQUEID" val="570"/>
</p:tagLst>
</file>

<file path=ppt/tags/tag75.xml><?xml version="1.0" encoding="utf-8"?>
<p:tagLst xmlns:p="http://schemas.openxmlformats.org/presentationml/2006/main">
  <p:tag name="AS_UNIQUEID" val="571"/>
</p:tagLst>
</file>

<file path=ppt/tags/tag76.xml><?xml version="1.0" encoding="utf-8"?>
<p:tagLst xmlns:p="http://schemas.openxmlformats.org/presentationml/2006/main">
  <p:tag name="AS_UNIQUEID" val="572"/>
</p:tagLst>
</file>

<file path=ppt/tags/tag77.xml><?xml version="1.0" encoding="utf-8"?>
<p:tagLst xmlns:p="http://schemas.openxmlformats.org/presentationml/2006/main">
  <p:tag name="AS_UNIQUEID" val="573"/>
</p:tagLst>
</file>

<file path=ppt/tags/tag78.xml><?xml version="1.0" encoding="utf-8"?>
<p:tagLst xmlns:p="http://schemas.openxmlformats.org/presentationml/2006/main">
  <p:tag name="AS_UNIQUEID" val="574"/>
</p:tagLst>
</file>

<file path=ppt/tags/tag79.xml><?xml version="1.0" encoding="utf-8"?>
<p:tagLst xmlns:p="http://schemas.openxmlformats.org/presentationml/2006/main">
  <p:tag name="AS_UNIQUEID" val="575"/>
</p:tagLst>
</file>

<file path=ppt/tags/tag8.xml><?xml version="1.0" encoding="utf-8"?>
<p:tagLst xmlns:p="http://schemas.openxmlformats.org/presentationml/2006/main">
  <p:tag name="AS_UNIQUEID" val="506"/>
</p:tagLst>
</file>

<file path=ppt/tags/tag80.xml><?xml version="1.0" encoding="utf-8"?>
<p:tagLst xmlns:p="http://schemas.openxmlformats.org/presentationml/2006/main">
  <p:tag name="AS_UNIQUEID" val="576"/>
</p:tagLst>
</file>

<file path=ppt/tags/tag81.xml><?xml version="1.0" encoding="utf-8"?>
<p:tagLst xmlns:p="http://schemas.openxmlformats.org/presentationml/2006/main">
  <p:tag name="AS_UNIQUEID" val="577"/>
</p:tagLst>
</file>

<file path=ppt/tags/tag82.xml><?xml version="1.0" encoding="utf-8"?>
<p:tagLst xmlns:p="http://schemas.openxmlformats.org/presentationml/2006/main">
  <p:tag name="AS_UNIQUEID" val="578"/>
</p:tagLst>
</file>

<file path=ppt/tags/tag83.xml><?xml version="1.0" encoding="utf-8"?>
<p:tagLst xmlns:p="http://schemas.openxmlformats.org/presentationml/2006/main">
  <p:tag name="AS_UNIQUEID" val="579"/>
</p:tagLst>
</file>

<file path=ppt/tags/tag84.xml><?xml version="1.0" encoding="utf-8"?>
<p:tagLst xmlns:p="http://schemas.openxmlformats.org/presentationml/2006/main">
  <p:tag name="AS_UNIQUEID" val="580"/>
</p:tagLst>
</file>

<file path=ppt/tags/tag85.xml><?xml version="1.0" encoding="utf-8"?>
<p:tagLst xmlns:p="http://schemas.openxmlformats.org/presentationml/2006/main">
  <p:tag name="AS_UNIQUEID" val="581"/>
</p:tagLst>
</file>

<file path=ppt/tags/tag86.xml><?xml version="1.0" encoding="utf-8"?>
<p:tagLst xmlns:p="http://schemas.openxmlformats.org/presentationml/2006/main">
  <p:tag name="AS_UNIQUEID" val="582"/>
</p:tagLst>
</file>

<file path=ppt/tags/tag87.xml><?xml version="1.0" encoding="utf-8"?>
<p:tagLst xmlns:p="http://schemas.openxmlformats.org/presentationml/2006/main">
  <p:tag name="AS_UNIQUEID" val="583"/>
</p:tagLst>
</file>

<file path=ppt/tags/tag88.xml><?xml version="1.0" encoding="utf-8"?>
<p:tagLst xmlns:p="http://schemas.openxmlformats.org/presentationml/2006/main">
  <p:tag name="AS_UNIQUEID" val="584"/>
</p:tagLst>
</file>

<file path=ppt/tags/tag89.xml><?xml version="1.0" encoding="utf-8"?>
<p:tagLst xmlns:p="http://schemas.openxmlformats.org/presentationml/2006/main">
  <p:tag name="AS_UNIQUEID" val="585"/>
</p:tagLst>
</file>

<file path=ppt/tags/tag9.xml><?xml version="1.0" encoding="utf-8"?>
<p:tagLst xmlns:p="http://schemas.openxmlformats.org/presentationml/2006/main">
  <p:tag name="AS_UNIQUEID" val="507"/>
</p:tagLst>
</file>

<file path=ppt/tags/tag90.xml><?xml version="1.0" encoding="utf-8"?>
<p:tagLst xmlns:p="http://schemas.openxmlformats.org/presentationml/2006/main">
  <p:tag name="AS_UNIQUEID" val="586"/>
</p:tagLst>
</file>

<file path=ppt/tags/tag91.xml><?xml version="1.0" encoding="utf-8"?>
<p:tagLst xmlns:p="http://schemas.openxmlformats.org/presentationml/2006/main">
  <p:tag name="AS_UNIQUEID" val="587"/>
</p:tagLst>
</file>

<file path=ppt/tags/tag92.xml><?xml version="1.0" encoding="utf-8"?>
<p:tagLst xmlns:p="http://schemas.openxmlformats.org/presentationml/2006/main">
  <p:tag name="AS_UNIQUEID" val="588"/>
</p:tagLst>
</file>

<file path=ppt/tags/tag93.xml><?xml version="1.0" encoding="utf-8"?>
<p:tagLst xmlns:p="http://schemas.openxmlformats.org/presentationml/2006/main">
  <p:tag name="AS_UNIQUEID" val="589"/>
</p:tagLst>
</file>

<file path=ppt/tags/tag94.xml><?xml version="1.0" encoding="utf-8"?>
<p:tagLst xmlns:p="http://schemas.openxmlformats.org/presentationml/2006/main">
  <p:tag name="AS_UNIQUEID" val="590"/>
</p:tagLst>
</file>

<file path=ppt/tags/tag95.xml><?xml version="1.0" encoding="utf-8"?>
<p:tagLst xmlns:p="http://schemas.openxmlformats.org/presentationml/2006/main">
  <p:tag name="AS_UNIQUEID" val="591"/>
  <p:tag name="KSO_WM_DIAGRAM_VIRTUALLY_FRAME" val="{&quot;height&quot;:36.25,&quot;left&quot;:37.95,&quot;top&quot;:153.87503937007872,&quot;width&quot;:454}"/>
</p:tagLst>
</file>

<file path=ppt/tags/tag96.xml><?xml version="1.0" encoding="utf-8"?>
<p:tagLst xmlns:p="http://schemas.openxmlformats.org/presentationml/2006/main">
  <p:tag name="AS_UNIQUEID" val="592"/>
</p:tagLst>
</file>

<file path=ppt/tags/tag97.xml><?xml version="1.0" encoding="utf-8"?>
<p:tagLst xmlns:p="http://schemas.openxmlformats.org/presentationml/2006/main">
  <p:tag name="AS_UNIQUEID" val="593"/>
</p:tagLst>
</file>

<file path=ppt/tags/tag98.xml><?xml version="1.0" encoding="utf-8"?>
<p:tagLst xmlns:p="http://schemas.openxmlformats.org/presentationml/2006/main">
  <p:tag name="AS_UNIQUEID" val="594"/>
</p:tagLst>
</file>

<file path=ppt/tags/tag99.xml><?xml version="1.0" encoding="utf-8"?>
<p:tagLst xmlns:p="http://schemas.openxmlformats.org/presentationml/2006/main">
  <p:tag name="AS_UNIQUEID" val="498"/>
</p:tagLst>
</file>

<file path=ppt/theme/theme1.xml><?xml version="1.0" encoding="utf-8"?>
<a:theme xmlns:r="http://schemas.openxmlformats.org/officeDocument/2006/relationships" xmlns:a="http://schemas.openxmlformats.org/drawingml/2006/main" name="4_自定义设计方案">
  <a:themeElements>
    <a:clrScheme name="自定义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黑体"/>
        <a:cs typeface="Arial"/>
      </a:majorFont>
      <a:minorFont>
        <a:latin typeface="Times New Roman"/>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自定义设计方案">
  <a:themeElements>
    <a:clrScheme name="自定义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Times New Roman"/>
        <a:ea typeface="黑体"/>
        <a:cs typeface="Arial"/>
      </a:majorFont>
      <a:minorFont>
        <a:latin typeface="Times New Roman"/>
        <a:ea typeface="楷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213</Paragraphs>
  <Slides>37</Slides>
  <Notes>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Times New Roman</vt:lpstr>
      <vt:lpstr>黑体</vt:lpstr>
      <vt:lpstr>楷体</vt:lpstr>
      <vt:lpstr>Wingdings</vt:lpstr>
      <vt:lpstr>Cambria</vt:lpstr>
      <vt:lpstr>Calibri</vt:lpstr>
      <vt:lpstr>宋体</vt:lpstr>
      <vt:lpstr>Calibri Light</vt:lpstr>
      <vt:lpstr>微软雅黑</vt:lpstr>
      <vt:lpstr>Courier New</vt:lpstr>
      <vt:lpstr>仿宋_GB2312</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2026-01-24T14:33:30Z</cp:lastPrinted>
  <dcterms:created xsi:type="dcterms:W3CDTF">2026-01-24T14:33:30Z</dcterms:created>
  <dcterms:modified xsi:type="dcterms:W3CDTF">2026-01-24T06:33:30Z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