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1.xml" ContentType="application/vnd.openxmlformats-officedocument.themeOverride+xml"/>
  <Override PartName="/ppt/tags/tag7.xml" ContentType="application/vnd.openxmlformats-officedocument.presentationml.tags+xml"/>
  <Override PartName="/ppt/theme/themeOverride2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2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3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4.xml" ContentType="application/vnd.openxmlformats-officedocument.presentationml.notesSlid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notesSlides/notesSlide5.xml" ContentType="application/vnd.openxmlformats-officedocument.presentationml.notesSlide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notesSlides/notesSlide6.xml" ContentType="application/vnd.openxmlformats-officedocument.presentationml.notesSlide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notesSlides/notesSlide7.xml" ContentType="application/vnd.openxmlformats-officedocument.presentationml.notesSlide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notesSlides/notesSlide8.xml" ContentType="application/vnd.openxmlformats-officedocument.presentationml.notesSlide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notesSlides/notesSlide9.xml" ContentType="application/vnd.openxmlformats-officedocument.presentationml.notesSlide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notesSlides/notesSlide10.xml" ContentType="application/vnd.openxmlformats-officedocument.presentationml.notesSlide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notesSlides/notesSlide11.xml" ContentType="application/vnd.openxmlformats-officedocument.presentationml.notesSlide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notesSlides/notesSlide12.xml" ContentType="application/vnd.openxmlformats-officedocument.presentationml.notesSlide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notesSlides/notesSlide13.xml" ContentType="application/vnd.openxmlformats-officedocument.presentationml.notesSlide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notesSlides/notesSlide14.xml" ContentType="application/vnd.openxmlformats-officedocument.presentationml.notesSlide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notesSlides/notesSlide15.xml" ContentType="application/vnd.openxmlformats-officedocument.presentationml.notesSlide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619.xml" ContentType="application/vnd.openxmlformats-officedocument.presentationml.tags+xml"/>
  <Override PartName="/ppt/tags/tag911.xml" ContentType="application/vnd.openxmlformats-officedocument.presentationml.tags+xml"/>
  <Override PartName="/ppt/tags/tag915.xml" ContentType="application/vnd.openxmlformats-officedocument.presentationml.tags+xml"/>
  <Override PartName="/ppt/tags/tag928.xml" ContentType="application/vnd.openxmlformats-officedocument.presentationml.tags+xml"/>
  <Override PartName="/ppt/tags/tag932.xml" ContentType="application/vnd.openxmlformats-officedocument.presentationml.tags+xml"/>
  <Override PartName="/ppt/tags/tag943.xml" ContentType="application/vnd.openxmlformats-officedocument.presentationml.tags+xml"/>
  <Override PartName="/ppt/tags/tag948.xml" ContentType="application/vnd.openxmlformats-officedocument.presentationml.tags+xml"/>
  <Override PartName="/ppt/tags/tag955.xml" ContentType="application/vnd.openxmlformats-officedocument.presentationml.tags+xml"/>
  <Override PartName="/ppt/tags/tag959.xml" ContentType="application/vnd.openxmlformats-officedocument.presentationml.tags+xml"/>
  <Override PartName="/ppt/tags/tag970.xml" ContentType="application/vnd.openxmlformats-officedocument.presentationml.tags+xml"/>
  <Override PartName="/ppt/tags/tag972.xml" ContentType="application/vnd.openxmlformats-officedocument.presentationml.tags+xml"/>
  <Override PartName="/ppt/tags/tag974.xml" ContentType="application/vnd.openxmlformats-officedocument.presentationml.tags+xml"/>
  <Override PartName="/ppt/tags/tag983.xml" ContentType="application/vnd.openxmlformats-officedocument.presentationml.tags+xml"/>
  <Override PartName="/ppt/tags/tag991.xml" ContentType="application/vnd.openxmlformats-officedocument.presentationml.tags+xml"/>
  <Override PartName="/ppt/tags/tag99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549" r:id="rId2"/>
    <p:sldId id="256" r:id="rId3"/>
    <p:sldId id="566" r:id="rId4"/>
    <p:sldId id="1538" r:id="rId5"/>
    <p:sldId id="1520" r:id="rId6"/>
    <p:sldId id="1521" r:id="rId7"/>
    <p:sldId id="1522" r:id="rId8"/>
    <p:sldId id="1523" r:id="rId9"/>
    <p:sldId id="1524" r:id="rId10"/>
    <p:sldId id="1525" r:id="rId11"/>
    <p:sldId id="1526" r:id="rId12"/>
    <p:sldId id="1527" r:id="rId13"/>
    <p:sldId id="1528" r:id="rId14"/>
    <p:sldId id="1529" r:id="rId15"/>
    <p:sldId id="1530" r:id="rId16"/>
    <p:sldId id="1531" r:id="rId17"/>
    <p:sldId id="1532" r:id="rId18"/>
    <p:sldId id="1533" r:id="rId19"/>
    <p:sldId id="1534" r:id="rId20"/>
    <p:sldId id="1535" r:id="rId21"/>
    <p:sldId id="1536" r:id="rId22"/>
    <p:sldId id="1539" r:id="rId23"/>
    <p:sldId id="1540" r:id="rId24"/>
    <p:sldId id="1541" r:id="rId25"/>
    <p:sldId id="1543" r:id="rId26"/>
    <p:sldId id="1544" r:id="rId27"/>
    <p:sldId id="1545" r:id="rId28"/>
    <p:sldId id="1547" r:id="rId29"/>
    <p:sldId id="1548" r:id="rId30"/>
    <p:sldId id="1549" r:id="rId31"/>
    <p:sldId id="1550" r:id="rId32"/>
    <p:sldId id="1537" r:id="rId33"/>
    <p:sldId id="550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17360D-BD74-4CB3-ACF1-6DBE7DDF47CF}">
          <p14:sldIdLst>
            <p14:sldId id="549"/>
            <p14:sldId id="256"/>
            <p14:sldId id="566"/>
            <p14:sldId id="1538"/>
            <p14:sldId id="1520"/>
            <p14:sldId id="1521"/>
            <p14:sldId id="1522"/>
            <p14:sldId id="1523"/>
            <p14:sldId id="1524"/>
            <p14:sldId id="1525"/>
            <p14:sldId id="1526"/>
            <p14:sldId id="1527"/>
            <p14:sldId id="1528"/>
            <p14:sldId id="1529"/>
            <p14:sldId id="1530"/>
            <p14:sldId id="1531"/>
            <p14:sldId id="1532"/>
            <p14:sldId id="1533"/>
            <p14:sldId id="1534"/>
            <p14:sldId id="1535"/>
            <p14:sldId id="1536"/>
            <p14:sldId id="1539"/>
            <p14:sldId id="1540"/>
            <p14:sldId id="1541"/>
            <p14:sldId id="1543"/>
            <p14:sldId id="1544"/>
            <p14:sldId id="1545"/>
            <p14:sldId id="1547"/>
            <p14:sldId id="1548"/>
            <p14:sldId id="1549"/>
            <p14:sldId id="1550"/>
            <p14:sldId id="1537"/>
          </p14:sldIdLst>
        </p14:section>
        <p14:section name="无标题节" id="{A250D9B6-14D2-4F43-9E41-C77A8CD450AA}">
          <p14:sldIdLst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  <p:cmAuthor id="3" name="lenovo" initials="l" lastIdx="0" clrIdx="2"/>
  <p:cmAuthor id="4" name="admin" initials="a" lastIdx="0" clrIdx="3"/>
  <p:cmAuthor id="5" name="Administrator" initials="A" lastIdx="0" clrIdx="4"/>
  <p:cmAuthor id="6" name="夏风sunny" initials="夏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heme" Target="../theme/theme2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78.xml"/><Relationship Id="rId2" Type="http://schemas.openxmlformats.org/officeDocument/2006/relationships/tags" Target="../tags/tag877.xml"/><Relationship Id="rId1" Type="http://schemas.openxmlformats.org/officeDocument/2006/relationships/tags" Target="../tags/tag876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93.xml"/><Relationship Id="rId2" Type="http://schemas.openxmlformats.org/officeDocument/2006/relationships/tags" Target="../tags/tag892.xml"/><Relationship Id="rId1" Type="http://schemas.openxmlformats.org/officeDocument/2006/relationships/tags" Target="../tags/tag891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03.xml"/><Relationship Id="rId2" Type="http://schemas.openxmlformats.org/officeDocument/2006/relationships/tags" Target="../tags/tag902.xml"/><Relationship Id="rId1" Type="http://schemas.openxmlformats.org/officeDocument/2006/relationships/tags" Target="../tags/tag901.xml"/><Relationship Id="rId5" Type="http://schemas.openxmlformats.org/officeDocument/2006/relationships/slide" Target="../slides/slide28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10.xml"/><Relationship Id="rId2" Type="http://schemas.openxmlformats.org/officeDocument/2006/relationships/tags" Target="../tags/tag909.xml"/><Relationship Id="rId1" Type="http://schemas.openxmlformats.org/officeDocument/2006/relationships/tags" Target="../tags/tag908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18.xml"/><Relationship Id="rId2" Type="http://schemas.openxmlformats.org/officeDocument/2006/relationships/tags" Target="../tags/tag917.xml"/><Relationship Id="rId1" Type="http://schemas.openxmlformats.org/officeDocument/2006/relationships/tags" Target="../tags/tag916.xml"/><Relationship Id="rId5" Type="http://schemas.openxmlformats.org/officeDocument/2006/relationships/slide" Target="../slides/slide30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25.xml"/><Relationship Id="rId2" Type="http://schemas.openxmlformats.org/officeDocument/2006/relationships/tags" Target="../tags/tag924.xml"/><Relationship Id="rId1" Type="http://schemas.openxmlformats.org/officeDocument/2006/relationships/tags" Target="../tags/tag923.xml"/><Relationship Id="rId5" Type="http://schemas.openxmlformats.org/officeDocument/2006/relationships/slide" Target="../slides/slide3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53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98.xml"/><Relationship Id="rId2" Type="http://schemas.openxmlformats.org/officeDocument/2006/relationships/tags" Target="../tags/tag597.xml"/><Relationship Id="rId1" Type="http://schemas.openxmlformats.org/officeDocument/2006/relationships/tags" Target="../tags/tag596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14.xml"/><Relationship Id="rId2" Type="http://schemas.openxmlformats.org/officeDocument/2006/relationships/tags" Target="../tags/tag613.xml"/><Relationship Id="rId1" Type="http://schemas.openxmlformats.org/officeDocument/2006/relationships/tags" Target="../tags/tag612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84.xml"/><Relationship Id="rId2" Type="http://schemas.openxmlformats.org/officeDocument/2006/relationships/tags" Target="../tags/tag683.xml"/><Relationship Id="rId1" Type="http://schemas.openxmlformats.org/officeDocument/2006/relationships/tags" Target="../tags/tag682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63.xml"/><Relationship Id="rId2" Type="http://schemas.openxmlformats.org/officeDocument/2006/relationships/tags" Target="../tags/tag862.xml"/><Relationship Id="rId1" Type="http://schemas.openxmlformats.org/officeDocument/2006/relationships/tags" Target="../tags/tag861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71.xml"/><Relationship Id="rId2" Type="http://schemas.openxmlformats.org/officeDocument/2006/relationships/tags" Target="../tags/tag870.xml"/><Relationship Id="rId1" Type="http://schemas.openxmlformats.org/officeDocument/2006/relationships/tags" Target="../tags/tag869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种子发芽率是指在最适宜条件下，在规定天数内发芽的种子数占供试种子数的百分比。它是鉴别种子品质的主要依据。用直接发芽法测发芽率所需时间较长，可初步应用红墨水染色法测定活种子百分比。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3"/>
            </p:custDataLst>
          </p:nvPr>
        </p:nvSpPr>
        <p:spPr/>
        <p:txBody>
          <a:bodyPr/>
          <a:lstStyle/>
          <a:p>
            <a:fld id="{71088536-0794-4BEE-A95B-6F796C60394C}" type="datetime3">
              <a:rPr lang="zh-CN" altLang="en-US" smtClean="0"/>
              <a:t>2026年2月28日星期六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z="1200" b="1" noProof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要克服滑轮重力和摩擦而额外做功，否则不能完成任务。这个功不是目的而又不得不做，是额外功。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3"/>
            </p:custDataLst>
          </p:nvPr>
        </p:nvSpPr>
        <p:spPr/>
        <p:txBody>
          <a:bodyPr/>
          <a:lstStyle/>
          <a:p>
            <a:fld id="{71088536-0794-4BEE-A95B-6F796C60394C}" type="datetime3">
              <a:rPr lang="zh-CN" altLang="en-US" smtClean="0"/>
              <a:t>2026年2月28日星期六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z="1200" b="1" noProof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要克服滑轮重力和摩擦而额外做功，否则不能完成任务。这个功不是目的而又不得不做，是额外功。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3"/>
            </p:custDataLst>
          </p:nvPr>
        </p:nvSpPr>
        <p:spPr/>
        <p:txBody>
          <a:bodyPr/>
          <a:lstStyle/>
          <a:p>
            <a:fld id="{71088536-0794-4BEE-A95B-6F796C60394C}" type="datetime3">
              <a:rPr lang="zh-CN" altLang="en-US" smtClean="0"/>
              <a:t>2026年2月28日星期六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z="1200" b="1" noProof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要克服滑轮重力和摩擦而额外做功，否则不能完成任务。这个功不是目的而又不得不做，是额外功。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3"/>
            </p:custDataLst>
          </p:nvPr>
        </p:nvSpPr>
        <p:spPr/>
        <p:txBody>
          <a:bodyPr/>
          <a:lstStyle/>
          <a:p>
            <a:fld id="{71088536-0794-4BEE-A95B-6F796C60394C}" type="datetime3">
              <a:rPr lang="zh-CN" altLang="en-US" smtClean="0"/>
              <a:t>2026年2月28日星期六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从做功角度分析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3"/>
            </p:custDataLst>
          </p:nvPr>
        </p:nvSpPr>
        <p:spPr/>
        <p:txBody>
          <a:bodyPr/>
          <a:lstStyle/>
          <a:p>
            <a:fld id="{71088536-0794-4BEE-A95B-6F796C60394C}" type="datetime3">
              <a:rPr lang="zh-CN" altLang="en-US" smtClean="0"/>
              <a:t>2026年2月28日星期六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有用功相同时，总功越小或额外功越小，有用功占总功的比例越大，功的利用率越高，这种做功方法越好。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3"/>
            </p:custDataLst>
          </p:nvPr>
        </p:nvSpPr>
        <p:spPr/>
        <p:txBody>
          <a:bodyPr/>
          <a:lstStyle/>
          <a:p>
            <a:fld id="{71088536-0794-4BEE-A95B-6F796C60394C}" type="datetime3">
              <a:rPr lang="zh-CN" altLang="en-US" smtClean="0"/>
              <a:t>2026年2月28日星期六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TEMPLATE" hidden="1"/>
          <p:cNvSpPr/>
          <p:nvPr userDrawn="1">
            <p:custDataLst>
              <p:tags r:id="rId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">
              <a:solidFill>
                <a:prstClr val="white"/>
              </a:solidFill>
            </a:endParaRPr>
          </a:p>
        </p:txBody>
      </p:sp>
      <p:sp>
        <p:nvSpPr>
          <p:cNvPr id="3" name="文本框 18"/>
          <p:cNvSpPr txBox="1"/>
          <p:nvPr userDrawn="1">
            <p:custDataLst>
              <p:tags r:id="rId2"/>
            </p:custDataLst>
          </p:nvPr>
        </p:nvSpPr>
        <p:spPr>
          <a:xfrm>
            <a:off x="645723" y="-59337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导入新知</a:t>
            </a:r>
          </a:p>
        </p:txBody>
      </p:sp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、生活中的“率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86018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67424" y="127565"/>
            <a:ext cx="4042725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defRPr sz="3200" b="1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 lvl="0"/>
            <a:r>
              <a:rPr lang="zh-CN" altLang="en-US"/>
              <a:t>一、生活中的“率”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、三种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1242184" y="114273"/>
            <a:ext cx="2720215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二、三种功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、机械效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1221048" y="114273"/>
            <a:ext cx="2969951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三、机械效率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563880" y="97790"/>
            <a:ext cx="2103120" cy="575945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no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1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7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" name="图片 1073743875" descr="学科网 zxxk.com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7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3.jpe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audio" Target="../media/audio1.wav"/><Relationship Id="rId2" Type="http://schemas.openxmlformats.org/officeDocument/2006/relationships/tags" Target="../tags/tag19.xml"/><Relationship Id="rId16" Type="http://schemas.openxmlformats.org/officeDocument/2006/relationships/image" Target="../media/image6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2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200.xml"/><Relationship Id="rId21" Type="http://schemas.openxmlformats.org/officeDocument/2006/relationships/tags" Target="../tags/tag195.xml"/><Relationship Id="rId42" Type="http://schemas.openxmlformats.org/officeDocument/2006/relationships/tags" Target="../tags/tag216.xml"/><Relationship Id="rId47" Type="http://schemas.openxmlformats.org/officeDocument/2006/relationships/tags" Target="../tags/tag221.xml"/><Relationship Id="rId63" Type="http://schemas.openxmlformats.org/officeDocument/2006/relationships/notesSlide" Target="../notesSlides/notesSlide3.xml"/><Relationship Id="rId68" Type="http://schemas.openxmlformats.org/officeDocument/2006/relationships/oleObject" Target="../embeddings/oleObject12.bin"/><Relationship Id="rId84" Type="http://schemas.openxmlformats.org/officeDocument/2006/relationships/oleObject" Target="../embeddings/oleObject5.bin"/><Relationship Id="rId16" Type="http://schemas.openxmlformats.org/officeDocument/2006/relationships/tags" Target="../tags/tag190.xml"/><Relationship Id="rId11" Type="http://schemas.openxmlformats.org/officeDocument/2006/relationships/tags" Target="../tags/tag185.xml"/><Relationship Id="rId32" Type="http://schemas.openxmlformats.org/officeDocument/2006/relationships/tags" Target="../tags/tag206.xml"/><Relationship Id="rId37" Type="http://schemas.openxmlformats.org/officeDocument/2006/relationships/tags" Target="../tags/tag211.xml"/><Relationship Id="rId53" Type="http://schemas.openxmlformats.org/officeDocument/2006/relationships/tags" Target="../tags/tag227.xml"/><Relationship Id="rId58" Type="http://schemas.openxmlformats.org/officeDocument/2006/relationships/tags" Target="../tags/tag232.xml"/><Relationship Id="rId74" Type="http://schemas.openxmlformats.org/officeDocument/2006/relationships/oleObject" Target="../embeddings/oleObject15.bin"/><Relationship Id="rId79" Type="http://schemas.openxmlformats.org/officeDocument/2006/relationships/image" Target="../media/image37.wmf"/><Relationship Id="rId5" Type="http://schemas.openxmlformats.org/officeDocument/2006/relationships/tags" Target="../tags/tag179.xml"/><Relationship Id="rId19" Type="http://schemas.openxmlformats.org/officeDocument/2006/relationships/tags" Target="../tags/tag193.xml"/><Relationship Id="rId14" Type="http://schemas.openxmlformats.org/officeDocument/2006/relationships/tags" Target="../tags/tag188.xml"/><Relationship Id="rId22" Type="http://schemas.openxmlformats.org/officeDocument/2006/relationships/tags" Target="../tags/tag196.xml"/><Relationship Id="rId27" Type="http://schemas.openxmlformats.org/officeDocument/2006/relationships/tags" Target="../tags/tag201.xml"/><Relationship Id="rId30" Type="http://schemas.openxmlformats.org/officeDocument/2006/relationships/tags" Target="../tags/tag204.xml"/><Relationship Id="rId35" Type="http://schemas.openxmlformats.org/officeDocument/2006/relationships/tags" Target="../tags/tag209.xml"/><Relationship Id="rId43" Type="http://schemas.openxmlformats.org/officeDocument/2006/relationships/tags" Target="../tags/tag217.xml"/><Relationship Id="rId48" Type="http://schemas.openxmlformats.org/officeDocument/2006/relationships/tags" Target="../tags/tag222.xml"/><Relationship Id="rId56" Type="http://schemas.openxmlformats.org/officeDocument/2006/relationships/tags" Target="../tags/tag230.xml"/><Relationship Id="rId64" Type="http://schemas.openxmlformats.org/officeDocument/2006/relationships/oleObject" Target="../embeddings/oleObject11.bin"/><Relationship Id="rId69" Type="http://schemas.openxmlformats.org/officeDocument/2006/relationships/image" Target="../media/image32.wmf"/><Relationship Id="rId77" Type="http://schemas.openxmlformats.org/officeDocument/2006/relationships/image" Target="../media/image36.wmf"/><Relationship Id="rId8" Type="http://schemas.openxmlformats.org/officeDocument/2006/relationships/tags" Target="../tags/tag182.xml"/><Relationship Id="rId51" Type="http://schemas.openxmlformats.org/officeDocument/2006/relationships/tags" Target="../tags/tag225.xml"/><Relationship Id="rId72" Type="http://schemas.openxmlformats.org/officeDocument/2006/relationships/oleObject" Target="../embeddings/oleObject14.bin"/><Relationship Id="rId80" Type="http://schemas.openxmlformats.org/officeDocument/2006/relationships/oleObject" Target="../embeddings/oleObject18.bin"/><Relationship Id="rId85" Type="http://schemas.openxmlformats.org/officeDocument/2006/relationships/image" Target="../media/image23.wmf"/><Relationship Id="rId3" Type="http://schemas.openxmlformats.org/officeDocument/2006/relationships/tags" Target="../tags/tag177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tags" Target="../tags/tag199.xml"/><Relationship Id="rId33" Type="http://schemas.openxmlformats.org/officeDocument/2006/relationships/tags" Target="../tags/tag207.xml"/><Relationship Id="rId38" Type="http://schemas.openxmlformats.org/officeDocument/2006/relationships/tags" Target="../tags/tag212.xml"/><Relationship Id="rId46" Type="http://schemas.openxmlformats.org/officeDocument/2006/relationships/tags" Target="../tags/tag220.xml"/><Relationship Id="rId59" Type="http://schemas.openxmlformats.org/officeDocument/2006/relationships/tags" Target="../tags/tag233.xml"/><Relationship Id="rId67" Type="http://schemas.openxmlformats.org/officeDocument/2006/relationships/image" Target="../media/image31.emf"/><Relationship Id="rId20" Type="http://schemas.openxmlformats.org/officeDocument/2006/relationships/tags" Target="../tags/tag194.xml"/><Relationship Id="rId41" Type="http://schemas.openxmlformats.org/officeDocument/2006/relationships/tags" Target="../tags/tag215.xml"/><Relationship Id="rId54" Type="http://schemas.openxmlformats.org/officeDocument/2006/relationships/tags" Target="../tags/tag228.xml"/><Relationship Id="rId62" Type="http://schemas.openxmlformats.org/officeDocument/2006/relationships/slideLayout" Target="../slideLayouts/slideLayout7.xml"/><Relationship Id="rId70" Type="http://schemas.openxmlformats.org/officeDocument/2006/relationships/oleObject" Target="../embeddings/oleObject13.bin"/><Relationship Id="rId75" Type="http://schemas.openxmlformats.org/officeDocument/2006/relationships/image" Target="../media/image35.wmf"/><Relationship Id="rId83" Type="http://schemas.openxmlformats.org/officeDocument/2006/relationships/image" Target="../media/image39.wmf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5" Type="http://schemas.openxmlformats.org/officeDocument/2006/relationships/tags" Target="../tags/tag189.xml"/><Relationship Id="rId23" Type="http://schemas.openxmlformats.org/officeDocument/2006/relationships/tags" Target="../tags/tag197.xml"/><Relationship Id="rId28" Type="http://schemas.openxmlformats.org/officeDocument/2006/relationships/tags" Target="../tags/tag202.xml"/><Relationship Id="rId36" Type="http://schemas.openxmlformats.org/officeDocument/2006/relationships/tags" Target="../tags/tag210.xml"/><Relationship Id="rId49" Type="http://schemas.openxmlformats.org/officeDocument/2006/relationships/tags" Target="../tags/tag223.xml"/><Relationship Id="rId57" Type="http://schemas.openxmlformats.org/officeDocument/2006/relationships/tags" Target="../tags/tag231.xml"/><Relationship Id="rId10" Type="http://schemas.openxmlformats.org/officeDocument/2006/relationships/tags" Target="../tags/tag184.xml"/><Relationship Id="rId31" Type="http://schemas.openxmlformats.org/officeDocument/2006/relationships/tags" Target="../tags/tag205.xml"/><Relationship Id="rId44" Type="http://schemas.openxmlformats.org/officeDocument/2006/relationships/tags" Target="../tags/tag218.xml"/><Relationship Id="rId52" Type="http://schemas.openxmlformats.org/officeDocument/2006/relationships/tags" Target="../tags/tag226.xml"/><Relationship Id="rId60" Type="http://schemas.openxmlformats.org/officeDocument/2006/relationships/tags" Target="../tags/tag234.xml"/><Relationship Id="rId65" Type="http://schemas.openxmlformats.org/officeDocument/2006/relationships/image" Target="../media/image29.wmf"/><Relationship Id="rId73" Type="http://schemas.openxmlformats.org/officeDocument/2006/relationships/image" Target="../media/image34.wmf"/><Relationship Id="rId78" Type="http://schemas.openxmlformats.org/officeDocument/2006/relationships/oleObject" Target="../embeddings/oleObject17.bin"/><Relationship Id="rId81" Type="http://schemas.openxmlformats.org/officeDocument/2006/relationships/image" Target="../media/image38.wmf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39" Type="http://schemas.openxmlformats.org/officeDocument/2006/relationships/tags" Target="../tags/tag213.xml"/><Relationship Id="rId34" Type="http://schemas.openxmlformats.org/officeDocument/2006/relationships/tags" Target="../tags/tag208.xml"/><Relationship Id="rId50" Type="http://schemas.openxmlformats.org/officeDocument/2006/relationships/tags" Target="../tags/tag224.xml"/><Relationship Id="rId55" Type="http://schemas.openxmlformats.org/officeDocument/2006/relationships/tags" Target="../tags/tag229.xml"/><Relationship Id="rId76" Type="http://schemas.openxmlformats.org/officeDocument/2006/relationships/oleObject" Target="../embeddings/oleObject16.bin"/><Relationship Id="rId7" Type="http://schemas.openxmlformats.org/officeDocument/2006/relationships/tags" Target="../tags/tag181.xml"/><Relationship Id="rId71" Type="http://schemas.openxmlformats.org/officeDocument/2006/relationships/image" Target="../media/image33.wmf"/><Relationship Id="rId2" Type="http://schemas.openxmlformats.org/officeDocument/2006/relationships/tags" Target="../tags/tag176.xml"/><Relationship Id="rId29" Type="http://schemas.openxmlformats.org/officeDocument/2006/relationships/tags" Target="../tags/tag203.xml"/><Relationship Id="rId24" Type="http://schemas.openxmlformats.org/officeDocument/2006/relationships/tags" Target="../tags/tag198.xml"/><Relationship Id="rId40" Type="http://schemas.openxmlformats.org/officeDocument/2006/relationships/tags" Target="../tags/tag214.xml"/><Relationship Id="rId45" Type="http://schemas.openxmlformats.org/officeDocument/2006/relationships/tags" Target="../tags/tag219.xml"/><Relationship Id="rId66" Type="http://schemas.openxmlformats.org/officeDocument/2006/relationships/image" Target="../media/image30.emf"/><Relationship Id="rId61" Type="http://schemas.openxmlformats.org/officeDocument/2006/relationships/tags" Target="../tags/tag235.xml"/><Relationship Id="rId82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.emf"/><Relationship Id="rId21" Type="http://schemas.openxmlformats.org/officeDocument/2006/relationships/tags" Target="../tags/tag259.xml"/><Relationship Id="rId42" Type="http://schemas.openxmlformats.org/officeDocument/2006/relationships/tags" Target="../tags/tag280.xml"/><Relationship Id="rId63" Type="http://schemas.openxmlformats.org/officeDocument/2006/relationships/tags" Target="../tags/tag301.xml"/><Relationship Id="rId84" Type="http://schemas.openxmlformats.org/officeDocument/2006/relationships/tags" Target="../tags/tag322.xml"/><Relationship Id="rId16" Type="http://schemas.openxmlformats.org/officeDocument/2006/relationships/tags" Target="../tags/tag254.xml"/><Relationship Id="rId107" Type="http://schemas.openxmlformats.org/officeDocument/2006/relationships/tags" Target="../tags/tag345.xml"/><Relationship Id="rId11" Type="http://schemas.openxmlformats.org/officeDocument/2006/relationships/tags" Target="../tags/tag249.xml"/><Relationship Id="rId32" Type="http://schemas.openxmlformats.org/officeDocument/2006/relationships/tags" Target="../tags/tag270.xml"/><Relationship Id="rId37" Type="http://schemas.openxmlformats.org/officeDocument/2006/relationships/tags" Target="../tags/tag275.xml"/><Relationship Id="rId53" Type="http://schemas.openxmlformats.org/officeDocument/2006/relationships/tags" Target="../tags/tag291.xml"/><Relationship Id="rId58" Type="http://schemas.openxmlformats.org/officeDocument/2006/relationships/tags" Target="../tags/tag296.xml"/><Relationship Id="rId74" Type="http://schemas.openxmlformats.org/officeDocument/2006/relationships/tags" Target="../tags/tag312.xml"/><Relationship Id="rId79" Type="http://schemas.openxmlformats.org/officeDocument/2006/relationships/tags" Target="../tags/tag317.xml"/><Relationship Id="rId102" Type="http://schemas.openxmlformats.org/officeDocument/2006/relationships/tags" Target="../tags/tag340.xml"/><Relationship Id="rId123" Type="http://schemas.openxmlformats.org/officeDocument/2006/relationships/oleObject" Target="../embeddings/oleObject22.bin"/><Relationship Id="rId128" Type="http://schemas.openxmlformats.org/officeDocument/2006/relationships/image" Target="../media/image47.wmf"/><Relationship Id="rId5" Type="http://schemas.openxmlformats.org/officeDocument/2006/relationships/tags" Target="../tags/tag243.xml"/><Relationship Id="rId90" Type="http://schemas.openxmlformats.org/officeDocument/2006/relationships/tags" Target="../tags/tag328.xml"/><Relationship Id="rId95" Type="http://schemas.openxmlformats.org/officeDocument/2006/relationships/tags" Target="../tags/tag333.xml"/><Relationship Id="rId22" Type="http://schemas.openxmlformats.org/officeDocument/2006/relationships/tags" Target="../tags/tag260.xml"/><Relationship Id="rId27" Type="http://schemas.openxmlformats.org/officeDocument/2006/relationships/tags" Target="../tags/tag265.xml"/><Relationship Id="rId43" Type="http://schemas.openxmlformats.org/officeDocument/2006/relationships/tags" Target="../tags/tag281.xml"/><Relationship Id="rId48" Type="http://schemas.openxmlformats.org/officeDocument/2006/relationships/tags" Target="../tags/tag286.xml"/><Relationship Id="rId64" Type="http://schemas.openxmlformats.org/officeDocument/2006/relationships/tags" Target="../tags/tag302.xml"/><Relationship Id="rId69" Type="http://schemas.openxmlformats.org/officeDocument/2006/relationships/tags" Target="../tags/tag307.xml"/><Relationship Id="rId113" Type="http://schemas.openxmlformats.org/officeDocument/2006/relationships/slideLayout" Target="../slideLayouts/slideLayout7.xml"/><Relationship Id="rId118" Type="http://schemas.openxmlformats.org/officeDocument/2006/relationships/oleObject" Target="../embeddings/oleObject20.bin"/><Relationship Id="rId134" Type="http://schemas.openxmlformats.org/officeDocument/2006/relationships/image" Target="../media/image50.wmf"/><Relationship Id="rId80" Type="http://schemas.openxmlformats.org/officeDocument/2006/relationships/tags" Target="../tags/tag318.xml"/><Relationship Id="rId85" Type="http://schemas.openxmlformats.org/officeDocument/2006/relationships/tags" Target="../tags/tag323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33" Type="http://schemas.openxmlformats.org/officeDocument/2006/relationships/tags" Target="../tags/tag271.xml"/><Relationship Id="rId38" Type="http://schemas.openxmlformats.org/officeDocument/2006/relationships/tags" Target="../tags/tag276.xml"/><Relationship Id="rId59" Type="http://schemas.openxmlformats.org/officeDocument/2006/relationships/tags" Target="../tags/tag297.xml"/><Relationship Id="rId103" Type="http://schemas.openxmlformats.org/officeDocument/2006/relationships/tags" Target="../tags/tag341.xml"/><Relationship Id="rId108" Type="http://schemas.openxmlformats.org/officeDocument/2006/relationships/tags" Target="../tags/tag346.xml"/><Relationship Id="rId124" Type="http://schemas.openxmlformats.org/officeDocument/2006/relationships/image" Target="../media/image45.wmf"/><Relationship Id="rId129" Type="http://schemas.openxmlformats.org/officeDocument/2006/relationships/oleObject" Target="../embeddings/oleObject25.bin"/><Relationship Id="rId54" Type="http://schemas.openxmlformats.org/officeDocument/2006/relationships/tags" Target="../tags/tag292.xml"/><Relationship Id="rId70" Type="http://schemas.openxmlformats.org/officeDocument/2006/relationships/tags" Target="../tags/tag308.xml"/><Relationship Id="rId75" Type="http://schemas.openxmlformats.org/officeDocument/2006/relationships/tags" Target="../tags/tag313.xml"/><Relationship Id="rId91" Type="http://schemas.openxmlformats.org/officeDocument/2006/relationships/tags" Target="../tags/tag329.xml"/><Relationship Id="rId96" Type="http://schemas.openxmlformats.org/officeDocument/2006/relationships/tags" Target="../tags/tag334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23" Type="http://schemas.openxmlformats.org/officeDocument/2006/relationships/tags" Target="../tags/tag261.xml"/><Relationship Id="rId28" Type="http://schemas.openxmlformats.org/officeDocument/2006/relationships/tags" Target="../tags/tag266.xml"/><Relationship Id="rId49" Type="http://schemas.openxmlformats.org/officeDocument/2006/relationships/tags" Target="../tags/tag287.xml"/><Relationship Id="rId114" Type="http://schemas.openxmlformats.org/officeDocument/2006/relationships/notesSlide" Target="../notesSlides/notesSlide4.xml"/><Relationship Id="rId119" Type="http://schemas.openxmlformats.org/officeDocument/2006/relationships/image" Target="../media/image42.wmf"/><Relationship Id="rId44" Type="http://schemas.openxmlformats.org/officeDocument/2006/relationships/tags" Target="../tags/tag282.xml"/><Relationship Id="rId60" Type="http://schemas.openxmlformats.org/officeDocument/2006/relationships/tags" Target="../tags/tag298.xml"/><Relationship Id="rId65" Type="http://schemas.openxmlformats.org/officeDocument/2006/relationships/tags" Target="../tags/tag303.xml"/><Relationship Id="rId81" Type="http://schemas.openxmlformats.org/officeDocument/2006/relationships/tags" Target="../tags/tag319.xml"/><Relationship Id="rId86" Type="http://schemas.openxmlformats.org/officeDocument/2006/relationships/tags" Target="../tags/tag324.xml"/><Relationship Id="rId130" Type="http://schemas.openxmlformats.org/officeDocument/2006/relationships/image" Target="../media/image48.wmf"/><Relationship Id="rId135" Type="http://schemas.openxmlformats.org/officeDocument/2006/relationships/oleObject" Target="../embeddings/oleObject5.bin"/><Relationship Id="rId13" Type="http://schemas.openxmlformats.org/officeDocument/2006/relationships/tags" Target="../tags/tag251.xml"/><Relationship Id="rId18" Type="http://schemas.openxmlformats.org/officeDocument/2006/relationships/tags" Target="../tags/tag256.xml"/><Relationship Id="rId39" Type="http://schemas.openxmlformats.org/officeDocument/2006/relationships/tags" Target="../tags/tag277.xml"/><Relationship Id="rId109" Type="http://schemas.openxmlformats.org/officeDocument/2006/relationships/tags" Target="../tags/tag347.xml"/><Relationship Id="rId34" Type="http://schemas.openxmlformats.org/officeDocument/2006/relationships/tags" Target="../tags/tag272.xml"/><Relationship Id="rId50" Type="http://schemas.openxmlformats.org/officeDocument/2006/relationships/tags" Target="../tags/tag288.xml"/><Relationship Id="rId55" Type="http://schemas.openxmlformats.org/officeDocument/2006/relationships/tags" Target="../tags/tag293.xml"/><Relationship Id="rId76" Type="http://schemas.openxmlformats.org/officeDocument/2006/relationships/tags" Target="../tags/tag314.xml"/><Relationship Id="rId97" Type="http://schemas.openxmlformats.org/officeDocument/2006/relationships/tags" Target="../tags/tag335.xml"/><Relationship Id="rId104" Type="http://schemas.openxmlformats.org/officeDocument/2006/relationships/tags" Target="../tags/tag342.xml"/><Relationship Id="rId120" Type="http://schemas.openxmlformats.org/officeDocument/2006/relationships/oleObject" Target="../embeddings/oleObject21.bin"/><Relationship Id="rId125" Type="http://schemas.openxmlformats.org/officeDocument/2006/relationships/oleObject" Target="../embeddings/oleObject23.bin"/><Relationship Id="rId7" Type="http://schemas.openxmlformats.org/officeDocument/2006/relationships/tags" Target="../tags/tag245.xml"/><Relationship Id="rId71" Type="http://schemas.openxmlformats.org/officeDocument/2006/relationships/tags" Target="../tags/tag309.xml"/><Relationship Id="rId92" Type="http://schemas.openxmlformats.org/officeDocument/2006/relationships/tags" Target="../tags/tag330.xml"/><Relationship Id="rId2" Type="http://schemas.openxmlformats.org/officeDocument/2006/relationships/tags" Target="../tags/tag240.xml"/><Relationship Id="rId29" Type="http://schemas.openxmlformats.org/officeDocument/2006/relationships/tags" Target="../tags/tag267.xml"/><Relationship Id="rId24" Type="http://schemas.openxmlformats.org/officeDocument/2006/relationships/tags" Target="../tags/tag262.xml"/><Relationship Id="rId40" Type="http://schemas.openxmlformats.org/officeDocument/2006/relationships/tags" Target="../tags/tag278.xml"/><Relationship Id="rId45" Type="http://schemas.openxmlformats.org/officeDocument/2006/relationships/tags" Target="../tags/tag283.xml"/><Relationship Id="rId66" Type="http://schemas.openxmlformats.org/officeDocument/2006/relationships/tags" Target="../tags/tag304.xml"/><Relationship Id="rId87" Type="http://schemas.openxmlformats.org/officeDocument/2006/relationships/tags" Target="../tags/tag325.xml"/><Relationship Id="rId110" Type="http://schemas.openxmlformats.org/officeDocument/2006/relationships/tags" Target="../tags/tag348.xml"/><Relationship Id="rId115" Type="http://schemas.openxmlformats.org/officeDocument/2006/relationships/image" Target="../media/image30.emf"/><Relationship Id="rId131" Type="http://schemas.openxmlformats.org/officeDocument/2006/relationships/oleObject" Target="../embeddings/oleObject26.bin"/><Relationship Id="rId136" Type="http://schemas.openxmlformats.org/officeDocument/2006/relationships/image" Target="../media/image23.wmf"/><Relationship Id="rId61" Type="http://schemas.openxmlformats.org/officeDocument/2006/relationships/tags" Target="../tags/tag299.xml"/><Relationship Id="rId82" Type="http://schemas.openxmlformats.org/officeDocument/2006/relationships/tags" Target="../tags/tag320.xml"/><Relationship Id="rId19" Type="http://schemas.openxmlformats.org/officeDocument/2006/relationships/tags" Target="../tags/tag257.xml"/><Relationship Id="rId14" Type="http://schemas.openxmlformats.org/officeDocument/2006/relationships/tags" Target="../tags/tag252.xml"/><Relationship Id="rId30" Type="http://schemas.openxmlformats.org/officeDocument/2006/relationships/tags" Target="../tags/tag268.xml"/><Relationship Id="rId35" Type="http://schemas.openxmlformats.org/officeDocument/2006/relationships/tags" Target="../tags/tag273.xml"/><Relationship Id="rId56" Type="http://schemas.openxmlformats.org/officeDocument/2006/relationships/tags" Target="../tags/tag294.xml"/><Relationship Id="rId77" Type="http://schemas.openxmlformats.org/officeDocument/2006/relationships/tags" Target="../tags/tag315.xml"/><Relationship Id="rId100" Type="http://schemas.openxmlformats.org/officeDocument/2006/relationships/tags" Target="../tags/tag338.xml"/><Relationship Id="rId105" Type="http://schemas.openxmlformats.org/officeDocument/2006/relationships/tags" Target="../tags/tag343.xml"/><Relationship Id="rId126" Type="http://schemas.openxmlformats.org/officeDocument/2006/relationships/image" Target="../media/image46.wmf"/><Relationship Id="rId8" Type="http://schemas.openxmlformats.org/officeDocument/2006/relationships/tags" Target="../tags/tag246.xml"/><Relationship Id="rId51" Type="http://schemas.openxmlformats.org/officeDocument/2006/relationships/tags" Target="../tags/tag289.xml"/><Relationship Id="rId72" Type="http://schemas.openxmlformats.org/officeDocument/2006/relationships/tags" Target="../tags/tag310.xml"/><Relationship Id="rId93" Type="http://schemas.openxmlformats.org/officeDocument/2006/relationships/tags" Target="../tags/tag331.xml"/><Relationship Id="rId98" Type="http://schemas.openxmlformats.org/officeDocument/2006/relationships/tags" Target="../tags/tag336.xml"/><Relationship Id="rId121" Type="http://schemas.openxmlformats.org/officeDocument/2006/relationships/image" Target="../media/image43.wmf"/><Relationship Id="rId3" Type="http://schemas.openxmlformats.org/officeDocument/2006/relationships/tags" Target="../tags/tag241.xml"/><Relationship Id="rId25" Type="http://schemas.openxmlformats.org/officeDocument/2006/relationships/tags" Target="../tags/tag263.xml"/><Relationship Id="rId46" Type="http://schemas.openxmlformats.org/officeDocument/2006/relationships/tags" Target="../tags/tag284.xml"/><Relationship Id="rId67" Type="http://schemas.openxmlformats.org/officeDocument/2006/relationships/tags" Target="../tags/tag305.xml"/><Relationship Id="rId116" Type="http://schemas.openxmlformats.org/officeDocument/2006/relationships/image" Target="../media/image40.emf"/><Relationship Id="rId20" Type="http://schemas.openxmlformats.org/officeDocument/2006/relationships/tags" Target="../tags/tag258.xml"/><Relationship Id="rId41" Type="http://schemas.openxmlformats.org/officeDocument/2006/relationships/tags" Target="../tags/tag279.xml"/><Relationship Id="rId62" Type="http://schemas.openxmlformats.org/officeDocument/2006/relationships/tags" Target="../tags/tag300.xml"/><Relationship Id="rId83" Type="http://schemas.openxmlformats.org/officeDocument/2006/relationships/tags" Target="../tags/tag321.xml"/><Relationship Id="rId88" Type="http://schemas.openxmlformats.org/officeDocument/2006/relationships/tags" Target="../tags/tag326.xml"/><Relationship Id="rId111" Type="http://schemas.openxmlformats.org/officeDocument/2006/relationships/tags" Target="../tags/tag349.xml"/><Relationship Id="rId132" Type="http://schemas.openxmlformats.org/officeDocument/2006/relationships/image" Target="../media/image49.wmf"/><Relationship Id="rId15" Type="http://schemas.openxmlformats.org/officeDocument/2006/relationships/tags" Target="../tags/tag253.xml"/><Relationship Id="rId36" Type="http://schemas.openxmlformats.org/officeDocument/2006/relationships/tags" Target="../tags/tag274.xml"/><Relationship Id="rId57" Type="http://schemas.openxmlformats.org/officeDocument/2006/relationships/tags" Target="../tags/tag295.xml"/><Relationship Id="rId106" Type="http://schemas.openxmlformats.org/officeDocument/2006/relationships/tags" Target="../tags/tag344.xml"/><Relationship Id="rId127" Type="http://schemas.openxmlformats.org/officeDocument/2006/relationships/oleObject" Target="../embeddings/oleObject24.bin"/><Relationship Id="rId10" Type="http://schemas.openxmlformats.org/officeDocument/2006/relationships/tags" Target="../tags/tag248.xml"/><Relationship Id="rId31" Type="http://schemas.openxmlformats.org/officeDocument/2006/relationships/tags" Target="../tags/tag269.xml"/><Relationship Id="rId52" Type="http://schemas.openxmlformats.org/officeDocument/2006/relationships/tags" Target="../tags/tag290.xml"/><Relationship Id="rId73" Type="http://schemas.openxmlformats.org/officeDocument/2006/relationships/tags" Target="../tags/tag311.xml"/><Relationship Id="rId78" Type="http://schemas.openxmlformats.org/officeDocument/2006/relationships/tags" Target="../tags/tag316.xml"/><Relationship Id="rId94" Type="http://schemas.openxmlformats.org/officeDocument/2006/relationships/tags" Target="../tags/tag332.xml"/><Relationship Id="rId99" Type="http://schemas.openxmlformats.org/officeDocument/2006/relationships/tags" Target="../tags/tag337.xml"/><Relationship Id="rId101" Type="http://schemas.openxmlformats.org/officeDocument/2006/relationships/tags" Target="../tags/tag339.xml"/><Relationship Id="rId122" Type="http://schemas.openxmlformats.org/officeDocument/2006/relationships/image" Target="../media/image44.jpeg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26" Type="http://schemas.openxmlformats.org/officeDocument/2006/relationships/tags" Target="../tags/tag264.xml"/><Relationship Id="rId47" Type="http://schemas.openxmlformats.org/officeDocument/2006/relationships/tags" Target="../tags/tag285.xml"/><Relationship Id="rId68" Type="http://schemas.openxmlformats.org/officeDocument/2006/relationships/tags" Target="../tags/tag306.xml"/><Relationship Id="rId89" Type="http://schemas.openxmlformats.org/officeDocument/2006/relationships/tags" Target="../tags/tag327.xml"/><Relationship Id="rId112" Type="http://schemas.openxmlformats.org/officeDocument/2006/relationships/tags" Target="../tags/tag350.xml"/><Relationship Id="rId133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470.xml"/><Relationship Id="rId21" Type="http://schemas.openxmlformats.org/officeDocument/2006/relationships/tags" Target="../tags/tag374.xml"/><Relationship Id="rId63" Type="http://schemas.openxmlformats.org/officeDocument/2006/relationships/tags" Target="../tags/tag416.xml"/><Relationship Id="rId159" Type="http://schemas.openxmlformats.org/officeDocument/2006/relationships/tags" Target="../tags/tag512.xml"/><Relationship Id="rId170" Type="http://schemas.openxmlformats.org/officeDocument/2006/relationships/tags" Target="../tags/tag523.xml"/><Relationship Id="rId226" Type="http://schemas.openxmlformats.org/officeDocument/2006/relationships/tags" Target="../tags/tag579.xml"/><Relationship Id="rId268" Type="http://schemas.openxmlformats.org/officeDocument/2006/relationships/image" Target="../media/image60.png"/><Relationship Id="rId32" Type="http://schemas.openxmlformats.org/officeDocument/2006/relationships/tags" Target="../tags/tag385.xml"/><Relationship Id="rId74" Type="http://schemas.openxmlformats.org/officeDocument/2006/relationships/tags" Target="../tags/tag427.xml"/><Relationship Id="rId128" Type="http://schemas.openxmlformats.org/officeDocument/2006/relationships/tags" Target="../tags/tag481.xml"/><Relationship Id="rId5" Type="http://schemas.openxmlformats.org/officeDocument/2006/relationships/tags" Target="../tags/tag358.xml"/><Relationship Id="rId95" Type="http://schemas.openxmlformats.org/officeDocument/2006/relationships/tags" Target="../tags/tag448.xml"/><Relationship Id="rId160" Type="http://schemas.openxmlformats.org/officeDocument/2006/relationships/tags" Target="../tags/tag513.xml"/><Relationship Id="rId181" Type="http://schemas.openxmlformats.org/officeDocument/2006/relationships/tags" Target="../tags/tag534.xml"/><Relationship Id="rId216" Type="http://schemas.openxmlformats.org/officeDocument/2006/relationships/tags" Target="../tags/tag569.xml"/><Relationship Id="rId237" Type="http://schemas.openxmlformats.org/officeDocument/2006/relationships/tags" Target="../tags/tag590.xml"/><Relationship Id="rId258" Type="http://schemas.openxmlformats.org/officeDocument/2006/relationships/image" Target="../media/image55.wmf"/><Relationship Id="rId22" Type="http://schemas.openxmlformats.org/officeDocument/2006/relationships/tags" Target="../tags/tag375.xml"/><Relationship Id="rId43" Type="http://schemas.openxmlformats.org/officeDocument/2006/relationships/tags" Target="../tags/tag396.xml"/><Relationship Id="rId64" Type="http://schemas.openxmlformats.org/officeDocument/2006/relationships/tags" Target="../tags/tag417.xml"/><Relationship Id="rId118" Type="http://schemas.openxmlformats.org/officeDocument/2006/relationships/tags" Target="../tags/tag471.xml"/><Relationship Id="rId139" Type="http://schemas.openxmlformats.org/officeDocument/2006/relationships/tags" Target="../tags/tag492.xml"/><Relationship Id="rId85" Type="http://schemas.openxmlformats.org/officeDocument/2006/relationships/tags" Target="../tags/tag438.xml"/><Relationship Id="rId150" Type="http://schemas.openxmlformats.org/officeDocument/2006/relationships/tags" Target="../tags/tag503.xml"/><Relationship Id="rId171" Type="http://schemas.openxmlformats.org/officeDocument/2006/relationships/tags" Target="../tags/tag524.xml"/><Relationship Id="rId192" Type="http://schemas.openxmlformats.org/officeDocument/2006/relationships/tags" Target="../tags/tag545.xml"/><Relationship Id="rId206" Type="http://schemas.openxmlformats.org/officeDocument/2006/relationships/tags" Target="../tags/tag559.xml"/><Relationship Id="rId227" Type="http://schemas.openxmlformats.org/officeDocument/2006/relationships/tags" Target="../tags/tag580.xml"/><Relationship Id="rId248" Type="http://schemas.openxmlformats.org/officeDocument/2006/relationships/image" Target="../media/image44.jpeg"/><Relationship Id="rId269" Type="http://schemas.openxmlformats.org/officeDocument/2006/relationships/oleObject" Target="../embeddings/oleObject36.bin"/><Relationship Id="rId12" Type="http://schemas.openxmlformats.org/officeDocument/2006/relationships/tags" Target="../tags/tag365.xml"/><Relationship Id="rId33" Type="http://schemas.openxmlformats.org/officeDocument/2006/relationships/tags" Target="../tags/tag386.xml"/><Relationship Id="rId108" Type="http://schemas.openxmlformats.org/officeDocument/2006/relationships/tags" Target="../tags/tag461.xml"/><Relationship Id="rId129" Type="http://schemas.openxmlformats.org/officeDocument/2006/relationships/tags" Target="../tags/tag482.xml"/><Relationship Id="rId54" Type="http://schemas.openxmlformats.org/officeDocument/2006/relationships/tags" Target="../tags/tag407.xml"/><Relationship Id="rId75" Type="http://schemas.openxmlformats.org/officeDocument/2006/relationships/tags" Target="../tags/tag428.xml"/><Relationship Id="rId96" Type="http://schemas.openxmlformats.org/officeDocument/2006/relationships/tags" Target="../tags/tag449.xml"/><Relationship Id="rId140" Type="http://schemas.openxmlformats.org/officeDocument/2006/relationships/tags" Target="../tags/tag493.xml"/><Relationship Id="rId161" Type="http://schemas.openxmlformats.org/officeDocument/2006/relationships/tags" Target="../tags/tag514.xml"/><Relationship Id="rId182" Type="http://schemas.openxmlformats.org/officeDocument/2006/relationships/tags" Target="../tags/tag535.xml"/><Relationship Id="rId217" Type="http://schemas.openxmlformats.org/officeDocument/2006/relationships/tags" Target="../tags/tag570.xml"/><Relationship Id="rId6" Type="http://schemas.openxmlformats.org/officeDocument/2006/relationships/tags" Target="../tags/tag359.xml"/><Relationship Id="rId238" Type="http://schemas.openxmlformats.org/officeDocument/2006/relationships/tags" Target="../tags/tag591.xml"/><Relationship Id="rId259" Type="http://schemas.openxmlformats.org/officeDocument/2006/relationships/oleObject" Target="../embeddings/oleObject32.bin"/><Relationship Id="rId23" Type="http://schemas.openxmlformats.org/officeDocument/2006/relationships/tags" Target="../tags/tag376.xml"/><Relationship Id="rId119" Type="http://schemas.openxmlformats.org/officeDocument/2006/relationships/tags" Target="../tags/tag472.xml"/><Relationship Id="rId270" Type="http://schemas.openxmlformats.org/officeDocument/2006/relationships/image" Target="../media/image60.wmf"/><Relationship Id="rId44" Type="http://schemas.openxmlformats.org/officeDocument/2006/relationships/tags" Target="../tags/tag397.xml"/><Relationship Id="rId65" Type="http://schemas.openxmlformats.org/officeDocument/2006/relationships/tags" Target="../tags/tag418.xml"/><Relationship Id="rId86" Type="http://schemas.openxmlformats.org/officeDocument/2006/relationships/tags" Target="../tags/tag439.xml"/><Relationship Id="rId130" Type="http://schemas.openxmlformats.org/officeDocument/2006/relationships/tags" Target="../tags/tag483.xml"/><Relationship Id="rId151" Type="http://schemas.openxmlformats.org/officeDocument/2006/relationships/tags" Target="../tags/tag504.xml"/><Relationship Id="rId172" Type="http://schemas.openxmlformats.org/officeDocument/2006/relationships/tags" Target="../tags/tag525.xml"/><Relationship Id="rId193" Type="http://schemas.openxmlformats.org/officeDocument/2006/relationships/tags" Target="../tags/tag546.xml"/><Relationship Id="rId207" Type="http://schemas.openxmlformats.org/officeDocument/2006/relationships/tags" Target="../tags/tag560.xml"/><Relationship Id="rId228" Type="http://schemas.openxmlformats.org/officeDocument/2006/relationships/tags" Target="../tags/tag581.xml"/><Relationship Id="rId249" Type="http://schemas.openxmlformats.org/officeDocument/2006/relationships/oleObject" Target="../embeddings/oleObject28.bin"/><Relationship Id="rId13" Type="http://schemas.openxmlformats.org/officeDocument/2006/relationships/tags" Target="../tags/tag366.xml"/><Relationship Id="rId109" Type="http://schemas.openxmlformats.org/officeDocument/2006/relationships/tags" Target="../tags/tag462.xml"/><Relationship Id="rId260" Type="http://schemas.openxmlformats.org/officeDocument/2006/relationships/image" Target="../media/image56.wmf"/><Relationship Id="rId34" Type="http://schemas.openxmlformats.org/officeDocument/2006/relationships/tags" Target="../tags/tag387.xml"/><Relationship Id="rId55" Type="http://schemas.openxmlformats.org/officeDocument/2006/relationships/tags" Target="../tags/tag408.xml"/><Relationship Id="rId76" Type="http://schemas.openxmlformats.org/officeDocument/2006/relationships/tags" Target="../tags/tag429.xml"/><Relationship Id="rId97" Type="http://schemas.openxmlformats.org/officeDocument/2006/relationships/tags" Target="../tags/tag450.xml"/><Relationship Id="rId120" Type="http://schemas.openxmlformats.org/officeDocument/2006/relationships/tags" Target="../tags/tag473.xml"/><Relationship Id="rId141" Type="http://schemas.openxmlformats.org/officeDocument/2006/relationships/tags" Target="../tags/tag494.xml"/><Relationship Id="rId7" Type="http://schemas.openxmlformats.org/officeDocument/2006/relationships/tags" Target="../tags/tag360.xml"/><Relationship Id="rId162" Type="http://schemas.openxmlformats.org/officeDocument/2006/relationships/tags" Target="../tags/tag515.xml"/><Relationship Id="rId183" Type="http://schemas.openxmlformats.org/officeDocument/2006/relationships/tags" Target="../tags/tag536.xml"/><Relationship Id="rId218" Type="http://schemas.openxmlformats.org/officeDocument/2006/relationships/tags" Target="../tags/tag571.xml"/><Relationship Id="rId239" Type="http://schemas.openxmlformats.org/officeDocument/2006/relationships/tags" Target="../tags/tag592.xml"/><Relationship Id="rId250" Type="http://schemas.openxmlformats.org/officeDocument/2006/relationships/image" Target="../media/image52.wmf"/><Relationship Id="rId271" Type="http://schemas.openxmlformats.org/officeDocument/2006/relationships/oleObject" Target="../embeddings/oleObject37.bin"/><Relationship Id="rId24" Type="http://schemas.openxmlformats.org/officeDocument/2006/relationships/tags" Target="../tags/tag377.xml"/><Relationship Id="rId45" Type="http://schemas.openxmlformats.org/officeDocument/2006/relationships/tags" Target="../tags/tag398.xml"/><Relationship Id="rId66" Type="http://schemas.openxmlformats.org/officeDocument/2006/relationships/tags" Target="../tags/tag419.xml"/><Relationship Id="rId87" Type="http://schemas.openxmlformats.org/officeDocument/2006/relationships/tags" Target="../tags/tag440.xml"/><Relationship Id="rId110" Type="http://schemas.openxmlformats.org/officeDocument/2006/relationships/tags" Target="../tags/tag463.xml"/><Relationship Id="rId131" Type="http://schemas.openxmlformats.org/officeDocument/2006/relationships/tags" Target="../tags/tag484.xml"/><Relationship Id="rId152" Type="http://schemas.openxmlformats.org/officeDocument/2006/relationships/tags" Target="../tags/tag505.xml"/><Relationship Id="rId173" Type="http://schemas.openxmlformats.org/officeDocument/2006/relationships/tags" Target="../tags/tag526.xml"/><Relationship Id="rId194" Type="http://schemas.openxmlformats.org/officeDocument/2006/relationships/tags" Target="../tags/tag547.xml"/><Relationship Id="rId208" Type="http://schemas.openxmlformats.org/officeDocument/2006/relationships/tags" Target="../tags/tag561.xml"/><Relationship Id="rId229" Type="http://schemas.openxmlformats.org/officeDocument/2006/relationships/tags" Target="../tags/tag582.xml"/><Relationship Id="rId240" Type="http://schemas.openxmlformats.org/officeDocument/2006/relationships/tags" Target="../tags/tag593.xml"/><Relationship Id="rId261" Type="http://schemas.openxmlformats.org/officeDocument/2006/relationships/oleObject" Target="../embeddings/oleObject33.bin"/><Relationship Id="rId14" Type="http://schemas.openxmlformats.org/officeDocument/2006/relationships/tags" Target="../tags/tag367.xml"/><Relationship Id="rId35" Type="http://schemas.openxmlformats.org/officeDocument/2006/relationships/tags" Target="../tags/tag388.xml"/><Relationship Id="rId56" Type="http://schemas.openxmlformats.org/officeDocument/2006/relationships/tags" Target="../tags/tag409.xml"/><Relationship Id="rId77" Type="http://schemas.openxmlformats.org/officeDocument/2006/relationships/tags" Target="../tags/tag430.xml"/><Relationship Id="rId100" Type="http://schemas.openxmlformats.org/officeDocument/2006/relationships/tags" Target="../tags/tag453.xml"/><Relationship Id="rId8" Type="http://schemas.openxmlformats.org/officeDocument/2006/relationships/tags" Target="../tags/tag361.xml"/><Relationship Id="rId98" Type="http://schemas.openxmlformats.org/officeDocument/2006/relationships/tags" Target="../tags/tag451.xml"/><Relationship Id="rId121" Type="http://schemas.openxmlformats.org/officeDocument/2006/relationships/tags" Target="../tags/tag474.xml"/><Relationship Id="rId142" Type="http://schemas.openxmlformats.org/officeDocument/2006/relationships/tags" Target="../tags/tag495.xml"/><Relationship Id="rId163" Type="http://schemas.openxmlformats.org/officeDocument/2006/relationships/tags" Target="../tags/tag516.xml"/><Relationship Id="rId184" Type="http://schemas.openxmlformats.org/officeDocument/2006/relationships/tags" Target="../tags/tag537.xml"/><Relationship Id="rId219" Type="http://schemas.openxmlformats.org/officeDocument/2006/relationships/tags" Target="../tags/tag572.xml"/><Relationship Id="rId230" Type="http://schemas.openxmlformats.org/officeDocument/2006/relationships/tags" Target="../tags/tag583.xml"/><Relationship Id="rId251" Type="http://schemas.openxmlformats.org/officeDocument/2006/relationships/oleObject" Target="../embeddings/oleObject29.bin"/><Relationship Id="rId25" Type="http://schemas.openxmlformats.org/officeDocument/2006/relationships/tags" Target="../tags/tag378.xml"/><Relationship Id="rId46" Type="http://schemas.openxmlformats.org/officeDocument/2006/relationships/tags" Target="../tags/tag399.xml"/><Relationship Id="rId67" Type="http://schemas.openxmlformats.org/officeDocument/2006/relationships/tags" Target="../tags/tag420.xml"/><Relationship Id="rId272" Type="http://schemas.openxmlformats.org/officeDocument/2006/relationships/image" Target="../media/image61.wmf"/><Relationship Id="rId88" Type="http://schemas.openxmlformats.org/officeDocument/2006/relationships/tags" Target="../tags/tag441.xml"/><Relationship Id="rId111" Type="http://schemas.openxmlformats.org/officeDocument/2006/relationships/tags" Target="../tags/tag464.xml"/><Relationship Id="rId132" Type="http://schemas.openxmlformats.org/officeDocument/2006/relationships/tags" Target="../tags/tag485.xml"/><Relationship Id="rId153" Type="http://schemas.openxmlformats.org/officeDocument/2006/relationships/tags" Target="../tags/tag506.xml"/><Relationship Id="rId174" Type="http://schemas.openxmlformats.org/officeDocument/2006/relationships/tags" Target="../tags/tag527.xml"/><Relationship Id="rId195" Type="http://schemas.openxmlformats.org/officeDocument/2006/relationships/tags" Target="../tags/tag548.xml"/><Relationship Id="rId209" Type="http://schemas.openxmlformats.org/officeDocument/2006/relationships/tags" Target="../tags/tag562.xml"/><Relationship Id="rId220" Type="http://schemas.openxmlformats.org/officeDocument/2006/relationships/tags" Target="../tags/tag573.xml"/><Relationship Id="rId241" Type="http://schemas.openxmlformats.org/officeDocument/2006/relationships/tags" Target="../tags/tag594.xml"/><Relationship Id="rId15" Type="http://schemas.openxmlformats.org/officeDocument/2006/relationships/tags" Target="../tags/tag368.xml"/><Relationship Id="rId36" Type="http://schemas.openxmlformats.org/officeDocument/2006/relationships/tags" Target="../tags/tag389.xml"/><Relationship Id="rId57" Type="http://schemas.openxmlformats.org/officeDocument/2006/relationships/tags" Target="../tags/tag410.xml"/><Relationship Id="rId262" Type="http://schemas.openxmlformats.org/officeDocument/2006/relationships/image" Target="../media/image57.wmf"/><Relationship Id="rId78" Type="http://schemas.openxmlformats.org/officeDocument/2006/relationships/tags" Target="../tags/tag431.xml"/><Relationship Id="rId99" Type="http://schemas.openxmlformats.org/officeDocument/2006/relationships/tags" Target="../tags/tag452.xml"/><Relationship Id="rId101" Type="http://schemas.openxmlformats.org/officeDocument/2006/relationships/tags" Target="../tags/tag454.xml"/><Relationship Id="rId122" Type="http://schemas.openxmlformats.org/officeDocument/2006/relationships/tags" Target="../tags/tag475.xml"/><Relationship Id="rId143" Type="http://schemas.openxmlformats.org/officeDocument/2006/relationships/tags" Target="../tags/tag496.xml"/><Relationship Id="rId164" Type="http://schemas.openxmlformats.org/officeDocument/2006/relationships/tags" Target="../tags/tag517.xml"/><Relationship Id="rId185" Type="http://schemas.openxmlformats.org/officeDocument/2006/relationships/tags" Target="../tags/tag538.xml"/><Relationship Id="rId9" Type="http://schemas.openxmlformats.org/officeDocument/2006/relationships/tags" Target="../tags/tag362.xml"/><Relationship Id="rId210" Type="http://schemas.openxmlformats.org/officeDocument/2006/relationships/tags" Target="../tags/tag563.xml"/><Relationship Id="rId26" Type="http://schemas.openxmlformats.org/officeDocument/2006/relationships/tags" Target="../tags/tag379.xml"/><Relationship Id="rId231" Type="http://schemas.openxmlformats.org/officeDocument/2006/relationships/tags" Target="../tags/tag584.xml"/><Relationship Id="rId252" Type="http://schemas.openxmlformats.org/officeDocument/2006/relationships/image" Target="../media/image53.wmf"/><Relationship Id="rId273" Type="http://schemas.openxmlformats.org/officeDocument/2006/relationships/oleObject" Target="../embeddings/oleObject38.bin"/><Relationship Id="rId47" Type="http://schemas.openxmlformats.org/officeDocument/2006/relationships/tags" Target="../tags/tag400.xml"/><Relationship Id="rId68" Type="http://schemas.openxmlformats.org/officeDocument/2006/relationships/tags" Target="../tags/tag421.xml"/><Relationship Id="rId89" Type="http://schemas.openxmlformats.org/officeDocument/2006/relationships/tags" Target="../tags/tag442.xml"/><Relationship Id="rId112" Type="http://schemas.openxmlformats.org/officeDocument/2006/relationships/tags" Target="../tags/tag465.xml"/><Relationship Id="rId133" Type="http://schemas.openxmlformats.org/officeDocument/2006/relationships/tags" Target="../tags/tag486.xml"/><Relationship Id="rId154" Type="http://schemas.openxmlformats.org/officeDocument/2006/relationships/tags" Target="../tags/tag507.xml"/><Relationship Id="rId175" Type="http://schemas.openxmlformats.org/officeDocument/2006/relationships/tags" Target="../tags/tag528.xml"/><Relationship Id="rId196" Type="http://schemas.openxmlformats.org/officeDocument/2006/relationships/tags" Target="../tags/tag549.xml"/><Relationship Id="rId200" Type="http://schemas.openxmlformats.org/officeDocument/2006/relationships/tags" Target="../tags/tag553.xml"/><Relationship Id="rId16" Type="http://schemas.openxmlformats.org/officeDocument/2006/relationships/tags" Target="../tags/tag369.xml"/><Relationship Id="rId221" Type="http://schemas.openxmlformats.org/officeDocument/2006/relationships/tags" Target="../tags/tag574.xml"/><Relationship Id="rId242" Type="http://schemas.openxmlformats.org/officeDocument/2006/relationships/tags" Target="../tags/tag595.xml"/><Relationship Id="rId263" Type="http://schemas.openxmlformats.org/officeDocument/2006/relationships/oleObject" Target="../embeddings/oleObject34.bin"/><Relationship Id="rId37" Type="http://schemas.openxmlformats.org/officeDocument/2006/relationships/tags" Target="../tags/tag390.xml"/><Relationship Id="rId58" Type="http://schemas.openxmlformats.org/officeDocument/2006/relationships/tags" Target="../tags/tag411.xml"/><Relationship Id="rId79" Type="http://schemas.openxmlformats.org/officeDocument/2006/relationships/tags" Target="../tags/tag432.xml"/><Relationship Id="rId102" Type="http://schemas.openxmlformats.org/officeDocument/2006/relationships/tags" Target="../tags/tag455.xml"/><Relationship Id="rId123" Type="http://schemas.openxmlformats.org/officeDocument/2006/relationships/tags" Target="../tags/tag476.xml"/><Relationship Id="rId144" Type="http://schemas.openxmlformats.org/officeDocument/2006/relationships/tags" Target="../tags/tag497.xml"/><Relationship Id="rId90" Type="http://schemas.openxmlformats.org/officeDocument/2006/relationships/tags" Target="../tags/tag443.xml"/><Relationship Id="rId165" Type="http://schemas.openxmlformats.org/officeDocument/2006/relationships/tags" Target="../tags/tag518.xml"/><Relationship Id="rId186" Type="http://schemas.openxmlformats.org/officeDocument/2006/relationships/tags" Target="../tags/tag539.xml"/><Relationship Id="rId211" Type="http://schemas.openxmlformats.org/officeDocument/2006/relationships/tags" Target="../tags/tag564.xml"/><Relationship Id="rId232" Type="http://schemas.openxmlformats.org/officeDocument/2006/relationships/tags" Target="../tags/tag585.xml"/><Relationship Id="rId253" Type="http://schemas.openxmlformats.org/officeDocument/2006/relationships/oleObject" Target="../embeddings/oleObject30.bin"/><Relationship Id="rId274" Type="http://schemas.openxmlformats.org/officeDocument/2006/relationships/image" Target="../media/image62.wmf"/><Relationship Id="rId27" Type="http://schemas.openxmlformats.org/officeDocument/2006/relationships/tags" Target="../tags/tag380.xml"/><Relationship Id="rId48" Type="http://schemas.openxmlformats.org/officeDocument/2006/relationships/tags" Target="../tags/tag401.xml"/><Relationship Id="rId69" Type="http://schemas.openxmlformats.org/officeDocument/2006/relationships/tags" Target="../tags/tag422.xml"/><Relationship Id="rId113" Type="http://schemas.openxmlformats.org/officeDocument/2006/relationships/tags" Target="../tags/tag466.xml"/><Relationship Id="rId134" Type="http://schemas.openxmlformats.org/officeDocument/2006/relationships/tags" Target="../tags/tag487.xml"/><Relationship Id="rId80" Type="http://schemas.openxmlformats.org/officeDocument/2006/relationships/tags" Target="../tags/tag433.xml"/><Relationship Id="rId155" Type="http://schemas.openxmlformats.org/officeDocument/2006/relationships/tags" Target="../tags/tag508.xml"/><Relationship Id="rId176" Type="http://schemas.openxmlformats.org/officeDocument/2006/relationships/tags" Target="../tags/tag529.xml"/><Relationship Id="rId197" Type="http://schemas.openxmlformats.org/officeDocument/2006/relationships/tags" Target="../tags/tag550.xml"/><Relationship Id="rId201" Type="http://schemas.openxmlformats.org/officeDocument/2006/relationships/tags" Target="../tags/tag554.xml"/><Relationship Id="rId222" Type="http://schemas.openxmlformats.org/officeDocument/2006/relationships/tags" Target="../tags/tag575.xml"/><Relationship Id="rId243" Type="http://schemas.openxmlformats.org/officeDocument/2006/relationships/slideLayout" Target="../slideLayouts/slideLayout7.xml"/><Relationship Id="rId264" Type="http://schemas.openxmlformats.org/officeDocument/2006/relationships/image" Target="../media/image58.wmf"/><Relationship Id="rId17" Type="http://schemas.openxmlformats.org/officeDocument/2006/relationships/tags" Target="../tags/tag370.xml"/><Relationship Id="rId38" Type="http://schemas.openxmlformats.org/officeDocument/2006/relationships/tags" Target="../tags/tag391.xml"/><Relationship Id="rId59" Type="http://schemas.openxmlformats.org/officeDocument/2006/relationships/tags" Target="../tags/tag412.xml"/><Relationship Id="rId103" Type="http://schemas.openxmlformats.org/officeDocument/2006/relationships/tags" Target="../tags/tag456.xml"/><Relationship Id="rId124" Type="http://schemas.openxmlformats.org/officeDocument/2006/relationships/tags" Target="../tags/tag477.xml"/><Relationship Id="rId70" Type="http://schemas.openxmlformats.org/officeDocument/2006/relationships/tags" Target="../tags/tag423.xml"/><Relationship Id="rId91" Type="http://schemas.openxmlformats.org/officeDocument/2006/relationships/tags" Target="../tags/tag444.xml"/><Relationship Id="rId145" Type="http://schemas.openxmlformats.org/officeDocument/2006/relationships/tags" Target="../tags/tag498.xml"/><Relationship Id="rId166" Type="http://schemas.openxmlformats.org/officeDocument/2006/relationships/tags" Target="../tags/tag519.xml"/><Relationship Id="rId187" Type="http://schemas.openxmlformats.org/officeDocument/2006/relationships/tags" Target="../tags/tag540.xml"/><Relationship Id="rId1" Type="http://schemas.openxmlformats.org/officeDocument/2006/relationships/tags" Target="../tags/tag354.xml"/><Relationship Id="rId212" Type="http://schemas.openxmlformats.org/officeDocument/2006/relationships/tags" Target="../tags/tag565.xml"/><Relationship Id="rId233" Type="http://schemas.openxmlformats.org/officeDocument/2006/relationships/tags" Target="../tags/tag586.xml"/><Relationship Id="rId254" Type="http://schemas.openxmlformats.org/officeDocument/2006/relationships/image" Target="../media/image54.wmf"/><Relationship Id="rId28" Type="http://schemas.openxmlformats.org/officeDocument/2006/relationships/tags" Target="../tags/tag381.xml"/><Relationship Id="rId49" Type="http://schemas.openxmlformats.org/officeDocument/2006/relationships/tags" Target="../tags/tag402.xml"/><Relationship Id="rId114" Type="http://schemas.openxmlformats.org/officeDocument/2006/relationships/tags" Target="../tags/tag467.xml"/><Relationship Id="rId275" Type="http://schemas.openxmlformats.org/officeDocument/2006/relationships/oleObject" Target="../embeddings/oleObject39.bin"/><Relationship Id="rId60" Type="http://schemas.openxmlformats.org/officeDocument/2006/relationships/tags" Target="../tags/tag413.xml"/><Relationship Id="rId81" Type="http://schemas.openxmlformats.org/officeDocument/2006/relationships/tags" Target="../tags/tag434.xml"/><Relationship Id="rId135" Type="http://schemas.openxmlformats.org/officeDocument/2006/relationships/tags" Target="../tags/tag488.xml"/><Relationship Id="rId156" Type="http://schemas.openxmlformats.org/officeDocument/2006/relationships/tags" Target="../tags/tag509.xml"/><Relationship Id="rId177" Type="http://schemas.openxmlformats.org/officeDocument/2006/relationships/tags" Target="../tags/tag530.xml"/><Relationship Id="rId198" Type="http://schemas.openxmlformats.org/officeDocument/2006/relationships/tags" Target="../tags/tag551.xml"/><Relationship Id="rId202" Type="http://schemas.openxmlformats.org/officeDocument/2006/relationships/tags" Target="../tags/tag555.xml"/><Relationship Id="rId223" Type="http://schemas.openxmlformats.org/officeDocument/2006/relationships/tags" Target="../tags/tag576.xml"/><Relationship Id="rId244" Type="http://schemas.openxmlformats.org/officeDocument/2006/relationships/notesSlide" Target="../notesSlides/notesSlide5.xml"/><Relationship Id="rId18" Type="http://schemas.openxmlformats.org/officeDocument/2006/relationships/tags" Target="../tags/tag371.xml"/><Relationship Id="rId39" Type="http://schemas.openxmlformats.org/officeDocument/2006/relationships/tags" Target="../tags/tag392.xml"/><Relationship Id="rId265" Type="http://schemas.openxmlformats.org/officeDocument/2006/relationships/oleObject" Target="../embeddings/oleObject35.bin"/><Relationship Id="rId50" Type="http://schemas.openxmlformats.org/officeDocument/2006/relationships/tags" Target="../tags/tag403.xml"/><Relationship Id="rId104" Type="http://schemas.openxmlformats.org/officeDocument/2006/relationships/tags" Target="../tags/tag457.xml"/><Relationship Id="rId125" Type="http://schemas.openxmlformats.org/officeDocument/2006/relationships/tags" Target="../tags/tag478.xml"/><Relationship Id="rId146" Type="http://schemas.openxmlformats.org/officeDocument/2006/relationships/tags" Target="../tags/tag499.xml"/><Relationship Id="rId167" Type="http://schemas.openxmlformats.org/officeDocument/2006/relationships/tags" Target="../tags/tag520.xml"/><Relationship Id="rId188" Type="http://schemas.openxmlformats.org/officeDocument/2006/relationships/tags" Target="../tags/tag541.xml"/><Relationship Id="rId71" Type="http://schemas.openxmlformats.org/officeDocument/2006/relationships/tags" Target="../tags/tag424.xml"/><Relationship Id="rId92" Type="http://schemas.openxmlformats.org/officeDocument/2006/relationships/tags" Target="../tags/tag445.xml"/><Relationship Id="rId213" Type="http://schemas.openxmlformats.org/officeDocument/2006/relationships/tags" Target="../tags/tag566.xml"/><Relationship Id="rId234" Type="http://schemas.openxmlformats.org/officeDocument/2006/relationships/tags" Target="../tags/tag587.xml"/><Relationship Id="rId2" Type="http://schemas.openxmlformats.org/officeDocument/2006/relationships/tags" Target="../tags/tag355.xml"/><Relationship Id="rId29" Type="http://schemas.openxmlformats.org/officeDocument/2006/relationships/tags" Target="../tags/tag382.xml"/><Relationship Id="rId255" Type="http://schemas.openxmlformats.org/officeDocument/2006/relationships/oleObject" Target="../embeddings/oleObject22.bin"/><Relationship Id="rId276" Type="http://schemas.openxmlformats.org/officeDocument/2006/relationships/image" Target="../media/image63.wmf"/><Relationship Id="rId40" Type="http://schemas.openxmlformats.org/officeDocument/2006/relationships/tags" Target="../tags/tag393.xml"/><Relationship Id="rId115" Type="http://schemas.openxmlformats.org/officeDocument/2006/relationships/tags" Target="../tags/tag468.xml"/><Relationship Id="rId136" Type="http://schemas.openxmlformats.org/officeDocument/2006/relationships/tags" Target="../tags/tag489.xml"/><Relationship Id="rId157" Type="http://schemas.openxmlformats.org/officeDocument/2006/relationships/tags" Target="../tags/tag510.xml"/><Relationship Id="rId178" Type="http://schemas.openxmlformats.org/officeDocument/2006/relationships/tags" Target="../tags/tag531.xml"/><Relationship Id="rId61" Type="http://schemas.openxmlformats.org/officeDocument/2006/relationships/tags" Target="../tags/tag414.xml"/><Relationship Id="rId82" Type="http://schemas.openxmlformats.org/officeDocument/2006/relationships/tags" Target="../tags/tag435.xml"/><Relationship Id="rId199" Type="http://schemas.openxmlformats.org/officeDocument/2006/relationships/tags" Target="../tags/tag552.xml"/><Relationship Id="rId203" Type="http://schemas.openxmlformats.org/officeDocument/2006/relationships/tags" Target="../tags/tag556.xml"/><Relationship Id="rId19" Type="http://schemas.openxmlformats.org/officeDocument/2006/relationships/tags" Target="../tags/tag372.xml"/><Relationship Id="rId224" Type="http://schemas.openxmlformats.org/officeDocument/2006/relationships/tags" Target="../tags/tag577.xml"/><Relationship Id="rId245" Type="http://schemas.openxmlformats.org/officeDocument/2006/relationships/oleObject" Target="../embeddings/oleObject5.bin"/><Relationship Id="rId266" Type="http://schemas.openxmlformats.org/officeDocument/2006/relationships/image" Target="../media/image59.wmf"/><Relationship Id="rId30" Type="http://schemas.openxmlformats.org/officeDocument/2006/relationships/tags" Target="../tags/tag383.xml"/><Relationship Id="rId105" Type="http://schemas.openxmlformats.org/officeDocument/2006/relationships/tags" Target="../tags/tag458.xml"/><Relationship Id="rId126" Type="http://schemas.openxmlformats.org/officeDocument/2006/relationships/tags" Target="../tags/tag479.xml"/><Relationship Id="rId147" Type="http://schemas.openxmlformats.org/officeDocument/2006/relationships/tags" Target="../tags/tag500.xml"/><Relationship Id="rId168" Type="http://schemas.openxmlformats.org/officeDocument/2006/relationships/tags" Target="../tags/tag521.xml"/><Relationship Id="rId51" Type="http://schemas.openxmlformats.org/officeDocument/2006/relationships/tags" Target="../tags/tag404.xml"/><Relationship Id="rId72" Type="http://schemas.openxmlformats.org/officeDocument/2006/relationships/tags" Target="../tags/tag425.xml"/><Relationship Id="rId93" Type="http://schemas.openxmlformats.org/officeDocument/2006/relationships/tags" Target="../tags/tag446.xml"/><Relationship Id="rId189" Type="http://schemas.openxmlformats.org/officeDocument/2006/relationships/tags" Target="../tags/tag542.xml"/><Relationship Id="rId3" Type="http://schemas.openxmlformats.org/officeDocument/2006/relationships/tags" Target="../tags/tag356.xml"/><Relationship Id="rId214" Type="http://schemas.openxmlformats.org/officeDocument/2006/relationships/tags" Target="../tags/tag567.xml"/><Relationship Id="rId235" Type="http://schemas.openxmlformats.org/officeDocument/2006/relationships/tags" Target="../tags/tag588.xml"/><Relationship Id="rId256" Type="http://schemas.openxmlformats.org/officeDocument/2006/relationships/image" Target="../media/image45.wmf"/><Relationship Id="rId116" Type="http://schemas.openxmlformats.org/officeDocument/2006/relationships/tags" Target="../tags/tag469.xml"/><Relationship Id="rId137" Type="http://schemas.openxmlformats.org/officeDocument/2006/relationships/tags" Target="../tags/tag490.xml"/><Relationship Id="rId158" Type="http://schemas.openxmlformats.org/officeDocument/2006/relationships/tags" Target="../tags/tag511.xml"/><Relationship Id="rId20" Type="http://schemas.openxmlformats.org/officeDocument/2006/relationships/tags" Target="../tags/tag373.xml"/><Relationship Id="rId41" Type="http://schemas.openxmlformats.org/officeDocument/2006/relationships/tags" Target="../tags/tag394.xml"/><Relationship Id="rId62" Type="http://schemas.openxmlformats.org/officeDocument/2006/relationships/tags" Target="../tags/tag415.xml"/><Relationship Id="rId83" Type="http://schemas.openxmlformats.org/officeDocument/2006/relationships/tags" Target="../tags/tag436.xml"/><Relationship Id="rId179" Type="http://schemas.openxmlformats.org/officeDocument/2006/relationships/tags" Target="../tags/tag532.xml"/><Relationship Id="rId190" Type="http://schemas.openxmlformats.org/officeDocument/2006/relationships/tags" Target="../tags/tag543.xml"/><Relationship Id="rId204" Type="http://schemas.openxmlformats.org/officeDocument/2006/relationships/tags" Target="../tags/tag557.xml"/><Relationship Id="rId225" Type="http://schemas.openxmlformats.org/officeDocument/2006/relationships/tags" Target="../tags/tag578.xml"/><Relationship Id="rId246" Type="http://schemas.openxmlformats.org/officeDocument/2006/relationships/image" Target="../media/image23.wmf"/><Relationship Id="rId267" Type="http://schemas.openxmlformats.org/officeDocument/2006/relationships/tags" Target="../tags/tag619.xml"/><Relationship Id="rId106" Type="http://schemas.openxmlformats.org/officeDocument/2006/relationships/tags" Target="../tags/tag459.xml"/><Relationship Id="rId127" Type="http://schemas.openxmlformats.org/officeDocument/2006/relationships/tags" Target="../tags/tag480.xml"/><Relationship Id="rId10" Type="http://schemas.openxmlformats.org/officeDocument/2006/relationships/tags" Target="../tags/tag363.xml"/><Relationship Id="rId31" Type="http://schemas.openxmlformats.org/officeDocument/2006/relationships/tags" Target="../tags/tag384.xml"/><Relationship Id="rId52" Type="http://schemas.openxmlformats.org/officeDocument/2006/relationships/tags" Target="../tags/tag405.xml"/><Relationship Id="rId73" Type="http://schemas.openxmlformats.org/officeDocument/2006/relationships/tags" Target="../tags/tag426.xml"/><Relationship Id="rId94" Type="http://schemas.openxmlformats.org/officeDocument/2006/relationships/tags" Target="../tags/tag447.xml"/><Relationship Id="rId148" Type="http://schemas.openxmlformats.org/officeDocument/2006/relationships/tags" Target="../tags/tag501.xml"/><Relationship Id="rId169" Type="http://schemas.openxmlformats.org/officeDocument/2006/relationships/tags" Target="../tags/tag522.xml"/><Relationship Id="rId4" Type="http://schemas.openxmlformats.org/officeDocument/2006/relationships/tags" Target="../tags/tag357.xml"/><Relationship Id="rId180" Type="http://schemas.openxmlformats.org/officeDocument/2006/relationships/tags" Target="../tags/tag533.xml"/><Relationship Id="rId215" Type="http://schemas.openxmlformats.org/officeDocument/2006/relationships/tags" Target="../tags/tag568.xml"/><Relationship Id="rId236" Type="http://schemas.openxmlformats.org/officeDocument/2006/relationships/tags" Target="../tags/tag589.xml"/><Relationship Id="rId257" Type="http://schemas.openxmlformats.org/officeDocument/2006/relationships/oleObject" Target="../embeddings/oleObject31.bin"/><Relationship Id="rId42" Type="http://schemas.openxmlformats.org/officeDocument/2006/relationships/tags" Target="../tags/tag395.xml"/><Relationship Id="rId84" Type="http://schemas.openxmlformats.org/officeDocument/2006/relationships/tags" Target="../tags/tag437.xml"/><Relationship Id="rId138" Type="http://schemas.openxmlformats.org/officeDocument/2006/relationships/tags" Target="../tags/tag491.xml"/><Relationship Id="rId191" Type="http://schemas.openxmlformats.org/officeDocument/2006/relationships/tags" Target="../tags/tag544.xml"/><Relationship Id="rId205" Type="http://schemas.openxmlformats.org/officeDocument/2006/relationships/tags" Target="../tags/tag558.xml"/><Relationship Id="rId247" Type="http://schemas.openxmlformats.org/officeDocument/2006/relationships/image" Target="../media/image51.jpeg"/><Relationship Id="rId107" Type="http://schemas.openxmlformats.org/officeDocument/2006/relationships/tags" Target="../tags/tag460.xml"/><Relationship Id="rId11" Type="http://schemas.openxmlformats.org/officeDocument/2006/relationships/tags" Target="../tags/tag364.xml"/><Relationship Id="rId53" Type="http://schemas.openxmlformats.org/officeDocument/2006/relationships/tags" Target="../tags/tag406.xml"/><Relationship Id="rId149" Type="http://schemas.openxmlformats.org/officeDocument/2006/relationships/tags" Target="../tags/tag50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06.xml"/><Relationship Id="rId13" Type="http://schemas.openxmlformats.org/officeDocument/2006/relationships/tags" Target="../tags/tag611.xml"/><Relationship Id="rId18" Type="http://schemas.openxmlformats.org/officeDocument/2006/relationships/image" Target="../media/image64.jpeg"/><Relationship Id="rId3" Type="http://schemas.openxmlformats.org/officeDocument/2006/relationships/tags" Target="../tags/tag601.xml"/><Relationship Id="rId7" Type="http://schemas.openxmlformats.org/officeDocument/2006/relationships/tags" Target="../tags/tag605.xml"/><Relationship Id="rId12" Type="http://schemas.openxmlformats.org/officeDocument/2006/relationships/tags" Target="../tags/tag610.xml"/><Relationship Id="rId17" Type="http://schemas.openxmlformats.org/officeDocument/2006/relationships/image" Target="../media/image23.wmf"/><Relationship Id="rId2" Type="http://schemas.openxmlformats.org/officeDocument/2006/relationships/tags" Target="../tags/tag600.xml"/><Relationship Id="rId16" Type="http://schemas.openxmlformats.org/officeDocument/2006/relationships/oleObject" Target="../embeddings/oleObject5.bin"/><Relationship Id="rId1" Type="http://schemas.openxmlformats.org/officeDocument/2006/relationships/tags" Target="../tags/tag599.xml"/><Relationship Id="rId6" Type="http://schemas.openxmlformats.org/officeDocument/2006/relationships/tags" Target="../tags/tag604.xml"/><Relationship Id="rId11" Type="http://schemas.openxmlformats.org/officeDocument/2006/relationships/tags" Target="../tags/tag609.xml"/><Relationship Id="rId5" Type="http://schemas.openxmlformats.org/officeDocument/2006/relationships/tags" Target="../tags/tag603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608.xml"/><Relationship Id="rId4" Type="http://schemas.openxmlformats.org/officeDocument/2006/relationships/tags" Target="../tags/tag602.xml"/><Relationship Id="rId9" Type="http://schemas.openxmlformats.org/officeDocument/2006/relationships/tags" Target="../tags/tag607.xml"/><Relationship Id="rId1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23.xml"/><Relationship Id="rId13" Type="http://schemas.openxmlformats.org/officeDocument/2006/relationships/tags" Target="../tags/tag628.xml"/><Relationship Id="rId18" Type="http://schemas.openxmlformats.org/officeDocument/2006/relationships/tags" Target="../tags/tag633.xml"/><Relationship Id="rId3" Type="http://schemas.openxmlformats.org/officeDocument/2006/relationships/tags" Target="../tags/tag617.xml"/><Relationship Id="rId21" Type="http://schemas.openxmlformats.org/officeDocument/2006/relationships/oleObject" Target="../embeddings/oleObject5.bin"/><Relationship Id="rId7" Type="http://schemas.openxmlformats.org/officeDocument/2006/relationships/tags" Target="../tags/tag622.xml"/><Relationship Id="rId12" Type="http://schemas.openxmlformats.org/officeDocument/2006/relationships/tags" Target="../tags/tag627.xml"/><Relationship Id="rId17" Type="http://schemas.openxmlformats.org/officeDocument/2006/relationships/tags" Target="../tags/tag632.xml"/><Relationship Id="rId2" Type="http://schemas.openxmlformats.org/officeDocument/2006/relationships/tags" Target="../tags/tag616.xml"/><Relationship Id="rId16" Type="http://schemas.openxmlformats.org/officeDocument/2006/relationships/tags" Target="../tags/tag631.xml"/><Relationship Id="rId20" Type="http://schemas.openxmlformats.org/officeDocument/2006/relationships/image" Target="../media/image64.jpeg"/><Relationship Id="rId1" Type="http://schemas.openxmlformats.org/officeDocument/2006/relationships/tags" Target="../tags/tag615.xml"/><Relationship Id="rId6" Type="http://schemas.openxmlformats.org/officeDocument/2006/relationships/tags" Target="../tags/tag621.xml"/><Relationship Id="rId11" Type="http://schemas.openxmlformats.org/officeDocument/2006/relationships/tags" Target="../tags/tag626.xml"/><Relationship Id="rId5" Type="http://schemas.openxmlformats.org/officeDocument/2006/relationships/tags" Target="../tags/tag620.xml"/><Relationship Id="rId15" Type="http://schemas.openxmlformats.org/officeDocument/2006/relationships/tags" Target="../tags/tag630.xml"/><Relationship Id="rId10" Type="http://schemas.openxmlformats.org/officeDocument/2006/relationships/tags" Target="../tags/tag625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618.xml"/><Relationship Id="rId9" Type="http://schemas.openxmlformats.org/officeDocument/2006/relationships/tags" Target="../tags/tag624.xml"/><Relationship Id="rId14" Type="http://schemas.openxmlformats.org/officeDocument/2006/relationships/tags" Target="../tags/tag629.xml"/><Relationship Id="rId22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41.xml"/><Relationship Id="rId13" Type="http://schemas.openxmlformats.org/officeDocument/2006/relationships/tags" Target="../tags/tag646.xml"/><Relationship Id="rId18" Type="http://schemas.openxmlformats.org/officeDocument/2006/relationships/tags" Target="../tags/tag651.xml"/><Relationship Id="rId26" Type="http://schemas.openxmlformats.org/officeDocument/2006/relationships/oleObject" Target="../embeddings/oleObject5.bin"/><Relationship Id="rId3" Type="http://schemas.openxmlformats.org/officeDocument/2006/relationships/tags" Target="../tags/tag636.xml"/><Relationship Id="rId21" Type="http://schemas.openxmlformats.org/officeDocument/2006/relationships/tags" Target="../tags/tag654.xml"/><Relationship Id="rId7" Type="http://schemas.openxmlformats.org/officeDocument/2006/relationships/tags" Target="../tags/tag640.xml"/><Relationship Id="rId12" Type="http://schemas.openxmlformats.org/officeDocument/2006/relationships/tags" Target="../tags/tag645.xml"/><Relationship Id="rId17" Type="http://schemas.openxmlformats.org/officeDocument/2006/relationships/tags" Target="../tags/tag650.xml"/><Relationship Id="rId25" Type="http://schemas.openxmlformats.org/officeDocument/2006/relationships/image" Target="../media/image64.jpeg"/><Relationship Id="rId2" Type="http://schemas.openxmlformats.org/officeDocument/2006/relationships/tags" Target="../tags/tag635.xml"/><Relationship Id="rId16" Type="http://schemas.openxmlformats.org/officeDocument/2006/relationships/tags" Target="../tags/tag649.xml"/><Relationship Id="rId20" Type="http://schemas.openxmlformats.org/officeDocument/2006/relationships/tags" Target="../tags/tag653.xml"/><Relationship Id="rId1" Type="http://schemas.openxmlformats.org/officeDocument/2006/relationships/tags" Target="../tags/tag634.xml"/><Relationship Id="rId6" Type="http://schemas.openxmlformats.org/officeDocument/2006/relationships/tags" Target="../tags/tag639.xml"/><Relationship Id="rId11" Type="http://schemas.openxmlformats.org/officeDocument/2006/relationships/tags" Target="../tags/tag644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638.xml"/><Relationship Id="rId15" Type="http://schemas.openxmlformats.org/officeDocument/2006/relationships/tags" Target="../tags/tag648.xml"/><Relationship Id="rId23" Type="http://schemas.openxmlformats.org/officeDocument/2006/relationships/tags" Target="../tags/tag656.xml"/><Relationship Id="rId10" Type="http://schemas.openxmlformats.org/officeDocument/2006/relationships/tags" Target="../tags/tag643.xml"/><Relationship Id="rId19" Type="http://schemas.openxmlformats.org/officeDocument/2006/relationships/tags" Target="../tags/tag652.xml"/><Relationship Id="rId4" Type="http://schemas.openxmlformats.org/officeDocument/2006/relationships/tags" Target="../tags/tag637.xml"/><Relationship Id="rId9" Type="http://schemas.openxmlformats.org/officeDocument/2006/relationships/tags" Target="../tags/tag642.xml"/><Relationship Id="rId14" Type="http://schemas.openxmlformats.org/officeDocument/2006/relationships/tags" Target="../tags/tag647.xml"/><Relationship Id="rId22" Type="http://schemas.openxmlformats.org/officeDocument/2006/relationships/tags" Target="../tags/tag655.xml"/><Relationship Id="rId27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64.xml"/><Relationship Id="rId13" Type="http://schemas.openxmlformats.org/officeDocument/2006/relationships/tags" Target="../tags/tag669.xml"/><Relationship Id="rId18" Type="http://schemas.openxmlformats.org/officeDocument/2006/relationships/tags" Target="../tags/tag674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659.xml"/><Relationship Id="rId21" Type="http://schemas.openxmlformats.org/officeDocument/2006/relationships/tags" Target="../tags/tag677.xml"/><Relationship Id="rId7" Type="http://schemas.openxmlformats.org/officeDocument/2006/relationships/tags" Target="../tags/tag663.xml"/><Relationship Id="rId12" Type="http://schemas.openxmlformats.org/officeDocument/2006/relationships/tags" Target="../tags/tag668.xml"/><Relationship Id="rId17" Type="http://schemas.openxmlformats.org/officeDocument/2006/relationships/tags" Target="../tags/tag673.xml"/><Relationship Id="rId25" Type="http://schemas.openxmlformats.org/officeDocument/2006/relationships/tags" Target="../tags/tag681.xml"/><Relationship Id="rId2" Type="http://schemas.openxmlformats.org/officeDocument/2006/relationships/tags" Target="../tags/tag658.xml"/><Relationship Id="rId16" Type="http://schemas.openxmlformats.org/officeDocument/2006/relationships/tags" Target="../tags/tag672.xml"/><Relationship Id="rId20" Type="http://schemas.openxmlformats.org/officeDocument/2006/relationships/tags" Target="../tags/tag676.xml"/><Relationship Id="rId29" Type="http://schemas.openxmlformats.org/officeDocument/2006/relationships/oleObject" Target="../embeddings/oleObject5.bin"/><Relationship Id="rId1" Type="http://schemas.openxmlformats.org/officeDocument/2006/relationships/tags" Target="../tags/tag657.xml"/><Relationship Id="rId6" Type="http://schemas.openxmlformats.org/officeDocument/2006/relationships/tags" Target="../tags/tag662.xml"/><Relationship Id="rId11" Type="http://schemas.openxmlformats.org/officeDocument/2006/relationships/tags" Target="../tags/tag667.xml"/><Relationship Id="rId24" Type="http://schemas.openxmlformats.org/officeDocument/2006/relationships/tags" Target="../tags/tag680.xml"/><Relationship Id="rId5" Type="http://schemas.openxmlformats.org/officeDocument/2006/relationships/tags" Target="../tags/tag661.xml"/><Relationship Id="rId15" Type="http://schemas.openxmlformats.org/officeDocument/2006/relationships/tags" Target="../tags/tag671.xml"/><Relationship Id="rId23" Type="http://schemas.openxmlformats.org/officeDocument/2006/relationships/tags" Target="../tags/tag679.xml"/><Relationship Id="rId28" Type="http://schemas.openxmlformats.org/officeDocument/2006/relationships/image" Target="../media/image64.jpeg"/><Relationship Id="rId10" Type="http://schemas.openxmlformats.org/officeDocument/2006/relationships/tags" Target="../tags/tag666.xml"/><Relationship Id="rId19" Type="http://schemas.openxmlformats.org/officeDocument/2006/relationships/tags" Target="../tags/tag675.xml"/><Relationship Id="rId4" Type="http://schemas.openxmlformats.org/officeDocument/2006/relationships/tags" Target="../tags/tag660.xml"/><Relationship Id="rId9" Type="http://schemas.openxmlformats.org/officeDocument/2006/relationships/tags" Target="../tags/tag665.xml"/><Relationship Id="rId14" Type="http://schemas.openxmlformats.org/officeDocument/2006/relationships/tags" Target="../tags/tag670.xml"/><Relationship Id="rId22" Type="http://schemas.openxmlformats.org/officeDocument/2006/relationships/tags" Target="../tags/tag678.xml"/><Relationship Id="rId27" Type="http://schemas.openxmlformats.org/officeDocument/2006/relationships/notesSlide" Target="../notesSlides/notesSlide7.xml"/><Relationship Id="rId30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92.xml"/><Relationship Id="rId13" Type="http://schemas.openxmlformats.org/officeDocument/2006/relationships/tags" Target="../tags/tag697.xml"/><Relationship Id="rId3" Type="http://schemas.openxmlformats.org/officeDocument/2006/relationships/tags" Target="../tags/tag687.xml"/><Relationship Id="rId7" Type="http://schemas.openxmlformats.org/officeDocument/2006/relationships/tags" Target="../tags/tag691.xml"/><Relationship Id="rId12" Type="http://schemas.openxmlformats.org/officeDocument/2006/relationships/tags" Target="../tags/tag696.xml"/><Relationship Id="rId2" Type="http://schemas.openxmlformats.org/officeDocument/2006/relationships/tags" Target="../tags/tag686.xml"/><Relationship Id="rId1" Type="http://schemas.openxmlformats.org/officeDocument/2006/relationships/tags" Target="../tags/tag685.xml"/><Relationship Id="rId6" Type="http://schemas.openxmlformats.org/officeDocument/2006/relationships/tags" Target="../tags/tag690.xml"/><Relationship Id="rId11" Type="http://schemas.openxmlformats.org/officeDocument/2006/relationships/tags" Target="../tags/tag695.xml"/><Relationship Id="rId5" Type="http://schemas.openxmlformats.org/officeDocument/2006/relationships/tags" Target="../tags/tag689.xml"/><Relationship Id="rId15" Type="http://schemas.openxmlformats.org/officeDocument/2006/relationships/image" Target="../media/image65.png"/><Relationship Id="rId10" Type="http://schemas.openxmlformats.org/officeDocument/2006/relationships/tags" Target="../tags/tag694.xml"/><Relationship Id="rId4" Type="http://schemas.openxmlformats.org/officeDocument/2006/relationships/tags" Target="../tags/tag688.xml"/><Relationship Id="rId9" Type="http://schemas.openxmlformats.org/officeDocument/2006/relationships/tags" Target="../tags/tag693.xml"/><Relationship Id="rId14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05.xml"/><Relationship Id="rId13" Type="http://schemas.openxmlformats.org/officeDocument/2006/relationships/image" Target="../media/image67.png"/><Relationship Id="rId3" Type="http://schemas.openxmlformats.org/officeDocument/2006/relationships/tags" Target="../tags/tag700.xml"/><Relationship Id="rId7" Type="http://schemas.openxmlformats.org/officeDocument/2006/relationships/tags" Target="../tags/tag704.xml"/><Relationship Id="rId12" Type="http://schemas.openxmlformats.org/officeDocument/2006/relationships/image" Target="../media/image66.jpeg"/><Relationship Id="rId2" Type="http://schemas.openxmlformats.org/officeDocument/2006/relationships/tags" Target="../tags/tag699.xml"/><Relationship Id="rId1" Type="http://schemas.openxmlformats.org/officeDocument/2006/relationships/tags" Target="../tags/tag698.xml"/><Relationship Id="rId6" Type="http://schemas.openxmlformats.org/officeDocument/2006/relationships/tags" Target="../tags/tag703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702.xml"/><Relationship Id="rId10" Type="http://schemas.openxmlformats.org/officeDocument/2006/relationships/tags" Target="../tags/tag707.xml"/><Relationship Id="rId4" Type="http://schemas.openxmlformats.org/officeDocument/2006/relationships/tags" Target="../tags/tag701.xml"/><Relationship Id="rId9" Type="http://schemas.openxmlformats.org/officeDocument/2006/relationships/tags" Target="../tags/tag706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733.xml"/><Relationship Id="rId21" Type="http://schemas.openxmlformats.org/officeDocument/2006/relationships/tags" Target="../tags/tag728.xml"/><Relationship Id="rId42" Type="http://schemas.openxmlformats.org/officeDocument/2006/relationships/tags" Target="../tags/tag749.xml"/><Relationship Id="rId47" Type="http://schemas.openxmlformats.org/officeDocument/2006/relationships/tags" Target="../tags/tag754.xml"/><Relationship Id="rId63" Type="http://schemas.openxmlformats.org/officeDocument/2006/relationships/image" Target="../media/image31.emf"/><Relationship Id="rId68" Type="http://schemas.openxmlformats.org/officeDocument/2006/relationships/oleObject" Target="../embeddings/oleObject45.bin"/><Relationship Id="rId2" Type="http://schemas.openxmlformats.org/officeDocument/2006/relationships/tags" Target="../tags/tag709.xml"/><Relationship Id="rId16" Type="http://schemas.openxmlformats.org/officeDocument/2006/relationships/tags" Target="../tags/tag723.xml"/><Relationship Id="rId29" Type="http://schemas.openxmlformats.org/officeDocument/2006/relationships/tags" Target="../tags/tag736.xml"/><Relationship Id="rId11" Type="http://schemas.openxmlformats.org/officeDocument/2006/relationships/tags" Target="../tags/tag718.xml"/><Relationship Id="rId24" Type="http://schemas.openxmlformats.org/officeDocument/2006/relationships/tags" Target="../tags/tag731.xml"/><Relationship Id="rId32" Type="http://schemas.openxmlformats.org/officeDocument/2006/relationships/tags" Target="../tags/tag739.xml"/><Relationship Id="rId37" Type="http://schemas.openxmlformats.org/officeDocument/2006/relationships/tags" Target="../tags/tag744.xml"/><Relationship Id="rId40" Type="http://schemas.openxmlformats.org/officeDocument/2006/relationships/tags" Target="../tags/tag747.xml"/><Relationship Id="rId45" Type="http://schemas.openxmlformats.org/officeDocument/2006/relationships/tags" Target="../tags/tag752.xml"/><Relationship Id="rId53" Type="http://schemas.openxmlformats.org/officeDocument/2006/relationships/tags" Target="../tags/tag760.xml"/><Relationship Id="rId58" Type="http://schemas.openxmlformats.org/officeDocument/2006/relationships/oleObject" Target="../embeddings/oleObject41.bin"/><Relationship Id="rId66" Type="http://schemas.openxmlformats.org/officeDocument/2006/relationships/oleObject" Target="../embeddings/oleObject44.bin"/><Relationship Id="rId5" Type="http://schemas.openxmlformats.org/officeDocument/2006/relationships/tags" Target="../tags/tag712.xml"/><Relationship Id="rId61" Type="http://schemas.openxmlformats.org/officeDocument/2006/relationships/oleObject" Target="../embeddings/oleObject42.bin"/><Relationship Id="rId19" Type="http://schemas.openxmlformats.org/officeDocument/2006/relationships/tags" Target="../tags/tag726.xml"/><Relationship Id="rId14" Type="http://schemas.openxmlformats.org/officeDocument/2006/relationships/tags" Target="../tags/tag721.xml"/><Relationship Id="rId22" Type="http://schemas.openxmlformats.org/officeDocument/2006/relationships/tags" Target="../tags/tag729.xml"/><Relationship Id="rId27" Type="http://schemas.openxmlformats.org/officeDocument/2006/relationships/tags" Target="../tags/tag734.xml"/><Relationship Id="rId30" Type="http://schemas.openxmlformats.org/officeDocument/2006/relationships/tags" Target="../tags/tag737.xml"/><Relationship Id="rId35" Type="http://schemas.openxmlformats.org/officeDocument/2006/relationships/tags" Target="../tags/tag742.xml"/><Relationship Id="rId43" Type="http://schemas.openxmlformats.org/officeDocument/2006/relationships/tags" Target="../tags/tag750.xml"/><Relationship Id="rId48" Type="http://schemas.openxmlformats.org/officeDocument/2006/relationships/tags" Target="../tags/tag755.xml"/><Relationship Id="rId56" Type="http://schemas.openxmlformats.org/officeDocument/2006/relationships/oleObject" Target="../embeddings/oleObject40.bin"/><Relationship Id="rId64" Type="http://schemas.openxmlformats.org/officeDocument/2006/relationships/oleObject" Target="../embeddings/oleObject43.bin"/><Relationship Id="rId69" Type="http://schemas.openxmlformats.org/officeDocument/2006/relationships/image" Target="../media/image73.wmf"/><Relationship Id="rId8" Type="http://schemas.openxmlformats.org/officeDocument/2006/relationships/tags" Target="../tags/tag715.xml"/><Relationship Id="rId51" Type="http://schemas.openxmlformats.org/officeDocument/2006/relationships/tags" Target="../tags/tag758.xml"/><Relationship Id="rId72" Type="http://schemas.openxmlformats.org/officeDocument/2006/relationships/oleObject" Target="../embeddings/oleObject47.bin"/><Relationship Id="rId3" Type="http://schemas.openxmlformats.org/officeDocument/2006/relationships/tags" Target="../tags/tag710.xml"/><Relationship Id="rId12" Type="http://schemas.openxmlformats.org/officeDocument/2006/relationships/tags" Target="../tags/tag719.xml"/><Relationship Id="rId17" Type="http://schemas.openxmlformats.org/officeDocument/2006/relationships/tags" Target="../tags/tag724.xml"/><Relationship Id="rId25" Type="http://schemas.openxmlformats.org/officeDocument/2006/relationships/tags" Target="../tags/tag732.xml"/><Relationship Id="rId33" Type="http://schemas.openxmlformats.org/officeDocument/2006/relationships/tags" Target="../tags/tag740.xml"/><Relationship Id="rId38" Type="http://schemas.openxmlformats.org/officeDocument/2006/relationships/tags" Target="../tags/tag745.xml"/><Relationship Id="rId46" Type="http://schemas.openxmlformats.org/officeDocument/2006/relationships/tags" Target="../tags/tag753.xml"/><Relationship Id="rId59" Type="http://schemas.openxmlformats.org/officeDocument/2006/relationships/image" Target="../media/image69.wmf"/><Relationship Id="rId67" Type="http://schemas.openxmlformats.org/officeDocument/2006/relationships/image" Target="../media/image72.wmf"/><Relationship Id="rId20" Type="http://schemas.openxmlformats.org/officeDocument/2006/relationships/tags" Target="../tags/tag727.xml"/><Relationship Id="rId41" Type="http://schemas.openxmlformats.org/officeDocument/2006/relationships/tags" Target="../tags/tag748.xml"/><Relationship Id="rId54" Type="http://schemas.openxmlformats.org/officeDocument/2006/relationships/tags" Target="../tags/tag761.xml"/><Relationship Id="rId62" Type="http://schemas.openxmlformats.org/officeDocument/2006/relationships/image" Target="../media/image70.wmf"/><Relationship Id="rId70" Type="http://schemas.openxmlformats.org/officeDocument/2006/relationships/oleObject" Target="../embeddings/oleObject46.bin"/><Relationship Id="rId1" Type="http://schemas.openxmlformats.org/officeDocument/2006/relationships/tags" Target="../tags/tag708.xml"/><Relationship Id="rId6" Type="http://schemas.openxmlformats.org/officeDocument/2006/relationships/tags" Target="../tags/tag713.xml"/><Relationship Id="rId15" Type="http://schemas.openxmlformats.org/officeDocument/2006/relationships/tags" Target="../tags/tag722.xml"/><Relationship Id="rId23" Type="http://schemas.openxmlformats.org/officeDocument/2006/relationships/tags" Target="../tags/tag730.xml"/><Relationship Id="rId28" Type="http://schemas.openxmlformats.org/officeDocument/2006/relationships/tags" Target="../tags/tag735.xml"/><Relationship Id="rId36" Type="http://schemas.openxmlformats.org/officeDocument/2006/relationships/tags" Target="../tags/tag743.xml"/><Relationship Id="rId49" Type="http://schemas.openxmlformats.org/officeDocument/2006/relationships/tags" Target="../tags/tag756.xml"/><Relationship Id="rId57" Type="http://schemas.openxmlformats.org/officeDocument/2006/relationships/image" Target="../media/image68.wmf"/><Relationship Id="rId10" Type="http://schemas.openxmlformats.org/officeDocument/2006/relationships/tags" Target="../tags/tag717.xml"/><Relationship Id="rId31" Type="http://schemas.openxmlformats.org/officeDocument/2006/relationships/tags" Target="../tags/tag738.xml"/><Relationship Id="rId44" Type="http://schemas.openxmlformats.org/officeDocument/2006/relationships/tags" Target="../tags/tag751.xml"/><Relationship Id="rId52" Type="http://schemas.openxmlformats.org/officeDocument/2006/relationships/tags" Target="../tags/tag759.xml"/><Relationship Id="rId60" Type="http://schemas.openxmlformats.org/officeDocument/2006/relationships/image" Target="../media/image30.emf"/><Relationship Id="rId65" Type="http://schemas.openxmlformats.org/officeDocument/2006/relationships/image" Target="../media/image71.wmf"/><Relationship Id="rId73" Type="http://schemas.openxmlformats.org/officeDocument/2006/relationships/image" Target="../media/image75.wmf"/><Relationship Id="rId4" Type="http://schemas.openxmlformats.org/officeDocument/2006/relationships/tags" Target="../tags/tag711.xml"/><Relationship Id="rId9" Type="http://schemas.openxmlformats.org/officeDocument/2006/relationships/tags" Target="../tags/tag716.xml"/><Relationship Id="rId13" Type="http://schemas.openxmlformats.org/officeDocument/2006/relationships/tags" Target="../tags/tag720.xml"/><Relationship Id="rId18" Type="http://schemas.openxmlformats.org/officeDocument/2006/relationships/tags" Target="../tags/tag725.xml"/><Relationship Id="rId39" Type="http://schemas.openxmlformats.org/officeDocument/2006/relationships/tags" Target="../tags/tag746.xml"/><Relationship Id="rId34" Type="http://schemas.openxmlformats.org/officeDocument/2006/relationships/tags" Target="../tags/tag741.xml"/><Relationship Id="rId50" Type="http://schemas.openxmlformats.org/officeDocument/2006/relationships/tags" Target="../tags/tag757.xml"/><Relationship Id="rId55" Type="http://schemas.openxmlformats.org/officeDocument/2006/relationships/slideLayout" Target="../slideLayouts/slideLayout8.xml"/><Relationship Id="rId7" Type="http://schemas.openxmlformats.org/officeDocument/2006/relationships/tags" Target="../tags/tag714.xml"/><Relationship Id="rId71" Type="http://schemas.openxmlformats.org/officeDocument/2006/relationships/image" Target="../media/image7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audio" Target="../media/audio1.wav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9.wmf"/><Relationship Id="rId2" Type="http://schemas.openxmlformats.org/officeDocument/2006/relationships/tags" Target="../tags/tag30.xml"/><Relationship Id="rId16" Type="http://schemas.openxmlformats.org/officeDocument/2006/relationships/oleObject" Target="../embeddings/oleObject1.bin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image" Target="../media/image8.png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787.xml"/><Relationship Id="rId21" Type="http://schemas.openxmlformats.org/officeDocument/2006/relationships/tags" Target="../tags/tag782.xml"/><Relationship Id="rId34" Type="http://schemas.openxmlformats.org/officeDocument/2006/relationships/tags" Target="../tags/tag795.xml"/><Relationship Id="rId42" Type="http://schemas.openxmlformats.org/officeDocument/2006/relationships/tags" Target="../tags/tag803.xml"/><Relationship Id="rId47" Type="http://schemas.openxmlformats.org/officeDocument/2006/relationships/tags" Target="../tags/tag808.xml"/><Relationship Id="rId50" Type="http://schemas.openxmlformats.org/officeDocument/2006/relationships/tags" Target="../tags/tag811.xml"/><Relationship Id="rId55" Type="http://schemas.openxmlformats.org/officeDocument/2006/relationships/image" Target="../media/image31.emf"/><Relationship Id="rId63" Type="http://schemas.openxmlformats.org/officeDocument/2006/relationships/image" Target="../media/image78.wmf"/><Relationship Id="rId7" Type="http://schemas.openxmlformats.org/officeDocument/2006/relationships/tags" Target="../tags/tag768.xml"/><Relationship Id="rId2" Type="http://schemas.openxmlformats.org/officeDocument/2006/relationships/tags" Target="../tags/tag763.xml"/><Relationship Id="rId16" Type="http://schemas.openxmlformats.org/officeDocument/2006/relationships/tags" Target="../tags/tag777.xml"/><Relationship Id="rId29" Type="http://schemas.openxmlformats.org/officeDocument/2006/relationships/tags" Target="../tags/tag790.xml"/><Relationship Id="rId11" Type="http://schemas.openxmlformats.org/officeDocument/2006/relationships/tags" Target="../tags/tag772.xml"/><Relationship Id="rId24" Type="http://schemas.openxmlformats.org/officeDocument/2006/relationships/tags" Target="../tags/tag785.xml"/><Relationship Id="rId32" Type="http://schemas.openxmlformats.org/officeDocument/2006/relationships/tags" Target="../tags/tag793.xml"/><Relationship Id="rId37" Type="http://schemas.openxmlformats.org/officeDocument/2006/relationships/tags" Target="../tags/tag798.xml"/><Relationship Id="rId40" Type="http://schemas.openxmlformats.org/officeDocument/2006/relationships/tags" Target="../tags/tag801.xml"/><Relationship Id="rId45" Type="http://schemas.openxmlformats.org/officeDocument/2006/relationships/tags" Target="../tags/tag806.xml"/><Relationship Id="rId53" Type="http://schemas.openxmlformats.org/officeDocument/2006/relationships/oleObject" Target="../embeddings/oleObject42.bin"/><Relationship Id="rId58" Type="http://schemas.openxmlformats.org/officeDocument/2006/relationships/oleObject" Target="../embeddings/oleObject48.bin"/><Relationship Id="rId66" Type="http://schemas.openxmlformats.org/officeDocument/2006/relationships/oleObject" Target="../embeddings/oleObject52.bin"/><Relationship Id="rId5" Type="http://schemas.openxmlformats.org/officeDocument/2006/relationships/tags" Target="../tags/tag766.xml"/><Relationship Id="rId61" Type="http://schemas.openxmlformats.org/officeDocument/2006/relationships/image" Target="../media/image77.wmf"/><Relationship Id="rId19" Type="http://schemas.openxmlformats.org/officeDocument/2006/relationships/tags" Target="../tags/tag780.xml"/><Relationship Id="rId14" Type="http://schemas.openxmlformats.org/officeDocument/2006/relationships/tags" Target="../tags/tag775.xml"/><Relationship Id="rId22" Type="http://schemas.openxmlformats.org/officeDocument/2006/relationships/tags" Target="../tags/tag783.xml"/><Relationship Id="rId27" Type="http://schemas.openxmlformats.org/officeDocument/2006/relationships/tags" Target="../tags/tag788.xml"/><Relationship Id="rId30" Type="http://schemas.openxmlformats.org/officeDocument/2006/relationships/tags" Target="../tags/tag791.xml"/><Relationship Id="rId35" Type="http://schemas.openxmlformats.org/officeDocument/2006/relationships/tags" Target="../tags/tag796.xml"/><Relationship Id="rId43" Type="http://schemas.openxmlformats.org/officeDocument/2006/relationships/tags" Target="../tags/tag804.xml"/><Relationship Id="rId48" Type="http://schemas.openxmlformats.org/officeDocument/2006/relationships/tags" Target="../tags/tag809.xml"/><Relationship Id="rId56" Type="http://schemas.openxmlformats.org/officeDocument/2006/relationships/oleObject" Target="../embeddings/oleObject43.bin"/><Relationship Id="rId64" Type="http://schemas.openxmlformats.org/officeDocument/2006/relationships/oleObject" Target="../embeddings/oleObject51.bin"/><Relationship Id="rId8" Type="http://schemas.openxmlformats.org/officeDocument/2006/relationships/tags" Target="../tags/tag769.xml"/><Relationship Id="rId51" Type="http://schemas.openxmlformats.org/officeDocument/2006/relationships/slideLayout" Target="../slideLayouts/slideLayout8.xml"/><Relationship Id="rId3" Type="http://schemas.openxmlformats.org/officeDocument/2006/relationships/tags" Target="../tags/tag764.xml"/><Relationship Id="rId12" Type="http://schemas.openxmlformats.org/officeDocument/2006/relationships/tags" Target="../tags/tag773.xml"/><Relationship Id="rId17" Type="http://schemas.openxmlformats.org/officeDocument/2006/relationships/tags" Target="../tags/tag778.xml"/><Relationship Id="rId25" Type="http://schemas.openxmlformats.org/officeDocument/2006/relationships/tags" Target="../tags/tag786.xml"/><Relationship Id="rId33" Type="http://schemas.openxmlformats.org/officeDocument/2006/relationships/tags" Target="../tags/tag794.xml"/><Relationship Id="rId38" Type="http://schemas.openxmlformats.org/officeDocument/2006/relationships/tags" Target="../tags/tag799.xml"/><Relationship Id="rId46" Type="http://schemas.openxmlformats.org/officeDocument/2006/relationships/tags" Target="../tags/tag807.xml"/><Relationship Id="rId59" Type="http://schemas.openxmlformats.org/officeDocument/2006/relationships/image" Target="../media/image76.wmf"/><Relationship Id="rId67" Type="http://schemas.openxmlformats.org/officeDocument/2006/relationships/image" Target="../media/image80.wmf"/><Relationship Id="rId20" Type="http://schemas.openxmlformats.org/officeDocument/2006/relationships/tags" Target="../tags/tag781.xml"/><Relationship Id="rId41" Type="http://schemas.openxmlformats.org/officeDocument/2006/relationships/tags" Target="../tags/tag802.xml"/><Relationship Id="rId54" Type="http://schemas.openxmlformats.org/officeDocument/2006/relationships/image" Target="../media/image70.wmf"/><Relationship Id="rId62" Type="http://schemas.openxmlformats.org/officeDocument/2006/relationships/oleObject" Target="../embeddings/oleObject50.bin"/><Relationship Id="rId1" Type="http://schemas.openxmlformats.org/officeDocument/2006/relationships/tags" Target="../tags/tag762.xml"/><Relationship Id="rId6" Type="http://schemas.openxmlformats.org/officeDocument/2006/relationships/tags" Target="../tags/tag767.xml"/><Relationship Id="rId15" Type="http://schemas.openxmlformats.org/officeDocument/2006/relationships/tags" Target="../tags/tag776.xml"/><Relationship Id="rId23" Type="http://schemas.openxmlformats.org/officeDocument/2006/relationships/tags" Target="../tags/tag784.xml"/><Relationship Id="rId28" Type="http://schemas.openxmlformats.org/officeDocument/2006/relationships/tags" Target="../tags/tag789.xml"/><Relationship Id="rId36" Type="http://schemas.openxmlformats.org/officeDocument/2006/relationships/tags" Target="../tags/tag797.xml"/><Relationship Id="rId49" Type="http://schemas.openxmlformats.org/officeDocument/2006/relationships/tags" Target="../tags/tag810.xml"/><Relationship Id="rId57" Type="http://schemas.openxmlformats.org/officeDocument/2006/relationships/image" Target="../media/image71.wmf"/><Relationship Id="rId10" Type="http://schemas.openxmlformats.org/officeDocument/2006/relationships/tags" Target="../tags/tag771.xml"/><Relationship Id="rId31" Type="http://schemas.openxmlformats.org/officeDocument/2006/relationships/tags" Target="../tags/tag792.xml"/><Relationship Id="rId44" Type="http://schemas.openxmlformats.org/officeDocument/2006/relationships/tags" Target="../tags/tag805.xml"/><Relationship Id="rId52" Type="http://schemas.openxmlformats.org/officeDocument/2006/relationships/image" Target="../media/image30.emf"/><Relationship Id="rId60" Type="http://schemas.openxmlformats.org/officeDocument/2006/relationships/oleObject" Target="../embeddings/oleObject49.bin"/><Relationship Id="rId65" Type="http://schemas.openxmlformats.org/officeDocument/2006/relationships/image" Target="../media/image79.wmf"/><Relationship Id="rId4" Type="http://schemas.openxmlformats.org/officeDocument/2006/relationships/tags" Target="../tags/tag765.xml"/><Relationship Id="rId9" Type="http://schemas.openxmlformats.org/officeDocument/2006/relationships/tags" Target="../tags/tag770.xml"/><Relationship Id="rId13" Type="http://schemas.openxmlformats.org/officeDocument/2006/relationships/tags" Target="../tags/tag774.xml"/><Relationship Id="rId18" Type="http://schemas.openxmlformats.org/officeDocument/2006/relationships/tags" Target="../tags/tag779.xml"/><Relationship Id="rId39" Type="http://schemas.openxmlformats.org/officeDocument/2006/relationships/tags" Target="../tags/tag800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824.xml"/><Relationship Id="rId18" Type="http://schemas.openxmlformats.org/officeDocument/2006/relationships/tags" Target="../tags/tag829.xml"/><Relationship Id="rId26" Type="http://schemas.openxmlformats.org/officeDocument/2006/relationships/tags" Target="../tags/tag837.xml"/><Relationship Id="rId39" Type="http://schemas.openxmlformats.org/officeDocument/2006/relationships/tags" Target="../tags/tag850.xml"/><Relationship Id="rId21" Type="http://schemas.openxmlformats.org/officeDocument/2006/relationships/tags" Target="../tags/tag832.xml"/><Relationship Id="rId34" Type="http://schemas.openxmlformats.org/officeDocument/2006/relationships/tags" Target="../tags/tag845.xml"/><Relationship Id="rId42" Type="http://schemas.openxmlformats.org/officeDocument/2006/relationships/tags" Target="../tags/tag853.xml"/><Relationship Id="rId47" Type="http://schemas.openxmlformats.org/officeDocument/2006/relationships/image" Target="../media/image30.emf"/><Relationship Id="rId50" Type="http://schemas.openxmlformats.org/officeDocument/2006/relationships/image" Target="../media/image31.emf"/><Relationship Id="rId55" Type="http://schemas.openxmlformats.org/officeDocument/2006/relationships/oleObject" Target="../embeddings/oleObject50.bin"/><Relationship Id="rId7" Type="http://schemas.openxmlformats.org/officeDocument/2006/relationships/tags" Target="../tags/tag818.xml"/><Relationship Id="rId2" Type="http://schemas.openxmlformats.org/officeDocument/2006/relationships/tags" Target="../tags/tag813.xml"/><Relationship Id="rId16" Type="http://schemas.openxmlformats.org/officeDocument/2006/relationships/tags" Target="../tags/tag827.xml"/><Relationship Id="rId29" Type="http://schemas.openxmlformats.org/officeDocument/2006/relationships/tags" Target="../tags/tag840.xml"/><Relationship Id="rId11" Type="http://schemas.openxmlformats.org/officeDocument/2006/relationships/tags" Target="../tags/tag822.xml"/><Relationship Id="rId24" Type="http://schemas.openxmlformats.org/officeDocument/2006/relationships/tags" Target="../tags/tag835.xml"/><Relationship Id="rId32" Type="http://schemas.openxmlformats.org/officeDocument/2006/relationships/tags" Target="../tags/tag843.xml"/><Relationship Id="rId37" Type="http://schemas.openxmlformats.org/officeDocument/2006/relationships/tags" Target="../tags/tag848.xml"/><Relationship Id="rId40" Type="http://schemas.openxmlformats.org/officeDocument/2006/relationships/tags" Target="../tags/tag851.xml"/><Relationship Id="rId45" Type="http://schemas.openxmlformats.org/officeDocument/2006/relationships/tags" Target="../tags/tag856.xml"/><Relationship Id="rId53" Type="http://schemas.openxmlformats.org/officeDocument/2006/relationships/oleObject" Target="../embeddings/oleObject53.bin"/><Relationship Id="rId58" Type="http://schemas.openxmlformats.org/officeDocument/2006/relationships/image" Target="../media/image82.wmf"/><Relationship Id="rId5" Type="http://schemas.openxmlformats.org/officeDocument/2006/relationships/tags" Target="../tags/tag816.xml"/><Relationship Id="rId19" Type="http://schemas.openxmlformats.org/officeDocument/2006/relationships/tags" Target="../tags/tag830.xml"/><Relationship Id="rId4" Type="http://schemas.openxmlformats.org/officeDocument/2006/relationships/tags" Target="../tags/tag815.xml"/><Relationship Id="rId9" Type="http://schemas.openxmlformats.org/officeDocument/2006/relationships/tags" Target="../tags/tag820.xml"/><Relationship Id="rId14" Type="http://schemas.openxmlformats.org/officeDocument/2006/relationships/tags" Target="../tags/tag825.xml"/><Relationship Id="rId22" Type="http://schemas.openxmlformats.org/officeDocument/2006/relationships/tags" Target="../tags/tag833.xml"/><Relationship Id="rId27" Type="http://schemas.openxmlformats.org/officeDocument/2006/relationships/tags" Target="../tags/tag838.xml"/><Relationship Id="rId30" Type="http://schemas.openxmlformats.org/officeDocument/2006/relationships/tags" Target="../tags/tag841.xml"/><Relationship Id="rId35" Type="http://schemas.openxmlformats.org/officeDocument/2006/relationships/tags" Target="../tags/tag846.xml"/><Relationship Id="rId43" Type="http://schemas.openxmlformats.org/officeDocument/2006/relationships/tags" Target="../tags/tag854.xml"/><Relationship Id="rId48" Type="http://schemas.openxmlformats.org/officeDocument/2006/relationships/oleObject" Target="../embeddings/oleObject42.bin"/><Relationship Id="rId56" Type="http://schemas.openxmlformats.org/officeDocument/2006/relationships/image" Target="../media/image78.wmf"/><Relationship Id="rId8" Type="http://schemas.openxmlformats.org/officeDocument/2006/relationships/tags" Target="../tags/tag819.xml"/><Relationship Id="rId51" Type="http://schemas.openxmlformats.org/officeDocument/2006/relationships/oleObject" Target="../embeddings/oleObject43.bin"/><Relationship Id="rId3" Type="http://schemas.openxmlformats.org/officeDocument/2006/relationships/tags" Target="../tags/tag814.xml"/><Relationship Id="rId12" Type="http://schemas.openxmlformats.org/officeDocument/2006/relationships/tags" Target="../tags/tag823.xml"/><Relationship Id="rId17" Type="http://schemas.openxmlformats.org/officeDocument/2006/relationships/tags" Target="../tags/tag828.xml"/><Relationship Id="rId25" Type="http://schemas.openxmlformats.org/officeDocument/2006/relationships/tags" Target="../tags/tag836.xml"/><Relationship Id="rId33" Type="http://schemas.openxmlformats.org/officeDocument/2006/relationships/tags" Target="../tags/tag844.xml"/><Relationship Id="rId38" Type="http://schemas.openxmlformats.org/officeDocument/2006/relationships/tags" Target="../tags/tag849.xml"/><Relationship Id="rId46" Type="http://schemas.openxmlformats.org/officeDocument/2006/relationships/slideLayout" Target="../slideLayouts/slideLayout8.xml"/><Relationship Id="rId20" Type="http://schemas.openxmlformats.org/officeDocument/2006/relationships/tags" Target="../tags/tag831.xml"/><Relationship Id="rId41" Type="http://schemas.openxmlformats.org/officeDocument/2006/relationships/tags" Target="../tags/tag852.xml"/><Relationship Id="rId54" Type="http://schemas.openxmlformats.org/officeDocument/2006/relationships/image" Target="../media/image81.wmf"/><Relationship Id="rId1" Type="http://schemas.openxmlformats.org/officeDocument/2006/relationships/tags" Target="../tags/tag812.xml"/><Relationship Id="rId6" Type="http://schemas.openxmlformats.org/officeDocument/2006/relationships/tags" Target="../tags/tag817.xml"/><Relationship Id="rId15" Type="http://schemas.openxmlformats.org/officeDocument/2006/relationships/tags" Target="../tags/tag826.xml"/><Relationship Id="rId23" Type="http://schemas.openxmlformats.org/officeDocument/2006/relationships/tags" Target="../tags/tag834.xml"/><Relationship Id="rId28" Type="http://schemas.openxmlformats.org/officeDocument/2006/relationships/tags" Target="../tags/tag839.xml"/><Relationship Id="rId36" Type="http://schemas.openxmlformats.org/officeDocument/2006/relationships/tags" Target="../tags/tag847.xml"/><Relationship Id="rId49" Type="http://schemas.openxmlformats.org/officeDocument/2006/relationships/image" Target="../media/image70.wmf"/><Relationship Id="rId57" Type="http://schemas.openxmlformats.org/officeDocument/2006/relationships/oleObject" Target="../embeddings/oleObject54.bin"/><Relationship Id="rId10" Type="http://schemas.openxmlformats.org/officeDocument/2006/relationships/tags" Target="../tags/tag821.xml"/><Relationship Id="rId31" Type="http://schemas.openxmlformats.org/officeDocument/2006/relationships/tags" Target="../tags/tag842.xml"/><Relationship Id="rId44" Type="http://schemas.openxmlformats.org/officeDocument/2006/relationships/tags" Target="../tags/tag855.xml"/><Relationship Id="rId52" Type="http://schemas.openxmlformats.org/officeDocument/2006/relationships/image" Target="../media/image7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59.xml"/><Relationship Id="rId7" Type="http://schemas.openxmlformats.org/officeDocument/2006/relationships/slide" Target="slide2.xml"/><Relationship Id="rId2" Type="http://schemas.openxmlformats.org/officeDocument/2006/relationships/tags" Target="../tags/tag858.xml"/><Relationship Id="rId1" Type="http://schemas.openxmlformats.org/officeDocument/2006/relationships/tags" Target="../tags/tag857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6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11.xml"/><Relationship Id="rId13" Type="http://schemas.openxmlformats.org/officeDocument/2006/relationships/slide" Target="slide2.xml"/><Relationship Id="rId3" Type="http://schemas.openxmlformats.org/officeDocument/2006/relationships/tags" Target="../tags/tag866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86.png"/><Relationship Id="rId2" Type="http://schemas.openxmlformats.org/officeDocument/2006/relationships/tags" Target="../tags/tag865.xml"/><Relationship Id="rId1" Type="http://schemas.openxmlformats.org/officeDocument/2006/relationships/tags" Target="../tags/tag864.xml"/><Relationship Id="rId6" Type="http://schemas.openxmlformats.org/officeDocument/2006/relationships/slideLayout" Target="../slideLayouts/slideLayout1.xml"/><Relationship Id="rId11" Type="http://schemas.openxmlformats.org/officeDocument/2006/relationships/tags" Target="../tags/tag915.xml"/><Relationship Id="rId5" Type="http://schemas.openxmlformats.org/officeDocument/2006/relationships/tags" Target="../tags/tag868.xml"/><Relationship Id="rId10" Type="http://schemas.openxmlformats.org/officeDocument/2006/relationships/image" Target="../media/image83.jpeg"/><Relationship Id="rId4" Type="http://schemas.openxmlformats.org/officeDocument/2006/relationships/tags" Target="../tags/tag867.xml"/><Relationship Id="rId9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74.xml"/><Relationship Id="rId7" Type="http://schemas.openxmlformats.org/officeDocument/2006/relationships/image" Target="../media/image84.jpeg"/><Relationship Id="rId2" Type="http://schemas.openxmlformats.org/officeDocument/2006/relationships/tags" Target="../tags/tag873.xml"/><Relationship Id="rId1" Type="http://schemas.openxmlformats.org/officeDocument/2006/relationships/tags" Target="../tags/tag87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7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80.xml"/><Relationship Id="rId1" Type="http://schemas.openxmlformats.org/officeDocument/2006/relationships/tags" Target="../tags/tag879.xml"/><Relationship Id="rId6" Type="http://schemas.openxmlformats.org/officeDocument/2006/relationships/image" Target="../media/image84.jpeg"/><Relationship Id="rId5" Type="http://schemas.openxmlformats.org/officeDocument/2006/relationships/image" Target="../media/image88.png"/><Relationship Id="rId4" Type="http://schemas.openxmlformats.org/officeDocument/2006/relationships/tags" Target="../tags/tag9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883.xml"/><Relationship Id="rId7" Type="http://schemas.openxmlformats.org/officeDocument/2006/relationships/image" Target="../media/image84.jpeg"/><Relationship Id="rId2" Type="http://schemas.openxmlformats.org/officeDocument/2006/relationships/tags" Target="../tags/tag882.xml"/><Relationship Id="rId1" Type="http://schemas.openxmlformats.org/officeDocument/2006/relationships/tags" Target="../tags/tag881.xml"/><Relationship Id="rId6" Type="http://schemas.openxmlformats.org/officeDocument/2006/relationships/image" Target="../media/image89.png"/><Relationship Id="rId5" Type="http://schemas.openxmlformats.org/officeDocument/2006/relationships/tags" Target="../tags/tag932.xml"/><Relationship Id="rId4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886.xml"/><Relationship Id="rId7" Type="http://schemas.openxmlformats.org/officeDocument/2006/relationships/tags" Target="../tags/tag890.xml"/><Relationship Id="rId12" Type="http://schemas.openxmlformats.org/officeDocument/2006/relationships/image" Target="../media/image91.png"/><Relationship Id="rId2" Type="http://schemas.openxmlformats.org/officeDocument/2006/relationships/tags" Target="../tags/tag885.xml"/><Relationship Id="rId1" Type="http://schemas.openxmlformats.org/officeDocument/2006/relationships/tags" Target="../tags/tag884.xml"/><Relationship Id="rId6" Type="http://schemas.openxmlformats.org/officeDocument/2006/relationships/tags" Target="../tags/tag889.xml"/><Relationship Id="rId11" Type="http://schemas.openxmlformats.org/officeDocument/2006/relationships/tags" Target="../tags/tag943.xml"/><Relationship Id="rId5" Type="http://schemas.openxmlformats.org/officeDocument/2006/relationships/tags" Target="../tags/tag888.xml"/><Relationship Id="rId15" Type="http://schemas.openxmlformats.org/officeDocument/2006/relationships/image" Target="../media/image92.png"/><Relationship Id="rId10" Type="http://schemas.openxmlformats.org/officeDocument/2006/relationships/image" Target="../media/image85.jpeg"/><Relationship Id="rId4" Type="http://schemas.openxmlformats.org/officeDocument/2006/relationships/tags" Target="../tags/tag887.xml"/><Relationship Id="rId9" Type="http://schemas.openxmlformats.org/officeDocument/2006/relationships/notesSlide" Target="../notesSlides/notesSlide11.xml"/><Relationship Id="rId14" Type="http://schemas.openxmlformats.org/officeDocument/2006/relationships/tags" Target="../tags/tag94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94.png"/><Relationship Id="rId3" Type="http://schemas.openxmlformats.org/officeDocument/2006/relationships/tags" Target="../tags/tag896.xml"/><Relationship Id="rId7" Type="http://schemas.openxmlformats.org/officeDocument/2006/relationships/tags" Target="../tags/tag900.xml"/><Relationship Id="rId12" Type="http://schemas.openxmlformats.org/officeDocument/2006/relationships/tags" Target="../tags/tag959.xml"/><Relationship Id="rId2" Type="http://schemas.openxmlformats.org/officeDocument/2006/relationships/tags" Target="../tags/tag895.xml"/><Relationship Id="rId1" Type="http://schemas.openxmlformats.org/officeDocument/2006/relationships/tags" Target="../tags/tag894.xml"/><Relationship Id="rId6" Type="http://schemas.openxmlformats.org/officeDocument/2006/relationships/tags" Target="../tags/tag899.xml"/><Relationship Id="rId11" Type="http://schemas.openxmlformats.org/officeDocument/2006/relationships/image" Target="../media/image93.png"/><Relationship Id="rId5" Type="http://schemas.openxmlformats.org/officeDocument/2006/relationships/tags" Target="../tags/tag898.xml"/><Relationship Id="rId15" Type="http://schemas.openxmlformats.org/officeDocument/2006/relationships/slide" Target="slide2.xml"/><Relationship Id="rId10" Type="http://schemas.openxmlformats.org/officeDocument/2006/relationships/tags" Target="../tags/tag955.xml"/><Relationship Id="rId4" Type="http://schemas.openxmlformats.org/officeDocument/2006/relationships/tags" Target="../tags/tag897.xml"/><Relationship Id="rId9" Type="http://schemas.openxmlformats.org/officeDocument/2006/relationships/notesSlide" Target="../notesSlides/notesSlide12.xml"/><Relationship Id="rId14" Type="http://schemas.openxmlformats.org/officeDocument/2006/relationships/image" Target="../media/image8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970.xml"/><Relationship Id="rId13" Type="http://schemas.openxmlformats.org/officeDocument/2006/relationships/tags" Target="../tags/tag974.xml"/><Relationship Id="rId3" Type="http://schemas.openxmlformats.org/officeDocument/2006/relationships/tags" Target="../tags/tag906.xml"/><Relationship Id="rId7" Type="http://schemas.openxmlformats.org/officeDocument/2006/relationships/image" Target="../media/image87.jpeg"/><Relationship Id="rId2" Type="http://schemas.openxmlformats.org/officeDocument/2006/relationships/tags" Target="../tags/tag905.xml"/><Relationship Id="rId1" Type="http://schemas.openxmlformats.org/officeDocument/2006/relationships/tags" Target="../tags/tag904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98.png"/><Relationship Id="rId5" Type="http://schemas.openxmlformats.org/officeDocument/2006/relationships/slideLayout" Target="../slideLayouts/slideLayout1.xml"/><Relationship Id="rId10" Type="http://schemas.openxmlformats.org/officeDocument/2006/relationships/tags" Target="../tags/tag972.xml"/><Relationship Id="rId4" Type="http://schemas.openxmlformats.org/officeDocument/2006/relationships/tags" Target="../tags/tag907.xml"/><Relationship Id="rId9" Type="http://schemas.openxmlformats.org/officeDocument/2006/relationships/image" Target="../media/image97.png"/><Relationship Id="rId1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tags" Target="../tags/tag65.xml"/><Relationship Id="rId39" Type="http://schemas.openxmlformats.org/officeDocument/2006/relationships/slideLayout" Target="../slideLayouts/slideLayout3.xml"/><Relationship Id="rId21" Type="http://schemas.openxmlformats.org/officeDocument/2006/relationships/tags" Target="../tags/tag60.xml"/><Relationship Id="rId34" Type="http://schemas.openxmlformats.org/officeDocument/2006/relationships/tags" Target="../tags/tag73.xml"/><Relationship Id="rId42" Type="http://schemas.openxmlformats.org/officeDocument/2006/relationships/image" Target="../media/image11.png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tags" Target="../tags/tag68.xml"/><Relationship Id="rId41" Type="http://schemas.openxmlformats.org/officeDocument/2006/relationships/image" Target="../media/image10.jpe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32" Type="http://schemas.openxmlformats.org/officeDocument/2006/relationships/tags" Target="../tags/tag71.xml"/><Relationship Id="rId37" Type="http://schemas.openxmlformats.org/officeDocument/2006/relationships/tags" Target="../tags/tag76.xml"/><Relationship Id="rId40" Type="http://schemas.openxmlformats.org/officeDocument/2006/relationships/audio" Target="../media/audio1.wav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tags" Target="../tags/tag67.xml"/><Relationship Id="rId36" Type="http://schemas.openxmlformats.org/officeDocument/2006/relationships/tags" Target="../tags/tag75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tags" Target="../tags/tag70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tags" Target="../tags/tag66.xml"/><Relationship Id="rId30" Type="http://schemas.openxmlformats.org/officeDocument/2006/relationships/tags" Target="../tags/tag69.xml"/><Relationship Id="rId35" Type="http://schemas.openxmlformats.org/officeDocument/2006/relationships/tags" Target="../tags/tag74.xml"/><Relationship Id="rId43" Type="http://schemas.openxmlformats.org/officeDocument/2006/relationships/image" Target="../media/image12.png"/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tags" Target="../tags/tag64.xml"/><Relationship Id="rId33" Type="http://schemas.openxmlformats.org/officeDocument/2006/relationships/tags" Target="../tags/tag72.xml"/><Relationship Id="rId38" Type="http://schemas.openxmlformats.org/officeDocument/2006/relationships/tags" Target="../tags/tag7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983.xml"/><Relationship Id="rId3" Type="http://schemas.openxmlformats.org/officeDocument/2006/relationships/tags" Target="../tags/tag914.xml"/><Relationship Id="rId2" Type="http://schemas.openxmlformats.org/officeDocument/2006/relationships/tags" Target="../tags/tag913.xml"/><Relationship Id="rId1" Type="http://schemas.openxmlformats.org/officeDocument/2006/relationships/tags" Target="../tags/tag912.xml"/><Relationship Id="rId6" Type="http://schemas.openxmlformats.org/officeDocument/2006/relationships/image" Target="../media/image87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991.xml"/><Relationship Id="rId3" Type="http://schemas.openxmlformats.org/officeDocument/2006/relationships/tags" Target="../tags/tag921.xml"/><Relationship Id="rId7" Type="http://schemas.openxmlformats.org/officeDocument/2006/relationships/image" Target="../media/image87.jpeg"/><Relationship Id="rId12" Type="http://schemas.openxmlformats.org/officeDocument/2006/relationships/slide" Target="slide2.xml"/><Relationship Id="rId2" Type="http://schemas.openxmlformats.org/officeDocument/2006/relationships/tags" Target="../tags/tag920.xml"/><Relationship Id="rId1" Type="http://schemas.openxmlformats.org/officeDocument/2006/relationships/tags" Target="../tags/tag919.xml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102.png"/><Relationship Id="rId5" Type="http://schemas.openxmlformats.org/officeDocument/2006/relationships/slideLayout" Target="../slideLayouts/slideLayout1.xml"/><Relationship Id="rId10" Type="http://schemas.openxmlformats.org/officeDocument/2006/relationships/tags" Target="../tags/tag993.xml"/><Relationship Id="rId4" Type="http://schemas.openxmlformats.org/officeDocument/2006/relationships/tags" Target="../tags/tag922.xml"/><Relationship Id="rId9" Type="http://schemas.openxmlformats.org/officeDocument/2006/relationships/image" Target="../media/image10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935.xml"/><Relationship Id="rId13" Type="http://schemas.openxmlformats.org/officeDocument/2006/relationships/oleObject" Target="../embeddings/oleObject41.bin"/><Relationship Id="rId3" Type="http://schemas.openxmlformats.org/officeDocument/2006/relationships/tags" Target="../tags/tag929.xml"/><Relationship Id="rId7" Type="http://schemas.openxmlformats.org/officeDocument/2006/relationships/tags" Target="../tags/tag934.xml"/><Relationship Id="rId12" Type="http://schemas.openxmlformats.org/officeDocument/2006/relationships/slideLayout" Target="../slideLayouts/slideLayout9.xml"/><Relationship Id="rId2" Type="http://schemas.openxmlformats.org/officeDocument/2006/relationships/tags" Target="../tags/tag927.xml"/><Relationship Id="rId1" Type="http://schemas.openxmlformats.org/officeDocument/2006/relationships/tags" Target="../tags/tag926.xml"/><Relationship Id="rId6" Type="http://schemas.openxmlformats.org/officeDocument/2006/relationships/tags" Target="../tags/tag933.xml"/><Relationship Id="rId11" Type="http://schemas.openxmlformats.org/officeDocument/2006/relationships/tags" Target="../tags/tag938.xml"/><Relationship Id="rId5" Type="http://schemas.openxmlformats.org/officeDocument/2006/relationships/tags" Target="../tags/tag931.xml"/><Relationship Id="rId10" Type="http://schemas.openxmlformats.org/officeDocument/2006/relationships/tags" Target="../tags/tag937.xml"/><Relationship Id="rId4" Type="http://schemas.openxmlformats.org/officeDocument/2006/relationships/tags" Target="../tags/tag930.xml"/><Relationship Id="rId9" Type="http://schemas.openxmlformats.org/officeDocument/2006/relationships/tags" Target="../tags/tag936.xml"/><Relationship Id="rId14" Type="http://schemas.openxmlformats.org/officeDocument/2006/relationships/image" Target="../media/image69.wmf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953.xml"/><Relationship Id="rId18" Type="http://schemas.openxmlformats.org/officeDocument/2006/relationships/tags" Target="../tags/tag960.xml"/><Relationship Id="rId26" Type="http://schemas.openxmlformats.org/officeDocument/2006/relationships/image" Target="../media/image90.png"/><Relationship Id="rId39" Type="http://schemas.openxmlformats.org/officeDocument/2006/relationships/image" Target="../media/image113.png"/><Relationship Id="rId21" Type="http://schemas.openxmlformats.org/officeDocument/2006/relationships/tags" Target="../tags/tag963.xml"/><Relationship Id="rId34" Type="http://schemas.openxmlformats.org/officeDocument/2006/relationships/image" Target="../media/image108.png"/><Relationship Id="rId7" Type="http://schemas.openxmlformats.org/officeDocument/2006/relationships/tags" Target="../tags/tag946.xml"/><Relationship Id="rId2" Type="http://schemas.openxmlformats.org/officeDocument/2006/relationships/tags" Target="../tags/tag940.xml"/><Relationship Id="rId16" Type="http://schemas.openxmlformats.org/officeDocument/2006/relationships/tags" Target="../tags/tag957.xml"/><Relationship Id="rId20" Type="http://schemas.openxmlformats.org/officeDocument/2006/relationships/tags" Target="../tags/tag962.xml"/><Relationship Id="rId29" Type="http://schemas.openxmlformats.org/officeDocument/2006/relationships/image" Target="../media/image103.png"/><Relationship Id="rId41" Type="http://schemas.openxmlformats.org/officeDocument/2006/relationships/image" Target="../media/image115.png"/><Relationship Id="rId1" Type="http://schemas.openxmlformats.org/officeDocument/2006/relationships/tags" Target="../tags/tag939.xml"/><Relationship Id="rId6" Type="http://schemas.openxmlformats.org/officeDocument/2006/relationships/tags" Target="../tags/tag945.xml"/><Relationship Id="rId11" Type="http://schemas.openxmlformats.org/officeDocument/2006/relationships/tags" Target="../tags/tag951.xml"/><Relationship Id="rId24" Type="http://schemas.openxmlformats.org/officeDocument/2006/relationships/slideLayout" Target="../slideLayouts/slideLayout5.xml"/><Relationship Id="rId32" Type="http://schemas.openxmlformats.org/officeDocument/2006/relationships/image" Target="../media/image106.png"/><Relationship Id="rId37" Type="http://schemas.openxmlformats.org/officeDocument/2006/relationships/image" Target="../media/image111.png"/><Relationship Id="rId40" Type="http://schemas.openxmlformats.org/officeDocument/2006/relationships/image" Target="../media/image114.png"/><Relationship Id="rId5" Type="http://schemas.openxmlformats.org/officeDocument/2006/relationships/tags" Target="../tags/tag944.xml"/><Relationship Id="rId15" Type="http://schemas.openxmlformats.org/officeDocument/2006/relationships/tags" Target="../tags/tag956.xml"/><Relationship Id="rId23" Type="http://schemas.openxmlformats.org/officeDocument/2006/relationships/tags" Target="../tags/tag965.xml"/><Relationship Id="rId28" Type="http://schemas.openxmlformats.org/officeDocument/2006/relationships/image" Target="../media/image96.png"/><Relationship Id="rId36" Type="http://schemas.openxmlformats.org/officeDocument/2006/relationships/image" Target="../media/image110.png"/><Relationship Id="rId10" Type="http://schemas.openxmlformats.org/officeDocument/2006/relationships/tags" Target="../tags/tag950.xml"/><Relationship Id="rId19" Type="http://schemas.openxmlformats.org/officeDocument/2006/relationships/tags" Target="../tags/tag961.xml"/><Relationship Id="rId31" Type="http://schemas.openxmlformats.org/officeDocument/2006/relationships/image" Target="../media/image105.png"/><Relationship Id="rId4" Type="http://schemas.openxmlformats.org/officeDocument/2006/relationships/tags" Target="../tags/tag942.xml"/><Relationship Id="rId9" Type="http://schemas.openxmlformats.org/officeDocument/2006/relationships/tags" Target="../tags/tag949.xml"/><Relationship Id="rId14" Type="http://schemas.openxmlformats.org/officeDocument/2006/relationships/tags" Target="../tags/tag954.xml"/><Relationship Id="rId22" Type="http://schemas.openxmlformats.org/officeDocument/2006/relationships/tags" Target="../tags/tag964.xml"/><Relationship Id="rId27" Type="http://schemas.openxmlformats.org/officeDocument/2006/relationships/image" Target="../media/image95.png"/><Relationship Id="rId30" Type="http://schemas.openxmlformats.org/officeDocument/2006/relationships/image" Target="../media/image104.png"/><Relationship Id="rId35" Type="http://schemas.openxmlformats.org/officeDocument/2006/relationships/image" Target="../media/image109.png"/><Relationship Id="rId8" Type="http://schemas.openxmlformats.org/officeDocument/2006/relationships/tags" Target="../tags/tag947.xml"/><Relationship Id="rId3" Type="http://schemas.openxmlformats.org/officeDocument/2006/relationships/tags" Target="../tags/tag941.xml"/><Relationship Id="rId12" Type="http://schemas.openxmlformats.org/officeDocument/2006/relationships/tags" Target="../tags/tag952.xml"/><Relationship Id="rId17" Type="http://schemas.openxmlformats.org/officeDocument/2006/relationships/tags" Target="../tags/tag958.xml"/><Relationship Id="rId25" Type="http://schemas.openxmlformats.org/officeDocument/2006/relationships/audio" Target="../media/audio1.wav"/><Relationship Id="rId33" Type="http://schemas.openxmlformats.org/officeDocument/2006/relationships/image" Target="../media/image107.png"/><Relationship Id="rId38" Type="http://schemas.openxmlformats.org/officeDocument/2006/relationships/image" Target="../media/image1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2" Type="http://schemas.openxmlformats.org/officeDocument/2006/relationships/tags" Target="../tags/tag81.xml"/><Relationship Id="rId16" Type="http://schemas.openxmlformats.org/officeDocument/2006/relationships/image" Target="../media/image15.jpe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image" Target="../media/image14.jpeg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image" Target="../media/image17.jpeg"/><Relationship Id="rId10" Type="http://schemas.openxmlformats.org/officeDocument/2006/relationships/tags" Target="../tags/tag104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109.xml"/><Relationship Id="rId21" Type="http://schemas.openxmlformats.org/officeDocument/2006/relationships/tags" Target="../tags/tag127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tags" Target="../tags/tag131.xml"/><Relationship Id="rId33" Type="http://schemas.openxmlformats.org/officeDocument/2006/relationships/image" Target="../media/image21.wmf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29" Type="http://schemas.openxmlformats.org/officeDocument/2006/relationships/image" Target="../media/image19.wmf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tags" Target="../tags/tag130.xml"/><Relationship Id="rId32" Type="http://schemas.openxmlformats.org/officeDocument/2006/relationships/oleObject" Target="../embeddings/oleObject4.bin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tags" Target="../tags/tag129.xml"/><Relationship Id="rId28" Type="http://schemas.openxmlformats.org/officeDocument/2006/relationships/oleObject" Target="../embeddings/oleObject2.bin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31" Type="http://schemas.openxmlformats.org/officeDocument/2006/relationships/image" Target="../media/image20.wmf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tags" Target="../tags/tag128.xml"/><Relationship Id="rId27" Type="http://schemas.openxmlformats.org/officeDocument/2006/relationships/image" Target="../media/image18.jpeg"/><Relationship Id="rId30" Type="http://schemas.openxmlformats.org/officeDocument/2006/relationships/oleObject" Target="../embeddings/oleObject3.bin"/><Relationship Id="rId8" Type="http://schemas.openxmlformats.org/officeDocument/2006/relationships/tags" Target="../tags/tag1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2" Type="http://schemas.openxmlformats.org/officeDocument/2006/relationships/tags" Target="../tags/tag133.xml"/><Relationship Id="rId16" Type="http://schemas.openxmlformats.org/officeDocument/2006/relationships/image" Target="../media/image22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tags" Target="../tags/tag171.xml"/><Relationship Id="rId39" Type="http://schemas.openxmlformats.org/officeDocument/2006/relationships/oleObject" Target="../embeddings/oleObject9.bin"/><Relationship Id="rId21" Type="http://schemas.openxmlformats.org/officeDocument/2006/relationships/tags" Target="../tags/tag166.xml"/><Relationship Id="rId34" Type="http://schemas.openxmlformats.org/officeDocument/2006/relationships/image" Target="../media/image24.wmf"/><Relationship Id="rId42" Type="http://schemas.openxmlformats.org/officeDocument/2006/relationships/image" Target="../media/image28.wmf"/><Relationship Id="rId47" Type="http://schemas.openxmlformats.org/officeDocument/2006/relationships/image" Target="../media/image20.wmf"/><Relationship Id="rId7" Type="http://schemas.openxmlformats.org/officeDocument/2006/relationships/tags" Target="../tags/tag152.xml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9" Type="http://schemas.openxmlformats.org/officeDocument/2006/relationships/tags" Target="../tags/tag174.xml"/><Relationship Id="rId11" Type="http://schemas.openxmlformats.org/officeDocument/2006/relationships/tags" Target="../tags/tag156.xml"/><Relationship Id="rId24" Type="http://schemas.openxmlformats.org/officeDocument/2006/relationships/tags" Target="../tags/tag169.xml"/><Relationship Id="rId32" Type="http://schemas.openxmlformats.org/officeDocument/2006/relationships/image" Target="../media/image23.wmf"/><Relationship Id="rId37" Type="http://schemas.openxmlformats.org/officeDocument/2006/relationships/oleObject" Target="../embeddings/oleObject8.bin"/><Relationship Id="rId40" Type="http://schemas.openxmlformats.org/officeDocument/2006/relationships/image" Target="../media/image27.wmf"/><Relationship Id="rId45" Type="http://schemas.openxmlformats.org/officeDocument/2006/relationships/image" Target="../media/image19.wmf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tags" Target="../tags/tag168.xml"/><Relationship Id="rId28" Type="http://schemas.openxmlformats.org/officeDocument/2006/relationships/tags" Target="../tags/tag173.xml"/><Relationship Id="rId36" Type="http://schemas.openxmlformats.org/officeDocument/2006/relationships/image" Target="../media/image25.wmf"/><Relationship Id="rId49" Type="http://schemas.openxmlformats.org/officeDocument/2006/relationships/image" Target="../media/image21.wmf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31" Type="http://schemas.openxmlformats.org/officeDocument/2006/relationships/oleObject" Target="../embeddings/oleObject5.bin"/><Relationship Id="rId44" Type="http://schemas.openxmlformats.org/officeDocument/2006/relationships/oleObject" Target="../embeddings/oleObject2.bin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tags" Target="../tags/tag167.xml"/><Relationship Id="rId27" Type="http://schemas.openxmlformats.org/officeDocument/2006/relationships/tags" Target="../tags/tag172.xml"/><Relationship Id="rId30" Type="http://schemas.openxmlformats.org/officeDocument/2006/relationships/slideLayout" Target="../slideLayouts/slideLayout7.xml"/><Relationship Id="rId35" Type="http://schemas.openxmlformats.org/officeDocument/2006/relationships/oleObject" Target="../embeddings/oleObject7.bin"/><Relationship Id="rId43" Type="http://schemas.openxmlformats.org/officeDocument/2006/relationships/image" Target="../media/image18.jpeg"/><Relationship Id="rId48" Type="http://schemas.openxmlformats.org/officeDocument/2006/relationships/oleObject" Target="../embeddings/oleObject4.bin"/><Relationship Id="rId8" Type="http://schemas.openxmlformats.org/officeDocument/2006/relationships/tags" Target="../tags/tag153.xml"/><Relationship Id="rId3" Type="http://schemas.openxmlformats.org/officeDocument/2006/relationships/tags" Target="../tags/tag148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tags" Target="../tags/tag170.xml"/><Relationship Id="rId33" Type="http://schemas.openxmlformats.org/officeDocument/2006/relationships/oleObject" Target="../embeddings/oleObject6.bin"/><Relationship Id="rId38" Type="http://schemas.openxmlformats.org/officeDocument/2006/relationships/image" Target="../media/image26.wmf"/><Relationship Id="rId46" Type="http://schemas.openxmlformats.org/officeDocument/2006/relationships/oleObject" Target="../embeddings/oleObject3.bin"/><Relationship Id="rId20" Type="http://schemas.openxmlformats.org/officeDocument/2006/relationships/tags" Target="../tags/tag165.xml"/><Relationship Id="rId41" Type="http://schemas.openxmlformats.org/officeDocument/2006/relationships/oleObject" Target="../embeddings/oleObject10.bin"/><Relationship Id="rId1" Type="http://schemas.openxmlformats.org/officeDocument/2006/relationships/tags" Target="../tags/tag146.xml"/><Relationship Id="rId6" Type="http://schemas.openxmlformats.org/officeDocument/2006/relationships/tags" Target="../tags/tag1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-1287124" y="124818"/>
            <a:ext cx="11658765" cy="5690462"/>
            <a:chOff x="-1287124" y="124818"/>
            <a:chExt cx="11658765" cy="5690462"/>
          </a:xfrm>
        </p:grpSpPr>
        <p:sp>
          <p:nvSpPr>
            <p:cNvPr id="6" name="圆角矩形​​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835641" y="1100845"/>
              <a:ext cx="4536000" cy="6480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ker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  <a:sym typeface="Arial"/>
                </a:rPr>
                <a:t>第十二章</a:t>
              </a:r>
              <a:r>
                <a:rPr lang="en-US" altLang="zh-CN" sz="3200" ker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  <a:sym typeface="Arial"/>
                </a:rPr>
                <a:t> </a:t>
              </a:r>
              <a:r>
                <a:rPr lang="zh-CN" altLang="en-US" sz="3200" ker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  <a:sym typeface="Arial"/>
                </a:rPr>
                <a:t>简单机械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-1287124" y="124818"/>
              <a:ext cx="6096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2024</a:t>
              </a:r>
              <a:r>
                <a:rPr lang="zh-CN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人教版物理八年级下册</a:t>
              </a:r>
            </a:p>
          </p:txBody>
        </p:sp>
        <p:grpSp>
          <p:nvGrpSpPr>
            <p:cNvPr id="9" name="组合 8"/>
            <p:cNvGrpSpPr/>
            <p:nvPr>
              <p:custDataLst>
                <p:tags r:id="rId6"/>
              </p:custDataLst>
            </p:nvPr>
          </p:nvGrpSpPr>
          <p:grpSpPr>
            <a:xfrm>
              <a:off x="-88308" y="421271"/>
              <a:ext cx="10325384" cy="5394009"/>
              <a:chOff x="-88308" y="421271"/>
              <a:chExt cx="10325384" cy="5394009"/>
            </a:xfrm>
          </p:grpSpPr>
          <p:sp>
            <p:nvSpPr>
              <p:cNvPr id="19" name="TextBox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021553" y="3357228"/>
                <a:ext cx="4215523" cy="138497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accent2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授课教师：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班      级</a:t>
                </a: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时      间：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4">
                <a:alphaModFix amt="35000"/>
              </a:blip>
              <a:stretch>
                <a:fillRect/>
              </a:stretch>
            </p:blipFill>
            <p:spPr>
              <a:xfrm rot="21011104">
                <a:off x="2931774" y="3640664"/>
                <a:ext cx="1535614" cy="21746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-88308" y="421271"/>
                <a:ext cx="2174616" cy="2174616"/>
              </a:xfrm>
              <a:prstGeom prst="rect">
                <a:avLst/>
              </a:prstGeom>
            </p:spPr>
          </p:pic>
        </p:grpSp>
      </p:grpSp>
      <p:sp>
        <p:nvSpPr>
          <p:cNvPr id="2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496912" y="1793226"/>
            <a:ext cx="5133948" cy="1134501"/>
          </a:xfrm>
          <a:custGeom>
            <a:avLst/>
            <a:gdLst>
              <a:gd name="connsiteX0" fmla="*/ 0 w 5133948"/>
              <a:gd name="connsiteY0" fmla="*/ 189087 h 1134501"/>
              <a:gd name="connsiteX1" fmla="*/ 189087 w 5133948"/>
              <a:gd name="connsiteY1" fmla="*/ 0 h 1134501"/>
              <a:gd name="connsiteX2" fmla="*/ 4944861 w 5133948"/>
              <a:gd name="connsiteY2" fmla="*/ 0 h 1134501"/>
              <a:gd name="connsiteX3" fmla="*/ 5133948 w 5133948"/>
              <a:gd name="connsiteY3" fmla="*/ 189087 h 1134501"/>
              <a:gd name="connsiteX4" fmla="*/ 5133948 w 5133948"/>
              <a:gd name="connsiteY4" fmla="*/ 945414 h 1134501"/>
              <a:gd name="connsiteX5" fmla="*/ 4944861 w 5133948"/>
              <a:gd name="connsiteY5" fmla="*/ 1134501 h 1134501"/>
              <a:gd name="connsiteX6" fmla="*/ 189087 w 5133948"/>
              <a:gd name="connsiteY6" fmla="*/ 1134501 h 1134501"/>
              <a:gd name="connsiteX7" fmla="*/ 0 w 5133948"/>
              <a:gd name="connsiteY7" fmla="*/ 945414 h 1134501"/>
              <a:gd name="connsiteX8" fmla="*/ 0 w 5133948"/>
              <a:gd name="connsiteY8" fmla="*/ 189087 h 113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33948" h="1134501" fill="none" extrusionOk="0">
                <a:moveTo>
                  <a:pt x="0" y="189087"/>
                </a:moveTo>
                <a:cubicBezTo>
                  <a:pt x="3689" y="74372"/>
                  <a:pt x="84887" y="-6175"/>
                  <a:pt x="189087" y="0"/>
                </a:cubicBezTo>
                <a:cubicBezTo>
                  <a:pt x="1248000" y="-20655"/>
                  <a:pt x="3861378" y="-111687"/>
                  <a:pt x="4944861" y="0"/>
                </a:cubicBezTo>
                <a:cubicBezTo>
                  <a:pt x="5044231" y="17976"/>
                  <a:pt x="5137553" y="68778"/>
                  <a:pt x="5133948" y="189087"/>
                </a:cubicBezTo>
                <a:cubicBezTo>
                  <a:pt x="5146387" y="351140"/>
                  <a:pt x="5088127" y="760952"/>
                  <a:pt x="5133948" y="945414"/>
                </a:cubicBezTo>
                <a:cubicBezTo>
                  <a:pt x="5136851" y="1058106"/>
                  <a:pt x="5044624" y="1141213"/>
                  <a:pt x="4944861" y="1134501"/>
                </a:cubicBezTo>
                <a:cubicBezTo>
                  <a:pt x="4089172" y="1056676"/>
                  <a:pt x="1491340" y="1216779"/>
                  <a:pt x="189087" y="1134501"/>
                </a:cubicBezTo>
                <a:cubicBezTo>
                  <a:pt x="94698" y="1126656"/>
                  <a:pt x="-14431" y="1041665"/>
                  <a:pt x="0" y="945414"/>
                </a:cubicBezTo>
                <a:cubicBezTo>
                  <a:pt x="-33811" y="727352"/>
                  <a:pt x="-33253" y="414801"/>
                  <a:pt x="0" y="189087"/>
                </a:cubicBezTo>
                <a:close/>
              </a:path>
              <a:path w="5133948" h="1134501" stroke="0" extrusionOk="0">
                <a:moveTo>
                  <a:pt x="0" y="189087"/>
                </a:moveTo>
                <a:cubicBezTo>
                  <a:pt x="1979" y="86138"/>
                  <a:pt x="79715" y="-13761"/>
                  <a:pt x="189087" y="0"/>
                </a:cubicBezTo>
                <a:cubicBezTo>
                  <a:pt x="2556993" y="-83864"/>
                  <a:pt x="2612947" y="-109232"/>
                  <a:pt x="4944861" y="0"/>
                </a:cubicBezTo>
                <a:cubicBezTo>
                  <a:pt x="5051168" y="-4308"/>
                  <a:pt x="5131009" y="102147"/>
                  <a:pt x="5133948" y="189087"/>
                </a:cubicBezTo>
                <a:cubicBezTo>
                  <a:pt x="5101833" y="483226"/>
                  <a:pt x="5146102" y="635116"/>
                  <a:pt x="5133948" y="945414"/>
                </a:cubicBezTo>
                <a:cubicBezTo>
                  <a:pt x="5140424" y="1062026"/>
                  <a:pt x="5065713" y="1125499"/>
                  <a:pt x="4944861" y="1134501"/>
                </a:cubicBezTo>
                <a:cubicBezTo>
                  <a:pt x="4143252" y="1058495"/>
                  <a:pt x="1636545" y="1280291"/>
                  <a:pt x="189087" y="1134501"/>
                </a:cubicBezTo>
                <a:cubicBezTo>
                  <a:pt x="80170" y="1130257"/>
                  <a:pt x="14984" y="1059049"/>
                  <a:pt x="0" y="945414"/>
                </a:cubicBezTo>
                <a:cubicBezTo>
                  <a:pt x="-35272" y="629408"/>
                  <a:pt x="-8774" y="492653"/>
                  <a:pt x="0" y="189087"/>
                </a:cubicBezTo>
                <a:close/>
              </a:path>
            </a:pathLst>
          </a:custGeom>
          <a:ln w="57150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8745" tIns="49372" rIns="98745" bIns="49372" anchor="ctr"/>
          <a:lstStyle>
            <a:lvl1pPr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3275" indent="-30988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3507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2910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22500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797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369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941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513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12.4 </a:t>
            </a: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机械效率（一）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226948" y="1949663"/>
            <a:ext cx="3429514" cy="455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>
            <p:custDataLst>
              <p:tags r:id="rId1"/>
            </p:custDataLst>
          </p:nvPr>
        </p:nvGrpSpPr>
        <p:grpSpPr>
          <a:xfrm>
            <a:off x="1782663" y="2180934"/>
            <a:ext cx="1203571" cy="4194225"/>
            <a:chOff x="9727755" y="971329"/>
            <a:chExt cx="1676088" cy="5773357"/>
          </a:xfrm>
        </p:grpSpPr>
        <p:cxnSp>
          <p:nvCxnSpPr>
            <p:cNvPr id="26" name="直接连接符 25"/>
            <p:cNvCxnSpPr/>
            <p:nvPr>
              <p:custDataLst>
                <p:tags r:id="rId22"/>
              </p:custDataLst>
            </p:nvPr>
          </p:nvCxnSpPr>
          <p:spPr>
            <a:xfrm>
              <a:off x="9846421" y="1667133"/>
              <a:ext cx="10328" cy="3000213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>
              <p:custDataLst>
                <p:tags r:id="rId23"/>
              </p:custDataLst>
            </p:nvPr>
          </p:nvCxnSpPr>
          <p:spPr>
            <a:xfrm flipH="1">
              <a:off x="9998673" y="2615180"/>
              <a:ext cx="299843" cy="1056241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24"/>
              </p:custDataLst>
            </p:nvPr>
          </p:nvCxnSpPr>
          <p:spPr>
            <a:xfrm flipH="1">
              <a:off x="10550468" y="1719756"/>
              <a:ext cx="222054" cy="1991269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/>
            <p:cNvGrpSpPr/>
            <p:nvPr>
              <p:custDataLst>
                <p:tags r:id="rId25"/>
              </p:custDataLst>
            </p:nvPr>
          </p:nvGrpSpPr>
          <p:grpSpPr>
            <a:xfrm>
              <a:off x="10785211" y="3095695"/>
              <a:ext cx="618632" cy="1617569"/>
              <a:chOff x="2153410" y="2480018"/>
              <a:chExt cx="618632" cy="1617569"/>
            </a:xfrm>
          </p:grpSpPr>
          <p:cxnSp>
            <p:nvCxnSpPr>
              <p:cNvPr id="64" name="直接连接符 63"/>
              <p:cNvCxnSpPr/>
              <p:nvPr>
                <p:custDataLst>
                  <p:tags r:id="rId60"/>
                </p:custDataLst>
              </p:nvPr>
            </p:nvCxnSpPr>
            <p:spPr>
              <a:xfrm flipH="1">
                <a:off x="2153410" y="2715995"/>
                <a:ext cx="47984" cy="1381592"/>
              </a:xfrm>
              <a:prstGeom prst="line">
                <a:avLst/>
              </a:prstGeom>
              <a:ln w="38100" cap="sq">
                <a:solidFill>
                  <a:srgbClr val="0070C0"/>
                </a:solidFill>
                <a:headEnd type="stealth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65" name="对象 64"/>
              <p:cNvGraphicFramePr>
                <a:graphicFrameLocks noChangeAspect="1"/>
              </p:cNvGraphicFramePr>
              <p:nvPr>
                <p:custDataLst>
                  <p:tags r:id="rId61"/>
                </p:custDataLst>
              </p:nvPr>
            </p:nvGraphicFramePr>
            <p:xfrm>
              <a:off x="2260558" y="2480018"/>
              <a:ext cx="511484" cy="5158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4" imgW="3962400" imgH="3962400" progId="Equation.DSMT4">
                      <p:embed/>
                    </p:oleObj>
                  </mc:Choice>
                  <mc:Fallback>
                    <p:oleObj name="Equation" r:id="rId64" imgW="3962400" imgH="39624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65"/>
                          <a:stretch>
                            <a:fillRect/>
                          </a:stretch>
                        </p:blipFill>
                        <p:spPr>
                          <a:xfrm>
                            <a:off x="2260558" y="2480018"/>
                            <a:ext cx="511484" cy="515836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0" name="组合 29"/>
            <p:cNvGrpSpPr/>
            <p:nvPr>
              <p:custDataLst>
                <p:tags r:id="rId26"/>
              </p:custDataLst>
            </p:nvPr>
          </p:nvGrpSpPr>
          <p:grpSpPr>
            <a:xfrm rot="10800000">
              <a:off x="10221722" y="2923541"/>
              <a:ext cx="212960" cy="440307"/>
              <a:chOff x="10381574" y="1414322"/>
              <a:chExt cx="383404" cy="596739"/>
            </a:xfrm>
          </p:grpSpPr>
          <p:sp>
            <p:nvSpPr>
              <p:cNvPr id="62" name="弧形 61"/>
              <p:cNvSpPr/>
              <p:nvPr>
                <p:custDataLst>
                  <p:tags r:id="rId58"/>
                </p:custDataLst>
              </p:nvPr>
            </p:nvSpPr>
            <p:spPr>
              <a:xfrm>
                <a:off x="10381574" y="1716056"/>
                <a:ext cx="383404" cy="295005"/>
              </a:xfrm>
              <a:prstGeom prst="arc">
                <a:avLst>
                  <a:gd name="adj1" fmla="val 16200000"/>
                  <a:gd name="adj2" fmla="val 11681078"/>
                </a:avLst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3" name="直接连接符 62"/>
              <p:cNvCxnSpPr/>
              <p:nvPr>
                <p:custDataLst>
                  <p:tags r:id="rId59"/>
                </p:custDataLst>
              </p:nvPr>
            </p:nvCxnSpPr>
            <p:spPr>
              <a:xfrm flipH="1" flipV="1">
                <a:off x="10571480" y="1414322"/>
                <a:ext cx="1796" cy="306814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/>
            <p:nvPr>
              <p:custDataLst>
                <p:tags r:id="rId27"/>
              </p:custDataLst>
            </p:nvPr>
          </p:nvGrpSpPr>
          <p:grpSpPr>
            <a:xfrm rot="238861">
              <a:off x="10175549" y="5180885"/>
              <a:ext cx="212960" cy="440307"/>
              <a:chOff x="10381574" y="1414322"/>
              <a:chExt cx="383404" cy="596739"/>
            </a:xfrm>
          </p:grpSpPr>
          <p:sp>
            <p:nvSpPr>
              <p:cNvPr id="60" name="弧形 59"/>
              <p:cNvSpPr/>
              <p:nvPr>
                <p:custDataLst>
                  <p:tags r:id="rId56"/>
                </p:custDataLst>
              </p:nvPr>
            </p:nvSpPr>
            <p:spPr>
              <a:xfrm>
                <a:off x="10381574" y="1716056"/>
                <a:ext cx="383404" cy="295005"/>
              </a:xfrm>
              <a:prstGeom prst="arc">
                <a:avLst>
                  <a:gd name="adj1" fmla="val 16200000"/>
                  <a:gd name="adj2" fmla="val 11681078"/>
                </a:avLst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1" name="直接连接符 60"/>
              <p:cNvCxnSpPr/>
              <p:nvPr>
                <p:custDataLst>
                  <p:tags r:id="rId57"/>
                </p:custDataLst>
              </p:nvPr>
            </p:nvCxnSpPr>
            <p:spPr>
              <a:xfrm flipH="1" flipV="1">
                <a:off x="10571480" y="1414322"/>
                <a:ext cx="1796" cy="306814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" name="图片 31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66"/>
            <a:stretch>
              <a:fillRect/>
            </a:stretch>
          </p:blipFill>
          <p:spPr>
            <a:xfrm>
              <a:off x="9815008" y="1228616"/>
              <a:ext cx="982279" cy="98227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66"/>
            <a:stretch>
              <a:fillRect/>
            </a:stretch>
          </p:blipFill>
          <p:spPr>
            <a:xfrm>
              <a:off x="9837063" y="4176206"/>
              <a:ext cx="982279" cy="982279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66"/>
            <a:stretch>
              <a:fillRect/>
            </a:stretch>
          </p:blipFill>
          <p:spPr>
            <a:xfrm>
              <a:off x="9984384" y="3360452"/>
              <a:ext cx="621938" cy="621938"/>
            </a:xfrm>
            <a:prstGeom prst="rect">
              <a:avLst/>
            </a:prstGeom>
          </p:spPr>
        </p:pic>
        <p:sp>
          <p:nvSpPr>
            <p:cNvPr id="35" name="矩形 34"/>
            <p:cNvSpPr/>
            <p:nvPr>
              <p:custDataLst>
                <p:tags r:id="rId31"/>
              </p:custDataLst>
            </p:nvPr>
          </p:nvSpPr>
          <p:spPr>
            <a:xfrm>
              <a:off x="10209374" y="3174194"/>
              <a:ext cx="172956" cy="2136685"/>
            </a:xfrm>
            <a:prstGeom prst="rect">
              <a:avLst/>
            </a:prstGeom>
            <a:gradFill flip="none" rotWithShape="1">
              <a:gsLst>
                <a:gs pos="53000">
                  <a:schemeClr val="bg1"/>
                </a:gs>
                <a:gs pos="87000">
                  <a:srgbClr val="74E0F2"/>
                </a:gs>
                <a:gs pos="24000">
                  <a:srgbClr val="3DFFFF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32"/>
              </p:custDataLst>
            </p:nvPr>
          </p:nvSpPr>
          <p:spPr>
            <a:xfrm>
              <a:off x="10257699" y="3651273"/>
              <a:ext cx="93306" cy="933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7" name="直接连接符 36"/>
            <p:cNvCxnSpPr/>
            <p:nvPr>
              <p:custDataLst>
                <p:tags r:id="rId33"/>
              </p:custDataLst>
            </p:nvPr>
          </p:nvCxnSpPr>
          <p:spPr>
            <a:xfrm flipH="1">
              <a:off x="10275700" y="5545270"/>
              <a:ext cx="0" cy="653245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组合 37"/>
            <p:cNvGrpSpPr/>
            <p:nvPr>
              <p:custDataLst>
                <p:tags r:id="rId34"/>
              </p:custDataLst>
            </p:nvPr>
          </p:nvGrpSpPr>
          <p:grpSpPr>
            <a:xfrm rot="5400000">
              <a:off x="10246358" y="452726"/>
              <a:ext cx="90010" cy="1127215"/>
              <a:chOff x="6190755" y="577215"/>
              <a:chExt cx="90010" cy="1127215"/>
            </a:xfrm>
          </p:grpSpPr>
          <p:grpSp>
            <p:nvGrpSpPr>
              <p:cNvPr id="49" name="组合 48"/>
              <p:cNvGrpSpPr/>
              <p:nvPr>
                <p:custDataLst>
                  <p:tags r:id="rId45"/>
                </p:custDataLst>
              </p:nvPr>
            </p:nvGrpSpPr>
            <p:grpSpPr>
              <a:xfrm>
                <a:off x="6190755" y="660827"/>
                <a:ext cx="90010" cy="1012608"/>
                <a:chOff x="2039605" y="2486502"/>
                <a:chExt cx="90010" cy="1012608"/>
              </a:xfrm>
            </p:grpSpPr>
            <p:cxnSp>
              <p:nvCxnSpPr>
                <p:cNvPr id="51" name="直接连接符 50"/>
                <p:cNvCxnSpPr/>
                <p:nvPr>
                  <p:custDataLst>
                    <p:tags r:id="rId47"/>
                  </p:custDataLst>
                </p:nvPr>
              </p:nvCxnSpPr>
              <p:spPr>
                <a:xfrm rot="5400000" flipH="1">
                  <a:off x="2028353" y="249775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>
                  <p:custDataLst>
                    <p:tags r:id="rId48"/>
                  </p:custDataLst>
                </p:nvPr>
              </p:nvCxnSpPr>
              <p:spPr>
                <a:xfrm rot="5400000" flipH="1">
                  <a:off x="2028353" y="261422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>
                  <p:custDataLst>
                    <p:tags r:id="rId49"/>
                  </p:custDataLst>
                </p:nvPr>
              </p:nvCxnSpPr>
              <p:spPr>
                <a:xfrm rot="5400000" flipH="1">
                  <a:off x="2028353" y="2726738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>
                  <p:custDataLst>
                    <p:tags r:id="rId50"/>
                  </p:custDataLst>
                </p:nvPr>
              </p:nvCxnSpPr>
              <p:spPr>
                <a:xfrm rot="5400000" flipH="1">
                  <a:off x="2028353" y="2839252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>
                  <p:custDataLst>
                    <p:tags r:id="rId51"/>
                  </p:custDataLst>
                </p:nvPr>
              </p:nvCxnSpPr>
              <p:spPr>
                <a:xfrm rot="5400000" flipH="1">
                  <a:off x="2028353" y="2951766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>
                  <p:custDataLst>
                    <p:tags r:id="rId52"/>
                  </p:custDataLst>
                </p:nvPr>
              </p:nvCxnSpPr>
              <p:spPr>
                <a:xfrm rot="5400000" flipH="1">
                  <a:off x="2028353" y="3060306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>
                  <p:custDataLst>
                    <p:tags r:id="rId53"/>
                  </p:custDataLst>
                </p:nvPr>
              </p:nvCxnSpPr>
              <p:spPr>
                <a:xfrm rot="5400000" flipH="1">
                  <a:off x="2028353" y="3172820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>
                  <p:custDataLst>
                    <p:tags r:id="rId54"/>
                  </p:custDataLst>
                </p:nvPr>
              </p:nvCxnSpPr>
              <p:spPr>
                <a:xfrm rot="5400000" flipH="1">
                  <a:off x="2028353" y="328533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>
                  <p:custDataLst>
                    <p:tags r:id="rId55"/>
                  </p:custDataLst>
                </p:nvPr>
              </p:nvCxnSpPr>
              <p:spPr>
                <a:xfrm rot="5400000" flipH="1">
                  <a:off x="2028353" y="3397848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直接连接符 49"/>
              <p:cNvCxnSpPr/>
              <p:nvPr>
                <p:custDataLst>
                  <p:tags r:id="rId46"/>
                </p:custDataLst>
              </p:nvPr>
            </p:nvCxnSpPr>
            <p:spPr>
              <a:xfrm flipH="1">
                <a:off x="6273711" y="577215"/>
                <a:ext cx="0" cy="1127215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组合 38"/>
            <p:cNvGrpSpPr/>
            <p:nvPr>
              <p:custDataLst>
                <p:tags r:id="rId35"/>
              </p:custDataLst>
            </p:nvPr>
          </p:nvGrpSpPr>
          <p:grpSpPr>
            <a:xfrm>
              <a:off x="10182932" y="1054284"/>
              <a:ext cx="212960" cy="1574844"/>
              <a:chOff x="10652557" y="2442510"/>
              <a:chExt cx="212960" cy="1574844"/>
            </a:xfrm>
          </p:grpSpPr>
          <p:grpSp>
            <p:nvGrpSpPr>
              <p:cNvPr id="43" name="组合 42"/>
              <p:cNvGrpSpPr/>
              <p:nvPr>
                <p:custDataLst>
                  <p:tags r:id="rId39"/>
                </p:custDataLst>
              </p:nvPr>
            </p:nvGrpSpPr>
            <p:grpSpPr>
              <a:xfrm>
                <a:off x="10652557" y="2442510"/>
                <a:ext cx="212960" cy="1574844"/>
                <a:chOff x="10652557" y="2442510"/>
                <a:chExt cx="212960" cy="1574844"/>
              </a:xfrm>
            </p:grpSpPr>
            <p:grpSp>
              <p:nvGrpSpPr>
                <p:cNvPr id="45" name="组合 44"/>
                <p:cNvGrpSpPr/>
                <p:nvPr>
                  <p:custDataLst>
                    <p:tags r:id="rId41"/>
                  </p:custDataLst>
                </p:nvPr>
              </p:nvGrpSpPr>
              <p:grpSpPr>
                <a:xfrm>
                  <a:off x="10652557" y="3577047"/>
                  <a:ext cx="212960" cy="440307"/>
                  <a:chOff x="10381574" y="1414322"/>
                  <a:chExt cx="383404" cy="596739"/>
                </a:xfrm>
              </p:grpSpPr>
              <p:sp>
                <p:nvSpPr>
                  <p:cNvPr id="47" name="弧形 46"/>
                  <p:cNvSpPr/>
                  <p:nvPr>
                    <p:custDataLst>
                      <p:tags r:id="rId43"/>
                    </p:custDataLst>
                  </p:nvPr>
                </p:nvSpPr>
                <p:spPr>
                  <a:xfrm>
                    <a:off x="10381574" y="1716056"/>
                    <a:ext cx="383404" cy="295005"/>
                  </a:xfrm>
                  <a:prstGeom prst="arc">
                    <a:avLst>
                      <a:gd name="adj1" fmla="val 16200000"/>
                      <a:gd name="adj2" fmla="val 11681078"/>
                    </a:avLst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48" name="直接连接符 47"/>
                  <p:cNvCxnSpPr/>
                  <p:nvPr>
                    <p:custDataLst>
                      <p:tags r:id="rId44"/>
                    </p:custDataLst>
                  </p:nvPr>
                </p:nvCxnSpPr>
                <p:spPr>
                  <a:xfrm flipH="1" flipV="1">
                    <a:off x="10571480" y="1414322"/>
                    <a:ext cx="1796" cy="30681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6" name="矩形 45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10678001" y="2442510"/>
                  <a:ext cx="173954" cy="1267019"/>
                </a:xfrm>
                <a:prstGeom prst="rect">
                  <a:avLst/>
                </a:prstGeom>
                <a:gradFill flip="none" rotWithShape="1">
                  <a:gsLst>
                    <a:gs pos="53000">
                      <a:schemeClr val="bg1"/>
                    </a:gs>
                    <a:gs pos="87000">
                      <a:srgbClr val="74E0F2"/>
                    </a:gs>
                    <a:gs pos="24000">
                      <a:srgbClr val="3DFFFF"/>
                    </a:gs>
                  </a:gsLst>
                  <a:lin ang="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4" name="椭圆 43"/>
              <p:cNvSpPr/>
              <p:nvPr>
                <p:custDataLst>
                  <p:tags r:id="rId40"/>
                </p:custDataLst>
              </p:nvPr>
            </p:nvSpPr>
            <p:spPr>
              <a:xfrm>
                <a:off x="10720180" y="3016785"/>
                <a:ext cx="93306" cy="933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椭圆 39"/>
            <p:cNvSpPr/>
            <p:nvPr>
              <p:custDataLst>
                <p:tags r:id="rId36"/>
              </p:custDataLst>
            </p:nvPr>
          </p:nvSpPr>
          <p:spPr>
            <a:xfrm>
              <a:off x="10241761" y="4598295"/>
              <a:ext cx="93306" cy="933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41" name="图片 40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67"/>
            <a:stretch>
              <a:fillRect/>
            </a:stretch>
          </p:blipFill>
          <p:spPr>
            <a:xfrm>
              <a:off x="10024344" y="6003019"/>
              <a:ext cx="546756" cy="551277"/>
            </a:xfrm>
            <a:prstGeom prst="rect">
              <a:avLst/>
            </a:prstGeom>
          </p:spPr>
        </p:pic>
        <p:graphicFrame>
          <p:nvGraphicFramePr>
            <p:cNvPr id="42" name="对象 41"/>
            <p:cNvGraphicFramePr>
              <a:graphicFrameLocks noChangeAspect="1"/>
            </p:cNvGraphicFramePr>
            <p:nvPr>
              <p:custDataLst>
                <p:tags r:id="rId38"/>
              </p:custDataLst>
            </p:nvPr>
          </p:nvGraphicFramePr>
          <p:xfrm>
            <a:off x="10534638" y="5947699"/>
            <a:ext cx="789851" cy="796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8" imgW="5791200" imgH="5791200" progId="Equation.DSMT4">
                    <p:embed/>
                  </p:oleObj>
                </mc:Choice>
                <mc:Fallback>
                  <p:oleObj name="Equation" r:id="rId68" imgW="5791200" imgH="5791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9"/>
                        <a:stretch>
                          <a:fillRect/>
                        </a:stretch>
                      </p:blipFill>
                      <p:spPr>
                        <a:xfrm>
                          <a:off x="10534638" y="5947699"/>
                          <a:ext cx="789851" cy="7969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6" name="组合 65"/>
          <p:cNvGrpSpPr/>
          <p:nvPr>
            <p:custDataLst>
              <p:tags r:id="rId2"/>
            </p:custDataLst>
          </p:nvPr>
        </p:nvGrpSpPr>
        <p:grpSpPr>
          <a:xfrm>
            <a:off x="2802590" y="5027539"/>
            <a:ext cx="390379" cy="702072"/>
            <a:chOff x="5651598" y="726225"/>
            <a:chExt cx="390379" cy="702072"/>
          </a:xfrm>
        </p:grpSpPr>
        <p:cxnSp>
          <p:nvCxnSpPr>
            <p:cNvPr id="67" name="直接箭头连接符 66"/>
            <p:cNvCxnSpPr/>
            <p:nvPr>
              <p:custDataLst>
                <p:tags r:id="rId20"/>
              </p:custDataLst>
            </p:nvPr>
          </p:nvCxnSpPr>
          <p:spPr>
            <a:xfrm flipH="1" flipV="1">
              <a:off x="5651598" y="732775"/>
              <a:ext cx="0" cy="69552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lg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8" name="对象 67"/>
            <p:cNvGraphicFramePr>
              <a:graphicFrameLocks noChangeAspect="1"/>
            </p:cNvGraphicFramePr>
            <p:nvPr>
              <p:custDataLst>
                <p:tags r:id="rId21"/>
              </p:custDataLst>
            </p:nvPr>
          </p:nvGraphicFramePr>
          <p:xfrm>
            <a:off x="5707014" y="726225"/>
            <a:ext cx="334963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0" imgW="3048000" imgH="4267200" progId="Equation.DSMT4">
                    <p:embed/>
                  </p:oleObj>
                </mc:Choice>
                <mc:Fallback>
                  <p:oleObj name="Equation" r:id="rId70" imgW="3048000" imgH="4267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1"/>
                        <a:stretch>
                          <a:fillRect/>
                        </a:stretch>
                      </p:blipFill>
                      <p:spPr>
                        <a:xfrm>
                          <a:off x="5707014" y="726225"/>
                          <a:ext cx="334963" cy="4730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组合 68"/>
          <p:cNvGrpSpPr/>
          <p:nvPr>
            <p:custDataLst>
              <p:tags r:id="rId3"/>
            </p:custDataLst>
          </p:nvPr>
        </p:nvGrpSpPr>
        <p:grpSpPr>
          <a:xfrm>
            <a:off x="3120612" y="2598698"/>
            <a:ext cx="392673" cy="1321840"/>
            <a:chOff x="5651598" y="106457"/>
            <a:chExt cx="392673" cy="1321840"/>
          </a:xfrm>
        </p:grpSpPr>
        <p:cxnSp>
          <p:nvCxnSpPr>
            <p:cNvPr id="70" name="直接箭头连接符 69"/>
            <p:cNvCxnSpPr/>
            <p:nvPr>
              <p:custDataLst>
                <p:tags r:id="rId18"/>
              </p:custDataLst>
            </p:nvPr>
          </p:nvCxnSpPr>
          <p:spPr>
            <a:xfrm flipH="1" flipV="1">
              <a:off x="5651598" y="106457"/>
              <a:ext cx="0" cy="132184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lg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1" name="对象 70"/>
            <p:cNvGraphicFramePr>
              <a:graphicFrameLocks noChangeAspect="1"/>
            </p:cNvGraphicFramePr>
            <p:nvPr>
              <p:custDataLst>
                <p:tags r:id="rId19"/>
              </p:custDataLst>
            </p:nvPr>
          </p:nvGraphicFramePr>
          <p:xfrm>
            <a:off x="5744233" y="173826"/>
            <a:ext cx="300038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2" imgW="2743200" imgH="3352800" progId="Equation.DSMT4">
                    <p:embed/>
                  </p:oleObj>
                </mc:Choice>
                <mc:Fallback>
                  <p:oleObj name="Equation" r:id="rId72" imgW="2743200" imgH="33528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3"/>
                        <a:stretch>
                          <a:fillRect/>
                        </a:stretch>
                      </p:blipFill>
                      <p:spPr>
                        <a:xfrm>
                          <a:off x="5744233" y="173826"/>
                          <a:ext cx="300038" cy="3714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3" name="对象 7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871564" y="2274314"/>
          <a:ext cx="2064058" cy="722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4" imgW="16764000" imgH="5791200" progId="Equation.DSMT4">
                  <p:embed/>
                </p:oleObj>
              </mc:Choice>
              <mc:Fallback>
                <p:oleObj name="Equation" r:id="rId74" imgW="167640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5"/>
                      <a:stretch>
                        <a:fillRect/>
                      </a:stretch>
                    </p:blipFill>
                    <p:spPr>
                      <a:xfrm>
                        <a:off x="5871564" y="2274314"/>
                        <a:ext cx="2064058" cy="722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对象 74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83894" y="3817329"/>
          <a:ext cx="20653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6" imgW="16764000" imgH="5791200" progId="Equation.DSMT4">
                  <p:embed/>
                </p:oleObj>
              </mc:Choice>
              <mc:Fallback>
                <p:oleObj name="Equation" r:id="rId76" imgW="167640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5883894" y="3817329"/>
                        <a:ext cx="2065337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对象 7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5854255" y="4849742"/>
          <a:ext cx="10493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8" imgW="8534400" imgH="5486400" progId="Equation.DSMT4">
                  <p:embed/>
                </p:oleObj>
              </mc:Choice>
              <mc:Fallback>
                <p:oleObj name="Equation" r:id="rId78" imgW="8534400" imgH="548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9"/>
                      <a:stretch>
                        <a:fillRect/>
                      </a:stretch>
                    </p:blipFill>
                    <p:spPr>
                      <a:xfrm>
                        <a:off x="5854255" y="4849742"/>
                        <a:ext cx="1049338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对象 76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6820403" y="4907596"/>
          <a:ext cx="6381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0" imgW="5181600" imgH="4267200" progId="Equation.DSMT4">
                  <p:embed/>
                </p:oleObj>
              </mc:Choice>
              <mc:Fallback>
                <p:oleObj name="Equation" r:id="rId80" imgW="51816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1"/>
                      <a:stretch>
                        <a:fillRect/>
                      </a:stretch>
                    </p:blipFill>
                    <p:spPr>
                      <a:xfrm>
                        <a:off x="6820403" y="4907596"/>
                        <a:ext cx="638175" cy="531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对象 77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7472702" y="4883635"/>
          <a:ext cx="26289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2" imgW="18897600" imgH="5791200" progId="Equation.DSMT4">
                  <p:embed/>
                </p:oleObj>
              </mc:Choice>
              <mc:Fallback>
                <p:oleObj name="Equation" r:id="rId82" imgW="188976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3"/>
                      <a:stretch>
                        <a:fillRect/>
                      </a:stretch>
                    </p:blipFill>
                    <p:spPr>
                      <a:xfrm>
                        <a:off x="7472702" y="4883635"/>
                        <a:ext cx="2628900" cy="722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组合 9"/>
          <p:cNvGrpSpPr/>
          <p:nvPr>
            <p:custDataLst>
              <p:tags r:id="rId9"/>
            </p:custDataLst>
          </p:nvPr>
        </p:nvGrpSpPr>
        <p:grpSpPr>
          <a:xfrm>
            <a:off x="123661" y="838967"/>
            <a:ext cx="8287868" cy="637060"/>
            <a:chOff x="123661" y="838967"/>
            <a:chExt cx="8287868" cy="637060"/>
          </a:xfrm>
        </p:grpSpPr>
        <p:sp>
          <p:nvSpPr>
            <p:cNvPr id="72" name="Text Box 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3661" y="838967"/>
              <a:ext cx="1483197" cy="556563"/>
            </a:xfrm>
            <a:prstGeom prst="rect">
              <a:avLst/>
            </a:prstGeom>
            <a:noFill/>
            <a:ln w="571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170" tIns="46990" rIns="90170" bIns="46990">
              <a:spAutoFit/>
            </a:bodyPr>
            <a:lstStyle/>
            <a:p>
              <a:r>
                <a:rPr lang="en-US" altLang="zh-CN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3.</a:t>
              </a:r>
              <a:r>
                <a:rPr lang="zh-CN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总功：</a:t>
              </a:r>
              <a:endPara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4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541135" y="855704"/>
              <a:ext cx="4806398" cy="556563"/>
            </a:xfrm>
            <a:prstGeom prst="rect">
              <a:avLst/>
            </a:prstGeom>
            <a:noFill/>
            <a:ln w="57150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>
              <a:spAutoFit/>
            </a:bodyPr>
            <a:lstStyle/>
            <a:p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有用功和</a:t>
              </a:r>
              <a:r>
                <a:rPr lang="en-US" altLang="zh-CN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(</a:t>
              </a: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所有</a:t>
              </a:r>
              <a:r>
                <a:rPr lang="en-US" altLang="zh-CN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)</a:t>
              </a: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额外功之和。</a:t>
              </a:r>
            </a:p>
          </p:txBody>
        </p:sp>
        <p:graphicFrame>
          <p:nvGraphicFramePr>
            <p:cNvPr id="80" name="对象 79"/>
            <p:cNvGraphicFramePr>
              <a:graphicFrameLocks noChangeAspect="1"/>
            </p:cNvGraphicFramePr>
            <p:nvPr>
              <p:custDataLst>
                <p:tags r:id="rId17"/>
              </p:custDataLst>
            </p:nvPr>
          </p:nvGraphicFramePr>
          <p:xfrm>
            <a:off x="6309679" y="906114"/>
            <a:ext cx="2101850" cy="569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4" imgW="21640800" imgH="5791200" progId="Equation.DSMT4">
                    <p:embed/>
                  </p:oleObj>
                </mc:Choice>
                <mc:Fallback>
                  <p:oleObj name="Equation" r:id="rId84" imgW="21640800" imgH="5791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5"/>
                        <a:stretch>
                          <a:fillRect/>
                        </a:stretch>
                      </p:blipFill>
                      <p:spPr>
                        <a:xfrm>
                          <a:off x="6309679" y="906114"/>
                          <a:ext cx="2101850" cy="5699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 bwMode="auto">
          <a:xfrm>
            <a:off x="4174964" y="2343812"/>
            <a:ext cx="1720984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>
                <a:ea typeface="宋体" panose="02010600030101010101" pitchFamily="2" charset="-122"/>
              </a:rPr>
              <a:t>有用功：</a:t>
            </a:r>
          </a:p>
        </p:txBody>
      </p:sp>
      <p:sp>
        <p:nvSpPr>
          <p:cNvPr id="81" name="文本框 80"/>
          <p:cNvSpPr txBox="1"/>
          <p:nvPr>
            <p:custDataLst>
              <p:tags r:id="rId11"/>
            </p:custDataLst>
          </p:nvPr>
        </p:nvSpPr>
        <p:spPr bwMode="auto">
          <a:xfrm>
            <a:off x="4315394" y="3864213"/>
            <a:ext cx="1719381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>
                <a:ea typeface="宋体" panose="02010600030101010101" pitchFamily="2" charset="-122"/>
              </a:rPr>
              <a:t>额外功：</a:t>
            </a:r>
          </a:p>
        </p:txBody>
      </p:sp>
      <p:sp>
        <p:nvSpPr>
          <p:cNvPr id="82" name="文本框 81"/>
          <p:cNvSpPr txBox="1"/>
          <p:nvPr>
            <p:custDataLst>
              <p:tags r:id="rId12"/>
            </p:custDataLst>
          </p:nvPr>
        </p:nvSpPr>
        <p:spPr bwMode="auto">
          <a:xfrm>
            <a:off x="4664704" y="4895222"/>
            <a:ext cx="1336263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/>
          <a:p>
            <a:pPr algn="l"/>
            <a:r>
              <a:rPr lang="zh-CN" altLang="en-US"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总功：</a:t>
            </a:r>
          </a:p>
        </p:txBody>
      </p:sp>
      <p:sp>
        <p:nvSpPr>
          <p:cNvPr id="83" name="文本框 82"/>
          <p:cNvSpPr txBox="1"/>
          <p:nvPr>
            <p:custDataLst>
              <p:tags r:id="rId13"/>
            </p:custDataLst>
          </p:nvPr>
        </p:nvSpPr>
        <p:spPr bwMode="auto">
          <a:xfrm>
            <a:off x="4273706" y="3174233"/>
            <a:ext cx="3644587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/>
          <a:p>
            <a:pPr algn="l"/>
            <a:r>
              <a:rPr lang="zh-CN" altLang="en-US"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若不计绳重和摩擦，</a:t>
            </a:r>
          </a:p>
        </p:txBody>
      </p:sp>
      <p:sp>
        <p:nvSpPr>
          <p:cNvPr id="79" name="文本框 78"/>
          <p:cNvSpPr txBox="1"/>
          <p:nvPr>
            <p:custDataLst>
              <p:tags r:id="rId14"/>
            </p:custDataLst>
          </p:nvPr>
        </p:nvSpPr>
        <p:spPr bwMode="auto">
          <a:xfrm>
            <a:off x="565961" y="1502725"/>
            <a:ext cx="6337632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/>
          <a:p>
            <a:pPr algn="l"/>
            <a:r>
              <a:rPr lang="zh-CN" altLang="en-US"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利用机械做功时，研究对象是机械。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71"/>
          <p:cNvGrpSpPr/>
          <p:nvPr>
            <p:custDataLst>
              <p:tags r:id="rId1"/>
            </p:custDataLst>
          </p:nvPr>
        </p:nvGrpSpPr>
        <p:grpSpPr>
          <a:xfrm rot="16200000">
            <a:off x="2683834" y="1118419"/>
            <a:ext cx="1769286" cy="4821473"/>
            <a:chOff x="438445" y="561636"/>
            <a:chExt cx="1769286" cy="4821473"/>
          </a:xfrm>
        </p:grpSpPr>
        <p:cxnSp>
          <p:nvCxnSpPr>
            <p:cNvPr id="74" name="直接连接符 73"/>
            <p:cNvCxnSpPr>
              <a:stCxn id="84" idx="2"/>
            </p:cNvCxnSpPr>
            <p:nvPr>
              <p:custDataLst>
                <p:tags r:id="rId82"/>
              </p:custDataLst>
            </p:nvPr>
          </p:nvCxnSpPr>
          <p:spPr>
            <a:xfrm flipH="1">
              <a:off x="1888705" y="3321879"/>
              <a:ext cx="9854" cy="1192433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>
              <p:custDataLst>
                <p:tags r:id="rId83"/>
              </p:custDataLst>
            </p:nvPr>
          </p:nvCxnSpPr>
          <p:spPr>
            <a:xfrm flipH="1">
              <a:off x="972531" y="3308052"/>
              <a:ext cx="0" cy="1187723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图片 80"/>
            <p:cNvPicPr>
              <a:picLocks noChangeAspect="1"/>
            </p:cNvPicPr>
            <p:nvPr>
              <p:custDataLst>
                <p:tags r:id="rId84"/>
              </p:custDataLst>
            </p:nvPr>
          </p:nvPicPr>
          <p:blipFill>
            <a:blip r:embed="rId115"/>
            <a:stretch>
              <a:fillRect/>
            </a:stretch>
          </p:blipFill>
          <p:spPr>
            <a:xfrm>
              <a:off x="953869" y="4004635"/>
              <a:ext cx="982279" cy="982279"/>
            </a:xfrm>
            <a:prstGeom prst="rect">
              <a:avLst/>
            </a:prstGeom>
          </p:spPr>
        </p:pic>
        <p:pic>
          <p:nvPicPr>
            <p:cNvPr id="82" name="图片 81"/>
            <p:cNvPicPr>
              <a:picLocks noChangeAspect="1"/>
            </p:cNvPicPr>
            <p:nvPr>
              <p:custDataLst>
                <p:tags r:id="rId85"/>
              </p:custDataLst>
            </p:nvPr>
          </p:nvPicPr>
          <p:blipFill>
            <a:blip r:embed="rId116"/>
            <a:stretch>
              <a:fillRect/>
            </a:stretch>
          </p:blipFill>
          <p:spPr>
            <a:xfrm flipH="1">
              <a:off x="1338528" y="3608439"/>
              <a:ext cx="212960" cy="1774670"/>
            </a:xfrm>
            <a:prstGeom prst="rect">
              <a:avLst/>
            </a:prstGeom>
          </p:spPr>
        </p:pic>
        <p:grpSp>
          <p:nvGrpSpPr>
            <p:cNvPr id="83" name="组合 82"/>
            <p:cNvGrpSpPr/>
            <p:nvPr>
              <p:custDataLst>
                <p:tags r:id="rId86"/>
              </p:custDataLst>
            </p:nvPr>
          </p:nvGrpSpPr>
          <p:grpSpPr>
            <a:xfrm rot="5400000">
              <a:off x="957046" y="2703403"/>
              <a:ext cx="90013" cy="1127215"/>
              <a:chOff x="6180451" y="350085"/>
              <a:chExt cx="90013" cy="1127215"/>
            </a:xfrm>
          </p:grpSpPr>
          <p:grpSp>
            <p:nvGrpSpPr>
              <p:cNvPr id="99" name="组合 98"/>
              <p:cNvGrpSpPr/>
              <p:nvPr>
                <p:custDataLst>
                  <p:tags r:id="rId102"/>
                </p:custDataLst>
              </p:nvPr>
            </p:nvGrpSpPr>
            <p:grpSpPr>
              <a:xfrm>
                <a:off x="6180451" y="433698"/>
                <a:ext cx="90013" cy="1012609"/>
                <a:chOff x="2029301" y="2259373"/>
                <a:chExt cx="90013" cy="1012609"/>
              </a:xfrm>
            </p:grpSpPr>
            <p:cxnSp>
              <p:nvCxnSpPr>
                <p:cNvPr id="101" name="直接连接符 100"/>
                <p:cNvCxnSpPr/>
                <p:nvPr>
                  <p:custDataLst>
                    <p:tags r:id="rId104"/>
                  </p:custDataLst>
                </p:nvPr>
              </p:nvCxnSpPr>
              <p:spPr>
                <a:xfrm rot="5400000" flipH="1">
                  <a:off x="2018052" y="2270625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接连接符 101"/>
                <p:cNvCxnSpPr/>
                <p:nvPr>
                  <p:custDataLst>
                    <p:tags r:id="rId105"/>
                  </p:custDataLst>
                </p:nvPr>
              </p:nvCxnSpPr>
              <p:spPr>
                <a:xfrm rot="5400000" flipH="1">
                  <a:off x="2018051" y="2387095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>
                  <p:custDataLst>
                    <p:tags r:id="rId106"/>
                  </p:custDataLst>
                </p:nvPr>
              </p:nvCxnSpPr>
              <p:spPr>
                <a:xfrm rot="5400000" flipH="1">
                  <a:off x="2018050" y="2499610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接连接符 103"/>
                <p:cNvCxnSpPr/>
                <p:nvPr>
                  <p:custDataLst>
                    <p:tags r:id="rId107"/>
                  </p:custDataLst>
                </p:nvPr>
              </p:nvCxnSpPr>
              <p:spPr>
                <a:xfrm rot="5400000" flipH="1">
                  <a:off x="2018049" y="261212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接连接符 104"/>
                <p:cNvCxnSpPr/>
                <p:nvPr>
                  <p:custDataLst>
                    <p:tags r:id="rId108"/>
                  </p:custDataLst>
                </p:nvPr>
              </p:nvCxnSpPr>
              <p:spPr>
                <a:xfrm rot="5400000" flipH="1">
                  <a:off x="2018049" y="2724638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05"/>
                <p:cNvCxnSpPr/>
                <p:nvPr>
                  <p:custDataLst>
                    <p:tags r:id="rId109"/>
                  </p:custDataLst>
                </p:nvPr>
              </p:nvCxnSpPr>
              <p:spPr>
                <a:xfrm rot="5400000" flipH="1">
                  <a:off x="2018049" y="2833178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106"/>
                <p:cNvCxnSpPr/>
                <p:nvPr>
                  <p:custDataLst>
                    <p:tags r:id="rId110"/>
                  </p:custDataLst>
                </p:nvPr>
              </p:nvCxnSpPr>
              <p:spPr>
                <a:xfrm rot="5400000" flipH="1">
                  <a:off x="2018049" y="2945692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接连接符 107"/>
                <p:cNvCxnSpPr/>
                <p:nvPr>
                  <p:custDataLst>
                    <p:tags r:id="rId111"/>
                  </p:custDataLst>
                </p:nvPr>
              </p:nvCxnSpPr>
              <p:spPr>
                <a:xfrm rot="5400000" flipH="1">
                  <a:off x="2018049" y="3058206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>
                  <p:custDataLst>
                    <p:tags r:id="rId112"/>
                  </p:custDataLst>
                </p:nvPr>
              </p:nvCxnSpPr>
              <p:spPr>
                <a:xfrm rot="5400000" flipH="1">
                  <a:off x="2018049" y="3170720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0" name="直接连接符 99"/>
              <p:cNvCxnSpPr/>
              <p:nvPr>
                <p:custDataLst>
                  <p:tags r:id="rId103"/>
                </p:custDataLst>
              </p:nvPr>
            </p:nvCxnSpPr>
            <p:spPr>
              <a:xfrm flipH="1">
                <a:off x="6263411" y="350085"/>
                <a:ext cx="0" cy="1127215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4" name="图片 83"/>
            <p:cNvPicPr>
              <a:picLocks noChangeAspect="1"/>
            </p:cNvPicPr>
            <p:nvPr>
              <p:custDataLst>
                <p:tags r:id="rId87"/>
              </p:custDataLst>
            </p:nvPr>
          </p:nvPicPr>
          <p:blipFill>
            <a:blip r:embed="rId117"/>
            <a:stretch>
              <a:fillRect/>
            </a:stretch>
          </p:blipFill>
          <p:spPr>
            <a:xfrm>
              <a:off x="1589386" y="936980"/>
              <a:ext cx="618345" cy="2384899"/>
            </a:xfrm>
            <a:prstGeom prst="rect">
              <a:avLst/>
            </a:prstGeom>
          </p:spPr>
        </p:pic>
        <p:sp>
          <p:nvSpPr>
            <p:cNvPr id="85" name="任意多边形: 形状 84"/>
            <p:cNvSpPr/>
            <p:nvPr>
              <p:custDataLst>
                <p:tags r:id="rId88"/>
              </p:custDataLst>
            </p:nvPr>
          </p:nvSpPr>
          <p:spPr>
            <a:xfrm>
              <a:off x="1763799" y="1564321"/>
              <a:ext cx="261371" cy="53258"/>
            </a:xfrm>
            <a:custGeom>
              <a:avLst/>
              <a:gdLst>
                <a:gd name="connsiteX0" fmla="*/ 1440180 w 2887980"/>
                <a:gd name="connsiteY0" fmla="*/ 0 h 1463040"/>
                <a:gd name="connsiteX1" fmla="*/ 0 w 2887980"/>
                <a:gd name="connsiteY1" fmla="*/ 746760 h 1463040"/>
                <a:gd name="connsiteX2" fmla="*/ 1424940 w 2887980"/>
                <a:gd name="connsiteY2" fmla="*/ 1463040 h 1463040"/>
                <a:gd name="connsiteX3" fmla="*/ 2887980 w 2887980"/>
                <a:gd name="connsiteY3" fmla="*/ 746760 h 1463040"/>
                <a:gd name="connsiteX4" fmla="*/ 1440180 w 2887980"/>
                <a:gd name="connsiteY4" fmla="*/ 0 h 146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7980" h="1463040">
                  <a:moveTo>
                    <a:pt x="1440180" y="0"/>
                  </a:moveTo>
                  <a:lnTo>
                    <a:pt x="0" y="746760"/>
                  </a:lnTo>
                  <a:lnTo>
                    <a:pt x="1424940" y="1463040"/>
                  </a:lnTo>
                  <a:lnTo>
                    <a:pt x="2887980" y="746760"/>
                  </a:lnTo>
                  <a:lnTo>
                    <a:pt x="1440180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86" name="Group 2"/>
            <p:cNvGrpSpPr/>
            <p:nvPr>
              <p:custDataLst>
                <p:tags r:id="rId89"/>
              </p:custDataLst>
            </p:nvPr>
          </p:nvGrpSpPr>
          <p:grpSpPr>
            <a:xfrm rot="20164148">
              <a:off x="1711623" y="561636"/>
              <a:ext cx="449050" cy="512526"/>
              <a:chOff x="2676" y="12645"/>
              <a:chExt cx="1674" cy="1800"/>
            </a:xfrm>
          </p:grpSpPr>
          <p:sp>
            <p:nvSpPr>
              <p:cNvPr id="87" name="Freeform 3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2676" y="12645"/>
                <a:ext cx="752" cy="1800"/>
              </a:xfrm>
              <a:custGeom>
                <a:avLst/>
                <a:gdLst>
                  <a:gd name="T0" fmla="*/ 752 w 752"/>
                  <a:gd name="T1" fmla="*/ 0 h 1800"/>
                  <a:gd name="T2" fmla="*/ 647 w 752"/>
                  <a:gd name="T3" fmla="*/ 68 h 1800"/>
                  <a:gd name="T4" fmla="*/ 542 w 752"/>
                  <a:gd name="T5" fmla="*/ 75 h 1800"/>
                  <a:gd name="T6" fmla="*/ 324 w 752"/>
                  <a:gd name="T7" fmla="*/ 158 h 1800"/>
                  <a:gd name="T8" fmla="*/ 212 w 752"/>
                  <a:gd name="T9" fmla="*/ 315 h 1800"/>
                  <a:gd name="T10" fmla="*/ 197 w 752"/>
                  <a:gd name="T11" fmla="*/ 360 h 1800"/>
                  <a:gd name="T12" fmla="*/ 189 w 752"/>
                  <a:gd name="T13" fmla="*/ 383 h 1800"/>
                  <a:gd name="T14" fmla="*/ 174 w 752"/>
                  <a:gd name="T15" fmla="*/ 495 h 1800"/>
                  <a:gd name="T16" fmla="*/ 144 w 752"/>
                  <a:gd name="T17" fmla="*/ 540 h 1800"/>
                  <a:gd name="T18" fmla="*/ 129 w 752"/>
                  <a:gd name="T19" fmla="*/ 563 h 1800"/>
                  <a:gd name="T20" fmla="*/ 99 w 752"/>
                  <a:gd name="T21" fmla="*/ 660 h 1800"/>
                  <a:gd name="T22" fmla="*/ 24 w 752"/>
                  <a:gd name="T23" fmla="*/ 968 h 1800"/>
                  <a:gd name="T24" fmla="*/ 62 w 752"/>
                  <a:gd name="T25" fmla="*/ 1283 h 1800"/>
                  <a:gd name="T26" fmla="*/ 122 w 752"/>
                  <a:gd name="T27" fmla="*/ 1463 h 1800"/>
                  <a:gd name="T28" fmla="*/ 189 w 752"/>
                  <a:gd name="T29" fmla="*/ 1575 h 1800"/>
                  <a:gd name="T30" fmla="*/ 227 w 752"/>
                  <a:gd name="T31" fmla="*/ 1665 h 1800"/>
                  <a:gd name="T32" fmla="*/ 249 w 752"/>
                  <a:gd name="T33" fmla="*/ 1710 h 1800"/>
                  <a:gd name="T34" fmla="*/ 294 w 752"/>
                  <a:gd name="T35" fmla="*/ 1725 h 1800"/>
                  <a:gd name="T36" fmla="*/ 437 w 752"/>
                  <a:gd name="T37" fmla="*/ 1800 h 1800"/>
                  <a:gd name="T38" fmla="*/ 617 w 752"/>
                  <a:gd name="T39" fmla="*/ 1793 h 1800"/>
                  <a:gd name="T40" fmla="*/ 684 w 752"/>
                  <a:gd name="T41" fmla="*/ 1778 h 1800"/>
                  <a:gd name="T42" fmla="*/ 752 w 752"/>
                  <a:gd name="T43" fmla="*/ 1695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52" h="1800">
                    <a:moveTo>
                      <a:pt x="752" y="0"/>
                    </a:moveTo>
                    <a:cubicBezTo>
                      <a:pt x="733" y="12"/>
                      <a:pt x="662" y="66"/>
                      <a:pt x="647" y="68"/>
                    </a:cubicBezTo>
                    <a:cubicBezTo>
                      <a:pt x="612" y="74"/>
                      <a:pt x="577" y="73"/>
                      <a:pt x="542" y="75"/>
                    </a:cubicBezTo>
                    <a:cubicBezTo>
                      <a:pt x="463" y="92"/>
                      <a:pt x="399" y="132"/>
                      <a:pt x="324" y="158"/>
                    </a:cubicBezTo>
                    <a:cubicBezTo>
                      <a:pt x="279" y="203"/>
                      <a:pt x="248" y="262"/>
                      <a:pt x="212" y="315"/>
                    </a:cubicBezTo>
                    <a:cubicBezTo>
                      <a:pt x="203" y="328"/>
                      <a:pt x="202" y="345"/>
                      <a:pt x="197" y="360"/>
                    </a:cubicBezTo>
                    <a:cubicBezTo>
                      <a:pt x="194" y="368"/>
                      <a:pt x="189" y="383"/>
                      <a:pt x="189" y="383"/>
                    </a:cubicBezTo>
                    <a:cubicBezTo>
                      <a:pt x="188" y="389"/>
                      <a:pt x="181" y="480"/>
                      <a:pt x="174" y="495"/>
                    </a:cubicBezTo>
                    <a:cubicBezTo>
                      <a:pt x="167" y="512"/>
                      <a:pt x="154" y="525"/>
                      <a:pt x="144" y="540"/>
                    </a:cubicBezTo>
                    <a:cubicBezTo>
                      <a:pt x="139" y="548"/>
                      <a:pt x="129" y="563"/>
                      <a:pt x="129" y="563"/>
                    </a:cubicBezTo>
                    <a:cubicBezTo>
                      <a:pt x="118" y="595"/>
                      <a:pt x="108" y="627"/>
                      <a:pt x="99" y="660"/>
                    </a:cubicBezTo>
                    <a:cubicBezTo>
                      <a:pt x="88" y="766"/>
                      <a:pt x="51" y="866"/>
                      <a:pt x="24" y="968"/>
                    </a:cubicBezTo>
                    <a:cubicBezTo>
                      <a:pt x="29" y="1091"/>
                      <a:pt x="0" y="1188"/>
                      <a:pt x="62" y="1283"/>
                    </a:cubicBezTo>
                    <a:cubicBezTo>
                      <a:pt x="76" y="1342"/>
                      <a:pt x="89" y="1412"/>
                      <a:pt x="122" y="1463"/>
                    </a:cubicBezTo>
                    <a:cubicBezTo>
                      <a:pt x="134" y="1501"/>
                      <a:pt x="157" y="1553"/>
                      <a:pt x="189" y="1575"/>
                    </a:cubicBezTo>
                    <a:cubicBezTo>
                      <a:pt x="200" y="1606"/>
                      <a:pt x="216" y="1633"/>
                      <a:pt x="227" y="1665"/>
                    </a:cubicBezTo>
                    <a:cubicBezTo>
                      <a:pt x="231" y="1678"/>
                      <a:pt x="235" y="1701"/>
                      <a:pt x="249" y="1710"/>
                    </a:cubicBezTo>
                    <a:cubicBezTo>
                      <a:pt x="262" y="1718"/>
                      <a:pt x="294" y="1725"/>
                      <a:pt x="294" y="1725"/>
                    </a:cubicBezTo>
                    <a:cubicBezTo>
                      <a:pt x="344" y="1758"/>
                      <a:pt x="379" y="1787"/>
                      <a:pt x="437" y="1800"/>
                    </a:cubicBezTo>
                    <a:cubicBezTo>
                      <a:pt x="583" y="1771"/>
                      <a:pt x="437" y="1793"/>
                      <a:pt x="617" y="1793"/>
                    </a:cubicBezTo>
                    <a:cubicBezTo>
                      <a:pt x="640" y="1793"/>
                      <a:pt x="661" y="1782"/>
                      <a:pt x="684" y="1778"/>
                    </a:cubicBezTo>
                    <a:cubicBezTo>
                      <a:pt x="693" y="1761"/>
                      <a:pt x="734" y="1695"/>
                      <a:pt x="752" y="1695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Freeform 4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3113" y="13110"/>
                <a:ext cx="236" cy="1305"/>
              </a:xfrm>
              <a:custGeom>
                <a:avLst/>
                <a:gdLst>
                  <a:gd name="T0" fmla="*/ 7 w 236"/>
                  <a:gd name="T1" fmla="*/ 0 h 1305"/>
                  <a:gd name="T2" fmla="*/ 60 w 236"/>
                  <a:gd name="T3" fmla="*/ 68 h 1305"/>
                  <a:gd name="T4" fmla="*/ 112 w 236"/>
                  <a:gd name="T5" fmla="*/ 105 h 1305"/>
                  <a:gd name="T6" fmla="*/ 165 w 236"/>
                  <a:gd name="T7" fmla="*/ 173 h 1305"/>
                  <a:gd name="T8" fmla="*/ 172 w 236"/>
                  <a:gd name="T9" fmla="*/ 285 h 1305"/>
                  <a:gd name="T10" fmla="*/ 217 w 236"/>
                  <a:gd name="T11" fmla="*/ 375 h 1305"/>
                  <a:gd name="T12" fmla="*/ 172 w 236"/>
                  <a:gd name="T13" fmla="*/ 743 h 1305"/>
                  <a:gd name="T14" fmla="*/ 135 w 236"/>
                  <a:gd name="T15" fmla="*/ 833 h 1305"/>
                  <a:gd name="T16" fmla="*/ 135 w 236"/>
                  <a:gd name="T17" fmla="*/ 833 h 1305"/>
                  <a:gd name="T18" fmla="*/ 105 w 236"/>
                  <a:gd name="T19" fmla="*/ 923 h 1305"/>
                  <a:gd name="T20" fmla="*/ 67 w 236"/>
                  <a:gd name="T21" fmla="*/ 1013 h 1305"/>
                  <a:gd name="T22" fmla="*/ 37 w 236"/>
                  <a:gd name="T23" fmla="*/ 1058 h 1305"/>
                  <a:gd name="T24" fmla="*/ 30 w 236"/>
                  <a:gd name="T25" fmla="*/ 1088 h 1305"/>
                  <a:gd name="T26" fmla="*/ 0 w 236"/>
                  <a:gd name="T27" fmla="*/ 1148 h 1305"/>
                  <a:gd name="T28" fmla="*/ 22 w 236"/>
                  <a:gd name="T29" fmla="*/ 1260 h 1305"/>
                  <a:gd name="T30" fmla="*/ 52 w 236"/>
                  <a:gd name="T31" fmla="*/ 1305 h 1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6" h="1305">
                    <a:moveTo>
                      <a:pt x="7" y="0"/>
                    </a:moveTo>
                    <a:cubicBezTo>
                      <a:pt x="27" y="20"/>
                      <a:pt x="37" y="51"/>
                      <a:pt x="60" y="68"/>
                    </a:cubicBezTo>
                    <a:cubicBezTo>
                      <a:pt x="77" y="80"/>
                      <a:pt x="112" y="105"/>
                      <a:pt x="112" y="105"/>
                    </a:cubicBezTo>
                    <a:cubicBezTo>
                      <a:pt x="131" y="133"/>
                      <a:pt x="149" y="142"/>
                      <a:pt x="165" y="173"/>
                    </a:cubicBezTo>
                    <a:cubicBezTo>
                      <a:pt x="174" y="211"/>
                      <a:pt x="186" y="247"/>
                      <a:pt x="172" y="285"/>
                    </a:cubicBezTo>
                    <a:cubicBezTo>
                      <a:pt x="191" y="314"/>
                      <a:pt x="197" y="346"/>
                      <a:pt x="217" y="375"/>
                    </a:cubicBezTo>
                    <a:cubicBezTo>
                      <a:pt x="236" y="448"/>
                      <a:pt x="233" y="664"/>
                      <a:pt x="172" y="743"/>
                    </a:cubicBezTo>
                    <a:cubicBezTo>
                      <a:pt x="160" y="795"/>
                      <a:pt x="170" y="764"/>
                      <a:pt x="135" y="833"/>
                    </a:cubicBezTo>
                    <a:lnTo>
                      <a:pt x="135" y="833"/>
                    </a:lnTo>
                    <a:cubicBezTo>
                      <a:pt x="126" y="865"/>
                      <a:pt x="120" y="893"/>
                      <a:pt x="105" y="923"/>
                    </a:cubicBezTo>
                    <a:cubicBezTo>
                      <a:pt x="97" y="960"/>
                      <a:pt x="84" y="980"/>
                      <a:pt x="67" y="1013"/>
                    </a:cubicBezTo>
                    <a:cubicBezTo>
                      <a:pt x="47" y="1098"/>
                      <a:pt x="78" y="996"/>
                      <a:pt x="37" y="1058"/>
                    </a:cubicBezTo>
                    <a:cubicBezTo>
                      <a:pt x="31" y="1067"/>
                      <a:pt x="34" y="1079"/>
                      <a:pt x="30" y="1088"/>
                    </a:cubicBezTo>
                    <a:cubicBezTo>
                      <a:pt x="21" y="1109"/>
                      <a:pt x="0" y="1148"/>
                      <a:pt x="0" y="1148"/>
                    </a:cubicBezTo>
                    <a:cubicBezTo>
                      <a:pt x="4" y="1183"/>
                      <a:pt x="6" y="1227"/>
                      <a:pt x="22" y="1260"/>
                    </a:cubicBezTo>
                    <a:cubicBezTo>
                      <a:pt x="40" y="1296"/>
                      <a:pt x="68" y="1274"/>
                      <a:pt x="52" y="1305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 5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2917" y="13290"/>
                <a:ext cx="308" cy="818"/>
              </a:xfrm>
              <a:custGeom>
                <a:avLst/>
                <a:gdLst>
                  <a:gd name="T0" fmla="*/ 308 w 308"/>
                  <a:gd name="T1" fmla="*/ 0 h 818"/>
                  <a:gd name="T2" fmla="*/ 286 w 308"/>
                  <a:gd name="T3" fmla="*/ 23 h 818"/>
                  <a:gd name="T4" fmla="*/ 278 w 308"/>
                  <a:gd name="T5" fmla="*/ 45 h 818"/>
                  <a:gd name="T6" fmla="*/ 256 w 308"/>
                  <a:gd name="T7" fmla="*/ 60 h 818"/>
                  <a:gd name="T8" fmla="*/ 188 w 308"/>
                  <a:gd name="T9" fmla="*/ 120 h 818"/>
                  <a:gd name="T10" fmla="*/ 143 w 308"/>
                  <a:gd name="T11" fmla="*/ 188 h 818"/>
                  <a:gd name="T12" fmla="*/ 113 w 308"/>
                  <a:gd name="T13" fmla="*/ 255 h 818"/>
                  <a:gd name="T14" fmla="*/ 1 w 308"/>
                  <a:gd name="T15" fmla="*/ 428 h 818"/>
                  <a:gd name="T16" fmla="*/ 53 w 308"/>
                  <a:gd name="T17" fmla="*/ 488 h 818"/>
                  <a:gd name="T18" fmla="*/ 76 w 308"/>
                  <a:gd name="T19" fmla="*/ 503 h 818"/>
                  <a:gd name="T20" fmla="*/ 98 w 308"/>
                  <a:gd name="T21" fmla="*/ 555 h 818"/>
                  <a:gd name="T22" fmla="*/ 158 w 308"/>
                  <a:gd name="T23" fmla="*/ 795 h 818"/>
                  <a:gd name="T24" fmla="*/ 188 w 308"/>
                  <a:gd name="T25" fmla="*/ 810 h 818"/>
                  <a:gd name="T26" fmla="*/ 218 w 308"/>
                  <a:gd name="T27" fmla="*/ 818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8" h="818">
                    <a:moveTo>
                      <a:pt x="308" y="0"/>
                    </a:moveTo>
                    <a:cubicBezTo>
                      <a:pt x="301" y="8"/>
                      <a:pt x="292" y="14"/>
                      <a:pt x="286" y="23"/>
                    </a:cubicBezTo>
                    <a:cubicBezTo>
                      <a:pt x="282" y="29"/>
                      <a:pt x="283" y="39"/>
                      <a:pt x="278" y="45"/>
                    </a:cubicBezTo>
                    <a:cubicBezTo>
                      <a:pt x="272" y="52"/>
                      <a:pt x="263" y="54"/>
                      <a:pt x="256" y="60"/>
                    </a:cubicBezTo>
                    <a:cubicBezTo>
                      <a:pt x="227" y="84"/>
                      <a:pt x="222" y="103"/>
                      <a:pt x="188" y="120"/>
                    </a:cubicBezTo>
                    <a:cubicBezTo>
                      <a:pt x="167" y="153"/>
                      <a:pt x="177" y="166"/>
                      <a:pt x="143" y="188"/>
                    </a:cubicBezTo>
                    <a:cubicBezTo>
                      <a:pt x="128" y="210"/>
                      <a:pt x="122" y="230"/>
                      <a:pt x="113" y="255"/>
                    </a:cubicBezTo>
                    <a:cubicBezTo>
                      <a:pt x="94" y="413"/>
                      <a:pt x="121" y="388"/>
                      <a:pt x="1" y="428"/>
                    </a:cubicBezTo>
                    <a:cubicBezTo>
                      <a:pt x="12" y="475"/>
                      <a:pt x="0" y="453"/>
                      <a:pt x="53" y="488"/>
                    </a:cubicBezTo>
                    <a:cubicBezTo>
                      <a:pt x="61" y="493"/>
                      <a:pt x="76" y="503"/>
                      <a:pt x="76" y="503"/>
                    </a:cubicBezTo>
                    <a:cubicBezTo>
                      <a:pt x="80" y="521"/>
                      <a:pt x="96" y="536"/>
                      <a:pt x="98" y="555"/>
                    </a:cubicBezTo>
                    <a:cubicBezTo>
                      <a:pt x="105" y="617"/>
                      <a:pt x="63" y="773"/>
                      <a:pt x="158" y="795"/>
                    </a:cubicBezTo>
                    <a:cubicBezTo>
                      <a:pt x="168" y="800"/>
                      <a:pt x="178" y="806"/>
                      <a:pt x="188" y="810"/>
                    </a:cubicBezTo>
                    <a:cubicBezTo>
                      <a:pt x="198" y="814"/>
                      <a:pt x="218" y="818"/>
                      <a:pt x="218" y="818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Freeform 6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3096" y="13795"/>
                <a:ext cx="182" cy="641"/>
              </a:xfrm>
              <a:custGeom>
                <a:avLst/>
                <a:gdLst>
                  <a:gd name="T0" fmla="*/ 137 w 182"/>
                  <a:gd name="T1" fmla="*/ 620 h 641"/>
                  <a:gd name="T2" fmla="*/ 39 w 182"/>
                  <a:gd name="T3" fmla="*/ 583 h 641"/>
                  <a:gd name="T4" fmla="*/ 32 w 182"/>
                  <a:gd name="T5" fmla="*/ 425 h 641"/>
                  <a:gd name="T6" fmla="*/ 92 w 182"/>
                  <a:gd name="T7" fmla="*/ 253 h 641"/>
                  <a:gd name="T8" fmla="*/ 129 w 182"/>
                  <a:gd name="T9" fmla="*/ 208 h 641"/>
                  <a:gd name="T10" fmla="*/ 159 w 182"/>
                  <a:gd name="T11" fmla="*/ 110 h 641"/>
                  <a:gd name="T12" fmla="*/ 174 w 182"/>
                  <a:gd name="T13" fmla="*/ 88 h 641"/>
                  <a:gd name="T14" fmla="*/ 182 w 182"/>
                  <a:gd name="T15" fmla="*/ 65 h 641"/>
                  <a:gd name="T16" fmla="*/ 62 w 182"/>
                  <a:gd name="T17" fmla="*/ 2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641">
                    <a:moveTo>
                      <a:pt x="137" y="620"/>
                    </a:moveTo>
                    <a:cubicBezTo>
                      <a:pt x="77" y="641"/>
                      <a:pt x="80" y="610"/>
                      <a:pt x="39" y="583"/>
                    </a:cubicBezTo>
                    <a:cubicBezTo>
                      <a:pt x="0" y="523"/>
                      <a:pt x="19" y="563"/>
                      <a:pt x="32" y="425"/>
                    </a:cubicBezTo>
                    <a:cubicBezTo>
                      <a:pt x="37" y="371"/>
                      <a:pt x="61" y="299"/>
                      <a:pt x="92" y="253"/>
                    </a:cubicBezTo>
                    <a:cubicBezTo>
                      <a:pt x="111" y="224"/>
                      <a:pt x="115" y="238"/>
                      <a:pt x="129" y="208"/>
                    </a:cubicBezTo>
                    <a:cubicBezTo>
                      <a:pt x="143" y="177"/>
                      <a:pt x="146" y="141"/>
                      <a:pt x="159" y="110"/>
                    </a:cubicBezTo>
                    <a:cubicBezTo>
                      <a:pt x="162" y="102"/>
                      <a:pt x="170" y="96"/>
                      <a:pt x="174" y="88"/>
                    </a:cubicBezTo>
                    <a:cubicBezTo>
                      <a:pt x="178" y="81"/>
                      <a:pt x="179" y="73"/>
                      <a:pt x="182" y="65"/>
                    </a:cubicBezTo>
                    <a:cubicBezTo>
                      <a:pt x="156" y="0"/>
                      <a:pt x="136" y="20"/>
                      <a:pt x="62" y="20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Freeform 7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3008" y="13335"/>
                <a:ext cx="282" cy="473"/>
              </a:xfrm>
              <a:custGeom>
                <a:avLst/>
                <a:gdLst>
                  <a:gd name="T0" fmla="*/ 172 w 282"/>
                  <a:gd name="T1" fmla="*/ 473 h 473"/>
                  <a:gd name="T2" fmla="*/ 187 w 282"/>
                  <a:gd name="T3" fmla="*/ 443 h 473"/>
                  <a:gd name="T4" fmla="*/ 210 w 282"/>
                  <a:gd name="T5" fmla="*/ 435 h 473"/>
                  <a:gd name="T6" fmla="*/ 232 w 282"/>
                  <a:gd name="T7" fmla="*/ 383 h 473"/>
                  <a:gd name="T8" fmla="*/ 270 w 282"/>
                  <a:gd name="T9" fmla="*/ 315 h 473"/>
                  <a:gd name="T10" fmla="*/ 247 w 282"/>
                  <a:gd name="T11" fmla="*/ 203 h 473"/>
                  <a:gd name="T12" fmla="*/ 75 w 282"/>
                  <a:gd name="T13" fmla="*/ 53 h 473"/>
                  <a:gd name="T14" fmla="*/ 22 w 282"/>
                  <a:gd name="T15" fmla="*/ 15 h 473"/>
                  <a:gd name="T16" fmla="*/ 0 w 282"/>
                  <a:gd name="T17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2" h="472">
                    <a:moveTo>
                      <a:pt x="172" y="473"/>
                    </a:moveTo>
                    <a:cubicBezTo>
                      <a:pt x="177" y="463"/>
                      <a:pt x="179" y="451"/>
                      <a:pt x="187" y="443"/>
                    </a:cubicBezTo>
                    <a:cubicBezTo>
                      <a:pt x="193" y="437"/>
                      <a:pt x="204" y="441"/>
                      <a:pt x="210" y="435"/>
                    </a:cubicBezTo>
                    <a:cubicBezTo>
                      <a:pt x="227" y="418"/>
                      <a:pt x="223" y="402"/>
                      <a:pt x="232" y="383"/>
                    </a:cubicBezTo>
                    <a:cubicBezTo>
                      <a:pt x="243" y="360"/>
                      <a:pt x="256" y="336"/>
                      <a:pt x="270" y="315"/>
                    </a:cubicBezTo>
                    <a:cubicBezTo>
                      <a:pt x="281" y="270"/>
                      <a:pt x="282" y="236"/>
                      <a:pt x="247" y="203"/>
                    </a:cubicBezTo>
                    <a:cubicBezTo>
                      <a:pt x="226" y="133"/>
                      <a:pt x="132" y="91"/>
                      <a:pt x="75" y="53"/>
                    </a:cubicBezTo>
                    <a:cubicBezTo>
                      <a:pt x="19" y="15"/>
                      <a:pt x="91" y="65"/>
                      <a:pt x="22" y="15"/>
                    </a:cubicBezTo>
                    <a:cubicBezTo>
                      <a:pt x="15" y="10"/>
                      <a:pt x="0" y="0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Freeform 8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3422" y="13223"/>
                <a:ext cx="928" cy="1102"/>
              </a:xfrm>
              <a:custGeom>
                <a:avLst/>
                <a:gdLst>
                  <a:gd name="T0" fmla="*/ 928 w 928"/>
                  <a:gd name="T1" fmla="*/ 0 h 1102"/>
                  <a:gd name="T2" fmla="*/ 921 w 928"/>
                  <a:gd name="T3" fmla="*/ 90 h 1102"/>
                  <a:gd name="T4" fmla="*/ 831 w 928"/>
                  <a:gd name="T5" fmla="*/ 202 h 1102"/>
                  <a:gd name="T6" fmla="*/ 696 w 928"/>
                  <a:gd name="T7" fmla="*/ 330 h 1102"/>
                  <a:gd name="T8" fmla="*/ 508 w 928"/>
                  <a:gd name="T9" fmla="*/ 345 h 1102"/>
                  <a:gd name="T10" fmla="*/ 441 w 928"/>
                  <a:gd name="T11" fmla="*/ 412 h 1102"/>
                  <a:gd name="T12" fmla="*/ 418 w 928"/>
                  <a:gd name="T13" fmla="*/ 435 h 1102"/>
                  <a:gd name="T14" fmla="*/ 343 w 928"/>
                  <a:gd name="T15" fmla="*/ 517 h 1102"/>
                  <a:gd name="T16" fmla="*/ 268 w 928"/>
                  <a:gd name="T17" fmla="*/ 607 h 1102"/>
                  <a:gd name="T18" fmla="*/ 201 w 928"/>
                  <a:gd name="T19" fmla="*/ 667 h 1102"/>
                  <a:gd name="T20" fmla="*/ 163 w 928"/>
                  <a:gd name="T21" fmla="*/ 810 h 1102"/>
                  <a:gd name="T22" fmla="*/ 141 w 928"/>
                  <a:gd name="T23" fmla="*/ 840 h 1102"/>
                  <a:gd name="T24" fmla="*/ 96 w 928"/>
                  <a:gd name="T25" fmla="*/ 900 h 1102"/>
                  <a:gd name="T26" fmla="*/ 58 w 928"/>
                  <a:gd name="T27" fmla="*/ 945 h 1102"/>
                  <a:gd name="T28" fmla="*/ 51 w 928"/>
                  <a:gd name="T29" fmla="*/ 967 h 1102"/>
                  <a:gd name="T30" fmla="*/ 28 w 928"/>
                  <a:gd name="T31" fmla="*/ 997 h 1102"/>
                  <a:gd name="T32" fmla="*/ 6 w 928"/>
                  <a:gd name="T33" fmla="*/ 1020 h 1102"/>
                  <a:gd name="T34" fmla="*/ 6 w 928"/>
                  <a:gd name="T35" fmla="*/ 1102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4" h="1102">
                    <a:moveTo>
                      <a:pt x="928" y="0"/>
                    </a:moveTo>
                    <a:cubicBezTo>
                      <a:pt x="926" y="30"/>
                      <a:pt x="927" y="60"/>
                      <a:pt x="921" y="90"/>
                    </a:cubicBezTo>
                    <a:cubicBezTo>
                      <a:pt x="915" y="122"/>
                      <a:pt x="858" y="184"/>
                      <a:pt x="831" y="202"/>
                    </a:cubicBezTo>
                    <a:cubicBezTo>
                      <a:pt x="791" y="263"/>
                      <a:pt x="775" y="309"/>
                      <a:pt x="696" y="330"/>
                    </a:cubicBezTo>
                    <a:cubicBezTo>
                      <a:pt x="637" y="318"/>
                      <a:pt x="561" y="303"/>
                      <a:pt x="508" y="345"/>
                    </a:cubicBezTo>
                    <a:cubicBezTo>
                      <a:pt x="508" y="345"/>
                      <a:pt x="452" y="401"/>
                      <a:pt x="441" y="412"/>
                    </a:cubicBezTo>
                    <a:cubicBezTo>
                      <a:pt x="433" y="420"/>
                      <a:pt x="418" y="435"/>
                      <a:pt x="418" y="435"/>
                    </a:cubicBezTo>
                    <a:cubicBezTo>
                      <a:pt x="407" y="469"/>
                      <a:pt x="368" y="492"/>
                      <a:pt x="343" y="517"/>
                    </a:cubicBezTo>
                    <a:cubicBezTo>
                      <a:pt x="312" y="548"/>
                      <a:pt x="293" y="570"/>
                      <a:pt x="268" y="607"/>
                    </a:cubicBezTo>
                    <a:cubicBezTo>
                      <a:pt x="251" y="632"/>
                      <a:pt x="201" y="667"/>
                      <a:pt x="201" y="667"/>
                    </a:cubicBezTo>
                    <a:cubicBezTo>
                      <a:pt x="169" y="716"/>
                      <a:pt x="180" y="755"/>
                      <a:pt x="163" y="810"/>
                    </a:cubicBezTo>
                    <a:cubicBezTo>
                      <a:pt x="159" y="822"/>
                      <a:pt x="148" y="829"/>
                      <a:pt x="141" y="840"/>
                    </a:cubicBezTo>
                    <a:cubicBezTo>
                      <a:pt x="122" y="870"/>
                      <a:pt x="130" y="888"/>
                      <a:pt x="96" y="900"/>
                    </a:cubicBezTo>
                    <a:cubicBezTo>
                      <a:pt x="77" y="952"/>
                      <a:pt x="105" y="888"/>
                      <a:pt x="58" y="945"/>
                    </a:cubicBezTo>
                    <a:cubicBezTo>
                      <a:pt x="53" y="951"/>
                      <a:pt x="55" y="960"/>
                      <a:pt x="51" y="967"/>
                    </a:cubicBezTo>
                    <a:cubicBezTo>
                      <a:pt x="45" y="978"/>
                      <a:pt x="36" y="987"/>
                      <a:pt x="28" y="997"/>
                    </a:cubicBezTo>
                    <a:cubicBezTo>
                      <a:pt x="21" y="1005"/>
                      <a:pt x="8" y="1010"/>
                      <a:pt x="6" y="1020"/>
                    </a:cubicBezTo>
                    <a:cubicBezTo>
                      <a:pt x="0" y="1047"/>
                      <a:pt x="6" y="1075"/>
                      <a:pt x="6" y="1102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Freeform 9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3218" y="13847"/>
                <a:ext cx="667" cy="538"/>
              </a:xfrm>
              <a:custGeom>
                <a:avLst/>
                <a:gdLst>
                  <a:gd name="T0" fmla="*/ 532 w 667"/>
                  <a:gd name="T1" fmla="*/ 6 h 538"/>
                  <a:gd name="T2" fmla="*/ 540 w 667"/>
                  <a:gd name="T3" fmla="*/ 28 h 538"/>
                  <a:gd name="T4" fmla="*/ 525 w 667"/>
                  <a:gd name="T5" fmla="*/ 6 h 538"/>
                  <a:gd name="T6" fmla="*/ 600 w 667"/>
                  <a:gd name="T7" fmla="*/ 51 h 538"/>
                  <a:gd name="T8" fmla="*/ 667 w 667"/>
                  <a:gd name="T9" fmla="*/ 133 h 538"/>
                  <a:gd name="T10" fmla="*/ 645 w 667"/>
                  <a:gd name="T11" fmla="*/ 321 h 538"/>
                  <a:gd name="T12" fmla="*/ 577 w 667"/>
                  <a:gd name="T13" fmla="*/ 291 h 538"/>
                  <a:gd name="T14" fmla="*/ 487 w 667"/>
                  <a:gd name="T15" fmla="*/ 216 h 538"/>
                  <a:gd name="T16" fmla="*/ 382 w 667"/>
                  <a:gd name="T17" fmla="*/ 171 h 538"/>
                  <a:gd name="T18" fmla="*/ 435 w 667"/>
                  <a:gd name="T19" fmla="*/ 238 h 538"/>
                  <a:gd name="T20" fmla="*/ 382 w 667"/>
                  <a:gd name="T21" fmla="*/ 538 h 538"/>
                  <a:gd name="T22" fmla="*/ 315 w 667"/>
                  <a:gd name="T23" fmla="*/ 493 h 538"/>
                  <a:gd name="T24" fmla="*/ 292 w 667"/>
                  <a:gd name="T25" fmla="*/ 478 h 538"/>
                  <a:gd name="T26" fmla="*/ 195 w 667"/>
                  <a:gd name="T27" fmla="*/ 426 h 538"/>
                  <a:gd name="T28" fmla="*/ 120 w 667"/>
                  <a:gd name="T29" fmla="*/ 328 h 538"/>
                  <a:gd name="T30" fmla="*/ 75 w 667"/>
                  <a:gd name="T31" fmla="*/ 321 h 538"/>
                  <a:gd name="T32" fmla="*/ 0 w 667"/>
                  <a:gd name="T33" fmla="*/ 30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7" h="538">
                    <a:moveTo>
                      <a:pt x="532" y="6"/>
                    </a:moveTo>
                    <a:cubicBezTo>
                      <a:pt x="535" y="13"/>
                      <a:pt x="548" y="28"/>
                      <a:pt x="540" y="28"/>
                    </a:cubicBezTo>
                    <a:cubicBezTo>
                      <a:pt x="531" y="28"/>
                      <a:pt x="519" y="0"/>
                      <a:pt x="525" y="6"/>
                    </a:cubicBezTo>
                    <a:cubicBezTo>
                      <a:pt x="550" y="31"/>
                      <a:pt x="565" y="42"/>
                      <a:pt x="600" y="51"/>
                    </a:cubicBezTo>
                    <a:cubicBezTo>
                      <a:pt x="630" y="72"/>
                      <a:pt x="640" y="106"/>
                      <a:pt x="667" y="133"/>
                    </a:cubicBezTo>
                    <a:cubicBezTo>
                      <a:pt x="649" y="193"/>
                      <a:pt x="666" y="262"/>
                      <a:pt x="645" y="321"/>
                    </a:cubicBezTo>
                    <a:cubicBezTo>
                      <a:pt x="643" y="325"/>
                      <a:pt x="581" y="293"/>
                      <a:pt x="577" y="291"/>
                    </a:cubicBezTo>
                    <a:cubicBezTo>
                      <a:pt x="551" y="256"/>
                      <a:pt x="530" y="229"/>
                      <a:pt x="487" y="216"/>
                    </a:cubicBezTo>
                    <a:cubicBezTo>
                      <a:pt x="457" y="195"/>
                      <a:pt x="417" y="182"/>
                      <a:pt x="382" y="171"/>
                    </a:cubicBezTo>
                    <a:cubicBezTo>
                      <a:pt x="419" y="198"/>
                      <a:pt x="411" y="203"/>
                      <a:pt x="435" y="238"/>
                    </a:cubicBezTo>
                    <a:cubicBezTo>
                      <a:pt x="466" y="340"/>
                      <a:pt x="480" y="474"/>
                      <a:pt x="382" y="538"/>
                    </a:cubicBezTo>
                    <a:cubicBezTo>
                      <a:pt x="360" y="523"/>
                      <a:pt x="337" y="508"/>
                      <a:pt x="315" y="493"/>
                    </a:cubicBezTo>
                    <a:cubicBezTo>
                      <a:pt x="307" y="488"/>
                      <a:pt x="292" y="478"/>
                      <a:pt x="292" y="478"/>
                    </a:cubicBezTo>
                    <a:cubicBezTo>
                      <a:pt x="262" y="438"/>
                      <a:pt x="242" y="437"/>
                      <a:pt x="195" y="426"/>
                    </a:cubicBezTo>
                    <a:cubicBezTo>
                      <a:pt x="148" y="402"/>
                      <a:pt x="145" y="378"/>
                      <a:pt x="120" y="328"/>
                    </a:cubicBezTo>
                    <a:cubicBezTo>
                      <a:pt x="113" y="314"/>
                      <a:pt x="90" y="324"/>
                      <a:pt x="75" y="321"/>
                    </a:cubicBezTo>
                    <a:cubicBezTo>
                      <a:pt x="49" y="316"/>
                      <a:pt x="26" y="306"/>
                      <a:pt x="0" y="306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Freeform 10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3353" y="14037"/>
                <a:ext cx="145" cy="168"/>
              </a:xfrm>
              <a:custGeom>
                <a:avLst/>
                <a:gdLst>
                  <a:gd name="T0" fmla="*/ 75 w 145"/>
                  <a:gd name="T1" fmla="*/ 168 h 168"/>
                  <a:gd name="T2" fmla="*/ 120 w 145"/>
                  <a:gd name="T3" fmla="*/ 71 h 168"/>
                  <a:gd name="T4" fmla="*/ 37 w 145"/>
                  <a:gd name="T5" fmla="*/ 26 h 168"/>
                  <a:gd name="T6" fmla="*/ 22 w 145"/>
                  <a:gd name="T7" fmla="*/ 3 h 168"/>
                  <a:gd name="T8" fmla="*/ 0 w 145"/>
                  <a:gd name="T9" fmla="*/ 1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68">
                    <a:moveTo>
                      <a:pt x="75" y="168"/>
                    </a:moveTo>
                    <a:cubicBezTo>
                      <a:pt x="127" y="156"/>
                      <a:pt x="145" y="133"/>
                      <a:pt x="120" y="71"/>
                    </a:cubicBezTo>
                    <a:cubicBezTo>
                      <a:pt x="111" y="50"/>
                      <a:pt x="55" y="35"/>
                      <a:pt x="37" y="26"/>
                    </a:cubicBezTo>
                    <a:cubicBezTo>
                      <a:pt x="32" y="18"/>
                      <a:pt x="30" y="6"/>
                      <a:pt x="22" y="3"/>
                    </a:cubicBezTo>
                    <a:cubicBezTo>
                      <a:pt x="15" y="0"/>
                      <a:pt x="0" y="11"/>
                      <a:pt x="0" y="11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Freeform 11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3690" y="13830"/>
                <a:ext cx="45" cy="30"/>
              </a:xfrm>
              <a:custGeom>
                <a:avLst/>
                <a:gdLst>
                  <a:gd name="T0" fmla="*/ 45 w 45"/>
                  <a:gd name="T1" fmla="*/ 30 h 30"/>
                  <a:gd name="T2" fmla="*/ 23 w 45"/>
                  <a:gd name="T3" fmla="*/ 8 h 30"/>
                  <a:gd name="T4" fmla="*/ 0 w 45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0">
                    <a:moveTo>
                      <a:pt x="45" y="30"/>
                    </a:moveTo>
                    <a:cubicBezTo>
                      <a:pt x="38" y="23"/>
                      <a:pt x="32" y="14"/>
                      <a:pt x="23" y="8"/>
                    </a:cubicBezTo>
                    <a:cubicBezTo>
                      <a:pt x="16" y="3"/>
                      <a:pt x="0" y="0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Freeform 12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3177" y="14151"/>
                <a:ext cx="54" cy="6"/>
              </a:xfrm>
              <a:custGeom>
                <a:avLst/>
                <a:gdLst>
                  <a:gd name="T0" fmla="*/ 54 w 54"/>
                  <a:gd name="T1" fmla="*/ 0 h 6"/>
                  <a:gd name="T2" fmla="*/ 0 w 54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6">
                    <a:moveTo>
                      <a:pt x="54" y="0"/>
                    </a:moveTo>
                    <a:cubicBezTo>
                      <a:pt x="49" y="0"/>
                      <a:pt x="14" y="6"/>
                      <a:pt x="0" y="6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Freeform 13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3126" y="14103"/>
                <a:ext cx="24" cy="12"/>
              </a:xfrm>
              <a:custGeom>
                <a:avLst/>
                <a:gdLst>
                  <a:gd name="T0" fmla="*/ 0 w 24"/>
                  <a:gd name="T1" fmla="*/ 0 h 12"/>
                  <a:gd name="T2" fmla="*/ 24 w 24"/>
                  <a:gd name="T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" h="12">
                    <a:moveTo>
                      <a:pt x="0" y="0"/>
                    </a:moveTo>
                    <a:cubicBezTo>
                      <a:pt x="8" y="8"/>
                      <a:pt x="12" y="12"/>
                      <a:pt x="24" y="12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Freeform 14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3420" y="14322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0 w 3"/>
                  <a:gd name="T3" fmla="*/ 0 h 9"/>
                  <a:gd name="T4" fmla="*/ 3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6"/>
                      <a:pt x="0" y="0"/>
                      <a:pt x="0" y="0"/>
                    </a:cubicBezTo>
                    <a:cubicBezTo>
                      <a:pt x="0" y="0"/>
                      <a:pt x="2" y="6"/>
                      <a:pt x="3" y="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73" name="对象 7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65624" y="4908121"/>
          <a:ext cx="236378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8" imgW="19202400" imgH="5791200" progId="Equation.DSMT4">
                  <p:embed/>
                </p:oleObj>
              </mc:Choice>
              <mc:Fallback>
                <p:oleObj name="Equation" r:id="rId118" imgW="192024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9"/>
                      <a:stretch>
                        <a:fillRect/>
                      </a:stretch>
                    </p:blipFill>
                    <p:spPr>
                      <a:xfrm>
                        <a:off x="1565624" y="4908121"/>
                        <a:ext cx="2363787" cy="722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对象 75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5260873" y="5269276"/>
          <a:ext cx="17272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0" imgW="14020800" imgH="5486400" progId="Equation.DSMT4">
                  <p:embed/>
                </p:oleObj>
              </mc:Choice>
              <mc:Fallback>
                <p:oleObj name="Equation" r:id="rId120" imgW="14020800" imgH="548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1"/>
                      <a:stretch>
                        <a:fillRect/>
                      </a:stretch>
                    </p:blipFill>
                    <p:spPr>
                      <a:xfrm>
                        <a:off x="5260873" y="5269276"/>
                        <a:ext cx="1727200" cy="684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0" name="直接连接符 109"/>
          <p:cNvCxnSpPr/>
          <p:nvPr>
            <p:custDataLst>
              <p:tags r:id="rId4"/>
            </p:custDataLst>
          </p:nvPr>
        </p:nvCxnSpPr>
        <p:spPr>
          <a:xfrm>
            <a:off x="5941297" y="3426453"/>
            <a:ext cx="1719360" cy="14208"/>
          </a:xfrm>
          <a:prstGeom prst="line">
            <a:avLst/>
          </a:prstGeom>
          <a:ln w="38100">
            <a:solidFill>
              <a:srgbClr val="0070C0"/>
            </a:solidFill>
            <a:headEnd type="none" w="lg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矩形 110"/>
          <p:cNvSpPr/>
          <p:nvPr>
            <p:custDataLst>
              <p:tags r:id="rId5"/>
            </p:custDataLst>
          </p:nvPr>
        </p:nvSpPr>
        <p:spPr>
          <a:xfrm>
            <a:off x="7150388" y="3002285"/>
            <a:ext cx="1525953" cy="1065506"/>
          </a:xfrm>
          <a:prstGeom prst="rect">
            <a:avLst/>
          </a:prstGeom>
          <a:blipFill>
            <a:blip r:embed="rId12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1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2" name="组合 111"/>
          <p:cNvGrpSpPr/>
          <p:nvPr>
            <p:custDataLst>
              <p:tags r:id="rId6"/>
            </p:custDataLst>
          </p:nvPr>
        </p:nvGrpSpPr>
        <p:grpSpPr>
          <a:xfrm>
            <a:off x="7809144" y="2792207"/>
            <a:ext cx="1868460" cy="679236"/>
            <a:chOff x="4671370" y="1720525"/>
            <a:chExt cx="1868460" cy="679236"/>
          </a:xfrm>
        </p:grpSpPr>
        <p:cxnSp>
          <p:nvCxnSpPr>
            <p:cNvPr id="113" name="直接箭头连接符 112"/>
            <p:cNvCxnSpPr/>
            <p:nvPr>
              <p:custDataLst>
                <p:tags r:id="rId80"/>
              </p:custDataLst>
            </p:nvPr>
          </p:nvCxnSpPr>
          <p:spPr>
            <a:xfrm>
              <a:off x="4671370" y="2399761"/>
              <a:ext cx="1638256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lg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4" name="对象 113"/>
            <p:cNvGraphicFramePr>
              <a:graphicFrameLocks noChangeAspect="1"/>
            </p:cNvGraphicFramePr>
            <p:nvPr>
              <p:custDataLst>
                <p:tags r:id="rId81"/>
              </p:custDataLst>
            </p:nvPr>
          </p:nvGraphicFramePr>
          <p:xfrm>
            <a:off x="5936580" y="1720525"/>
            <a:ext cx="603250" cy="641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3" imgW="5486400" imgH="5791200" progId="Equation.DSMT4">
                    <p:embed/>
                  </p:oleObj>
                </mc:Choice>
                <mc:Fallback>
                  <p:oleObj name="Equation" r:id="rId123" imgW="5486400" imgH="5791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4"/>
                        <a:stretch>
                          <a:fillRect/>
                        </a:stretch>
                      </p:blipFill>
                      <p:spPr>
                        <a:xfrm>
                          <a:off x="5936580" y="1720525"/>
                          <a:ext cx="603250" cy="6413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5" name="组合 114"/>
          <p:cNvGrpSpPr/>
          <p:nvPr>
            <p:custDataLst>
              <p:tags r:id="rId7"/>
            </p:custDataLst>
          </p:nvPr>
        </p:nvGrpSpPr>
        <p:grpSpPr>
          <a:xfrm>
            <a:off x="3946431" y="2454358"/>
            <a:ext cx="946914" cy="511053"/>
            <a:chOff x="4704684" y="917244"/>
            <a:chExt cx="946914" cy="511053"/>
          </a:xfrm>
        </p:grpSpPr>
        <p:cxnSp>
          <p:nvCxnSpPr>
            <p:cNvPr id="116" name="直接箭头连接符 115"/>
            <p:cNvCxnSpPr/>
            <p:nvPr>
              <p:custDataLst>
                <p:tags r:id="rId78"/>
              </p:custDataLst>
            </p:nvPr>
          </p:nvCxnSpPr>
          <p:spPr>
            <a:xfrm flipH="1">
              <a:off x="4844090" y="1428297"/>
              <a:ext cx="807508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lg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7" name="对象 116"/>
            <p:cNvGraphicFramePr>
              <a:graphicFrameLocks noChangeAspect="1"/>
            </p:cNvGraphicFramePr>
            <p:nvPr>
              <p:custDataLst>
                <p:tags r:id="rId79"/>
              </p:custDataLst>
            </p:nvPr>
          </p:nvGraphicFramePr>
          <p:xfrm>
            <a:off x="4704684" y="917244"/>
            <a:ext cx="434975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5" imgW="3962400" imgH="3962400" progId="Equation.DSMT4">
                    <p:embed/>
                  </p:oleObj>
                </mc:Choice>
                <mc:Fallback>
                  <p:oleObj name="Equation" r:id="rId125" imgW="3962400" imgH="39624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6"/>
                        <a:stretch>
                          <a:fillRect/>
                        </a:stretch>
                      </p:blipFill>
                      <p:spPr>
                        <a:xfrm>
                          <a:off x="4704684" y="917244"/>
                          <a:ext cx="434975" cy="4381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8" name="组合 117"/>
          <p:cNvGrpSpPr/>
          <p:nvPr>
            <p:custDataLst>
              <p:tags r:id="rId8"/>
            </p:custDataLst>
          </p:nvPr>
        </p:nvGrpSpPr>
        <p:grpSpPr>
          <a:xfrm>
            <a:off x="3883480" y="4091183"/>
            <a:ext cx="2955113" cy="106919"/>
            <a:chOff x="1806074" y="2554841"/>
            <a:chExt cx="2955113" cy="106919"/>
          </a:xfrm>
        </p:grpSpPr>
        <p:cxnSp>
          <p:nvCxnSpPr>
            <p:cNvPr id="119" name="直接连接符 118"/>
            <p:cNvCxnSpPr/>
            <p:nvPr>
              <p:custDataLst>
                <p:tags r:id="rId51"/>
              </p:custDataLst>
            </p:nvPr>
          </p:nvCxnSpPr>
          <p:spPr>
            <a:xfrm flipH="1">
              <a:off x="1830663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>
              <p:custDataLst>
                <p:tags r:id="rId52"/>
              </p:custDataLst>
            </p:nvPr>
          </p:nvCxnSpPr>
          <p:spPr>
            <a:xfrm flipH="1">
              <a:off x="1943177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>
              <p:custDataLst>
                <p:tags r:id="rId53"/>
              </p:custDataLst>
            </p:nvPr>
          </p:nvCxnSpPr>
          <p:spPr>
            <a:xfrm flipH="1">
              <a:off x="2055691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>
              <p:custDataLst>
                <p:tags r:id="rId54"/>
              </p:custDataLst>
            </p:nvPr>
          </p:nvCxnSpPr>
          <p:spPr>
            <a:xfrm flipH="1">
              <a:off x="2168205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>
              <p:custDataLst>
                <p:tags r:id="rId55"/>
              </p:custDataLst>
            </p:nvPr>
          </p:nvCxnSpPr>
          <p:spPr>
            <a:xfrm flipH="1">
              <a:off x="2276745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>
              <p:custDataLst>
                <p:tags r:id="rId56"/>
              </p:custDataLst>
            </p:nvPr>
          </p:nvCxnSpPr>
          <p:spPr>
            <a:xfrm flipH="1">
              <a:off x="2389259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>
              <p:custDataLst>
                <p:tags r:id="rId57"/>
              </p:custDataLst>
            </p:nvPr>
          </p:nvCxnSpPr>
          <p:spPr>
            <a:xfrm flipH="1">
              <a:off x="2501773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>
              <p:custDataLst>
                <p:tags r:id="rId58"/>
              </p:custDataLst>
            </p:nvPr>
          </p:nvCxnSpPr>
          <p:spPr>
            <a:xfrm flipH="1">
              <a:off x="2614287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>
              <p:custDataLst>
                <p:tags r:id="rId59"/>
              </p:custDataLst>
            </p:nvPr>
          </p:nvCxnSpPr>
          <p:spPr>
            <a:xfrm flipH="1">
              <a:off x="2730757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>
              <p:custDataLst>
                <p:tags r:id="rId60"/>
              </p:custDataLst>
            </p:nvPr>
          </p:nvCxnSpPr>
          <p:spPr>
            <a:xfrm flipH="1">
              <a:off x="2843271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>
              <p:custDataLst>
                <p:tags r:id="rId61"/>
              </p:custDataLst>
            </p:nvPr>
          </p:nvCxnSpPr>
          <p:spPr>
            <a:xfrm flipH="1">
              <a:off x="2955785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>
              <p:custDataLst>
                <p:tags r:id="rId62"/>
              </p:custDataLst>
            </p:nvPr>
          </p:nvCxnSpPr>
          <p:spPr>
            <a:xfrm flipH="1">
              <a:off x="3068299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>
              <p:custDataLst>
                <p:tags r:id="rId63"/>
              </p:custDataLst>
            </p:nvPr>
          </p:nvCxnSpPr>
          <p:spPr>
            <a:xfrm flipH="1">
              <a:off x="3176839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>
              <p:custDataLst>
                <p:tags r:id="rId64"/>
              </p:custDataLst>
            </p:nvPr>
          </p:nvCxnSpPr>
          <p:spPr>
            <a:xfrm flipH="1">
              <a:off x="3289353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>
              <p:custDataLst>
                <p:tags r:id="rId65"/>
              </p:custDataLst>
            </p:nvPr>
          </p:nvCxnSpPr>
          <p:spPr>
            <a:xfrm flipH="1">
              <a:off x="3401867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>
              <p:custDataLst>
                <p:tags r:id="rId66"/>
              </p:custDataLst>
            </p:nvPr>
          </p:nvCxnSpPr>
          <p:spPr>
            <a:xfrm flipH="1">
              <a:off x="3514381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>
              <p:custDataLst>
                <p:tags r:id="rId67"/>
              </p:custDataLst>
            </p:nvPr>
          </p:nvCxnSpPr>
          <p:spPr>
            <a:xfrm flipH="1">
              <a:off x="3601393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>
              <p:custDataLst>
                <p:tags r:id="rId68"/>
              </p:custDataLst>
            </p:nvPr>
          </p:nvCxnSpPr>
          <p:spPr>
            <a:xfrm flipH="1">
              <a:off x="3698372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>
              <p:custDataLst>
                <p:tags r:id="rId69"/>
              </p:custDataLst>
            </p:nvPr>
          </p:nvCxnSpPr>
          <p:spPr>
            <a:xfrm flipH="1">
              <a:off x="3810886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>
              <p:custDataLst>
                <p:tags r:id="rId70"/>
              </p:custDataLst>
            </p:nvPr>
          </p:nvCxnSpPr>
          <p:spPr>
            <a:xfrm flipH="1">
              <a:off x="3923400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>
              <p:custDataLst>
                <p:tags r:id="rId71"/>
              </p:custDataLst>
            </p:nvPr>
          </p:nvCxnSpPr>
          <p:spPr>
            <a:xfrm flipH="1">
              <a:off x="4031940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>
              <p:custDataLst>
                <p:tags r:id="rId72"/>
              </p:custDataLst>
            </p:nvPr>
          </p:nvCxnSpPr>
          <p:spPr>
            <a:xfrm flipH="1">
              <a:off x="4144454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>
              <p:custDataLst>
                <p:tags r:id="rId73"/>
              </p:custDataLst>
            </p:nvPr>
          </p:nvCxnSpPr>
          <p:spPr>
            <a:xfrm flipH="1">
              <a:off x="4256968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>
              <p:custDataLst>
                <p:tags r:id="rId74"/>
              </p:custDataLst>
            </p:nvPr>
          </p:nvCxnSpPr>
          <p:spPr>
            <a:xfrm flipH="1">
              <a:off x="4369482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>
              <p:custDataLst>
                <p:tags r:id="rId75"/>
              </p:custDataLst>
            </p:nvPr>
          </p:nvCxnSpPr>
          <p:spPr>
            <a:xfrm flipH="1">
              <a:off x="4485952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>
              <p:custDataLst>
                <p:tags r:id="rId76"/>
              </p:custDataLst>
            </p:nvPr>
          </p:nvCxnSpPr>
          <p:spPr>
            <a:xfrm flipH="1">
              <a:off x="4598466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>
              <p:custDataLst>
                <p:tags r:id="rId77"/>
              </p:custDataLst>
            </p:nvPr>
          </p:nvCxnSpPr>
          <p:spPr>
            <a:xfrm flipV="1">
              <a:off x="1806074" y="2554841"/>
              <a:ext cx="2955113" cy="16909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组合 145"/>
          <p:cNvGrpSpPr/>
          <p:nvPr>
            <p:custDataLst>
              <p:tags r:id="rId9"/>
            </p:custDataLst>
          </p:nvPr>
        </p:nvGrpSpPr>
        <p:grpSpPr>
          <a:xfrm>
            <a:off x="6454689" y="4071032"/>
            <a:ext cx="2955113" cy="106919"/>
            <a:chOff x="1806074" y="2554841"/>
            <a:chExt cx="2955113" cy="106919"/>
          </a:xfrm>
        </p:grpSpPr>
        <p:cxnSp>
          <p:nvCxnSpPr>
            <p:cNvPr id="147" name="直接连接符 146"/>
            <p:cNvCxnSpPr/>
            <p:nvPr>
              <p:custDataLst>
                <p:tags r:id="rId24"/>
              </p:custDataLst>
            </p:nvPr>
          </p:nvCxnSpPr>
          <p:spPr>
            <a:xfrm flipH="1">
              <a:off x="1830663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>
              <p:custDataLst>
                <p:tags r:id="rId25"/>
              </p:custDataLst>
            </p:nvPr>
          </p:nvCxnSpPr>
          <p:spPr>
            <a:xfrm flipH="1">
              <a:off x="1943177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>
              <p:custDataLst>
                <p:tags r:id="rId26"/>
              </p:custDataLst>
            </p:nvPr>
          </p:nvCxnSpPr>
          <p:spPr>
            <a:xfrm flipH="1">
              <a:off x="2055691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>
              <p:custDataLst>
                <p:tags r:id="rId27"/>
              </p:custDataLst>
            </p:nvPr>
          </p:nvCxnSpPr>
          <p:spPr>
            <a:xfrm flipH="1">
              <a:off x="2168205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>
              <p:custDataLst>
                <p:tags r:id="rId28"/>
              </p:custDataLst>
            </p:nvPr>
          </p:nvCxnSpPr>
          <p:spPr>
            <a:xfrm flipH="1">
              <a:off x="2276745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>
              <p:custDataLst>
                <p:tags r:id="rId29"/>
              </p:custDataLst>
            </p:nvPr>
          </p:nvCxnSpPr>
          <p:spPr>
            <a:xfrm flipH="1">
              <a:off x="2389259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>
              <p:custDataLst>
                <p:tags r:id="rId30"/>
              </p:custDataLst>
            </p:nvPr>
          </p:nvCxnSpPr>
          <p:spPr>
            <a:xfrm flipH="1">
              <a:off x="2501773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>
              <p:custDataLst>
                <p:tags r:id="rId31"/>
              </p:custDataLst>
            </p:nvPr>
          </p:nvCxnSpPr>
          <p:spPr>
            <a:xfrm flipH="1">
              <a:off x="2614287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>
              <p:custDataLst>
                <p:tags r:id="rId32"/>
              </p:custDataLst>
            </p:nvPr>
          </p:nvCxnSpPr>
          <p:spPr>
            <a:xfrm flipH="1">
              <a:off x="2730757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>
              <p:custDataLst>
                <p:tags r:id="rId33"/>
              </p:custDataLst>
            </p:nvPr>
          </p:nvCxnSpPr>
          <p:spPr>
            <a:xfrm flipH="1">
              <a:off x="2843271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>
              <p:custDataLst>
                <p:tags r:id="rId34"/>
              </p:custDataLst>
            </p:nvPr>
          </p:nvCxnSpPr>
          <p:spPr>
            <a:xfrm flipH="1">
              <a:off x="2955785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>
              <p:custDataLst>
                <p:tags r:id="rId35"/>
              </p:custDataLst>
            </p:nvPr>
          </p:nvCxnSpPr>
          <p:spPr>
            <a:xfrm flipH="1">
              <a:off x="3068299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>
              <p:custDataLst>
                <p:tags r:id="rId36"/>
              </p:custDataLst>
            </p:nvPr>
          </p:nvCxnSpPr>
          <p:spPr>
            <a:xfrm flipH="1">
              <a:off x="3176839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>
              <p:custDataLst>
                <p:tags r:id="rId37"/>
              </p:custDataLst>
            </p:nvPr>
          </p:nvCxnSpPr>
          <p:spPr>
            <a:xfrm flipH="1">
              <a:off x="3289353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>
              <p:custDataLst>
                <p:tags r:id="rId38"/>
              </p:custDataLst>
            </p:nvPr>
          </p:nvCxnSpPr>
          <p:spPr>
            <a:xfrm flipH="1">
              <a:off x="3401867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>
              <p:custDataLst>
                <p:tags r:id="rId39"/>
              </p:custDataLst>
            </p:nvPr>
          </p:nvCxnSpPr>
          <p:spPr>
            <a:xfrm flipH="1">
              <a:off x="3514381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>
              <p:custDataLst>
                <p:tags r:id="rId40"/>
              </p:custDataLst>
            </p:nvPr>
          </p:nvCxnSpPr>
          <p:spPr>
            <a:xfrm flipH="1">
              <a:off x="3601393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>
              <p:custDataLst>
                <p:tags r:id="rId41"/>
              </p:custDataLst>
            </p:nvPr>
          </p:nvCxnSpPr>
          <p:spPr>
            <a:xfrm flipH="1">
              <a:off x="3698372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>
              <p:custDataLst>
                <p:tags r:id="rId42"/>
              </p:custDataLst>
            </p:nvPr>
          </p:nvCxnSpPr>
          <p:spPr>
            <a:xfrm flipH="1">
              <a:off x="3810886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>
              <p:custDataLst>
                <p:tags r:id="rId43"/>
              </p:custDataLst>
            </p:nvPr>
          </p:nvCxnSpPr>
          <p:spPr>
            <a:xfrm flipH="1">
              <a:off x="3923400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/>
            <p:nvPr>
              <p:custDataLst>
                <p:tags r:id="rId44"/>
              </p:custDataLst>
            </p:nvPr>
          </p:nvCxnSpPr>
          <p:spPr>
            <a:xfrm flipH="1">
              <a:off x="4031940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>
              <p:custDataLst>
                <p:tags r:id="rId45"/>
              </p:custDataLst>
            </p:nvPr>
          </p:nvCxnSpPr>
          <p:spPr>
            <a:xfrm flipH="1">
              <a:off x="4144454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>
              <p:custDataLst>
                <p:tags r:id="rId46"/>
              </p:custDataLst>
            </p:nvPr>
          </p:nvCxnSpPr>
          <p:spPr>
            <a:xfrm flipH="1">
              <a:off x="4256968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>
              <p:custDataLst>
                <p:tags r:id="rId47"/>
              </p:custDataLst>
            </p:nvPr>
          </p:nvCxnSpPr>
          <p:spPr>
            <a:xfrm flipH="1">
              <a:off x="4369482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>
              <p:custDataLst>
                <p:tags r:id="rId48"/>
              </p:custDataLst>
            </p:nvPr>
          </p:nvCxnSpPr>
          <p:spPr>
            <a:xfrm flipH="1">
              <a:off x="4485952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>
              <p:custDataLst>
                <p:tags r:id="rId49"/>
              </p:custDataLst>
            </p:nvPr>
          </p:nvCxnSpPr>
          <p:spPr>
            <a:xfrm flipH="1">
              <a:off x="4598466" y="2571750"/>
              <a:ext cx="112514" cy="900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>
              <p:custDataLst>
                <p:tags r:id="rId50"/>
              </p:custDataLst>
            </p:nvPr>
          </p:nvCxnSpPr>
          <p:spPr>
            <a:xfrm flipV="1">
              <a:off x="1806074" y="2554841"/>
              <a:ext cx="2955113" cy="16909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0" name="对象 179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6961286" y="5253626"/>
          <a:ext cx="24003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7" imgW="19507200" imgH="5791200" progId="Equation.DSMT4">
                  <p:embed/>
                </p:oleObj>
              </mc:Choice>
              <mc:Fallback>
                <p:oleObj name="Equation" r:id="rId127" imgW="195072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8"/>
                      <a:stretch>
                        <a:fillRect/>
                      </a:stretch>
                    </p:blipFill>
                    <p:spPr>
                      <a:xfrm>
                        <a:off x="6961286" y="5253626"/>
                        <a:ext cx="2400300" cy="722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1" name="组合 180"/>
          <p:cNvGrpSpPr/>
          <p:nvPr>
            <p:custDataLst>
              <p:tags r:id="rId11"/>
            </p:custDataLst>
          </p:nvPr>
        </p:nvGrpSpPr>
        <p:grpSpPr>
          <a:xfrm>
            <a:off x="8470202" y="1949879"/>
            <a:ext cx="817192" cy="683237"/>
            <a:chOff x="4844090" y="745060"/>
            <a:chExt cx="817192" cy="683237"/>
          </a:xfrm>
        </p:grpSpPr>
        <p:cxnSp>
          <p:nvCxnSpPr>
            <p:cNvPr id="182" name="直接箭头连接符 181"/>
            <p:cNvCxnSpPr/>
            <p:nvPr>
              <p:custDataLst>
                <p:tags r:id="rId22"/>
              </p:custDataLst>
            </p:nvPr>
          </p:nvCxnSpPr>
          <p:spPr>
            <a:xfrm flipH="1">
              <a:off x="4844090" y="1428297"/>
              <a:ext cx="807508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lg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3" name="对象 182"/>
            <p:cNvGraphicFramePr>
              <a:graphicFrameLocks noChangeAspect="1"/>
            </p:cNvGraphicFramePr>
            <p:nvPr>
              <p:custDataLst>
                <p:tags r:id="rId23"/>
              </p:custDataLst>
            </p:nvPr>
          </p:nvGraphicFramePr>
          <p:xfrm>
            <a:off x="5126294" y="745060"/>
            <a:ext cx="534988" cy="639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9" imgW="4876800" imgH="5791200" progId="Equation.DSMT4">
                    <p:embed/>
                  </p:oleObj>
                </mc:Choice>
                <mc:Fallback>
                  <p:oleObj name="Equation" r:id="rId129" imgW="4876800" imgH="5791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30"/>
                        <a:stretch>
                          <a:fillRect/>
                        </a:stretch>
                      </p:blipFill>
                      <p:spPr>
                        <a:xfrm>
                          <a:off x="5126294" y="745060"/>
                          <a:ext cx="534988" cy="6397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" name="组合 183"/>
          <p:cNvGrpSpPr/>
          <p:nvPr>
            <p:custDataLst>
              <p:tags r:id="rId12"/>
            </p:custDataLst>
          </p:nvPr>
        </p:nvGrpSpPr>
        <p:grpSpPr>
          <a:xfrm>
            <a:off x="4903827" y="2240454"/>
            <a:ext cx="1374290" cy="406068"/>
            <a:chOff x="4844090" y="1022229"/>
            <a:chExt cx="1374290" cy="406068"/>
          </a:xfrm>
        </p:grpSpPr>
        <p:cxnSp>
          <p:nvCxnSpPr>
            <p:cNvPr id="185" name="直接箭头连接符 184"/>
            <p:cNvCxnSpPr/>
            <p:nvPr>
              <p:custDataLst>
                <p:tags r:id="rId20"/>
              </p:custDataLst>
            </p:nvPr>
          </p:nvCxnSpPr>
          <p:spPr>
            <a:xfrm flipH="1">
              <a:off x="4844090" y="1414891"/>
              <a:ext cx="1374290" cy="13406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lg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6" name="对象 185"/>
            <p:cNvGraphicFramePr>
              <a:graphicFrameLocks noChangeAspect="1"/>
            </p:cNvGraphicFramePr>
            <p:nvPr>
              <p:custDataLst>
                <p:tags r:id="rId21"/>
              </p:custDataLst>
            </p:nvPr>
          </p:nvGraphicFramePr>
          <p:xfrm>
            <a:off x="5528517" y="1022229"/>
            <a:ext cx="300038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1" imgW="2743200" imgH="3352800" progId="Equation.DSMT4">
                    <p:embed/>
                  </p:oleObj>
                </mc:Choice>
                <mc:Fallback>
                  <p:oleObj name="Equation" r:id="rId131" imgW="2743200" imgH="33528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32"/>
                        <a:stretch>
                          <a:fillRect/>
                        </a:stretch>
                      </p:blipFill>
                      <p:spPr>
                        <a:xfrm>
                          <a:off x="5528517" y="1022229"/>
                          <a:ext cx="300038" cy="3698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7" name="对象 186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702145" y="5822421"/>
          <a:ext cx="19526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3" imgW="15849600" imgH="5791200" progId="Equation.DSMT4">
                  <p:embed/>
                </p:oleObj>
              </mc:Choice>
              <mc:Fallback>
                <p:oleObj name="Equation" r:id="rId133" imgW="158496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4"/>
                      <a:stretch>
                        <a:fillRect/>
                      </a:stretch>
                    </p:blipFill>
                    <p:spPr>
                      <a:xfrm>
                        <a:off x="1702145" y="5822421"/>
                        <a:ext cx="1952625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" name="组合 173"/>
          <p:cNvGrpSpPr/>
          <p:nvPr>
            <p:custDataLst>
              <p:tags r:id="rId14"/>
            </p:custDataLst>
          </p:nvPr>
        </p:nvGrpSpPr>
        <p:grpSpPr>
          <a:xfrm>
            <a:off x="123661" y="838967"/>
            <a:ext cx="8287868" cy="637060"/>
            <a:chOff x="123661" y="838967"/>
            <a:chExt cx="8287868" cy="637060"/>
          </a:xfrm>
        </p:grpSpPr>
        <p:sp>
          <p:nvSpPr>
            <p:cNvPr id="175" name="Text Box 4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23661" y="838967"/>
              <a:ext cx="1483197" cy="556563"/>
            </a:xfrm>
            <a:prstGeom prst="rect">
              <a:avLst/>
            </a:prstGeom>
            <a:noFill/>
            <a:ln w="571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170" tIns="46990" rIns="90170" bIns="46990">
              <a:spAutoFit/>
            </a:bodyPr>
            <a:lstStyle/>
            <a:p>
              <a:r>
                <a:rPr lang="en-US" altLang="zh-CN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3.</a:t>
              </a:r>
              <a:r>
                <a:rPr lang="zh-CN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总功：</a:t>
              </a:r>
              <a:endPara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6" name="Text Box 5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541135" y="855704"/>
              <a:ext cx="4806398" cy="556563"/>
            </a:xfrm>
            <a:prstGeom prst="rect">
              <a:avLst/>
            </a:prstGeom>
            <a:noFill/>
            <a:ln w="57150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>
              <a:spAutoFit/>
            </a:bodyPr>
            <a:lstStyle/>
            <a:p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有用功和</a:t>
              </a:r>
              <a:r>
                <a:rPr lang="en-US" altLang="zh-CN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(</a:t>
              </a: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所有</a:t>
              </a:r>
              <a:r>
                <a:rPr lang="en-US" altLang="zh-CN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)</a:t>
              </a: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额外功之和。</a:t>
              </a:r>
            </a:p>
          </p:txBody>
        </p:sp>
        <p:graphicFrame>
          <p:nvGraphicFramePr>
            <p:cNvPr id="177" name="对象 176"/>
            <p:cNvGraphicFramePr>
              <a:graphicFrameLocks noChangeAspect="1"/>
            </p:cNvGraphicFramePr>
            <p:nvPr>
              <p:custDataLst>
                <p:tags r:id="rId19"/>
              </p:custDataLst>
            </p:nvPr>
          </p:nvGraphicFramePr>
          <p:xfrm>
            <a:off x="6309679" y="906114"/>
            <a:ext cx="2101850" cy="569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5" imgW="21640800" imgH="5791200" progId="Equation.DSMT4">
                    <p:embed/>
                  </p:oleObj>
                </mc:Choice>
                <mc:Fallback>
                  <p:oleObj name="Equation" r:id="rId135" imgW="21640800" imgH="5791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36"/>
                        <a:stretch>
                          <a:fillRect/>
                        </a:stretch>
                      </p:blipFill>
                      <p:spPr>
                        <a:xfrm>
                          <a:off x="6309679" y="906114"/>
                          <a:ext cx="2101850" cy="5699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8" name="文本框 177"/>
          <p:cNvSpPr txBox="1"/>
          <p:nvPr>
            <p:custDataLst>
              <p:tags r:id="rId15"/>
            </p:custDataLst>
          </p:nvPr>
        </p:nvSpPr>
        <p:spPr bwMode="auto">
          <a:xfrm>
            <a:off x="4651888" y="4204864"/>
            <a:ext cx="4414029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/>
          <a:p>
            <a:pPr algn="l"/>
            <a:r>
              <a:rPr lang="zh-CN" altLang="en-US"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若不计动滑轮重、绳重，</a:t>
            </a:r>
          </a:p>
        </p:txBody>
      </p:sp>
      <p:sp>
        <p:nvSpPr>
          <p:cNvPr id="179" name="文本框 178"/>
          <p:cNvSpPr txBox="1"/>
          <p:nvPr>
            <p:custDataLst>
              <p:tags r:id="rId16"/>
            </p:custDataLst>
          </p:nvPr>
        </p:nvSpPr>
        <p:spPr bwMode="auto">
          <a:xfrm>
            <a:off x="565961" y="1502725"/>
            <a:ext cx="6337632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/>
          <a:p>
            <a:pPr algn="l"/>
            <a:r>
              <a:rPr lang="zh-CN" altLang="en-US"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利用机械做功时，研究对象是机械。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>
            <p:custDataLst>
              <p:tags r:id="rId1"/>
            </p:custDataLst>
          </p:nvPr>
        </p:nvGrpSpPr>
        <p:grpSpPr>
          <a:xfrm>
            <a:off x="123661" y="838967"/>
            <a:ext cx="8287868" cy="637060"/>
            <a:chOff x="123661" y="838967"/>
            <a:chExt cx="8287868" cy="637060"/>
          </a:xfrm>
        </p:grpSpPr>
        <p:sp>
          <p:nvSpPr>
            <p:cNvPr id="175" name="Text Box 4"/>
            <p:cNvSpPr txBox="1">
              <a:spLocks noChangeArrowheads="1"/>
            </p:cNvSpPr>
            <p:nvPr>
              <p:custDataLst>
                <p:tags r:id="rId240"/>
              </p:custDataLst>
            </p:nvPr>
          </p:nvSpPr>
          <p:spPr bwMode="auto">
            <a:xfrm>
              <a:off x="123661" y="838967"/>
              <a:ext cx="1483197" cy="556563"/>
            </a:xfrm>
            <a:prstGeom prst="rect">
              <a:avLst/>
            </a:prstGeom>
            <a:noFill/>
            <a:ln w="571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170" tIns="46990" rIns="90170" bIns="46990">
              <a:spAutoFit/>
            </a:bodyPr>
            <a:lstStyle/>
            <a:p>
              <a:r>
                <a:rPr lang="en-US" altLang="zh-CN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3.</a:t>
              </a:r>
              <a:r>
                <a:rPr lang="zh-CN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总功：</a:t>
              </a:r>
              <a:endPara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6" name="Text Box 5"/>
            <p:cNvSpPr txBox="1">
              <a:spLocks noChangeArrowheads="1"/>
            </p:cNvSpPr>
            <p:nvPr>
              <p:custDataLst>
                <p:tags r:id="rId241"/>
              </p:custDataLst>
            </p:nvPr>
          </p:nvSpPr>
          <p:spPr bwMode="auto">
            <a:xfrm>
              <a:off x="1541135" y="855704"/>
              <a:ext cx="4806398" cy="556563"/>
            </a:xfrm>
            <a:prstGeom prst="rect">
              <a:avLst/>
            </a:prstGeom>
            <a:noFill/>
            <a:ln w="57150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>
              <a:spAutoFit/>
            </a:bodyPr>
            <a:lstStyle/>
            <a:p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有用功和</a:t>
              </a:r>
              <a:r>
                <a:rPr lang="en-US" altLang="zh-CN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(</a:t>
              </a: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所有</a:t>
              </a:r>
              <a:r>
                <a:rPr lang="en-US" altLang="zh-CN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)</a:t>
              </a: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额外功之和。</a:t>
              </a:r>
            </a:p>
          </p:txBody>
        </p:sp>
        <p:graphicFrame>
          <p:nvGraphicFramePr>
            <p:cNvPr id="177" name="对象 176"/>
            <p:cNvGraphicFramePr>
              <a:graphicFrameLocks noChangeAspect="1"/>
            </p:cNvGraphicFramePr>
            <p:nvPr>
              <p:custDataLst>
                <p:tags r:id="rId242"/>
              </p:custDataLst>
            </p:nvPr>
          </p:nvGraphicFramePr>
          <p:xfrm>
            <a:off x="6309679" y="906114"/>
            <a:ext cx="2101850" cy="569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5" imgW="21640800" imgH="5791200" progId="Equation.DSMT4">
                    <p:embed/>
                  </p:oleObj>
                </mc:Choice>
                <mc:Fallback>
                  <p:oleObj name="Equation" r:id="rId245" imgW="21640800" imgH="5791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46"/>
                        <a:stretch>
                          <a:fillRect/>
                        </a:stretch>
                      </p:blipFill>
                      <p:spPr>
                        <a:xfrm>
                          <a:off x="6309679" y="906114"/>
                          <a:ext cx="2101850" cy="5699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9" name="组合 178"/>
          <p:cNvGrpSpPr/>
          <p:nvPr>
            <p:custDataLst>
              <p:tags r:id="rId2"/>
            </p:custDataLst>
          </p:nvPr>
        </p:nvGrpSpPr>
        <p:grpSpPr>
          <a:xfrm>
            <a:off x="743628" y="2819983"/>
            <a:ext cx="6515301" cy="1855233"/>
            <a:chOff x="2768822" y="807211"/>
            <a:chExt cx="6515301" cy="1855233"/>
          </a:xfrm>
        </p:grpSpPr>
        <p:cxnSp>
          <p:nvCxnSpPr>
            <p:cNvPr id="188" name="直接连接符 187"/>
            <p:cNvCxnSpPr/>
            <p:nvPr>
              <p:custDataLst>
                <p:tags r:id="rId26"/>
              </p:custDataLst>
            </p:nvPr>
          </p:nvCxnSpPr>
          <p:spPr>
            <a:xfrm flipV="1">
              <a:off x="3523053" y="1962162"/>
              <a:ext cx="709126" cy="16795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矩形 188"/>
            <p:cNvSpPr/>
            <p:nvPr>
              <p:custDataLst>
                <p:tags r:id="rId27"/>
              </p:custDataLst>
            </p:nvPr>
          </p:nvSpPr>
          <p:spPr>
            <a:xfrm>
              <a:off x="3007360" y="2530364"/>
              <a:ext cx="5923280" cy="132080"/>
            </a:xfrm>
            <a:prstGeom prst="rect">
              <a:avLst/>
            </a:prstGeom>
            <a:blipFill>
              <a:blip r:embed="rId24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0" name="矩形 189"/>
            <p:cNvSpPr/>
            <p:nvPr>
              <p:custDataLst>
                <p:tags r:id="rId28"/>
              </p:custDataLst>
            </p:nvPr>
          </p:nvSpPr>
          <p:spPr>
            <a:xfrm rot="20979020">
              <a:off x="2962906" y="1939753"/>
              <a:ext cx="6019800" cy="50276"/>
            </a:xfrm>
            <a:prstGeom prst="rect">
              <a:avLst/>
            </a:prstGeom>
            <a:blipFill>
              <a:blip r:embed="rId24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1" name="矩形 190"/>
            <p:cNvSpPr/>
            <p:nvPr>
              <p:custDataLst>
                <p:tags r:id="rId29"/>
              </p:custDataLst>
            </p:nvPr>
          </p:nvSpPr>
          <p:spPr>
            <a:xfrm>
              <a:off x="7761543" y="1666876"/>
              <a:ext cx="473668" cy="881904"/>
            </a:xfrm>
            <a:prstGeom prst="rect">
              <a:avLst/>
            </a:prstGeom>
            <a:blipFill>
              <a:blip r:embed="rId248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2" name="矩形 191"/>
            <p:cNvSpPr/>
            <p:nvPr>
              <p:custDataLst>
                <p:tags r:id="rId30"/>
              </p:custDataLst>
            </p:nvPr>
          </p:nvSpPr>
          <p:spPr>
            <a:xfrm rot="4756263">
              <a:off x="3184330" y="1688175"/>
              <a:ext cx="473668" cy="940849"/>
            </a:xfrm>
            <a:prstGeom prst="rect">
              <a:avLst/>
            </a:prstGeom>
            <a:blipFill>
              <a:blip r:embed="rId248"/>
              <a:tile tx="0" ty="0" sx="100000" sy="100000" flip="none" algn="tl"/>
            </a:blip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93" name="直接箭头连接符 192"/>
            <p:cNvCxnSpPr/>
            <p:nvPr>
              <p:custDataLst>
                <p:tags r:id="rId31"/>
              </p:custDataLst>
            </p:nvPr>
          </p:nvCxnSpPr>
          <p:spPr>
            <a:xfrm flipH="1" flipV="1">
              <a:off x="8922715" y="1592404"/>
              <a:ext cx="0" cy="38216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lg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>
              <p:custDataLst>
                <p:tags r:id="rId32"/>
              </p:custDataLst>
            </p:nvPr>
          </p:nvCxnSpPr>
          <p:spPr>
            <a:xfrm flipV="1">
              <a:off x="8027406" y="1615931"/>
              <a:ext cx="1226100" cy="9879"/>
            </a:xfrm>
            <a:prstGeom prst="line">
              <a:avLst/>
            </a:prstGeom>
            <a:ln w="22225">
              <a:solidFill>
                <a:schemeClr val="tx1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>
              <p:custDataLst>
                <p:tags r:id="rId33"/>
              </p:custDataLst>
            </p:nvPr>
          </p:nvCxnSpPr>
          <p:spPr>
            <a:xfrm>
              <a:off x="8416598" y="2530364"/>
              <a:ext cx="790575" cy="0"/>
            </a:xfrm>
            <a:prstGeom prst="line">
              <a:avLst/>
            </a:prstGeom>
            <a:ln w="22225">
              <a:solidFill>
                <a:schemeClr val="tx1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箭头连接符 195"/>
            <p:cNvCxnSpPr/>
            <p:nvPr>
              <p:custDataLst>
                <p:tags r:id="rId34"/>
              </p:custDataLst>
            </p:nvPr>
          </p:nvCxnSpPr>
          <p:spPr>
            <a:xfrm flipH="1">
              <a:off x="8938251" y="2164080"/>
              <a:ext cx="0" cy="366284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lg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7" name="对象 196"/>
            <p:cNvGraphicFramePr>
              <a:graphicFrameLocks noChangeAspect="1"/>
            </p:cNvGraphicFramePr>
            <p:nvPr>
              <p:custDataLst>
                <p:tags r:id="rId35"/>
              </p:custDataLst>
            </p:nvPr>
          </p:nvGraphicFramePr>
          <p:xfrm>
            <a:off x="8870254" y="1670841"/>
            <a:ext cx="413869" cy="584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9" imgW="3048000" imgH="4267200" progId="Equation.DSMT4">
                    <p:embed/>
                  </p:oleObj>
                </mc:Choice>
                <mc:Fallback>
                  <p:oleObj name="Equation" r:id="rId249" imgW="3048000" imgH="4267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50"/>
                        <a:stretch>
                          <a:fillRect/>
                        </a:stretch>
                      </p:blipFill>
                      <p:spPr>
                        <a:xfrm>
                          <a:off x="8870254" y="1670841"/>
                          <a:ext cx="413869" cy="5845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8" name="矩形 197"/>
            <p:cNvSpPr/>
            <p:nvPr>
              <p:custDataLst>
                <p:tags r:id="rId36"/>
              </p:custDataLst>
            </p:nvPr>
          </p:nvSpPr>
          <p:spPr>
            <a:xfrm rot="4756263">
              <a:off x="8150099" y="771216"/>
              <a:ext cx="473668" cy="940849"/>
            </a:xfrm>
            <a:prstGeom prst="rect">
              <a:avLst/>
            </a:prstGeom>
            <a:blipFill>
              <a:blip r:embed="rId248"/>
              <a:tile tx="0" ty="0" sx="100000" sy="100000" flip="none" algn="tl"/>
            </a:blipFill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99" name="组合 198"/>
            <p:cNvGrpSpPr/>
            <p:nvPr>
              <p:custDataLst>
                <p:tags r:id="rId37"/>
              </p:custDataLst>
            </p:nvPr>
          </p:nvGrpSpPr>
          <p:grpSpPr>
            <a:xfrm rot="4737060">
              <a:off x="5562871" y="-140993"/>
              <a:ext cx="723435" cy="3474586"/>
              <a:chOff x="2163943" y="876514"/>
              <a:chExt cx="723435" cy="3474586"/>
            </a:xfrm>
          </p:grpSpPr>
          <p:grpSp>
            <p:nvGrpSpPr>
              <p:cNvPr id="206" name="Group 219"/>
              <p:cNvGrpSpPr/>
              <p:nvPr>
                <p:custDataLst>
                  <p:tags r:id="rId44"/>
                </p:custDataLst>
              </p:nvPr>
            </p:nvGrpSpPr>
            <p:grpSpPr>
              <a:xfrm rot="20633060">
                <a:off x="2163943" y="876514"/>
                <a:ext cx="723435" cy="954309"/>
                <a:chOff x="2676" y="12645"/>
                <a:chExt cx="1674" cy="1800"/>
              </a:xfrm>
            </p:grpSpPr>
            <p:sp>
              <p:nvSpPr>
                <p:cNvPr id="390" name="Freeform 220"/>
                <p:cNvSpPr/>
                <p:nvPr>
                  <p:custDataLst>
                    <p:tags r:id="rId228"/>
                  </p:custDataLst>
                </p:nvPr>
              </p:nvSpPr>
              <p:spPr bwMode="auto">
                <a:xfrm>
                  <a:off x="2676" y="12645"/>
                  <a:ext cx="752" cy="1800"/>
                </a:xfrm>
                <a:custGeom>
                  <a:avLst/>
                  <a:gdLst>
                    <a:gd name="T0" fmla="*/ 752 w 752"/>
                    <a:gd name="T1" fmla="*/ 0 h 1800"/>
                    <a:gd name="T2" fmla="*/ 647 w 752"/>
                    <a:gd name="T3" fmla="*/ 68 h 1800"/>
                    <a:gd name="T4" fmla="*/ 542 w 752"/>
                    <a:gd name="T5" fmla="*/ 75 h 1800"/>
                    <a:gd name="T6" fmla="*/ 324 w 752"/>
                    <a:gd name="T7" fmla="*/ 158 h 1800"/>
                    <a:gd name="T8" fmla="*/ 212 w 752"/>
                    <a:gd name="T9" fmla="*/ 315 h 1800"/>
                    <a:gd name="T10" fmla="*/ 197 w 752"/>
                    <a:gd name="T11" fmla="*/ 360 h 1800"/>
                    <a:gd name="T12" fmla="*/ 189 w 752"/>
                    <a:gd name="T13" fmla="*/ 383 h 1800"/>
                    <a:gd name="T14" fmla="*/ 174 w 752"/>
                    <a:gd name="T15" fmla="*/ 495 h 1800"/>
                    <a:gd name="T16" fmla="*/ 144 w 752"/>
                    <a:gd name="T17" fmla="*/ 540 h 1800"/>
                    <a:gd name="T18" fmla="*/ 129 w 752"/>
                    <a:gd name="T19" fmla="*/ 563 h 1800"/>
                    <a:gd name="T20" fmla="*/ 99 w 752"/>
                    <a:gd name="T21" fmla="*/ 660 h 1800"/>
                    <a:gd name="T22" fmla="*/ 24 w 752"/>
                    <a:gd name="T23" fmla="*/ 968 h 1800"/>
                    <a:gd name="T24" fmla="*/ 62 w 752"/>
                    <a:gd name="T25" fmla="*/ 1283 h 1800"/>
                    <a:gd name="T26" fmla="*/ 122 w 752"/>
                    <a:gd name="T27" fmla="*/ 1463 h 1800"/>
                    <a:gd name="T28" fmla="*/ 189 w 752"/>
                    <a:gd name="T29" fmla="*/ 1575 h 1800"/>
                    <a:gd name="T30" fmla="*/ 227 w 752"/>
                    <a:gd name="T31" fmla="*/ 1665 h 1800"/>
                    <a:gd name="T32" fmla="*/ 249 w 752"/>
                    <a:gd name="T33" fmla="*/ 1710 h 1800"/>
                    <a:gd name="T34" fmla="*/ 294 w 752"/>
                    <a:gd name="T35" fmla="*/ 1725 h 1800"/>
                    <a:gd name="T36" fmla="*/ 437 w 752"/>
                    <a:gd name="T37" fmla="*/ 1800 h 1800"/>
                    <a:gd name="T38" fmla="*/ 617 w 752"/>
                    <a:gd name="T39" fmla="*/ 1793 h 1800"/>
                    <a:gd name="T40" fmla="*/ 684 w 752"/>
                    <a:gd name="T41" fmla="*/ 1778 h 1800"/>
                    <a:gd name="T42" fmla="*/ 752 w 752"/>
                    <a:gd name="T43" fmla="*/ 1695 h 18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52" h="1800">
                      <a:moveTo>
                        <a:pt x="752" y="0"/>
                      </a:moveTo>
                      <a:cubicBezTo>
                        <a:pt x="733" y="12"/>
                        <a:pt x="662" y="66"/>
                        <a:pt x="647" y="68"/>
                      </a:cubicBezTo>
                      <a:cubicBezTo>
                        <a:pt x="612" y="74"/>
                        <a:pt x="577" y="73"/>
                        <a:pt x="542" y="75"/>
                      </a:cubicBezTo>
                      <a:cubicBezTo>
                        <a:pt x="463" y="92"/>
                        <a:pt x="399" y="132"/>
                        <a:pt x="324" y="158"/>
                      </a:cubicBezTo>
                      <a:cubicBezTo>
                        <a:pt x="279" y="203"/>
                        <a:pt x="248" y="262"/>
                        <a:pt x="212" y="315"/>
                      </a:cubicBezTo>
                      <a:cubicBezTo>
                        <a:pt x="203" y="328"/>
                        <a:pt x="202" y="345"/>
                        <a:pt x="197" y="360"/>
                      </a:cubicBezTo>
                      <a:cubicBezTo>
                        <a:pt x="194" y="368"/>
                        <a:pt x="189" y="383"/>
                        <a:pt x="189" y="383"/>
                      </a:cubicBezTo>
                      <a:cubicBezTo>
                        <a:pt x="188" y="389"/>
                        <a:pt x="181" y="480"/>
                        <a:pt x="174" y="495"/>
                      </a:cubicBezTo>
                      <a:cubicBezTo>
                        <a:pt x="167" y="512"/>
                        <a:pt x="154" y="525"/>
                        <a:pt x="144" y="540"/>
                      </a:cubicBezTo>
                      <a:cubicBezTo>
                        <a:pt x="139" y="548"/>
                        <a:pt x="129" y="563"/>
                        <a:pt x="129" y="563"/>
                      </a:cubicBezTo>
                      <a:cubicBezTo>
                        <a:pt x="118" y="595"/>
                        <a:pt x="108" y="627"/>
                        <a:pt x="99" y="660"/>
                      </a:cubicBezTo>
                      <a:cubicBezTo>
                        <a:pt x="88" y="766"/>
                        <a:pt x="51" y="866"/>
                        <a:pt x="24" y="968"/>
                      </a:cubicBezTo>
                      <a:cubicBezTo>
                        <a:pt x="29" y="1091"/>
                        <a:pt x="0" y="1188"/>
                        <a:pt x="62" y="1283"/>
                      </a:cubicBezTo>
                      <a:cubicBezTo>
                        <a:pt x="76" y="1342"/>
                        <a:pt x="89" y="1412"/>
                        <a:pt x="122" y="1463"/>
                      </a:cubicBezTo>
                      <a:cubicBezTo>
                        <a:pt x="134" y="1501"/>
                        <a:pt x="157" y="1553"/>
                        <a:pt x="189" y="1575"/>
                      </a:cubicBezTo>
                      <a:cubicBezTo>
                        <a:pt x="200" y="1606"/>
                        <a:pt x="216" y="1633"/>
                        <a:pt x="227" y="1665"/>
                      </a:cubicBezTo>
                      <a:cubicBezTo>
                        <a:pt x="231" y="1678"/>
                        <a:pt x="235" y="1701"/>
                        <a:pt x="249" y="1710"/>
                      </a:cubicBezTo>
                      <a:cubicBezTo>
                        <a:pt x="262" y="1718"/>
                        <a:pt x="294" y="1725"/>
                        <a:pt x="294" y="1725"/>
                      </a:cubicBezTo>
                      <a:cubicBezTo>
                        <a:pt x="344" y="1758"/>
                        <a:pt x="379" y="1787"/>
                        <a:pt x="437" y="1800"/>
                      </a:cubicBezTo>
                      <a:cubicBezTo>
                        <a:pt x="583" y="1771"/>
                        <a:pt x="437" y="1793"/>
                        <a:pt x="617" y="1793"/>
                      </a:cubicBezTo>
                      <a:cubicBezTo>
                        <a:pt x="640" y="1793"/>
                        <a:pt x="661" y="1782"/>
                        <a:pt x="684" y="1778"/>
                      </a:cubicBezTo>
                      <a:cubicBezTo>
                        <a:pt x="693" y="1761"/>
                        <a:pt x="734" y="1695"/>
                        <a:pt x="752" y="1695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1" name="Freeform 221"/>
                <p:cNvSpPr/>
                <p:nvPr>
                  <p:custDataLst>
                    <p:tags r:id="rId229"/>
                  </p:custDataLst>
                </p:nvPr>
              </p:nvSpPr>
              <p:spPr bwMode="auto">
                <a:xfrm>
                  <a:off x="3113" y="13110"/>
                  <a:ext cx="236" cy="1305"/>
                </a:xfrm>
                <a:custGeom>
                  <a:avLst/>
                  <a:gdLst>
                    <a:gd name="T0" fmla="*/ 7 w 236"/>
                    <a:gd name="T1" fmla="*/ 0 h 1305"/>
                    <a:gd name="T2" fmla="*/ 60 w 236"/>
                    <a:gd name="T3" fmla="*/ 68 h 1305"/>
                    <a:gd name="T4" fmla="*/ 112 w 236"/>
                    <a:gd name="T5" fmla="*/ 105 h 1305"/>
                    <a:gd name="T6" fmla="*/ 165 w 236"/>
                    <a:gd name="T7" fmla="*/ 173 h 1305"/>
                    <a:gd name="T8" fmla="*/ 172 w 236"/>
                    <a:gd name="T9" fmla="*/ 285 h 1305"/>
                    <a:gd name="T10" fmla="*/ 217 w 236"/>
                    <a:gd name="T11" fmla="*/ 375 h 1305"/>
                    <a:gd name="T12" fmla="*/ 172 w 236"/>
                    <a:gd name="T13" fmla="*/ 743 h 1305"/>
                    <a:gd name="T14" fmla="*/ 135 w 236"/>
                    <a:gd name="T15" fmla="*/ 833 h 1305"/>
                    <a:gd name="T16" fmla="*/ 135 w 236"/>
                    <a:gd name="T17" fmla="*/ 833 h 1305"/>
                    <a:gd name="T18" fmla="*/ 105 w 236"/>
                    <a:gd name="T19" fmla="*/ 923 h 1305"/>
                    <a:gd name="T20" fmla="*/ 67 w 236"/>
                    <a:gd name="T21" fmla="*/ 1013 h 1305"/>
                    <a:gd name="T22" fmla="*/ 37 w 236"/>
                    <a:gd name="T23" fmla="*/ 1058 h 1305"/>
                    <a:gd name="T24" fmla="*/ 30 w 236"/>
                    <a:gd name="T25" fmla="*/ 1088 h 1305"/>
                    <a:gd name="T26" fmla="*/ 0 w 236"/>
                    <a:gd name="T27" fmla="*/ 1148 h 1305"/>
                    <a:gd name="T28" fmla="*/ 22 w 236"/>
                    <a:gd name="T29" fmla="*/ 1260 h 1305"/>
                    <a:gd name="T30" fmla="*/ 52 w 236"/>
                    <a:gd name="T31" fmla="*/ 1305 h 1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6" h="1305">
                      <a:moveTo>
                        <a:pt x="7" y="0"/>
                      </a:moveTo>
                      <a:cubicBezTo>
                        <a:pt x="27" y="20"/>
                        <a:pt x="37" y="51"/>
                        <a:pt x="60" y="68"/>
                      </a:cubicBezTo>
                      <a:cubicBezTo>
                        <a:pt x="77" y="80"/>
                        <a:pt x="112" y="105"/>
                        <a:pt x="112" y="105"/>
                      </a:cubicBezTo>
                      <a:cubicBezTo>
                        <a:pt x="131" y="133"/>
                        <a:pt x="149" y="142"/>
                        <a:pt x="165" y="173"/>
                      </a:cubicBezTo>
                      <a:cubicBezTo>
                        <a:pt x="174" y="211"/>
                        <a:pt x="186" y="247"/>
                        <a:pt x="172" y="285"/>
                      </a:cubicBezTo>
                      <a:cubicBezTo>
                        <a:pt x="191" y="314"/>
                        <a:pt x="197" y="346"/>
                        <a:pt x="217" y="375"/>
                      </a:cubicBezTo>
                      <a:cubicBezTo>
                        <a:pt x="236" y="448"/>
                        <a:pt x="233" y="664"/>
                        <a:pt x="172" y="743"/>
                      </a:cubicBezTo>
                      <a:cubicBezTo>
                        <a:pt x="160" y="795"/>
                        <a:pt x="170" y="764"/>
                        <a:pt x="135" y="833"/>
                      </a:cubicBezTo>
                      <a:lnTo>
                        <a:pt x="135" y="833"/>
                      </a:lnTo>
                      <a:cubicBezTo>
                        <a:pt x="126" y="865"/>
                        <a:pt x="120" y="893"/>
                        <a:pt x="105" y="923"/>
                      </a:cubicBezTo>
                      <a:cubicBezTo>
                        <a:pt x="97" y="960"/>
                        <a:pt x="84" y="980"/>
                        <a:pt x="67" y="1013"/>
                      </a:cubicBezTo>
                      <a:cubicBezTo>
                        <a:pt x="47" y="1098"/>
                        <a:pt x="78" y="996"/>
                        <a:pt x="37" y="1058"/>
                      </a:cubicBezTo>
                      <a:cubicBezTo>
                        <a:pt x="31" y="1067"/>
                        <a:pt x="34" y="1079"/>
                        <a:pt x="30" y="1088"/>
                      </a:cubicBezTo>
                      <a:cubicBezTo>
                        <a:pt x="21" y="1109"/>
                        <a:pt x="0" y="1148"/>
                        <a:pt x="0" y="1148"/>
                      </a:cubicBezTo>
                      <a:cubicBezTo>
                        <a:pt x="4" y="1183"/>
                        <a:pt x="6" y="1227"/>
                        <a:pt x="22" y="1260"/>
                      </a:cubicBezTo>
                      <a:cubicBezTo>
                        <a:pt x="40" y="1296"/>
                        <a:pt x="68" y="1274"/>
                        <a:pt x="52" y="1305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2" name="Freeform 222"/>
                <p:cNvSpPr/>
                <p:nvPr>
                  <p:custDataLst>
                    <p:tags r:id="rId230"/>
                  </p:custDataLst>
                </p:nvPr>
              </p:nvSpPr>
              <p:spPr bwMode="auto">
                <a:xfrm>
                  <a:off x="2917" y="13290"/>
                  <a:ext cx="308" cy="818"/>
                </a:xfrm>
                <a:custGeom>
                  <a:avLst/>
                  <a:gdLst>
                    <a:gd name="T0" fmla="*/ 308 w 308"/>
                    <a:gd name="T1" fmla="*/ 0 h 818"/>
                    <a:gd name="T2" fmla="*/ 286 w 308"/>
                    <a:gd name="T3" fmla="*/ 23 h 818"/>
                    <a:gd name="T4" fmla="*/ 278 w 308"/>
                    <a:gd name="T5" fmla="*/ 45 h 818"/>
                    <a:gd name="T6" fmla="*/ 256 w 308"/>
                    <a:gd name="T7" fmla="*/ 60 h 818"/>
                    <a:gd name="T8" fmla="*/ 188 w 308"/>
                    <a:gd name="T9" fmla="*/ 120 h 818"/>
                    <a:gd name="T10" fmla="*/ 143 w 308"/>
                    <a:gd name="T11" fmla="*/ 188 h 818"/>
                    <a:gd name="T12" fmla="*/ 113 w 308"/>
                    <a:gd name="T13" fmla="*/ 255 h 818"/>
                    <a:gd name="T14" fmla="*/ 1 w 308"/>
                    <a:gd name="T15" fmla="*/ 428 h 818"/>
                    <a:gd name="T16" fmla="*/ 53 w 308"/>
                    <a:gd name="T17" fmla="*/ 488 h 818"/>
                    <a:gd name="T18" fmla="*/ 76 w 308"/>
                    <a:gd name="T19" fmla="*/ 503 h 818"/>
                    <a:gd name="T20" fmla="*/ 98 w 308"/>
                    <a:gd name="T21" fmla="*/ 555 h 818"/>
                    <a:gd name="T22" fmla="*/ 158 w 308"/>
                    <a:gd name="T23" fmla="*/ 795 h 818"/>
                    <a:gd name="T24" fmla="*/ 188 w 308"/>
                    <a:gd name="T25" fmla="*/ 810 h 818"/>
                    <a:gd name="T26" fmla="*/ 218 w 308"/>
                    <a:gd name="T27" fmla="*/ 818 h 8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08" h="818">
                      <a:moveTo>
                        <a:pt x="308" y="0"/>
                      </a:moveTo>
                      <a:cubicBezTo>
                        <a:pt x="301" y="8"/>
                        <a:pt x="292" y="14"/>
                        <a:pt x="286" y="23"/>
                      </a:cubicBezTo>
                      <a:cubicBezTo>
                        <a:pt x="282" y="29"/>
                        <a:pt x="283" y="39"/>
                        <a:pt x="278" y="45"/>
                      </a:cubicBezTo>
                      <a:cubicBezTo>
                        <a:pt x="272" y="52"/>
                        <a:pt x="263" y="54"/>
                        <a:pt x="256" y="60"/>
                      </a:cubicBezTo>
                      <a:cubicBezTo>
                        <a:pt x="227" y="84"/>
                        <a:pt x="222" y="103"/>
                        <a:pt x="188" y="120"/>
                      </a:cubicBezTo>
                      <a:cubicBezTo>
                        <a:pt x="167" y="153"/>
                        <a:pt x="177" y="166"/>
                        <a:pt x="143" y="188"/>
                      </a:cubicBezTo>
                      <a:cubicBezTo>
                        <a:pt x="128" y="210"/>
                        <a:pt x="122" y="230"/>
                        <a:pt x="113" y="255"/>
                      </a:cubicBezTo>
                      <a:cubicBezTo>
                        <a:pt x="94" y="413"/>
                        <a:pt x="121" y="388"/>
                        <a:pt x="1" y="428"/>
                      </a:cubicBezTo>
                      <a:cubicBezTo>
                        <a:pt x="12" y="475"/>
                        <a:pt x="0" y="453"/>
                        <a:pt x="53" y="488"/>
                      </a:cubicBezTo>
                      <a:cubicBezTo>
                        <a:pt x="61" y="493"/>
                        <a:pt x="76" y="503"/>
                        <a:pt x="76" y="503"/>
                      </a:cubicBezTo>
                      <a:cubicBezTo>
                        <a:pt x="80" y="521"/>
                        <a:pt x="96" y="536"/>
                        <a:pt x="98" y="555"/>
                      </a:cubicBezTo>
                      <a:cubicBezTo>
                        <a:pt x="105" y="617"/>
                        <a:pt x="63" y="773"/>
                        <a:pt x="158" y="795"/>
                      </a:cubicBezTo>
                      <a:cubicBezTo>
                        <a:pt x="168" y="800"/>
                        <a:pt x="178" y="806"/>
                        <a:pt x="188" y="810"/>
                      </a:cubicBezTo>
                      <a:cubicBezTo>
                        <a:pt x="198" y="814"/>
                        <a:pt x="218" y="818"/>
                        <a:pt x="218" y="81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3" name="Freeform 223"/>
                <p:cNvSpPr/>
                <p:nvPr>
                  <p:custDataLst>
                    <p:tags r:id="rId231"/>
                  </p:custDataLst>
                </p:nvPr>
              </p:nvSpPr>
              <p:spPr bwMode="auto">
                <a:xfrm>
                  <a:off x="3096" y="13795"/>
                  <a:ext cx="182" cy="641"/>
                </a:xfrm>
                <a:custGeom>
                  <a:avLst/>
                  <a:gdLst>
                    <a:gd name="T0" fmla="*/ 137 w 182"/>
                    <a:gd name="T1" fmla="*/ 620 h 641"/>
                    <a:gd name="T2" fmla="*/ 39 w 182"/>
                    <a:gd name="T3" fmla="*/ 583 h 641"/>
                    <a:gd name="T4" fmla="*/ 32 w 182"/>
                    <a:gd name="T5" fmla="*/ 425 h 641"/>
                    <a:gd name="T6" fmla="*/ 92 w 182"/>
                    <a:gd name="T7" fmla="*/ 253 h 641"/>
                    <a:gd name="T8" fmla="*/ 129 w 182"/>
                    <a:gd name="T9" fmla="*/ 208 h 641"/>
                    <a:gd name="T10" fmla="*/ 159 w 182"/>
                    <a:gd name="T11" fmla="*/ 110 h 641"/>
                    <a:gd name="T12" fmla="*/ 174 w 182"/>
                    <a:gd name="T13" fmla="*/ 88 h 641"/>
                    <a:gd name="T14" fmla="*/ 182 w 182"/>
                    <a:gd name="T15" fmla="*/ 65 h 641"/>
                    <a:gd name="T16" fmla="*/ 62 w 182"/>
                    <a:gd name="T17" fmla="*/ 20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2" h="641">
                      <a:moveTo>
                        <a:pt x="137" y="620"/>
                      </a:moveTo>
                      <a:cubicBezTo>
                        <a:pt x="77" y="641"/>
                        <a:pt x="80" y="610"/>
                        <a:pt x="39" y="583"/>
                      </a:cubicBezTo>
                      <a:cubicBezTo>
                        <a:pt x="0" y="523"/>
                        <a:pt x="19" y="563"/>
                        <a:pt x="32" y="425"/>
                      </a:cubicBezTo>
                      <a:cubicBezTo>
                        <a:pt x="37" y="371"/>
                        <a:pt x="61" y="299"/>
                        <a:pt x="92" y="253"/>
                      </a:cubicBezTo>
                      <a:cubicBezTo>
                        <a:pt x="111" y="224"/>
                        <a:pt x="115" y="238"/>
                        <a:pt x="129" y="208"/>
                      </a:cubicBezTo>
                      <a:cubicBezTo>
                        <a:pt x="143" y="177"/>
                        <a:pt x="146" y="141"/>
                        <a:pt x="159" y="110"/>
                      </a:cubicBezTo>
                      <a:cubicBezTo>
                        <a:pt x="162" y="102"/>
                        <a:pt x="170" y="96"/>
                        <a:pt x="174" y="88"/>
                      </a:cubicBezTo>
                      <a:cubicBezTo>
                        <a:pt x="178" y="81"/>
                        <a:pt x="179" y="73"/>
                        <a:pt x="182" y="65"/>
                      </a:cubicBezTo>
                      <a:cubicBezTo>
                        <a:pt x="156" y="0"/>
                        <a:pt x="136" y="20"/>
                        <a:pt x="62" y="2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4" name="Freeform 224"/>
                <p:cNvSpPr/>
                <p:nvPr>
                  <p:custDataLst>
                    <p:tags r:id="rId232"/>
                  </p:custDataLst>
                </p:nvPr>
              </p:nvSpPr>
              <p:spPr bwMode="auto">
                <a:xfrm>
                  <a:off x="3008" y="13335"/>
                  <a:ext cx="282" cy="473"/>
                </a:xfrm>
                <a:custGeom>
                  <a:avLst/>
                  <a:gdLst>
                    <a:gd name="T0" fmla="*/ 172 w 282"/>
                    <a:gd name="T1" fmla="*/ 473 h 473"/>
                    <a:gd name="T2" fmla="*/ 187 w 282"/>
                    <a:gd name="T3" fmla="*/ 443 h 473"/>
                    <a:gd name="T4" fmla="*/ 210 w 282"/>
                    <a:gd name="T5" fmla="*/ 435 h 473"/>
                    <a:gd name="T6" fmla="*/ 232 w 282"/>
                    <a:gd name="T7" fmla="*/ 383 h 473"/>
                    <a:gd name="T8" fmla="*/ 270 w 282"/>
                    <a:gd name="T9" fmla="*/ 315 h 473"/>
                    <a:gd name="T10" fmla="*/ 247 w 282"/>
                    <a:gd name="T11" fmla="*/ 203 h 473"/>
                    <a:gd name="T12" fmla="*/ 75 w 282"/>
                    <a:gd name="T13" fmla="*/ 53 h 473"/>
                    <a:gd name="T14" fmla="*/ 22 w 282"/>
                    <a:gd name="T15" fmla="*/ 15 h 473"/>
                    <a:gd name="T16" fmla="*/ 0 w 282"/>
                    <a:gd name="T17" fmla="*/ 0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2" h="472">
                      <a:moveTo>
                        <a:pt x="172" y="473"/>
                      </a:moveTo>
                      <a:cubicBezTo>
                        <a:pt x="177" y="463"/>
                        <a:pt x="179" y="451"/>
                        <a:pt x="187" y="443"/>
                      </a:cubicBezTo>
                      <a:cubicBezTo>
                        <a:pt x="193" y="437"/>
                        <a:pt x="204" y="441"/>
                        <a:pt x="210" y="435"/>
                      </a:cubicBezTo>
                      <a:cubicBezTo>
                        <a:pt x="227" y="418"/>
                        <a:pt x="223" y="402"/>
                        <a:pt x="232" y="383"/>
                      </a:cubicBezTo>
                      <a:cubicBezTo>
                        <a:pt x="243" y="360"/>
                        <a:pt x="256" y="336"/>
                        <a:pt x="270" y="315"/>
                      </a:cubicBezTo>
                      <a:cubicBezTo>
                        <a:pt x="281" y="270"/>
                        <a:pt x="282" y="236"/>
                        <a:pt x="247" y="203"/>
                      </a:cubicBezTo>
                      <a:cubicBezTo>
                        <a:pt x="226" y="133"/>
                        <a:pt x="132" y="91"/>
                        <a:pt x="75" y="53"/>
                      </a:cubicBezTo>
                      <a:cubicBezTo>
                        <a:pt x="19" y="15"/>
                        <a:pt x="91" y="65"/>
                        <a:pt x="22" y="15"/>
                      </a:cubicBezTo>
                      <a:cubicBezTo>
                        <a:pt x="15" y="10"/>
                        <a:pt x="0" y="0"/>
                        <a:pt x="0" y="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5" name="Freeform 225"/>
                <p:cNvSpPr/>
                <p:nvPr>
                  <p:custDataLst>
                    <p:tags r:id="rId233"/>
                  </p:custDataLst>
                </p:nvPr>
              </p:nvSpPr>
              <p:spPr bwMode="auto">
                <a:xfrm>
                  <a:off x="3422" y="13223"/>
                  <a:ext cx="928" cy="1102"/>
                </a:xfrm>
                <a:custGeom>
                  <a:avLst/>
                  <a:gdLst>
                    <a:gd name="T0" fmla="*/ 928 w 928"/>
                    <a:gd name="T1" fmla="*/ 0 h 1102"/>
                    <a:gd name="T2" fmla="*/ 921 w 928"/>
                    <a:gd name="T3" fmla="*/ 90 h 1102"/>
                    <a:gd name="T4" fmla="*/ 831 w 928"/>
                    <a:gd name="T5" fmla="*/ 202 h 1102"/>
                    <a:gd name="T6" fmla="*/ 696 w 928"/>
                    <a:gd name="T7" fmla="*/ 330 h 1102"/>
                    <a:gd name="T8" fmla="*/ 508 w 928"/>
                    <a:gd name="T9" fmla="*/ 345 h 1102"/>
                    <a:gd name="T10" fmla="*/ 441 w 928"/>
                    <a:gd name="T11" fmla="*/ 412 h 1102"/>
                    <a:gd name="T12" fmla="*/ 418 w 928"/>
                    <a:gd name="T13" fmla="*/ 435 h 1102"/>
                    <a:gd name="T14" fmla="*/ 343 w 928"/>
                    <a:gd name="T15" fmla="*/ 517 h 1102"/>
                    <a:gd name="T16" fmla="*/ 268 w 928"/>
                    <a:gd name="T17" fmla="*/ 607 h 1102"/>
                    <a:gd name="T18" fmla="*/ 201 w 928"/>
                    <a:gd name="T19" fmla="*/ 667 h 1102"/>
                    <a:gd name="T20" fmla="*/ 163 w 928"/>
                    <a:gd name="T21" fmla="*/ 810 h 1102"/>
                    <a:gd name="T22" fmla="*/ 141 w 928"/>
                    <a:gd name="T23" fmla="*/ 840 h 1102"/>
                    <a:gd name="T24" fmla="*/ 96 w 928"/>
                    <a:gd name="T25" fmla="*/ 900 h 1102"/>
                    <a:gd name="T26" fmla="*/ 58 w 928"/>
                    <a:gd name="T27" fmla="*/ 945 h 1102"/>
                    <a:gd name="T28" fmla="*/ 51 w 928"/>
                    <a:gd name="T29" fmla="*/ 967 h 1102"/>
                    <a:gd name="T30" fmla="*/ 28 w 928"/>
                    <a:gd name="T31" fmla="*/ 997 h 1102"/>
                    <a:gd name="T32" fmla="*/ 6 w 928"/>
                    <a:gd name="T33" fmla="*/ 1020 h 1102"/>
                    <a:gd name="T34" fmla="*/ 6 w 928"/>
                    <a:gd name="T35" fmla="*/ 1102 h 1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24" h="1102">
                      <a:moveTo>
                        <a:pt x="928" y="0"/>
                      </a:moveTo>
                      <a:cubicBezTo>
                        <a:pt x="926" y="30"/>
                        <a:pt x="927" y="60"/>
                        <a:pt x="921" y="90"/>
                      </a:cubicBezTo>
                      <a:cubicBezTo>
                        <a:pt x="915" y="122"/>
                        <a:pt x="858" y="184"/>
                        <a:pt x="831" y="202"/>
                      </a:cubicBezTo>
                      <a:cubicBezTo>
                        <a:pt x="791" y="263"/>
                        <a:pt x="775" y="309"/>
                        <a:pt x="696" y="330"/>
                      </a:cubicBezTo>
                      <a:cubicBezTo>
                        <a:pt x="637" y="318"/>
                        <a:pt x="561" y="303"/>
                        <a:pt x="508" y="345"/>
                      </a:cubicBezTo>
                      <a:cubicBezTo>
                        <a:pt x="508" y="345"/>
                        <a:pt x="452" y="401"/>
                        <a:pt x="441" y="412"/>
                      </a:cubicBezTo>
                      <a:cubicBezTo>
                        <a:pt x="433" y="420"/>
                        <a:pt x="418" y="435"/>
                        <a:pt x="418" y="435"/>
                      </a:cubicBezTo>
                      <a:cubicBezTo>
                        <a:pt x="407" y="469"/>
                        <a:pt x="368" y="492"/>
                        <a:pt x="343" y="517"/>
                      </a:cubicBezTo>
                      <a:cubicBezTo>
                        <a:pt x="312" y="548"/>
                        <a:pt x="293" y="570"/>
                        <a:pt x="268" y="607"/>
                      </a:cubicBezTo>
                      <a:cubicBezTo>
                        <a:pt x="251" y="632"/>
                        <a:pt x="201" y="667"/>
                        <a:pt x="201" y="667"/>
                      </a:cubicBezTo>
                      <a:cubicBezTo>
                        <a:pt x="169" y="716"/>
                        <a:pt x="180" y="755"/>
                        <a:pt x="163" y="810"/>
                      </a:cubicBezTo>
                      <a:cubicBezTo>
                        <a:pt x="159" y="822"/>
                        <a:pt x="148" y="829"/>
                        <a:pt x="141" y="840"/>
                      </a:cubicBezTo>
                      <a:cubicBezTo>
                        <a:pt x="122" y="870"/>
                        <a:pt x="130" y="888"/>
                        <a:pt x="96" y="900"/>
                      </a:cubicBezTo>
                      <a:cubicBezTo>
                        <a:pt x="77" y="952"/>
                        <a:pt x="105" y="888"/>
                        <a:pt x="58" y="945"/>
                      </a:cubicBezTo>
                      <a:cubicBezTo>
                        <a:pt x="53" y="951"/>
                        <a:pt x="55" y="960"/>
                        <a:pt x="51" y="967"/>
                      </a:cubicBezTo>
                      <a:cubicBezTo>
                        <a:pt x="45" y="978"/>
                        <a:pt x="36" y="987"/>
                        <a:pt x="28" y="997"/>
                      </a:cubicBezTo>
                      <a:cubicBezTo>
                        <a:pt x="21" y="1005"/>
                        <a:pt x="8" y="1010"/>
                        <a:pt x="6" y="1020"/>
                      </a:cubicBezTo>
                      <a:cubicBezTo>
                        <a:pt x="0" y="1047"/>
                        <a:pt x="6" y="1075"/>
                        <a:pt x="6" y="1102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6" name="Freeform 226"/>
                <p:cNvSpPr/>
                <p:nvPr>
                  <p:custDataLst>
                    <p:tags r:id="rId234"/>
                  </p:custDataLst>
                </p:nvPr>
              </p:nvSpPr>
              <p:spPr bwMode="auto">
                <a:xfrm>
                  <a:off x="3218" y="13847"/>
                  <a:ext cx="667" cy="538"/>
                </a:xfrm>
                <a:custGeom>
                  <a:avLst/>
                  <a:gdLst>
                    <a:gd name="T0" fmla="*/ 532 w 667"/>
                    <a:gd name="T1" fmla="*/ 6 h 538"/>
                    <a:gd name="T2" fmla="*/ 540 w 667"/>
                    <a:gd name="T3" fmla="*/ 28 h 538"/>
                    <a:gd name="T4" fmla="*/ 525 w 667"/>
                    <a:gd name="T5" fmla="*/ 6 h 538"/>
                    <a:gd name="T6" fmla="*/ 600 w 667"/>
                    <a:gd name="T7" fmla="*/ 51 h 538"/>
                    <a:gd name="T8" fmla="*/ 667 w 667"/>
                    <a:gd name="T9" fmla="*/ 133 h 538"/>
                    <a:gd name="T10" fmla="*/ 645 w 667"/>
                    <a:gd name="T11" fmla="*/ 321 h 538"/>
                    <a:gd name="T12" fmla="*/ 577 w 667"/>
                    <a:gd name="T13" fmla="*/ 291 h 538"/>
                    <a:gd name="T14" fmla="*/ 487 w 667"/>
                    <a:gd name="T15" fmla="*/ 216 h 538"/>
                    <a:gd name="T16" fmla="*/ 382 w 667"/>
                    <a:gd name="T17" fmla="*/ 171 h 538"/>
                    <a:gd name="T18" fmla="*/ 435 w 667"/>
                    <a:gd name="T19" fmla="*/ 238 h 538"/>
                    <a:gd name="T20" fmla="*/ 382 w 667"/>
                    <a:gd name="T21" fmla="*/ 538 h 538"/>
                    <a:gd name="T22" fmla="*/ 315 w 667"/>
                    <a:gd name="T23" fmla="*/ 493 h 538"/>
                    <a:gd name="T24" fmla="*/ 292 w 667"/>
                    <a:gd name="T25" fmla="*/ 478 h 538"/>
                    <a:gd name="T26" fmla="*/ 195 w 667"/>
                    <a:gd name="T27" fmla="*/ 426 h 538"/>
                    <a:gd name="T28" fmla="*/ 120 w 667"/>
                    <a:gd name="T29" fmla="*/ 328 h 538"/>
                    <a:gd name="T30" fmla="*/ 75 w 667"/>
                    <a:gd name="T31" fmla="*/ 321 h 538"/>
                    <a:gd name="T32" fmla="*/ 0 w 667"/>
                    <a:gd name="T33" fmla="*/ 306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7" h="538">
                      <a:moveTo>
                        <a:pt x="532" y="6"/>
                      </a:moveTo>
                      <a:cubicBezTo>
                        <a:pt x="535" y="13"/>
                        <a:pt x="548" y="28"/>
                        <a:pt x="540" y="28"/>
                      </a:cubicBezTo>
                      <a:cubicBezTo>
                        <a:pt x="531" y="28"/>
                        <a:pt x="519" y="0"/>
                        <a:pt x="525" y="6"/>
                      </a:cubicBezTo>
                      <a:cubicBezTo>
                        <a:pt x="550" y="31"/>
                        <a:pt x="565" y="42"/>
                        <a:pt x="600" y="51"/>
                      </a:cubicBezTo>
                      <a:cubicBezTo>
                        <a:pt x="630" y="72"/>
                        <a:pt x="640" y="106"/>
                        <a:pt x="667" y="133"/>
                      </a:cubicBezTo>
                      <a:cubicBezTo>
                        <a:pt x="649" y="193"/>
                        <a:pt x="666" y="262"/>
                        <a:pt x="645" y="321"/>
                      </a:cubicBezTo>
                      <a:cubicBezTo>
                        <a:pt x="643" y="325"/>
                        <a:pt x="581" y="293"/>
                        <a:pt x="577" y="291"/>
                      </a:cubicBezTo>
                      <a:cubicBezTo>
                        <a:pt x="551" y="256"/>
                        <a:pt x="530" y="229"/>
                        <a:pt x="487" y="216"/>
                      </a:cubicBezTo>
                      <a:cubicBezTo>
                        <a:pt x="457" y="195"/>
                        <a:pt x="417" y="182"/>
                        <a:pt x="382" y="171"/>
                      </a:cubicBezTo>
                      <a:cubicBezTo>
                        <a:pt x="419" y="198"/>
                        <a:pt x="411" y="203"/>
                        <a:pt x="435" y="238"/>
                      </a:cubicBezTo>
                      <a:cubicBezTo>
                        <a:pt x="466" y="340"/>
                        <a:pt x="480" y="474"/>
                        <a:pt x="382" y="538"/>
                      </a:cubicBezTo>
                      <a:cubicBezTo>
                        <a:pt x="360" y="523"/>
                        <a:pt x="337" y="508"/>
                        <a:pt x="315" y="493"/>
                      </a:cubicBezTo>
                      <a:cubicBezTo>
                        <a:pt x="307" y="488"/>
                        <a:pt x="292" y="478"/>
                        <a:pt x="292" y="478"/>
                      </a:cubicBezTo>
                      <a:cubicBezTo>
                        <a:pt x="262" y="438"/>
                        <a:pt x="242" y="437"/>
                        <a:pt x="195" y="426"/>
                      </a:cubicBezTo>
                      <a:cubicBezTo>
                        <a:pt x="148" y="402"/>
                        <a:pt x="145" y="378"/>
                        <a:pt x="120" y="328"/>
                      </a:cubicBezTo>
                      <a:cubicBezTo>
                        <a:pt x="113" y="314"/>
                        <a:pt x="90" y="324"/>
                        <a:pt x="75" y="321"/>
                      </a:cubicBezTo>
                      <a:cubicBezTo>
                        <a:pt x="49" y="316"/>
                        <a:pt x="26" y="306"/>
                        <a:pt x="0" y="306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7" name="Freeform 227"/>
                <p:cNvSpPr/>
                <p:nvPr>
                  <p:custDataLst>
                    <p:tags r:id="rId235"/>
                  </p:custDataLst>
                </p:nvPr>
              </p:nvSpPr>
              <p:spPr bwMode="auto">
                <a:xfrm>
                  <a:off x="3353" y="14037"/>
                  <a:ext cx="145" cy="168"/>
                </a:xfrm>
                <a:custGeom>
                  <a:avLst/>
                  <a:gdLst>
                    <a:gd name="T0" fmla="*/ 75 w 145"/>
                    <a:gd name="T1" fmla="*/ 168 h 168"/>
                    <a:gd name="T2" fmla="*/ 120 w 145"/>
                    <a:gd name="T3" fmla="*/ 71 h 168"/>
                    <a:gd name="T4" fmla="*/ 37 w 145"/>
                    <a:gd name="T5" fmla="*/ 26 h 168"/>
                    <a:gd name="T6" fmla="*/ 22 w 145"/>
                    <a:gd name="T7" fmla="*/ 3 h 168"/>
                    <a:gd name="T8" fmla="*/ 0 w 145"/>
                    <a:gd name="T9" fmla="*/ 11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5" h="168">
                      <a:moveTo>
                        <a:pt x="75" y="168"/>
                      </a:moveTo>
                      <a:cubicBezTo>
                        <a:pt x="127" y="156"/>
                        <a:pt x="145" y="133"/>
                        <a:pt x="120" y="71"/>
                      </a:cubicBezTo>
                      <a:cubicBezTo>
                        <a:pt x="111" y="50"/>
                        <a:pt x="55" y="35"/>
                        <a:pt x="37" y="26"/>
                      </a:cubicBezTo>
                      <a:cubicBezTo>
                        <a:pt x="32" y="18"/>
                        <a:pt x="30" y="6"/>
                        <a:pt x="22" y="3"/>
                      </a:cubicBezTo>
                      <a:cubicBezTo>
                        <a:pt x="15" y="0"/>
                        <a:pt x="0" y="11"/>
                        <a:pt x="0" y="11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8" name="Freeform 228"/>
                <p:cNvSpPr/>
                <p:nvPr>
                  <p:custDataLst>
                    <p:tags r:id="rId236"/>
                  </p:custDataLst>
                </p:nvPr>
              </p:nvSpPr>
              <p:spPr bwMode="auto">
                <a:xfrm>
                  <a:off x="3690" y="13830"/>
                  <a:ext cx="45" cy="30"/>
                </a:xfrm>
                <a:custGeom>
                  <a:avLst/>
                  <a:gdLst>
                    <a:gd name="T0" fmla="*/ 45 w 45"/>
                    <a:gd name="T1" fmla="*/ 30 h 30"/>
                    <a:gd name="T2" fmla="*/ 23 w 45"/>
                    <a:gd name="T3" fmla="*/ 8 h 30"/>
                    <a:gd name="T4" fmla="*/ 0 w 45"/>
                    <a:gd name="T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5" h="30">
                      <a:moveTo>
                        <a:pt x="45" y="30"/>
                      </a:moveTo>
                      <a:cubicBezTo>
                        <a:pt x="38" y="23"/>
                        <a:pt x="32" y="14"/>
                        <a:pt x="23" y="8"/>
                      </a:cubicBezTo>
                      <a:cubicBezTo>
                        <a:pt x="16" y="3"/>
                        <a:pt x="0" y="0"/>
                        <a:pt x="0" y="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9" name="Freeform 229"/>
                <p:cNvSpPr/>
                <p:nvPr>
                  <p:custDataLst>
                    <p:tags r:id="rId237"/>
                  </p:custDataLst>
                </p:nvPr>
              </p:nvSpPr>
              <p:spPr bwMode="auto">
                <a:xfrm>
                  <a:off x="3177" y="14151"/>
                  <a:ext cx="54" cy="6"/>
                </a:xfrm>
                <a:custGeom>
                  <a:avLst/>
                  <a:gdLst>
                    <a:gd name="T0" fmla="*/ 54 w 54"/>
                    <a:gd name="T1" fmla="*/ 0 h 6"/>
                    <a:gd name="T2" fmla="*/ 0 w 54"/>
                    <a:gd name="T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4" h="6">
                      <a:moveTo>
                        <a:pt x="54" y="0"/>
                      </a:moveTo>
                      <a:cubicBezTo>
                        <a:pt x="49" y="0"/>
                        <a:pt x="14" y="6"/>
                        <a:pt x="0" y="6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0" name="Freeform 230"/>
                <p:cNvSpPr/>
                <p:nvPr>
                  <p:custDataLst>
                    <p:tags r:id="rId238"/>
                  </p:custDataLst>
                </p:nvPr>
              </p:nvSpPr>
              <p:spPr bwMode="auto">
                <a:xfrm>
                  <a:off x="3126" y="14103"/>
                  <a:ext cx="24" cy="12"/>
                </a:xfrm>
                <a:custGeom>
                  <a:avLst/>
                  <a:gdLst>
                    <a:gd name="T0" fmla="*/ 0 w 24"/>
                    <a:gd name="T1" fmla="*/ 0 h 12"/>
                    <a:gd name="T2" fmla="*/ 24 w 24"/>
                    <a:gd name="T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2">
                      <a:moveTo>
                        <a:pt x="0" y="0"/>
                      </a:moveTo>
                      <a:cubicBezTo>
                        <a:pt x="8" y="8"/>
                        <a:pt x="12" y="12"/>
                        <a:pt x="24" y="12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1" name="Freeform 231"/>
                <p:cNvSpPr/>
                <p:nvPr>
                  <p:custDataLst>
                    <p:tags r:id="rId239"/>
                  </p:custDataLst>
                </p:nvPr>
              </p:nvSpPr>
              <p:spPr bwMode="auto">
                <a:xfrm>
                  <a:off x="3420" y="14322"/>
                  <a:ext cx="3" cy="9"/>
                </a:xfrm>
                <a:custGeom>
                  <a:avLst/>
                  <a:gdLst>
                    <a:gd name="T0" fmla="*/ 3 w 3"/>
                    <a:gd name="T1" fmla="*/ 9 h 9"/>
                    <a:gd name="T2" fmla="*/ 0 w 3"/>
                    <a:gd name="T3" fmla="*/ 0 h 9"/>
                    <a:gd name="T4" fmla="*/ 3 w 3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9">
                      <a:moveTo>
                        <a:pt x="3" y="9"/>
                      </a:moveTo>
                      <a:cubicBezTo>
                        <a:pt x="2" y="6"/>
                        <a:pt x="0" y="0"/>
                        <a:pt x="0" y="0"/>
                      </a:cubicBezTo>
                      <a:cubicBezTo>
                        <a:pt x="0" y="0"/>
                        <a:pt x="2" y="6"/>
                        <a:pt x="3" y="9"/>
                      </a:cubicBezTo>
                      <a:close/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7" name="组合 206"/>
              <p:cNvGrpSpPr/>
              <p:nvPr>
                <p:custDataLst>
                  <p:tags r:id="rId45"/>
                </p:custDataLst>
              </p:nvPr>
            </p:nvGrpSpPr>
            <p:grpSpPr>
              <a:xfrm>
                <a:off x="2255251" y="1782005"/>
                <a:ext cx="548962" cy="2569095"/>
                <a:chOff x="9586541" y="2026621"/>
                <a:chExt cx="548962" cy="2569095"/>
              </a:xfrm>
            </p:grpSpPr>
            <p:grpSp>
              <p:nvGrpSpPr>
                <p:cNvPr id="211" name="Group 2"/>
                <p:cNvGrpSpPr/>
                <p:nvPr>
                  <p:custDataLst>
                    <p:tags r:id="rId49"/>
                  </p:custDataLst>
                </p:nvPr>
              </p:nvGrpSpPr>
              <p:grpSpPr>
                <a:xfrm>
                  <a:off x="9586541" y="2026621"/>
                  <a:ext cx="548962" cy="2569095"/>
                  <a:chOff x="3960" y="8296"/>
                  <a:chExt cx="468" cy="2706"/>
                </a:xfrm>
              </p:grpSpPr>
              <p:grpSp>
                <p:nvGrpSpPr>
                  <p:cNvPr id="216" name="Group 3"/>
                  <p:cNvGrpSpPr/>
                  <p:nvPr>
                    <p:custDataLst>
                      <p:tags r:id="rId54"/>
                    </p:custDataLst>
                  </p:nvPr>
                </p:nvGrpSpPr>
                <p:grpSpPr>
                  <a:xfrm>
                    <a:off x="3960" y="8296"/>
                    <a:ext cx="468" cy="2004"/>
                    <a:chOff x="3909" y="8381"/>
                    <a:chExt cx="468" cy="2004"/>
                  </a:xfrm>
                </p:grpSpPr>
                <p:grpSp>
                  <p:nvGrpSpPr>
                    <p:cNvPr id="225" name="Group 4"/>
                    <p:cNvGrpSpPr/>
                    <p:nvPr>
                      <p:custDataLst>
                        <p:tags r:id="rId63"/>
                      </p:custDataLst>
                    </p:nvPr>
                  </p:nvGrpSpPr>
                  <p:grpSpPr>
                    <a:xfrm>
                      <a:off x="3909" y="8381"/>
                      <a:ext cx="468" cy="2004"/>
                      <a:chOff x="3909" y="8381"/>
                      <a:chExt cx="468" cy="2004"/>
                    </a:xfrm>
                  </p:grpSpPr>
                  <p:grpSp>
                    <p:nvGrpSpPr>
                      <p:cNvPr id="227" name="Group 5"/>
                      <p:cNvGrpSpPr/>
                      <p:nvPr>
                        <p:custDataLst>
                          <p:tags r:id="rId65"/>
                        </p:custDataLst>
                      </p:nvPr>
                    </p:nvGrpSpPr>
                    <p:grpSpPr>
                      <a:xfrm>
                        <a:off x="3909" y="8673"/>
                        <a:ext cx="468" cy="1712"/>
                        <a:chOff x="3649" y="8336"/>
                        <a:chExt cx="468" cy="1712"/>
                      </a:xfrm>
                    </p:grpSpPr>
                    <p:grpSp>
                      <p:nvGrpSpPr>
                        <p:cNvPr id="231" name="Group 6"/>
                        <p:cNvGrpSpPr/>
                        <p:nvPr>
                          <p:custDataLst>
                            <p:tags r:id="rId69"/>
                          </p:custDataLst>
                        </p:nvPr>
                      </p:nvGrpSpPr>
                      <p:grpSpPr>
                        <a:xfrm>
                          <a:off x="3649" y="8336"/>
                          <a:ext cx="468" cy="1712"/>
                          <a:chOff x="3649" y="8336"/>
                          <a:chExt cx="468" cy="1712"/>
                        </a:xfrm>
                      </p:grpSpPr>
                      <p:grpSp>
                        <p:nvGrpSpPr>
                          <p:cNvPr id="374" name="Group 7"/>
                          <p:cNvGrpSpPr/>
                          <p:nvPr>
                            <p:custDataLst>
                              <p:tags r:id="rId212"/>
                            </p:custDataLst>
                          </p:nvPr>
                        </p:nvGrpSpPr>
                        <p:grpSpPr>
                          <a:xfrm>
                            <a:off x="3649" y="8336"/>
                            <a:ext cx="468" cy="1712"/>
                            <a:chOff x="5197" y="6890"/>
                            <a:chExt cx="468" cy="1712"/>
                          </a:xfrm>
                        </p:grpSpPr>
                        <p:grpSp>
                          <p:nvGrpSpPr>
                            <p:cNvPr id="376" name="Group 8"/>
                            <p:cNvGrpSpPr/>
                            <p:nvPr>
                              <p:custDataLst>
                                <p:tags r:id="rId214"/>
                              </p:custDataLst>
                            </p:nvPr>
                          </p:nvGrpSpPr>
                          <p:grpSpPr>
                            <a:xfrm>
                              <a:off x="5197" y="6890"/>
                              <a:ext cx="468" cy="1620"/>
                              <a:chOff x="3057" y="6744"/>
                              <a:chExt cx="468" cy="1620"/>
                            </a:xfrm>
                          </p:grpSpPr>
                          <p:grpSp>
                            <p:nvGrpSpPr>
                              <p:cNvPr id="384" name="Group 9"/>
                              <p:cNvGrpSpPr/>
                              <p:nvPr>
                                <p:custDataLst>
                                  <p:tags r:id="rId222"/>
                                </p:custDataLst>
                              </p:nvPr>
                            </p:nvGrpSpPr>
                            <p:grpSpPr>
                              <a:xfrm>
                                <a:off x="3060" y="6744"/>
                                <a:ext cx="465" cy="285"/>
                                <a:chOff x="3126" y="6744"/>
                                <a:chExt cx="465" cy="285"/>
                              </a:xfrm>
                            </p:grpSpPr>
                            <p:sp>
                              <p:nvSpPr>
                                <p:cNvPr id="387" name="Arc 10"/>
                                <p:cNvSpPr>
                                  <a:spLocks noChangeAspect="1"/>
                                </p:cNvSpPr>
                                <p:nvPr>
                                  <p:custDataLst>
                                    <p:tags r:id="rId225"/>
                                  </p:custDataLst>
                                </p:nvPr>
                              </p:nvSpPr>
                              <p:spPr bwMode="auto">
                                <a:xfrm>
                                  <a:off x="3240" y="6744"/>
                                  <a:ext cx="238" cy="285"/>
                                </a:xfrm>
                                <a:custGeom>
                                  <a:avLst/>
                                  <a:gdLst>
                                    <a:gd name="G0" fmla="+- 16789 0 0"/>
                                    <a:gd name="G1" fmla="+- 21600 0 0"/>
                                    <a:gd name="G2" fmla="+- 21600 0 0"/>
                                    <a:gd name="T0" fmla="*/ 0 w 33667"/>
                                    <a:gd name="T1" fmla="*/ 8010 h 21600"/>
                                    <a:gd name="T2" fmla="*/ 33667 w 33667"/>
                                    <a:gd name="T3" fmla="*/ 8121 h 21600"/>
                                    <a:gd name="T4" fmla="*/ 16789 w 33667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33667" h="21600" fill="none" extrusionOk="0">
                                      <a:moveTo>
                                        <a:pt x="-1" y="8009"/>
                                      </a:moveTo>
                                      <a:cubicBezTo>
                                        <a:pt x="4101" y="2943"/>
                                        <a:pt x="10270" y="0"/>
                                        <a:pt x="16789" y="0"/>
                                      </a:cubicBezTo>
                                      <a:cubicBezTo>
                                        <a:pt x="23357" y="0"/>
                                        <a:pt x="29568" y="2988"/>
                                        <a:pt x="33667" y="8120"/>
                                      </a:cubicBezTo>
                                    </a:path>
                                    <a:path w="33667" h="21600" stroke="0" extrusionOk="0">
                                      <a:moveTo>
                                        <a:pt x="-1" y="8009"/>
                                      </a:moveTo>
                                      <a:cubicBezTo>
                                        <a:pt x="4101" y="2943"/>
                                        <a:pt x="10270" y="0"/>
                                        <a:pt x="16789" y="0"/>
                                      </a:cubicBezTo>
                                      <a:cubicBezTo>
                                        <a:pt x="23357" y="0"/>
                                        <a:pt x="29568" y="2988"/>
                                        <a:pt x="33667" y="8120"/>
                                      </a:cubicBezTo>
                                      <a:lnTo>
                                        <a:pt x="16789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88" name="Freeform 11"/>
                                <p:cNvSpPr/>
                                <p:nvPr>
                                  <p:custDataLst>
                                    <p:tags r:id="rId226"/>
                                  </p:custDataLst>
                                </p:nvPr>
                              </p:nvSpPr>
                              <p:spPr bwMode="auto">
                                <a:xfrm>
                                  <a:off x="3471" y="6849"/>
                                  <a:ext cx="120" cy="1"/>
                                </a:xfrm>
                                <a:custGeom>
                                  <a:avLst/>
                                  <a:gdLst>
                                    <a:gd name="T0" fmla="*/ 0 w 120"/>
                                    <a:gd name="T1" fmla="*/ 0 h 1"/>
                                    <a:gd name="T2" fmla="*/ 120 w 120"/>
                                    <a:gd name="T3" fmla="*/ 0 h 1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</a:cxnLst>
                                  <a:rect l="0" t="0" r="r" b="b"/>
                                  <a:pathLst>
                                    <a:path w="120" h="1">
                                      <a:moveTo>
                                        <a:pt x="0" y="0"/>
                                      </a:moveTo>
                                      <a:lnTo>
                                        <a:pt x="120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89" name="Freeform 12"/>
                                <p:cNvSpPr/>
                                <p:nvPr>
                                  <p:custDataLst>
                                    <p:tags r:id="rId227"/>
                                  </p:custDataLst>
                                </p:nvPr>
                              </p:nvSpPr>
                              <p:spPr bwMode="auto">
                                <a:xfrm>
                                  <a:off x="3126" y="6846"/>
                                  <a:ext cx="120" cy="1"/>
                                </a:xfrm>
                                <a:custGeom>
                                  <a:avLst/>
                                  <a:gdLst>
                                    <a:gd name="T0" fmla="*/ 0 w 120"/>
                                    <a:gd name="T1" fmla="*/ 0 h 1"/>
                                    <a:gd name="T2" fmla="*/ 120 w 120"/>
                                    <a:gd name="T3" fmla="*/ 0 h 1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</a:cxnLst>
                                  <a:rect l="0" t="0" r="r" b="b"/>
                                  <a:pathLst>
                                    <a:path w="120" h="1">
                                      <a:moveTo>
                                        <a:pt x="0" y="0"/>
                                      </a:moveTo>
                                      <a:lnTo>
                                        <a:pt x="120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385" name="Freeform 13"/>
                              <p:cNvSpPr/>
                              <p:nvPr>
                                <p:custDataLst>
                                  <p:tags r:id="rId223"/>
                                </p:custDataLst>
                              </p:nvPr>
                            </p:nvSpPr>
                            <p:spPr bwMode="auto">
                              <a:xfrm>
                                <a:off x="3522" y="6840"/>
                                <a:ext cx="1" cy="1524"/>
                              </a:xfrm>
                              <a:custGeom>
                                <a:avLst/>
                                <a:gdLst>
                                  <a:gd name="T0" fmla="*/ 18 w 18"/>
                                  <a:gd name="T1" fmla="*/ 0 h 1524"/>
                                  <a:gd name="T2" fmla="*/ 0 w 18"/>
                                  <a:gd name="T3" fmla="*/ 1524 h 152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</a:cxnLst>
                                <a:rect l="0" t="0" r="r" b="b"/>
                                <a:pathLst>
                                  <a:path w="18" h="1524">
                                    <a:moveTo>
                                      <a:pt x="18" y="0"/>
                                    </a:moveTo>
                                    <a:lnTo>
                                      <a:pt x="0" y="1524"/>
                                    </a:lnTo>
                                  </a:path>
                                </a:pathLst>
                              </a:custGeom>
                              <a:noFill/>
                              <a:ln w="12700" cap="flat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86" name="Freeform 14"/>
                              <p:cNvSpPr/>
                              <p:nvPr>
                                <p:custDataLst>
                                  <p:tags r:id="rId224"/>
                                </p:custDataLst>
                              </p:nvPr>
                            </p:nvSpPr>
                            <p:spPr bwMode="auto">
                              <a:xfrm>
                                <a:off x="3057" y="6837"/>
                                <a:ext cx="1" cy="1524"/>
                              </a:xfrm>
                              <a:custGeom>
                                <a:avLst/>
                                <a:gdLst>
                                  <a:gd name="T0" fmla="*/ 18 w 18"/>
                                  <a:gd name="T1" fmla="*/ 0 h 1524"/>
                                  <a:gd name="T2" fmla="*/ 0 w 18"/>
                                  <a:gd name="T3" fmla="*/ 1524 h 152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</a:cxnLst>
                                <a:rect l="0" t="0" r="r" b="b"/>
                                <a:pathLst>
                                  <a:path w="18" h="1524">
                                    <a:moveTo>
                                      <a:pt x="18" y="0"/>
                                    </a:moveTo>
                                    <a:lnTo>
                                      <a:pt x="0" y="1524"/>
                                    </a:lnTo>
                                  </a:path>
                                </a:pathLst>
                              </a:custGeom>
                              <a:noFill/>
                              <a:ln w="12700" cap="flat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77" name="Group 15"/>
                            <p:cNvGrpSpPr/>
                            <p:nvPr>
                              <p:custDataLst>
                                <p:tags r:id="rId215"/>
                              </p:custDataLst>
                            </p:nvPr>
                          </p:nvGrpSpPr>
                          <p:grpSpPr>
                            <a:xfrm flipH="1" flipV="1">
                              <a:off x="5197" y="6982"/>
                              <a:ext cx="468" cy="1620"/>
                              <a:chOff x="3057" y="6744"/>
                              <a:chExt cx="468" cy="1620"/>
                            </a:xfrm>
                          </p:grpSpPr>
                          <p:grpSp>
                            <p:nvGrpSpPr>
                              <p:cNvPr id="378" name="Group 16"/>
                              <p:cNvGrpSpPr/>
                              <p:nvPr>
                                <p:custDataLst>
                                  <p:tags r:id="rId216"/>
                                </p:custDataLst>
                              </p:nvPr>
                            </p:nvGrpSpPr>
                            <p:grpSpPr>
                              <a:xfrm>
                                <a:off x="3060" y="6744"/>
                                <a:ext cx="465" cy="285"/>
                                <a:chOff x="3126" y="6744"/>
                                <a:chExt cx="465" cy="285"/>
                              </a:xfrm>
                            </p:grpSpPr>
                            <p:sp>
                              <p:nvSpPr>
                                <p:cNvPr id="381" name="Arc 17"/>
                                <p:cNvSpPr>
                                  <a:spLocks noChangeAspect="1"/>
                                </p:cNvSpPr>
                                <p:nvPr>
                                  <p:custDataLst>
                                    <p:tags r:id="rId219"/>
                                  </p:custDataLst>
                                </p:nvPr>
                              </p:nvSpPr>
                              <p:spPr bwMode="auto">
                                <a:xfrm>
                                  <a:off x="3240" y="6744"/>
                                  <a:ext cx="238" cy="285"/>
                                </a:xfrm>
                                <a:custGeom>
                                  <a:avLst/>
                                  <a:gdLst>
                                    <a:gd name="G0" fmla="+- 16789 0 0"/>
                                    <a:gd name="G1" fmla="+- 21600 0 0"/>
                                    <a:gd name="G2" fmla="+- 21600 0 0"/>
                                    <a:gd name="T0" fmla="*/ 0 w 33667"/>
                                    <a:gd name="T1" fmla="*/ 8010 h 21600"/>
                                    <a:gd name="T2" fmla="*/ 33667 w 33667"/>
                                    <a:gd name="T3" fmla="*/ 8121 h 21600"/>
                                    <a:gd name="T4" fmla="*/ 16789 w 33667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33667" h="21600" fill="none" extrusionOk="0">
                                      <a:moveTo>
                                        <a:pt x="-1" y="8009"/>
                                      </a:moveTo>
                                      <a:cubicBezTo>
                                        <a:pt x="4101" y="2943"/>
                                        <a:pt x="10270" y="0"/>
                                        <a:pt x="16789" y="0"/>
                                      </a:cubicBezTo>
                                      <a:cubicBezTo>
                                        <a:pt x="23357" y="0"/>
                                        <a:pt x="29568" y="2988"/>
                                        <a:pt x="33667" y="8120"/>
                                      </a:cubicBezTo>
                                    </a:path>
                                    <a:path w="33667" h="21600" stroke="0" extrusionOk="0">
                                      <a:moveTo>
                                        <a:pt x="-1" y="8009"/>
                                      </a:moveTo>
                                      <a:cubicBezTo>
                                        <a:pt x="4101" y="2943"/>
                                        <a:pt x="10270" y="0"/>
                                        <a:pt x="16789" y="0"/>
                                      </a:cubicBezTo>
                                      <a:cubicBezTo>
                                        <a:pt x="23357" y="0"/>
                                        <a:pt x="29568" y="2988"/>
                                        <a:pt x="33667" y="8120"/>
                                      </a:cubicBezTo>
                                      <a:lnTo>
                                        <a:pt x="16789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82" name="Freeform 18"/>
                                <p:cNvSpPr/>
                                <p:nvPr>
                                  <p:custDataLst>
                                    <p:tags r:id="rId220"/>
                                  </p:custDataLst>
                                </p:nvPr>
                              </p:nvSpPr>
                              <p:spPr bwMode="auto">
                                <a:xfrm>
                                  <a:off x="3471" y="6849"/>
                                  <a:ext cx="120" cy="1"/>
                                </a:xfrm>
                                <a:custGeom>
                                  <a:avLst/>
                                  <a:gdLst>
                                    <a:gd name="T0" fmla="*/ 0 w 120"/>
                                    <a:gd name="T1" fmla="*/ 0 h 1"/>
                                    <a:gd name="T2" fmla="*/ 120 w 120"/>
                                    <a:gd name="T3" fmla="*/ 0 h 1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</a:cxnLst>
                                  <a:rect l="0" t="0" r="r" b="b"/>
                                  <a:pathLst>
                                    <a:path w="120" h="1">
                                      <a:moveTo>
                                        <a:pt x="0" y="0"/>
                                      </a:moveTo>
                                      <a:lnTo>
                                        <a:pt x="120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83" name="Freeform 19"/>
                                <p:cNvSpPr/>
                                <p:nvPr>
                                  <p:custDataLst>
                                    <p:tags r:id="rId221"/>
                                  </p:custDataLst>
                                </p:nvPr>
                              </p:nvSpPr>
                              <p:spPr bwMode="auto">
                                <a:xfrm>
                                  <a:off x="3126" y="6846"/>
                                  <a:ext cx="120" cy="1"/>
                                </a:xfrm>
                                <a:custGeom>
                                  <a:avLst/>
                                  <a:gdLst>
                                    <a:gd name="T0" fmla="*/ 0 w 120"/>
                                    <a:gd name="T1" fmla="*/ 0 h 1"/>
                                    <a:gd name="T2" fmla="*/ 120 w 120"/>
                                    <a:gd name="T3" fmla="*/ 0 h 1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</a:cxnLst>
                                  <a:rect l="0" t="0" r="r" b="b"/>
                                  <a:pathLst>
                                    <a:path w="120" h="1">
                                      <a:moveTo>
                                        <a:pt x="0" y="0"/>
                                      </a:moveTo>
                                      <a:lnTo>
                                        <a:pt x="120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379" name="Freeform 20"/>
                              <p:cNvSpPr/>
                              <p:nvPr>
                                <p:custDataLst>
                                  <p:tags r:id="rId217"/>
                                </p:custDataLst>
                              </p:nvPr>
                            </p:nvSpPr>
                            <p:spPr bwMode="auto">
                              <a:xfrm>
                                <a:off x="3522" y="6840"/>
                                <a:ext cx="1" cy="1524"/>
                              </a:xfrm>
                              <a:custGeom>
                                <a:avLst/>
                                <a:gdLst>
                                  <a:gd name="T0" fmla="*/ 18 w 18"/>
                                  <a:gd name="T1" fmla="*/ 0 h 1524"/>
                                  <a:gd name="T2" fmla="*/ 0 w 18"/>
                                  <a:gd name="T3" fmla="*/ 1524 h 152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</a:cxnLst>
                                <a:rect l="0" t="0" r="r" b="b"/>
                                <a:pathLst>
                                  <a:path w="18" h="1524">
                                    <a:moveTo>
                                      <a:pt x="18" y="0"/>
                                    </a:moveTo>
                                    <a:lnTo>
                                      <a:pt x="0" y="1524"/>
                                    </a:lnTo>
                                  </a:path>
                                </a:pathLst>
                              </a:custGeom>
                              <a:noFill/>
                              <a:ln w="12700" cap="flat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80" name="Freeform 21"/>
                              <p:cNvSpPr/>
                              <p:nvPr>
                                <p:custDataLst>
                                  <p:tags r:id="rId218"/>
                                </p:custDataLst>
                              </p:nvPr>
                            </p:nvSpPr>
                            <p:spPr bwMode="auto">
                              <a:xfrm>
                                <a:off x="3057" y="6837"/>
                                <a:ext cx="1" cy="1524"/>
                              </a:xfrm>
                              <a:custGeom>
                                <a:avLst/>
                                <a:gdLst>
                                  <a:gd name="T0" fmla="*/ 18 w 18"/>
                                  <a:gd name="T1" fmla="*/ 0 h 1524"/>
                                  <a:gd name="T2" fmla="*/ 0 w 18"/>
                                  <a:gd name="T3" fmla="*/ 1524 h 152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</a:cxnLst>
                                <a:rect l="0" t="0" r="r" b="b"/>
                                <a:pathLst>
                                  <a:path w="18" h="1524">
                                    <a:moveTo>
                                      <a:pt x="18" y="0"/>
                                    </a:moveTo>
                                    <a:lnTo>
                                      <a:pt x="0" y="1524"/>
                                    </a:lnTo>
                                  </a:path>
                                </a:pathLst>
                              </a:custGeom>
                              <a:noFill/>
                              <a:ln w="12700" cap="flat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375" name="AutoShape 22"/>
                          <p:cNvSpPr>
                            <a:spLocks noChangeArrowheads="1"/>
                          </p:cNvSpPr>
                          <p:nvPr>
                            <p:custDataLst>
                              <p:tags r:id="rId213"/>
                            </p:custDataLst>
                          </p:nvPr>
                        </p:nvSpPr>
                        <p:spPr bwMode="auto">
                          <a:xfrm>
                            <a:off x="3822" y="8553"/>
                            <a:ext cx="113" cy="1259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noFill/>
                          <a:ln w="12700" algn="ctr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/>
                          <a:lstStyle/>
                          <a:p>
                            <a:endParaRPr lang="zh-CN" altLang="en-US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32" name="Group 23"/>
                        <p:cNvGrpSpPr/>
                        <p:nvPr>
                          <p:custDataLst>
                            <p:tags r:id="rId70"/>
                          </p:custDataLst>
                        </p:nvPr>
                      </p:nvGrpSpPr>
                      <p:grpSpPr>
                        <a:xfrm>
                          <a:off x="3945" y="8594"/>
                          <a:ext cx="79" cy="1191"/>
                          <a:chOff x="2574" y="8220"/>
                          <a:chExt cx="79" cy="1125"/>
                        </a:xfrm>
                      </p:grpSpPr>
                      <p:grpSp>
                        <p:nvGrpSpPr>
                          <p:cNvPr id="304" name="Group 24"/>
                          <p:cNvGrpSpPr/>
                          <p:nvPr>
                            <p:custDataLst>
                              <p:tags r:id="rId142"/>
                            </p:custDataLst>
                          </p:nvPr>
                        </p:nvGrpSpPr>
                        <p:grpSpPr>
                          <a:xfrm>
                            <a:off x="2574" y="8220"/>
                            <a:ext cx="79" cy="225"/>
                            <a:chOff x="2574" y="8220"/>
                            <a:chExt cx="79" cy="225"/>
                          </a:xfrm>
                        </p:grpSpPr>
                        <p:grpSp>
                          <p:nvGrpSpPr>
                            <p:cNvPr id="361" name="Group 25"/>
                            <p:cNvGrpSpPr/>
                            <p:nvPr>
                              <p:custDataLst>
                                <p:tags r:id="rId199"/>
                              </p:custDataLst>
                            </p:nvPr>
                          </p:nvGrpSpPr>
                          <p:grpSpPr>
                            <a:xfrm>
                              <a:off x="2574" y="8355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372" name="Line 26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210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73" name="Line 27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211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62" name="Group 28"/>
                            <p:cNvGrpSpPr/>
                            <p:nvPr>
                              <p:custDataLst>
                                <p:tags r:id="rId200"/>
                              </p:custDataLst>
                            </p:nvPr>
                          </p:nvGrpSpPr>
                          <p:grpSpPr>
                            <a:xfrm>
                              <a:off x="2574" y="8310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370" name="Line 29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20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71" name="Line 30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20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63" name="Group 31"/>
                            <p:cNvGrpSpPr/>
                            <p:nvPr>
                              <p:custDataLst>
                                <p:tags r:id="rId201"/>
                              </p:custDataLst>
                            </p:nvPr>
                          </p:nvGrpSpPr>
                          <p:grpSpPr>
                            <a:xfrm>
                              <a:off x="2574" y="8265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368" name="Line 32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20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69" name="Line 33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20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64" name="Line 34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202"/>
                              </p:custDataLst>
                            </p:nvPr>
                          </p:nvSpPr>
                          <p:spPr bwMode="auto">
                            <a:xfrm flipH="1">
                              <a:off x="2574" y="8265"/>
                              <a:ext cx="57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65" name="Line 35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203"/>
                              </p:custDataLst>
                            </p:nvPr>
                          </p:nvSpPr>
                          <p:spPr bwMode="auto">
                            <a:xfrm flipH="1">
                              <a:off x="2574" y="8400"/>
                              <a:ext cx="57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66" name="Line 36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204"/>
                              </p:custDataLst>
                            </p:nvPr>
                          </p:nvSpPr>
                          <p:spPr bwMode="auto">
                            <a:xfrm flipH="1">
                              <a:off x="2574" y="8220"/>
                              <a:ext cx="7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67" name="Line 37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205"/>
                              </p:custDataLst>
                            </p:nvPr>
                          </p:nvSpPr>
                          <p:spPr bwMode="auto">
                            <a:xfrm flipH="1">
                              <a:off x="2574" y="8445"/>
                              <a:ext cx="7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05" name="Group 38"/>
                          <p:cNvGrpSpPr/>
                          <p:nvPr>
                            <p:custDataLst>
                              <p:tags r:id="rId143"/>
                            </p:custDataLst>
                          </p:nvPr>
                        </p:nvGrpSpPr>
                        <p:grpSpPr>
                          <a:xfrm>
                            <a:off x="2574" y="8445"/>
                            <a:ext cx="79" cy="225"/>
                            <a:chOff x="2574" y="8220"/>
                            <a:chExt cx="79" cy="225"/>
                          </a:xfrm>
                        </p:grpSpPr>
                        <p:grpSp>
                          <p:nvGrpSpPr>
                            <p:cNvPr id="348" name="Group 39"/>
                            <p:cNvGrpSpPr/>
                            <p:nvPr>
                              <p:custDataLst>
                                <p:tags r:id="rId186"/>
                              </p:custDataLst>
                            </p:nvPr>
                          </p:nvGrpSpPr>
                          <p:grpSpPr>
                            <a:xfrm>
                              <a:off x="2574" y="8355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359" name="Line 40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9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60" name="Line 41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9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49" name="Group 42"/>
                            <p:cNvGrpSpPr/>
                            <p:nvPr>
                              <p:custDataLst>
                                <p:tags r:id="rId187"/>
                              </p:custDataLst>
                            </p:nvPr>
                          </p:nvGrpSpPr>
                          <p:grpSpPr>
                            <a:xfrm>
                              <a:off x="2574" y="8310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357" name="Line 43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95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58" name="Line 44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9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50" name="Group 45"/>
                            <p:cNvGrpSpPr/>
                            <p:nvPr>
                              <p:custDataLst>
                                <p:tags r:id="rId188"/>
                              </p:custDataLst>
                            </p:nvPr>
                          </p:nvGrpSpPr>
                          <p:grpSpPr>
                            <a:xfrm>
                              <a:off x="2574" y="8265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355" name="Line 46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93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56" name="Line 47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94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51" name="Line 48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89"/>
                              </p:custDataLst>
                            </p:nvPr>
                          </p:nvSpPr>
                          <p:spPr bwMode="auto">
                            <a:xfrm flipH="1">
                              <a:off x="2574" y="8265"/>
                              <a:ext cx="57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52" name="Line 49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90"/>
                              </p:custDataLst>
                            </p:nvPr>
                          </p:nvSpPr>
                          <p:spPr bwMode="auto">
                            <a:xfrm flipH="1">
                              <a:off x="2574" y="8400"/>
                              <a:ext cx="57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53" name="Line 50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91"/>
                              </p:custDataLst>
                            </p:nvPr>
                          </p:nvSpPr>
                          <p:spPr bwMode="auto">
                            <a:xfrm flipH="1">
                              <a:off x="2574" y="8220"/>
                              <a:ext cx="7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54" name="Line 51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92"/>
                              </p:custDataLst>
                            </p:nvPr>
                          </p:nvSpPr>
                          <p:spPr bwMode="auto">
                            <a:xfrm flipH="1">
                              <a:off x="2574" y="8445"/>
                              <a:ext cx="7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06" name="Group 52"/>
                          <p:cNvGrpSpPr/>
                          <p:nvPr>
                            <p:custDataLst>
                              <p:tags r:id="rId144"/>
                            </p:custDataLst>
                          </p:nvPr>
                        </p:nvGrpSpPr>
                        <p:grpSpPr>
                          <a:xfrm>
                            <a:off x="2574" y="8670"/>
                            <a:ext cx="79" cy="225"/>
                            <a:chOff x="2574" y="8220"/>
                            <a:chExt cx="79" cy="225"/>
                          </a:xfrm>
                        </p:grpSpPr>
                        <p:grpSp>
                          <p:nvGrpSpPr>
                            <p:cNvPr id="335" name="Group 53"/>
                            <p:cNvGrpSpPr/>
                            <p:nvPr>
                              <p:custDataLst>
                                <p:tags r:id="rId173"/>
                              </p:custDataLst>
                            </p:nvPr>
                          </p:nvGrpSpPr>
                          <p:grpSpPr>
                            <a:xfrm>
                              <a:off x="2574" y="8355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346" name="Line 54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84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47" name="Line 55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85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36" name="Group 56"/>
                            <p:cNvGrpSpPr/>
                            <p:nvPr>
                              <p:custDataLst>
                                <p:tags r:id="rId174"/>
                              </p:custDataLst>
                            </p:nvPr>
                          </p:nvGrpSpPr>
                          <p:grpSpPr>
                            <a:xfrm>
                              <a:off x="2574" y="8310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344" name="Line 57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82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45" name="Line 58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83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37" name="Group 59"/>
                            <p:cNvGrpSpPr/>
                            <p:nvPr>
                              <p:custDataLst>
                                <p:tags r:id="rId175"/>
                              </p:custDataLst>
                            </p:nvPr>
                          </p:nvGrpSpPr>
                          <p:grpSpPr>
                            <a:xfrm>
                              <a:off x="2574" y="8265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342" name="Line 60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80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43" name="Line 61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81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38" name="Line 62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76"/>
                              </p:custDataLst>
                            </p:nvPr>
                          </p:nvSpPr>
                          <p:spPr bwMode="auto">
                            <a:xfrm flipH="1">
                              <a:off x="2574" y="8265"/>
                              <a:ext cx="57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39" name="Line 63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77"/>
                              </p:custDataLst>
                            </p:nvPr>
                          </p:nvSpPr>
                          <p:spPr bwMode="auto">
                            <a:xfrm flipH="1">
                              <a:off x="2574" y="8400"/>
                              <a:ext cx="57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40" name="Line 64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78"/>
                              </p:custDataLst>
                            </p:nvPr>
                          </p:nvSpPr>
                          <p:spPr bwMode="auto">
                            <a:xfrm flipH="1">
                              <a:off x="2574" y="8220"/>
                              <a:ext cx="7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41" name="Line 65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79"/>
                              </p:custDataLst>
                            </p:nvPr>
                          </p:nvSpPr>
                          <p:spPr bwMode="auto">
                            <a:xfrm flipH="1">
                              <a:off x="2574" y="8445"/>
                              <a:ext cx="7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07" name="Group 66"/>
                          <p:cNvGrpSpPr/>
                          <p:nvPr>
                            <p:custDataLst>
                              <p:tags r:id="rId145"/>
                            </p:custDataLst>
                          </p:nvPr>
                        </p:nvGrpSpPr>
                        <p:grpSpPr>
                          <a:xfrm>
                            <a:off x="2574" y="8895"/>
                            <a:ext cx="79" cy="225"/>
                            <a:chOff x="2574" y="8220"/>
                            <a:chExt cx="79" cy="225"/>
                          </a:xfrm>
                        </p:grpSpPr>
                        <p:grpSp>
                          <p:nvGrpSpPr>
                            <p:cNvPr id="322" name="Group 67"/>
                            <p:cNvGrpSpPr/>
                            <p:nvPr>
                              <p:custDataLst>
                                <p:tags r:id="rId160"/>
                              </p:custDataLst>
                            </p:nvPr>
                          </p:nvGrpSpPr>
                          <p:grpSpPr>
                            <a:xfrm>
                              <a:off x="2574" y="8355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333" name="Line 68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71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34" name="Line 69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72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23" name="Group 70"/>
                            <p:cNvGrpSpPr/>
                            <p:nvPr>
                              <p:custDataLst>
                                <p:tags r:id="rId161"/>
                              </p:custDataLst>
                            </p:nvPr>
                          </p:nvGrpSpPr>
                          <p:grpSpPr>
                            <a:xfrm>
                              <a:off x="2574" y="8310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331" name="Line 71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6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32" name="Line 72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70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24" name="Group 73"/>
                            <p:cNvGrpSpPr/>
                            <p:nvPr>
                              <p:custDataLst>
                                <p:tags r:id="rId162"/>
                              </p:custDataLst>
                            </p:nvPr>
                          </p:nvGrpSpPr>
                          <p:grpSpPr>
                            <a:xfrm>
                              <a:off x="2574" y="8265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329" name="Line 74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6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30" name="Line 75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6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25" name="Line 76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63"/>
                              </p:custDataLst>
                            </p:nvPr>
                          </p:nvSpPr>
                          <p:spPr bwMode="auto">
                            <a:xfrm flipH="1">
                              <a:off x="2574" y="8265"/>
                              <a:ext cx="57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26" name="Line 77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64"/>
                              </p:custDataLst>
                            </p:nvPr>
                          </p:nvSpPr>
                          <p:spPr bwMode="auto">
                            <a:xfrm flipH="1">
                              <a:off x="2574" y="8400"/>
                              <a:ext cx="57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27" name="Line 78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65"/>
                              </p:custDataLst>
                            </p:nvPr>
                          </p:nvSpPr>
                          <p:spPr bwMode="auto">
                            <a:xfrm flipH="1">
                              <a:off x="2574" y="8220"/>
                              <a:ext cx="7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28" name="Line 79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66"/>
                              </p:custDataLst>
                            </p:nvPr>
                          </p:nvSpPr>
                          <p:spPr bwMode="auto">
                            <a:xfrm flipH="1">
                              <a:off x="2574" y="8445"/>
                              <a:ext cx="7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08" name="Group 80"/>
                          <p:cNvGrpSpPr/>
                          <p:nvPr>
                            <p:custDataLst>
                              <p:tags r:id="rId146"/>
                            </p:custDataLst>
                          </p:nvPr>
                        </p:nvGrpSpPr>
                        <p:grpSpPr>
                          <a:xfrm>
                            <a:off x="2574" y="9120"/>
                            <a:ext cx="79" cy="225"/>
                            <a:chOff x="2574" y="8220"/>
                            <a:chExt cx="79" cy="225"/>
                          </a:xfrm>
                        </p:grpSpPr>
                        <p:grpSp>
                          <p:nvGrpSpPr>
                            <p:cNvPr id="309" name="Group 81"/>
                            <p:cNvGrpSpPr/>
                            <p:nvPr>
                              <p:custDataLst>
                                <p:tags r:id="rId147"/>
                              </p:custDataLst>
                            </p:nvPr>
                          </p:nvGrpSpPr>
                          <p:grpSpPr>
                            <a:xfrm>
                              <a:off x="2574" y="8355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320" name="Line 82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5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21" name="Line 83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5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10" name="Group 84"/>
                            <p:cNvGrpSpPr/>
                            <p:nvPr>
                              <p:custDataLst>
                                <p:tags r:id="rId148"/>
                              </p:custDataLst>
                            </p:nvPr>
                          </p:nvGrpSpPr>
                          <p:grpSpPr>
                            <a:xfrm>
                              <a:off x="2574" y="8310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318" name="Line 85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5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19" name="Line 86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5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11" name="Group 87"/>
                            <p:cNvGrpSpPr/>
                            <p:nvPr>
                              <p:custDataLst>
                                <p:tags r:id="rId149"/>
                              </p:custDataLst>
                            </p:nvPr>
                          </p:nvGrpSpPr>
                          <p:grpSpPr>
                            <a:xfrm>
                              <a:off x="2574" y="8265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316" name="Line 88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54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17" name="Line 89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55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12" name="Line 90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50"/>
                              </p:custDataLst>
                            </p:nvPr>
                          </p:nvSpPr>
                          <p:spPr bwMode="auto">
                            <a:xfrm flipH="1">
                              <a:off x="2574" y="8265"/>
                              <a:ext cx="57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13" name="Line 91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51"/>
                              </p:custDataLst>
                            </p:nvPr>
                          </p:nvSpPr>
                          <p:spPr bwMode="auto">
                            <a:xfrm flipH="1">
                              <a:off x="2574" y="8400"/>
                              <a:ext cx="57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14" name="Line 92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52"/>
                              </p:custDataLst>
                            </p:nvPr>
                          </p:nvSpPr>
                          <p:spPr bwMode="auto">
                            <a:xfrm flipH="1">
                              <a:off x="2574" y="8220"/>
                              <a:ext cx="7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15" name="Line 93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53"/>
                              </p:custDataLst>
                            </p:nvPr>
                          </p:nvSpPr>
                          <p:spPr bwMode="auto">
                            <a:xfrm flipH="1">
                              <a:off x="2574" y="8445"/>
                              <a:ext cx="7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33" name="Group 94"/>
                        <p:cNvGrpSpPr/>
                        <p:nvPr>
                          <p:custDataLst>
                            <p:tags r:id="rId71"/>
                          </p:custDataLst>
                        </p:nvPr>
                      </p:nvGrpSpPr>
                      <p:grpSpPr>
                        <a:xfrm flipH="1">
                          <a:off x="3735" y="8595"/>
                          <a:ext cx="79" cy="1191"/>
                          <a:chOff x="2574" y="8220"/>
                          <a:chExt cx="79" cy="1125"/>
                        </a:xfrm>
                      </p:grpSpPr>
                      <p:grpSp>
                        <p:nvGrpSpPr>
                          <p:cNvPr id="234" name="Group 95"/>
                          <p:cNvGrpSpPr/>
                          <p:nvPr>
                            <p:custDataLst>
                              <p:tags r:id="rId72"/>
                            </p:custDataLst>
                          </p:nvPr>
                        </p:nvGrpSpPr>
                        <p:grpSpPr>
                          <a:xfrm>
                            <a:off x="2574" y="8220"/>
                            <a:ext cx="79" cy="225"/>
                            <a:chOff x="2574" y="8220"/>
                            <a:chExt cx="79" cy="225"/>
                          </a:xfrm>
                        </p:grpSpPr>
                        <p:grpSp>
                          <p:nvGrpSpPr>
                            <p:cNvPr id="291" name="Group 96"/>
                            <p:cNvGrpSpPr/>
                            <p:nvPr>
                              <p:custDataLst>
                                <p:tags r:id="rId129"/>
                              </p:custDataLst>
                            </p:nvPr>
                          </p:nvGrpSpPr>
                          <p:grpSpPr>
                            <a:xfrm>
                              <a:off x="2574" y="8355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302" name="Line 97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40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03" name="Line 98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41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92" name="Group 99"/>
                            <p:cNvGrpSpPr/>
                            <p:nvPr>
                              <p:custDataLst>
                                <p:tags r:id="rId130"/>
                              </p:custDataLst>
                            </p:nvPr>
                          </p:nvGrpSpPr>
                          <p:grpSpPr>
                            <a:xfrm>
                              <a:off x="2574" y="8310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300" name="Line 100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3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01" name="Line 101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3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93" name="Group 102"/>
                            <p:cNvGrpSpPr/>
                            <p:nvPr>
                              <p:custDataLst>
                                <p:tags r:id="rId131"/>
                              </p:custDataLst>
                            </p:nvPr>
                          </p:nvGrpSpPr>
                          <p:grpSpPr>
                            <a:xfrm>
                              <a:off x="2574" y="8265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298" name="Line 103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3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99" name="Line 104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3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94" name="Line 105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32"/>
                              </p:custDataLst>
                            </p:nvPr>
                          </p:nvSpPr>
                          <p:spPr bwMode="auto">
                            <a:xfrm flipH="1">
                              <a:off x="2574" y="8265"/>
                              <a:ext cx="57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95" name="Line 106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33"/>
                              </p:custDataLst>
                            </p:nvPr>
                          </p:nvSpPr>
                          <p:spPr bwMode="auto">
                            <a:xfrm flipH="1">
                              <a:off x="2574" y="8400"/>
                              <a:ext cx="57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96" name="Line 107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34"/>
                              </p:custDataLst>
                            </p:nvPr>
                          </p:nvSpPr>
                          <p:spPr bwMode="auto">
                            <a:xfrm flipH="1">
                              <a:off x="2574" y="8220"/>
                              <a:ext cx="7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97" name="Line 108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35"/>
                              </p:custDataLst>
                            </p:nvPr>
                          </p:nvSpPr>
                          <p:spPr bwMode="auto">
                            <a:xfrm flipH="1">
                              <a:off x="2574" y="8445"/>
                              <a:ext cx="7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35" name="Group 109"/>
                          <p:cNvGrpSpPr/>
                          <p:nvPr>
                            <p:custDataLst>
                              <p:tags r:id="rId73"/>
                            </p:custDataLst>
                          </p:nvPr>
                        </p:nvGrpSpPr>
                        <p:grpSpPr>
                          <a:xfrm>
                            <a:off x="2574" y="8445"/>
                            <a:ext cx="79" cy="225"/>
                            <a:chOff x="2574" y="8220"/>
                            <a:chExt cx="79" cy="225"/>
                          </a:xfrm>
                        </p:grpSpPr>
                        <p:grpSp>
                          <p:nvGrpSpPr>
                            <p:cNvPr id="278" name="Group 110"/>
                            <p:cNvGrpSpPr/>
                            <p:nvPr>
                              <p:custDataLst>
                                <p:tags r:id="rId116"/>
                              </p:custDataLst>
                            </p:nvPr>
                          </p:nvGrpSpPr>
                          <p:grpSpPr>
                            <a:xfrm>
                              <a:off x="2574" y="8355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289" name="Line 111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2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90" name="Line 112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2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79" name="Group 113"/>
                            <p:cNvGrpSpPr/>
                            <p:nvPr>
                              <p:custDataLst>
                                <p:tags r:id="rId117"/>
                              </p:custDataLst>
                            </p:nvPr>
                          </p:nvGrpSpPr>
                          <p:grpSpPr>
                            <a:xfrm>
                              <a:off x="2574" y="8310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287" name="Line 114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25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88" name="Line 115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2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80" name="Group 116"/>
                            <p:cNvGrpSpPr/>
                            <p:nvPr>
                              <p:custDataLst>
                                <p:tags r:id="rId118"/>
                              </p:custDataLst>
                            </p:nvPr>
                          </p:nvGrpSpPr>
                          <p:grpSpPr>
                            <a:xfrm>
                              <a:off x="2574" y="8265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285" name="Line 117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23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86" name="Line 118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24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81" name="Line 119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19"/>
                              </p:custDataLst>
                            </p:nvPr>
                          </p:nvSpPr>
                          <p:spPr bwMode="auto">
                            <a:xfrm flipH="1">
                              <a:off x="2574" y="8265"/>
                              <a:ext cx="57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82" name="Line 120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20"/>
                              </p:custDataLst>
                            </p:nvPr>
                          </p:nvSpPr>
                          <p:spPr bwMode="auto">
                            <a:xfrm flipH="1">
                              <a:off x="2574" y="8400"/>
                              <a:ext cx="57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83" name="Line 121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21"/>
                              </p:custDataLst>
                            </p:nvPr>
                          </p:nvSpPr>
                          <p:spPr bwMode="auto">
                            <a:xfrm flipH="1">
                              <a:off x="2574" y="8220"/>
                              <a:ext cx="7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84" name="Line 122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22"/>
                              </p:custDataLst>
                            </p:nvPr>
                          </p:nvSpPr>
                          <p:spPr bwMode="auto">
                            <a:xfrm flipH="1">
                              <a:off x="2574" y="8445"/>
                              <a:ext cx="7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36" name="Group 123"/>
                          <p:cNvGrpSpPr/>
                          <p:nvPr>
                            <p:custDataLst>
                              <p:tags r:id="rId74"/>
                            </p:custDataLst>
                          </p:nvPr>
                        </p:nvGrpSpPr>
                        <p:grpSpPr>
                          <a:xfrm>
                            <a:off x="2574" y="8670"/>
                            <a:ext cx="79" cy="225"/>
                            <a:chOff x="2574" y="8220"/>
                            <a:chExt cx="79" cy="225"/>
                          </a:xfrm>
                        </p:grpSpPr>
                        <p:grpSp>
                          <p:nvGrpSpPr>
                            <p:cNvPr id="265" name="Group 124"/>
                            <p:cNvGrpSpPr/>
                            <p:nvPr>
                              <p:custDataLst>
                                <p:tags r:id="rId103"/>
                              </p:custDataLst>
                            </p:nvPr>
                          </p:nvGrpSpPr>
                          <p:grpSpPr>
                            <a:xfrm>
                              <a:off x="2574" y="8355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276" name="Line 125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14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77" name="Line 126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15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66" name="Group 127"/>
                            <p:cNvGrpSpPr/>
                            <p:nvPr>
                              <p:custDataLst>
                                <p:tags r:id="rId104"/>
                              </p:custDataLst>
                            </p:nvPr>
                          </p:nvGrpSpPr>
                          <p:grpSpPr>
                            <a:xfrm>
                              <a:off x="2574" y="8310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274" name="Line 128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12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75" name="Line 129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13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67" name="Group 130"/>
                            <p:cNvGrpSpPr/>
                            <p:nvPr>
                              <p:custDataLst>
                                <p:tags r:id="rId105"/>
                              </p:custDataLst>
                            </p:nvPr>
                          </p:nvGrpSpPr>
                          <p:grpSpPr>
                            <a:xfrm>
                              <a:off x="2574" y="8265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272" name="Line 131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10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73" name="Line 132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11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68" name="Line 133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06"/>
                              </p:custDataLst>
                            </p:nvPr>
                          </p:nvSpPr>
                          <p:spPr bwMode="auto">
                            <a:xfrm flipH="1">
                              <a:off x="2574" y="8265"/>
                              <a:ext cx="57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69" name="Line 134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07"/>
                              </p:custDataLst>
                            </p:nvPr>
                          </p:nvSpPr>
                          <p:spPr bwMode="auto">
                            <a:xfrm flipH="1">
                              <a:off x="2574" y="8400"/>
                              <a:ext cx="57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70" name="Line 135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08"/>
                              </p:custDataLst>
                            </p:nvPr>
                          </p:nvSpPr>
                          <p:spPr bwMode="auto">
                            <a:xfrm flipH="1">
                              <a:off x="2574" y="8220"/>
                              <a:ext cx="7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71" name="Line 136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109"/>
                              </p:custDataLst>
                            </p:nvPr>
                          </p:nvSpPr>
                          <p:spPr bwMode="auto">
                            <a:xfrm flipH="1">
                              <a:off x="2574" y="8445"/>
                              <a:ext cx="7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37" name="Group 137"/>
                          <p:cNvGrpSpPr/>
                          <p:nvPr>
                            <p:custDataLst>
                              <p:tags r:id="rId75"/>
                            </p:custDataLst>
                          </p:nvPr>
                        </p:nvGrpSpPr>
                        <p:grpSpPr>
                          <a:xfrm>
                            <a:off x="2574" y="8895"/>
                            <a:ext cx="79" cy="225"/>
                            <a:chOff x="2574" y="8220"/>
                            <a:chExt cx="79" cy="225"/>
                          </a:xfrm>
                        </p:grpSpPr>
                        <p:grpSp>
                          <p:nvGrpSpPr>
                            <p:cNvPr id="252" name="Group 138"/>
                            <p:cNvGrpSpPr/>
                            <p:nvPr>
                              <p:custDataLst>
                                <p:tags r:id="rId90"/>
                              </p:custDataLst>
                            </p:nvPr>
                          </p:nvGrpSpPr>
                          <p:grpSpPr>
                            <a:xfrm>
                              <a:off x="2574" y="8355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263" name="Line 139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01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64" name="Line 140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02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53" name="Group 141"/>
                            <p:cNvGrpSpPr/>
                            <p:nvPr>
                              <p:custDataLst>
                                <p:tags r:id="rId91"/>
                              </p:custDataLst>
                            </p:nvPr>
                          </p:nvGrpSpPr>
                          <p:grpSpPr>
                            <a:xfrm>
                              <a:off x="2574" y="8310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261" name="Line 142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9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62" name="Line 143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00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54" name="Group 144"/>
                            <p:cNvGrpSpPr/>
                            <p:nvPr>
                              <p:custDataLst>
                                <p:tags r:id="rId92"/>
                              </p:custDataLst>
                            </p:nvPr>
                          </p:nvGrpSpPr>
                          <p:grpSpPr>
                            <a:xfrm>
                              <a:off x="2574" y="8265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259" name="Line 145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9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60" name="Line 146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9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55" name="Line 147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93"/>
                              </p:custDataLst>
                            </p:nvPr>
                          </p:nvSpPr>
                          <p:spPr bwMode="auto">
                            <a:xfrm flipH="1">
                              <a:off x="2574" y="8265"/>
                              <a:ext cx="57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" name="Line 148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94"/>
                              </p:custDataLst>
                            </p:nvPr>
                          </p:nvSpPr>
                          <p:spPr bwMode="auto">
                            <a:xfrm flipH="1">
                              <a:off x="2574" y="8400"/>
                              <a:ext cx="57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7" name="Line 149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95"/>
                              </p:custDataLst>
                            </p:nvPr>
                          </p:nvSpPr>
                          <p:spPr bwMode="auto">
                            <a:xfrm flipH="1">
                              <a:off x="2574" y="8220"/>
                              <a:ext cx="7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8" name="Line 150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96"/>
                              </p:custDataLst>
                            </p:nvPr>
                          </p:nvSpPr>
                          <p:spPr bwMode="auto">
                            <a:xfrm flipH="1">
                              <a:off x="2574" y="8445"/>
                              <a:ext cx="7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38" name="Group 151"/>
                          <p:cNvGrpSpPr/>
                          <p:nvPr>
                            <p:custDataLst>
                              <p:tags r:id="rId76"/>
                            </p:custDataLst>
                          </p:nvPr>
                        </p:nvGrpSpPr>
                        <p:grpSpPr>
                          <a:xfrm>
                            <a:off x="2574" y="9120"/>
                            <a:ext cx="79" cy="225"/>
                            <a:chOff x="2574" y="8220"/>
                            <a:chExt cx="79" cy="225"/>
                          </a:xfrm>
                        </p:grpSpPr>
                        <p:grpSp>
                          <p:nvGrpSpPr>
                            <p:cNvPr id="239" name="Group 152"/>
                            <p:cNvGrpSpPr/>
                            <p:nvPr>
                              <p:custDataLst>
                                <p:tags r:id="rId77"/>
                              </p:custDataLst>
                            </p:nvPr>
                          </p:nvGrpSpPr>
                          <p:grpSpPr>
                            <a:xfrm>
                              <a:off x="2574" y="8355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250" name="Line 153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8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1" name="Line 154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8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40" name="Group 155"/>
                            <p:cNvGrpSpPr/>
                            <p:nvPr>
                              <p:custDataLst>
                                <p:tags r:id="rId78"/>
                              </p:custDataLst>
                            </p:nvPr>
                          </p:nvGrpSpPr>
                          <p:grpSpPr>
                            <a:xfrm>
                              <a:off x="2574" y="8310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248" name="Line 156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8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9" name="Line 157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8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41" name="Group 158"/>
                            <p:cNvGrpSpPr/>
                            <p:nvPr>
                              <p:custDataLst>
                                <p:tags r:id="rId79"/>
                              </p:custDataLst>
                            </p:nvPr>
                          </p:nvGrpSpPr>
                          <p:grpSpPr>
                            <a:xfrm>
                              <a:off x="2574" y="8265"/>
                              <a:ext cx="57" cy="45"/>
                              <a:chOff x="2574" y="8355"/>
                              <a:chExt cx="57" cy="45"/>
                            </a:xfrm>
                          </p:grpSpPr>
                          <p:sp>
                            <p:nvSpPr>
                              <p:cNvPr id="246" name="Line 159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84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7" name="Line 160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85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35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42" name="Line 161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80"/>
                              </p:custDataLst>
                            </p:nvPr>
                          </p:nvSpPr>
                          <p:spPr bwMode="auto">
                            <a:xfrm flipH="1">
                              <a:off x="2574" y="8265"/>
                              <a:ext cx="57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3" name="Line 162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81"/>
                              </p:custDataLst>
                            </p:nvPr>
                          </p:nvSpPr>
                          <p:spPr bwMode="auto">
                            <a:xfrm flipH="1">
                              <a:off x="2574" y="8400"/>
                              <a:ext cx="57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4" name="Line 163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82"/>
                              </p:custDataLst>
                            </p:nvPr>
                          </p:nvSpPr>
                          <p:spPr bwMode="auto">
                            <a:xfrm flipH="1">
                              <a:off x="2574" y="8220"/>
                              <a:ext cx="7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5" name="Line 164"/>
                            <p:cNvSpPr>
                              <a:spLocks noChangeShapeType="1"/>
                            </p:cNvSpPr>
                            <p:nvPr>
                              <p:custDataLst>
                                <p:tags r:id="rId83"/>
                              </p:custDataLst>
                            </p:nvPr>
                          </p:nvSpPr>
                          <p:spPr bwMode="auto">
                            <a:xfrm flipH="1">
                              <a:off x="2574" y="8445"/>
                              <a:ext cx="79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228" name="Group 165"/>
                      <p:cNvGrpSpPr/>
                      <p:nvPr>
                        <p:custDataLst>
                          <p:tags r:id="rId66"/>
                        </p:custDataLst>
                      </p:nvPr>
                    </p:nvGrpSpPr>
                    <p:grpSpPr>
                      <a:xfrm>
                        <a:off x="4002" y="8381"/>
                        <a:ext cx="283" cy="283"/>
                        <a:chOff x="3960" y="8294"/>
                        <a:chExt cx="363" cy="363"/>
                      </a:xfrm>
                    </p:grpSpPr>
                    <p:sp>
                      <p:nvSpPr>
                        <p:cNvPr id="229" name="Oval 166"/>
                        <p:cNvSpPr>
                          <a:spLocks noChangeArrowheads="1"/>
                        </p:cNvSpPr>
                        <p:nvPr>
                          <p:custDataLst>
                            <p:tags r:id="rId67"/>
                          </p:custDataLst>
                        </p:nvPr>
                      </p:nvSpPr>
                      <p:spPr bwMode="auto">
                        <a:xfrm>
                          <a:off x="3960" y="8294"/>
                          <a:ext cx="363" cy="363"/>
                        </a:xfrm>
                        <a:prstGeom prst="ellipse">
                          <a:avLst/>
                        </a:prstGeom>
                        <a:noFill/>
                        <a:ln w="12700" algn="ctr">
                          <a:solidFill>
                            <a:srgbClr val="000000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30" name="Oval 167"/>
                        <p:cNvSpPr>
                          <a:spLocks noChangeArrowheads="1"/>
                        </p:cNvSpPr>
                        <p:nvPr>
                          <p:custDataLst>
                            <p:tags r:id="rId68"/>
                          </p:custDataLst>
                        </p:nvPr>
                      </p:nvSpPr>
                      <p:spPr bwMode="auto">
                        <a:xfrm>
                          <a:off x="4002" y="8333"/>
                          <a:ext cx="283" cy="283"/>
                        </a:xfrm>
                        <a:prstGeom prst="ellipse">
                          <a:avLst/>
                        </a:prstGeom>
                        <a:noFill/>
                        <a:ln w="12700" algn="ctr">
                          <a:solidFill>
                            <a:srgbClr val="000000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226" name="AutoShape 168"/>
                    <p:cNvSpPr>
                      <a:spLocks noChangeArrowheads="1"/>
                    </p:cNvSpPr>
                    <p:nvPr>
                      <p:custDataLst>
                        <p:tags r:id="rId64"/>
                      </p:custDataLst>
                    </p:nvPr>
                  </p:nvSpPr>
                  <p:spPr bwMode="auto">
                    <a:xfrm>
                      <a:off x="4128" y="8616"/>
                      <a:ext cx="45" cy="91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FF"/>
                    </a:solidFill>
                    <a:ln w="12700" algn="ctr">
                      <a:solidFill>
                        <a:srgbClr val="00000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17" name="Group 169"/>
                  <p:cNvGrpSpPr/>
                  <p:nvPr>
                    <p:custDataLst>
                      <p:tags r:id="rId55"/>
                    </p:custDataLst>
                  </p:nvPr>
                </p:nvGrpSpPr>
                <p:grpSpPr>
                  <a:xfrm>
                    <a:off x="4085" y="10627"/>
                    <a:ext cx="230" cy="375"/>
                    <a:chOff x="2328" y="9999"/>
                    <a:chExt cx="230" cy="375"/>
                  </a:xfrm>
                </p:grpSpPr>
                <p:sp>
                  <p:nvSpPr>
                    <p:cNvPr id="222" name="Oval 170"/>
                    <p:cNvSpPr>
                      <a:spLocks noChangeArrowheads="1"/>
                    </p:cNvSpPr>
                    <p:nvPr>
                      <p:custDataLst>
                        <p:tags r:id="rId60"/>
                      </p:custDataLst>
                    </p:nvPr>
                  </p:nvSpPr>
                  <p:spPr bwMode="auto">
                    <a:xfrm>
                      <a:off x="2331" y="10176"/>
                      <a:ext cx="227" cy="198"/>
                    </a:xfrm>
                    <a:prstGeom prst="ellipse">
                      <a:avLst/>
                    </a:prstGeom>
                    <a:noFill/>
                    <a:ln w="19050" algn="ctr">
                      <a:solidFill>
                        <a:srgbClr val="00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3" name="Line 171"/>
                    <p:cNvSpPr>
                      <a:spLocks noChangeShapeType="1"/>
                    </p:cNvSpPr>
                    <p:nvPr>
                      <p:custDataLst>
                        <p:tags r:id="rId61"/>
                      </p:custDataLst>
                    </p:nvPr>
                  </p:nvSpPr>
                  <p:spPr bwMode="auto">
                    <a:xfrm flipH="1">
                      <a:off x="2451" y="9999"/>
                      <a:ext cx="0" cy="17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4" name="Rectangle 172"/>
                    <p:cNvSpPr>
                      <a:spLocks noChangeArrowheads="1"/>
                    </p:cNvSpPr>
                    <p:nvPr>
                      <p:custDataLst>
                        <p:tags r:id="rId62"/>
                      </p:custDataLst>
                    </p:nvPr>
                  </p:nvSpPr>
                  <p:spPr bwMode="auto">
                    <a:xfrm>
                      <a:off x="2328" y="10146"/>
                      <a:ext cx="108" cy="8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18" name="Group 186"/>
                  <p:cNvGrpSpPr/>
                  <p:nvPr>
                    <p:custDataLst>
                      <p:tags r:id="rId56"/>
                    </p:custDataLst>
                  </p:nvPr>
                </p:nvGrpSpPr>
                <p:grpSpPr>
                  <a:xfrm>
                    <a:off x="4119" y="10458"/>
                    <a:ext cx="170" cy="170"/>
                    <a:chOff x="2337" y="10152"/>
                    <a:chExt cx="363" cy="363"/>
                  </a:xfrm>
                </p:grpSpPr>
                <p:sp>
                  <p:nvSpPr>
                    <p:cNvPr id="220" name="Oval 187"/>
                    <p:cNvSpPr>
                      <a:spLocks noChangeArrowheads="1"/>
                    </p:cNvSpPr>
                    <p:nvPr>
                      <p:custDataLst>
                        <p:tags r:id="rId58"/>
                      </p:custDataLst>
                    </p:nvPr>
                  </p:nvSpPr>
                  <p:spPr bwMode="auto">
                    <a:xfrm>
                      <a:off x="2337" y="10152"/>
                      <a:ext cx="363" cy="363"/>
                    </a:xfrm>
                    <a:prstGeom prst="ellipse">
                      <a:avLst/>
                    </a:prstGeom>
                    <a:noFill/>
                    <a:ln w="12700" algn="ctr">
                      <a:solidFill>
                        <a:srgbClr val="00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1" name="Oval 188"/>
                    <p:cNvSpPr>
                      <a:spLocks noChangeArrowheads="1"/>
                    </p:cNvSpPr>
                    <p:nvPr>
                      <p:custDataLst>
                        <p:tags r:id="rId59"/>
                      </p:custDataLst>
                    </p:nvPr>
                  </p:nvSpPr>
                  <p:spPr bwMode="auto">
                    <a:xfrm>
                      <a:off x="2379" y="10191"/>
                      <a:ext cx="283" cy="283"/>
                    </a:xfrm>
                    <a:prstGeom prst="ellipse">
                      <a:avLst/>
                    </a:prstGeom>
                    <a:noFill/>
                    <a:ln w="12700" algn="ctr">
                      <a:solidFill>
                        <a:srgbClr val="00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219" name="AutoShape 189"/>
                  <p:cNvSpPr>
                    <a:spLocks noChangeArrowheads="1"/>
                  </p:cNvSpPr>
                  <p:nvPr>
                    <p:custDataLst>
                      <p:tags r:id="rId57"/>
                    </p:custDataLst>
                  </p:nvPr>
                </p:nvSpPr>
                <p:spPr bwMode="auto">
                  <a:xfrm>
                    <a:off x="4176" y="10296"/>
                    <a:ext cx="57" cy="19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12700" algn="ctr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12" name="组合 211"/>
                <p:cNvGrpSpPr/>
                <p:nvPr>
                  <p:custDataLst>
                    <p:tags r:id="rId50"/>
                  </p:custDataLst>
                </p:nvPr>
              </p:nvGrpSpPr>
              <p:grpSpPr>
                <a:xfrm>
                  <a:off x="9799647" y="2515446"/>
                  <a:ext cx="107034" cy="1189726"/>
                  <a:chOff x="1267483" y="1348730"/>
                  <a:chExt cx="107034" cy="1189726"/>
                </a:xfrm>
              </p:grpSpPr>
              <p:sp>
                <p:nvSpPr>
                  <p:cNvPr id="214" name="Freeform 2"/>
                  <p:cNvSpPr/>
                  <p:nvPr>
                    <p:custDataLst>
                      <p:tags r:id="rId52"/>
                    </p:custDataLst>
                  </p:nvPr>
                </p:nvSpPr>
                <p:spPr bwMode="auto">
                  <a:xfrm>
                    <a:off x="1267483" y="1348730"/>
                    <a:ext cx="107034" cy="496577"/>
                  </a:xfrm>
                  <a:custGeom>
                    <a:avLst/>
                    <a:gdLst>
                      <a:gd name="T0" fmla="*/ 1000 w 2000"/>
                      <a:gd name="T1" fmla="*/ 10 h 4864"/>
                      <a:gd name="T2" fmla="*/ 1707 w 2000"/>
                      <a:gd name="T3" fmla="*/ 190 h 4864"/>
                      <a:gd name="T4" fmla="*/ 2000 w 2000"/>
                      <a:gd name="T5" fmla="*/ 510 h 4864"/>
                      <a:gd name="T6" fmla="*/ 1707 w 2000"/>
                      <a:gd name="T7" fmla="*/ 830 h 4864"/>
                      <a:gd name="T8" fmla="*/ 1000 w 2000"/>
                      <a:gd name="T9" fmla="*/ 1010 h 4864"/>
                      <a:gd name="T10" fmla="*/ 293 w 2000"/>
                      <a:gd name="T11" fmla="*/ 990 h 4864"/>
                      <a:gd name="T12" fmla="*/ 0 w 2000"/>
                      <a:gd name="T13" fmla="*/ 830 h 4864"/>
                      <a:gd name="T14" fmla="*/ 293 w 2000"/>
                      <a:gd name="T15" fmla="*/ 670 h 4864"/>
                      <a:gd name="T16" fmla="*/ 1000 w 2000"/>
                      <a:gd name="T17" fmla="*/ 650 h 4864"/>
                      <a:gd name="T18" fmla="*/ 1707 w 2000"/>
                      <a:gd name="T19" fmla="*/ 830 h 4864"/>
                      <a:gd name="T20" fmla="*/ 2000 w 2000"/>
                      <a:gd name="T21" fmla="*/ 1150 h 4864"/>
                      <a:gd name="T22" fmla="*/ 1707 w 2000"/>
                      <a:gd name="T23" fmla="*/ 1470 h 4864"/>
                      <a:gd name="T24" fmla="*/ 1000 w 2000"/>
                      <a:gd name="T25" fmla="*/ 1650 h 4864"/>
                      <a:gd name="T26" fmla="*/ 293 w 2000"/>
                      <a:gd name="T27" fmla="*/ 1630 h 4864"/>
                      <a:gd name="T28" fmla="*/ 0 w 2000"/>
                      <a:gd name="T29" fmla="*/ 1470 h 4864"/>
                      <a:gd name="T30" fmla="*/ 293 w 2000"/>
                      <a:gd name="T31" fmla="*/ 1310 h 4864"/>
                      <a:gd name="T32" fmla="*/ 1000 w 2000"/>
                      <a:gd name="T33" fmla="*/ 1290 h 4864"/>
                      <a:gd name="T34" fmla="*/ 1707 w 2000"/>
                      <a:gd name="T35" fmla="*/ 1470 h 4864"/>
                      <a:gd name="T36" fmla="*/ 2000 w 2000"/>
                      <a:gd name="T37" fmla="*/ 1790 h 4864"/>
                      <a:gd name="T38" fmla="*/ 1707 w 2000"/>
                      <a:gd name="T39" fmla="*/ 2110 h 4864"/>
                      <a:gd name="T40" fmla="*/ 1000 w 2000"/>
                      <a:gd name="T41" fmla="*/ 2290 h 4864"/>
                      <a:gd name="T42" fmla="*/ 293 w 2000"/>
                      <a:gd name="T43" fmla="*/ 2270 h 4864"/>
                      <a:gd name="T44" fmla="*/ 0 w 2000"/>
                      <a:gd name="T45" fmla="*/ 2110 h 4864"/>
                      <a:gd name="T46" fmla="*/ 293 w 2000"/>
                      <a:gd name="T47" fmla="*/ 1950 h 4864"/>
                      <a:gd name="T48" fmla="*/ 1000 w 2000"/>
                      <a:gd name="T49" fmla="*/ 1930 h 4864"/>
                      <a:gd name="T50" fmla="*/ 1707 w 2000"/>
                      <a:gd name="T51" fmla="*/ 2110 h 4864"/>
                      <a:gd name="T52" fmla="*/ 2000 w 2000"/>
                      <a:gd name="T53" fmla="*/ 2430 h 4864"/>
                      <a:gd name="T54" fmla="*/ 1707 w 2000"/>
                      <a:gd name="T55" fmla="*/ 2750 h 4864"/>
                      <a:gd name="T56" fmla="*/ 1000 w 2000"/>
                      <a:gd name="T57" fmla="*/ 2930 h 4864"/>
                      <a:gd name="T58" fmla="*/ 293 w 2000"/>
                      <a:gd name="T59" fmla="*/ 2910 h 4864"/>
                      <a:gd name="T60" fmla="*/ 0 w 2000"/>
                      <a:gd name="T61" fmla="*/ 2750 h 4864"/>
                      <a:gd name="T62" fmla="*/ 293 w 2000"/>
                      <a:gd name="T63" fmla="*/ 2590 h 4864"/>
                      <a:gd name="T64" fmla="*/ 1000 w 2000"/>
                      <a:gd name="T65" fmla="*/ 2570 h 4864"/>
                      <a:gd name="T66" fmla="*/ 1707 w 2000"/>
                      <a:gd name="T67" fmla="*/ 2750 h 4864"/>
                      <a:gd name="T68" fmla="*/ 2000 w 2000"/>
                      <a:gd name="T69" fmla="*/ 3070 h 4864"/>
                      <a:gd name="T70" fmla="*/ 1707 w 2000"/>
                      <a:gd name="T71" fmla="*/ 3390 h 4864"/>
                      <a:gd name="T72" fmla="*/ 1000 w 2000"/>
                      <a:gd name="T73" fmla="*/ 3570 h 4864"/>
                      <a:gd name="T74" fmla="*/ 293 w 2000"/>
                      <a:gd name="T75" fmla="*/ 3550 h 4864"/>
                      <a:gd name="T76" fmla="*/ 0 w 2000"/>
                      <a:gd name="T77" fmla="*/ 3390 h 4864"/>
                      <a:gd name="T78" fmla="*/ 293 w 2000"/>
                      <a:gd name="T79" fmla="*/ 3230 h 4864"/>
                      <a:gd name="T80" fmla="*/ 1000 w 2000"/>
                      <a:gd name="T81" fmla="*/ 3210 h 4864"/>
                      <a:gd name="T82" fmla="*/ 1707 w 2000"/>
                      <a:gd name="T83" fmla="*/ 3390 h 4864"/>
                      <a:gd name="T84" fmla="*/ 2000 w 2000"/>
                      <a:gd name="T85" fmla="*/ 3710 h 4864"/>
                      <a:gd name="T86" fmla="*/ 1707 w 2000"/>
                      <a:gd name="T87" fmla="*/ 4030 h 4864"/>
                      <a:gd name="T88" fmla="*/ 1000 w 2000"/>
                      <a:gd name="T89" fmla="*/ 4210 h 4864"/>
                      <a:gd name="T90" fmla="*/ 293 w 2000"/>
                      <a:gd name="T91" fmla="*/ 4190 h 4864"/>
                      <a:gd name="T92" fmla="*/ 0 w 2000"/>
                      <a:gd name="T93" fmla="*/ 4030 h 4864"/>
                      <a:gd name="T94" fmla="*/ 293 w 2000"/>
                      <a:gd name="T95" fmla="*/ 3870 h 4864"/>
                      <a:gd name="T96" fmla="*/ 1000 w 2000"/>
                      <a:gd name="T97" fmla="*/ 3850 h 4864"/>
                      <a:gd name="T98" fmla="*/ 1707 w 2000"/>
                      <a:gd name="T99" fmla="*/ 4030 h 4864"/>
                      <a:gd name="T100" fmla="*/ 2000 w 2000"/>
                      <a:gd name="T101" fmla="*/ 4350 h 4864"/>
                      <a:gd name="T102" fmla="*/ 1707 w 2000"/>
                      <a:gd name="T103" fmla="*/ 4670 h 4864"/>
                      <a:gd name="T104" fmla="*/ 1000 w 2000"/>
                      <a:gd name="T105" fmla="*/ 4850 h 48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000" h="4864">
                        <a:moveTo>
                          <a:pt x="617" y="16"/>
                        </a:moveTo>
                        <a:cubicBezTo>
                          <a:pt x="744" y="8"/>
                          <a:pt x="872" y="0"/>
                          <a:pt x="1000" y="10"/>
                        </a:cubicBezTo>
                        <a:cubicBezTo>
                          <a:pt x="1128" y="20"/>
                          <a:pt x="1265" y="46"/>
                          <a:pt x="1383" y="76"/>
                        </a:cubicBezTo>
                        <a:cubicBezTo>
                          <a:pt x="1501" y="106"/>
                          <a:pt x="1617" y="146"/>
                          <a:pt x="1707" y="190"/>
                        </a:cubicBezTo>
                        <a:cubicBezTo>
                          <a:pt x="1797" y="234"/>
                          <a:pt x="1875" y="287"/>
                          <a:pt x="1924" y="340"/>
                        </a:cubicBezTo>
                        <a:cubicBezTo>
                          <a:pt x="1973" y="393"/>
                          <a:pt x="2000" y="453"/>
                          <a:pt x="2000" y="510"/>
                        </a:cubicBezTo>
                        <a:cubicBezTo>
                          <a:pt x="2000" y="567"/>
                          <a:pt x="1973" y="627"/>
                          <a:pt x="1924" y="680"/>
                        </a:cubicBezTo>
                        <a:cubicBezTo>
                          <a:pt x="1875" y="733"/>
                          <a:pt x="1797" y="786"/>
                          <a:pt x="1707" y="830"/>
                        </a:cubicBezTo>
                        <a:cubicBezTo>
                          <a:pt x="1617" y="874"/>
                          <a:pt x="1501" y="914"/>
                          <a:pt x="1383" y="944"/>
                        </a:cubicBezTo>
                        <a:cubicBezTo>
                          <a:pt x="1265" y="974"/>
                          <a:pt x="1128" y="997"/>
                          <a:pt x="1000" y="1010"/>
                        </a:cubicBezTo>
                        <a:cubicBezTo>
                          <a:pt x="872" y="1023"/>
                          <a:pt x="735" y="1027"/>
                          <a:pt x="617" y="1024"/>
                        </a:cubicBezTo>
                        <a:cubicBezTo>
                          <a:pt x="499" y="1021"/>
                          <a:pt x="383" y="1007"/>
                          <a:pt x="293" y="990"/>
                        </a:cubicBezTo>
                        <a:cubicBezTo>
                          <a:pt x="203" y="973"/>
                          <a:pt x="125" y="947"/>
                          <a:pt x="76" y="920"/>
                        </a:cubicBezTo>
                        <a:cubicBezTo>
                          <a:pt x="27" y="893"/>
                          <a:pt x="0" y="860"/>
                          <a:pt x="0" y="830"/>
                        </a:cubicBezTo>
                        <a:cubicBezTo>
                          <a:pt x="0" y="800"/>
                          <a:pt x="27" y="767"/>
                          <a:pt x="76" y="740"/>
                        </a:cubicBezTo>
                        <a:cubicBezTo>
                          <a:pt x="125" y="713"/>
                          <a:pt x="203" y="687"/>
                          <a:pt x="293" y="670"/>
                        </a:cubicBezTo>
                        <a:cubicBezTo>
                          <a:pt x="383" y="653"/>
                          <a:pt x="499" y="639"/>
                          <a:pt x="617" y="636"/>
                        </a:cubicBezTo>
                        <a:cubicBezTo>
                          <a:pt x="735" y="633"/>
                          <a:pt x="872" y="637"/>
                          <a:pt x="1000" y="650"/>
                        </a:cubicBezTo>
                        <a:cubicBezTo>
                          <a:pt x="1128" y="663"/>
                          <a:pt x="1265" y="686"/>
                          <a:pt x="1383" y="716"/>
                        </a:cubicBezTo>
                        <a:cubicBezTo>
                          <a:pt x="1501" y="746"/>
                          <a:pt x="1617" y="786"/>
                          <a:pt x="1707" y="830"/>
                        </a:cubicBezTo>
                        <a:cubicBezTo>
                          <a:pt x="1797" y="874"/>
                          <a:pt x="1875" y="927"/>
                          <a:pt x="1924" y="980"/>
                        </a:cubicBezTo>
                        <a:cubicBezTo>
                          <a:pt x="1973" y="1033"/>
                          <a:pt x="2000" y="1093"/>
                          <a:pt x="2000" y="1150"/>
                        </a:cubicBezTo>
                        <a:cubicBezTo>
                          <a:pt x="2000" y="1207"/>
                          <a:pt x="1973" y="1267"/>
                          <a:pt x="1924" y="1320"/>
                        </a:cubicBezTo>
                        <a:cubicBezTo>
                          <a:pt x="1875" y="1373"/>
                          <a:pt x="1797" y="1426"/>
                          <a:pt x="1707" y="1470"/>
                        </a:cubicBezTo>
                        <a:cubicBezTo>
                          <a:pt x="1617" y="1514"/>
                          <a:pt x="1501" y="1554"/>
                          <a:pt x="1383" y="1584"/>
                        </a:cubicBezTo>
                        <a:cubicBezTo>
                          <a:pt x="1265" y="1614"/>
                          <a:pt x="1128" y="1637"/>
                          <a:pt x="1000" y="1650"/>
                        </a:cubicBezTo>
                        <a:cubicBezTo>
                          <a:pt x="872" y="1663"/>
                          <a:pt x="735" y="1667"/>
                          <a:pt x="617" y="1664"/>
                        </a:cubicBezTo>
                        <a:cubicBezTo>
                          <a:pt x="499" y="1661"/>
                          <a:pt x="383" y="1647"/>
                          <a:pt x="293" y="1630"/>
                        </a:cubicBezTo>
                        <a:cubicBezTo>
                          <a:pt x="203" y="1613"/>
                          <a:pt x="125" y="1587"/>
                          <a:pt x="76" y="1560"/>
                        </a:cubicBezTo>
                        <a:cubicBezTo>
                          <a:pt x="27" y="1533"/>
                          <a:pt x="0" y="1500"/>
                          <a:pt x="0" y="1470"/>
                        </a:cubicBezTo>
                        <a:cubicBezTo>
                          <a:pt x="0" y="1440"/>
                          <a:pt x="27" y="1407"/>
                          <a:pt x="76" y="1380"/>
                        </a:cubicBezTo>
                        <a:cubicBezTo>
                          <a:pt x="125" y="1353"/>
                          <a:pt x="203" y="1327"/>
                          <a:pt x="293" y="1310"/>
                        </a:cubicBezTo>
                        <a:cubicBezTo>
                          <a:pt x="383" y="1293"/>
                          <a:pt x="499" y="1279"/>
                          <a:pt x="617" y="1276"/>
                        </a:cubicBezTo>
                        <a:cubicBezTo>
                          <a:pt x="735" y="1273"/>
                          <a:pt x="872" y="1277"/>
                          <a:pt x="1000" y="1290"/>
                        </a:cubicBezTo>
                        <a:cubicBezTo>
                          <a:pt x="1128" y="1303"/>
                          <a:pt x="1265" y="1326"/>
                          <a:pt x="1383" y="1356"/>
                        </a:cubicBezTo>
                        <a:cubicBezTo>
                          <a:pt x="1501" y="1386"/>
                          <a:pt x="1617" y="1426"/>
                          <a:pt x="1707" y="1470"/>
                        </a:cubicBezTo>
                        <a:cubicBezTo>
                          <a:pt x="1797" y="1514"/>
                          <a:pt x="1875" y="1567"/>
                          <a:pt x="1924" y="1620"/>
                        </a:cubicBezTo>
                        <a:cubicBezTo>
                          <a:pt x="1973" y="1673"/>
                          <a:pt x="2000" y="1733"/>
                          <a:pt x="2000" y="1790"/>
                        </a:cubicBezTo>
                        <a:cubicBezTo>
                          <a:pt x="2000" y="1847"/>
                          <a:pt x="1973" y="1907"/>
                          <a:pt x="1924" y="1960"/>
                        </a:cubicBezTo>
                        <a:cubicBezTo>
                          <a:pt x="1875" y="2013"/>
                          <a:pt x="1797" y="2066"/>
                          <a:pt x="1707" y="2110"/>
                        </a:cubicBezTo>
                        <a:cubicBezTo>
                          <a:pt x="1617" y="2154"/>
                          <a:pt x="1501" y="2194"/>
                          <a:pt x="1383" y="2224"/>
                        </a:cubicBezTo>
                        <a:cubicBezTo>
                          <a:pt x="1265" y="2254"/>
                          <a:pt x="1128" y="2277"/>
                          <a:pt x="1000" y="2290"/>
                        </a:cubicBezTo>
                        <a:cubicBezTo>
                          <a:pt x="872" y="2303"/>
                          <a:pt x="735" y="2307"/>
                          <a:pt x="617" y="2304"/>
                        </a:cubicBezTo>
                        <a:cubicBezTo>
                          <a:pt x="499" y="2301"/>
                          <a:pt x="383" y="2287"/>
                          <a:pt x="293" y="2270"/>
                        </a:cubicBezTo>
                        <a:cubicBezTo>
                          <a:pt x="203" y="2253"/>
                          <a:pt x="125" y="2227"/>
                          <a:pt x="76" y="2200"/>
                        </a:cubicBezTo>
                        <a:cubicBezTo>
                          <a:pt x="27" y="2173"/>
                          <a:pt x="0" y="2140"/>
                          <a:pt x="0" y="2110"/>
                        </a:cubicBezTo>
                        <a:cubicBezTo>
                          <a:pt x="0" y="2080"/>
                          <a:pt x="27" y="2047"/>
                          <a:pt x="76" y="2020"/>
                        </a:cubicBezTo>
                        <a:cubicBezTo>
                          <a:pt x="125" y="1993"/>
                          <a:pt x="203" y="1967"/>
                          <a:pt x="293" y="1950"/>
                        </a:cubicBezTo>
                        <a:cubicBezTo>
                          <a:pt x="383" y="1933"/>
                          <a:pt x="499" y="1919"/>
                          <a:pt x="617" y="1916"/>
                        </a:cubicBezTo>
                        <a:cubicBezTo>
                          <a:pt x="735" y="1913"/>
                          <a:pt x="872" y="1917"/>
                          <a:pt x="1000" y="1930"/>
                        </a:cubicBezTo>
                        <a:cubicBezTo>
                          <a:pt x="1128" y="1943"/>
                          <a:pt x="1265" y="1966"/>
                          <a:pt x="1383" y="1996"/>
                        </a:cubicBezTo>
                        <a:cubicBezTo>
                          <a:pt x="1501" y="2026"/>
                          <a:pt x="1617" y="2066"/>
                          <a:pt x="1707" y="2110"/>
                        </a:cubicBezTo>
                        <a:cubicBezTo>
                          <a:pt x="1797" y="2154"/>
                          <a:pt x="1875" y="2207"/>
                          <a:pt x="1924" y="2260"/>
                        </a:cubicBezTo>
                        <a:cubicBezTo>
                          <a:pt x="1973" y="2313"/>
                          <a:pt x="2000" y="2373"/>
                          <a:pt x="2000" y="2430"/>
                        </a:cubicBezTo>
                        <a:cubicBezTo>
                          <a:pt x="2000" y="2487"/>
                          <a:pt x="1973" y="2547"/>
                          <a:pt x="1924" y="2600"/>
                        </a:cubicBezTo>
                        <a:cubicBezTo>
                          <a:pt x="1875" y="2653"/>
                          <a:pt x="1797" y="2706"/>
                          <a:pt x="1707" y="2750"/>
                        </a:cubicBezTo>
                        <a:cubicBezTo>
                          <a:pt x="1617" y="2794"/>
                          <a:pt x="1501" y="2834"/>
                          <a:pt x="1383" y="2864"/>
                        </a:cubicBezTo>
                        <a:cubicBezTo>
                          <a:pt x="1265" y="2894"/>
                          <a:pt x="1128" y="2917"/>
                          <a:pt x="1000" y="2930"/>
                        </a:cubicBezTo>
                        <a:cubicBezTo>
                          <a:pt x="872" y="2943"/>
                          <a:pt x="735" y="2947"/>
                          <a:pt x="617" y="2944"/>
                        </a:cubicBezTo>
                        <a:cubicBezTo>
                          <a:pt x="499" y="2941"/>
                          <a:pt x="383" y="2927"/>
                          <a:pt x="293" y="2910"/>
                        </a:cubicBezTo>
                        <a:cubicBezTo>
                          <a:pt x="203" y="2893"/>
                          <a:pt x="125" y="2867"/>
                          <a:pt x="76" y="2840"/>
                        </a:cubicBezTo>
                        <a:cubicBezTo>
                          <a:pt x="27" y="2813"/>
                          <a:pt x="0" y="2780"/>
                          <a:pt x="0" y="2750"/>
                        </a:cubicBezTo>
                        <a:cubicBezTo>
                          <a:pt x="0" y="2720"/>
                          <a:pt x="27" y="2687"/>
                          <a:pt x="76" y="2660"/>
                        </a:cubicBezTo>
                        <a:cubicBezTo>
                          <a:pt x="125" y="2633"/>
                          <a:pt x="203" y="2607"/>
                          <a:pt x="293" y="2590"/>
                        </a:cubicBezTo>
                        <a:cubicBezTo>
                          <a:pt x="383" y="2573"/>
                          <a:pt x="499" y="2559"/>
                          <a:pt x="617" y="2556"/>
                        </a:cubicBezTo>
                        <a:cubicBezTo>
                          <a:pt x="735" y="2553"/>
                          <a:pt x="872" y="2557"/>
                          <a:pt x="1000" y="2570"/>
                        </a:cubicBezTo>
                        <a:cubicBezTo>
                          <a:pt x="1128" y="2583"/>
                          <a:pt x="1265" y="2606"/>
                          <a:pt x="1383" y="2636"/>
                        </a:cubicBezTo>
                        <a:cubicBezTo>
                          <a:pt x="1501" y="2666"/>
                          <a:pt x="1617" y="2706"/>
                          <a:pt x="1707" y="2750"/>
                        </a:cubicBezTo>
                        <a:cubicBezTo>
                          <a:pt x="1797" y="2794"/>
                          <a:pt x="1875" y="2847"/>
                          <a:pt x="1924" y="2900"/>
                        </a:cubicBezTo>
                        <a:cubicBezTo>
                          <a:pt x="1973" y="2953"/>
                          <a:pt x="2000" y="3013"/>
                          <a:pt x="2000" y="3070"/>
                        </a:cubicBezTo>
                        <a:cubicBezTo>
                          <a:pt x="2000" y="3127"/>
                          <a:pt x="1973" y="3187"/>
                          <a:pt x="1924" y="3240"/>
                        </a:cubicBezTo>
                        <a:cubicBezTo>
                          <a:pt x="1875" y="3293"/>
                          <a:pt x="1797" y="3346"/>
                          <a:pt x="1707" y="3390"/>
                        </a:cubicBezTo>
                        <a:cubicBezTo>
                          <a:pt x="1617" y="3434"/>
                          <a:pt x="1501" y="3474"/>
                          <a:pt x="1383" y="3504"/>
                        </a:cubicBezTo>
                        <a:cubicBezTo>
                          <a:pt x="1265" y="3534"/>
                          <a:pt x="1128" y="3557"/>
                          <a:pt x="1000" y="3570"/>
                        </a:cubicBezTo>
                        <a:cubicBezTo>
                          <a:pt x="872" y="3583"/>
                          <a:pt x="735" y="3587"/>
                          <a:pt x="617" y="3584"/>
                        </a:cubicBezTo>
                        <a:cubicBezTo>
                          <a:pt x="499" y="3581"/>
                          <a:pt x="383" y="3567"/>
                          <a:pt x="293" y="3550"/>
                        </a:cubicBezTo>
                        <a:cubicBezTo>
                          <a:pt x="203" y="3533"/>
                          <a:pt x="125" y="3507"/>
                          <a:pt x="76" y="3480"/>
                        </a:cubicBezTo>
                        <a:cubicBezTo>
                          <a:pt x="27" y="3453"/>
                          <a:pt x="0" y="3420"/>
                          <a:pt x="0" y="3390"/>
                        </a:cubicBezTo>
                        <a:cubicBezTo>
                          <a:pt x="0" y="3360"/>
                          <a:pt x="27" y="3327"/>
                          <a:pt x="76" y="3300"/>
                        </a:cubicBezTo>
                        <a:cubicBezTo>
                          <a:pt x="125" y="3273"/>
                          <a:pt x="203" y="3247"/>
                          <a:pt x="293" y="3230"/>
                        </a:cubicBezTo>
                        <a:cubicBezTo>
                          <a:pt x="383" y="3213"/>
                          <a:pt x="499" y="3199"/>
                          <a:pt x="617" y="3196"/>
                        </a:cubicBezTo>
                        <a:cubicBezTo>
                          <a:pt x="735" y="3193"/>
                          <a:pt x="872" y="3197"/>
                          <a:pt x="1000" y="3210"/>
                        </a:cubicBezTo>
                        <a:cubicBezTo>
                          <a:pt x="1128" y="3223"/>
                          <a:pt x="1265" y="3246"/>
                          <a:pt x="1383" y="3276"/>
                        </a:cubicBezTo>
                        <a:cubicBezTo>
                          <a:pt x="1501" y="3306"/>
                          <a:pt x="1617" y="3346"/>
                          <a:pt x="1707" y="3390"/>
                        </a:cubicBezTo>
                        <a:cubicBezTo>
                          <a:pt x="1797" y="3434"/>
                          <a:pt x="1875" y="3487"/>
                          <a:pt x="1924" y="3540"/>
                        </a:cubicBezTo>
                        <a:cubicBezTo>
                          <a:pt x="1973" y="3593"/>
                          <a:pt x="2000" y="3653"/>
                          <a:pt x="2000" y="3710"/>
                        </a:cubicBezTo>
                        <a:cubicBezTo>
                          <a:pt x="2000" y="3767"/>
                          <a:pt x="1973" y="3827"/>
                          <a:pt x="1924" y="3880"/>
                        </a:cubicBezTo>
                        <a:cubicBezTo>
                          <a:pt x="1875" y="3933"/>
                          <a:pt x="1797" y="3986"/>
                          <a:pt x="1707" y="4030"/>
                        </a:cubicBezTo>
                        <a:cubicBezTo>
                          <a:pt x="1617" y="4074"/>
                          <a:pt x="1501" y="4114"/>
                          <a:pt x="1383" y="4144"/>
                        </a:cubicBezTo>
                        <a:cubicBezTo>
                          <a:pt x="1265" y="4174"/>
                          <a:pt x="1128" y="4197"/>
                          <a:pt x="1000" y="4210"/>
                        </a:cubicBezTo>
                        <a:cubicBezTo>
                          <a:pt x="872" y="4223"/>
                          <a:pt x="735" y="4227"/>
                          <a:pt x="617" y="4224"/>
                        </a:cubicBezTo>
                        <a:cubicBezTo>
                          <a:pt x="499" y="4221"/>
                          <a:pt x="383" y="4207"/>
                          <a:pt x="293" y="4190"/>
                        </a:cubicBezTo>
                        <a:cubicBezTo>
                          <a:pt x="203" y="4173"/>
                          <a:pt x="125" y="4147"/>
                          <a:pt x="76" y="4120"/>
                        </a:cubicBezTo>
                        <a:cubicBezTo>
                          <a:pt x="27" y="4093"/>
                          <a:pt x="0" y="4060"/>
                          <a:pt x="0" y="4030"/>
                        </a:cubicBezTo>
                        <a:cubicBezTo>
                          <a:pt x="0" y="4000"/>
                          <a:pt x="27" y="3967"/>
                          <a:pt x="76" y="3940"/>
                        </a:cubicBezTo>
                        <a:cubicBezTo>
                          <a:pt x="125" y="3913"/>
                          <a:pt x="203" y="3887"/>
                          <a:pt x="293" y="3870"/>
                        </a:cubicBezTo>
                        <a:cubicBezTo>
                          <a:pt x="383" y="3853"/>
                          <a:pt x="499" y="3839"/>
                          <a:pt x="617" y="3836"/>
                        </a:cubicBezTo>
                        <a:cubicBezTo>
                          <a:pt x="735" y="3833"/>
                          <a:pt x="872" y="3837"/>
                          <a:pt x="1000" y="3850"/>
                        </a:cubicBezTo>
                        <a:cubicBezTo>
                          <a:pt x="1128" y="3863"/>
                          <a:pt x="1265" y="3886"/>
                          <a:pt x="1383" y="3916"/>
                        </a:cubicBezTo>
                        <a:cubicBezTo>
                          <a:pt x="1501" y="3946"/>
                          <a:pt x="1617" y="3986"/>
                          <a:pt x="1707" y="4030"/>
                        </a:cubicBezTo>
                        <a:cubicBezTo>
                          <a:pt x="1797" y="4074"/>
                          <a:pt x="1875" y="4127"/>
                          <a:pt x="1924" y="4180"/>
                        </a:cubicBezTo>
                        <a:cubicBezTo>
                          <a:pt x="1973" y="4233"/>
                          <a:pt x="2000" y="4293"/>
                          <a:pt x="2000" y="4350"/>
                        </a:cubicBezTo>
                        <a:cubicBezTo>
                          <a:pt x="2000" y="4407"/>
                          <a:pt x="1973" y="4467"/>
                          <a:pt x="1924" y="4520"/>
                        </a:cubicBezTo>
                        <a:cubicBezTo>
                          <a:pt x="1875" y="4573"/>
                          <a:pt x="1797" y="4626"/>
                          <a:pt x="1707" y="4670"/>
                        </a:cubicBezTo>
                        <a:cubicBezTo>
                          <a:pt x="1617" y="4714"/>
                          <a:pt x="1501" y="4754"/>
                          <a:pt x="1383" y="4784"/>
                        </a:cubicBezTo>
                        <a:cubicBezTo>
                          <a:pt x="1265" y="4814"/>
                          <a:pt x="1128" y="4837"/>
                          <a:pt x="1000" y="4850"/>
                        </a:cubicBezTo>
                        <a:cubicBezTo>
                          <a:pt x="872" y="4863"/>
                          <a:pt x="744" y="4863"/>
                          <a:pt x="617" y="4864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15" name="直接连接符 214"/>
                  <p:cNvCxnSpPr/>
                  <p:nvPr>
                    <p:custDataLst>
                      <p:tags r:id="rId53"/>
                    </p:custDataLst>
                  </p:nvPr>
                </p:nvCxnSpPr>
                <p:spPr>
                  <a:xfrm>
                    <a:off x="1315920" y="1843878"/>
                    <a:ext cx="2580" cy="6945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3" name="任意多边形: 形状 212"/>
                <p:cNvSpPr/>
                <p:nvPr>
                  <p:custDataLst>
                    <p:tags r:id="rId51"/>
                  </p:custDataLst>
                </p:nvPr>
              </p:nvSpPr>
              <p:spPr>
                <a:xfrm>
                  <a:off x="9728246" y="2975634"/>
                  <a:ext cx="261371" cy="53258"/>
                </a:xfrm>
                <a:custGeom>
                  <a:avLst/>
                  <a:gdLst>
                    <a:gd name="connsiteX0" fmla="*/ 1440180 w 2887980"/>
                    <a:gd name="connsiteY0" fmla="*/ 0 h 1463040"/>
                    <a:gd name="connsiteX1" fmla="*/ 0 w 2887980"/>
                    <a:gd name="connsiteY1" fmla="*/ 746760 h 1463040"/>
                    <a:gd name="connsiteX2" fmla="*/ 1424940 w 2887980"/>
                    <a:gd name="connsiteY2" fmla="*/ 1463040 h 1463040"/>
                    <a:gd name="connsiteX3" fmla="*/ 2887980 w 2887980"/>
                    <a:gd name="connsiteY3" fmla="*/ 746760 h 1463040"/>
                    <a:gd name="connsiteX4" fmla="*/ 1440180 w 2887980"/>
                    <a:gd name="connsiteY4" fmla="*/ 0 h 1463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7980" h="1463040">
                      <a:moveTo>
                        <a:pt x="1440180" y="0"/>
                      </a:moveTo>
                      <a:lnTo>
                        <a:pt x="0" y="746760"/>
                      </a:lnTo>
                      <a:lnTo>
                        <a:pt x="1424940" y="1463040"/>
                      </a:lnTo>
                      <a:lnTo>
                        <a:pt x="2887980" y="746760"/>
                      </a:lnTo>
                      <a:lnTo>
                        <a:pt x="1440180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8" name="文本框 207"/>
              <p:cNvSpPr txBox="1"/>
              <p:nvPr>
                <p:custDataLst>
                  <p:tags r:id="rId46"/>
                </p:custDataLst>
              </p:nvPr>
            </p:nvSpPr>
            <p:spPr>
              <a:xfrm>
                <a:off x="2197717" y="2127846"/>
                <a:ext cx="261610" cy="1444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2000"/>
                  </a:lnSpc>
                </a:pPr>
                <a:r>
                  <a:rPr lang="en-US" altLang="zh-CN" sz="12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</a:p>
              <a:p>
                <a:pPr algn="l">
                  <a:lnSpc>
                    <a:spcPct val="122000"/>
                  </a:lnSpc>
                </a:pPr>
                <a:r>
                  <a:rPr lang="en-US" altLang="zh-CN" sz="12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</a:p>
              <a:p>
                <a:pPr algn="l">
                  <a:lnSpc>
                    <a:spcPct val="122000"/>
                  </a:lnSpc>
                </a:pPr>
                <a:r>
                  <a:rPr lang="en-US" altLang="zh-CN" sz="12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</a:p>
              <a:p>
                <a:pPr algn="l">
                  <a:lnSpc>
                    <a:spcPct val="122000"/>
                  </a:lnSpc>
                </a:pPr>
                <a:r>
                  <a:rPr lang="en-US" altLang="zh-CN" sz="12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</a:p>
              <a:p>
                <a:pPr algn="l">
                  <a:lnSpc>
                    <a:spcPct val="122000"/>
                  </a:lnSpc>
                </a:pPr>
                <a:r>
                  <a:rPr lang="en-US" altLang="zh-CN" sz="12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</a:p>
              <a:p>
                <a:pPr algn="l">
                  <a:lnSpc>
                    <a:spcPct val="122000"/>
                  </a:lnSpc>
                </a:pPr>
                <a:r>
                  <a:rPr lang="en-US" altLang="zh-CN" sz="12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5</a:t>
                </a:r>
                <a:endParaRPr lang="zh-CN" altLang="en-US" sz="1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文本框 208"/>
              <p:cNvSpPr txBox="1"/>
              <p:nvPr>
                <p:custDataLst>
                  <p:tags r:id="rId47"/>
                </p:custDataLst>
              </p:nvPr>
            </p:nvSpPr>
            <p:spPr>
              <a:xfrm>
                <a:off x="2363655" y="2033394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14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N</a:t>
                </a:r>
                <a:endParaRPr lang="zh-CN" altLang="en-US" sz="14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" name="文本框 209"/>
              <p:cNvSpPr txBox="1"/>
              <p:nvPr>
                <p:custDataLst>
                  <p:tags r:id="rId48"/>
                </p:custDataLst>
              </p:nvPr>
            </p:nvSpPr>
            <p:spPr>
              <a:xfrm>
                <a:off x="2609467" y="2142954"/>
                <a:ext cx="261610" cy="1444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2000"/>
                  </a:lnSpc>
                </a:pPr>
                <a:r>
                  <a:rPr lang="en-US" altLang="zh-CN" sz="12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</a:p>
              <a:p>
                <a:pPr algn="l">
                  <a:lnSpc>
                    <a:spcPct val="122000"/>
                  </a:lnSpc>
                </a:pPr>
                <a:r>
                  <a:rPr lang="en-US" altLang="zh-CN" sz="12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</a:p>
              <a:p>
                <a:pPr algn="l">
                  <a:lnSpc>
                    <a:spcPct val="122000"/>
                  </a:lnSpc>
                </a:pPr>
                <a:r>
                  <a:rPr lang="en-US" altLang="zh-CN" sz="12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</a:p>
              <a:p>
                <a:pPr algn="l">
                  <a:lnSpc>
                    <a:spcPct val="122000"/>
                  </a:lnSpc>
                </a:pPr>
                <a:r>
                  <a:rPr lang="en-US" altLang="zh-CN" sz="12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</a:p>
              <a:p>
                <a:pPr algn="l">
                  <a:lnSpc>
                    <a:spcPct val="122000"/>
                  </a:lnSpc>
                </a:pPr>
                <a:r>
                  <a:rPr lang="en-US" altLang="zh-CN" sz="12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</a:p>
              <a:p>
                <a:pPr algn="l">
                  <a:lnSpc>
                    <a:spcPct val="122000"/>
                  </a:lnSpc>
                </a:pPr>
                <a:r>
                  <a:rPr lang="en-US" altLang="zh-CN" sz="12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5</a:t>
                </a:r>
                <a:endParaRPr lang="zh-CN" altLang="en-US" sz="1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0" name="组合 199"/>
            <p:cNvGrpSpPr/>
            <p:nvPr>
              <p:custDataLst>
                <p:tags r:id="rId38"/>
              </p:custDataLst>
            </p:nvPr>
          </p:nvGrpSpPr>
          <p:grpSpPr>
            <a:xfrm rot="15497933">
              <a:off x="4921306" y="-1345273"/>
              <a:ext cx="795333" cy="5100301"/>
              <a:chOff x="9919136" y="3957741"/>
              <a:chExt cx="795333" cy="5100301"/>
            </a:xfrm>
          </p:grpSpPr>
          <p:cxnSp>
            <p:nvCxnSpPr>
              <p:cNvPr id="202" name="直接箭头连接符 201"/>
              <p:cNvCxnSpPr/>
              <p:nvPr>
                <p:custDataLst>
                  <p:tags r:id="rId40"/>
                </p:custDataLst>
              </p:nvPr>
            </p:nvCxnSpPr>
            <p:spPr>
              <a:xfrm rot="6102067" flipH="1">
                <a:off x="9178266" y="4886574"/>
                <a:ext cx="2320575" cy="520181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>
                <p:custDataLst>
                  <p:tags r:id="rId41"/>
                </p:custDataLst>
              </p:nvPr>
            </p:nvCxnSpPr>
            <p:spPr>
              <a:xfrm>
                <a:off x="9923894" y="3957741"/>
                <a:ext cx="790575" cy="0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>
                <p:custDataLst>
                  <p:tags r:id="rId42"/>
                </p:custDataLst>
              </p:nvPr>
            </p:nvCxnSpPr>
            <p:spPr>
              <a:xfrm>
                <a:off x="9919136" y="9058042"/>
                <a:ext cx="790575" cy="0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接箭头连接符 204"/>
              <p:cNvCxnSpPr/>
              <p:nvPr>
                <p:custDataLst>
                  <p:tags r:id="rId43"/>
                </p:custDataLst>
              </p:nvPr>
            </p:nvCxnSpPr>
            <p:spPr>
              <a:xfrm rot="6102067" flipV="1">
                <a:off x="9326494" y="7728449"/>
                <a:ext cx="2097248" cy="499568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01" name="对象 200"/>
            <p:cNvGraphicFramePr>
              <a:graphicFrameLocks noChangeAspect="1"/>
            </p:cNvGraphicFramePr>
            <p:nvPr>
              <p:custDataLst>
                <p:tags r:id="rId39"/>
              </p:custDataLst>
            </p:nvPr>
          </p:nvGraphicFramePr>
          <p:xfrm>
            <a:off x="5255061" y="891256"/>
            <a:ext cx="373063" cy="458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1" imgW="2743200" imgH="3352800" progId="Equation.DSMT4">
                    <p:embed/>
                  </p:oleObj>
                </mc:Choice>
                <mc:Fallback>
                  <p:oleObj name="Equation" r:id="rId251" imgW="2743200" imgH="33528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52"/>
                        <a:stretch>
                          <a:fillRect/>
                        </a:stretch>
                      </p:blipFill>
                      <p:spPr>
                        <a:xfrm>
                          <a:off x="5255061" y="891256"/>
                          <a:ext cx="373063" cy="4587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2" name="组合 401"/>
          <p:cNvGrpSpPr/>
          <p:nvPr>
            <p:custDataLst>
              <p:tags r:id="rId3"/>
            </p:custDataLst>
          </p:nvPr>
        </p:nvGrpSpPr>
        <p:grpSpPr>
          <a:xfrm>
            <a:off x="1339008" y="4214806"/>
            <a:ext cx="434975" cy="1440144"/>
            <a:chOff x="5650727" y="1428297"/>
            <a:chExt cx="434975" cy="1440144"/>
          </a:xfrm>
        </p:grpSpPr>
        <p:cxnSp>
          <p:nvCxnSpPr>
            <p:cNvPr id="403" name="直接箭头连接符 402"/>
            <p:cNvCxnSpPr/>
            <p:nvPr>
              <p:custDataLst>
                <p:tags r:id="rId24"/>
              </p:custDataLst>
            </p:nvPr>
          </p:nvCxnSpPr>
          <p:spPr>
            <a:xfrm flipH="1">
              <a:off x="5651598" y="1428297"/>
              <a:ext cx="0" cy="1108983"/>
            </a:xfrm>
            <a:prstGeom prst="straightConnector1">
              <a:avLst/>
            </a:prstGeom>
            <a:ln w="57150">
              <a:solidFill>
                <a:srgbClr val="02A3FD"/>
              </a:solidFill>
              <a:headEnd type="none" w="lg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4" name="对象 403"/>
            <p:cNvGraphicFramePr>
              <a:graphicFrameLocks noChangeAspect="1"/>
            </p:cNvGraphicFramePr>
            <p:nvPr>
              <p:custDataLst>
                <p:tags r:id="rId25"/>
              </p:custDataLst>
            </p:nvPr>
          </p:nvGraphicFramePr>
          <p:xfrm>
            <a:off x="5650727" y="2396954"/>
            <a:ext cx="434975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3" imgW="3962400" imgH="4267200" progId="Equation.DSMT4">
                    <p:embed/>
                  </p:oleObj>
                </mc:Choice>
                <mc:Fallback>
                  <p:oleObj name="Equation" r:id="rId253" imgW="3962400" imgH="4267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54"/>
                        <a:stretch>
                          <a:fillRect/>
                        </a:stretch>
                      </p:blipFill>
                      <p:spPr>
                        <a:xfrm>
                          <a:off x="5650727" y="2396954"/>
                          <a:ext cx="434975" cy="4714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5" name="组合 404"/>
          <p:cNvGrpSpPr/>
          <p:nvPr>
            <p:custDataLst>
              <p:tags r:id="rId4"/>
            </p:custDataLst>
          </p:nvPr>
        </p:nvGrpSpPr>
        <p:grpSpPr>
          <a:xfrm>
            <a:off x="123661" y="3718644"/>
            <a:ext cx="1225829" cy="708854"/>
            <a:chOff x="3445541" y="1909997"/>
            <a:chExt cx="1225829" cy="708854"/>
          </a:xfrm>
        </p:grpSpPr>
        <p:cxnSp>
          <p:nvCxnSpPr>
            <p:cNvPr id="406" name="直接箭头连接符 405"/>
            <p:cNvCxnSpPr/>
            <p:nvPr>
              <p:custDataLst>
                <p:tags r:id="rId22"/>
              </p:custDataLst>
            </p:nvPr>
          </p:nvCxnSpPr>
          <p:spPr>
            <a:xfrm flipH="1">
              <a:off x="3892178" y="2399761"/>
              <a:ext cx="779192" cy="219090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none" w="lg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7" name="对象 406"/>
            <p:cNvGraphicFramePr>
              <a:graphicFrameLocks noChangeAspect="1"/>
            </p:cNvGraphicFramePr>
            <p:nvPr>
              <p:custDataLst>
                <p:tags r:id="rId23"/>
              </p:custDataLst>
            </p:nvPr>
          </p:nvGraphicFramePr>
          <p:xfrm>
            <a:off x="3445541" y="1909997"/>
            <a:ext cx="603250" cy="641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5" imgW="5486400" imgH="5791200" progId="Equation.DSMT4">
                    <p:embed/>
                  </p:oleObj>
                </mc:Choice>
                <mc:Fallback>
                  <p:oleObj name="Equation" r:id="rId255" imgW="5486400" imgH="5791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56"/>
                        <a:stretch>
                          <a:fillRect/>
                        </a:stretch>
                      </p:blipFill>
                      <p:spPr>
                        <a:xfrm>
                          <a:off x="3445541" y="1909997"/>
                          <a:ext cx="603250" cy="6413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8" name="文本框 407"/>
          <p:cNvSpPr txBox="1"/>
          <p:nvPr>
            <p:custDataLst>
              <p:tags r:id="rId5"/>
            </p:custDataLst>
          </p:nvPr>
        </p:nvSpPr>
        <p:spPr bwMode="auto">
          <a:xfrm>
            <a:off x="1902261" y="4761367"/>
            <a:ext cx="4798750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/>
          <a:p>
            <a:pPr algn="l"/>
            <a:r>
              <a:rPr lang="zh-CN" altLang="en-US"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物体被匀速拉到斜面顶端。</a:t>
            </a:r>
          </a:p>
        </p:txBody>
      </p:sp>
      <p:grpSp>
        <p:nvGrpSpPr>
          <p:cNvPr id="409" name="组合 408"/>
          <p:cNvGrpSpPr/>
          <p:nvPr>
            <p:custDataLst>
              <p:tags r:id="rId6"/>
            </p:custDataLst>
          </p:nvPr>
        </p:nvGrpSpPr>
        <p:grpSpPr>
          <a:xfrm>
            <a:off x="1354132" y="3197731"/>
            <a:ext cx="1224659" cy="1008349"/>
            <a:chOff x="4632625" y="1406976"/>
            <a:chExt cx="1224659" cy="1008349"/>
          </a:xfrm>
        </p:grpSpPr>
        <p:cxnSp>
          <p:nvCxnSpPr>
            <p:cNvPr id="410" name="直接箭头连接符 409"/>
            <p:cNvCxnSpPr/>
            <p:nvPr>
              <p:custDataLst>
                <p:tags r:id="rId20"/>
              </p:custDataLst>
            </p:nvPr>
          </p:nvCxnSpPr>
          <p:spPr>
            <a:xfrm flipV="1">
              <a:off x="4632625" y="2111873"/>
              <a:ext cx="1171055" cy="303452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none" w="lg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1" name="对象 410"/>
            <p:cNvGraphicFramePr>
              <a:graphicFrameLocks noChangeAspect="1"/>
            </p:cNvGraphicFramePr>
            <p:nvPr>
              <p:custDataLst>
                <p:tags r:id="rId21"/>
              </p:custDataLst>
            </p:nvPr>
          </p:nvGraphicFramePr>
          <p:xfrm>
            <a:off x="5254034" y="1406976"/>
            <a:ext cx="603250" cy="608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7" imgW="5486400" imgH="5486400" progId="Equation.DSMT4">
                    <p:embed/>
                  </p:oleObj>
                </mc:Choice>
                <mc:Fallback>
                  <p:oleObj name="Equation" r:id="rId257" imgW="5486400" imgH="54864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58"/>
                        <a:stretch>
                          <a:fillRect/>
                        </a:stretch>
                      </p:blipFill>
                      <p:spPr>
                        <a:xfrm>
                          <a:off x="5254034" y="1406976"/>
                          <a:ext cx="603250" cy="6080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2" name="对象 41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7760416" y="2309370"/>
          <a:ext cx="1730938" cy="653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9" imgW="15544800" imgH="5791200" progId="Equation.DSMT4">
                  <p:embed/>
                </p:oleObj>
              </mc:Choice>
              <mc:Fallback>
                <p:oleObj name="Equation" r:id="rId259" imgW="155448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60"/>
                      <a:stretch>
                        <a:fillRect/>
                      </a:stretch>
                    </p:blipFill>
                    <p:spPr>
                      <a:xfrm>
                        <a:off x="7760416" y="2309370"/>
                        <a:ext cx="1730938" cy="6530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" name="对象 412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7707313" y="3271838"/>
          <a:ext cx="17795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1" imgW="16154400" imgH="5486400" progId="Equation.DSMT4">
                  <p:embed/>
                </p:oleObj>
              </mc:Choice>
              <mc:Fallback>
                <p:oleObj name="Equation" r:id="rId261" imgW="16154400" imgH="548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62"/>
                      <a:stretch>
                        <a:fillRect/>
                      </a:stretch>
                    </p:blipFill>
                    <p:spPr>
                      <a:xfrm>
                        <a:off x="7707313" y="3271838"/>
                        <a:ext cx="1779587" cy="612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" name="对象 469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9419411" y="3215097"/>
          <a:ext cx="22129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3" imgW="17983200" imgH="5791200" progId="Equation.DSMT4">
                  <p:embed/>
                </p:oleObj>
              </mc:Choice>
              <mc:Fallback>
                <p:oleObj name="Equation" r:id="rId263" imgW="179832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64"/>
                      <a:stretch>
                        <a:fillRect/>
                      </a:stretch>
                    </p:blipFill>
                    <p:spPr>
                      <a:xfrm>
                        <a:off x="9419411" y="3215097"/>
                        <a:ext cx="2212975" cy="722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" name="对象 470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9673798" y="2338706"/>
          <a:ext cx="1704203" cy="620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5" imgW="16154400" imgH="5791200" progId="Equation.DSMT4">
                  <p:embed/>
                </p:oleObj>
              </mc:Choice>
              <mc:Fallback>
                <p:oleObj name="Equation" r:id="rId265" imgW="161544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66"/>
                      <a:stretch>
                        <a:fillRect/>
                      </a:stretch>
                    </p:blipFill>
                    <p:spPr>
                      <a:xfrm>
                        <a:off x="9673798" y="2338706"/>
                        <a:ext cx="1704203" cy="6202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文本框 413"/>
              <p:cNvSpPr txBox="1"/>
              <p:nvPr>
                <p:custDataLst>
                  <p:tags r:id="rId11"/>
                </p:custDataLst>
              </p:nvPr>
            </p:nvSpPr>
            <p:spPr bwMode="auto">
              <a:xfrm>
                <a:off x="7245166" y="1675461"/>
                <a:ext cx="3184526" cy="556563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170" tIns="46990" rIns="90170" bIns="46990" rtlCol="0">
                <a:spAutoFit/>
              </a:bodyPr>
              <a:lstStyle/>
              <a:p>
                <a:pPr algn="l"/>
                <a:r>
                  <a:rPr lang="zh-CN" altLang="en-US" sz="30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克服</a:t>
                </a:r>
                <a14:m>
                  <m:oMath xmlns:m="http://schemas.openxmlformats.org/officeDocument/2006/math">
                    <m:r>
                      <a:rPr lang="en-US" altLang="zh-CN" sz="3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zh-CN" altLang="en-US" sz="3000" b="1" i="1" baseline="-2500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支</m:t>
                    </m:r>
                  </m:oMath>
                </a14:m>
                <a:r>
                  <a:rPr lang="zh-CN" altLang="en-US" sz="30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做功为</a:t>
                </a:r>
                <a:r>
                  <a:rPr lang="en-US" altLang="zh-CN" sz="30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en-US" sz="30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14" name="文本框 4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7245166" y="1675461"/>
                <a:ext cx="3184526" cy="556563"/>
              </a:xfrm>
              <a:prstGeom prst="rect">
                <a:avLst/>
              </a:prstGeom>
              <a:blipFill rotWithShape="1">
                <a:blip r:embed="rId268"/>
                <a:stretch>
                  <a:fillRect l="-14" t="-59" r="14" b="-4222"/>
                </a:stretch>
              </a:blipFill>
              <a:ln w="57150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5" name="组合 414"/>
          <p:cNvGrpSpPr/>
          <p:nvPr>
            <p:custDataLst>
              <p:tags r:id="rId12"/>
            </p:custDataLst>
          </p:nvPr>
        </p:nvGrpSpPr>
        <p:grpSpPr>
          <a:xfrm>
            <a:off x="766923" y="2709471"/>
            <a:ext cx="603250" cy="1522110"/>
            <a:chOff x="5344075" y="2008397"/>
            <a:chExt cx="603250" cy="1522110"/>
          </a:xfrm>
        </p:grpSpPr>
        <p:cxnSp>
          <p:nvCxnSpPr>
            <p:cNvPr id="416" name="直接箭头连接符 415"/>
            <p:cNvCxnSpPr/>
            <p:nvPr>
              <p:custDataLst>
                <p:tags r:id="rId18"/>
              </p:custDataLst>
            </p:nvPr>
          </p:nvCxnSpPr>
          <p:spPr>
            <a:xfrm flipH="1" flipV="1">
              <a:off x="5638860" y="2552817"/>
              <a:ext cx="264562" cy="977690"/>
            </a:xfrm>
            <a:prstGeom prst="straightConnector1">
              <a:avLst/>
            </a:prstGeom>
            <a:ln w="57150">
              <a:solidFill>
                <a:srgbClr val="02A3FD"/>
              </a:solidFill>
              <a:headEnd type="none" w="lg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7" name="对象 416"/>
            <p:cNvGraphicFramePr>
              <a:graphicFrameLocks noChangeAspect="1"/>
            </p:cNvGraphicFramePr>
            <p:nvPr>
              <p:custDataLst>
                <p:tags r:id="rId19"/>
              </p:custDataLst>
            </p:nvPr>
          </p:nvGraphicFramePr>
          <p:xfrm>
            <a:off x="5344075" y="2008397"/>
            <a:ext cx="603250" cy="639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9" imgW="5486400" imgH="5791200" progId="Equation.DSMT4">
                    <p:embed/>
                  </p:oleObj>
                </mc:Choice>
                <mc:Fallback>
                  <p:oleObj name="Equation" r:id="rId269" imgW="5486400" imgH="5791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70"/>
                        <a:stretch>
                          <a:fillRect/>
                        </a:stretch>
                      </p:blipFill>
                      <p:spPr>
                        <a:xfrm>
                          <a:off x="5344075" y="2008397"/>
                          <a:ext cx="603250" cy="6397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8" name="文本框 417"/>
          <p:cNvSpPr txBox="1"/>
          <p:nvPr>
            <p:custDataLst>
              <p:tags r:id="rId13"/>
            </p:custDataLst>
          </p:nvPr>
        </p:nvSpPr>
        <p:spPr bwMode="auto">
          <a:xfrm>
            <a:off x="565961" y="1502725"/>
            <a:ext cx="6337632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/>
          <a:p>
            <a:pPr algn="l"/>
            <a:r>
              <a:rPr lang="zh-CN" altLang="en-US"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利用机械做功时，研究对象是机械。</a:t>
            </a:r>
          </a:p>
        </p:txBody>
      </p:sp>
      <p:graphicFrame>
        <p:nvGraphicFramePr>
          <p:cNvPr id="419" name="对象 418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7819089" y="4009540"/>
          <a:ext cx="2370138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1" imgW="24079200" imgH="10058400" progId="Equation.DSMT4">
                  <p:embed/>
                </p:oleObj>
              </mc:Choice>
              <mc:Fallback>
                <p:oleObj name="Equation" r:id="rId271" imgW="24079200" imgH="10058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72"/>
                      <a:stretch>
                        <a:fillRect/>
                      </a:stretch>
                    </p:blipFill>
                    <p:spPr>
                      <a:xfrm>
                        <a:off x="7819089" y="4009540"/>
                        <a:ext cx="2370138" cy="10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" name="文本框 419"/>
          <p:cNvSpPr txBox="1"/>
          <p:nvPr>
            <p:custDataLst>
              <p:tags r:id="rId15"/>
            </p:custDataLst>
          </p:nvPr>
        </p:nvSpPr>
        <p:spPr bwMode="auto">
          <a:xfrm>
            <a:off x="7559425" y="5025870"/>
            <a:ext cx="4434868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/>
          <a:p>
            <a:pPr algn="l"/>
            <a:r>
              <a:rPr lang="zh-CN" altLang="en-US"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当水平匀速拉动时，</a:t>
            </a:r>
            <a:r>
              <a:rPr lang="en-US" altLang="zh-CN" sz="3000" b="1" i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=0,</a:t>
            </a:r>
            <a:endParaRPr lang="zh-CN" altLang="en-US" sz="30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21" name="对象 420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9067800" y="5719763"/>
          <a:ext cx="13493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3" imgW="13716000" imgH="5791200" progId="Equation.DSMT4">
                  <p:embed/>
                </p:oleObj>
              </mc:Choice>
              <mc:Fallback>
                <p:oleObj name="Equation" r:id="rId273" imgW="137160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74"/>
                      <a:stretch>
                        <a:fillRect/>
                      </a:stretch>
                    </p:blipFill>
                    <p:spPr>
                      <a:xfrm>
                        <a:off x="9067800" y="5719763"/>
                        <a:ext cx="1349375" cy="577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" name="对象 421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10203811" y="4039702"/>
          <a:ext cx="16494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5" imgW="16764000" imgH="9753600" progId="Equation.DSMT4">
                  <p:embed/>
                </p:oleObj>
              </mc:Choice>
              <mc:Fallback>
                <p:oleObj name="Equation" r:id="rId275" imgW="167640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76"/>
                      <a:stretch>
                        <a:fillRect/>
                      </a:stretch>
                    </p:blipFill>
                    <p:spPr>
                      <a:xfrm>
                        <a:off x="10203811" y="4039702"/>
                        <a:ext cx="1649413" cy="974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" grpId="0"/>
      <p:bldP spid="414" grpId="0"/>
      <p:bldP spid="4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1367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031638" y="1935504"/>
            <a:ext cx="3721892" cy="4329470"/>
          </a:xfrm>
          <a:prstGeom prst="roundRect">
            <a:avLst>
              <a:gd name="adj" fmla="val 4990"/>
            </a:avLst>
          </a:prstGeom>
          <a:solidFill>
            <a:schemeClr val="bg2"/>
          </a:solidFill>
          <a:ln w="9525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沙子重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沙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100 N    </a:t>
            </a:r>
            <a:endParaRPr lang="en-US" altLang="zh-CN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人重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400 N    </a:t>
            </a:r>
            <a:endParaRPr lang="en-US" altLang="zh-CN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滑轮重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动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 N   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桶重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桶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 N    </a:t>
            </a:r>
            <a:endParaRPr lang="en-US" altLang="zh-CN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口袋重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袋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 N    </a:t>
            </a:r>
            <a:endParaRPr lang="en-US" altLang="zh-CN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楼层高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 </a:t>
            </a:r>
          </a:p>
        </p:txBody>
      </p:sp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123661" y="838967"/>
            <a:ext cx="8287868" cy="637060"/>
            <a:chOff x="123661" y="838967"/>
            <a:chExt cx="8287868" cy="637060"/>
          </a:xfrm>
        </p:grpSpPr>
        <p:sp>
          <p:nvSpPr>
            <p:cNvPr id="13" name="Text Box 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3661" y="838967"/>
              <a:ext cx="1483197" cy="556563"/>
            </a:xfrm>
            <a:prstGeom prst="rect">
              <a:avLst/>
            </a:prstGeom>
            <a:noFill/>
            <a:ln w="571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170" tIns="46990" rIns="90170" bIns="46990">
              <a:spAutoFit/>
            </a:bodyPr>
            <a:lstStyle/>
            <a:p>
              <a:r>
                <a:rPr lang="en-US" altLang="zh-CN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3.</a:t>
              </a:r>
              <a:r>
                <a:rPr lang="zh-CN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总功：</a:t>
              </a:r>
              <a:endPara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541135" y="855704"/>
              <a:ext cx="4806398" cy="556563"/>
            </a:xfrm>
            <a:prstGeom prst="rect">
              <a:avLst/>
            </a:prstGeom>
            <a:noFill/>
            <a:ln w="57150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>
              <a:spAutoFit/>
            </a:bodyPr>
            <a:lstStyle/>
            <a:p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有用功和</a:t>
              </a:r>
              <a:r>
                <a:rPr lang="en-US" altLang="zh-CN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(</a:t>
              </a: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所有</a:t>
              </a:r>
              <a:r>
                <a:rPr lang="en-US" altLang="zh-CN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)</a:t>
              </a: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额外功之和。</a:t>
              </a:r>
            </a:p>
          </p:txBody>
        </p:sp>
        <p:graphicFrame>
          <p:nvGraphicFramePr>
            <p:cNvPr id="18" name="对象 17"/>
            <p:cNvGraphicFramePr>
              <a:graphicFrameLocks noChangeAspect="1"/>
            </p:cNvGraphicFramePr>
            <p:nvPr>
              <p:custDataLst>
                <p:tags r:id="rId13"/>
              </p:custDataLst>
            </p:nvPr>
          </p:nvGraphicFramePr>
          <p:xfrm>
            <a:off x="6309679" y="906114"/>
            <a:ext cx="2101850" cy="569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21640800" imgH="5791200" progId="Equation.DSMT4">
                    <p:embed/>
                  </p:oleObj>
                </mc:Choice>
                <mc:Fallback>
                  <p:oleObj name="Equation" r:id="rId16" imgW="21640800" imgH="5791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309679" y="906114"/>
                          <a:ext cx="2101850" cy="5699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4"/>
          <p:cNvGrpSpPr/>
          <p:nvPr>
            <p:custDataLst>
              <p:tags r:id="rId3"/>
            </p:custDataLst>
          </p:nvPr>
        </p:nvGrpSpPr>
        <p:grpSpPr>
          <a:xfrm>
            <a:off x="664977" y="1536512"/>
            <a:ext cx="6539046" cy="4639115"/>
            <a:chOff x="664977" y="1536512"/>
            <a:chExt cx="6539046" cy="4639115"/>
          </a:xfrm>
        </p:grpSpPr>
        <p:grpSp>
          <p:nvGrpSpPr>
            <p:cNvPr id="3" name="组合 2"/>
            <p:cNvGrpSpPr/>
            <p:nvPr>
              <p:custDataLst>
                <p:tags r:id="rId4"/>
              </p:custDataLst>
            </p:nvPr>
          </p:nvGrpSpPr>
          <p:grpSpPr>
            <a:xfrm>
              <a:off x="1116703" y="1536512"/>
              <a:ext cx="6087320" cy="4639115"/>
              <a:chOff x="1102720" y="1532919"/>
              <a:chExt cx="6087320" cy="4639115"/>
            </a:xfrm>
          </p:grpSpPr>
          <p:grpSp>
            <p:nvGrpSpPr>
              <p:cNvPr id="2" name="组合 52245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1389794" y="2671700"/>
                <a:ext cx="5513173" cy="3500334"/>
                <a:chOff x="3" y="1872"/>
                <a:chExt cx="4704" cy="2190"/>
              </a:xfrm>
            </p:grpSpPr>
            <p:pic>
              <p:nvPicPr>
                <p:cNvPr id="32770" name="图片 52236" descr="15 2 21"/>
                <p:cNvPicPr>
                  <a:picLocks noChangeAspect="1" noChangeArrowheads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74" b="17241"/>
                <a:stretch>
                  <a:fillRect/>
                </a:stretch>
              </p:blipFill>
              <p:spPr bwMode="auto">
                <a:xfrm>
                  <a:off x="3" y="1872"/>
                  <a:ext cx="4704" cy="2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2244" name="矩形 52243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2192" y="3547"/>
                  <a:ext cx="2448" cy="48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noProof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2228" name="文本框 52227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102720" y="1532919"/>
                <a:ext cx="5798621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zh-CN" altLang="en-US" sz="30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要把重 </a:t>
                </a:r>
                <a:r>
                  <a:rPr lang="en-US" altLang="zh-CN" sz="30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100 N </a:t>
                </a:r>
                <a:r>
                  <a:rPr lang="zh-CN" altLang="en-US" sz="30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的沙子运上三楼</a:t>
                </a:r>
                <a:r>
                  <a:rPr lang="en-US" altLang="zh-CN" sz="30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773" name="文本框 1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102720" y="2086917"/>
                <a:ext cx="608732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30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从做功利用率看，哪种办法最优？</a:t>
                </a:r>
              </a:p>
            </p:txBody>
          </p:sp>
        </p:grpSp>
        <p:sp>
          <p:nvSpPr>
            <p:cNvPr id="4" name="文本框 3"/>
            <p:cNvSpPr txBox="1"/>
            <p:nvPr>
              <p:custDataLst>
                <p:tags r:id="rId5"/>
              </p:custDataLst>
            </p:nvPr>
          </p:nvSpPr>
          <p:spPr bwMode="auto">
            <a:xfrm>
              <a:off x="664977" y="3258991"/>
              <a:ext cx="903452" cy="2680221"/>
            </a:xfrm>
            <a:prstGeom prst="rect">
              <a:avLst/>
            </a:prstGeom>
            <a:noFill/>
            <a:ln w="571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170" tIns="46990" rIns="90170" bIns="46990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三楼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>
                <a:lnSpc>
                  <a:spcPct val="120000"/>
                </a:lnSpc>
              </a:pP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二楼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>
                <a:lnSpc>
                  <a:spcPct val="120000"/>
                </a:lnSpc>
              </a:pP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l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一楼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文本框 11366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18289" y="2262588"/>
            <a:ext cx="22748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有用功：</a:t>
            </a:r>
          </a:p>
        </p:txBody>
      </p:sp>
      <p:sp>
        <p:nvSpPr>
          <p:cNvPr id="113669" name="文本框 11366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20963" y="3289185"/>
            <a:ext cx="20695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Clr>
                <a:schemeClr val="bg1"/>
              </a:buClr>
              <a:defRPr sz="3000" b="1"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对桶做功：</a:t>
            </a:r>
          </a:p>
        </p:txBody>
      </p:sp>
      <p:sp>
        <p:nvSpPr>
          <p:cNvPr id="113670" name="文本框 11366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92461" y="2312059"/>
            <a:ext cx="2022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0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30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3000" b="1" i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600 J</a:t>
            </a:r>
          </a:p>
        </p:txBody>
      </p:sp>
      <p:sp>
        <p:nvSpPr>
          <p:cNvPr id="113671" name="文本框 11367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61944" y="4556056"/>
            <a:ext cx="28241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Clr>
                <a:schemeClr val="bg1"/>
              </a:buClr>
              <a:defRPr sz="3000" b="1"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克服自重做功：</a:t>
            </a:r>
          </a:p>
        </p:txBody>
      </p:sp>
      <p:sp>
        <p:nvSpPr>
          <p:cNvPr id="113672" name="文本框 11367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01031" y="2936047"/>
            <a:ext cx="1158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总功 </a:t>
            </a: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3120J</a:t>
            </a:r>
          </a:p>
        </p:txBody>
      </p:sp>
      <p:sp>
        <p:nvSpPr>
          <p:cNvPr id="113673" name="文本框 11367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79899" y="3787283"/>
            <a:ext cx="16557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zh-CN" altLang="en-US" sz="3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额外功</a:t>
            </a: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2520 J</a:t>
            </a:r>
          </a:p>
        </p:txBody>
      </p:sp>
      <p:sp>
        <p:nvSpPr>
          <p:cNvPr id="113674" name="右大括号 113673"/>
          <p:cNvSpPr/>
          <p:nvPr>
            <p:custDataLst>
              <p:tags r:id="rId7"/>
            </p:custDataLst>
          </p:nvPr>
        </p:nvSpPr>
        <p:spPr bwMode="auto">
          <a:xfrm>
            <a:off x="5303699" y="3482482"/>
            <a:ext cx="152400" cy="1447800"/>
          </a:xfrm>
          <a:prstGeom prst="rightBrace">
            <a:avLst>
              <a:gd name="adj1" fmla="val 78727"/>
              <a:gd name="adj2" fmla="val 50000"/>
            </a:avLst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30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3676" name="文本框 11367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37984" y="3793712"/>
            <a:ext cx="21778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0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30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000" b="1" i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120 J</a:t>
            </a:r>
          </a:p>
        </p:txBody>
      </p:sp>
      <p:sp>
        <p:nvSpPr>
          <p:cNvPr id="113677" name="文本框 11367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37984" y="5109710"/>
            <a:ext cx="2362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0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30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2400 J</a:t>
            </a:r>
          </a:p>
        </p:txBody>
      </p:sp>
      <p:sp>
        <p:nvSpPr>
          <p:cNvPr id="113683" name="右大括号 113682"/>
          <p:cNvSpPr/>
          <p:nvPr>
            <p:custDataLst>
              <p:tags r:id="rId10"/>
            </p:custDataLst>
          </p:nvPr>
        </p:nvSpPr>
        <p:spPr bwMode="auto">
          <a:xfrm>
            <a:off x="6827699" y="2415682"/>
            <a:ext cx="152400" cy="1905000"/>
          </a:xfrm>
          <a:prstGeom prst="rightBrace">
            <a:avLst>
              <a:gd name="adj1" fmla="val 103588"/>
              <a:gd name="adj2" fmla="val 50000"/>
            </a:avLst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30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>
            <p:custDataLst>
              <p:tags r:id="rId11"/>
            </p:custDataLst>
          </p:nvPr>
        </p:nvGrpSpPr>
        <p:grpSpPr>
          <a:xfrm>
            <a:off x="290755" y="1717073"/>
            <a:ext cx="2547937" cy="4049925"/>
            <a:chOff x="580894" y="1882240"/>
            <a:chExt cx="2547937" cy="4049925"/>
          </a:xfrm>
        </p:grpSpPr>
        <p:pic>
          <p:nvPicPr>
            <p:cNvPr id="33808" name="图片 52236" descr="15 2 21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4" r="55867" b="17241"/>
            <a:stretch>
              <a:fillRect/>
            </a:stretch>
          </p:blipFill>
          <p:spPr bwMode="auto">
            <a:xfrm>
              <a:off x="580894" y="2455540"/>
              <a:ext cx="2547937" cy="3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文本框 1"/>
            <p:cNvSpPr txBox="1"/>
            <p:nvPr>
              <p:custDataLst>
                <p:tags r:id="rId18"/>
              </p:custDataLst>
            </p:nvPr>
          </p:nvSpPr>
          <p:spPr bwMode="auto">
            <a:xfrm>
              <a:off x="589630" y="1882240"/>
              <a:ext cx="2490425" cy="556563"/>
            </a:xfrm>
            <a:prstGeom prst="rect">
              <a:avLst/>
            </a:prstGeom>
            <a:noFill/>
            <a:ln w="571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170" tIns="46990" rIns="90170" bIns="46990" rtlCol="0">
              <a:spAutoFit/>
            </a:bodyPr>
            <a:lstStyle/>
            <a:p>
              <a:r>
                <a:rPr lang="zh-CN" altLang="en-US" sz="3000" b="1">
                  <a:solidFill>
                    <a:srgbClr val="99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人提沙子做功</a:t>
              </a:r>
            </a:p>
          </p:txBody>
        </p:sp>
      </p:grpSp>
      <p:grpSp>
        <p:nvGrpSpPr>
          <p:cNvPr id="22" name="组合 21"/>
          <p:cNvGrpSpPr/>
          <p:nvPr>
            <p:custDataLst>
              <p:tags r:id="rId12"/>
            </p:custDataLst>
          </p:nvPr>
        </p:nvGrpSpPr>
        <p:grpSpPr>
          <a:xfrm>
            <a:off x="123661" y="838967"/>
            <a:ext cx="8287868" cy="637060"/>
            <a:chOff x="123661" y="838967"/>
            <a:chExt cx="8287868" cy="637060"/>
          </a:xfrm>
        </p:grpSpPr>
        <p:sp>
          <p:nvSpPr>
            <p:cNvPr id="24" name="Text Box 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23661" y="838967"/>
              <a:ext cx="1483197" cy="556563"/>
            </a:xfrm>
            <a:prstGeom prst="rect">
              <a:avLst/>
            </a:prstGeom>
            <a:noFill/>
            <a:ln w="571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170" tIns="46990" rIns="90170" bIns="46990">
              <a:spAutoFit/>
            </a:bodyPr>
            <a:lstStyle/>
            <a:p>
              <a:r>
                <a:rPr lang="en-US" altLang="zh-CN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3.</a:t>
              </a:r>
              <a:r>
                <a:rPr lang="zh-CN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总功：</a:t>
              </a:r>
              <a:endPara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541135" y="855704"/>
              <a:ext cx="4806398" cy="556563"/>
            </a:xfrm>
            <a:prstGeom prst="rect">
              <a:avLst/>
            </a:prstGeom>
            <a:noFill/>
            <a:ln w="57150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>
              <a:spAutoFit/>
            </a:bodyPr>
            <a:lstStyle/>
            <a:p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有用功和</a:t>
              </a:r>
              <a:r>
                <a:rPr lang="en-US" altLang="zh-CN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(</a:t>
              </a: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所有</a:t>
              </a:r>
              <a:r>
                <a:rPr lang="en-US" altLang="zh-CN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)</a:t>
              </a: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额外功之和。</a:t>
              </a:r>
            </a:p>
          </p:txBody>
        </p:sp>
        <p:graphicFrame>
          <p:nvGraphicFramePr>
            <p:cNvPr id="26" name="对象 25"/>
            <p:cNvGraphicFramePr>
              <a:graphicFrameLocks noChangeAspect="1"/>
            </p:cNvGraphicFramePr>
            <p:nvPr>
              <p:custDataLst>
                <p:tags r:id="rId16"/>
              </p:custDataLst>
            </p:nvPr>
          </p:nvGraphicFramePr>
          <p:xfrm>
            <a:off x="6309679" y="906114"/>
            <a:ext cx="2101850" cy="569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21640800" imgH="5791200" progId="Equation.DSMT4">
                    <p:embed/>
                  </p:oleObj>
                </mc:Choice>
                <mc:Fallback>
                  <p:oleObj name="Equation" r:id="rId21" imgW="21640800" imgH="5791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309679" y="906114"/>
                          <a:ext cx="2101850" cy="5699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文本框 11367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31638" y="1935504"/>
            <a:ext cx="3721892" cy="4329470"/>
          </a:xfrm>
          <a:prstGeom prst="roundRect">
            <a:avLst>
              <a:gd name="adj" fmla="val 4990"/>
            </a:avLst>
          </a:prstGeom>
          <a:solidFill>
            <a:schemeClr val="bg2"/>
          </a:solidFill>
          <a:ln w="9525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沙子重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沙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100 N    </a:t>
            </a:r>
            <a:endParaRPr lang="en-US" altLang="zh-CN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人重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400 N    </a:t>
            </a:r>
            <a:endParaRPr lang="en-US" altLang="zh-CN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滑轮重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动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 N   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桶重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桶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 N    </a:t>
            </a:r>
            <a:endParaRPr lang="en-US" altLang="zh-CN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口袋重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袋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 N    </a:t>
            </a:r>
            <a:endParaRPr lang="en-US" altLang="zh-CN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楼层高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69" grpId="0"/>
      <p:bldP spid="113670" grpId="0"/>
      <p:bldP spid="113671" grpId="0"/>
      <p:bldP spid="113672" grpId="0"/>
      <p:bldP spid="113673" grpId="0"/>
      <p:bldP spid="113674" grpId="0" animBg="1"/>
      <p:bldP spid="113676" grpId="0"/>
      <p:bldP spid="113677" grpId="0"/>
      <p:bldP spid="1136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01576" y="2608781"/>
            <a:ext cx="2438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有用功：</a:t>
            </a:r>
          </a:p>
        </p:txBody>
      </p:sp>
      <p:sp>
        <p:nvSpPr>
          <p:cNvPr id="23" name="文本框 2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9008" y="2591311"/>
            <a:ext cx="23367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0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30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600 J</a:t>
            </a:r>
          </a:p>
        </p:txBody>
      </p:sp>
      <p:sp>
        <p:nvSpPr>
          <p:cNvPr id="24" name="文本框 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28422" y="3446982"/>
            <a:ext cx="2667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Clr>
                <a:schemeClr val="bg1"/>
              </a:buClr>
              <a:defRPr sz="2600" b="1"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sz="3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对桶做功</a:t>
            </a:r>
          </a:p>
        </p:txBody>
      </p:sp>
      <p:sp>
        <p:nvSpPr>
          <p:cNvPr id="25" name="文本框 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0303" y="4658842"/>
            <a:ext cx="2667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Clr>
                <a:schemeClr val="bg1"/>
              </a:buClr>
              <a:defRPr sz="2600" b="1"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sz="3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对动滑轮做功</a:t>
            </a:r>
          </a:p>
        </p:txBody>
      </p:sp>
      <p:grpSp>
        <p:nvGrpSpPr>
          <p:cNvPr id="5" name="组合 4"/>
          <p:cNvGrpSpPr/>
          <p:nvPr>
            <p:custDataLst>
              <p:tags r:id="rId5"/>
            </p:custDataLst>
          </p:nvPr>
        </p:nvGrpSpPr>
        <p:grpSpPr>
          <a:xfrm>
            <a:off x="5174419" y="3786678"/>
            <a:ext cx="1655763" cy="1147763"/>
            <a:chOff x="5840185" y="4272500"/>
            <a:chExt cx="1655763" cy="1147763"/>
          </a:xfrm>
        </p:grpSpPr>
        <p:sp>
          <p:nvSpPr>
            <p:cNvPr id="26" name="右大括号 25"/>
            <p:cNvSpPr/>
            <p:nvPr>
              <p:custDataLst>
                <p:tags r:id="rId22"/>
              </p:custDataLst>
            </p:nvPr>
          </p:nvSpPr>
          <p:spPr bwMode="auto">
            <a:xfrm>
              <a:off x="5853342" y="4272500"/>
              <a:ext cx="152400" cy="1147763"/>
            </a:xfrm>
            <a:prstGeom prst="rightBrace">
              <a:avLst>
                <a:gd name="adj1" fmla="val 62412"/>
                <a:gd name="adj2" fmla="val 50000"/>
              </a:avLst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3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7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840185" y="4338551"/>
              <a:ext cx="16557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3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额外功</a:t>
              </a:r>
              <a:r>
                <a:rPr lang="en-US" altLang="zh-CN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180J</a:t>
              </a:r>
            </a:p>
          </p:txBody>
        </p:sp>
      </p:grpSp>
      <p:sp>
        <p:nvSpPr>
          <p:cNvPr id="30" name="矩形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04622" y="3980382"/>
            <a:ext cx="2819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0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30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120 J</a:t>
            </a:r>
          </a:p>
        </p:txBody>
      </p:sp>
      <p:sp>
        <p:nvSpPr>
          <p:cNvPr id="31" name="文本框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04622" y="5199582"/>
            <a:ext cx="2495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0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30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60 J</a:t>
            </a:r>
          </a:p>
        </p:txBody>
      </p:sp>
      <p:grpSp>
        <p:nvGrpSpPr>
          <p:cNvPr id="6" name="组合 5"/>
          <p:cNvGrpSpPr/>
          <p:nvPr>
            <p:custDataLst>
              <p:tags r:id="rId8"/>
            </p:custDataLst>
          </p:nvPr>
        </p:nvGrpSpPr>
        <p:grpSpPr>
          <a:xfrm>
            <a:off x="6738422" y="2608781"/>
            <a:ext cx="1293216" cy="1905000"/>
            <a:chOff x="6738422" y="2608781"/>
            <a:chExt cx="1293216" cy="1905000"/>
          </a:xfrm>
        </p:grpSpPr>
        <p:sp>
          <p:nvSpPr>
            <p:cNvPr id="33" name="文本框 3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812438" y="3191675"/>
              <a:ext cx="12192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3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总功 </a:t>
              </a:r>
              <a:r>
                <a:rPr lang="en-US" altLang="zh-CN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780 J</a:t>
              </a:r>
            </a:p>
          </p:txBody>
        </p:sp>
        <p:sp>
          <p:nvSpPr>
            <p:cNvPr id="34" name="右大括号 33"/>
            <p:cNvSpPr/>
            <p:nvPr>
              <p:custDataLst>
                <p:tags r:id="rId21"/>
              </p:custDataLst>
            </p:nvPr>
          </p:nvSpPr>
          <p:spPr bwMode="auto">
            <a:xfrm>
              <a:off x="6738422" y="2608781"/>
              <a:ext cx="152400" cy="1905000"/>
            </a:xfrm>
            <a:prstGeom prst="rightBrace">
              <a:avLst>
                <a:gd name="adj1" fmla="val 103588"/>
                <a:gd name="adj2" fmla="val 50000"/>
              </a:avLst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3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9"/>
            </p:custDataLst>
          </p:nvPr>
        </p:nvGrpSpPr>
        <p:grpSpPr>
          <a:xfrm>
            <a:off x="205881" y="1587061"/>
            <a:ext cx="3272691" cy="4174139"/>
            <a:chOff x="205881" y="1587061"/>
            <a:chExt cx="3272691" cy="4174139"/>
          </a:xfrm>
        </p:grpSpPr>
        <p:grpSp>
          <p:nvGrpSpPr>
            <p:cNvPr id="35" name="组合 4"/>
            <p:cNvGrpSpPr/>
            <p:nvPr>
              <p:custDataLst>
                <p:tags r:id="rId15"/>
              </p:custDataLst>
            </p:nvPr>
          </p:nvGrpSpPr>
          <p:grpSpPr>
            <a:xfrm>
              <a:off x="470431" y="2284575"/>
              <a:ext cx="2127312" cy="3476625"/>
              <a:chOff x="529" y="3143"/>
              <a:chExt cx="4188" cy="5475"/>
            </a:xfrm>
          </p:grpSpPr>
          <p:pic>
            <p:nvPicPr>
              <p:cNvPr id="36" name="图片 1" descr="15 2 21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174" r="88095" b="17241"/>
              <a:stretch>
                <a:fillRect/>
              </a:stretch>
            </p:blipFill>
            <p:spPr bwMode="auto">
              <a:xfrm>
                <a:off x="529" y="3143"/>
                <a:ext cx="1400" cy="5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图片 2" descr="15 2 21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652" t="8174" r="30348" b="17241"/>
              <a:stretch>
                <a:fillRect/>
              </a:stretch>
            </p:blipFill>
            <p:spPr bwMode="auto">
              <a:xfrm>
                <a:off x="1777" y="3143"/>
                <a:ext cx="2940" cy="5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矩形 37"/>
              <p:cNvSpPr/>
              <p:nvPr>
                <p:custDataLst>
                  <p:tags r:id="rId19"/>
                </p:custDataLst>
              </p:nvPr>
            </p:nvSpPr>
            <p:spPr>
              <a:xfrm>
                <a:off x="2141" y="7406"/>
                <a:ext cx="2555" cy="12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" name="文本框 1"/>
            <p:cNvSpPr txBox="1"/>
            <p:nvPr>
              <p:custDataLst>
                <p:tags r:id="rId16"/>
              </p:custDataLst>
            </p:nvPr>
          </p:nvSpPr>
          <p:spPr bwMode="auto">
            <a:xfrm>
              <a:off x="205881" y="1587061"/>
              <a:ext cx="3272691" cy="556563"/>
            </a:xfrm>
            <a:prstGeom prst="rect">
              <a:avLst/>
            </a:prstGeom>
            <a:noFill/>
            <a:ln w="571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170" tIns="46990" rIns="90170" bIns="46990" rtlCol="0">
              <a:spAutoFit/>
            </a:bodyPr>
            <a:lstStyle/>
            <a:p>
              <a:r>
                <a:rPr lang="zh-CN" altLang="en-US" sz="30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拉滑轮利用桶做功</a:t>
              </a:r>
            </a:p>
          </p:txBody>
        </p:sp>
      </p:grpSp>
      <p:grpSp>
        <p:nvGrpSpPr>
          <p:cNvPr id="29" name="组合 28"/>
          <p:cNvGrpSpPr/>
          <p:nvPr>
            <p:custDataLst>
              <p:tags r:id="rId10"/>
            </p:custDataLst>
          </p:nvPr>
        </p:nvGrpSpPr>
        <p:grpSpPr>
          <a:xfrm>
            <a:off x="123661" y="838967"/>
            <a:ext cx="8287868" cy="637060"/>
            <a:chOff x="123661" y="838967"/>
            <a:chExt cx="8287868" cy="637060"/>
          </a:xfrm>
        </p:grpSpPr>
        <p:sp>
          <p:nvSpPr>
            <p:cNvPr id="40" name="Text Box 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23661" y="838967"/>
              <a:ext cx="1483197" cy="556563"/>
            </a:xfrm>
            <a:prstGeom prst="rect">
              <a:avLst/>
            </a:prstGeom>
            <a:noFill/>
            <a:ln w="571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170" tIns="46990" rIns="90170" bIns="46990">
              <a:spAutoFit/>
            </a:bodyPr>
            <a:lstStyle/>
            <a:p>
              <a:r>
                <a:rPr lang="en-US" altLang="zh-CN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3.</a:t>
              </a:r>
              <a:r>
                <a:rPr lang="zh-CN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总功：</a:t>
              </a:r>
              <a:endPara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541135" y="855704"/>
              <a:ext cx="4806398" cy="556563"/>
            </a:xfrm>
            <a:prstGeom prst="rect">
              <a:avLst/>
            </a:prstGeom>
            <a:noFill/>
            <a:ln w="57150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>
              <a:spAutoFit/>
            </a:bodyPr>
            <a:lstStyle/>
            <a:p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有用功和</a:t>
              </a:r>
              <a:r>
                <a:rPr lang="en-US" altLang="zh-CN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(</a:t>
              </a: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所有</a:t>
              </a:r>
              <a:r>
                <a:rPr lang="en-US" altLang="zh-CN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)</a:t>
              </a: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额外功之和。</a:t>
              </a:r>
            </a:p>
          </p:txBody>
        </p:sp>
        <p:graphicFrame>
          <p:nvGraphicFramePr>
            <p:cNvPr id="42" name="对象 41"/>
            <p:cNvGraphicFramePr>
              <a:graphicFrameLocks noChangeAspect="1"/>
            </p:cNvGraphicFramePr>
            <p:nvPr>
              <p:custDataLst>
                <p:tags r:id="rId14"/>
              </p:custDataLst>
            </p:nvPr>
          </p:nvGraphicFramePr>
          <p:xfrm>
            <a:off x="6309679" y="906114"/>
            <a:ext cx="2101850" cy="569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21640800" imgH="5791200" progId="Equation.DSMT4">
                    <p:embed/>
                  </p:oleObj>
                </mc:Choice>
                <mc:Fallback>
                  <p:oleObj name="Equation" r:id="rId26" imgW="21640800" imgH="5791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6309679" y="906114"/>
                          <a:ext cx="2101850" cy="5699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文本框 11367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031638" y="1935504"/>
            <a:ext cx="3721892" cy="4329470"/>
          </a:xfrm>
          <a:prstGeom prst="roundRect">
            <a:avLst>
              <a:gd name="adj" fmla="val 4990"/>
            </a:avLst>
          </a:prstGeom>
          <a:solidFill>
            <a:schemeClr val="bg2"/>
          </a:solidFill>
          <a:ln w="9525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沙子重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沙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100 N    </a:t>
            </a:r>
            <a:endParaRPr lang="en-US" altLang="zh-CN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人重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400 N    </a:t>
            </a:r>
            <a:endParaRPr lang="en-US" altLang="zh-CN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滑轮重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动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 N   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桶重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桶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 N    </a:t>
            </a:r>
            <a:endParaRPr lang="en-US" altLang="zh-CN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口袋重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袋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 N    </a:t>
            </a:r>
            <a:endParaRPr lang="en-US" altLang="zh-CN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楼层高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92957" y="2501452"/>
            <a:ext cx="228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有用功：</a:t>
            </a:r>
          </a:p>
        </p:txBody>
      </p:sp>
      <p:sp>
        <p:nvSpPr>
          <p:cNvPr id="45" name="文本框 4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88769" y="3303482"/>
            <a:ext cx="228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Clr>
                <a:schemeClr val="bg1"/>
              </a:buClr>
              <a:defRPr sz="3000" b="1"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对口袋做功：</a:t>
            </a:r>
          </a:p>
        </p:txBody>
      </p:sp>
      <p:sp>
        <p:nvSpPr>
          <p:cNvPr id="46" name="文本框 4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08172" y="4523964"/>
            <a:ext cx="25987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Clr>
                <a:schemeClr val="bg1"/>
              </a:buClr>
              <a:defRPr sz="3000" b="1"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对动滑轮做功：</a:t>
            </a:r>
          </a:p>
        </p:txBody>
      </p:sp>
      <p:sp>
        <p:nvSpPr>
          <p:cNvPr id="49" name="文本框 4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56698" y="2550691"/>
            <a:ext cx="20082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0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30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3000" b="1" i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600 J</a:t>
            </a:r>
          </a:p>
        </p:txBody>
      </p:sp>
      <p:sp>
        <p:nvSpPr>
          <p:cNvPr id="50" name="矩形 4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64969" y="3836882"/>
            <a:ext cx="18344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30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30 J</a:t>
            </a:r>
          </a:p>
        </p:txBody>
      </p:sp>
      <p:sp>
        <p:nvSpPr>
          <p:cNvPr id="51" name="文本框 5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64969" y="5056082"/>
            <a:ext cx="18344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0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30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3000" b="1" i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60 J</a:t>
            </a:r>
          </a:p>
        </p:txBody>
      </p:sp>
      <p:grpSp>
        <p:nvGrpSpPr>
          <p:cNvPr id="6" name="组合 5"/>
          <p:cNvGrpSpPr/>
          <p:nvPr>
            <p:custDataLst>
              <p:tags r:id="rId7"/>
            </p:custDataLst>
          </p:nvPr>
        </p:nvGrpSpPr>
        <p:grpSpPr>
          <a:xfrm>
            <a:off x="5421997" y="3674194"/>
            <a:ext cx="1655762" cy="1352268"/>
            <a:chOff x="5581036" y="3686618"/>
            <a:chExt cx="1655762" cy="1352268"/>
          </a:xfrm>
        </p:grpSpPr>
        <p:sp>
          <p:nvSpPr>
            <p:cNvPr id="52" name="右大括号 51"/>
            <p:cNvSpPr/>
            <p:nvPr>
              <p:custDataLst>
                <p:tags r:id="rId24"/>
              </p:custDataLst>
            </p:nvPr>
          </p:nvSpPr>
          <p:spPr bwMode="auto">
            <a:xfrm>
              <a:off x="5643667" y="3686618"/>
              <a:ext cx="152400" cy="1147762"/>
            </a:xfrm>
            <a:prstGeom prst="rightBrace">
              <a:avLst>
                <a:gd name="adj1" fmla="val 62412"/>
                <a:gd name="adj2" fmla="val 50000"/>
              </a:avLst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3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文本框 53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581036" y="4023223"/>
              <a:ext cx="165576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3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额外功</a:t>
              </a:r>
              <a:r>
                <a:rPr lang="en-US" altLang="zh-CN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90J</a:t>
              </a:r>
            </a:p>
          </p:txBody>
        </p:sp>
      </p:grpSp>
      <p:grpSp>
        <p:nvGrpSpPr>
          <p:cNvPr id="7" name="组合 6"/>
          <p:cNvGrpSpPr/>
          <p:nvPr>
            <p:custDataLst>
              <p:tags r:id="rId8"/>
            </p:custDataLst>
          </p:nvPr>
        </p:nvGrpSpPr>
        <p:grpSpPr>
          <a:xfrm>
            <a:off x="6813044" y="2465281"/>
            <a:ext cx="1328188" cy="1905000"/>
            <a:chOff x="6972083" y="2477705"/>
            <a:chExt cx="1328188" cy="1905000"/>
          </a:xfrm>
        </p:grpSpPr>
        <p:sp>
          <p:nvSpPr>
            <p:cNvPr id="55" name="文本框 5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81071" y="2996018"/>
              <a:ext cx="12192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3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总功 </a:t>
              </a:r>
              <a:r>
                <a:rPr lang="en-US" altLang="zh-CN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690 J</a:t>
              </a:r>
            </a:p>
          </p:txBody>
        </p:sp>
        <p:sp>
          <p:nvSpPr>
            <p:cNvPr id="56" name="右大括号 55"/>
            <p:cNvSpPr/>
            <p:nvPr>
              <p:custDataLst>
                <p:tags r:id="rId23"/>
              </p:custDataLst>
            </p:nvPr>
          </p:nvSpPr>
          <p:spPr bwMode="auto">
            <a:xfrm>
              <a:off x="6972083" y="2477705"/>
              <a:ext cx="152400" cy="1905000"/>
            </a:xfrm>
            <a:prstGeom prst="rightBrace">
              <a:avLst>
                <a:gd name="adj1" fmla="val 103588"/>
                <a:gd name="adj2" fmla="val 50000"/>
              </a:avLst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3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 bwMode="auto">
          <a:xfrm>
            <a:off x="185804" y="5521065"/>
            <a:ext cx="3300726" cy="584775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这种办法最好！</a:t>
            </a:r>
          </a:p>
        </p:txBody>
      </p:sp>
      <p:grpSp>
        <p:nvGrpSpPr>
          <p:cNvPr id="4" name="组合 3"/>
          <p:cNvGrpSpPr/>
          <p:nvPr>
            <p:custDataLst>
              <p:tags r:id="rId10"/>
            </p:custDataLst>
          </p:nvPr>
        </p:nvGrpSpPr>
        <p:grpSpPr>
          <a:xfrm>
            <a:off x="217017" y="1526437"/>
            <a:ext cx="3659015" cy="3994628"/>
            <a:chOff x="376055" y="1538861"/>
            <a:chExt cx="3985875" cy="3917705"/>
          </a:xfrm>
        </p:grpSpPr>
        <p:grpSp>
          <p:nvGrpSpPr>
            <p:cNvPr id="39" name="组合 5"/>
            <p:cNvGrpSpPr/>
            <p:nvPr>
              <p:custDataLst>
                <p:tags r:id="rId16"/>
              </p:custDataLst>
            </p:nvPr>
          </p:nvGrpSpPr>
          <p:grpSpPr>
            <a:xfrm>
              <a:off x="463231" y="1972956"/>
              <a:ext cx="2657583" cy="3483610"/>
              <a:chOff x="529" y="3708"/>
              <a:chExt cx="4187" cy="5487"/>
            </a:xfrm>
          </p:grpSpPr>
          <p:pic>
            <p:nvPicPr>
              <p:cNvPr id="40" name="图片 52236" descr="15 2 21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649" t="8174" b="17241"/>
              <a:stretch>
                <a:fillRect/>
              </a:stretch>
            </p:blipFill>
            <p:spPr bwMode="auto">
              <a:xfrm>
                <a:off x="1772" y="3720"/>
                <a:ext cx="2944" cy="5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" name="组合 4"/>
              <p:cNvGrpSpPr/>
              <p:nvPr>
                <p:custDataLst>
                  <p:tags r:id="rId19"/>
                </p:custDataLst>
              </p:nvPr>
            </p:nvGrpSpPr>
            <p:grpSpPr>
              <a:xfrm>
                <a:off x="529" y="3708"/>
                <a:ext cx="3945" cy="5475"/>
                <a:chOff x="529" y="3143"/>
                <a:chExt cx="3945" cy="5475"/>
              </a:xfrm>
            </p:grpSpPr>
            <p:pic>
              <p:nvPicPr>
                <p:cNvPr id="42" name="图片 1" descr="15 2 21"/>
                <p:cNvPicPr>
                  <a:picLocks noChangeAspect="1" noChangeArrowheads="1"/>
                </p:cNvPicPr>
                <p:nvPr>
                  <p:custDataLst>
                    <p:tags r:id="rId20"/>
                  </p:custDataLst>
                </p:nvPr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74" r="88095" b="17241"/>
                <a:stretch>
                  <a:fillRect/>
                </a:stretch>
              </p:blipFill>
              <p:spPr bwMode="auto">
                <a:xfrm>
                  <a:off x="529" y="3143"/>
                  <a:ext cx="1400" cy="5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3" name="矩形 42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1918" y="7382"/>
                  <a:ext cx="2556" cy="1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3000" noProof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" name="文本框 2"/>
            <p:cNvSpPr txBox="1"/>
            <p:nvPr>
              <p:custDataLst>
                <p:tags r:id="rId17"/>
              </p:custDataLst>
            </p:nvPr>
          </p:nvSpPr>
          <p:spPr bwMode="auto">
            <a:xfrm>
              <a:off x="376055" y="1538861"/>
              <a:ext cx="3985875" cy="545845"/>
            </a:xfrm>
            <a:prstGeom prst="rect">
              <a:avLst/>
            </a:prstGeom>
            <a:noFill/>
            <a:ln w="571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170" tIns="46990" rIns="90170" bIns="46990" rtlCol="0">
              <a:spAutoFit/>
            </a:bodyPr>
            <a:lstStyle/>
            <a:p>
              <a:r>
                <a:rPr lang="zh-CN" altLang="en-US" sz="30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拉滑轮利用口袋做功</a:t>
              </a:r>
            </a:p>
          </p:txBody>
        </p:sp>
      </p:grpSp>
      <p:grpSp>
        <p:nvGrpSpPr>
          <p:cNvPr id="29" name="组合 28"/>
          <p:cNvGrpSpPr/>
          <p:nvPr>
            <p:custDataLst>
              <p:tags r:id="rId11"/>
            </p:custDataLst>
          </p:nvPr>
        </p:nvGrpSpPr>
        <p:grpSpPr>
          <a:xfrm>
            <a:off x="123661" y="838967"/>
            <a:ext cx="8287868" cy="637060"/>
            <a:chOff x="123661" y="838967"/>
            <a:chExt cx="8287868" cy="637060"/>
          </a:xfrm>
        </p:grpSpPr>
        <p:sp>
          <p:nvSpPr>
            <p:cNvPr id="30" name="Text Box 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23661" y="838967"/>
              <a:ext cx="1483197" cy="556563"/>
            </a:xfrm>
            <a:prstGeom prst="rect">
              <a:avLst/>
            </a:prstGeom>
            <a:noFill/>
            <a:ln w="571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170" tIns="46990" rIns="90170" bIns="46990">
              <a:spAutoFit/>
            </a:bodyPr>
            <a:lstStyle/>
            <a:p>
              <a:r>
                <a:rPr lang="en-US" altLang="zh-CN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3.</a:t>
              </a:r>
              <a:r>
                <a:rPr lang="zh-CN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总功：</a:t>
              </a:r>
              <a:endPara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541135" y="855704"/>
              <a:ext cx="4806398" cy="556563"/>
            </a:xfrm>
            <a:prstGeom prst="rect">
              <a:avLst/>
            </a:prstGeom>
            <a:noFill/>
            <a:ln w="57150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>
              <a:spAutoFit/>
            </a:bodyPr>
            <a:lstStyle/>
            <a:p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有用功和</a:t>
              </a:r>
              <a:r>
                <a:rPr lang="en-US" altLang="zh-CN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(</a:t>
              </a: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所有</a:t>
              </a:r>
              <a:r>
                <a:rPr lang="en-US" altLang="zh-CN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)</a:t>
              </a: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额外功之和。</a:t>
              </a:r>
            </a:p>
          </p:txBody>
        </p:sp>
        <p:graphicFrame>
          <p:nvGraphicFramePr>
            <p:cNvPr id="32" name="对象 31"/>
            <p:cNvGraphicFramePr>
              <a:graphicFrameLocks noChangeAspect="1"/>
            </p:cNvGraphicFramePr>
            <p:nvPr>
              <p:custDataLst>
                <p:tags r:id="rId15"/>
              </p:custDataLst>
            </p:nvPr>
          </p:nvGraphicFramePr>
          <p:xfrm>
            <a:off x="6309679" y="906114"/>
            <a:ext cx="2101850" cy="569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21640800" imgH="5791200" progId="Equation.DSMT4">
                    <p:embed/>
                  </p:oleObj>
                </mc:Choice>
                <mc:Fallback>
                  <p:oleObj name="Equation" r:id="rId29" imgW="21640800" imgH="5791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6309679" y="906114"/>
                          <a:ext cx="2101850" cy="5699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文本框 11367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31638" y="1935504"/>
            <a:ext cx="3721892" cy="4329470"/>
          </a:xfrm>
          <a:prstGeom prst="roundRect">
            <a:avLst>
              <a:gd name="adj" fmla="val 4990"/>
            </a:avLst>
          </a:prstGeom>
          <a:solidFill>
            <a:schemeClr val="bg2"/>
          </a:solidFill>
          <a:ln w="9525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沙子重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沙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100 N    </a:t>
            </a:r>
            <a:endParaRPr lang="en-US" altLang="zh-CN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人重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400 N    </a:t>
            </a:r>
            <a:endParaRPr lang="en-US" altLang="zh-CN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滑轮重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动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 N   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桶重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桶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 N    </a:t>
            </a:r>
            <a:endParaRPr lang="en-US" altLang="zh-CN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口袋重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袋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 N    </a:t>
            </a:r>
            <a:endParaRPr lang="en-US" altLang="zh-CN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楼层高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30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9" grpId="0"/>
      <p:bldP spid="50" grpId="0"/>
      <p:bldP spid="51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299104" y="2764951"/>
            <a:ext cx="11476991" cy="2862322"/>
            <a:chOff x="210968" y="2764058"/>
            <a:chExt cx="11476991" cy="2862322"/>
          </a:xfrm>
        </p:grpSpPr>
        <p:sp>
          <p:nvSpPr>
            <p:cNvPr id="63" name="矩形 6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10968" y="2764058"/>
              <a:ext cx="8253160" cy="286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若起重机的机械效率是</a:t>
              </a:r>
              <a:r>
                <a:rPr lang="en-US" altLang="zh-CN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60%</a:t>
              </a: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，表示所有用功跟总功的比是</a:t>
              </a:r>
              <a:r>
                <a:rPr lang="zh-CN" altLang="en-US" sz="3000" b="1" u="sng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</a:t>
              </a: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。所做有用功在总功中有</a:t>
              </a:r>
              <a:r>
                <a:rPr lang="zh-CN" altLang="en-US" sz="3000" b="1" u="sng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</a:t>
              </a: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，额外功占</a:t>
              </a:r>
              <a:r>
                <a:rPr lang="zh-CN" altLang="en-US" sz="3000" b="1" u="sng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</a:t>
              </a: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。有用功所占总功的比例越大，机械效率越</a:t>
              </a:r>
              <a:r>
                <a:rPr lang="zh-CN" altLang="en-US" sz="3000" b="1" u="sng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</a:t>
              </a: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8464128" y="2930029"/>
              <a:ext cx="3223831" cy="2417873"/>
            </a:xfrm>
            <a:prstGeom prst="rect">
              <a:avLst/>
            </a:prstGeom>
          </p:spPr>
        </p:pic>
      </p:grpSp>
      <p:sp>
        <p:nvSpPr>
          <p:cNvPr id="66565" name="文本框 6656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0968" y="869917"/>
            <a:ext cx="16635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定义：</a:t>
            </a:r>
          </a:p>
        </p:txBody>
      </p:sp>
      <p:sp>
        <p:nvSpPr>
          <p:cNvPr id="66570" name="矩形 6656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75053" y="1510098"/>
            <a:ext cx="45427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用百分数表示，没有单位。 </a:t>
            </a:r>
          </a:p>
        </p:txBody>
      </p:sp>
      <p:sp>
        <p:nvSpPr>
          <p:cNvPr id="7" name="文本框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9653" y="869917"/>
            <a:ext cx="37883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有用功跟总功的比值。</a:t>
            </a:r>
          </a:p>
        </p:txBody>
      </p:sp>
      <p:sp>
        <p:nvSpPr>
          <p:cNvPr id="8" name="文本框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7670" y="1550139"/>
            <a:ext cx="44211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表示有用功占总功的比例，</a:t>
            </a:r>
          </a:p>
        </p:txBody>
      </p:sp>
      <p:sp>
        <p:nvSpPr>
          <p:cNvPr id="9" name="文本框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0593" y="1510510"/>
            <a:ext cx="20439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物理意义：</a:t>
            </a: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　　　　　　</a:t>
            </a:r>
          </a:p>
        </p:txBody>
      </p:sp>
      <p:sp>
        <p:nvSpPr>
          <p:cNvPr id="62" name="矩形 256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5905" y="2472740"/>
            <a:ext cx="52256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6" name="文本框 6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74515" y="3585860"/>
            <a:ext cx="14078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60%</a:t>
            </a:r>
          </a:p>
        </p:txBody>
      </p:sp>
      <p:sp>
        <p:nvSpPr>
          <p:cNvPr id="67" name="文本框 6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73840" y="3585860"/>
            <a:ext cx="12615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60%</a:t>
            </a:r>
          </a:p>
        </p:txBody>
      </p:sp>
      <p:sp>
        <p:nvSpPr>
          <p:cNvPr id="68" name="文本框 6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84388" y="4246674"/>
            <a:ext cx="9881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40%</a:t>
            </a:r>
          </a:p>
        </p:txBody>
      </p:sp>
      <p:sp>
        <p:nvSpPr>
          <p:cNvPr id="69" name="文本框 6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7670" y="4907488"/>
            <a:ext cx="7992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70" grpId="0"/>
      <p:bldP spid="7" grpId="0"/>
      <p:bldP spid="8" grpId="0"/>
      <p:bldP spid="9" grpId="0"/>
      <p:bldP spid="66" grpId="2"/>
      <p:bldP spid="67" grpId="2"/>
      <p:bldP spid="68" grpId="2"/>
      <p:bldP spid="69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9733" y="2753602"/>
            <a:ext cx="32445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常见机械的效率</a:t>
            </a:r>
          </a:p>
        </p:txBody>
      </p:sp>
      <p:sp>
        <p:nvSpPr>
          <p:cNvPr id="16" name="矩形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96589" y="3429000"/>
            <a:ext cx="41656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滑轮组 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50%—70%       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起重机 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40%—50%         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抽水机 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60%—80%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离心式水泵 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60%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80%</a:t>
            </a: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rcRect b="12666"/>
          <a:stretch>
            <a:fillRect/>
          </a:stretch>
        </p:blipFill>
        <p:spPr>
          <a:xfrm>
            <a:off x="6241774" y="3030600"/>
            <a:ext cx="3791271" cy="246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210968" y="869917"/>
            <a:ext cx="11306811" cy="1234220"/>
            <a:chOff x="210968" y="869917"/>
            <a:chExt cx="11306811" cy="1234220"/>
          </a:xfrm>
        </p:grpSpPr>
        <p:sp>
          <p:nvSpPr>
            <p:cNvPr id="10" name="文本框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968" y="869917"/>
              <a:ext cx="166354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1.</a:t>
              </a: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定义：</a:t>
              </a:r>
            </a:p>
          </p:txBody>
        </p:sp>
        <p:sp>
          <p:nvSpPr>
            <p:cNvPr id="11" name="矩形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975053" y="1510098"/>
              <a:ext cx="45427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用百分数表示，没有单位。 </a:t>
              </a:r>
            </a:p>
          </p:txBody>
        </p:sp>
        <p:sp>
          <p:nvSpPr>
            <p:cNvPr id="12" name="文本框 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09653" y="869917"/>
              <a:ext cx="378832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有用功跟总功的比值。</a:t>
              </a:r>
            </a:p>
          </p:txBody>
        </p:sp>
        <p:sp>
          <p:nvSpPr>
            <p:cNvPr id="13" name="文本框 1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367670" y="1550139"/>
              <a:ext cx="442114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表示有用功占总功的比例，</a:t>
              </a:r>
            </a:p>
          </p:txBody>
        </p:sp>
        <p:sp>
          <p:nvSpPr>
            <p:cNvPr id="14" name="文本框 1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30593" y="1510510"/>
              <a:ext cx="204395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2.</a:t>
              </a:r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物理意义：</a:t>
              </a:r>
              <a:r>
                <a:rPr lang="zh-CN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　　　　　　　　　　</a:t>
              </a:r>
            </a:p>
          </p:txBody>
        </p:sp>
      </p:grpSp>
      <p:pic>
        <p:nvPicPr>
          <p:cNvPr id="3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 flipH="1">
            <a:off x="10261600" y="116205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5" name="文本框 6657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8586" y="914577"/>
            <a:ext cx="16635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定义式：　　　　　　　　　　</a:t>
            </a: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573049" y="717164"/>
          <a:ext cx="21304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21945600" imgH="11277600" progId="Equation.DSMT4">
                  <p:embed/>
                </p:oleObj>
              </mc:Choice>
              <mc:Fallback>
                <p:oleObj name="Equation" r:id="rId56" imgW="21945600" imgH="11277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4573049" y="717164"/>
                        <a:ext cx="2130425" cy="1111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212918" y="717164"/>
          <a:ext cx="12446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12801600" imgH="11277600" progId="Equation.DSMT4">
                  <p:embed/>
                </p:oleObj>
              </mc:Choice>
              <mc:Fallback>
                <p:oleObj name="Equation" r:id="rId58" imgW="12801600" imgH="11277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2212918" y="717164"/>
                        <a:ext cx="1244600" cy="1111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1649" y="995790"/>
            <a:ext cx="5921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　　　　　　　　　　</a:t>
            </a:r>
          </a:p>
        </p:txBody>
      </p:sp>
      <p:sp>
        <p:nvSpPr>
          <p:cNvPr id="17" name="矩形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86022" y="4042622"/>
            <a:ext cx="59125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额外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6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总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有用</a:t>
            </a:r>
            <a:r>
              <a:rPr lang="zh-CN" altLang="en-US" sz="2600" b="1" i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，所以，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η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矩形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90361" y="2662268"/>
            <a:ext cx="56696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额外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总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有用  </a:t>
            </a:r>
            <a:r>
              <a:rPr lang="zh-CN" altLang="en-US" sz="2600" b="1" i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600" b="1" i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所以，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η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矩形 102422"/>
          <p:cNvSpPr/>
          <p:nvPr>
            <p:custDataLst>
              <p:tags r:id="rId7"/>
            </p:custDataLst>
          </p:nvPr>
        </p:nvSpPr>
        <p:spPr bwMode="auto">
          <a:xfrm>
            <a:off x="92440" y="1855459"/>
            <a:ext cx="6775693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）理想状态，忽略机械自重和摩擦。</a:t>
            </a:r>
          </a:p>
        </p:txBody>
      </p:sp>
      <p:sp>
        <p:nvSpPr>
          <p:cNvPr id="25" name="矩形 102422"/>
          <p:cNvSpPr/>
          <p:nvPr>
            <p:custDataLst>
              <p:tags r:id="rId8"/>
            </p:custDataLst>
          </p:nvPr>
        </p:nvSpPr>
        <p:spPr bwMode="auto">
          <a:xfrm>
            <a:off x="92440" y="3345432"/>
            <a:ext cx="8688089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）实际状态，要克服机械自重和摩擦做额外功。</a:t>
            </a:r>
          </a:p>
        </p:txBody>
      </p:sp>
      <p:grpSp>
        <p:nvGrpSpPr>
          <p:cNvPr id="26" name="组合 25"/>
          <p:cNvGrpSpPr/>
          <p:nvPr>
            <p:custDataLst>
              <p:tags r:id="rId9"/>
            </p:custDataLst>
          </p:nvPr>
        </p:nvGrpSpPr>
        <p:grpSpPr>
          <a:xfrm>
            <a:off x="10176831" y="1828414"/>
            <a:ext cx="1277700" cy="3635611"/>
            <a:chOff x="9681634" y="1525655"/>
            <a:chExt cx="1673090" cy="4759267"/>
          </a:xfrm>
        </p:grpSpPr>
        <p:cxnSp>
          <p:nvCxnSpPr>
            <p:cNvPr id="27" name="直接连接符 26"/>
            <p:cNvCxnSpPr/>
            <p:nvPr>
              <p:custDataLst>
                <p:tags r:id="rId16"/>
              </p:custDataLst>
            </p:nvPr>
          </p:nvCxnSpPr>
          <p:spPr>
            <a:xfrm flipH="1">
              <a:off x="10274096" y="2360593"/>
              <a:ext cx="334520" cy="1159686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17"/>
              </p:custDataLst>
            </p:nvPr>
          </p:nvCxnSpPr>
          <p:spPr>
            <a:xfrm flipH="1">
              <a:off x="9728228" y="2247728"/>
              <a:ext cx="115577" cy="2205855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18"/>
              </p:custDataLst>
            </p:nvPr>
          </p:nvCxnSpPr>
          <p:spPr>
            <a:xfrm flipH="1">
              <a:off x="10217695" y="5274566"/>
              <a:ext cx="0" cy="653245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组合 29"/>
            <p:cNvGrpSpPr/>
            <p:nvPr>
              <p:custDataLst>
                <p:tags r:id="rId19"/>
              </p:custDataLst>
            </p:nvPr>
          </p:nvGrpSpPr>
          <p:grpSpPr>
            <a:xfrm rot="10800000">
              <a:off x="10128862" y="3522136"/>
              <a:ext cx="212960" cy="440307"/>
              <a:chOff x="10381574" y="1414322"/>
              <a:chExt cx="383404" cy="596739"/>
            </a:xfrm>
          </p:grpSpPr>
          <p:sp>
            <p:nvSpPr>
              <p:cNvPr id="64" name="弧形 63"/>
              <p:cNvSpPr/>
              <p:nvPr>
                <p:custDataLst>
                  <p:tags r:id="rId53"/>
                </p:custDataLst>
              </p:nvPr>
            </p:nvSpPr>
            <p:spPr>
              <a:xfrm>
                <a:off x="10381574" y="1716056"/>
                <a:ext cx="383404" cy="295005"/>
              </a:xfrm>
              <a:prstGeom prst="arc">
                <a:avLst>
                  <a:gd name="adj1" fmla="val 16200000"/>
                  <a:gd name="adj2" fmla="val 11681078"/>
                </a:avLst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5" name="直接连接符 64"/>
              <p:cNvCxnSpPr/>
              <p:nvPr>
                <p:custDataLst>
                  <p:tags r:id="rId54"/>
                </p:custDataLst>
              </p:nvPr>
            </p:nvCxnSpPr>
            <p:spPr>
              <a:xfrm flipH="1" flipV="1">
                <a:off x="10571480" y="1414322"/>
                <a:ext cx="1796" cy="306814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/>
            <p:nvPr>
              <p:custDataLst>
                <p:tags r:id="rId20"/>
              </p:custDataLst>
            </p:nvPr>
          </p:nvGrpSpPr>
          <p:grpSpPr>
            <a:xfrm rot="5400000">
              <a:off x="10200237" y="1007052"/>
              <a:ext cx="90010" cy="1127215"/>
              <a:chOff x="6190755" y="577215"/>
              <a:chExt cx="90010" cy="1127215"/>
            </a:xfrm>
          </p:grpSpPr>
          <p:grpSp>
            <p:nvGrpSpPr>
              <p:cNvPr id="53" name="组合 52"/>
              <p:cNvGrpSpPr/>
              <p:nvPr>
                <p:custDataLst>
                  <p:tags r:id="rId42"/>
                </p:custDataLst>
              </p:nvPr>
            </p:nvGrpSpPr>
            <p:grpSpPr>
              <a:xfrm>
                <a:off x="6190755" y="660827"/>
                <a:ext cx="90010" cy="1012608"/>
                <a:chOff x="2039605" y="2486502"/>
                <a:chExt cx="90010" cy="1012608"/>
              </a:xfrm>
            </p:grpSpPr>
            <p:cxnSp>
              <p:nvCxnSpPr>
                <p:cNvPr id="55" name="直接连接符 54"/>
                <p:cNvCxnSpPr/>
                <p:nvPr>
                  <p:custDataLst>
                    <p:tags r:id="rId44"/>
                  </p:custDataLst>
                </p:nvPr>
              </p:nvCxnSpPr>
              <p:spPr>
                <a:xfrm rot="5400000" flipH="1">
                  <a:off x="2028353" y="249775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>
                  <p:custDataLst>
                    <p:tags r:id="rId45"/>
                  </p:custDataLst>
                </p:nvPr>
              </p:nvCxnSpPr>
              <p:spPr>
                <a:xfrm rot="5400000" flipH="1">
                  <a:off x="2028353" y="261422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>
                  <p:custDataLst>
                    <p:tags r:id="rId46"/>
                  </p:custDataLst>
                </p:nvPr>
              </p:nvCxnSpPr>
              <p:spPr>
                <a:xfrm rot="5400000" flipH="1">
                  <a:off x="2028353" y="2726738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>
                  <p:custDataLst>
                    <p:tags r:id="rId47"/>
                  </p:custDataLst>
                </p:nvPr>
              </p:nvCxnSpPr>
              <p:spPr>
                <a:xfrm rot="5400000" flipH="1">
                  <a:off x="2028353" y="2839252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>
                  <p:custDataLst>
                    <p:tags r:id="rId48"/>
                  </p:custDataLst>
                </p:nvPr>
              </p:nvCxnSpPr>
              <p:spPr>
                <a:xfrm rot="5400000" flipH="1">
                  <a:off x="2028353" y="2951766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>
                  <p:custDataLst>
                    <p:tags r:id="rId49"/>
                  </p:custDataLst>
                </p:nvPr>
              </p:nvCxnSpPr>
              <p:spPr>
                <a:xfrm rot="5400000" flipH="1">
                  <a:off x="2028353" y="3060306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>
                  <p:custDataLst>
                    <p:tags r:id="rId50"/>
                  </p:custDataLst>
                </p:nvPr>
              </p:nvCxnSpPr>
              <p:spPr>
                <a:xfrm rot="5400000" flipH="1">
                  <a:off x="2028353" y="3172820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>
                  <p:custDataLst>
                    <p:tags r:id="rId51"/>
                  </p:custDataLst>
                </p:nvPr>
              </p:nvCxnSpPr>
              <p:spPr>
                <a:xfrm rot="5400000" flipH="1">
                  <a:off x="2028353" y="328533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>
                  <p:custDataLst>
                    <p:tags r:id="rId52"/>
                  </p:custDataLst>
                </p:nvPr>
              </p:nvCxnSpPr>
              <p:spPr>
                <a:xfrm rot="5400000" flipH="1">
                  <a:off x="2028353" y="3397848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直接连接符 53"/>
              <p:cNvCxnSpPr/>
              <p:nvPr>
                <p:custDataLst>
                  <p:tags r:id="rId43"/>
                </p:custDataLst>
              </p:nvPr>
            </p:nvCxnSpPr>
            <p:spPr>
              <a:xfrm flipH="1">
                <a:off x="6273711" y="577215"/>
                <a:ext cx="0" cy="1127215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" name="图片 31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0"/>
            <a:stretch>
              <a:fillRect/>
            </a:stretch>
          </p:blipFill>
          <p:spPr>
            <a:xfrm>
              <a:off x="9825143" y="1826820"/>
              <a:ext cx="841815" cy="841815"/>
            </a:xfrm>
            <a:prstGeom prst="rect">
              <a:avLst/>
            </a:prstGeom>
          </p:spPr>
        </p:pic>
        <p:grpSp>
          <p:nvGrpSpPr>
            <p:cNvPr id="33" name="组合 32"/>
            <p:cNvGrpSpPr/>
            <p:nvPr>
              <p:custDataLst>
                <p:tags r:id="rId22"/>
              </p:custDataLst>
            </p:nvPr>
          </p:nvGrpSpPr>
          <p:grpSpPr>
            <a:xfrm>
              <a:off x="10136811" y="1608610"/>
              <a:ext cx="212960" cy="1554524"/>
              <a:chOff x="10652557" y="2442510"/>
              <a:chExt cx="212960" cy="1554524"/>
            </a:xfrm>
          </p:grpSpPr>
          <p:grpSp>
            <p:nvGrpSpPr>
              <p:cNvPr id="47" name="组合 46"/>
              <p:cNvGrpSpPr/>
              <p:nvPr>
                <p:custDataLst>
                  <p:tags r:id="rId36"/>
                </p:custDataLst>
              </p:nvPr>
            </p:nvGrpSpPr>
            <p:grpSpPr>
              <a:xfrm>
                <a:off x="10652557" y="2442510"/>
                <a:ext cx="212960" cy="1554524"/>
                <a:chOff x="10652557" y="2442510"/>
                <a:chExt cx="212960" cy="1554524"/>
              </a:xfrm>
            </p:grpSpPr>
            <p:grpSp>
              <p:nvGrpSpPr>
                <p:cNvPr id="49" name="组合 48"/>
                <p:cNvGrpSpPr/>
                <p:nvPr>
                  <p:custDataLst>
                    <p:tags r:id="rId38"/>
                  </p:custDataLst>
                </p:nvPr>
              </p:nvGrpSpPr>
              <p:grpSpPr>
                <a:xfrm>
                  <a:off x="10652557" y="3577047"/>
                  <a:ext cx="212960" cy="419987"/>
                  <a:chOff x="10381574" y="1414322"/>
                  <a:chExt cx="383404" cy="569200"/>
                </a:xfrm>
              </p:grpSpPr>
              <p:sp>
                <p:nvSpPr>
                  <p:cNvPr id="51" name="弧形 50"/>
                  <p:cNvSpPr/>
                  <p:nvPr>
                    <p:custDataLst>
                      <p:tags r:id="rId40"/>
                    </p:custDataLst>
                  </p:nvPr>
                </p:nvSpPr>
                <p:spPr>
                  <a:xfrm>
                    <a:off x="10381574" y="1688517"/>
                    <a:ext cx="383404" cy="295005"/>
                  </a:xfrm>
                  <a:prstGeom prst="arc">
                    <a:avLst>
                      <a:gd name="adj1" fmla="val 16200000"/>
                      <a:gd name="adj2" fmla="val 11681078"/>
                    </a:avLst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52" name="直接连接符 51"/>
                  <p:cNvCxnSpPr/>
                  <p:nvPr>
                    <p:custDataLst>
                      <p:tags r:id="rId41"/>
                    </p:custDataLst>
                  </p:nvPr>
                </p:nvCxnSpPr>
                <p:spPr>
                  <a:xfrm flipH="1" flipV="1">
                    <a:off x="10571480" y="1414322"/>
                    <a:ext cx="1796" cy="30681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" name="矩形 49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10678001" y="2442510"/>
                  <a:ext cx="173954" cy="1267019"/>
                </a:xfrm>
                <a:prstGeom prst="rect">
                  <a:avLst/>
                </a:prstGeom>
                <a:gradFill flip="none" rotWithShape="1">
                  <a:gsLst>
                    <a:gs pos="53000">
                      <a:schemeClr val="bg1"/>
                    </a:gs>
                    <a:gs pos="87000">
                      <a:srgbClr val="74E0F2"/>
                    </a:gs>
                    <a:gs pos="24000">
                      <a:srgbClr val="3DFFFF"/>
                    </a:gs>
                  </a:gsLst>
                  <a:lin ang="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8" name="椭圆 47"/>
              <p:cNvSpPr/>
              <p:nvPr>
                <p:custDataLst>
                  <p:tags r:id="rId37"/>
                </p:custDataLst>
              </p:nvPr>
            </p:nvSpPr>
            <p:spPr>
              <a:xfrm>
                <a:off x="10720180" y="3016785"/>
                <a:ext cx="93306" cy="933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4" name="图片 33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0"/>
            <a:stretch>
              <a:fillRect/>
            </a:stretch>
          </p:blipFill>
          <p:spPr>
            <a:xfrm>
              <a:off x="9709566" y="3962443"/>
              <a:ext cx="982279" cy="982279"/>
            </a:xfrm>
            <a:prstGeom prst="rect">
              <a:avLst/>
            </a:prstGeom>
          </p:spPr>
        </p:pic>
        <p:grpSp>
          <p:nvGrpSpPr>
            <p:cNvPr id="35" name="组合 34"/>
            <p:cNvGrpSpPr/>
            <p:nvPr>
              <p:custDataLst>
                <p:tags r:id="rId24"/>
              </p:custDataLst>
            </p:nvPr>
          </p:nvGrpSpPr>
          <p:grpSpPr>
            <a:xfrm>
              <a:off x="10103418" y="3773312"/>
              <a:ext cx="212960" cy="1574844"/>
              <a:chOff x="10652557" y="2442510"/>
              <a:chExt cx="212960" cy="1574844"/>
            </a:xfrm>
          </p:grpSpPr>
          <p:grpSp>
            <p:nvGrpSpPr>
              <p:cNvPr id="41" name="组合 40"/>
              <p:cNvGrpSpPr/>
              <p:nvPr>
                <p:custDataLst>
                  <p:tags r:id="rId30"/>
                </p:custDataLst>
              </p:nvPr>
            </p:nvGrpSpPr>
            <p:grpSpPr>
              <a:xfrm>
                <a:off x="10652557" y="2442510"/>
                <a:ext cx="212960" cy="1574844"/>
                <a:chOff x="10652557" y="2442510"/>
                <a:chExt cx="212960" cy="1574844"/>
              </a:xfrm>
            </p:grpSpPr>
            <p:grpSp>
              <p:nvGrpSpPr>
                <p:cNvPr id="43" name="组合 42"/>
                <p:cNvGrpSpPr/>
                <p:nvPr>
                  <p:custDataLst>
                    <p:tags r:id="rId32"/>
                  </p:custDataLst>
                </p:nvPr>
              </p:nvGrpSpPr>
              <p:grpSpPr>
                <a:xfrm>
                  <a:off x="10652557" y="3577047"/>
                  <a:ext cx="212960" cy="440307"/>
                  <a:chOff x="10381574" y="1414322"/>
                  <a:chExt cx="383404" cy="596739"/>
                </a:xfrm>
              </p:grpSpPr>
              <p:sp>
                <p:nvSpPr>
                  <p:cNvPr id="45" name="弧形 44"/>
                  <p:cNvSpPr/>
                  <p:nvPr>
                    <p:custDataLst>
                      <p:tags r:id="rId34"/>
                    </p:custDataLst>
                  </p:nvPr>
                </p:nvSpPr>
                <p:spPr>
                  <a:xfrm>
                    <a:off x="10381574" y="1716056"/>
                    <a:ext cx="383404" cy="295005"/>
                  </a:xfrm>
                  <a:prstGeom prst="arc">
                    <a:avLst>
                      <a:gd name="adj1" fmla="val 16200000"/>
                      <a:gd name="adj2" fmla="val 11681078"/>
                    </a:avLst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46" name="直接连接符 45"/>
                  <p:cNvCxnSpPr/>
                  <p:nvPr>
                    <p:custDataLst>
                      <p:tags r:id="rId35"/>
                    </p:custDataLst>
                  </p:nvPr>
                </p:nvCxnSpPr>
                <p:spPr>
                  <a:xfrm flipH="1" flipV="1">
                    <a:off x="10571480" y="1414322"/>
                    <a:ext cx="1796" cy="30681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" name="矩形 43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10678001" y="2442510"/>
                  <a:ext cx="173954" cy="1267019"/>
                </a:xfrm>
                <a:prstGeom prst="rect">
                  <a:avLst/>
                </a:prstGeom>
                <a:gradFill flip="none" rotWithShape="1">
                  <a:gsLst>
                    <a:gs pos="53000">
                      <a:schemeClr val="bg1"/>
                    </a:gs>
                    <a:gs pos="87000">
                      <a:srgbClr val="74E0F2"/>
                    </a:gs>
                    <a:gs pos="24000">
                      <a:srgbClr val="3DFFFF"/>
                    </a:gs>
                  </a:gsLst>
                  <a:lin ang="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椭圆 41"/>
              <p:cNvSpPr/>
              <p:nvPr>
                <p:custDataLst>
                  <p:tags r:id="rId31"/>
                </p:custDataLst>
              </p:nvPr>
            </p:nvSpPr>
            <p:spPr>
              <a:xfrm>
                <a:off x="10720180" y="3016785"/>
                <a:ext cx="93306" cy="933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组合 35"/>
            <p:cNvGrpSpPr/>
            <p:nvPr>
              <p:custDataLst>
                <p:tags r:id="rId25"/>
              </p:custDataLst>
            </p:nvPr>
          </p:nvGrpSpPr>
          <p:grpSpPr>
            <a:xfrm>
              <a:off x="10652698" y="2956763"/>
              <a:ext cx="702026" cy="1467445"/>
              <a:chOff x="2153410" y="2630142"/>
              <a:chExt cx="702026" cy="1467445"/>
            </a:xfrm>
          </p:grpSpPr>
          <p:cxnSp>
            <p:nvCxnSpPr>
              <p:cNvPr id="39" name="直接连接符 38"/>
              <p:cNvCxnSpPr/>
              <p:nvPr>
                <p:custDataLst>
                  <p:tags r:id="rId28"/>
                </p:custDataLst>
              </p:nvPr>
            </p:nvCxnSpPr>
            <p:spPr>
              <a:xfrm flipH="1">
                <a:off x="2153410" y="2715995"/>
                <a:ext cx="47984" cy="1381592"/>
              </a:xfrm>
              <a:prstGeom prst="line">
                <a:avLst/>
              </a:prstGeom>
              <a:ln w="38100" cap="sq">
                <a:solidFill>
                  <a:srgbClr val="0070C0"/>
                </a:solidFill>
                <a:headEnd type="stealth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0" name="对象 39"/>
              <p:cNvGraphicFramePr>
                <a:graphicFrameLocks noChangeAspect="1"/>
              </p:cNvGraphicFramePr>
              <p:nvPr>
                <p:custDataLst>
                  <p:tags r:id="rId29"/>
                </p:custDataLst>
              </p:nvPr>
            </p:nvGraphicFramePr>
            <p:xfrm>
              <a:off x="2420975" y="2630142"/>
              <a:ext cx="434461" cy="4405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1" imgW="3962400" imgH="3962400" progId="Equation.DSMT4">
                      <p:embed/>
                    </p:oleObj>
                  </mc:Choice>
                  <mc:Fallback>
                    <p:oleObj name="Equation" r:id="rId61" imgW="3962400" imgH="39624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62"/>
                          <a:stretch>
                            <a:fillRect/>
                          </a:stretch>
                        </p:blipFill>
                        <p:spPr>
                          <a:xfrm>
                            <a:off x="2420975" y="2630142"/>
                            <a:ext cx="434461" cy="44056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37" name="图片 36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3"/>
            <a:stretch>
              <a:fillRect/>
            </a:stretch>
          </p:blipFill>
          <p:spPr>
            <a:xfrm>
              <a:off x="9962665" y="5733645"/>
              <a:ext cx="546756" cy="551277"/>
            </a:xfrm>
            <a:prstGeom prst="rect">
              <a:avLst/>
            </a:prstGeom>
          </p:spPr>
        </p:pic>
        <p:graphicFrame>
          <p:nvGraphicFramePr>
            <p:cNvPr id="38" name="对象 37"/>
            <p:cNvGraphicFramePr>
              <a:graphicFrameLocks noChangeAspect="1"/>
            </p:cNvGraphicFramePr>
            <p:nvPr>
              <p:custDataLst>
                <p:tags r:id="rId27"/>
              </p:custDataLst>
            </p:nvPr>
          </p:nvGraphicFramePr>
          <p:xfrm>
            <a:off x="10027756" y="5807588"/>
            <a:ext cx="434975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4" imgW="3962400" imgH="4267200" progId="Equation.DSMT4">
                    <p:embed/>
                  </p:oleObj>
                </mc:Choice>
                <mc:Fallback>
                  <p:oleObj name="Equation" r:id="rId64" imgW="3962400" imgH="4267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5"/>
                        <a:stretch>
                          <a:fillRect/>
                        </a:stretch>
                      </p:blipFill>
                      <p:spPr>
                        <a:xfrm>
                          <a:off x="10027756" y="5807588"/>
                          <a:ext cx="434975" cy="4746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文本框 6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3839" y="5037155"/>
            <a:ext cx="16635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推导式：　　　　　　　　　　</a:t>
            </a:r>
          </a:p>
        </p:txBody>
      </p:sp>
      <p:graphicFrame>
        <p:nvGraphicFramePr>
          <p:cNvPr id="67" name="对象 66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2360568" y="4750960"/>
          <a:ext cx="15716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6" imgW="16154400" imgH="11277600" progId="Equation.DSMT4">
                  <p:embed/>
                </p:oleObj>
              </mc:Choice>
              <mc:Fallback>
                <p:oleObj name="Equation" r:id="rId66" imgW="16154400" imgH="11277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2360568" y="4750960"/>
                        <a:ext cx="1571625" cy="1111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对象 67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4883150" y="4750960"/>
          <a:ext cx="24257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8" imgW="24993600" imgH="11277600" progId="Equation.DSMT4">
                  <p:embed/>
                </p:oleObj>
              </mc:Choice>
              <mc:Fallback>
                <p:oleObj name="Equation" r:id="rId68" imgW="24993600" imgH="11277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9"/>
                      <a:stretch>
                        <a:fillRect/>
                      </a:stretch>
                    </p:blipFill>
                    <p:spPr>
                      <a:xfrm>
                        <a:off x="4883150" y="4750960"/>
                        <a:ext cx="2425700" cy="1111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文本框 6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63013" y="5029586"/>
            <a:ext cx="5921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　　　　　　　　　　</a:t>
            </a:r>
          </a:p>
        </p:txBody>
      </p:sp>
      <p:graphicFrame>
        <p:nvGraphicFramePr>
          <p:cNvPr id="70" name="对象 69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6739772" y="743493"/>
          <a:ext cx="15081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0" imgW="15544800" imgH="15849600" progId="Equation.DSMT4">
                  <p:embed/>
                </p:oleObj>
              </mc:Choice>
              <mc:Fallback>
                <p:oleObj name="Equation" r:id="rId70" imgW="15544800" imgH="1584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6739772" y="743493"/>
                        <a:ext cx="1508125" cy="1562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对象 70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7226426" y="4802534"/>
          <a:ext cx="15081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2" imgW="15544800" imgH="15849600" progId="Equation.DSMT4">
                  <p:embed/>
                </p:oleObj>
              </mc:Choice>
              <mc:Fallback>
                <p:oleObj name="Equation" r:id="rId72" imgW="15544800" imgH="1584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7226426" y="4802534"/>
                        <a:ext cx="1508125" cy="1562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  <p:cond evt="onBegin" delay="0">
                          <p:tn val="46"/>
                        </p:cond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  <p:cond evt="onBegin" delay="0">
                          <p:tn val="51"/>
                        </p:cond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  <p:cond evt="onBegin" delay="0">
                          <p:tn val="61"/>
                        </p:cond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  <p:cond evt="onBegin" delay="0">
                          <p:tn val="66"/>
                        </p:cond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  <p:cond evt="onBegin" delay="0">
                          <p:tn val="71"/>
                        </p:cond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5" grpId="0"/>
      <p:bldP spid="11" grpId="0"/>
      <p:bldP spid="17" grpId="0"/>
      <p:bldP spid="18" grpId="0"/>
      <p:bldP spid="24" grpId="0"/>
      <p:bldP spid="25" grpId="0"/>
      <p:bldP spid="66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538142" y="448878"/>
            <a:ext cx="11091745" cy="860129"/>
            <a:chOff x="538142" y="518451"/>
            <a:chExt cx="11091745" cy="860129"/>
          </a:xfrm>
        </p:grpSpPr>
        <p:pic>
          <p:nvPicPr>
            <p:cNvPr id="4" name="图片 50184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/>
            <a:stretch>
              <a:fillRect/>
            </a:stretch>
          </p:blipFill>
          <p:spPr bwMode="auto">
            <a:xfrm>
              <a:off x="2365663" y="518451"/>
              <a:ext cx="2145103" cy="586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50184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/>
            <a:stretch>
              <a:fillRect/>
            </a:stretch>
          </p:blipFill>
          <p:spPr bwMode="auto">
            <a:xfrm flipH="1">
              <a:off x="7215156" y="520076"/>
              <a:ext cx="2258354" cy="58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接连接符 6"/>
            <p:cNvCxnSpPr/>
            <p:nvPr>
              <p:custDataLst>
                <p:tags r:id="rId9"/>
              </p:custDataLst>
            </p:nvPr>
          </p:nvCxnSpPr>
          <p:spPr>
            <a:xfrm>
              <a:off x="538142" y="1083989"/>
              <a:ext cx="103691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: 圆角 3"/>
            <p:cNvSpPr/>
            <p:nvPr>
              <p:custDataLst>
                <p:tags r:id="rId10"/>
              </p:custDataLst>
            </p:nvPr>
          </p:nvSpPr>
          <p:spPr>
            <a:xfrm>
              <a:off x="4512366" y="755020"/>
              <a:ext cx="2713384" cy="623560"/>
            </a:xfrm>
            <a:prstGeom prst="roundRect">
              <a:avLst>
                <a:gd name="adj" fmla="val 50000"/>
              </a:avLst>
            </a:prstGeom>
            <a:solidFill>
              <a:srgbClr val="8DC5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10" name="文本框 9"/>
            <p:cNvSpPr txBox="1"/>
            <p:nvPr>
              <p:custDataLst>
                <p:tags r:id="rId11"/>
              </p:custDataLst>
            </p:nvPr>
          </p:nvSpPr>
          <p:spPr>
            <a:xfrm>
              <a:off x="4934869" y="756386"/>
              <a:ext cx="66950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20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华光行楷_CNKI" panose="02000500000000000000" charset="-122"/>
                  <a:ea typeface="华光行楷_CNKI" panose="02000500000000000000" charset="-122"/>
                  <a:cs typeface="Arial"/>
                  <a:sym typeface="+mn-ea"/>
                </a:rPr>
                <a:t>学习目标</a:t>
              </a: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-1217335" y="2941983"/>
            <a:ext cx="4433374" cy="47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2227580" y="1635575"/>
            <a:ext cx="7737475" cy="1754505"/>
            <a:chOff x="987" y="4434"/>
            <a:chExt cx="12185" cy="2763"/>
          </a:xfrm>
        </p:grpSpPr>
        <p:sp>
          <p:nvSpPr>
            <p:cNvPr id="3" name="内容占位符 2"/>
            <p:cNvSpPr txBox="1"/>
            <p:nvPr>
              <p:custDataLst>
                <p:tags r:id="rId5"/>
              </p:custDataLst>
            </p:nvPr>
          </p:nvSpPr>
          <p:spPr bwMode="auto">
            <a:xfrm>
              <a:off x="987" y="4434"/>
              <a:ext cx="12185" cy="26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/>
            <a:lstStyle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zh-CN" altLang="zh-CN" sz="26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1. </a:t>
              </a:r>
              <a:r>
                <a:rPr lang="en-US" altLang="zh-CN" sz="26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zh-CN" sz="26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能结合实例认识</a:t>
              </a:r>
              <a:r>
                <a:rPr lang="zh-CN" altLang="zh-CN" sz="26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有用功</a:t>
              </a:r>
              <a:r>
                <a:rPr lang="zh-CN" altLang="zh-CN" sz="26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、</a:t>
              </a:r>
              <a:r>
                <a:rPr lang="zh-CN" altLang="zh-CN" sz="26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额外功</a:t>
              </a:r>
              <a:r>
                <a:rPr lang="zh-CN" altLang="zh-CN" sz="26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和</a:t>
              </a:r>
              <a:r>
                <a:rPr lang="zh-CN" altLang="zh-CN" sz="26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总功</a:t>
              </a:r>
              <a:r>
                <a:rPr lang="zh-CN" altLang="zh-CN" sz="26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；理解</a:t>
              </a:r>
              <a:r>
                <a:rPr lang="zh-CN" altLang="zh-CN" sz="26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机械效率</a:t>
              </a:r>
              <a:r>
                <a:rPr lang="zh-CN" altLang="zh-CN" sz="26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的概念</a:t>
              </a:r>
              <a:r>
                <a:rPr lang="zh-CN" altLang="en-US" sz="26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zh-CN" altLang="zh-CN" sz="26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知道机械效率小于1及没有单位的原因</a:t>
              </a:r>
              <a:r>
                <a:rPr lang="zh-CN" altLang="en-US" sz="26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zh-CN" altLang="zh-CN" sz="26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会利用公式</a:t>
              </a:r>
              <a:r>
                <a:rPr lang="zh-CN" altLang="zh-CN" sz="2600" i="1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η</a:t>
              </a:r>
              <a:r>
                <a:rPr lang="zh-CN" altLang="zh-CN" sz="26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=</a:t>
              </a:r>
              <a:r>
                <a:rPr lang="zh-CN" altLang="zh-CN" sz="26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        进行相关的计算。</a:t>
              </a:r>
            </a:p>
            <a:p>
              <a:pPr eaLnBrk="1" hangingPunct="1"/>
              <a:endParaRPr lang="zh-CN" altLang="zh-CN" sz="26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  <a:p>
              <a:pPr eaLnBrk="1" hangingPunct="1"/>
              <a:endParaRPr kumimoji="0" lang="zh-CN" altLang="zh-CN" sz="2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graphicFrame>
          <p:nvGraphicFramePr>
            <p:cNvPr id="9" name="对象 8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5415" y="5843"/>
            <a:ext cx="1017" cy="1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801600" imgH="17068800" progId="Equation.DSMT4">
                    <p:embed/>
                  </p:oleObj>
                </mc:Choice>
                <mc:Fallback>
                  <p:oleObj name="Equation" r:id="rId16" imgW="12801600" imgH="170688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415" y="5843"/>
                          <a:ext cx="1017" cy="13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内容占位符 2"/>
          <p:cNvSpPr txBox="1"/>
          <p:nvPr>
            <p:custDataLst>
              <p:tags r:id="rId4"/>
            </p:custDataLst>
          </p:nvPr>
        </p:nvSpPr>
        <p:spPr bwMode="auto">
          <a:xfrm>
            <a:off x="2365375" y="3666305"/>
            <a:ext cx="7511796" cy="1647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 </a:t>
            </a:r>
            <a:r>
              <a:rPr lang="zh-CN" altLang="zh-CN" sz="28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能设计实验</a:t>
            </a:r>
            <a:r>
              <a:rPr lang="zh-CN" altLang="en-US" sz="28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zh-CN" sz="28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测定某种简单机械的机械效率；知道提高机械效率的实际意义和方法</a:t>
            </a:r>
            <a:r>
              <a:rPr lang="zh-CN" altLang="en-US" sz="28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zh-CN" sz="28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有合理改进机械、提高机械效率的意识。</a:t>
            </a:r>
            <a:endParaRPr kumimoji="0" lang="zh-CN" altLang="en-US" sz="2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push dir="u"/>
    <p:sndAc>
      <p:stSnd>
        <p:snd r:embed="rId1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0634275" y="1052910"/>
            <a:ext cx="1173525" cy="3635611"/>
            <a:chOff x="9681634" y="1525655"/>
            <a:chExt cx="1536677" cy="4759267"/>
          </a:xfrm>
        </p:grpSpPr>
        <p:cxnSp>
          <p:nvCxnSpPr>
            <p:cNvPr id="3" name="直接连接符 2"/>
            <p:cNvCxnSpPr/>
            <p:nvPr>
              <p:custDataLst>
                <p:tags r:id="rId12"/>
              </p:custDataLst>
            </p:nvPr>
          </p:nvCxnSpPr>
          <p:spPr>
            <a:xfrm flipH="1">
              <a:off x="10274096" y="2360593"/>
              <a:ext cx="334520" cy="1159686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>
              <p:custDataLst>
                <p:tags r:id="rId13"/>
              </p:custDataLst>
            </p:nvPr>
          </p:nvCxnSpPr>
          <p:spPr>
            <a:xfrm flipH="1">
              <a:off x="9728228" y="2247728"/>
              <a:ext cx="115577" cy="2205855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>
              <p:custDataLst>
                <p:tags r:id="rId14"/>
              </p:custDataLst>
            </p:nvPr>
          </p:nvCxnSpPr>
          <p:spPr>
            <a:xfrm flipH="1">
              <a:off x="10217695" y="5274566"/>
              <a:ext cx="0" cy="653245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>
              <p:custDataLst>
                <p:tags r:id="rId15"/>
              </p:custDataLst>
            </p:nvPr>
          </p:nvGrpSpPr>
          <p:grpSpPr>
            <a:xfrm rot="10800000">
              <a:off x="10128862" y="3522136"/>
              <a:ext cx="212960" cy="440307"/>
              <a:chOff x="10381574" y="1414322"/>
              <a:chExt cx="383404" cy="596739"/>
            </a:xfrm>
          </p:grpSpPr>
          <p:sp>
            <p:nvSpPr>
              <p:cNvPr id="40" name="弧形 39"/>
              <p:cNvSpPr/>
              <p:nvPr>
                <p:custDataLst>
                  <p:tags r:id="rId49"/>
                </p:custDataLst>
              </p:nvPr>
            </p:nvSpPr>
            <p:spPr>
              <a:xfrm>
                <a:off x="10381574" y="1716056"/>
                <a:ext cx="383404" cy="295005"/>
              </a:xfrm>
              <a:prstGeom prst="arc">
                <a:avLst>
                  <a:gd name="adj1" fmla="val 16200000"/>
                  <a:gd name="adj2" fmla="val 11681078"/>
                </a:avLst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41" name="直接连接符 40"/>
              <p:cNvCxnSpPr/>
              <p:nvPr>
                <p:custDataLst>
                  <p:tags r:id="rId50"/>
                </p:custDataLst>
              </p:nvPr>
            </p:nvCxnSpPr>
            <p:spPr>
              <a:xfrm flipH="1" flipV="1">
                <a:off x="10571480" y="1414322"/>
                <a:ext cx="1796" cy="306814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>
              <p:custDataLst>
                <p:tags r:id="rId16"/>
              </p:custDataLst>
            </p:nvPr>
          </p:nvGrpSpPr>
          <p:grpSpPr>
            <a:xfrm rot="5400000">
              <a:off x="10200237" y="1007052"/>
              <a:ext cx="90010" cy="1127215"/>
              <a:chOff x="6190755" y="577215"/>
              <a:chExt cx="90010" cy="1127215"/>
            </a:xfrm>
          </p:grpSpPr>
          <p:grpSp>
            <p:nvGrpSpPr>
              <p:cNvPr id="29" name="组合 28"/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6190755" y="660827"/>
                <a:ext cx="90010" cy="1012608"/>
                <a:chOff x="2039605" y="2486502"/>
                <a:chExt cx="90010" cy="1012608"/>
              </a:xfrm>
            </p:grpSpPr>
            <p:cxnSp>
              <p:nvCxnSpPr>
                <p:cNvPr id="31" name="直接连接符 30"/>
                <p:cNvCxnSpPr/>
                <p:nvPr>
                  <p:custDataLst>
                    <p:tags r:id="rId40"/>
                  </p:custDataLst>
                </p:nvPr>
              </p:nvCxnSpPr>
              <p:spPr>
                <a:xfrm rot="5400000" flipH="1">
                  <a:off x="2028353" y="249775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>
                  <p:custDataLst>
                    <p:tags r:id="rId41"/>
                  </p:custDataLst>
                </p:nvPr>
              </p:nvCxnSpPr>
              <p:spPr>
                <a:xfrm rot="5400000" flipH="1">
                  <a:off x="2028353" y="261422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>
                  <p:custDataLst>
                    <p:tags r:id="rId42"/>
                  </p:custDataLst>
                </p:nvPr>
              </p:nvCxnSpPr>
              <p:spPr>
                <a:xfrm rot="5400000" flipH="1">
                  <a:off x="2028353" y="2726738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>
                  <p:custDataLst>
                    <p:tags r:id="rId43"/>
                  </p:custDataLst>
                </p:nvPr>
              </p:nvCxnSpPr>
              <p:spPr>
                <a:xfrm rot="5400000" flipH="1">
                  <a:off x="2028353" y="2839252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>
                  <p:custDataLst>
                    <p:tags r:id="rId44"/>
                  </p:custDataLst>
                </p:nvPr>
              </p:nvCxnSpPr>
              <p:spPr>
                <a:xfrm rot="5400000" flipH="1">
                  <a:off x="2028353" y="2951766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>
                  <p:custDataLst>
                    <p:tags r:id="rId45"/>
                  </p:custDataLst>
                </p:nvPr>
              </p:nvCxnSpPr>
              <p:spPr>
                <a:xfrm rot="5400000" flipH="1">
                  <a:off x="2028353" y="3060306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>
                  <p:custDataLst>
                    <p:tags r:id="rId46"/>
                  </p:custDataLst>
                </p:nvPr>
              </p:nvCxnSpPr>
              <p:spPr>
                <a:xfrm rot="5400000" flipH="1">
                  <a:off x="2028353" y="3172820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>
                  <p:custDataLst>
                    <p:tags r:id="rId47"/>
                  </p:custDataLst>
                </p:nvPr>
              </p:nvCxnSpPr>
              <p:spPr>
                <a:xfrm rot="5400000" flipH="1">
                  <a:off x="2028353" y="328533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>
                  <p:custDataLst>
                    <p:tags r:id="rId48"/>
                  </p:custDataLst>
                </p:nvPr>
              </p:nvCxnSpPr>
              <p:spPr>
                <a:xfrm rot="5400000" flipH="1">
                  <a:off x="2028353" y="3397848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直接连接符 29"/>
              <p:cNvCxnSpPr/>
              <p:nvPr>
                <p:custDataLst>
                  <p:tags r:id="rId39"/>
                </p:custDataLst>
              </p:nvPr>
            </p:nvCxnSpPr>
            <p:spPr>
              <a:xfrm flipH="1">
                <a:off x="6273711" y="577215"/>
                <a:ext cx="0" cy="1127215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2"/>
            <a:stretch>
              <a:fillRect/>
            </a:stretch>
          </p:blipFill>
          <p:spPr>
            <a:xfrm>
              <a:off x="9825143" y="1826820"/>
              <a:ext cx="841815" cy="841815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>
              <p:custDataLst>
                <p:tags r:id="rId18"/>
              </p:custDataLst>
            </p:nvPr>
          </p:nvGrpSpPr>
          <p:grpSpPr>
            <a:xfrm>
              <a:off x="10136811" y="1608610"/>
              <a:ext cx="212960" cy="1554524"/>
              <a:chOff x="10652557" y="2442510"/>
              <a:chExt cx="212960" cy="1554524"/>
            </a:xfrm>
          </p:grpSpPr>
          <p:grpSp>
            <p:nvGrpSpPr>
              <p:cNvPr id="23" name="组合 22"/>
              <p:cNvGrpSpPr/>
              <p:nvPr>
                <p:custDataLst>
                  <p:tags r:id="rId32"/>
                </p:custDataLst>
              </p:nvPr>
            </p:nvGrpSpPr>
            <p:grpSpPr>
              <a:xfrm>
                <a:off x="10652557" y="2442510"/>
                <a:ext cx="212960" cy="1554524"/>
                <a:chOff x="10652557" y="2442510"/>
                <a:chExt cx="212960" cy="1554524"/>
              </a:xfrm>
            </p:grpSpPr>
            <p:grpSp>
              <p:nvGrpSpPr>
                <p:cNvPr id="25" name="组合 24"/>
                <p:cNvGrpSpPr/>
                <p:nvPr>
                  <p:custDataLst>
                    <p:tags r:id="rId34"/>
                  </p:custDataLst>
                </p:nvPr>
              </p:nvGrpSpPr>
              <p:grpSpPr>
                <a:xfrm>
                  <a:off x="10652557" y="3577047"/>
                  <a:ext cx="212960" cy="419987"/>
                  <a:chOff x="10381574" y="1414322"/>
                  <a:chExt cx="383404" cy="569200"/>
                </a:xfrm>
              </p:grpSpPr>
              <p:sp>
                <p:nvSpPr>
                  <p:cNvPr id="27" name="弧形 26"/>
                  <p:cNvSpPr/>
                  <p:nvPr>
                    <p:custDataLst>
                      <p:tags r:id="rId36"/>
                    </p:custDataLst>
                  </p:nvPr>
                </p:nvSpPr>
                <p:spPr>
                  <a:xfrm>
                    <a:off x="10381574" y="1688517"/>
                    <a:ext cx="383404" cy="295005"/>
                  </a:xfrm>
                  <a:prstGeom prst="arc">
                    <a:avLst>
                      <a:gd name="adj1" fmla="val 16200000"/>
                      <a:gd name="adj2" fmla="val 11681078"/>
                    </a:avLst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cxnSp>
                <p:nvCxnSpPr>
                  <p:cNvPr id="28" name="直接连接符 27"/>
                  <p:cNvCxnSpPr/>
                  <p:nvPr>
                    <p:custDataLst>
                      <p:tags r:id="rId37"/>
                    </p:custDataLst>
                  </p:nvPr>
                </p:nvCxnSpPr>
                <p:spPr>
                  <a:xfrm flipH="1" flipV="1">
                    <a:off x="10571480" y="1414322"/>
                    <a:ext cx="1796" cy="30681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矩形 25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10678001" y="2442510"/>
                  <a:ext cx="173954" cy="1267019"/>
                </a:xfrm>
                <a:prstGeom prst="rect">
                  <a:avLst/>
                </a:prstGeom>
                <a:gradFill flip="none" rotWithShape="1">
                  <a:gsLst>
                    <a:gs pos="53000">
                      <a:schemeClr val="bg1"/>
                    </a:gs>
                    <a:gs pos="87000">
                      <a:srgbClr val="74E0F2"/>
                    </a:gs>
                    <a:gs pos="24000">
                      <a:srgbClr val="3DFFFF"/>
                    </a:gs>
                  </a:gsLst>
                  <a:lin ang="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sp>
            <p:nvSpPr>
              <p:cNvPr id="24" name="椭圆 23"/>
              <p:cNvSpPr/>
              <p:nvPr>
                <p:custDataLst>
                  <p:tags r:id="rId33"/>
                </p:custDataLst>
              </p:nvPr>
            </p:nvSpPr>
            <p:spPr>
              <a:xfrm>
                <a:off x="10720180" y="3016785"/>
                <a:ext cx="93306" cy="933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2"/>
            <a:stretch>
              <a:fillRect/>
            </a:stretch>
          </p:blipFill>
          <p:spPr>
            <a:xfrm>
              <a:off x="9709566" y="3962443"/>
              <a:ext cx="982279" cy="982279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>
              <p:custDataLst>
                <p:tags r:id="rId20"/>
              </p:custDataLst>
            </p:nvPr>
          </p:nvGrpSpPr>
          <p:grpSpPr>
            <a:xfrm>
              <a:off x="10103418" y="3773312"/>
              <a:ext cx="212960" cy="1574844"/>
              <a:chOff x="10652557" y="2442510"/>
              <a:chExt cx="212960" cy="1574844"/>
            </a:xfrm>
          </p:grpSpPr>
          <p:grpSp>
            <p:nvGrpSpPr>
              <p:cNvPr id="17" name="组合 16"/>
              <p:cNvGrpSpPr/>
              <p:nvPr>
                <p:custDataLst>
                  <p:tags r:id="rId26"/>
                </p:custDataLst>
              </p:nvPr>
            </p:nvGrpSpPr>
            <p:grpSpPr>
              <a:xfrm>
                <a:off x="10652557" y="2442510"/>
                <a:ext cx="212960" cy="1574844"/>
                <a:chOff x="10652557" y="2442510"/>
                <a:chExt cx="212960" cy="1574844"/>
              </a:xfrm>
            </p:grpSpPr>
            <p:grpSp>
              <p:nvGrpSpPr>
                <p:cNvPr id="19" name="组合 18"/>
                <p:cNvGrpSpPr/>
                <p:nvPr>
                  <p:custDataLst>
                    <p:tags r:id="rId28"/>
                  </p:custDataLst>
                </p:nvPr>
              </p:nvGrpSpPr>
              <p:grpSpPr>
                <a:xfrm>
                  <a:off x="10652557" y="3577047"/>
                  <a:ext cx="212960" cy="440307"/>
                  <a:chOff x="10381574" y="1414322"/>
                  <a:chExt cx="383404" cy="596739"/>
                </a:xfrm>
              </p:grpSpPr>
              <p:sp>
                <p:nvSpPr>
                  <p:cNvPr id="21" name="弧形 20"/>
                  <p:cNvSpPr/>
                  <p:nvPr>
                    <p:custDataLst>
                      <p:tags r:id="rId30"/>
                    </p:custDataLst>
                  </p:nvPr>
                </p:nvSpPr>
                <p:spPr>
                  <a:xfrm>
                    <a:off x="10381574" y="1716056"/>
                    <a:ext cx="383404" cy="295005"/>
                  </a:xfrm>
                  <a:prstGeom prst="arc">
                    <a:avLst>
                      <a:gd name="adj1" fmla="val 16200000"/>
                      <a:gd name="adj2" fmla="val 11681078"/>
                    </a:avLst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cxnSp>
                <p:nvCxnSpPr>
                  <p:cNvPr id="22" name="直接连接符 21"/>
                  <p:cNvCxnSpPr/>
                  <p:nvPr>
                    <p:custDataLst>
                      <p:tags r:id="rId31"/>
                    </p:custDataLst>
                  </p:nvPr>
                </p:nvCxnSpPr>
                <p:spPr>
                  <a:xfrm flipH="1" flipV="1">
                    <a:off x="10571480" y="1414322"/>
                    <a:ext cx="1796" cy="30681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矩形 19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10678001" y="2442510"/>
                  <a:ext cx="173954" cy="1267019"/>
                </a:xfrm>
                <a:prstGeom prst="rect">
                  <a:avLst/>
                </a:prstGeom>
                <a:gradFill flip="none" rotWithShape="1">
                  <a:gsLst>
                    <a:gs pos="53000">
                      <a:schemeClr val="bg1"/>
                    </a:gs>
                    <a:gs pos="87000">
                      <a:srgbClr val="74E0F2"/>
                    </a:gs>
                    <a:gs pos="24000">
                      <a:srgbClr val="3DFFFF"/>
                    </a:gs>
                  </a:gsLst>
                  <a:lin ang="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sp>
            <p:nvSpPr>
              <p:cNvPr id="18" name="椭圆 17"/>
              <p:cNvSpPr/>
              <p:nvPr>
                <p:custDataLst>
                  <p:tags r:id="rId27"/>
                </p:custDataLst>
              </p:nvPr>
            </p:nvSpPr>
            <p:spPr>
              <a:xfrm>
                <a:off x="10720180" y="3016785"/>
                <a:ext cx="93306" cy="933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grpSp>
          <p:nvGrpSpPr>
            <p:cNvPr id="12" name="组合 11"/>
            <p:cNvGrpSpPr/>
            <p:nvPr>
              <p:custDataLst>
                <p:tags r:id="rId21"/>
              </p:custDataLst>
            </p:nvPr>
          </p:nvGrpSpPr>
          <p:grpSpPr>
            <a:xfrm>
              <a:off x="10652698" y="2956763"/>
              <a:ext cx="565613" cy="1467445"/>
              <a:chOff x="2153410" y="2630142"/>
              <a:chExt cx="565613" cy="1467445"/>
            </a:xfrm>
          </p:grpSpPr>
          <p:cxnSp>
            <p:nvCxnSpPr>
              <p:cNvPr id="15" name="直接连接符 14"/>
              <p:cNvCxnSpPr/>
              <p:nvPr>
                <p:custDataLst>
                  <p:tags r:id="rId24"/>
                </p:custDataLst>
              </p:nvPr>
            </p:nvCxnSpPr>
            <p:spPr>
              <a:xfrm flipH="1">
                <a:off x="2153410" y="2715995"/>
                <a:ext cx="47984" cy="1381592"/>
              </a:xfrm>
              <a:prstGeom prst="line">
                <a:avLst/>
              </a:prstGeom>
              <a:ln w="38100" cap="sq">
                <a:solidFill>
                  <a:srgbClr val="0070C0"/>
                </a:solidFill>
                <a:headEnd type="stealth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6" name="对象 15"/>
              <p:cNvGraphicFramePr>
                <a:graphicFrameLocks noChangeAspect="1"/>
              </p:cNvGraphicFramePr>
              <p:nvPr>
                <p:custDataLst>
                  <p:tags r:id="rId25"/>
                </p:custDataLst>
              </p:nvPr>
            </p:nvGraphicFramePr>
            <p:xfrm>
              <a:off x="2284562" y="2630142"/>
              <a:ext cx="434461" cy="4405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3" imgW="3962400" imgH="3962400" progId="Equation.DSMT4">
                      <p:embed/>
                    </p:oleObj>
                  </mc:Choice>
                  <mc:Fallback>
                    <p:oleObj name="Equation" r:id="rId53" imgW="3962400" imgH="39624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54"/>
                          <a:stretch>
                            <a:fillRect/>
                          </a:stretch>
                        </p:blipFill>
                        <p:spPr>
                          <a:xfrm>
                            <a:off x="2284562" y="2630142"/>
                            <a:ext cx="434461" cy="44056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13" name="图片 12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5"/>
            <a:stretch>
              <a:fillRect/>
            </a:stretch>
          </p:blipFill>
          <p:spPr>
            <a:xfrm>
              <a:off x="9962665" y="5733645"/>
              <a:ext cx="546756" cy="551277"/>
            </a:xfrm>
            <a:prstGeom prst="rect">
              <a:avLst/>
            </a:prstGeom>
          </p:spPr>
        </p:pic>
        <p:graphicFrame>
          <p:nvGraphicFramePr>
            <p:cNvPr id="14" name="对象 13"/>
            <p:cNvGraphicFramePr>
              <a:graphicFrameLocks noChangeAspect="1"/>
            </p:cNvGraphicFramePr>
            <p:nvPr>
              <p:custDataLst>
                <p:tags r:id="rId23"/>
              </p:custDataLst>
            </p:nvPr>
          </p:nvGraphicFramePr>
          <p:xfrm>
            <a:off x="10027756" y="5807588"/>
            <a:ext cx="434975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6" imgW="3962400" imgH="4267200" progId="Equation.DSMT4">
                    <p:embed/>
                  </p:oleObj>
                </mc:Choice>
                <mc:Fallback>
                  <p:oleObj name="Equation" r:id="rId56" imgW="3962400" imgH="4267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7"/>
                        <a:stretch>
                          <a:fillRect/>
                        </a:stretch>
                      </p:blipFill>
                      <p:spPr>
                        <a:xfrm>
                          <a:off x="10027756" y="5807588"/>
                          <a:ext cx="434975" cy="4746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文本框 41"/>
          <p:cNvSpPr txBox="1"/>
          <p:nvPr>
            <p:custDataLst>
              <p:tags r:id="rId2"/>
            </p:custDataLst>
          </p:nvPr>
        </p:nvSpPr>
        <p:spPr bwMode="auto">
          <a:xfrm>
            <a:off x="276207" y="773856"/>
            <a:ext cx="10210132" cy="1479892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170" tIns="46990" rIns="90170" bIns="469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>
                <a:solidFill>
                  <a:srgbClr val="02030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例题   用如图所示的滑轮组提起</a:t>
            </a:r>
            <a:r>
              <a:rPr lang="en-US" altLang="zh-CN" sz="3000" b="1">
                <a:solidFill>
                  <a:srgbClr val="02030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200N</a:t>
            </a:r>
            <a:r>
              <a:rPr lang="zh-CN" altLang="en-US" sz="3000" b="1">
                <a:solidFill>
                  <a:srgbClr val="02030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重的物体</a:t>
            </a:r>
            <a:r>
              <a:rPr lang="en-US" altLang="zh-CN" sz="3000" b="1" i="1">
                <a:solidFill>
                  <a:srgbClr val="02030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>
                <a:solidFill>
                  <a:srgbClr val="02030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，机械效率为</a:t>
            </a:r>
            <a:r>
              <a:rPr lang="en-US" altLang="zh-CN" sz="3000" b="1">
                <a:solidFill>
                  <a:srgbClr val="02030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80%</a:t>
            </a:r>
            <a:r>
              <a:rPr lang="zh-CN" altLang="en-US" sz="3000" b="1">
                <a:solidFill>
                  <a:srgbClr val="02030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，求动滑轮的重力</a:t>
            </a:r>
            <a:r>
              <a:rPr lang="en-US" altLang="zh-CN" sz="3000" b="1" i="1">
                <a:solidFill>
                  <a:srgbClr val="02030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 baseline="-25000">
                <a:solidFill>
                  <a:srgbClr val="02030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动</a:t>
            </a:r>
            <a:r>
              <a:rPr lang="zh-CN" altLang="en-US" sz="3000" b="1">
                <a:solidFill>
                  <a:srgbClr val="02030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zh-CN" altLang="en-US" sz="3000" b="1" baseline="-25000">
              <a:solidFill>
                <a:srgbClr val="02030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4" name="对象 4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365085" y="3213694"/>
          <a:ext cx="2735122" cy="10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58" imgW="1143000" imgH="1143000" progId="Equation.AxMath">
                  <p:embed/>
                </p:oleObj>
              </mc:Choice>
              <mc:Fallback>
                <p:oleObj name="AxMath" r:id="rId58" imgW="1143000" imgH="1143000" progId="Equation.AxMat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1365085" y="3213694"/>
                        <a:ext cx="2735122" cy="100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对象 4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168758" y="4430082"/>
          <a:ext cx="321310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60" imgW="1143000" imgH="1143000" progId="Equation.AxMath">
                  <p:embed/>
                </p:oleObj>
              </mc:Choice>
              <mc:Fallback>
                <p:oleObj name="AxMath" r:id="rId60" imgW="1143000" imgH="1143000" progId="Equation.AxMat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1168758" y="4430082"/>
                        <a:ext cx="3213100" cy="100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793510" y="5646989"/>
          <a:ext cx="16954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62" imgW="1143000" imgH="1143000" progId="Equation.AxMath">
                  <p:embed/>
                </p:oleObj>
              </mc:Choice>
              <mc:Fallback>
                <p:oleObj name="AxMath" r:id="rId62" imgW="1143000" imgH="1143000" progId="Equation.AxMat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1793510" y="5646989"/>
                        <a:ext cx="1695450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6294870" y="3192658"/>
          <a:ext cx="3287713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64" imgW="1143000" imgH="1143000" progId="Equation.AxMath">
                  <p:embed/>
                </p:oleObj>
              </mc:Choice>
              <mc:Fallback>
                <p:oleObj name="AxMath" r:id="rId64" imgW="1143000" imgH="1143000" progId="Equation.AxMat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6294870" y="3192658"/>
                        <a:ext cx="3287713" cy="100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5763934" y="4292203"/>
          <a:ext cx="376237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66" imgW="1143000" imgH="1143000" progId="Equation.AxMath">
                  <p:embed/>
                </p:oleObj>
              </mc:Choice>
              <mc:Fallback>
                <p:oleObj name="AxMath" r:id="rId66" imgW="1143000" imgH="1143000" progId="Equation.AxMat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5763934" y="4292203"/>
                        <a:ext cx="3762375" cy="100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6634025" y="5545629"/>
          <a:ext cx="16954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62" imgW="1143000" imgH="1143000" progId="Equation.AxMath">
                  <p:embed/>
                </p:oleObj>
              </mc:Choice>
              <mc:Fallback>
                <p:oleObj name="AxMath" r:id="rId62" imgW="1143000" imgH="1143000" progId="Equation.AxMat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6634025" y="5545629"/>
                        <a:ext cx="1695450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文本框 50"/>
          <p:cNvSpPr txBox="1"/>
          <p:nvPr>
            <p:custDataLst>
              <p:tags r:id="rId9"/>
            </p:custDataLst>
          </p:nvPr>
        </p:nvSpPr>
        <p:spPr bwMode="auto">
          <a:xfrm>
            <a:off x="588108" y="2914376"/>
            <a:ext cx="1336263" cy="556563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90170" tIns="46990" rIns="90170" bIns="46990" rtlCol="0">
            <a:spAutoFit/>
          </a:bodyPr>
          <a:lstStyle/>
          <a:p>
            <a:pPr algn="l"/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解一：</a:t>
            </a:r>
          </a:p>
        </p:txBody>
      </p:sp>
      <p:sp>
        <p:nvSpPr>
          <p:cNvPr id="52" name="文本框 51"/>
          <p:cNvSpPr txBox="1"/>
          <p:nvPr>
            <p:custDataLst>
              <p:tags r:id="rId10"/>
            </p:custDataLst>
          </p:nvPr>
        </p:nvSpPr>
        <p:spPr bwMode="auto">
          <a:xfrm>
            <a:off x="5422994" y="2930307"/>
            <a:ext cx="1336263" cy="556563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90170" tIns="46990" rIns="90170" bIns="46990" rtlCol="0">
            <a:spAutoFit/>
          </a:bodyPr>
          <a:lstStyle/>
          <a:p>
            <a:pPr algn="l"/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解二：</a:t>
            </a:r>
          </a:p>
        </p:txBody>
      </p:sp>
      <p:sp>
        <p:nvSpPr>
          <p:cNvPr id="53" name="文本框 52"/>
          <p:cNvSpPr txBox="1"/>
          <p:nvPr>
            <p:custDataLst>
              <p:tags r:id="rId11"/>
            </p:custDataLst>
          </p:nvPr>
        </p:nvSpPr>
        <p:spPr bwMode="auto">
          <a:xfrm>
            <a:off x="588108" y="2314410"/>
            <a:ext cx="5568191" cy="556563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90170" tIns="46990" rIns="90170" bIns="46990" rtlCol="0">
            <a:spAutoFit/>
          </a:bodyPr>
          <a:lstStyle/>
          <a:p>
            <a:pPr algn="l"/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解题方法：写出效率的表达式。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0634275" y="1052910"/>
            <a:ext cx="1173525" cy="3635611"/>
            <a:chOff x="9681634" y="1525655"/>
            <a:chExt cx="1536677" cy="4759267"/>
          </a:xfrm>
        </p:grpSpPr>
        <p:cxnSp>
          <p:nvCxnSpPr>
            <p:cNvPr id="3" name="直接连接符 2"/>
            <p:cNvCxnSpPr/>
            <p:nvPr>
              <p:custDataLst>
                <p:tags r:id="rId7"/>
              </p:custDataLst>
            </p:nvPr>
          </p:nvCxnSpPr>
          <p:spPr>
            <a:xfrm flipH="1">
              <a:off x="10274096" y="2360593"/>
              <a:ext cx="334520" cy="1159686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>
              <p:custDataLst>
                <p:tags r:id="rId8"/>
              </p:custDataLst>
            </p:nvPr>
          </p:nvCxnSpPr>
          <p:spPr>
            <a:xfrm flipH="1">
              <a:off x="9728228" y="2247728"/>
              <a:ext cx="115577" cy="2205855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>
              <p:custDataLst>
                <p:tags r:id="rId9"/>
              </p:custDataLst>
            </p:nvPr>
          </p:nvCxnSpPr>
          <p:spPr>
            <a:xfrm flipH="1">
              <a:off x="10217695" y="5274566"/>
              <a:ext cx="0" cy="653245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>
              <p:custDataLst>
                <p:tags r:id="rId10"/>
              </p:custDataLst>
            </p:nvPr>
          </p:nvGrpSpPr>
          <p:grpSpPr>
            <a:xfrm rot="10800000">
              <a:off x="10128862" y="3522136"/>
              <a:ext cx="212960" cy="440307"/>
              <a:chOff x="10381574" y="1414322"/>
              <a:chExt cx="383404" cy="596739"/>
            </a:xfrm>
          </p:grpSpPr>
          <p:sp>
            <p:nvSpPr>
              <p:cNvPr id="40" name="弧形 39"/>
              <p:cNvSpPr/>
              <p:nvPr>
                <p:custDataLst>
                  <p:tags r:id="rId44"/>
                </p:custDataLst>
              </p:nvPr>
            </p:nvSpPr>
            <p:spPr>
              <a:xfrm>
                <a:off x="10381574" y="1716056"/>
                <a:ext cx="383404" cy="295005"/>
              </a:xfrm>
              <a:prstGeom prst="arc">
                <a:avLst>
                  <a:gd name="adj1" fmla="val 16200000"/>
                  <a:gd name="adj2" fmla="val 11681078"/>
                </a:avLst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1" name="直接连接符 40"/>
              <p:cNvCxnSpPr/>
              <p:nvPr>
                <p:custDataLst>
                  <p:tags r:id="rId45"/>
                </p:custDataLst>
              </p:nvPr>
            </p:nvCxnSpPr>
            <p:spPr>
              <a:xfrm flipH="1" flipV="1">
                <a:off x="10571480" y="1414322"/>
                <a:ext cx="1796" cy="306814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>
              <p:custDataLst>
                <p:tags r:id="rId11"/>
              </p:custDataLst>
            </p:nvPr>
          </p:nvGrpSpPr>
          <p:grpSpPr>
            <a:xfrm rot="5400000">
              <a:off x="10200237" y="1007052"/>
              <a:ext cx="90010" cy="1127215"/>
              <a:chOff x="6190755" y="577215"/>
              <a:chExt cx="90010" cy="1127215"/>
            </a:xfrm>
          </p:grpSpPr>
          <p:grpSp>
            <p:nvGrpSpPr>
              <p:cNvPr id="29" name="组合 28"/>
              <p:cNvGrpSpPr/>
              <p:nvPr>
                <p:custDataLst>
                  <p:tags r:id="rId33"/>
                </p:custDataLst>
              </p:nvPr>
            </p:nvGrpSpPr>
            <p:grpSpPr>
              <a:xfrm>
                <a:off x="6190755" y="660827"/>
                <a:ext cx="90010" cy="1012608"/>
                <a:chOff x="2039605" y="2486502"/>
                <a:chExt cx="90010" cy="1012608"/>
              </a:xfrm>
            </p:grpSpPr>
            <p:cxnSp>
              <p:nvCxnSpPr>
                <p:cNvPr id="31" name="直接连接符 30"/>
                <p:cNvCxnSpPr/>
                <p:nvPr>
                  <p:custDataLst>
                    <p:tags r:id="rId35"/>
                  </p:custDataLst>
                </p:nvPr>
              </p:nvCxnSpPr>
              <p:spPr>
                <a:xfrm rot="5400000" flipH="1">
                  <a:off x="2028353" y="249775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>
                  <p:custDataLst>
                    <p:tags r:id="rId36"/>
                  </p:custDataLst>
                </p:nvPr>
              </p:nvCxnSpPr>
              <p:spPr>
                <a:xfrm rot="5400000" flipH="1">
                  <a:off x="2028353" y="261422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>
                  <p:custDataLst>
                    <p:tags r:id="rId37"/>
                  </p:custDataLst>
                </p:nvPr>
              </p:nvCxnSpPr>
              <p:spPr>
                <a:xfrm rot="5400000" flipH="1">
                  <a:off x="2028353" y="2726738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>
                  <p:custDataLst>
                    <p:tags r:id="rId38"/>
                  </p:custDataLst>
                </p:nvPr>
              </p:nvCxnSpPr>
              <p:spPr>
                <a:xfrm rot="5400000" flipH="1">
                  <a:off x="2028353" y="2839252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>
                  <p:custDataLst>
                    <p:tags r:id="rId39"/>
                  </p:custDataLst>
                </p:nvPr>
              </p:nvCxnSpPr>
              <p:spPr>
                <a:xfrm rot="5400000" flipH="1">
                  <a:off x="2028353" y="2951766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>
                  <p:custDataLst>
                    <p:tags r:id="rId40"/>
                  </p:custDataLst>
                </p:nvPr>
              </p:nvCxnSpPr>
              <p:spPr>
                <a:xfrm rot="5400000" flipH="1">
                  <a:off x="2028353" y="3060306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>
                  <p:custDataLst>
                    <p:tags r:id="rId41"/>
                  </p:custDataLst>
                </p:nvPr>
              </p:nvCxnSpPr>
              <p:spPr>
                <a:xfrm rot="5400000" flipH="1">
                  <a:off x="2028353" y="3172820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>
                  <p:custDataLst>
                    <p:tags r:id="rId42"/>
                  </p:custDataLst>
                </p:nvPr>
              </p:nvCxnSpPr>
              <p:spPr>
                <a:xfrm rot="5400000" flipH="1">
                  <a:off x="2028353" y="328533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>
                  <p:custDataLst>
                    <p:tags r:id="rId43"/>
                  </p:custDataLst>
                </p:nvPr>
              </p:nvCxnSpPr>
              <p:spPr>
                <a:xfrm rot="5400000" flipH="1">
                  <a:off x="2028353" y="3397848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直接连接符 29"/>
              <p:cNvCxnSpPr/>
              <p:nvPr>
                <p:custDataLst>
                  <p:tags r:id="rId34"/>
                </p:custDataLst>
              </p:nvPr>
            </p:nvCxnSpPr>
            <p:spPr>
              <a:xfrm flipH="1">
                <a:off x="6273711" y="577215"/>
                <a:ext cx="0" cy="1127215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7"/>
            <a:stretch>
              <a:fillRect/>
            </a:stretch>
          </p:blipFill>
          <p:spPr>
            <a:xfrm>
              <a:off x="9825143" y="1826820"/>
              <a:ext cx="841815" cy="841815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>
              <p:custDataLst>
                <p:tags r:id="rId13"/>
              </p:custDataLst>
            </p:nvPr>
          </p:nvGrpSpPr>
          <p:grpSpPr>
            <a:xfrm>
              <a:off x="10136811" y="1608610"/>
              <a:ext cx="212960" cy="1554524"/>
              <a:chOff x="10652557" y="2442510"/>
              <a:chExt cx="212960" cy="1554524"/>
            </a:xfrm>
          </p:grpSpPr>
          <p:grpSp>
            <p:nvGrpSpPr>
              <p:cNvPr id="23" name="组合 22"/>
              <p:cNvGrpSpPr/>
              <p:nvPr>
                <p:custDataLst>
                  <p:tags r:id="rId27"/>
                </p:custDataLst>
              </p:nvPr>
            </p:nvGrpSpPr>
            <p:grpSpPr>
              <a:xfrm>
                <a:off x="10652557" y="2442510"/>
                <a:ext cx="212960" cy="1554524"/>
                <a:chOff x="10652557" y="2442510"/>
                <a:chExt cx="212960" cy="1554524"/>
              </a:xfrm>
            </p:grpSpPr>
            <p:grpSp>
              <p:nvGrpSpPr>
                <p:cNvPr id="25" name="组合 24"/>
                <p:cNvGrpSpPr/>
                <p:nvPr>
                  <p:custDataLst>
                    <p:tags r:id="rId29"/>
                  </p:custDataLst>
                </p:nvPr>
              </p:nvGrpSpPr>
              <p:grpSpPr>
                <a:xfrm>
                  <a:off x="10652557" y="3577047"/>
                  <a:ext cx="212960" cy="419987"/>
                  <a:chOff x="10381574" y="1414322"/>
                  <a:chExt cx="383404" cy="569200"/>
                </a:xfrm>
              </p:grpSpPr>
              <p:sp>
                <p:nvSpPr>
                  <p:cNvPr id="27" name="弧形 26"/>
                  <p:cNvSpPr/>
                  <p:nvPr>
                    <p:custDataLst>
                      <p:tags r:id="rId31"/>
                    </p:custDataLst>
                  </p:nvPr>
                </p:nvSpPr>
                <p:spPr>
                  <a:xfrm>
                    <a:off x="10381574" y="1688517"/>
                    <a:ext cx="383404" cy="295005"/>
                  </a:xfrm>
                  <a:prstGeom prst="arc">
                    <a:avLst>
                      <a:gd name="adj1" fmla="val 16200000"/>
                      <a:gd name="adj2" fmla="val 11681078"/>
                    </a:avLst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8" name="直接连接符 27"/>
                  <p:cNvCxnSpPr/>
                  <p:nvPr>
                    <p:custDataLst>
                      <p:tags r:id="rId32"/>
                    </p:custDataLst>
                  </p:nvPr>
                </p:nvCxnSpPr>
                <p:spPr>
                  <a:xfrm flipH="1" flipV="1">
                    <a:off x="10571480" y="1414322"/>
                    <a:ext cx="1796" cy="30681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矩形 25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10678001" y="2442510"/>
                  <a:ext cx="173954" cy="1267019"/>
                </a:xfrm>
                <a:prstGeom prst="rect">
                  <a:avLst/>
                </a:prstGeom>
                <a:gradFill flip="none" rotWithShape="1">
                  <a:gsLst>
                    <a:gs pos="53000">
                      <a:schemeClr val="bg1"/>
                    </a:gs>
                    <a:gs pos="87000">
                      <a:srgbClr val="74E0F2"/>
                    </a:gs>
                    <a:gs pos="24000">
                      <a:srgbClr val="3DFFFF"/>
                    </a:gs>
                  </a:gsLst>
                  <a:lin ang="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4" name="椭圆 23"/>
              <p:cNvSpPr/>
              <p:nvPr>
                <p:custDataLst>
                  <p:tags r:id="rId28"/>
                </p:custDataLst>
              </p:nvPr>
            </p:nvSpPr>
            <p:spPr>
              <a:xfrm>
                <a:off x="10720180" y="3016785"/>
                <a:ext cx="93306" cy="933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7"/>
            <a:stretch>
              <a:fillRect/>
            </a:stretch>
          </p:blipFill>
          <p:spPr>
            <a:xfrm>
              <a:off x="9709566" y="3962443"/>
              <a:ext cx="982279" cy="982279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>
              <p:custDataLst>
                <p:tags r:id="rId15"/>
              </p:custDataLst>
            </p:nvPr>
          </p:nvGrpSpPr>
          <p:grpSpPr>
            <a:xfrm>
              <a:off x="10103418" y="3773312"/>
              <a:ext cx="212960" cy="1574844"/>
              <a:chOff x="10652557" y="2442510"/>
              <a:chExt cx="212960" cy="1574844"/>
            </a:xfrm>
          </p:grpSpPr>
          <p:grpSp>
            <p:nvGrpSpPr>
              <p:cNvPr id="17" name="组合 16"/>
              <p:cNvGrpSpPr/>
              <p:nvPr>
                <p:custDataLst>
                  <p:tags r:id="rId21"/>
                </p:custDataLst>
              </p:nvPr>
            </p:nvGrpSpPr>
            <p:grpSpPr>
              <a:xfrm>
                <a:off x="10652557" y="2442510"/>
                <a:ext cx="212960" cy="1574844"/>
                <a:chOff x="10652557" y="2442510"/>
                <a:chExt cx="212960" cy="1574844"/>
              </a:xfrm>
            </p:grpSpPr>
            <p:grpSp>
              <p:nvGrpSpPr>
                <p:cNvPr id="19" name="组合 18"/>
                <p:cNvGrpSpPr/>
                <p:nvPr>
                  <p:custDataLst>
                    <p:tags r:id="rId23"/>
                  </p:custDataLst>
                </p:nvPr>
              </p:nvGrpSpPr>
              <p:grpSpPr>
                <a:xfrm>
                  <a:off x="10652557" y="3577047"/>
                  <a:ext cx="212960" cy="440307"/>
                  <a:chOff x="10381574" y="1414322"/>
                  <a:chExt cx="383404" cy="596739"/>
                </a:xfrm>
              </p:grpSpPr>
              <p:sp>
                <p:nvSpPr>
                  <p:cNvPr id="21" name="弧形 20"/>
                  <p:cNvSpPr/>
                  <p:nvPr>
                    <p:custDataLst>
                      <p:tags r:id="rId25"/>
                    </p:custDataLst>
                  </p:nvPr>
                </p:nvSpPr>
                <p:spPr>
                  <a:xfrm>
                    <a:off x="10381574" y="1716056"/>
                    <a:ext cx="383404" cy="295005"/>
                  </a:xfrm>
                  <a:prstGeom prst="arc">
                    <a:avLst>
                      <a:gd name="adj1" fmla="val 16200000"/>
                      <a:gd name="adj2" fmla="val 11681078"/>
                    </a:avLst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2" name="直接连接符 21"/>
                  <p:cNvCxnSpPr/>
                  <p:nvPr>
                    <p:custDataLst>
                      <p:tags r:id="rId26"/>
                    </p:custDataLst>
                  </p:nvPr>
                </p:nvCxnSpPr>
                <p:spPr>
                  <a:xfrm flipH="1" flipV="1">
                    <a:off x="10571480" y="1414322"/>
                    <a:ext cx="1796" cy="30681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矩形 19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10678001" y="2442510"/>
                  <a:ext cx="173954" cy="1267019"/>
                </a:xfrm>
                <a:prstGeom prst="rect">
                  <a:avLst/>
                </a:prstGeom>
                <a:gradFill flip="none" rotWithShape="1">
                  <a:gsLst>
                    <a:gs pos="53000">
                      <a:schemeClr val="bg1"/>
                    </a:gs>
                    <a:gs pos="87000">
                      <a:srgbClr val="74E0F2"/>
                    </a:gs>
                    <a:gs pos="24000">
                      <a:srgbClr val="3DFFFF"/>
                    </a:gs>
                  </a:gsLst>
                  <a:lin ang="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" name="椭圆 17"/>
              <p:cNvSpPr/>
              <p:nvPr>
                <p:custDataLst>
                  <p:tags r:id="rId22"/>
                </p:custDataLst>
              </p:nvPr>
            </p:nvSpPr>
            <p:spPr>
              <a:xfrm>
                <a:off x="10720180" y="3016785"/>
                <a:ext cx="93306" cy="933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组合 11"/>
            <p:cNvGrpSpPr/>
            <p:nvPr>
              <p:custDataLst>
                <p:tags r:id="rId16"/>
              </p:custDataLst>
            </p:nvPr>
          </p:nvGrpSpPr>
          <p:grpSpPr>
            <a:xfrm>
              <a:off x="10652698" y="2956763"/>
              <a:ext cx="565613" cy="1467445"/>
              <a:chOff x="2153410" y="2630142"/>
              <a:chExt cx="565613" cy="1467445"/>
            </a:xfrm>
          </p:grpSpPr>
          <p:cxnSp>
            <p:nvCxnSpPr>
              <p:cNvPr id="15" name="直接连接符 14"/>
              <p:cNvCxnSpPr/>
              <p:nvPr>
                <p:custDataLst>
                  <p:tags r:id="rId19"/>
                </p:custDataLst>
              </p:nvPr>
            </p:nvCxnSpPr>
            <p:spPr>
              <a:xfrm flipH="1">
                <a:off x="2153410" y="2715995"/>
                <a:ext cx="47984" cy="1381592"/>
              </a:xfrm>
              <a:prstGeom prst="line">
                <a:avLst/>
              </a:prstGeom>
              <a:ln w="38100" cap="sq">
                <a:solidFill>
                  <a:srgbClr val="0070C0"/>
                </a:solidFill>
                <a:headEnd type="stealth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6" name="对象 15"/>
              <p:cNvGraphicFramePr>
                <a:graphicFrameLocks noChangeAspect="1"/>
              </p:cNvGraphicFramePr>
              <p:nvPr>
                <p:custDataLst>
                  <p:tags r:id="rId20"/>
                </p:custDataLst>
              </p:nvPr>
            </p:nvGraphicFramePr>
            <p:xfrm>
              <a:off x="2284562" y="2630142"/>
              <a:ext cx="434461" cy="4405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8" imgW="3962400" imgH="3962400" progId="Equation.DSMT4">
                      <p:embed/>
                    </p:oleObj>
                  </mc:Choice>
                  <mc:Fallback>
                    <p:oleObj name="Equation" r:id="rId48" imgW="3962400" imgH="39624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49"/>
                          <a:stretch>
                            <a:fillRect/>
                          </a:stretch>
                        </p:blipFill>
                        <p:spPr>
                          <a:xfrm>
                            <a:off x="2284562" y="2630142"/>
                            <a:ext cx="434461" cy="44056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13" name="图片 12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0"/>
            <a:stretch>
              <a:fillRect/>
            </a:stretch>
          </p:blipFill>
          <p:spPr>
            <a:xfrm>
              <a:off x="9962665" y="5733645"/>
              <a:ext cx="546756" cy="551277"/>
            </a:xfrm>
            <a:prstGeom prst="rect">
              <a:avLst/>
            </a:prstGeom>
          </p:spPr>
        </p:pic>
        <p:graphicFrame>
          <p:nvGraphicFramePr>
            <p:cNvPr id="14" name="对象 13"/>
            <p:cNvGraphicFramePr>
              <a:graphicFrameLocks noChangeAspect="1"/>
            </p:cNvGraphicFramePr>
            <p:nvPr>
              <p:custDataLst>
                <p:tags r:id="rId18"/>
              </p:custDataLst>
            </p:nvPr>
          </p:nvGraphicFramePr>
          <p:xfrm>
            <a:off x="10027756" y="5807588"/>
            <a:ext cx="434975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1" imgW="3962400" imgH="4267200" progId="Equation.DSMT4">
                    <p:embed/>
                  </p:oleObj>
                </mc:Choice>
                <mc:Fallback>
                  <p:oleObj name="Equation" r:id="rId51" imgW="3962400" imgH="4267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2"/>
                        <a:stretch>
                          <a:fillRect/>
                        </a:stretch>
                      </p:blipFill>
                      <p:spPr>
                        <a:xfrm>
                          <a:off x="10027756" y="5807588"/>
                          <a:ext cx="434975" cy="4746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" name="对象 4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303675" y="2703747"/>
          <a:ext cx="3348037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53" imgW="1143000" imgH="1143000" progId="Equation.AxMath">
                  <p:embed/>
                </p:oleObj>
              </mc:Choice>
              <mc:Fallback>
                <p:oleObj name="AxMath" r:id="rId53" imgW="1143000" imgH="1143000" progId="Equation.AxMat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3303675" y="2703747"/>
                        <a:ext cx="3348037" cy="100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358544" y="5242100"/>
          <a:ext cx="16954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55" imgW="1143000" imgH="1143000" progId="Equation.AxMath">
                  <p:embed/>
                </p:oleObj>
              </mc:Choice>
              <mc:Fallback>
                <p:oleObj name="AxMath" r:id="rId55" imgW="1143000" imgH="1143000" progId="Equation.AxMat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4358544" y="5242100"/>
                        <a:ext cx="1695450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对象 4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567869" y="3972924"/>
          <a:ext cx="2987675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57" imgW="1143000" imgH="1143000" progId="Equation.AxMath">
                  <p:embed/>
                </p:oleObj>
              </mc:Choice>
              <mc:Fallback>
                <p:oleObj name="AxMath" r:id="rId57" imgW="1143000" imgH="1143000" progId="Equation.AxMat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3567869" y="3972924"/>
                        <a:ext cx="2987675" cy="100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文本框 49"/>
          <p:cNvSpPr txBox="1"/>
          <p:nvPr>
            <p:custDataLst>
              <p:tags r:id="rId5"/>
            </p:custDataLst>
          </p:nvPr>
        </p:nvSpPr>
        <p:spPr bwMode="auto">
          <a:xfrm>
            <a:off x="276207" y="773856"/>
            <a:ext cx="10210132" cy="1479892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170" tIns="46990" rIns="90170" bIns="469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>
                <a:solidFill>
                  <a:srgbClr val="02030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例题   用如图所示的滑轮组提起</a:t>
            </a:r>
            <a:r>
              <a:rPr lang="en-US" altLang="zh-CN" sz="3000" b="1">
                <a:solidFill>
                  <a:srgbClr val="02030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200N</a:t>
            </a:r>
            <a:r>
              <a:rPr lang="zh-CN" altLang="en-US" sz="3000" b="1">
                <a:solidFill>
                  <a:srgbClr val="02030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重的物体</a:t>
            </a:r>
            <a:r>
              <a:rPr lang="en-US" altLang="zh-CN" sz="3000" b="1" i="1">
                <a:solidFill>
                  <a:srgbClr val="02030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>
                <a:solidFill>
                  <a:srgbClr val="02030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，机械效率为</a:t>
            </a:r>
            <a:r>
              <a:rPr lang="en-US" altLang="zh-CN" sz="3000" b="1">
                <a:solidFill>
                  <a:srgbClr val="02030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80%</a:t>
            </a:r>
            <a:r>
              <a:rPr lang="zh-CN" altLang="en-US" sz="3000" b="1">
                <a:solidFill>
                  <a:srgbClr val="02030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，求动滑轮的重力</a:t>
            </a:r>
            <a:r>
              <a:rPr lang="en-US" altLang="zh-CN" sz="3000" b="1" i="1">
                <a:solidFill>
                  <a:srgbClr val="02030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3000" b="1" baseline="-25000">
                <a:solidFill>
                  <a:srgbClr val="02030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动</a:t>
            </a:r>
            <a:r>
              <a:rPr lang="zh-CN" altLang="en-US" sz="3000" b="1">
                <a:solidFill>
                  <a:srgbClr val="02030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zh-CN" altLang="en-US" sz="3000" b="1" baseline="-25000">
              <a:solidFill>
                <a:srgbClr val="02030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/>
          <p:cNvSpPr txBox="1"/>
          <p:nvPr>
            <p:custDataLst>
              <p:tags r:id="rId6"/>
            </p:custDataLst>
          </p:nvPr>
        </p:nvSpPr>
        <p:spPr bwMode="auto">
          <a:xfrm>
            <a:off x="416689" y="2482685"/>
            <a:ext cx="1357103" cy="556563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90170" tIns="46990" rIns="90170" bIns="46990" rtlCol="0">
            <a:spAutoFit/>
          </a:bodyPr>
          <a:lstStyle/>
          <a:p>
            <a:pPr algn="l"/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解三：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_1#7df118e6a?vcp=1&amp;vis=1&amp;pid=0d523b761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806928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1.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生产生活中常常会用到各种机械设备，关于机械设备的机</a:t>
            </a:r>
          </a:p>
          <a:p>
            <a:pPr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械效率，下列说法中正确的是(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)</a:t>
            </a:r>
            <a:endParaRPr lang="en-US" altLang="zh-CN" sz="3200"/>
          </a:p>
        </p:txBody>
      </p:sp>
      <p:sp>
        <p:nvSpPr>
          <p:cNvPr id="3" name="QC_5_AN.2_1#7df118e6a.bracket?vcp=1&amp;vis=1&amp;pid=0d523b761&amp;color=0,0,0&amp;vpa=1&amp;vtp=1"/>
          <p:cNvSpPr/>
          <p:nvPr>
            <p:custDataLst>
              <p:tags r:id="rId2"/>
            </p:custDataLst>
          </p:nvPr>
        </p:nvSpPr>
        <p:spPr>
          <a:xfrm>
            <a:off x="6312620" y="1536755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D</a:t>
            </a:r>
            <a:endParaRPr lang="en-US" altLang="zh-CN" sz="3200"/>
          </a:p>
        </p:txBody>
      </p:sp>
      <p:sp>
        <p:nvSpPr>
          <p:cNvPr id="4" name="QC_5_BD.1_2#7df118e6a.choices?vcp=1&amp;vis=1&amp;pid=0d523b761&amp;color=0,0,0&amp;vtp=1&amp;bbb=1&amp;hb=1"/>
          <p:cNvSpPr/>
          <p:nvPr>
            <p:custDataLst>
              <p:tags r:id="rId3"/>
            </p:custDataLst>
          </p:nvPr>
        </p:nvSpPr>
        <p:spPr>
          <a:xfrm>
            <a:off x="719328" y="2283344"/>
            <a:ext cx="10753344" cy="36186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A.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机械设备做功越快，其机械效率越高</a:t>
            </a:r>
            <a:endParaRPr lang="en-US" altLang="zh-CN" sz="3200"/>
          </a:p>
          <a:p>
            <a:pPr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B.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机械设备所做的额外功越多，其机械效率越高</a:t>
            </a:r>
            <a:endParaRPr lang="en-US" altLang="zh-CN" sz="3200"/>
          </a:p>
          <a:p>
            <a:pPr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C.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用机械设备将重物提升得越高，其机械效率越高</a:t>
            </a:r>
            <a:endParaRPr lang="en-US" altLang="zh-CN" sz="3200"/>
          </a:p>
          <a:p>
            <a:pPr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D.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用同一机械设备将重物提升相同距离，提升的重物越重，</a:t>
            </a:r>
          </a:p>
          <a:p>
            <a:pPr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其机械效率越高</a:t>
            </a:r>
            <a:endParaRPr lang="en-US" altLang="zh-CN" sz="3200"/>
          </a:p>
        </p:txBody>
      </p:sp>
      <p:sp>
        <p:nvSpPr>
          <p:cNvPr id="6" name="object 54">
            <a:hlinkClick r:id="rId7" action="ppaction://hlinksldjump"/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6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kumimoji="0" sz="2265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BD.3_1#5a677afea?sp=1&amp;vcp=1&amp;vis=1&amp;pid=0d523b761&amp;color=0,0,0&amp;vtp=1&amp;bt=1&amp;bb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536448"/>
                <a:ext cx="10926233" cy="5692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7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如图所示的剪刀剪纸时的机械效率为</a:t>
                </a:r>
                <a14:m>
                  <m:oMath xmlns:m="http://schemas.openxmlformats.org/officeDocument/2006/math"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80%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，这表示(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)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C_5_BD.3_1#5a677afea?sp=1&amp;vcp=1&amp;vis=1&amp;pid=0d523b761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536448"/>
                <a:ext cx="10926233" cy="569299"/>
              </a:xfrm>
              <a:prstGeom prst="rect">
                <a:avLst/>
              </a:prstGeom>
              <a:blipFill rotWithShape="1">
                <a:blip r:embed="rId9"/>
                <a:stretch>
                  <a:fillRect l="-5" t="-8678" r="3" b="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4_1#5a677afea.bracket?vcp=1&amp;vis=1&amp;pid=0d523b761&amp;color=0,0,0&amp;vpa=2&amp;vtp=1"/>
          <p:cNvSpPr/>
          <p:nvPr>
            <p:custDataLst>
              <p:tags r:id="rId2"/>
            </p:custDataLst>
          </p:nvPr>
        </p:nvSpPr>
        <p:spPr>
          <a:xfrm>
            <a:off x="10493037" y="519853"/>
            <a:ext cx="565151" cy="5746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7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B</a:t>
            </a:r>
            <a:endParaRPr lang="en-US" altLang="zh-CN" sz="3200"/>
          </a:p>
        </p:txBody>
      </p:sp>
      <p:pic>
        <p:nvPicPr>
          <p:cNvPr id="4" name="QC_5_BD.3_2#5a677afea?vcp=1&amp;vis=1&amp;pid=0d523b761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8864" y="1286595"/>
            <a:ext cx="1414272" cy="14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BD.3_3#5a677afea.choices?vcp=1&amp;vis=1&amp;pid=0d523b761&amp;color=0,0,0&amp;vtp=1&amp;bbb=1&amp;hb=1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2912195"/>
                <a:ext cx="10753344" cy="32164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9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若作用在剪刀上的动力做功</a:t>
                </a:r>
                <a14:m>
                  <m:oMath xmlns:m="http://schemas.openxmlformats.org/officeDocument/2006/math"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，则有</a:t>
                </a:r>
                <a14:m>
                  <m:oMath xmlns:m="http://schemas.openxmlformats.org/officeDocument/2006/math"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0.2 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的功用于剪纸</a:t>
                </a:r>
                <a:endParaRPr lang="en-US" altLang="zh-CN" sz="3200"/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B.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若作用在剪刀上的动力做功</a:t>
                </a:r>
                <a14:m>
                  <m:oMath xmlns:m="http://schemas.openxmlformats.org/officeDocument/2006/math"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，则有</a:t>
                </a:r>
                <a14:m>
                  <m:oMath xmlns:m="http://schemas.openxmlformats.org/officeDocument/2006/math"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0.8 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的功用于剪纸</a:t>
                </a:r>
                <a:endParaRPr lang="en-US" altLang="zh-CN" sz="3200"/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C.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若作用在剪刀上的动力做功</a:t>
                </a:r>
                <a14:m>
                  <m:oMath xmlns:m="http://schemas.openxmlformats.org/officeDocument/2006/math"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，则有</a:t>
                </a:r>
                <a14:m>
                  <m:oMath xmlns:m="http://schemas.openxmlformats.org/officeDocument/2006/math"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的功用于剪纸</a:t>
                </a:r>
                <a:endParaRPr lang="en-US" altLang="zh-CN" sz="3200"/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D.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若作用在剪刀上的动力做功</a:t>
                </a:r>
                <a14:m>
                  <m:oMath xmlns:m="http://schemas.openxmlformats.org/officeDocument/2006/math"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，则有</a:t>
                </a:r>
                <a14:m>
                  <m:oMath xmlns:m="http://schemas.openxmlformats.org/officeDocument/2006/math"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0.8 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的功用于克服额</a:t>
                </a:r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外阻力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C_5_BD.3_3#5a677afea.choices?vcp=1&amp;vis=1&amp;pid=0d523b76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2912195"/>
                <a:ext cx="10753344" cy="3216487"/>
              </a:xfrm>
              <a:prstGeom prst="rect">
                <a:avLst/>
              </a:prstGeom>
              <a:blipFill rotWithShape="1">
                <a:blip r:embed="rId12"/>
                <a:stretch>
                  <a:fillRect l="-5" t="-871" r="-778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54">
            <a:hlinkClick r:id="rId13" action="ppaction://hlinksldjump"/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6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kumimoji="0" sz="2265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5_1#8197991ba?sp=1&amp;vcp=1&amp;vis=1&amp;pid=0d523b761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770436"/>
            <a:ext cx="10753344" cy="2122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3.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如图，甲、乙两人用不同的装置，在相同时间内把质量相</a:t>
            </a:r>
          </a:p>
          <a:p>
            <a:pPr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等的货物匀速提升到同一平台，不计绳重及滑轮的摩擦。下</a:t>
            </a:r>
          </a:p>
          <a:p>
            <a:pPr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列说法正确的是(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)</a:t>
            </a:r>
            <a:endParaRPr lang="en-US" altLang="zh-CN" sz="3200"/>
          </a:p>
        </p:txBody>
      </p:sp>
      <p:sp>
        <p:nvSpPr>
          <p:cNvPr id="3" name="QC_5_AN.6_1#8197991ba.bracket?vcp=1&amp;vis=1&amp;pid=0d523b761&amp;color=0,0,0&amp;vpa=3&amp;vtp=1"/>
          <p:cNvSpPr/>
          <p:nvPr>
            <p:custDataLst>
              <p:tags r:id="rId2"/>
            </p:custDataLst>
          </p:nvPr>
        </p:nvSpPr>
        <p:spPr>
          <a:xfrm>
            <a:off x="3891152" y="2245329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C</a:t>
            </a:r>
            <a:endParaRPr lang="en-US" altLang="zh-CN" sz="3200"/>
          </a:p>
        </p:txBody>
      </p:sp>
      <p:pic>
        <p:nvPicPr>
          <p:cNvPr id="4" name="QC_5_BD.5_2#8197991ba?htil=1&amp;vcp=1&amp;vis=1&amp;pid=0d523b761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3407" y="3062531"/>
            <a:ext cx="2414016" cy="28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5_BD.5_3#8197991ba.choices?htil=1&amp;vcp=1&amp;vis=1&amp;pid=0d523b761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2976679"/>
            <a:ext cx="8156448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A.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甲做的有用功多</a:t>
            </a:r>
            <a:endParaRPr lang="en-US" altLang="zh-CN" sz="3200"/>
          </a:p>
          <a:p>
            <a:pPr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B.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乙做的总功多</a:t>
            </a:r>
            <a:endParaRPr lang="en-US" altLang="zh-CN" sz="3200"/>
          </a:p>
          <a:p>
            <a:pPr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C.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甲做总功的功率大</a:t>
            </a:r>
            <a:endParaRPr lang="en-US" altLang="zh-CN" sz="3200"/>
          </a:p>
          <a:p>
            <a:pPr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D.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乙所用装置的机械效率小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AS.7_2#8197991ba?htil=2&amp;vcp=1&amp;vis=1&amp;pid=0d523b761&amp;color=0,0,0&amp;vtp=1&amp;bt=1&amp;bbb=1&amp;hb=1&amp;hs=1&amp;htil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479984"/>
                <a:ext cx="8230955" cy="582506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61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W</m:t>
                        </m:r>
                      </m:e>
                      <m:sub>
                        <m:r>
                          <a:rPr lang="en-US" altLang="zh-CN" sz="32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甲</m:t>
                        </m:r>
                      </m:sub>
                    </m:sSub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3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甲</m:t>
                        </m:r>
                      </m:sub>
                    </m:sSub>
                    <m:sSub>
                      <m:sSubPr>
                        <m:ctrlPr>
                          <a:rPr lang="en-US" altLang="zh-CN" sz="3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32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甲</m:t>
                        </m:r>
                      </m:sub>
                    </m:sSub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32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32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G</m:t>
                    </m:r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3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G</m:t>
                        </m:r>
                      </m:e>
                      <m:sub>
                        <m:r>
                          <a:rPr lang="en-US" altLang="zh-CN" sz="32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动</m:t>
                        </m:r>
                      </m:sub>
                    </m:sSub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)×2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h</m:t>
                    </m:r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</m:t>
                    </m:r>
                    <m:d>
                      <m:dPr>
                        <m:ctrlPr>
                          <a:rPr lang="en-US" altLang="zh-CN" sz="3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G</m:t>
                        </m:r>
                        <m:r>
                          <a:rPr lang="en-US" altLang="zh-CN" sz="32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32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b="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34" charset="-12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3200" baseline="-1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动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h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乙使用定滑轮时，拉力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乙</m:t>
                        </m:r>
                      </m:sub>
                    </m:sSub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G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，所以拉力做功</a:t>
                </a:r>
              </a:p>
              <a:p>
                <a:pPr latinLnBrk="1">
                  <a:lnSpc>
                    <a:spcPts val="49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W</m:t>
                        </m:r>
                      </m:e>
                      <m:sub>
                        <m:r>
                          <a:rPr lang="en-US" altLang="zh-CN" sz="32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乙</m:t>
                        </m:r>
                      </m:sub>
                    </m:sSub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3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乙</m:t>
                        </m:r>
                      </m:sub>
                    </m:sSub>
                    <m:sSub>
                      <m:sSubPr>
                        <m:ctrlPr>
                          <a:rPr lang="en-US" altLang="zh-CN" sz="3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32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乙</m:t>
                        </m:r>
                      </m:sub>
                    </m:sSub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G</m:t>
                    </m:r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h</m:t>
                    </m:r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Gh</m:t>
                    </m:r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&lt;</m:t>
                    </m:r>
                    <m:d>
                      <m:dPr>
                        <m:ctrlPr>
                          <a:rPr lang="en-US" altLang="zh-CN" sz="3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G</m:t>
                        </m:r>
                        <m:r>
                          <a:rPr lang="en-US" altLang="zh-CN" sz="32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32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b="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34" charset="-12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3200" baseline="-1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动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h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，在</a:t>
                </a: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相同时间内把质量相等的货物匀速提升到同一</a:t>
                </a: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平台，甲做的总功多，乙做的总功少，根据</a:t>
                </a:r>
              </a:p>
              <a:p>
                <a:pPr latinLnBrk="1">
                  <a:lnSpc>
                    <a:spcPts val="61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P</m:t>
                    </m:r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W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知，甲做总功的功率大；由A选项解析</a:t>
                </a: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知有用功一样多，但甲做的总功多，根据</a:t>
                </a:r>
              </a:p>
              <a:p>
                <a:pPr latinLnBrk="1">
                  <a:lnSpc>
                    <a:spcPct val="110000"/>
                  </a:lnSpc>
                </a:pP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C_5_AS.7_2#8197991ba?htil=2&amp;vcp=1&amp;vis=1&amp;pid=0d523b761&amp;color=0,0,0&amp;vtp=1&amp;bt=1&amp;bbb=1&amp;hb=1&amp;hs=1&amp;htil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719328" y="479984"/>
                <a:ext cx="8230955" cy="5825067"/>
              </a:xfrm>
              <a:prstGeom prst="rect">
                <a:avLst/>
              </a:prstGeom>
              <a:blipFill rotWithShape="1">
                <a:blip r:embed="rId5"/>
                <a:stretch>
                  <a:fillRect l="-6" t="-10" r="-371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AS.7_1#8197991ba?htil=2&amp;vcp=1&amp;vis=1&amp;pid=0d523b761&amp;color=0,0,0&amp;tib=255,255,255&amp;vtp=1&amp;hs=1&amp;hs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7808" y="816864"/>
            <a:ext cx="2328672" cy="279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AS.7_2#8197991ba?htil=2&amp;vcp=1&amp;vis=1&amp;pid=0d523b761&amp;color=0,0,0&amp;vtp=1&amp;bt=1&amp;bbb=1&amp;hb=1&amp;hs=1&amp;htil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796811"/>
                <a:ext cx="8230955" cy="162026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η</m:t>
                    </m:r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b="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34" charset="-120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CN" sz="3200" baseline="-1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有用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b="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34" charset="-120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CN" sz="3200" baseline="-1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总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知，乙所用装置的机械效率高，综上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分析知，故C正确，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BD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错误。故选C。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C_5_AS.7_2#8197991ba?htil=2&amp;vcp=1&amp;vis=1&amp;pid=0d523b761&amp;color=0,0,0&amp;vtp=1&amp;bt=1&amp;bbb=1&amp;hb=1&amp;hs=1&amp;htil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1796811"/>
                <a:ext cx="8230955" cy="1620267"/>
              </a:xfrm>
              <a:prstGeom prst="rect">
                <a:avLst/>
              </a:prstGeom>
              <a:blipFill rotWithShape="1">
                <a:blip r:embed="rId6"/>
                <a:stretch>
                  <a:fillRect l="-6" t="-1357" r="7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AS.7_1#8197991ba?htil=2&amp;vcp=1&amp;vis=1&amp;pid=0d523b761&amp;color=0,0,0&amp;tib=255,255,255&amp;vtp=1&amp;hs=1&amp;hs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32455" y="2133692"/>
            <a:ext cx="2328672" cy="279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object 54">
            <a:hlinkClick r:id="rId8" action="ppaction://hlinksldjump"/>
          </p:cNvPr>
          <p:cNvSpPr/>
          <p:nvPr>
            <p:custDataLst>
              <p:tags r:id="rId3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6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kumimoji="0" sz="2265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5_BD.8_1#90f960a24?iti=1&amp;htil=3&amp;vcp=1&amp;vis=1&amp;pid=0d523b761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2537" y="1304173"/>
            <a:ext cx="2706624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8_2#90f960a24?iti=1&amp;htil=3&amp;vcp=1&amp;vis=1&amp;pid=0d523b761&amp;color=0,0,0&amp;vtp=1&amp;bbb=1"/>
          <p:cNvSpPr/>
          <p:nvPr>
            <p:custDataLst>
              <p:tags r:id="rId2"/>
            </p:custDataLst>
          </p:nvPr>
        </p:nvSpPr>
        <p:spPr>
          <a:xfrm>
            <a:off x="9065941" y="3180387"/>
            <a:ext cx="1919816" cy="12056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（第4题）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5_BD.8_3#90f960a24?htil=3&amp;sp=1&amp;vcp=1&amp;vis=1&amp;pid=0d523b761&amp;color=0,0,0&amp;vtp=1&amp;bt=1&amp;bbb=1&amp;hb=1&amp;hs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1243215"/>
                <a:ext cx="7863840" cy="2867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4.如图，小荣将一个重</a:t>
                </a:r>
                <a14:m>
                  <m:oMath xmlns:m="http://schemas.openxmlformats.org/officeDocument/2006/math"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的物体从斜面底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端匀速拉到斜面顶端，沿斜面向上的拉力为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6 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，物体沿斜面移动的距离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=2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,上升的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高度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h</m:t>
                    </m:r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=0.9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,小荣对物体做的有用功是</a:t>
                </a:r>
                <a:r>
                  <a:rPr lang="en-US" altLang="zh-CN" sz="32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5_BD.8_3#90f960a24?htil=3&amp;sp=1&amp;vcp=1&amp;vis=1&amp;pid=0d523b761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1243215"/>
                <a:ext cx="7863840" cy="2867999"/>
              </a:xfrm>
              <a:prstGeom prst="rect">
                <a:avLst/>
              </a:prstGeom>
              <a:blipFill rotWithShape="1">
                <a:blip r:embed="rId12"/>
                <a:stretch>
                  <a:fillRect l="-6" t="-18" r="-34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5_AN.9_1#90f960a24.blank?vcp=1&amp;vis=1&amp;pid=0d523b761&amp;color=0,0,0&amp;vpa=4&amp;vtp=1"/>
          <p:cNvSpPr/>
          <p:nvPr>
            <p:custDataLst>
              <p:tags r:id="rId4"/>
            </p:custDataLst>
          </p:nvPr>
        </p:nvSpPr>
        <p:spPr>
          <a:xfrm>
            <a:off x="7847033" y="3412375"/>
            <a:ext cx="4974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9</a:t>
            </a:r>
            <a:endParaRPr lang="en-US" altLang="zh-CN" sz="3200"/>
          </a:p>
        </p:txBody>
      </p:sp>
      <p:sp>
        <p:nvSpPr>
          <p:cNvPr id="6" name="QB_5_AN.10_1#90f960a24.blank?vcp=1&amp;vis=1&amp;pid=0d523b761&amp;color=0,0,0&amp;vpa=5&amp;vtp=1"/>
          <p:cNvSpPr/>
          <p:nvPr>
            <p:custDataLst>
              <p:tags r:id="rId5"/>
            </p:custDataLst>
          </p:nvPr>
        </p:nvSpPr>
        <p:spPr>
          <a:xfrm>
            <a:off x="2898437" y="4056856"/>
            <a:ext cx="4974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3</a:t>
            </a:r>
            <a:endParaRPr lang="en-US" altLang="zh-CN" sz="3200"/>
          </a:p>
        </p:txBody>
      </p:sp>
      <p:sp>
        <p:nvSpPr>
          <p:cNvPr id="7" name="QB_5_AN.11_1#90f960a24.blank?vcp=1&amp;vis=1&amp;pid=0d523b761&amp;color=0,0,0&amp;vpa=6&amp;vtp=1&amp;bbb=1"/>
          <p:cNvSpPr/>
          <p:nvPr>
            <p:custDataLst>
              <p:tags r:id="rId6"/>
            </p:custDataLst>
          </p:nvPr>
        </p:nvSpPr>
        <p:spPr>
          <a:xfrm>
            <a:off x="6884120" y="4056856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不能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QB_5_BD.8_3#90f960a24?htil=3&amp;sp=1&amp;vcp=1&amp;vis=1&amp;pid=0d523b761&amp;color=0,0,0&amp;vtp=1&amp;bt=1&amp;bbb=1&amp;hb=1&amp;hs=1"/>
              <p:cNvSpPr/>
              <p:nvPr>
                <p:custDataLst>
                  <p:tags r:id="rId7"/>
                </p:custDataLst>
              </p:nvPr>
            </p:nvSpPr>
            <p:spPr>
              <a:xfrm>
                <a:off x="719328" y="4094109"/>
                <a:ext cx="10752000" cy="13834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zh-CN" altLang="en-US" sz="3200" b="0" i="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额外功是</a:t>
                </a:r>
                <a:r>
                  <a:rPr lang="en-US" altLang="zh-CN" sz="32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；使用任何机械都</a:t>
                </a:r>
                <a:r>
                  <a:rPr lang="en-US" altLang="zh-CN" sz="32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（填“能”或“不能”）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省功。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8" name="QB_5_BD.8_3#90f960a24?htil=3&amp;sp=1&amp;vcp=1&amp;vis=1&amp;pid=0d523b761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719328" y="4094109"/>
                <a:ext cx="10752000" cy="1383453"/>
              </a:xfrm>
              <a:prstGeom prst="rect">
                <a:avLst/>
              </a:prstGeom>
              <a:blipFill rotWithShape="1">
                <a:blip r:embed="rId15"/>
                <a:stretch>
                  <a:fillRect l="-5" t="-19" r="-2675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5_BD.13_1#b7cee7d32?sp=1&amp;vcp=1&amp;vis=1&amp;pid=0d523b761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688509"/>
                <a:ext cx="10753344" cy="21229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5.如图所示，工人用动滑轮将重为</a:t>
                </a:r>
                <a14:m>
                  <m:oMath xmlns:m="http://schemas.openxmlformats.org/officeDocument/2006/math">
                    <m:r>
                      <a:rPr lang="en-US" altLang="zh-CN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150 </m:t>
                    </m:r>
                    <m:r>
                      <m:rPr>
                        <m:sty m:val="p"/>
                      </m:rPr>
                      <a:rPr lang="en-US" altLang="zh-CN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的物体匀速提升</a:t>
                </a:r>
                <a14:m>
                  <m:oMath xmlns:m="http://schemas.openxmlformats.org/officeDocument/2006/math">
                    <m:r>
                      <a:rPr lang="en-US" altLang="zh-CN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,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他所用拉力的大小为</a:t>
                </a:r>
                <a14:m>
                  <m:oMath xmlns:m="http://schemas.openxmlformats.org/officeDocument/2006/math">
                    <m:r>
                      <a:rPr lang="en-US" altLang="zh-CN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，此过程中工人所做的有用功为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32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，总功为</a:t>
                </a:r>
                <a:r>
                  <a:rPr lang="en-US" altLang="zh-CN" sz="32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，动滑轮的机械效率为</a:t>
                </a:r>
                <a:r>
                  <a:rPr lang="en-US" altLang="zh-CN" sz="32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5_BD.13_1#b7cee7d32?sp=1&amp;vcp=1&amp;vis=1&amp;pid=0d523b76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19328" y="688509"/>
                <a:ext cx="10753344" cy="2122932"/>
              </a:xfrm>
              <a:prstGeom prst="rect">
                <a:avLst/>
              </a:prstGeom>
              <a:blipFill rotWithShape="1">
                <a:blip r:embed="rId11"/>
                <a:stretch>
                  <a:fillRect l="-5" t="-8" r="1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5_AN.14_1#b7cee7d32.blank?vcp=1&amp;vis=1&amp;pid=0d523b761&amp;color=0,0,0&amp;vpa=7&amp;vtp=1&amp;bbb=1"/>
          <p:cNvSpPr/>
          <p:nvPr>
            <p:custDataLst>
              <p:tags r:id="rId2"/>
            </p:custDataLst>
          </p:nvPr>
        </p:nvSpPr>
        <p:spPr>
          <a:xfrm>
            <a:off x="742188" y="1889718"/>
            <a:ext cx="9038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300</a:t>
            </a:r>
            <a:endParaRPr lang="en-US" altLang="zh-CN" sz="3200">
              <a:solidFill>
                <a:srgbClr val="C00000"/>
              </a:solidFill>
            </a:endParaRPr>
          </a:p>
        </p:txBody>
      </p:sp>
      <p:sp>
        <p:nvSpPr>
          <p:cNvPr id="4" name="QB_5_AN.15_1#b7cee7d32.blank?vcp=1&amp;vis=1&amp;pid=0d523b761&amp;color=0,0,0&amp;vpa=8&amp;vtp=1&amp;bbb=1"/>
          <p:cNvSpPr/>
          <p:nvPr>
            <p:custDataLst>
              <p:tags r:id="rId3"/>
            </p:custDataLst>
          </p:nvPr>
        </p:nvSpPr>
        <p:spPr>
          <a:xfrm>
            <a:off x="3508672" y="1889718"/>
            <a:ext cx="9038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400</a:t>
            </a:r>
            <a:endParaRPr lang="en-US" altLang="zh-CN" sz="32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5_AN.17_1#b7cee7d32.blank?vcp=1&amp;vis=1&amp;pid=0d523b761&amp;color=0,0,0&amp;vpa=9&amp;vtp=1&amp;bbb=1"/>
              <p:cNvSpPr/>
              <p:nvPr>
                <p:custDataLst>
                  <p:tags r:id="rId4"/>
                </p:custDataLst>
              </p:nvPr>
            </p:nvSpPr>
            <p:spPr>
              <a:xfrm>
                <a:off x="8688576" y="1972690"/>
                <a:ext cx="1018117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75%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endParaRPr lang="en-US" altLang="zh-CN" sz="135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B_5_AN.17_1#b7cee7d32.blank?vcp=1&amp;vis=1&amp;pid=0d523b761&amp;color=0,0,0&amp;vpa=9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8688576" y="1972690"/>
                <a:ext cx="1018117" cy="471255"/>
              </a:xfrm>
              <a:prstGeom prst="rect">
                <a:avLst/>
              </a:prstGeom>
              <a:blipFill rotWithShape="1">
                <a:blip r:embed="rId13"/>
                <a:stretch>
                  <a:fillRect l="-50" t="-10321" r="8" b="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QB_5_BD.16_1#b7cee7d32?iti=3&amp;vcp=1&amp;vis=1&amp;pid=0d523b761&amp;color=0,0,0&amp;tib=255,255,255&amp;vtp=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9948" y="2980605"/>
            <a:ext cx="1359913" cy="223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5_BD.16_2#b7cee7d32?iti=3&amp;vcp=1&amp;vis=1&amp;pid=0d523b761&amp;color=0,0,0&amp;vtp=1&amp;bbb=1"/>
          <p:cNvSpPr/>
          <p:nvPr>
            <p:custDataLst>
              <p:tags r:id="rId6"/>
            </p:custDataLst>
          </p:nvPr>
        </p:nvSpPr>
        <p:spPr>
          <a:xfrm>
            <a:off x="5129996" y="5380588"/>
            <a:ext cx="1919816" cy="12056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（第5题）</a:t>
            </a:r>
            <a:endParaRPr lang="en-US" altLang="zh-CN" sz="3200">
              <a:solidFill>
                <a:srgbClr val="000000"/>
              </a:solidFill>
            </a:endParaRPr>
          </a:p>
        </p:txBody>
      </p:sp>
      <p:sp>
        <p:nvSpPr>
          <p:cNvPr id="8" name="object 54">
            <a:hlinkClick r:id="rId15" action="ppaction://hlinksldjump"/>
          </p:cNvPr>
          <p:cNvSpPr/>
          <p:nvPr>
            <p:custDataLst>
              <p:tags r:id="rId7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6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kumimoji="0" sz="2265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18_1#06d963204?htil=5&amp;vcp=1&amp;vis=1&amp;pid=0d523b761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6248" y="597409"/>
            <a:ext cx="1227364" cy="243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O_5_BD.18_2#06d963204?htil=5&amp;sp=1&amp;vcp=1&amp;vis=1&amp;pid=0d523b761&amp;color=0,0,0&amp;vtp=1&amp;bt=1&amp;bbb=1&amp;hb=1&amp;hs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536448"/>
                <a:ext cx="9204960" cy="18956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9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6.[2024·唐山期末]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如图所示，工人用拉力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F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匀速提</a:t>
                </a: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升重</a:t>
                </a:r>
                <a14:m>
                  <m:oMath xmlns:m="http://schemas.openxmlformats.org/officeDocument/2006/math"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850 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的货物，在</a:t>
                </a:r>
                <a14:m>
                  <m:oMath xmlns:m="http://schemas.openxmlformats.org/officeDocument/2006/math"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25 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内货物上升了</a:t>
                </a:r>
                <a14:m>
                  <m:oMath xmlns:m="http://schemas.openxmlformats.org/officeDocument/2006/math"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5 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，所用</a:t>
                </a:r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的拉力为</a:t>
                </a:r>
                <a14:m>
                  <m:oMath xmlns:m="http://schemas.openxmlformats.org/officeDocument/2006/math"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500 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，不计绳重及摩擦。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O_5_BD.18_2#06d963204?htil=5&amp;sp=1&amp;vcp=1&amp;vis=1&amp;pid=0d523b761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536448"/>
                <a:ext cx="9204960" cy="1895687"/>
              </a:xfrm>
              <a:prstGeom prst="rect">
                <a:avLst/>
              </a:prstGeom>
              <a:blipFill rotWithShape="1">
                <a:blip r:embed="rId9"/>
                <a:stretch>
                  <a:fillRect l="-6" t="-1501" r="6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O_6_BD.19_1#68ba6cb58?htil=5&amp;vcp=1&amp;vis=1&amp;pid=06d963204&amp;color=0,0,0&amp;vtp=1&amp;bbb=1&amp;hs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2496735"/>
                <a:ext cx="9204960" cy="5746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7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（1）求拉力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F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的功率；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O_6_BD.19_1#68ba6cb58?htil=5&amp;vcp=1&amp;vis=1&amp;pid=06d963204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19328" y="2496735"/>
                <a:ext cx="9204960" cy="574633"/>
              </a:xfrm>
              <a:prstGeom prst="rect">
                <a:avLst/>
              </a:prstGeom>
              <a:blipFill rotWithShape="1">
                <a:blip r:embed="rId11"/>
                <a:stretch>
                  <a:fillRect l="-6" t="-8605" r="6" b="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O_6_AN.20_1#68ba6cb58?htil=5&amp;vcp=1&amp;vis=1&amp;pid=06d963204&amp;color=0,0,0&amp;vtp=1&amp;bbb=1&amp;hb=1&amp;hs=1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3086524"/>
                <a:ext cx="10753344" cy="262568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900"/>
                  </a:lnSpc>
                </a:pPr>
                <a:r>
                  <a:rPr lang="en-US" altLang="zh-CN" sz="3200" b="0" i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【解】动滑轮上有2段绳子,则拉力移动的距离</a:t>
                </a:r>
              </a:p>
              <a:p>
                <a:pPr latinLnBrk="1">
                  <a:lnSpc>
                    <a:spcPts val="39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nh</m:t>
                    </m:r>
                    <m: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=2×5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=10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</a:t>
                </a:r>
                <a:endParaRPr lang="en-US" altLang="zh-CN" sz="3200"/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3200" b="0" i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拉力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F</m:t>
                    </m:r>
                  </m:oMath>
                </a14:m>
                <a:r>
                  <a:rPr lang="en-US" altLang="zh-CN" sz="3200" b="0" i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做的总功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W</m:t>
                        </m:r>
                      </m:e>
                      <m:sub>
                        <m:r>
                          <a:rPr lang="en-US" altLang="zh-CN" sz="3200" baseline="-1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总</m:t>
                        </m:r>
                      </m:sub>
                    </m:sSub>
                    <m: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Fs</m:t>
                    </m:r>
                    <m: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=500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N</m:t>
                    </m:r>
                    <m: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×10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=5 000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</a:t>
                </a:r>
                <a:endParaRPr lang="en-US" altLang="zh-CN" sz="3200"/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3200" b="0" i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拉力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F</m:t>
                    </m:r>
                  </m:oMath>
                </a14:m>
                <a:r>
                  <a:rPr lang="en-US" altLang="zh-CN" sz="3200" b="0" i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的功率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P</m:t>
                    </m:r>
                    <m: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b="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34" charset="-120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CN" sz="3200" baseline="-10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总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t</m:t>
                        </m:r>
                      </m:den>
                    </m:f>
                    <m: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5 000 </m:t>
                        </m:r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J</m:t>
                        </m:r>
                      </m:num>
                      <m:den>
                        <m: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25 </m:t>
                        </m:r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s</m:t>
                        </m:r>
                      </m:den>
                    </m:f>
                    <m: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=200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W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O_6_AN.20_1#68ba6cb58?htil=5&amp;vcp=1&amp;vis=1&amp;pid=06d963204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719328" y="3086524"/>
                <a:ext cx="10753344" cy="2625683"/>
              </a:xfrm>
              <a:prstGeom prst="rect">
                <a:avLst/>
              </a:prstGeom>
              <a:blipFill rotWithShape="1">
                <a:blip r:embed="rId14"/>
                <a:stretch>
                  <a:fillRect l="-5" t="-1080" r="1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715617" y="639833"/>
            <a:ext cx="7345018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>
                <a:solidFill>
                  <a:schemeClr val="bg1"/>
                </a:solidFill>
              </a:rPr>
              <a:t>多媒体展示生活中常见的滑轮应用场景，如起重机吊运货物、旗杆顶部的装置、窗帘的拉动装置等。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提问学生：</a:t>
            </a:r>
            <a:r>
              <a:rPr lang="en-US" altLang="zh-CN" sz="400">
                <a:solidFill>
                  <a:schemeClr val="bg1"/>
                </a:solidFill>
              </a:rPr>
              <a:t>“</a:t>
            </a:r>
            <a:r>
              <a:rPr lang="zh-CN" altLang="en-US" sz="400">
                <a:solidFill>
                  <a:schemeClr val="bg1"/>
                </a:solidFill>
              </a:rPr>
              <a:t>这些装置中都用到了一个共同的部件，大家知道是什么吗？</a:t>
            </a:r>
            <a:r>
              <a:rPr lang="en-US" altLang="zh-CN" sz="400">
                <a:solidFill>
                  <a:schemeClr val="bg1"/>
                </a:solidFill>
              </a:rPr>
              <a:t>” </a:t>
            </a:r>
            <a:r>
              <a:rPr lang="zh-CN" altLang="en-US" sz="400">
                <a:solidFill>
                  <a:schemeClr val="bg1"/>
                </a:solidFill>
              </a:rPr>
              <a:t>引导学生观察并回答出</a:t>
            </a:r>
            <a:r>
              <a:rPr lang="en-US" altLang="zh-CN" sz="400">
                <a:solidFill>
                  <a:schemeClr val="bg1"/>
                </a:solidFill>
              </a:rPr>
              <a:t> “</a:t>
            </a:r>
            <a:r>
              <a:rPr lang="zh-CN" altLang="en-US" sz="400">
                <a:solidFill>
                  <a:schemeClr val="bg1"/>
                </a:solidFill>
              </a:rPr>
              <a:t>滑轮</a:t>
            </a:r>
            <a:r>
              <a:rPr lang="en-US" altLang="zh-CN" sz="400">
                <a:solidFill>
                  <a:schemeClr val="bg1"/>
                </a:solidFill>
              </a:rPr>
              <a:t>”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引出本节课的主题：</a:t>
            </a:r>
            <a:r>
              <a:rPr lang="en-US" altLang="zh-CN" sz="400">
                <a:solidFill>
                  <a:schemeClr val="bg1"/>
                </a:solidFill>
              </a:rPr>
              <a:t>“</a:t>
            </a:r>
            <a:r>
              <a:rPr lang="zh-CN" altLang="en-US" sz="400">
                <a:solidFill>
                  <a:schemeClr val="bg1"/>
                </a:solidFill>
              </a:rPr>
              <a:t>今天我们就一起来学习滑轮的相关知识，探究它的工作原理和特点。</a:t>
            </a:r>
            <a:r>
              <a:rPr lang="en-US" altLang="zh-CN" sz="400">
                <a:solidFill>
                  <a:schemeClr val="bg1"/>
                </a:solidFill>
              </a:rPr>
              <a:t>”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（二）新课教学（</a:t>
            </a:r>
            <a:r>
              <a:rPr lang="en-US" altLang="zh-CN" sz="400">
                <a:solidFill>
                  <a:schemeClr val="bg1"/>
                </a:solidFill>
              </a:rPr>
              <a:t>30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认识滑轮（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展示定滑轮和动滑轮的实物模型，介绍滑轮的结构：滑轮是一个周边有槽、能绕轴转动的小轮。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让学生观察定滑轮和动滑轮的安装方式，引导学生发现定滑轮的轴固定不动，而动滑轮的轴随物体一起移动。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举例说明生活中哪些地方用到了定滑轮和动滑轮，让学生对两种滑轮有更直观的认识。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探究定滑轮的特点（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实验准备：每组学生配备一个定滑轮、一个弹簧测力计、钩码若干、细线、铁架台。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提出问题：使用定滑轮有什么特点？它能省力吗？能省距离吗？力的方向会发生改变吗？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引导学生设计实验方案：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用弹簧测力计测出钩码的重力</a:t>
            </a:r>
            <a:r>
              <a:rPr lang="en-US" altLang="zh-CN" sz="400">
                <a:solidFill>
                  <a:schemeClr val="bg1"/>
                </a:solidFill>
              </a:rPr>
              <a:t> G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将定滑轮固定在铁架台上，用细线绕过定滑轮，一端挂钩码，另一端用弹簧测力计竖直向下拉，使钩码匀速上升，读出此时弹簧测力计的示数</a:t>
            </a:r>
            <a:r>
              <a:rPr lang="en-US" altLang="zh-CN" sz="400">
                <a:solidFill>
                  <a:schemeClr val="bg1"/>
                </a:solidFill>
              </a:rPr>
              <a:t> F1</a:t>
            </a:r>
            <a:r>
              <a:rPr lang="zh-CN" altLang="en-US" sz="400">
                <a:solidFill>
                  <a:schemeClr val="bg1"/>
                </a:solidFill>
              </a:rPr>
              <a:t>，并记录钩码上升的高度</a:t>
            </a:r>
            <a:r>
              <a:rPr lang="en-US" altLang="zh-CN" sz="400">
                <a:solidFill>
                  <a:schemeClr val="bg1"/>
                </a:solidFill>
              </a:rPr>
              <a:t> h </a:t>
            </a:r>
            <a:r>
              <a:rPr lang="zh-CN" altLang="en-US" sz="400">
                <a:solidFill>
                  <a:schemeClr val="bg1"/>
                </a:solidFill>
              </a:rPr>
              <a:t>和弹簧测力计移动的距离</a:t>
            </a:r>
            <a:r>
              <a:rPr lang="en-US" altLang="zh-CN" sz="400">
                <a:solidFill>
                  <a:schemeClr val="bg1"/>
                </a:solidFill>
              </a:rPr>
              <a:t> s1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改变钩码的个数，重复上述实验，记录数据。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学生分组进行实验，教师巡视指导，提醒学生注意实验操作规范，如弹簧测力计要竖直匀速拉动，读数时视线要与刻度盘垂直等。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实验结束后，组织学生汇报实验数据，填写在黑板上的表格中。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引导学生分析实验数据，得出结论：使用定滑轮不省力，但可以改变力的方向，且绳子自由端移动的距离</a:t>
            </a:r>
            <a:r>
              <a:rPr lang="en-US" altLang="zh-CN" sz="400">
                <a:solidFill>
                  <a:schemeClr val="bg1"/>
                </a:solidFill>
              </a:rPr>
              <a:t> s </a:t>
            </a:r>
            <a:r>
              <a:rPr lang="zh-CN" altLang="en-US" sz="400">
                <a:solidFill>
                  <a:schemeClr val="bg1"/>
                </a:solidFill>
              </a:rPr>
              <a:t>与物体上升的高度</a:t>
            </a:r>
            <a:r>
              <a:rPr lang="en-US" altLang="zh-CN" sz="400">
                <a:solidFill>
                  <a:schemeClr val="bg1"/>
                </a:solidFill>
              </a:rPr>
              <a:t> h </a:t>
            </a:r>
            <a:r>
              <a:rPr lang="zh-CN" altLang="en-US" sz="400">
                <a:solidFill>
                  <a:schemeClr val="bg1"/>
                </a:solidFill>
              </a:rPr>
              <a:t>相等，即</a:t>
            </a:r>
            <a:r>
              <a:rPr lang="en-US" altLang="zh-CN" sz="400">
                <a:solidFill>
                  <a:schemeClr val="bg1"/>
                </a:solidFill>
              </a:rPr>
              <a:t> s = h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进一步引导学生从杠杆原理的角度分析定滑轮的实质：定滑轮的动力臂和阻力臂都等于滑轮的半径，根据杠杆平衡条件</a:t>
            </a:r>
            <a:r>
              <a:rPr lang="en-US" altLang="zh-CN" sz="400">
                <a:solidFill>
                  <a:schemeClr val="bg1"/>
                </a:solidFill>
              </a:rPr>
              <a:t> F1L1 = F2L2</a:t>
            </a:r>
            <a:r>
              <a:rPr lang="zh-CN" altLang="en-US" sz="400">
                <a:solidFill>
                  <a:schemeClr val="bg1"/>
                </a:solidFill>
              </a:rPr>
              <a:t>，可知</a:t>
            </a:r>
            <a:r>
              <a:rPr lang="en-US" altLang="zh-CN" sz="400">
                <a:solidFill>
                  <a:schemeClr val="bg1"/>
                </a:solidFill>
              </a:rPr>
              <a:t> F1 = F2</a:t>
            </a:r>
            <a:r>
              <a:rPr lang="zh-CN" altLang="en-US" sz="400">
                <a:solidFill>
                  <a:schemeClr val="bg1"/>
                </a:solidFill>
              </a:rPr>
              <a:t>，所以定滑轮不省力，其实质是一个等臂杠杆。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探究动滑轮的特点（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实验准备：每组学生在原有实验器材的基础上，增加一个动滑轮。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提出问题：使用动滑轮有什么特点？它能省力吗？能省距离吗？力的方向会发生改变吗？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引导学生设计实验方案：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用弹簧测力计测出钩码和动滑轮的总重力</a:t>
            </a:r>
            <a:r>
              <a:rPr lang="en-US" altLang="zh-CN" sz="400">
                <a:solidFill>
                  <a:schemeClr val="bg1"/>
                </a:solidFill>
              </a:rPr>
              <a:t> G </a:t>
            </a:r>
            <a:r>
              <a:rPr lang="zh-CN" altLang="en-US" sz="400">
                <a:solidFill>
                  <a:schemeClr val="bg1"/>
                </a:solidFill>
              </a:rPr>
              <a:t>总。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将动滑轮和钩码用细线连接，细线的一端固定在铁架台上，另一端用弹簧测力计竖直向上拉，使钩码匀速上升，读出此时弹簧测力计的示数</a:t>
            </a:r>
            <a:r>
              <a:rPr lang="en-US" altLang="zh-CN" sz="400">
                <a:solidFill>
                  <a:schemeClr val="bg1"/>
                </a:solidFill>
              </a:rPr>
              <a:t> F2</a:t>
            </a:r>
            <a:r>
              <a:rPr lang="zh-CN" altLang="en-US" sz="400">
                <a:solidFill>
                  <a:schemeClr val="bg1"/>
                </a:solidFill>
              </a:rPr>
              <a:t>，并记录钩码上升的高度</a:t>
            </a:r>
            <a:r>
              <a:rPr lang="en-US" altLang="zh-CN" sz="400">
                <a:solidFill>
                  <a:schemeClr val="bg1"/>
                </a:solidFill>
              </a:rPr>
              <a:t> h </a:t>
            </a:r>
            <a:r>
              <a:rPr lang="zh-CN" altLang="en-US" sz="400">
                <a:solidFill>
                  <a:schemeClr val="bg1"/>
                </a:solidFill>
              </a:rPr>
              <a:t>和弹簧测力计移动的距离</a:t>
            </a:r>
            <a:r>
              <a:rPr lang="en-US" altLang="zh-CN" sz="400">
                <a:solidFill>
                  <a:schemeClr val="bg1"/>
                </a:solidFill>
              </a:rPr>
              <a:t> s2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改变钩码的个数，重复上述实验，记录数据。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学生分组进行实验，教师巡视指导。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实验结束后，组织学生汇报实验数据，填写在黑板上的表格中。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引导学生分析实验数据，得出结论：使用动滑轮能省一半力，但不能改变力的方向，且绳子自由端移动的距离</a:t>
            </a:r>
            <a:r>
              <a:rPr lang="en-US" altLang="zh-CN" sz="400">
                <a:solidFill>
                  <a:schemeClr val="bg1"/>
                </a:solidFill>
              </a:rPr>
              <a:t> s </a:t>
            </a:r>
            <a:r>
              <a:rPr lang="zh-CN" altLang="en-US" sz="400">
                <a:solidFill>
                  <a:schemeClr val="bg1"/>
                </a:solidFill>
              </a:rPr>
              <a:t>是物体上升高度</a:t>
            </a:r>
            <a:r>
              <a:rPr lang="en-US" altLang="zh-CN" sz="400">
                <a:solidFill>
                  <a:schemeClr val="bg1"/>
                </a:solidFill>
              </a:rPr>
              <a:t> h </a:t>
            </a:r>
            <a:r>
              <a:rPr lang="zh-CN" altLang="en-US" sz="400">
                <a:solidFill>
                  <a:schemeClr val="bg1"/>
                </a:solidFill>
              </a:rPr>
              <a:t>的</a:t>
            </a:r>
            <a:r>
              <a:rPr lang="en-US" altLang="zh-CN" sz="400">
                <a:solidFill>
                  <a:schemeClr val="bg1"/>
                </a:solidFill>
              </a:rPr>
              <a:t> 2 </a:t>
            </a:r>
            <a:r>
              <a:rPr lang="zh-CN" altLang="en-US" sz="400">
                <a:solidFill>
                  <a:schemeClr val="bg1"/>
                </a:solidFill>
              </a:rPr>
              <a:t>倍，即</a:t>
            </a:r>
            <a:r>
              <a:rPr lang="en-US" altLang="zh-CN" sz="400">
                <a:solidFill>
                  <a:schemeClr val="bg1"/>
                </a:solidFill>
              </a:rPr>
              <a:t> s = 2h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从杠杆原理的角度分析动滑轮的实质：动滑轮的动力臂是滑轮直径，阻力臂是滑轮半径，根据杠杆平衡条件</a:t>
            </a:r>
            <a:r>
              <a:rPr lang="en-US" altLang="zh-CN" sz="400">
                <a:solidFill>
                  <a:schemeClr val="bg1"/>
                </a:solidFill>
              </a:rPr>
              <a:t> F1L1 = F2L2</a:t>
            </a:r>
            <a:r>
              <a:rPr lang="zh-CN" altLang="en-US" sz="400">
                <a:solidFill>
                  <a:schemeClr val="bg1"/>
                </a:solidFill>
              </a:rPr>
              <a:t>，可知</a:t>
            </a:r>
            <a:r>
              <a:rPr lang="en-US" altLang="zh-CN" sz="400">
                <a:solidFill>
                  <a:schemeClr val="bg1"/>
                </a:solidFill>
              </a:rPr>
              <a:t> F1 = 1/2F2</a:t>
            </a:r>
            <a:r>
              <a:rPr lang="zh-CN" altLang="en-US" sz="400">
                <a:solidFill>
                  <a:schemeClr val="bg1"/>
                </a:solidFill>
              </a:rPr>
              <a:t>，所以动滑轮能省一半力，其实质是一个动力臂为阻力臂</a:t>
            </a:r>
            <a:r>
              <a:rPr lang="en-US" altLang="zh-CN" sz="400">
                <a:solidFill>
                  <a:schemeClr val="bg1"/>
                </a:solidFill>
              </a:rPr>
              <a:t> 2 </a:t>
            </a:r>
            <a:r>
              <a:rPr lang="zh-CN" altLang="en-US" sz="400">
                <a:solidFill>
                  <a:schemeClr val="bg1"/>
                </a:solidFill>
              </a:rPr>
              <a:t>倍的省力杠杆。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滑轮组（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展示滑轮组的实物模型，介绍滑轮组是由定滑轮和动滑轮组合而成的。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提问学生：使用滑轮组有什么好处？引导学生思考并回答。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总结：滑轮组既可以省力又可以改变力的方向。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讲解滑轮组省力情况和绳子段数的关系：绳子段数</a:t>
            </a:r>
            <a:r>
              <a:rPr lang="en-US" altLang="zh-CN" sz="400">
                <a:solidFill>
                  <a:schemeClr val="bg1"/>
                </a:solidFill>
              </a:rPr>
              <a:t> n </a:t>
            </a:r>
            <a:r>
              <a:rPr lang="zh-CN" altLang="en-US" sz="400">
                <a:solidFill>
                  <a:schemeClr val="bg1"/>
                </a:solidFill>
              </a:rPr>
              <a:t>是指直接承担重物和动滑轮总重力的绳子的段数。当不考虑动滑轮重、绳重和摩擦时，使用滑轮组提起重物所用的力</a:t>
            </a:r>
            <a:r>
              <a:rPr lang="en-US" altLang="zh-CN" sz="400">
                <a:solidFill>
                  <a:schemeClr val="bg1"/>
                </a:solidFill>
              </a:rPr>
              <a:t> F = 1/nG </a:t>
            </a:r>
            <a:r>
              <a:rPr lang="zh-CN" altLang="en-US" sz="400">
                <a:solidFill>
                  <a:schemeClr val="bg1"/>
                </a:solidFill>
              </a:rPr>
              <a:t>物；绳子自由端移动的距离</a:t>
            </a:r>
            <a:r>
              <a:rPr lang="en-US" altLang="zh-CN" sz="400">
                <a:solidFill>
                  <a:schemeClr val="bg1"/>
                </a:solidFill>
              </a:rPr>
              <a:t> s = nh</a:t>
            </a:r>
            <a:r>
              <a:rPr lang="zh-CN" altLang="en-US" sz="400">
                <a:solidFill>
                  <a:schemeClr val="bg1"/>
                </a:solidFill>
              </a:rPr>
              <a:t>，其中</a:t>
            </a:r>
            <a:r>
              <a:rPr lang="en-US" altLang="zh-CN" sz="400">
                <a:solidFill>
                  <a:schemeClr val="bg1"/>
                </a:solidFill>
              </a:rPr>
              <a:t> h </a:t>
            </a:r>
            <a:r>
              <a:rPr lang="zh-CN" altLang="en-US" sz="400">
                <a:solidFill>
                  <a:schemeClr val="bg1"/>
                </a:solidFill>
              </a:rPr>
              <a:t>是物体上升的高度。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举例说明如何确定绳子段数</a:t>
            </a:r>
            <a:r>
              <a:rPr lang="en-US" altLang="zh-CN" sz="400">
                <a:solidFill>
                  <a:schemeClr val="bg1"/>
                </a:solidFill>
              </a:rPr>
              <a:t> n</a:t>
            </a:r>
            <a:r>
              <a:rPr lang="zh-CN" altLang="en-US" sz="400">
                <a:solidFill>
                  <a:schemeClr val="bg1"/>
                </a:solidFill>
              </a:rPr>
              <a:t>，如让学生观察不同绕法的滑轮组，数出承担重物的绳子段数。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（三）课堂小结（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引导学生回顾本节课所学内容：定滑轮和动滑轮的特点、实质，滑轮组的组成和特点，以及省力情况和绳子段数的关系等。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强调重点和难点知识，帮助学生梳理知识框架。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鼓励学生提出疑问，对学生的问题进行解答。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（四）课堂练习（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多媒体展示一些与滑轮相关的练习题，包括填空题、选择题和计算题。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例如：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填空题：使用定滑轮可以</a:t>
            </a:r>
            <a:r>
              <a:rPr lang="en-US" altLang="zh-CN" sz="400">
                <a:solidFill>
                  <a:schemeClr val="bg1"/>
                </a:solidFill>
              </a:rPr>
              <a:t>______</a:t>
            </a:r>
            <a:r>
              <a:rPr lang="zh-CN" altLang="en-US" sz="400">
                <a:solidFill>
                  <a:schemeClr val="bg1"/>
                </a:solidFill>
              </a:rPr>
              <a:t>，但不能</a:t>
            </a:r>
            <a:r>
              <a:rPr lang="en-US" altLang="zh-CN" sz="400">
                <a:solidFill>
                  <a:schemeClr val="bg1"/>
                </a:solidFill>
              </a:rPr>
              <a:t>______</a:t>
            </a:r>
            <a:r>
              <a:rPr lang="zh-CN" altLang="en-US" sz="400">
                <a:solidFill>
                  <a:schemeClr val="bg1"/>
                </a:solidFill>
              </a:rPr>
              <a:t>；使用动滑轮可以</a:t>
            </a:r>
            <a:r>
              <a:rPr lang="en-US" altLang="zh-CN" sz="400">
                <a:solidFill>
                  <a:schemeClr val="bg1"/>
                </a:solidFill>
              </a:rPr>
              <a:t>______</a:t>
            </a:r>
            <a:r>
              <a:rPr lang="zh-CN" altLang="en-US" sz="400">
                <a:solidFill>
                  <a:schemeClr val="bg1"/>
                </a:solidFill>
              </a:rPr>
              <a:t>，但不能</a:t>
            </a:r>
            <a:r>
              <a:rPr lang="en-US" altLang="zh-CN" sz="400">
                <a:solidFill>
                  <a:schemeClr val="bg1"/>
                </a:solidFill>
              </a:rPr>
              <a:t>______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选择题：下列关于滑轮的说法中，正确的是（</a:t>
            </a:r>
            <a:r>
              <a:rPr lang="en-US" altLang="zh-CN" sz="400">
                <a:solidFill>
                  <a:schemeClr val="bg1"/>
                </a:solidFill>
              </a:rPr>
              <a:t>  </a:t>
            </a:r>
            <a:r>
              <a:rPr lang="zh-CN" altLang="en-US" sz="400">
                <a:solidFill>
                  <a:schemeClr val="bg1"/>
                </a:solidFill>
              </a:rPr>
              <a:t>）</a:t>
            </a:r>
          </a:p>
          <a:p>
            <a:r>
              <a:rPr lang="en-US" altLang="zh-CN" sz="400">
                <a:solidFill>
                  <a:schemeClr val="bg1"/>
                </a:solidFill>
              </a:rPr>
              <a:t>A. </a:t>
            </a:r>
            <a:r>
              <a:rPr lang="zh-CN" altLang="en-US" sz="400">
                <a:solidFill>
                  <a:schemeClr val="bg1"/>
                </a:solidFill>
              </a:rPr>
              <a:t>定滑轮可以省力</a:t>
            </a:r>
            <a:r>
              <a:rPr lang="en-US" altLang="zh-CN" sz="400">
                <a:solidFill>
                  <a:schemeClr val="bg1"/>
                </a:solidFill>
              </a:rPr>
              <a:t>  B. </a:t>
            </a:r>
            <a:r>
              <a:rPr lang="zh-CN" altLang="en-US" sz="400">
                <a:solidFill>
                  <a:schemeClr val="bg1"/>
                </a:solidFill>
              </a:rPr>
              <a:t>动滑轮可以改变力的方向</a:t>
            </a:r>
          </a:p>
          <a:p>
            <a:r>
              <a:rPr lang="en-US" altLang="zh-CN" sz="400">
                <a:solidFill>
                  <a:schemeClr val="bg1"/>
                </a:solidFill>
              </a:rPr>
              <a:t>C. </a:t>
            </a:r>
            <a:r>
              <a:rPr lang="zh-CN" altLang="en-US" sz="400">
                <a:solidFill>
                  <a:schemeClr val="bg1"/>
                </a:solidFill>
              </a:rPr>
              <a:t>滑轮组既可以省力又可以改变力的方向</a:t>
            </a:r>
            <a:r>
              <a:rPr lang="en-US" altLang="zh-CN" sz="400">
                <a:solidFill>
                  <a:schemeClr val="bg1"/>
                </a:solidFill>
              </a:rPr>
              <a:t>  D. </a:t>
            </a:r>
            <a:r>
              <a:rPr lang="zh-CN" altLang="en-US" sz="400">
                <a:solidFill>
                  <a:schemeClr val="bg1"/>
                </a:solidFill>
              </a:rPr>
              <a:t>以上说法都不对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计算题：用一个动滑轮将重为</a:t>
            </a:r>
            <a:r>
              <a:rPr lang="en-US" altLang="zh-CN" sz="400">
                <a:solidFill>
                  <a:schemeClr val="bg1"/>
                </a:solidFill>
              </a:rPr>
              <a:t> 80N </a:t>
            </a:r>
            <a:r>
              <a:rPr lang="zh-CN" altLang="en-US" sz="400">
                <a:solidFill>
                  <a:schemeClr val="bg1"/>
                </a:solidFill>
              </a:rPr>
              <a:t>的物体匀速提升</a:t>
            </a:r>
            <a:r>
              <a:rPr lang="en-US" altLang="zh-CN" sz="400">
                <a:solidFill>
                  <a:schemeClr val="bg1"/>
                </a:solidFill>
              </a:rPr>
              <a:t> 2m</a:t>
            </a:r>
            <a:r>
              <a:rPr lang="zh-CN" altLang="en-US" sz="400">
                <a:solidFill>
                  <a:schemeClr val="bg1"/>
                </a:solidFill>
              </a:rPr>
              <a:t>，不计动滑轮重、绳重和摩擦，求拉力</a:t>
            </a:r>
            <a:r>
              <a:rPr lang="en-US" altLang="zh-CN" sz="400">
                <a:solidFill>
                  <a:schemeClr val="bg1"/>
                </a:solidFill>
              </a:rPr>
              <a:t> F </a:t>
            </a:r>
            <a:r>
              <a:rPr lang="zh-CN" altLang="en-US" sz="400">
                <a:solidFill>
                  <a:schemeClr val="bg1"/>
                </a:solidFill>
              </a:rPr>
              <a:t>的大小和绳子自由端移动的距离</a:t>
            </a:r>
            <a:r>
              <a:rPr lang="en-US" altLang="zh-CN" sz="400">
                <a:solidFill>
                  <a:schemeClr val="bg1"/>
                </a:solidFill>
              </a:rPr>
              <a:t> s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让学生独立完成练习，教师巡视指导，及时发现学生存在的问题。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练习结束后，选取部分学生的答案进行展示，集体订正，讲解解题思路和方法。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（五）布置作业（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课后练习题：课本上相关章节的练习题，进一步巩固本节课所学知识。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实践作业：让学生观察生活中还有哪些地方用到了滑轮或滑轮组，分析它们的工作原理，并记录下来，下节课进行交流。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五、教学反思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本节课的教学过程中，通过实验探究和多媒体辅助教学，学生对滑轮的认识较为直观，积极性较高。但在实验操作过程中，部分学生对实验原理和操作步骤理解不够清晰，导致实验数据不准确。在今后的教学中，应加强实验前的指导，让学生明确实验目的和方法，提高实验的成功率。同时，在讲解滑轮组省力情况和绳子段数的关系时，部分学生理解起来有困难，应多举实例，通过动画演示等方式帮助学生理解。</a:t>
            </a:r>
          </a:p>
        </p:txBody>
      </p:sp>
      <p:pic>
        <p:nvPicPr>
          <p:cNvPr id="77" name="图片 7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0" y="0"/>
            <a:ext cx="12192000" cy="6601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-834045" y="1480930"/>
            <a:ext cx="11194925" cy="5817355"/>
            <a:chOff x="-834045" y="1480930"/>
            <a:chExt cx="11194925" cy="5817355"/>
          </a:xfrm>
        </p:grpSpPr>
        <p:grpSp>
          <p:nvGrpSpPr>
            <p:cNvPr id="78" name="组合 77"/>
            <p:cNvGrpSpPr/>
            <p:nvPr>
              <p:custDataLst>
                <p:tags r:id="rId4"/>
              </p:custDataLst>
            </p:nvPr>
          </p:nvGrpSpPr>
          <p:grpSpPr>
            <a:xfrm>
              <a:off x="6660459" y="4357510"/>
              <a:ext cx="669925" cy="2091055"/>
              <a:chOff x="554" y="3826"/>
              <a:chExt cx="1055" cy="3293"/>
            </a:xfrm>
          </p:grpSpPr>
          <p:sp>
            <p:nvSpPr>
              <p:cNvPr id="79" name="矩形: 圆角 7"/>
              <p:cNvSpPr/>
              <p:nvPr>
                <p:custDataLst>
                  <p:tags r:id="rId36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80" name="流程图: 可选过程 79"/>
              <p:cNvSpPr/>
              <p:nvPr>
                <p:custDataLst>
                  <p:tags r:id="rId37"/>
                </p:custDataLst>
              </p:nvPr>
            </p:nvSpPr>
            <p:spPr>
              <a:xfrm>
                <a:off x="793" y="4018"/>
                <a:ext cx="593" cy="593"/>
              </a:xfrm>
              <a:prstGeom prst="flowChartAlternateProcess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5</a:t>
                </a:r>
              </a:p>
            </p:txBody>
          </p:sp>
          <p:sp>
            <p:nvSpPr>
              <p:cNvPr id="81" name="文本框 80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663" y="4575"/>
                <a:ext cx="864" cy="2544"/>
              </a:xfrm>
              <a:prstGeom prst="flowChartAlternateProcess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课堂检测</a:t>
                </a:r>
              </a:p>
            </p:txBody>
          </p:sp>
        </p:grpSp>
        <p:grpSp>
          <p:nvGrpSpPr>
            <p:cNvPr id="82" name="组合 81"/>
            <p:cNvGrpSpPr/>
            <p:nvPr>
              <p:custDataLst>
                <p:tags r:id="rId5"/>
              </p:custDataLst>
            </p:nvPr>
          </p:nvGrpSpPr>
          <p:grpSpPr>
            <a:xfrm>
              <a:off x="5580142" y="4357510"/>
              <a:ext cx="669925" cy="2091055"/>
              <a:chOff x="554" y="3826"/>
              <a:chExt cx="1055" cy="3293"/>
            </a:xfrm>
          </p:grpSpPr>
          <p:sp>
            <p:nvSpPr>
              <p:cNvPr id="83" name="矩形: 圆角 7"/>
              <p:cNvSpPr/>
              <p:nvPr>
                <p:custDataLst>
                  <p:tags r:id="rId33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84" name="流程图: 可选过程 83"/>
              <p:cNvSpPr/>
              <p:nvPr>
                <p:custDataLst>
                  <p:tags r:id="rId34"/>
                </p:custDataLst>
              </p:nvPr>
            </p:nvSpPr>
            <p:spPr>
              <a:xfrm>
                <a:off x="793" y="4018"/>
                <a:ext cx="593" cy="593"/>
              </a:xfrm>
              <a:prstGeom prst="flowChartAlternateProcess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4</a:t>
                </a:r>
              </a:p>
            </p:txBody>
          </p:sp>
          <p:sp>
            <p:nvSpPr>
              <p:cNvPr id="85" name="文本框 84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641" y="4575"/>
                <a:ext cx="864" cy="2544"/>
              </a:xfrm>
              <a:prstGeom prst="flowChartAlternateProcess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新知讲解</a:t>
                </a:r>
              </a:p>
            </p:txBody>
          </p:sp>
        </p:grpSp>
        <p:grpSp>
          <p:nvGrpSpPr>
            <p:cNvPr id="86" name="组合 85"/>
            <p:cNvGrpSpPr/>
            <p:nvPr>
              <p:custDataLst>
                <p:tags r:id="rId6"/>
              </p:custDataLst>
            </p:nvPr>
          </p:nvGrpSpPr>
          <p:grpSpPr>
            <a:xfrm>
              <a:off x="7682718" y="4357510"/>
              <a:ext cx="669925" cy="2091055"/>
              <a:chOff x="554" y="3826"/>
              <a:chExt cx="1055" cy="3293"/>
            </a:xfrm>
          </p:grpSpPr>
          <p:sp>
            <p:nvSpPr>
              <p:cNvPr id="99" name="矩形: 圆角 7"/>
              <p:cNvSpPr/>
              <p:nvPr>
                <p:custDataLst>
                  <p:tags r:id="rId30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00" name="流程图: 可选过程 99"/>
              <p:cNvSpPr/>
              <p:nvPr>
                <p:custDataLst>
                  <p:tags r:id="rId31"/>
                </p:custDataLst>
              </p:nvPr>
            </p:nvSpPr>
            <p:spPr>
              <a:xfrm>
                <a:off x="793" y="4018"/>
                <a:ext cx="593" cy="593"/>
              </a:xfrm>
              <a:prstGeom prst="flowChartAlternate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6</a:t>
                </a:r>
              </a:p>
            </p:txBody>
          </p:sp>
          <p:sp>
            <p:nvSpPr>
              <p:cNvPr id="101" name="文本框 100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641" y="4575"/>
                <a:ext cx="864" cy="2544"/>
              </a:xfrm>
              <a:prstGeom prst="flowChartAlternateProcess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变式训练</a:t>
                </a:r>
              </a:p>
            </p:txBody>
          </p:sp>
        </p:grpSp>
        <p:grpSp>
          <p:nvGrpSpPr>
            <p:cNvPr id="102" name="组合 101"/>
            <p:cNvGrpSpPr/>
            <p:nvPr>
              <p:custDataLst>
                <p:tags r:id="rId7"/>
              </p:custDataLst>
            </p:nvPr>
          </p:nvGrpSpPr>
          <p:grpSpPr>
            <a:xfrm>
              <a:off x="8712226" y="4357510"/>
              <a:ext cx="669925" cy="2091055"/>
              <a:chOff x="554" y="3826"/>
              <a:chExt cx="1055" cy="3293"/>
            </a:xfrm>
          </p:grpSpPr>
          <p:sp>
            <p:nvSpPr>
              <p:cNvPr id="103" name="矩形: 圆角 7"/>
              <p:cNvSpPr/>
              <p:nvPr>
                <p:custDataLst>
                  <p:tags r:id="rId27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04" name="流程图: 可选过程 103"/>
              <p:cNvSpPr/>
              <p:nvPr>
                <p:custDataLst>
                  <p:tags r:id="rId28"/>
                </p:custDataLst>
              </p:nvPr>
            </p:nvSpPr>
            <p:spPr>
              <a:xfrm>
                <a:off x="793" y="4018"/>
                <a:ext cx="593" cy="593"/>
              </a:xfrm>
              <a:prstGeom prst="flowChartAlternateProcess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7</a:t>
                </a:r>
              </a:p>
            </p:txBody>
          </p:sp>
          <p:sp>
            <p:nvSpPr>
              <p:cNvPr id="105" name="文本框 104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641" y="4575"/>
                <a:ext cx="864" cy="2544"/>
              </a:xfrm>
              <a:prstGeom prst="flowChartAlternateProcess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中考考法</a:t>
                </a:r>
              </a:p>
            </p:txBody>
          </p:sp>
        </p:grpSp>
        <p:grpSp>
          <p:nvGrpSpPr>
            <p:cNvPr id="106" name="组合 105"/>
            <p:cNvGrpSpPr/>
            <p:nvPr>
              <p:custDataLst>
                <p:tags r:id="rId8"/>
              </p:custDataLst>
            </p:nvPr>
          </p:nvGrpSpPr>
          <p:grpSpPr>
            <a:xfrm>
              <a:off x="9690955" y="4357510"/>
              <a:ext cx="669925" cy="2091055"/>
              <a:chOff x="554" y="3826"/>
              <a:chExt cx="1055" cy="3293"/>
            </a:xfrm>
          </p:grpSpPr>
          <p:sp>
            <p:nvSpPr>
              <p:cNvPr id="107" name="矩形: 圆角 7"/>
              <p:cNvSpPr/>
              <p:nvPr>
                <p:custDataLst>
                  <p:tags r:id="rId24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08" name="流程图: 可选过程 107"/>
              <p:cNvSpPr/>
              <p:nvPr>
                <p:custDataLst>
                  <p:tags r:id="rId25"/>
                </p:custDataLst>
              </p:nvPr>
            </p:nvSpPr>
            <p:spPr>
              <a:xfrm>
                <a:off x="793" y="4018"/>
                <a:ext cx="593" cy="593"/>
              </a:xfrm>
              <a:prstGeom prst="flowChartAlternate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8</a:t>
                </a:r>
              </a:p>
            </p:txBody>
          </p:sp>
          <p:sp>
            <p:nvSpPr>
              <p:cNvPr id="109" name="文本框 108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641" y="4575"/>
                <a:ext cx="864" cy="2544"/>
              </a:xfrm>
              <a:prstGeom prst="flowChartAlternateProcess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小结梳理</a:t>
                </a:r>
              </a:p>
            </p:txBody>
          </p:sp>
        </p:grpSp>
        <p:grpSp>
          <p:nvGrpSpPr>
            <p:cNvPr id="110" name="组合 109"/>
            <p:cNvGrpSpPr/>
            <p:nvPr>
              <p:custDataLst>
                <p:tags r:id="rId9"/>
              </p:custDataLst>
            </p:nvPr>
          </p:nvGrpSpPr>
          <p:grpSpPr>
            <a:xfrm>
              <a:off x="2472715" y="4346715"/>
              <a:ext cx="669925" cy="2091055"/>
              <a:chOff x="554" y="3826"/>
              <a:chExt cx="1055" cy="3293"/>
            </a:xfrm>
          </p:grpSpPr>
          <p:sp>
            <p:nvSpPr>
              <p:cNvPr id="111" name="矩形: 圆角 7"/>
              <p:cNvSpPr/>
              <p:nvPr>
                <p:custDataLst>
                  <p:tags r:id="rId21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12" name="圆角矩形 8"/>
              <p:cNvSpPr/>
              <p:nvPr>
                <p:custDataLst>
                  <p:tags r:id="rId22"/>
                </p:custDataLst>
              </p:nvPr>
            </p:nvSpPr>
            <p:spPr>
              <a:xfrm>
                <a:off x="793" y="4018"/>
                <a:ext cx="593" cy="593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1</a:t>
                </a:r>
              </a:p>
            </p:txBody>
          </p:sp>
          <p:sp>
            <p:nvSpPr>
              <p:cNvPr id="113" name="文本框 112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641" y="4575"/>
                <a:ext cx="864" cy="2544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复习引入</a:t>
                </a:r>
              </a:p>
            </p:txBody>
          </p:sp>
        </p:grpSp>
        <p:grpSp>
          <p:nvGrpSpPr>
            <p:cNvPr id="114" name="组合 113"/>
            <p:cNvGrpSpPr/>
            <p:nvPr>
              <p:custDataLst>
                <p:tags r:id="rId10"/>
              </p:custDataLst>
            </p:nvPr>
          </p:nvGrpSpPr>
          <p:grpSpPr>
            <a:xfrm>
              <a:off x="3492078" y="4357510"/>
              <a:ext cx="669925" cy="2091055"/>
              <a:chOff x="554" y="3826"/>
              <a:chExt cx="1055" cy="3293"/>
            </a:xfrm>
          </p:grpSpPr>
          <p:sp>
            <p:nvSpPr>
              <p:cNvPr id="115" name="矩形: 圆角 7"/>
              <p:cNvSpPr/>
              <p:nvPr>
                <p:custDataLst>
                  <p:tags r:id="rId18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16" name="流程图: 可选过程 115"/>
              <p:cNvSpPr/>
              <p:nvPr>
                <p:custDataLst>
                  <p:tags r:id="rId19"/>
                </p:custDataLst>
              </p:nvPr>
            </p:nvSpPr>
            <p:spPr>
              <a:xfrm>
                <a:off x="793" y="4018"/>
                <a:ext cx="593" cy="593"/>
              </a:xfrm>
              <a:prstGeom prst="flowChartAlternateProcess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2</a:t>
                </a:r>
              </a:p>
            </p:txBody>
          </p:sp>
          <p:sp>
            <p:nvSpPr>
              <p:cNvPr id="117" name="文本框 116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641" y="4575"/>
                <a:ext cx="864" cy="2544"/>
              </a:xfrm>
              <a:prstGeom prst="flowChartAlternateProcess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新知讲解</a:t>
                </a:r>
              </a:p>
            </p:txBody>
          </p:sp>
        </p:grpSp>
        <p:grpSp>
          <p:nvGrpSpPr>
            <p:cNvPr id="118" name="组合 117"/>
            <p:cNvGrpSpPr/>
            <p:nvPr>
              <p:custDataLst>
                <p:tags r:id="rId11"/>
              </p:custDataLst>
            </p:nvPr>
          </p:nvGrpSpPr>
          <p:grpSpPr>
            <a:xfrm>
              <a:off x="4536110" y="4357510"/>
              <a:ext cx="669925" cy="2091055"/>
              <a:chOff x="554" y="3826"/>
              <a:chExt cx="1055" cy="3293"/>
            </a:xfrm>
          </p:grpSpPr>
          <p:sp>
            <p:nvSpPr>
              <p:cNvPr id="119" name="矩形: 圆角 7"/>
              <p:cNvSpPr/>
              <p:nvPr>
                <p:custDataLst>
                  <p:tags r:id="rId15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0" name="流程图: 可选过程 119"/>
              <p:cNvSpPr/>
              <p:nvPr>
                <p:custDataLst>
                  <p:tags r:id="rId16"/>
                </p:custDataLst>
              </p:nvPr>
            </p:nvSpPr>
            <p:spPr>
              <a:xfrm>
                <a:off x="793" y="4018"/>
                <a:ext cx="593" cy="593"/>
              </a:xfrm>
              <a:prstGeom prst="flowChartAlternateProcess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3</a:t>
                </a:r>
              </a:p>
            </p:txBody>
          </p:sp>
          <p:sp>
            <p:nvSpPr>
              <p:cNvPr id="121" name="文本框 120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41" y="4575"/>
                <a:ext cx="864" cy="2544"/>
              </a:xfrm>
              <a:prstGeom prst="flowChartAlternateProcess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典例讲解</a:t>
                </a:r>
              </a:p>
            </p:txBody>
          </p:sp>
        </p:grpSp>
        <p:pic>
          <p:nvPicPr>
            <p:cNvPr id="122" name="Picture 3" descr="D:\24春\24春\24春 点拨 4 数学 R（李欣瑶\24春4数下R课件发课件组\24春4数下R课件换图\学生1.pn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2"/>
            <a:stretch>
              <a:fillRect/>
            </a:stretch>
          </p:blipFill>
          <p:spPr bwMode="auto">
            <a:xfrm>
              <a:off x="-834045" y="3423478"/>
              <a:ext cx="3628755" cy="38748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图片 122" descr="图片包含 图标  AI-generated content may be incorrect.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3"/>
            <a:stretch>
              <a:fillRect/>
            </a:stretch>
          </p:blipFill>
          <p:spPr>
            <a:xfrm>
              <a:off x="-89452" y="1480930"/>
              <a:ext cx="2385391" cy="2385391"/>
            </a:xfrm>
            <a:prstGeom prst="rect">
              <a:avLst/>
            </a:prstGeom>
          </p:spPr>
        </p:pic>
        <p:sp>
          <p:nvSpPr>
            <p:cNvPr id="124" name="文本框 123"/>
            <p:cNvSpPr txBox="1"/>
            <p:nvPr>
              <p:custDataLst>
                <p:tags r:id="rId14"/>
              </p:custDataLst>
            </p:nvPr>
          </p:nvSpPr>
          <p:spPr>
            <a:xfrm>
              <a:off x="285750" y="2449203"/>
              <a:ext cx="1761711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800" spc="225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学习目录</a:t>
              </a:r>
            </a:p>
          </p:txBody>
        </p:sp>
      </p:grpSp>
    </p:spTree>
  </p:cSld>
  <p:clrMapOvr>
    <a:masterClrMapping/>
  </p:clrMapOvr>
  <p:transition spd="slow">
    <p:push dir="u"/>
    <p:sndAc>
      <p:stSnd>
        <p:snd r:embed="rId40" name="chimes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21_1#9f065a819?htil=6&amp;vcp=1&amp;vis=1&amp;pid=06d963204&amp;color=0,0,0&amp;tib=255,255,255&amp;vtp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2395" y="1794564"/>
            <a:ext cx="1633728" cy="319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21_2#9f065a819?htil=6&amp;vcp=1&amp;vis=1&amp;pid=06d963204&amp;color=0,0,0&amp;vtp=1&amp;bt=1&amp;bbb=1"/>
          <p:cNvSpPr/>
          <p:nvPr>
            <p:custDataLst>
              <p:tags r:id="rId2"/>
            </p:custDataLst>
          </p:nvPr>
        </p:nvSpPr>
        <p:spPr>
          <a:xfrm>
            <a:off x="719328" y="1733604"/>
            <a:ext cx="8936736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（2）求动滑轮重；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O_6_AN.22_1#9f065a819?htil=6&amp;vcp=1&amp;vis=1&amp;pid=06d963204&amp;color=0,0,0&amp;vtp=1&amp;bbb=1&amp;h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2384860"/>
                <a:ext cx="8936736" cy="22686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900"/>
                  </a:lnSpc>
                </a:pPr>
                <a:r>
                  <a:rPr lang="en-US" altLang="zh-CN" sz="3200" b="0" i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不计绳重及摩擦，则拉力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F</m:t>
                    </m:r>
                    <m: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G</m:t>
                        </m:r>
                        <m: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b="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34" charset="-12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3200" baseline="-10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动</m:t>
                            </m:r>
                          </m:sub>
                        </m:sSub>
                      </m:num>
                      <m:den>
                        <m: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C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，由此可得动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3200" b="0" i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滑轮的重力</a:t>
                </a:r>
              </a:p>
              <a:p>
                <a:pPr latinLnBrk="1">
                  <a:lnSpc>
                    <a:spcPts val="45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G</m:t>
                        </m:r>
                      </m:e>
                      <m:sub>
                        <m:r>
                          <a:rPr lang="en-US" altLang="zh-CN" sz="3200" baseline="-1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动</m:t>
                        </m:r>
                      </m:sub>
                    </m:sSub>
                    <m: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=2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F</m:t>
                    </m:r>
                    <m: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G</m:t>
                    </m:r>
                    <m: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=2×500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N</m:t>
                    </m:r>
                    <m: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−850 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N</m:t>
                    </m:r>
                    <m: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=150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O_6_AN.22_1#9f065a819?htil=6&amp;vcp=1&amp;vis=1&amp;pid=06d96320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2384860"/>
                <a:ext cx="8936736" cy="2268644"/>
              </a:xfrm>
              <a:prstGeom prst="rect">
                <a:avLst/>
              </a:prstGeom>
              <a:blipFill rotWithShape="1">
                <a:blip r:embed="rId9"/>
                <a:stretch>
                  <a:fillRect l="-6" t="-467" r="3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23_1#88777ef8a?htil=7&amp;vcp=1&amp;vis=1&amp;pid=06d963204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2131" y="1363187"/>
            <a:ext cx="1499616" cy="293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O_6_BD.23_2#88777ef8a?htil=7&amp;vcp=1&amp;vis=1&amp;pid=06d963204&amp;color=0,0,0&amp;vtp=1&amp;bt=1&amp;bbb=1&amp;hb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1302227"/>
                <a:ext cx="9070848" cy="13834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（3）当货物重力增大到</a:t>
                </a:r>
                <a14:m>
                  <m:oMath xmlns:m="http://schemas.openxmlformats.org/officeDocument/2006/math">
                    <m: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1 350 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时，滑轮组的机械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效率为多少？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O_6_BD.23_2#88777ef8a?htil=7&amp;vcp=1&amp;vis=1&amp;pid=06d96320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1302227"/>
                <a:ext cx="9070848" cy="1383453"/>
              </a:xfrm>
              <a:prstGeom prst="rect">
                <a:avLst/>
              </a:prstGeom>
              <a:blipFill rotWithShape="1">
                <a:blip r:embed="rId9"/>
                <a:stretch>
                  <a:fillRect l="-6" t="-34" r="4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O_6_AN.24_1#88777ef8a?htil=7&amp;vcp=1&amp;vis=1&amp;pid=06d963204&amp;color=0,0,0&amp;vtp=1&amp;bbb=1&amp;h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2695163"/>
                <a:ext cx="9070848" cy="273693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3200" b="0" i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货物重力为</a:t>
                </a:r>
                <a14:m>
                  <m:oMath xmlns:m="http://schemas.openxmlformats.org/officeDocument/2006/math">
                    <m: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1 350 </m:t>
                    </m:r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时，滑轮组的机械效率</a:t>
                </a:r>
              </a:p>
              <a:p>
                <a:pPr latinLnBrk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η</m:t>
                    </m:r>
                    <m: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b="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34" charset="-120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CN" sz="3200" baseline="-10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有用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b="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34" charset="-120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CN" sz="3200" baseline="-10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总</m:t>
                            </m:r>
                          </m:sub>
                        </m:sSub>
                      </m:den>
                    </m:f>
                    <m: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G</m:t>
                        </m:r>
                        <m: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G</m:t>
                        </m:r>
                        <m: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h</m:t>
                        </m:r>
                        <m: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b="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34" charset="-12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3200" baseline="-10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动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h</m:t>
                        </m:r>
                      </m:den>
                    </m:f>
                    <m: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G</m:t>
                        </m:r>
                        <m: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G</m:t>
                        </m:r>
                        <m: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′+</m:t>
                        </m:r>
                        <m:sSub>
                          <m:sSubPr>
                            <m:ctrlPr>
                              <a:rPr lang="en-US" altLang="zh-CN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 b="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34" charset="-12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3200" baseline="-10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动</m:t>
                            </m:r>
                          </m:sub>
                        </m:sSub>
                      </m:den>
                    </m:f>
                    <m: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1 350 </m:t>
                        </m:r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N</m:t>
                        </m:r>
                      </m:num>
                      <m:den>
                        <m: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1 350 </m:t>
                        </m:r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N</m:t>
                        </m:r>
                        <m: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+150 </m:t>
                        </m:r>
                        <m:r>
                          <m:rPr>
                            <m:sty m:val="p"/>
                          </m:rPr>
                          <a:rPr lang="en-US" altLang="zh-CN" sz="32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34" charset="-120"/>
                          </a:rPr>
                          <m:t>N</m:t>
                        </m:r>
                      </m:den>
                    </m:f>
                    <m:r>
                      <a:rPr lang="en-US" altLang="zh-CN" sz="32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=0.9=90%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O_6_AN.24_1#88777ef8a?htil=7&amp;vcp=1&amp;vis=1&amp;pid=06d96320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19328" y="2695163"/>
                <a:ext cx="9070848" cy="2736935"/>
              </a:xfrm>
              <a:prstGeom prst="rect">
                <a:avLst/>
              </a:prstGeom>
              <a:blipFill rotWithShape="1">
                <a:blip r:embed="rId11"/>
                <a:stretch>
                  <a:fillRect l="-6" t="-8" r="4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4">
            <a:hlinkClick r:id="rId12" action="ppaction://hlinksldjump"/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6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kumimoji="0" sz="2265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1763" y="989381"/>
            <a:ext cx="1333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有用功：</a:t>
            </a:r>
          </a:p>
        </p:txBody>
      </p:sp>
      <p:sp>
        <p:nvSpPr>
          <p:cNvPr id="47107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98300" y="978507"/>
            <a:ext cx="49466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对人们有用的必须要做的功</a:t>
            </a:r>
          </a:p>
        </p:txBody>
      </p:sp>
      <p:sp>
        <p:nvSpPr>
          <p:cNvPr id="47108" name="文本框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98299" y="1689707"/>
            <a:ext cx="57811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并非需要但又不得不做的功</a:t>
            </a:r>
          </a:p>
        </p:txBody>
      </p:sp>
      <p:sp>
        <p:nvSpPr>
          <p:cNvPr id="47109" name="文本框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98299" y="2367370"/>
            <a:ext cx="45914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有用功与额外功的总和</a:t>
            </a:r>
          </a:p>
        </p:txBody>
      </p:sp>
      <p:sp>
        <p:nvSpPr>
          <p:cNvPr id="47110" name="文本框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25263" y="3595272"/>
            <a:ext cx="64756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有用功跟总功的比值叫做机械效率</a:t>
            </a:r>
          </a:p>
        </p:txBody>
      </p:sp>
      <p:sp>
        <p:nvSpPr>
          <p:cNvPr id="47111" name="文本框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37083" y="5225794"/>
            <a:ext cx="35637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机械效率总小于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112" name="文本框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51289" y="4175474"/>
            <a:ext cx="11849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机械效率</a:t>
            </a:r>
          </a:p>
        </p:txBody>
      </p:sp>
      <p:sp>
        <p:nvSpPr>
          <p:cNvPr id="47114" name="AutoShape 14"/>
          <p:cNvSpPr/>
          <p:nvPr>
            <p:custDataLst>
              <p:tags r:id="rId8"/>
            </p:custDataLst>
          </p:nvPr>
        </p:nvSpPr>
        <p:spPr bwMode="auto">
          <a:xfrm>
            <a:off x="2025945" y="3757357"/>
            <a:ext cx="215900" cy="1677987"/>
          </a:xfrm>
          <a:prstGeom prst="leftBrace">
            <a:avLst>
              <a:gd name="adj1" fmla="val 70272"/>
              <a:gd name="adj2" fmla="val 50000"/>
            </a:avLst>
          </a:prstGeom>
          <a:noFill/>
          <a:ln w="19050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115" name="文本框 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07638" y="1700581"/>
            <a:ext cx="1333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额外功：</a:t>
            </a:r>
          </a:p>
        </p:txBody>
      </p:sp>
      <p:sp>
        <p:nvSpPr>
          <p:cNvPr id="47116" name="文本框 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80686" y="2411781"/>
            <a:ext cx="1333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总功：</a:t>
            </a: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2448851" y="4122462"/>
          <a:ext cx="12446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801600" imgH="11277600" progId="Equation.DSMT4">
                  <p:embed/>
                </p:oleObj>
              </mc:Choice>
              <mc:Fallback>
                <p:oleObj name="Equation" r:id="rId13" imgW="12801600" imgH="11277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48851" y="4122462"/>
                        <a:ext cx="1244600" cy="1111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  <p:bldP spid="47108" grpId="0"/>
      <p:bldP spid="47109" grpId="0"/>
      <p:bldP spid="47110" grpId="0"/>
      <p:bldP spid="47111" grpId="0"/>
      <p:bldP spid="47112" grpId="0"/>
      <p:bldP spid="47114" grpId="0" animBg="1"/>
      <p:bldP spid="47115" grpId="0"/>
      <p:bldP spid="471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>
            <p:custDataLst>
              <p:tags r:id="rId1"/>
            </p:custDataLst>
          </p:nvPr>
        </p:nvGrpSpPr>
        <p:grpSpPr>
          <a:xfrm>
            <a:off x="-30953" y="68211"/>
            <a:ext cx="12253906" cy="6721577"/>
            <a:chOff x="-30953" y="68211"/>
            <a:chExt cx="12253906" cy="6721577"/>
          </a:xfrm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2431948" y="737295"/>
              <a:ext cx="7467359" cy="55741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3821798" y="1854709"/>
              <a:ext cx="4582011" cy="342033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93885B"/>
              </a:solidFill>
            </a:ln>
            <a:effectLst>
              <a:outerShdw blurRad="279400" dist="38100" dir="8100000" algn="tr" rotWithShape="0">
                <a:srgbClr val="9388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>
              <a:biLevel thresh="50000"/>
            </a:blip>
            <a:stretch>
              <a:fillRect/>
            </a:stretch>
          </p:blipFill>
          <p:spPr>
            <a:xfrm flipH="1">
              <a:off x="5183699" y="1854708"/>
              <a:ext cx="1862510" cy="92189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>
              <p:custDataLst>
                <p:tags r:id="rId5"/>
              </p:custDataLst>
            </p:nvPr>
          </p:nvGrpSpPr>
          <p:grpSpPr>
            <a:xfrm>
              <a:off x="3036135" y="1275844"/>
              <a:ext cx="6157642" cy="4596494"/>
              <a:chOff x="3017080" y="416684"/>
              <a:chExt cx="6157841" cy="6157841"/>
            </a:xfrm>
          </p:grpSpPr>
          <p:sp>
            <p:nvSpPr>
              <p:cNvPr id="22" name="椭圆 21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3"/>
                </p:custDataLst>
              </p:nvPr>
            </p:nvSpPr>
            <p:spPr>
              <a:xfrm rot="10800000"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7704881" y="4663979"/>
              <a:ext cx="4518072" cy="21131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-30953" y="4067438"/>
              <a:ext cx="3589399" cy="2722350"/>
            </a:xfrm>
            <a:custGeom>
              <a:avLst/>
              <a:gdLst>
                <a:gd name="connsiteX0" fmla="*/ 0 w 5741080"/>
                <a:gd name="connsiteY0" fmla="*/ 0 h 5833155"/>
                <a:gd name="connsiteX1" fmla="*/ 3254688 w 5741080"/>
                <a:gd name="connsiteY1" fmla="*/ 0 h 5833155"/>
                <a:gd name="connsiteX2" fmla="*/ 3254688 w 5741080"/>
                <a:gd name="connsiteY2" fmla="*/ 1173889 h 5833155"/>
                <a:gd name="connsiteX3" fmla="*/ 5633605 w 5741080"/>
                <a:gd name="connsiteY3" fmla="*/ 1173889 h 5833155"/>
                <a:gd name="connsiteX4" fmla="*/ 5633605 w 5741080"/>
                <a:gd name="connsiteY4" fmla="*/ 0 h 5833155"/>
                <a:gd name="connsiteX5" fmla="*/ 5741080 w 5741080"/>
                <a:gd name="connsiteY5" fmla="*/ 0 h 5833155"/>
                <a:gd name="connsiteX6" fmla="*/ 5741080 w 5741080"/>
                <a:gd name="connsiteY6" fmla="*/ 5833155 h 5833155"/>
                <a:gd name="connsiteX7" fmla="*/ 0 w 5741080"/>
                <a:gd name="connsiteY7" fmla="*/ 5833155 h 583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080" h="5833155">
                  <a:moveTo>
                    <a:pt x="0" y="0"/>
                  </a:moveTo>
                  <a:lnTo>
                    <a:pt x="3254688" y="0"/>
                  </a:lnTo>
                  <a:lnTo>
                    <a:pt x="3254688" y="1173889"/>
                  </a:lnTo>
                  <a:lnTo>
                    <a:pt x="5633605" y="1173889"/>
                  </a:lnTo>
                  <a:lnTo>
                    <a:pt x="5633605" y="0"/>
                  </a:lnTo>
                  <a:lnTo>
                    <a:pt x="5741080" y="0"/>
                  </a:lnTo>
                  <a:lnTo>
                    <a:pt x="5741080" y="5833155"/>
                  </a:lnTo>
                  <a:lnTo>
                    <a:pt x="0" y="5833155"/>
                  </a:lnTo>
                  <a:close/>
                </a:path>
              </a:pathLst>
            </a:custGeom>
          </p:spPr>
        </p:pic>
        <p:pic>
          <p:nvPicPr>
            <p:cNvPr id="8" name="PA-图片 6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294" y="10927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9" name="PA-图片 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595" y="13905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0" name="PA-图片 6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02901" y="72798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1" name="PA-图片 6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96493" y="6821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2" name="PA-图片 5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9315" y="755934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3" name="PA-图片 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0443" y="934948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4" name="PA-图片 5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1188" y="76733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5" name="PA-图片 5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7882" y="1608431"/>
              <a:ext cx="924530" cy="740133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4032863" y="2348565"/>
              <a:ext cx="594568" cy="100968"/>
            </a:xfrm>
            <a:custGeom>
              <a:avLst/>
              <a:gdLst>
                <a:gd name="connsiteX0" fmla="*/ 0 w 594587"/>
                <a:gd name="connsiteY0" fmla="*/ 0 h 135265"/>
                <a:gd name="connsiteX1" fmla="*/ 594587 w 594587"/>
                <a:gd name="connsiteY1" fmla="*/ 0 h 135265"/>
                <a:gd name="connsiteX2" fmla="*/ 555758 w 594587"/>
                <a:gd name="connsiteY2" fmla="*/ 39044 h 135265"/>
                <a:gd name="connsiteX3" fmla="*/ 297293 w 594587"/>
                <a:gd name="connsiteY3" fmla="*/ 135265 h 135265"/>
                <a:gd name="connsiteX4" fmla="*/ 38828 w 594587"/>
                <a:gd name="connsiteY4" fmla="*/ 39044 h 135265"/>
                <a:gd name="connsiteX5" fmla="*/ 0 w 594587"/>
                <a:gd name="connsiteY5" fmla="*/ 0 h 13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587" h="135265">
                  <a:moveTo>
                    <a:pt x="0" y="0"/>
                  </a:moveTo>
                  <a:lnTo>
                    <a:pt x="594587" y="0"/>
                  </a:lnTo>
                  <a:lnTo>
                    <a:pt x="555758" y="39044"/>
                  </a:lnTo>
                  <a:cubicBezTo>
                    <a:pt x="481978" y="99793"/>
                    <a:pt x="393034" y="135265"/>
                    <a:pt x="297293" y="135265"/>
                  </a:cubicBezTo>
                  <a:cubicBezTo>
                    <a:pt x="201552" y="135265"/>
                    <a:pt x="112608" y="99793"/>
                    <a:pt x="38828" y="39044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A-图片 5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538909">
              <a:off x="9473152" y="1726233"/>
              <a:ext cx="659806" cy="528208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>
              <a:grayscl/>
            </a:blip>
            <a:stretch>
              <a:fillRect/>
            </a:stretch>
          </p:blipFill>
          <p:spPr>
            <a:xfrm>
              <a:off x="4629216" y="3893875"/>
              <a:ext cx="3072825" cy="124762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5503535" y="3509207"/>
              <a:ext cx="1324182" cy="91006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4046222" y="4464928"/>
              <a:ext cx="3673641" cy="209738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4070405" y="2453061"/>
              <a:ext cx="4699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60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谢谢观看！</a:t>
              </a:r>
            </a:p>
          </p:txBody>
        </p:sp>
      </p:grpSp>
    </p:spTree>
  </p:cSld>
  <p:clrMapOvr>
    <a:masterClrMapping/>
  </p:clrMapOvr>
  <p:transition spd="slow">
    <p:push dir="u"/>
    <p:sndAc>
      <p:stSnd>
        <p:snd r:embed="rId2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585016" y="986763"/>
            <a:ext cx="11783060" cy="48964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3465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465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我国许多地方原来都没有</a:t>
            </a:r>
            <a:endParaRPr lang="en-US" altLang="zh-CN" sz="3465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sz="3465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自来水</a:t>
            </a:r>
            <a:r>
              <a:rPr lang="en-US" sz="3465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3465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人们为了食用水</a:t>
            </a:r>
            <a:r>
              <a:rPr lang="en-US" sz="3465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3465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要从</a:t>
            </a:r>
            <a:endParaRPr lang="en-US" altLang="zh-CN" sz="3465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sz="3465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井中打水。如图所示</a:t>
            </a:r>
            <a:r>
              <a:rPr lang="en-US" sz="3465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3465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在这个从</a:t>
            </a:r>
            <a:endParaRPr lang="en-US" altLang="zh-CN" sz="3465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sz="3465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井中提水上来的过程中</a:t>
            </a:r>
            <a:r>
              <a:rPr lang="en-US" sz="3465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sz="3465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人对哪</a:t>
            </a:r>
            <a:endParaRPr lang="en-US" altLang="zh-CN" sz="3465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sz="3465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些物体做了功</a:t>
            </a:r>
            <a:r>
              <a:rPr lang="en-US" sz="3465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?</a:t>
            </a:r>
            <a:r>
              <a:rPr lang="zh-CN" sz="3465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这些功都是人们</a:t>
            </a:r>
            <a:endParaRPr lang="en-US" altLang="zh-CN" sz="3465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sz="3465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希望做的吗</a:t>
            </a:r>
            <a:r>
              <a:rPr lang="en-US" sz="3465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?</a:t>
            </a:r>
            <a:r>
              <a:rPr lang="zh-CN" sz="3465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对谁做的功才是有用的呢</a:t>
            </a:r>
            <a:r>
              <a:rPr lang="en-US" sz="3465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?</a:t>
            </a:r>
            <a:endParaRPr lang="zh-CN" altLang="en-US" sz="3465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92937" y="1487708"/>
            <a:ext cx="4420679" cy="3176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文本框 8602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09946" y="846034"/>
            <a:ext cx="50423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，表示事物某一方面的优劣。</a:t>
            </a: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1711080" y="2268795"/>
            <a:ext cx="4126301" cy="3329629"/>
            <a:chOff x="2176804" y="2017752"/>
            <a:chExt cx="3148114" cy="2625323"/>
          </a:xfrm>
        </p:grpSpPr>
        <p:pic>
          <p:nvPicPr>
            <p:cNvPr id="86031" name="图片 8603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/>
            <a:srcRect b="7042"/>
            <a:stretch>
              <a:fillRect/>
            </a:stretch>
          </p:blipFill>
          <p:spPr>
            <a:xfrm>
              <a:off x="2176804" y="2017752"/>
              <a:ext cx="3148114" cy="20152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文本框 2"/>
            <p:cNvSpPr txBox="1"/>
            <p:nvPr>
              <p:custDataLst>
                <p:tags r:id="rId12"/>
              </p:custDataLst>
            </p:nvPr>
          </p:nvSpPr>
          <p:spPr bwMode="auto">
            <a:xfrm>
              <a:off x="2706659" y="4181410"/>
              <a:ext cx="23083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zh-CN" altLang="en-US" sz="3000" b="1" dirty="0">
                  <a:solidFill>
                    <a:srgbClr val="002060"/>
                  </a:solidFill>
                  <a:latin typeface="楷体" panose="02010609060101010101" charset="-122"/>
                  <a:ea typeface="楷体" panose="02010609060101010101" charset="-122"/>
                </a:rPr>
                <a:t>种子的发芽率</a:t>
              </a:r>
            </a:p>
          </p:txBody>
        </p:sp>
      </p:grp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7087281" y="2268795"/>
            <a:ext cx="3774682" cy="3306344"/>
            <a:chOff x="7819544" y="3597977"/>
            <a:chExt cx="3159952" cy="2714929"/>
          </a:xfrm>
        </p:grpSpPr>
        <p:sp>
          <p:nvSpPr>
            <p:cNvPr id="4" name="文本框 3"/>
            <p:cNvSpPr txBox="1"/>
            <p:nvPr>
              <p:custDataLst>
                <p:tags r:id="rId9"/>
              </p:custDataLst>
            </p:nvPr>
          </p:nvSpPr>
          <p:spPr bwMode="auto">
            <a:xfrm>
              <a:off x="8437718" y="5851241"/>
              <a:ext cx="19236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 algn="just">
                <a:defRPr sz="3000" b="1">
                  <a:solidFill>
                    <a:srgbClr val="002060"/>
                  </a:solidFill>
                  <a:latin typeface="楷体" panose="02010609060101010101" charset="-122"/>
                  <a:ea typeface="楷体" panose="02010609060101010101" charset="-122"/>
                </a:defRPr>
              </a:lvl1pPr>
            </a:lstStyle>
            <a:p>
              <a:r>
                <a:rPr lang="zh-CN" altLang="en-US" dirty="0"/>
                <a:t>树的成活率</a:t>
              </a:r>
            </a:p>
          </p:txBody>
        </p:sp>
        <p:pic>
          <p:nvPicPr>
            <p:cNvPr id="19460" name="Picture 4" descr="查看源图像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19544" y="3597977"/>
              <a:ext cx="3159952" cy="2065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组合 19"/>
          <p:cNvGrpSpPr/>
          <p:nvPr>
            <p:custDataLst>
              <p:tags r:id="rId4"/>
            </p:custDataLst>
          </p:nvPr>
        </p:nvGrpSpPr>
        <p:grpSpPr>
          <a:xfrm>
            <a:off x="238544" y="846034"/>
            <a:ext cx="2545879" cy="936440"/>
            <a:chOff x="2106020" y="1696437"/>
            <a:chExt cx="2545879" cy="936440"/>
          </a:xfrm>
        </p:grpSpPr>
        <p:sp>
          <p:nvSpPr>
            <p:cNvPr id="14" name="文本框 13"/>
            <p:cNvSpPr txBox="1"/>
            <p:nvPr>
              <p:custDataLst>
                <p:tags r:id="rId5"/>
              </p:custDataLst>
            </p:nvPr>
          </p:nvSpPr>
          <p:spPr bwMode="auto">
            <a:xfrm>
              <a:off x="2106020" y="1940380"/>
              <a:ext cx="13529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zh-CN" altLang="en-US" sz="3000" b="1">
                  <a:latin typeface="楷体" panose="02010609060101010101" charset="-122"/>
                  <a:ea typeface="楷体" panose="02010609060101010101" charset="-122"/>
                </a:rPr>
                <a:t>“率”</a:t>
              </a:r>
              <a:r>
                <a:rPr lang="en-US" altLang="zh-CN" sz="3000" b="1">
                  <a:latin typeface="楷体" panose="02010609060101010101" charset="-122"/>
                  <a:ea typeface="楷体" panose="02010609060101010101" charset="-122"/>
                </a:rPr>
                <a:t>=</a:t>
              </a:r>
              <a:endParaRPr lang="zh-CN" altLang="en-US" sz="3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6"/>
              </p:custDataLst>
            </p:nvPr>
          </p:nvSpPr>
          <p:spPr bwMode="auto">
            <a:xfrm>
              <a:off x="3462483" y="1696437"/>
              <a:ext cx="11589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zh-CN" altLang="en-US" sz="3000" b="1">
                  <a:latin typeface="楷体" panose="02010609060101010101" charset="-122"/>
                  <a:ea typeface="楷体" panose="02010609060101010101" charset="-122"/>
                </a:rPr>
                <a:t>有用量</a:t>
              </a:r>
            </a:p>
          </p:txBody>
        </p:sp>
        <p:sp>
          <p:nvSpPr>
            <p:cNvPr id="31" name="文本框 30"/>
            <p:cNvSpPr txBox="1"/>
            <p:nvPr>
              <p:custDataLst>
                <p:tags r:id="rId7"/>
              </p:custDataLst>
            </p:nvPr>
          </p:nvSpPr>
          <p:spPr bwMode="auto">
            <a:xfrm>
              <a:off x="3655645" y="2171212"/>
              <a:ext cx="772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zh-CN" altLang="en-US" sz="3000" b="1">
                  <a:latin typeface="楷体" panose="02010609060101010101" charset="-122"/>
                  <a:ea typeface="楷体" panose="02010609060101010101" charset="-122"/>
                </a:rPr>
                <a:t>总量</a:t>
              </a:r>
            </a:p>
          </p:txBody>
        </p:sp>
        <p:cxnSp>
          <p:nvCxnSpPr>
            <p:cNvPr id="17" name="直接连接符 16"/>
            <p:cNvCxnSpPr/>
            <p:nvPr>
              <p:custDataLst>
                <p:tags r:id="rId8"/>
              </p:custDataLst>
            </p:nvPr>
          </p:nvCxnSpPr>
          <p:spPr>
            <a:xfrm>
              <a:off x="3499678" y="2199000"/>
              <a:ext cx="115222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文本框 8602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09946" y="846034"/>
            <a:ext cx="50423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，表示事物某一方面的优劣。</a:t>
            </a:r>
          </a:p>
        </p:txBody>
      </p:sp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1207926" y="2484582"/>
            <a:ext cx="4223217" cy="3308766"/>
            <a:chOff x="5987537" y="3160403"/>
            <a:chExt cx="3147397" cy="2591218"/>
          </a:xfrm>
        </p:grpSpPr>
        <p:sp>
          <p:nvSpPr>
            <p:cNvPr id="5" name="文本框 4"/>
            <p:cNvSpPr txBox="1"/>
            <p:nvPr>
              <p:custDataLst>
                <p:tags r:id="rId11"/>
              </p:custDataLst>
            </p:nvPr>
          </p:nvSpPr>
          <p:spPr bwMode="auto">
            <a:xfrm>
              <a:off x="6785287" y="5289956"/>
              <a:ext cx="19236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 algn="just">
                <a:defRPr sz="3000" b="1">
                  <a:solidFill>
                    <a:srgbClr val="002060"/>
                  </a:solidFill>
                  <a:latin typeface="楷体" panose="02010609060101010101" charset="-122"/>
                  <a:ea typeface="楷体" panose="02010609060101010101" charset="-122"/>
                </a:defRPr>
              </a:lvl1pPr>
            </a:lstStyle>
            <a:p>
              <a:r>
                <a:rPr lang="zh-CN" altLang="en-US" dirty="0"/>
                <a:t>油烟净化率</a:t>
              </a:r>
            </a:p>
          </p:txBody>
        </p:sp>
        <p:pic>
          <p:nvPicPr>
            <p:cNvPr id="19458" name="Picture 2" descr="查看源图像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87537" y="3160403"/>
              <a:ext cx="3147397" cy="201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>
            <p:custDataLst>
              <p:tags r:id="rId3"/>
            </p:custDataLst>
          </p:nvPr>
        </p:nvGrpSpPr>
        <p:grpSpPr>
          <a:xfrm>
            <a:off x="6843986" y="2564850"/>
            <a:ext cx="3919035" cy="3188468"/>
            <a:chOff x="8593137" y="687578"/>
            <a:chExt cx="3304856" cy="2575388"/>
          </a:xfrm>
        </p:grpSpPr>
        <p:sp>
          <p:nvSpPr>
            <p:cNvPr id="7" name="文本框 6"/>
            <p:cNvSpPr txBox="1"/>
            <p:nvPr>
              <p:custDataLst>
                <p:tags r:id="rId9"/>
              </p:custDataLst>
            </p:nvPr>
          </p:nvSpPr>
          <p:spPr bwMode="auto">
            <a:xfrm>
              <a:off x="9584004" y="2801301"/>
              <a:ext cx="15388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 algn="just">
                <a:defRPr sz="3000" b="1">
                  <a:solidFill>
                    <a:srgbClr val="002060"/>
                  </a:solidFill>
                  <a:latin typeface="楷体" panose="02010609060101010101" charset="-122"/>
                  <a:ea typeface="楷体" panose="02010609060101010101" charset="-122"/>
                </a:defRPr>
              </a:lvl1pPr>
            </a:lstStyle>
            <a:p>
              <a:r>
                <a:rPr lang="zh-CN" altLang="en-US" dirty="0"/>
                <a:t>工作效率</a:t>
              </a:r>
            </a:p>
          </p:txBody>
        </p:sp>
        <p:pic>
          <p:nvPicPr>
            <p:cNvPr id="86037" name="图片 8603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8593137" y="687578"/>
              <a:ext cx="3304856" cy="20136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0" name="组合 19"/>
          <p:cNvGrpSpPr/>
          <p:nvPr>
            <p:custDataLst>
              <p:tags r:id="rId4"/>
            </p:custDataLst>
          </p:nvPr>
        </p:nvGrpSpPr>
        <p:grpSpPr>
          <a:xfrm>
            <a:off x="238544" y="846034"/>
            <a:ext cx="2545879" cy="936440"/>
            <a:chOff x="2106020" y="1696437"/>
            <a:chExt cx="2545879" cy="936440"/>
          </a:xfrm>
        </p:grpSpPr>
        <p:sp>
          <p:nvSpPr>
            <p:cNvPr id="14" name="文本框 13"/>
            <p:cNvSpPr txBox="1"/>
            <p:nvPr>
              <p:custDataLst>
                <p:tags r:id="rId5"/>
              </p:custDataLst>
            </p:nvPr>
          </p:nvSpPr>
          <p:spPr bwMode="auto">
            <a:xfrm>
              <a:off x="2106020" y="1940380"/>
              <a:ext cx="13529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zh-CN" altLang="en-US" sz="3000" b="1">
                  <a:latin typeface="楷体" panose="02010609060101010101" charset="-122"/>
                  <a:ea typeface="楷体" panose="02010609060101010101" charset="-122"/>
                </a:rPr>
                <a:t>“率”</a:t>
              </a:r>
              <a:r>
                <a:rPr lang="en-US" altLang="zh-CN" sz="3000" b="1">
                  <a:latin typeface="楷体" panose="02010609060101010101" charset="-122"/>
                  <a:ea typeface="楷体" panose="02010609060101010101" charset="-122"/>
                </a:rPr>
                <a:t>=</a:t>
              </a:r>
              <a:endParaRPr lang="zh-CN" altLang="en-US" sz="30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6"/>
              </p:custDataLst>
            </p:nvPr>
          </p:nvSpPr>
          <p:spPr bwMode="auto">
            <a:xfrm>
              <a:off x="3462483" y="1696437"/>
              <a:ext cx="11589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zh-CN" altLang="en-US" sz="3000" b="1">
                  <a:latin typeface="楷体" panose="02010609060101010101" charset="-122"/>
                  <a:ea typeface="楷体" panose="02010609060101010101" charset="-122"/>
                </a:rPr>
                <a:t>有用量</a:t>
              </a:r>
            </a:p>
          </p:txBody>
        </p:sp>
        <p:sp>
          <p:nvSpPr>
            <p:cNvPr id="31" name="文本框 30"/>
            <p:cNvSpPr txBox="1"/>
            <p:nvPr>
              <p:custDataLst>
                <p:tags r:id="rId7"/>
              </p:custDataLst>
            </p:nvPr>
          </p:nvSpPr>
          <p:spPr bwMode="auto">
            <a:xfrm>
              <a:off x="3655645" y="2171212"/>
              <a:ext cx="772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zh-CN" altLang="en-US" sz="3000" b="1">
                  <a:latin typeface="楷体" panose="02010609060101010101" charset="-122"/>
                  <a:ea typeface="楷体" panose="02010609060101010101" charset="-122"/>
                </a:rPr>
                <a:t>总量</a:t>
              </a:r>
            </a:p>
          </p:txBody>
        </p:sp>
        <p:cxnSp>
          <p:nvCxnSpPr>
            <p:cNvPr id="17" name="直接连接符 16"/>
            <p:cNvCxnSpPr/>
            <p:nvPr>
              <p:custDataLst>
                <p:tags r:id="rId8"/>
              </p:custDataLst>
            </p:nvPr>
          </p:nvCxnSpPr>
          <p:spPr>
            <a:xfrm>
              <a:off x="3499678" y="2199000"/>
              <a:ext cx="115222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20170" y="2363858"/>
            <a:ext cx="44401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人把一桶水从1楼提到3楼。</a:t>
            </a:r>
          </a:p>
        </p:txBody>
      </p:sp>
      <p:sp>
        <p:nvSpPr>
          <p:cNvPr id="512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661" y="838967"/>
            <a:ext cx="2131267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有用功：</a:t>
            </a:r>
            <a:endParaRPr lang="zh-CN" altLang="en-US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4403" y="3071843"/>
            <a:ext cx="428706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做功目的：把水提上3楼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8844" y="2606643"/>
            <a:ext cx="2500374" cy="333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87339" y="2363858"/>
            <a:ext cx="19366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做功事件：</a:t>
            </a: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 bwMode="auto">
          <a:xfrm>
            <a:off x="6273483" y="875102"/>
            <a:ext cx="3863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zh-CN" altLang="en-US"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（对目的对象做的功）</a:t>
            </a: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 bwMode="auto">
          <a:xfrm>
            <a:off x="1861257" y="827654"/>
            <a:ext cx="4798750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/>
          <a:p>
            <a:r>
              <a:rPr lang="zh-CN" altLang="en-US"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对人们有用且必须做的功。</a:t>
            </a:r>
          </a:p>
        </p:txBody>
      </p:sp>
      <p:grpSp>
        <p:nvGrpSpPr>
          <p:cNvPr id="6" name="组合 5"/>
          <p:cNvGrpSpPr/>
          <p:nvPr>
            <p:custDataLst>
              <p:tags r:id="rId8"/>
            </p:custDataLst>
          </p:nvPr>
        </p:nvGrpSpPr>
        <p:grpSpPr>
          <a:xfrm>
            <a:off x="962416" y="3790203"/>
            <a:ext cx="3398749" cy="621904"/>
            <a:chOff x="433369" y="3140968"/>
            <a:chExt cx="3398749" cy="621904"/>
          </a:xfrm>
        </p:grpSpPr>
        <p:sp>
          <p:nvSpPr>
            <p:cNvPr id="5123" name="Text Box 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33369" y="3140968"/>
              <a:ext cx="339874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对水做功         ；</a:t>
              </a:r>
            </a:p>
          </p:txBody>
        </p:sp>
        <p:graphicFrame>
          <p:nvGraphicFramePr>
            <p:cNvPr id="16" name="对象 15"/>
            <p:cNvGraphicFramePr>
              <a:graphicFrameLocks noChangeAspect="1"/>
            </p:cNvGraphicFramePr>
            <p:nvPr>
              <p:custDataLst>
                <p:tags r:id="rId25"/>
              </p:custDataLst>
            </p:nvPr>
          </p:nvGraphicFramePr>
          <p:xfrm>
            <a:off x="2173922" y="3192959"/>
            <a:ext cx="769938" cy="569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7924800" imgH="5791200" progId="Equation.DSMT4">
                    <p:embed/>
                  </p:oleObj>
                </mc:Choice>
                <mc:Fallback>
                  <p:oleObj name="Equation" r:id="rId28" imgW="7924800" imgH="5791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2173922" y="3192959"/>
                          <a:ext cx="769938" cy="5699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组合 6"/>
          <p:cNvGrpSpPr/>
          <p:nvPr>
            <p:custDataLst>
              <p:tags r:id="rId9"/>
            </p:custDataLst>
          </p:nvPr>
        </p:nvGrpSpPr>
        <p:grpSpPr>
          <a:xfrm>
            <a:off x="937514" y="5222471"/>
            <a:ext cx="3692922" cy="661010"/>
            <a:chOff x="3160639" y="4457362"/>
            <a:chExt cx="3692922" cy="661010"/>
          </a:xfrm>
        </p:grpSpPr>
        <p:sp>
          <p:nvSpPr>
            <p:cNvPr id="14" name="Text Box 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60639" y="4457362"/>
              <a:ext cx="369292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30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en-US">
                  <a:solidFill>
                    <a:srgbClr val="002060"/>
                  </a:solidFill>
                  <a:ea typeface="宋体" panose="02010600030101010101" pitchFamily="2" charset="-122"/>
                  <a:sym typeface="Arial" panose="020B0604020202020204" pitchFamily="34" charset="0"/>
                </a:rPr>
                <a:t>对桶做功         。</a:t>
              </a:r>
            </a:p>
          </p:txBody>
        </p:sp>
        <p:graphicFrame>
          <p:nvGraphicFramePr>
            <p:cNvPr id="18" name="对象 17"/>
            <p:cNvGraphicFramePr>
              <a:graphicFrameLocks noChangeAspect="1"/>
            </p:cNvGraphicFramePr>
            <p:nvPr>
              <p:custDataLst>
                <p:tags r:id="rId23"/>
              </p:custDataLst>
            </p:nvPr>
          </p:nvGraphicFramePr>
          <p:xfrm>
            <a:off x="4884915" y="4548459"/>
            <a:ext cx="739775" cy="569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7620000" imgH="5791200" progId="Equation.DSMT4">
                    <p:embed/>
                  </p:oleObj>
                </mc:Choice>
                <mc:Fallback>
                  <p:oleObj name="Equation" r:id="rId30" imgW="7620000" imgH="5791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4884915" y="4548459"/>
                          <a:ext cx="739775" cy="5699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组合 8"/>
          <p:cNvGrpSpPr/>
          <p:nvPr>
            <p:custDataLst>
              <p:tags r:id="rId10"/>
            </p:custDataLst>
          </p:nvPr>
        </p:nvGrpSpPr>
        <p:grpSpPr>
          <a:xfrm>
            <a:off x="937514" y="4440438"/>
            <a:ext cx="5070786" cy="655311"/>
            <a:chOff x="433369" y="3839203"/>
            <a:chExt cx="5070786" cy="655311"/>
          </a:xfrm>
        </p:grpSpPr>
        <p:sp>
          <p:nvSpPr>
            <p:cNvPr id="15" name="Text Box 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33369" y="3839203"/>
              <a:ext cx="507078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30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en-US">
                  <a:solidFill>
                    <a:srgbClr val="002060"/>
                  </a:solidFill>
                  <a:ea typeface="宋体" panose="02010600030101010101" pitchFamily="2" charset="-122"/>
                  <a:sym typeface="Arial" panose="020B0604020202020204" pitchFamily="34" charset="0"/>
                </a:rPr>
                <a:t>克服自身重力做功        。</a:t>
              </a:r>
            </a:p>
          </p:txBody>
        </p:sp>
        <p:graphicFrame>
          <p:nvGraphicFramePr>
            <p:cNvPr id="20" name="对象 19"/>
            <p:cNvGraphicFramePr>
              <a:graphicFrameLocks noChangeAspect="1"/>
            </p:cNvGraphicFramePr>
            <p:nvPr>
              <p:custDataLst>
                <p:tags r:id="rId21"/>
              </p:custDataLst>
            </p:nvPr>
          </p:nvGraphicFramePr>
          <p:xfrm>
            <a:off x="3570469" y="3954764"/>
            <a:ext cx="769937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7924800" imgH="5486400" progId="Equation.DSMT4">
                    <p:embed/>
                  </p:oleObj>
                </mc:Choice>
                <mc:Fallback>
                  <p:oleObj name="Equation" r:id="rId32" imgW="7924800" imgH="54864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3570469" y="3954764"/>
                          <a:ext cx="769937" cy="5397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 Box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3660" y="1668443"/>
            <a:ext cx="2131267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额外功：</a:t>
            </a:r>
            <a:endParaRPr lang="zh-CN" altLang="en-US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2"/>
            </p:custDataLst>
          </p:nvPr>
        </p:nvSpPr>
        <p:spPr bwMode="auto">
          <a:xfrm>
            <a:off x="7818778" y="1687745"/>
            <a:ext cx="4249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zh-CN" altLang="en-US"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（对非目的对象做的功）</a:t>
            </a:r>
          </a:p>
        </p:txBody>
      </p:sp>
      <p:sp>
        <p:nvSpPr>
          <p:cNvPr id="22" name="Text Box 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61257" y="1680573"/>
            <a:ext cx="5981900" cy="556563"/>
          </a:xfrm>
          <a:prstGeom prst="rect">
            <a:avLst/>
          </a:prstGeom>
          <a:noFill/>
          <a:ln w="5715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对人们不需要但又不得不做的功。</a:t>
            </a:r>
          </a:p>
        </p:txBody>
      </p:sp>
      <p:grpSp>
        <p:nvGrpSpPr>
          <p:cNvPr id="10" name="组合 9"/>
          <p:cNvGrpSpPr/>
          <p:nvPr>
            <p:custDataLst>
              <p:tags r:id="rId14"/>
            </p:custDataLst>
          </p:nvPr>
        </p:nvGrpSpPr>
        <p:grpSpPr>
          <a:xfrm>
            <a:off x="3816586" y="3842194"/>
            <a:ext cx="3291503" cy="556563"/>
            <a:chOff x="3080002" y="3352133"/>
            <a:chExt cx="3291503" cy="556563"/>
          </a:xfrm>
        </p:grpSpPr>
        <p:sp>
          <p:nvSpPr>
            <p:cNvPr id="4" name="箭头: 右 1"/>
            <p:cNvSpPr/>
            <p:nvPr>
              <p:custDataLst>
                <p:tags r:id="rId18"/>
              </p:custDataLst>
            </p:nvPr>
          </p:nvSpPr>
          <p:spPr>
            <a:xfrm>
              <a:off x="3080002" y="3544826"/>
              <a:ext cx="1615109" cy="2386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638092" y="3352133"/>
              <a:ext cx="1733413" cy="556563"/>
            </a:xfrm>
            <a:prstGeom prst="rect">
              <a:avLst/>
            </a:prstGeom>
            <a:noFill/>
            <a:ln w="571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170" tIns="46990" rIns="90170" bIns="46990">
              <a:spAutoFit/>
            </a:bodyPr>
            <a:lstStyle/>
            <a:p>
              <a:r>
                <a:rPr lang="zh-CN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有用功</a:t>
              </a:r>
              <a:endPara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15"/>
            </p:custDataLst>
          </p:nvPr>
        </p:nvGrpSpPr>
        <p:grpSpPr>
          <a:xfrm>
            <a:off x="5021924" y="4674373"/>
            <a:ext cx="1963821" cy="1006108"/>
            <a:chOff x="5057959" y="4395607"/>
            <a:chExt cx="1963821" cy="1006108"/>
          </a:xfrm>
        </p:grpSpPr>
        <p:sp>
          <p:nvSpPr>
            <p:cNvPr id="13" name="右大括号 12"/>
            <p:cNvSpPr/>
            <p:nvPr>
              <p:custDataLst>
                <p:tags r:id="rId16"/>
              </p:custDataLst>
            </p:nvPr>
          </p:nvSpPr>
          <p:spPr>
            <a:xfrm>
              <a:off x="5057959" y="4395607"/>
              <a:ext cx="324014" cy="1006108"/>
            </a:xfrm>
            <a:prstGeom prst="rightBrace">
              <a:avLst>
                <a:gd name="adj1" fmla="val 42532"/>
                <a:gd name="adj2" fmla="val 50000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495867" y="4620379"/>
              <a:ext cx="1525913" cy="556563"/>
            </a:xfrm>
            <a:prstGeom prst="rect">
              <a:avLst/>
            </a:prstGeom>
            <a:noFill/>
            <a:ln w="571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170" tIns="46990" rIns="90170" bIns="46990">
              <a:spAutoFit/>
            </a:bodyPr>
            <a:lstStyle/>
            <a:p>
              <a:r>
                <a:rPr lang="zh-CN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额外功</a:t>
              </a:r>
              <a:endPara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  <p:cond evt="onBegin" delay="0">
                          <p:tn val="45"/>
                        </p:cond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  <p:cond evt="onBegin" delay="0">
                          <p:tn val="55"/>
                        </p:cond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  <p:cond evt="onBegin" delay="0">
                          <p:tn val="64"/>
                        </p:cond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  <p:cond evt="onBegin" delay="0">
                          <p:tn val="68"/>
                        </p:cond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/>
      <p:bldP spid="5125" grpId="0" animBg="1"/>
      <p:bldP spid="8" grpId="0"/>
      <p:bldP spid="12" grpId="0"/>
      <p:bldP spid="5" grpId="0"/>
      <p:bldP spid="19" grpId="0"/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1129" y="4185355"/>
            <a:ext cx="688829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桶掉水中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把装有水的桶捞起来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有用功是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，额外功是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zh-CN" altLang="zh-CN" sz="3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4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6003" y="2462801"/>
            <a:ext cx="653854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人用水桶从井里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提</a:t>
            </a:r>
            <a:r>
              <a:rPr lang="zh-CN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水,有用功是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额外功是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3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4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55247" y="4977161"/>
            <a:ext cx="21683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对水做的功</a:t>
            </a:r>
          </a:p>
        </p:txBody>
      </p:sp>
      <p:sp>
        <p:nvSpPr>
          <p:cNvPr id="35" name="Text Box 4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39340" y="3231745"/>
            <a:ext cx="228380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对桶做的功</a:t>
            </a:r>
          </a:p>
        </p:txBody>
      </p:sp>
      <p:sp>
        <p:nvSpPr>
          <p:cNvPr id="38" name="Text Box 4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5277" y="3201464"/>
            <a:ext cx="21683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对水做的功</a:t>
            </a:r>
          </a:p>
        </p:txBody>
      </p:sp>
      <p:sp>
        <p:nvSpPr>
          <p:cNvPr id="39" name="Text Box 4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99616" y="4977161"/>
            <a:ext cx="228380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对桶做的功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820620" y="3128726"/>
            <a:ext cx="3332143" cy="2221428"/>
          </a:xfrm>
          <a:prstGeom prst="rect">
            <a:avLst/>
          </a:prstGeom>
        </p:spPr>
      </p:pic>
      <p:grpSp>
        <p:nvGrpSpPr>
          <p:cNvPr id="2" name="组合 1"/>
          <p:cNvGrpSpPr/>
          <p:nvPr>
            <p:custDataLst>
              <p:tags r:id="rId8"/>
            </p:custDataLst>
          </p:nvPr>
        </p:nvGrpSpPr>
        <p:grpSpPr>
          <a:xfrm>
            <a:off x="123660" y="827654"/>
            <a:ext cx="11944679" cy="1409482"/>
            <a:chOff x="123660" y="827654"/>
            <a:chExt cx="11944679" cy="1409482"/>
          </a:xfrm>
        </p:grpSpPr>
        <p:sp>
          <p:nvSpPr>
            <p:cNvPr id="16" name="Text Box 4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3661" y="838967"/>
              <a:ext cx="2131267" cy="556563"/>
            </a:xfrm>
            <a:prstGeom prst="rect">
              <a:avLst/>
            </a:prstGeom>
            <a:noFill/>
            <a:ln w="571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170" tIns="46990" rIns="90170" bIns="46990">
              <a:spAutoFit/>
            </a:bodyPr>
            <a:lstStyle/>
            <a:p>
              <a:r>
                <a:rPr lang="en-US" altLang="zh-CN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1.</a:t>
              </a:r>
              <a:r>
                <a:rPr lang="zh-CN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有用功：</a:t>
              </a:r>
              <a:endPara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 bwMode="auto">
            <a:xfrm>
              <a:off x="6273483" y="875102"/>
              <a:ext cx="38632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zh-CN" altLang="en-US" sz="30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（对目的对象做的功）</a:t>
              </a:r>
            </a:p>
          </p:txBody>
        </p:sp>
        <p:sp>
          <p:nvSpPr>
            <p:cNvPr id="18" name="文本框 17"/>
            <p:cNvSpPr txBox="1"/>
            <p:nvPr>
              <p:custDataLst>
                <p:tags r:id="rId11"/>
              </p:custDataLst>
            </p:nvPr>
          </p:nvSpPr>
          <p:spPr bwMode="auto">
            <a:xfrm>
              <a:off x="1861257" y="827654"/>
              <a:ext cx="4798750" cy="556563"/>
            </a:xfrm>
            <a:prstGeom prst="rect">
              <a:avLst/>
            </a:prstGeom>
            <a:noFill/>
            <a:ln w="571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170" tIns="46990" rIns="90170" bIns="46990" rtlCol="0">
              <a:spAutoFit/>
            </a:bodyPr>
            <a:lstStyle/>
            <a:p>
              <a:r>
                <a:rPr lang="zh-CN" altLang="en-US" sz="30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对人们有用且必须做的功。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23660" y="1668443"/>
              <a:ext cx="2131267" cy="556563"/>
            </a:xfrm>
            <a:prstGeom prst="rect">
              <a:avLst/>
            </a:prstGeom>
            <a:noFill/>
            <a:ln w="571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170" tIns="46990" rIns="90170" bIns="46990">
              <a:spAutoFit/>
            </a:bodyPr>
            <a:lstStyle/>
            <a:p>
              <a:r>
                <a:rPr lang="en-US" altLang="zh-CN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2.</a:t>
              </a:r>
              <a:r>
                <a:rPr lang="zh-CN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额外功：</a:t>
              </a:r>
              <a:endPara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13"/>
              </p:custDataLst>
            </p:nvPr>
          </p:nvSpPr>
          <p:spPr bwMode="auto">
            <a:xfrm>
              <a:off x="7818778" y="1687745"/>
              <a:ext cx="42495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zh-CN" altLang="en-US" sz="30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（对非目的对象做的功）</a:t>
              </a:r>
            </a:p>
          </p:txBody>
        </p:sp>
        <p:sp>
          <p:nvSpPr>
            <p:cNvPr id="22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861257" y="1680573"/>
              <a:ext cx="5981900" cy="556563"/>
            </a:xfrm>
            <a:prstGeom prst="rect">
              <a:avLst/>
            </a:prstGeom>
            <a:noFill/>
            <a:ln w="57150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>
              <a:spAutoFit/>
            </a:bodyPr>
            <a:lstStyle/>
            <a:p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对人们不需要但又不得不做的功。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3" grpId="0" animBg="1"/>
      <p:bldP spid="35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3661" y="838967"/>
            <a:ext cx="1483197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总功：</a:t>
            </a:r>
            <a:endParaRPr lang="zh-CN" altLang="en-US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41135" y="855704"/>
            <a:ext cx="4806398" cy="556563"/>
          </a:xfrm>
          <a:prstGeom prst="rect">
            <a:avLst/>
          </a:prstGeom>
          <a:noFill/>
          <a:ln w="5715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有用功和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所有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额外功之和。</a:t>
            </a: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095669" y="5645861"/>
          <a:ext cx="21018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1640800" imgH="5791200" progId="Equation.DSMT4">
                  <p:embed/>
                </p:oleObj>
              </mc:Choice>
              <mc:Fallback>
                <p:oleObj name="Equation" r:id="rId31" imgW="216408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095669" y="5645861"/>
                        <a:ext cx="2101850" cy="569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197519" y="5605983"/>
          <a:ext cx="10366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0668000" imgH="5791200" progId="Equation.DSMT4">
                  <p:embed/>
                </p:oleObj>
              </mc:Choice>
              <mc:Fallback>
                <p:oleObj name="Equation" r:id="rId33" imgW="106680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197519" y="5605983"/>
                        <a:ext cx="1036638" cy="569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321469" y="5632817"/>
          <a:ext cx="9779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0058400" imgH="5791200" progId="Equation.DSMT4">
                  <p:embed/>
                </p:oleObj>
              </mc:Choice>
              <mc:Fallback>
                <p:oleObj name="Equation" r:id="rId35" imgW="100584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321469" y="5632817"/>
                        <a:ext cx="977900" cy="569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5276992" y="5643299"/>
          <a:ext cx="9779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0058400" imgH="5486400" progId="Equation.DSMT4">
                  <p:embed/>
                </p:oleObj>
              </mc:Choice>
              <mc:Fallback>
                <p:oleObj name="Equation" r:id="rId37" imgW="10058400" imgH="548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5276992" y="5643299"/>
                        <a:ext cx="977900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对象 43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6309679" y="906114"/>
          <a:ext cx="21018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1640800" imgH="5791200" progId="Equation.DSMT4">
                  <p:embed/>
                </p:oleObj>
              </mc:Choice>
              <mc:Fallback>
                <p:oleObj name="Equation" r:id="rId31" imgW="216408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309679" y="906114"/>
                        <a:ext cx="2101850" cy="569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6347533" y="5616538"/>
          <a:ext cx="293370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30175200" imgH="5791200" progId="Equation.DSMT4">
                  <p:embed/>
                </p:oleObj>
              </mc:Choice>
              <mc:Fallback>
                <p:oleObj name="Equation" r:id="rId39" imgW="301752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347533" y="5616538"/>
                        <a:ext cx="2933700" cy="569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9281233" y="5646069"/>
          <a:ext cx="10366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0668000" imgH="5486400" progId="Equation.DSMT4">
                  <p:embed/>
                </p:oleObj>
              </mc:Choice>
              <mc:Fallback>
                <p:oleObj name="Equation" r:id="rId41" imgW="10668000" imgH="548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9281233" y="5646069"/>
                        <a:ext cx="1036637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组合 48"/>
          <p:cNvGrpSpPr/>
          <p:nvPr>
            <p:custDataLst>
              <p:tags r:id="rId10"/>
            </p:custDataLst>
          </p:nvPr>
        </p:nvGrpSpPr>
        <p:grpSpPr>
          <a:xfrm>
            <a:off x="804299" y="1640692"/>
            <a:ext cx="9851879" cy="3576616"/>
            <a:chOff x="887339" y="2363858"/>
            <a:chExt cx="9851879" cy="3576616"/>
          </a:xfrm>
        </p:grpSpPr>
        <p:sp>
          <p:nvSpPr>
            <p:cNvPr id="2" name="Text Box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20170" y="2363858"/>
              <a:ext cx="444011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0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人把一桶水从1楼提到3楼。</a:t>
              </a:r>
            </a:p>
          </p:txBody>
        </p:sp>
        <p:sp>
          <p:nvSpPr>
            <p:cNvPr id="3" name="Text Box 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44403" y="3071843"/>
              <a:ext cx="4287069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做功目的：把水提上3楼</a:t>
              </a:r>
            </a:p>
          </p:txBody>
        </p:sp>
        <p:pic>
          <p:nvPicPr>
            <p:cNvPr id="4" name="Picture 2" descr="查看源图像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8844" y="2606643"/>
              <a:ext cx="2500374" cy="3333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87339" y="2363858"/>
              <a:ext cx="193661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0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做功事件：</a:t>
              </a:r>
            </a:p>
          </p:txBody>
        </p:sp>
        <p:grpSp>
          <p:nvGrpSpPr>
            <p:cNvPr id="7" name="组合 6"/>
            <p:cNvGrpSpPr/>
            <p:nvPr>
              <p:custDataLst>
                <p:tags r:id="rId15"/>
              </p:custDataLst>
            </p:nvPr>
          </p:nvGrpSpPr>
          <p:grpSpPr>
            <a:xfrm>
              <a:off x="962416" y="3790203"/>
              <a:ext cx="3398749" cy="621904"/>
              <a:chOff x="433369" y="3140968"/>
              <a:chExt cx="3398749" cy="621904"/>
            </a:xfrm>
          </p:grpSpPr>
          <p:sp>
            <p:nvSpPr>
              <p:cNvPr id="8" name="Text Box 3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33369" y="3140968"/>
                <a:ext cx="3398749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30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对水做功         ；</a:t>
                </a:r>
              </a:p>
            </p:txBody>
          </p:sp>
          <p:graphicFrame>
            <p:nvGraphicFramePr>
              <p:cNvPr id="9" name="对象 8"/>
              <p:cNvGraphicFramePr>
                <a:graphicFrameLocks noChangeAspect="1"/>
              </p:cNvGraphicFramePr>
              <p:nvPr>
                <p:custDataLst>
                  <p:tags r:id="rId29"/>
                </p:custDataLst>
              </p:nvPr>
            </p:nvGraphicFramePr>
            <p:xfrm>
              <a:off x="2173922" y="3192959"/>
              <a:ext cx="769938" cy="5699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4" imgW="7924800" imgH="5791200" progId="Equation.DSMT4">
                      <p:embed/>
                    </p:oleObj>
                  </mc:Choice>
                  <mc:Fallback>
                    <p:oleObj name="Equation" r:id="rId44" imgW="7924800" imgH="57912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45"/>
                          <a:stretch>
                            <a:fillRect/>
                          </a:stretch>
                        </p:blipFill>
                        <p:spPr>
                          <a:xfrm>
                            <a:off x="2173922" y="3192959"/>
                            <a:ext cx="769938" cy="56991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" name="组合 9"/>
            <p:cNvGrpSpPr/>
            <p:nvPr>
              <p:custDataLst>
                <p:tags r:id="rId16"/>
              </p:custDataLst>
            </p:nvPr>
          </p:nvGrpSpPr>
          <p:grpSpPr>
            <a:xfrm>
              <a:off x="937514" y="5222471"/>
              <a:ext cx="3692922" cy="661010"/>
              <a:chOff x="3160639" y="4457362"/>
              <a:chExt cx="3692922" cy="661010"/>
            </a:xfrm>
          </p:grpSpPr>
          <p:sp>
            <p:nvSpPr>
              <p:cNvPr id="11" name="Text Box 4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160639" y="4457362"/>
                <a:ext cx="3692922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3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CN" altLang="en-US">
                    <a:solidFill>
                      <a:srgbClr val="002060"/>
                    </a:solidFill>
                    <a:ea typeface="宋体" panose="02010600030101010101" pitchFamily="2" charset="-122"/>
                    <a:sym typeface="Arial" panose="020B0604020202020204" pitchFamily="34" charset="0"/>
                  </a:rPr>
                  <a:t>对桶做功         。</a:t>
                </a:r>
              </a:p>
            </p:txBody>
          </p:sp>
          <p:graphicFrame>
            <p:nvGraphicFramePr>
              <p:cNvPr id="12" name="对象 11"/>
              <p:cNvGraphicFramePr>
                <a:graphicFrameLocks noChangeAspect="1"/>
              </p:cNvGraphicFramePr>
              <p:nvPr>
                <p:custDataLst>
                  <p:tags r:id="rId27"/>
                </p:custDataLst>
              </p:nvPr>
            </p:nvGraphicFramePr>
            <p:xfrm>
              <a:off x="4884915" y="4548459"/>
              <a:ext cx="739775" cy="5699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6" imgW="7620000" imgH="5791200" progId="Equation.DSMT4">
                      <p:embed/>
                    </p:oleObj>
                  </mc:Choice>
                  <mc:Fallback>
                    <p:oleObj name="Equation" r:id="rId46" imgW="7620000" imgH="57912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47"/>
                          <a:stretch>
                            <a:fillRect/>
                          </a:stretch>
                        </p:blipFill>
                        <p:spPr>
                          <a:xfrm>
                            <a:off x="4884915" y="4548459"/>
                            <a:ext cx="739775" cy="56991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" name="组合 12"/>
            <p:cNvGrpSpPr/>
            <p:nvPr>
              <p:custDataLst>
                <p:tags r:id="rId17"/>
              </p:custDataLst>
            </p:nvPr>
          </p:nvGrpSpPr>
          <p:grpSpPr>
            <a:xfrm>
              <a:off x="937514" y="4440438"/>
              <a:ext cx="5070786" cy="655311"/>
              <a:chOff x="433369" y="3839203"/>
              <a:chExt cx="5070786" cy="655311"/>
            </a:xfrm>
          </p:grpSpPr>
          <p:sp>
            <p:nvSpPr>
              <p:cNvPr id="14" name="Text Box 4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33369" y="3839203"/>
                <a:ext cx="5070786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3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CN" altLang="en-US">
                    <a:solidFill>
                      <a:srgbClr val="002060"/>
                    </a:solidFill>
                    <a:ea typeface="宋体" panose="02010600030101010101" pitchFamily="2" charset="-122"/>
                    <a:sym typeface="Arial" panose="020B0604020202020204" pitchFamily="34" charset="0"/>
                  </a:rPr>
                  <a:t>克服自身重力做功        。</a:t>
                </a:r>
              </a:p>
            </p:txBody>
          </p:sp>
          <p:graphicFrame>
            <p:nvGraphicFramePr>
              <p:cNvPr id="15" name="对象 14"/>
              <p:cNvGraphicFramePr>
                <a:graphicFrameLocks noChangeAspect="1"/>
              </p:cNvGraphicFramePr>
              <p:nvPr>
                <p:custDataLst>
                  <p:tags r:id="rId25"/>
                </p:custDataLst>
              </p:nvPr>
            </p:nvGraphicFramePr>
            <p:xfrm>
              <a:off x="3570469" y="3954764"/>
              <a:ext cx="769937" cy="539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8" imgW="7924800" imgH="5486400" progId="Equation.DSMT4">
                      <p:embed/>
                    </p:oleObj>
                  </mc:Choice>
                  <mc:Fallback>
                    <p:oleObj name="Equation" r:id="rId48" imgW="7924800" imgH="54864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49"/>
                          <a:stretch>
                            <a:fillRect/>
                          </a:stretch>
                        </p:blipFill>
                        <p:spPr>
                          <a:xfrm>
                            <a:off x="3570469" y="3954764"/>
                            <a:ext cx="769937" cy="53975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" name="组合 15"/>
            <p:cNvGrpSpPr/>
            <p:nvPr>
              <p:custDataLst>
                <p:tags r:id="rId18"/>
              </p:custDataLst>
            </p:nvPr>
          </p:nvGrpSpPr>
          <p:grpSpPr>
            <a:xfrm>
              <a:off x="3816586" y="3842194"/>
              <a:ext cx="3291503" cy="556563"/>
              <a:chOff x="3080002" y="3352133"/>
              <a:chExt cx="3291503" cy="556563"/>
            </a:xfrm>
          </p:grpSpPr>
          <p:sp>
            <p:nvSpPr>
              <p:cNvPr id="17" name="箭头: 右 1"/>
              <p:cNvSpPr/>
              <p:nvPr>
                <p:custDataLst>
                  <p:tags r:id="rId22"/>
                </p:custDataLst>
              </p:nvPr>
            </p:nvSpPr>
            <p:spPr>
              <a:xfrm>
                <a:off x="3080002" y="3544826"/>
                <a:ext cx="1615109" cy="23867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4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638092" y="3352133"/>
                <a:ext cx="1733413" cy="556563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170" tIns="46990" rIns="90170" bIns="46990">
                <a:spAutoFit/>
              </a:bodyPr>
              <a:lstStyle/>
              <a:p>
                <a:r>
                  <a:rPr lang="zh-CN" altLang="en-US" sz="3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有用功</a:t>
                </a:r>
                <a:endPara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组合 19"/>
            <p:cNvGrpSpPr/>
            <p:nvPr>
              <p:custDataLst>
                <p:tags r:id="rId19"/>
              </p:custDataLst>
            </p:nvPr>
          </p:nvGrpSpPr>
          <p:grpSpPr>
            <a:xfrm>
              <a:off x="5021924" y="4674373"/>
              <a:ext cx="1963821" cy="1006108"/>
              <a:chOff x="5057959" y="4395607"/>
              <a:chExt cx="1963821" cy="1006108"/>
            </a:xfrm>
          </p:grpSpPr>
          <p:sp>
            <p:nvSpPr>
              <p:cNvPr id="45" name="右大括号 44"/>
              <p:cNvSpPr/>
              <p:nvPr>
                <p:custDataLst>
                  <p:tags r:id="rId20"/>
                </p:custDataLst>
              </p:nvPr>
            </p:nvSpPr>
            <p:spPr>
              <a:xfrm>
                <a:off x="5057959" y="4395607"/>
                <a:ext cx="324014" cy="1006108"/>
              </a:xfrm>
              <a:prstGeom prst="rightBrace">
                <a:avLst>
                  <a:gd name="adj1" fmla="val 42532"/>
                  <a:gd name="adj2" fmla="val 50000"/>
                </a:avLst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 Box 4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495867" y="4620379"/>
                <a:ext cx="1525913" cy="556563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170" tIns="46990" rIns="90170" bIns="46990">
                <a:spAutoFit/>
              </a:bodyPr>
              <a:lstStyle/>
              <a:p>
                <a:r>
                  <a:rPr lang="zh-CN" altLang="en-US" sz="3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额外功</a:t>
                </a:r>
                <a:endParaRPr lang="zh-CN" altLang="en-US" sz="3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IwMWFkZjA2MzZjMzdlMjQ1ZjNiMWY2MTM0NWU4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6"/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  <p:tag name="KSO_WM_DIAGRAM_VIRTUALLY_FRAME" val="{&quot;height&quot;:377.45236220472447,&quot;left&quot;:394.9966929133858,&quot;top&quot;:138.0355118110236,&quot;width&quot;:404.24787401574815}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7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3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7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7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4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5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7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7"/>
  <p:tag name="KSO_WM_DIAGRAM_VIRTUALLY_FRAME" val="{&quot;height&quot;:281.5,&quot;left&quot;:27.7,&quot;top&quot;:189.5,&quot;width&quot;:664.2}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1"/>
  <p:tag name="KSO_WM_DIAGRAM_VIRTUALLY_FRAME" val="{&quot;height&quot;:281.5,&quot;left&quot;:27.7,&quot;top&quot;:189.5,&quot;width&quot;:664.2}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7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5"/>
  <p:tag name="KSO_WM_DIAGRAM_VIRTUALLY_FRAME" val="{&quot;height&quot;:281.5,&quot;left&quot;:27.7,&quot;top&quot;:189.5,&quot;width&quot;:664.2}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3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9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7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"/>
  <p:tag name="KSO_WM_DIAGRAM_VIRTUALLY_FRAME" val="{&quot;height&quot;:281.5,&quot;left&quot;:27.7,&quot;top&quot;:189.5,&quot;width&quot;:664.2}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8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5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3"/>
  <p:tag name="KSO_WM_DIAGRAM_VIRTUALLY_FRAME" val="{&quot;height&quot;:281.5,&quot;left&quot;:27.7,&quot;top&quot;:189.5,&quot;width&quot;:664.2}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7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"/>
  <p:tag name="KSO_WM_DIAGRAM_VIRTUALLY_FRAME" val="{&quot;height&quot;:281.5,&quot;left&quot;:27.7,&quot;top&quot;:189.5,&quot;width&quot;:664.2}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2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1"/>
  <p:tag name="KSO_WM_DIAGRAM_VIRTUALLY_FRAME" val="{&quot;height&quot;:281.5,&quot;left&quot;:27.7,&quot;top&quot;:189.5,&quot;width&quot;:664.2}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"/>
  <p:tag name="KSO_WM_DIAGRAM_VIRTUALLY_FRAME" val="{&quot;height&quot;:281.5,&quot;left&quot;:27.7,&quot;top&quot;:189.5,&quot;width&quot;:664.2}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4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8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9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7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6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2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9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3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9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7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4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5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"/>
  <p:tag name="KSO_WM_DIAGRAM_VIRTUALLY_FRAME" val="{&quot;height&quot;:281.5,&quot;left&quot;:27.7,&quot;top&quot;:189.5,&quot;width&quot;:664.2}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9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7"/>
  <p:tag name="KSO_WM_DIAGRAM_VIRTUALLY_FRAME" val="{&quot;height&quot;:281.5,&quot;left&quot;:27.7,&quot;top&quot;:189.5,&quot;width&quot;:664.2}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5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7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8"/>
  <p:tag name="KSO_WM_DIAGRAM_VIRTUALLY_FRAME" val="{&quot;height&quot;:281.5,&quot;left&quot;:27.7,&quot;top&quot;:189.5,&quot;width&quot;:664.2}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6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2"/>
  <p:tag name="KSO_WM_DIAGRAM_VIRTUALLY_FRAME" val="{&quot;height&quot;:281.5,&quot;left&quot;:27.7,&quot;top&quot;:189.5,&quot;width&quot;:664.2}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"/>
  <p:tag name="KSO_WM_DIAGRAM_VIRTUALLY_FRAME" val="{&quot;height&quot;:281.5,&quot;left&quot;:27.7,&quot;top&quot;:189.5,&quot;width&quot;:664.2}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"/>
  <p:tag name="KSO_WM_DIAGRAM_VIRTUALLY_FRAME" val="{&quot;height&quot;:281.5,&quot;left&quot;:27.7,&quot;top&quot;:189.5,&quot;width&quot;:664.2}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8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8"/>
  <p:tag name="KSO_WM_DIAGRAM_VIRTUALLY_FRAME" val="{&quot;height&quot;:281.5,&quot;left&quot;:27.7,&quot;top&quot;:189.5,&quot;width&quot;:664.2}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0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4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5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6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9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0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7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8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9"/>
  <p:tag name="KSO_WM_DIAGRAM_VIRTUALLY_FRAME" val="{&quot;height&quot;:281.5,&quot;left&quot;:27.7,&quot;top&quot;:189.5,&quot;width&quot;:664.2}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2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3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7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3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4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5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"/>
</p:tagLst>
</file>

<file path=ppt/tags/tag619.xml><?xml version="1.0" encoding="utf-8"?>
<p:tagLst xmlns:p="http://schemas.openxmlformats.org/presentationml/2006/main">
  <p:tag name="AS_UNIQUEID" val="173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0"/>
  <p:tag name="KSO_WM_DIAGRAM_VIRTUALLY_FRAME" val="{&quot;height&quot;:281.5,&quot;left&quot;:27.7,&quot;top&quot;:189.5,&quot;width&quot;:664.2}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7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9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0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3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0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4"/>
  <p:tag name="KSO_WM_DIAGRAM_VIRTUALLY_FRAME" val="{&quot;height&quot;:281.5,&quot;left&quot;:27.7,&quot;top&quot;:189.5,&quot;width&quot;:664.2}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8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9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4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5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2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3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4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5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"/>
  <p:tag name="KSO_WM_DIAGRAM_VIRTUALLY_FRAME" val="{&quot;height&quot;:281.5,&quot;left&quot;:27.7,&quot;top&quot;:189.5,&quot;width&quot;:664.2}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0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4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0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4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2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3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5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6"/>
  <p:tag name="KSO_WM_DIAGRAM_VIRTUALLY_FRAME" val="{&quot;height&quot;:281.5,&quot;left&quot;:27.7,&quot;top&quot;:189.5,&quot;width&quot;:664.2}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6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7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8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2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3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7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8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0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"/>
  <p:tag name="KSO_WM_DIAGRAM_VIRTUALLY_FRAME" val="{&quot;height&quot;:281.5,&quot;left&quot;:27.7,&quot;top&quot;:189.5,&quot;width&quot;:664.2}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3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4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9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0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4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1"/>
  <p:tag name="KSO_WM_DIAGRAM_VIRTUALLY_FRAME" val="{&quot;height&quot;:281.5,&quot;left&quot;:27.7,&quot;top&quot;:189.5,&quot;width&quot;:664.2}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2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3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4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9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5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6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7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8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0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2"/>
  <p:tag name="KSO_WM_DIAGRAM_VIRTUALLY_FRAME" val="{&quot;height&quot;:281.5,&quot;left&quot;:27.7,&quot;top&quot;:189.5,&quot;width&quot;:664.2}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8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6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7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8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6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9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0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6"/>
  <p:tag name="KSO_WM_DIAGRAM_VIRTUALLY_FRAME" val="{&quot;height&quot;:281.5,&quot;left&quot;:27.7,&quot;top&quot;:189.5,&quot;width&quot;:664.2}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4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5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7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8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7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8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0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7"/>
  <p:tag name="KSO_WM_DIAGRAM_VIRTUALLY_FRAME" val="{&quot;height&quot;:281.5,&quot;left&quot;:27.7,&quot;top&quot;:189.5,&quot;width&quot;:664.2}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2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3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3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4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5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6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7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8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0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"/>
  <p:tag name="KSO_WM_DIAGRAM_VIRTUALLY_FRAME" val="{&quot;height&quot;:281.5,&quot;left&quot;:27.7,&quot;top&quot;:189.5,&quot;width&quot;:664.2}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3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4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5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6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7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8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8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9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  <p:tag name="KSO_WM_DIAGRAM_VIRTUALLY_FRAME" val="{&quot;height&quot;:281.5,&quot;left&quot;:27.7,&quot;top&quot;:189.5,&quot;width&quot;:664.2}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1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2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3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9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0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2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5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7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  <p:tag name="KSO_WM_DIAGRAM_VIRTUALLY_FRAME" val="{&quot;height&quot;:281.5,&quot;left&quot;:27.7,&quot;top&quot;:189.5,&quot;width&quot;:664.2}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5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6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3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7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7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2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4"/>
  <p:tag name="KSO_WM_DIAGRAM_VIRTUALLY_FRAME" val="{&quot;height&quot;:281.5,&quot;left&quot;:27.7,&quot;top&quot;:189.5,&quot;width&quot;:664.2}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9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0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9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4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0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3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1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2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8"/>
  <p:tag name="KSO_WM_DIAGRAM_VIRTUALLY_FRAME" val="{&quot;height&quot;:281.5,&quot;left&quot;:27.7,&quot;top&quot;:189.5,&quot;width&quot;:664.2}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6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7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8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0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2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3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9"/>
  <p:tag name="KSO_WM_DIAGRAM_VIRTUALLY_FRAME" val="{&quot;height&quot;:281.5,&quot;left&quot;:27.7,&quot;top&quot;:189.5,&quot;width&quot;:664.2}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3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4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5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5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6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7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8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9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  <p:tag name="KSO_WM_DIAGRAM_VIRTUALLY_FRAME" val="{&quot;height&quot;:281.5,&quot;left&quot;:27.7,&quot;top&quot;:189.5,&quot;width&quot;:664.2}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2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3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4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6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7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8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9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2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4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0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2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3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0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3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4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1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2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4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9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1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8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6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7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6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1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7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0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8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9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7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3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4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5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6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7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8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9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0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1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8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0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1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6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6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7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8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9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0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7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1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9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0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3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5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6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3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4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1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4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4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2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3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5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0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6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9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7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8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7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5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8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1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9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0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4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4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5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6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7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6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9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0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1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2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3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1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2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6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7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7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9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2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3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4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5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7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8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9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1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8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2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3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7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8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9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0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3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4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5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2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4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6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8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9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5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6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7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9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0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3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2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1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2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3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9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1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2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3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5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9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7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5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6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7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3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4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6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8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9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0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1"/>
</p:tagLst>
</file>

<file path=ppt/tags/tag911.xml><?xml version="1.0" encoding="utf-8"?>
<p:tagLst xmlns:p="http://schemas.openxmlformats.org/presentationml/2006/main">
  <p:tag name="AS_UNIQUEID" val="2026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5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6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7"/>
</p:tagLst>
</file>

<file path=ppt/tags/tag915.xml><?xml version="1.0" encoding="utf-8"?>
<p:tagLst xmlns:p="http://schemas.openxmlformats.org/presentationml/2006/main">
  <p:tag name="AS_UNIQUEID" val="2030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1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2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3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3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5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7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9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0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1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2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1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2"/>
</p:tagLst>
</file>

<file path=ppt/tags/tag928.xml><?xml version="1.0" encoding="utf-8"?>
<p:tagLst xmlns:p="http://schemas.openxmlformats.org/presentationml/2006/main">
  <p:tag name="AS_UNIQUEID" val="2043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4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4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5"/>
</p:tagLst>
</file>

<file path=ppt/tags/tag932.xml><?xml version="1.0" encoding="utf-8"?>
<p:tagLst xmlns:p="http://schemas.openxmlformats.org/presentationml/2006/main">
  <p:tag name="AS_UNIQUEID" val="2047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6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7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8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9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0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1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5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943.xml><?xml version="1.0" encoding="utf-8"?>
<p:tagLst xmlns:p="http://schemas.openxmlformats.org/presentationml/2006/main">
  <p:tag name="AS_UNIQUEID" val="2058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948.xml><?xml version="1.0" encoding="utf-8"?>
<p:tagLst xmlns:p="http://schemas.openxmlformats.org/presentationml/2006/main">
  <p:tag name="AS_UNIQUEID" val="2063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0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955.xml><?xml version="1.0" encoding="utf-8"?>
<p:tagLst xmlns:p="http://schemas.openxmlformats.org/presentationml/2006/main">
  <p:tag name="AS_UNIQUEID" val="2070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959.xml><?xml version="1.0" encoding="utf-8"?>
<p:tagLst xmlns:p="http://schemas.openxmlformats.org/presentationml/2006/main">
  <p:tag name="AS_UNIQUEID" val="207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1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6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7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4"/>
</p:tagLst>
</file>

<file path=ppt/tags/tag970.xml><?xml version="1.0" encoding="utf-8"?>
<p:tagLst xmlns:p="http://schemas.openxmlformats.org/presentationml/2006/main">
  <p:tag name="AS_UNIQUEID" val="2085"/>
</p:tagLst>
</file>

<file path=ppt/tags/tag972.xml><?xml version="1.0" encoding="utf-8"?>
<p:tagLst xmlns:p="http://schemas.openxmlformats.org/presentationml/2006/main">
  <p:tag name="AS_UNIQUEID" val="2087"/>
</p:tagLst>
</file>

<file path=ppt/tags/tag974.xml><?xml version="1.0" encoding="utf-8"?>
<p:tagLst xmlns:p="http://schemas.openxmlformats.org/presentationml/2006/main">
  <p:tag name="AS_UNIQUEID" val="208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7"/>
</p:tagLst>
</file>

<file path=ppt/tags/tag983.xml><?xml version="1.0" encoding="utf-8"?>
<p:tagLst xmlns:p="http://schemas.openxmlformats.org/presentationml/2006/main">
  <p:tag name="AS_UNIQUEID" val="209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8"/>
</p:tagLst>
</file>

<file path=ppt/tags/tag991.xml><?xml version="1.0" encoding="utf-8"?>
<p:tagLst xmlns:p="http://schemas.openxmlformats.org/presentationml/2006/main">
  <p:tag name="AS_UNIQUEID" val="2106"/>
</p:tagLst>
</file>

<file path=ppt/tags/tag993.xml><?xml version="1.0" encoding="utf-8"?>
<p:tagLst xmlns:p="http://schemas.openxmlformats.org/presentationml/2006/main">
  <p:tag name="AS_UNIQUEID" val="2108"/>
</p:tagLst>
</file>

<file path=ppt/theme/theme1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3295</Words>
  <Application>Microsoft Office PowerPoint</Application>
  <PresentationFormat>宽屏</PresentationFormat>
  <Paragraphs>366</Paragraphs>
  <Slides>33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9" baseType="lpstr">
      <vt:lpstr>等线</vt:lpstr>
      <vt:lpstr>方正粗黑宋简体</vt:lpstr>
      <vt:lpstr>黑体</vt:lpstr>
      <vt:lpstr>华光行楷_CNKI</vt:lpstr>
      <vt:lpstr>华文新魏</vt:lpstr>
      <vt:lpstr>楷体</vt:lpstr>
      <vt:lpstr>思源宋体 CN</vt:lpstr>
      <vt:lpstr>宋体</vt:lpstr>
      <vt:lpstr>Arial</vt:lpstr>
      <vt:lpstr>Calibri</vt:lpstr>
      <vt:lpstr>Cambria Math</vt:lpstr>
      <vt:lpstr>Times New Roman</vt:lpstr>
      <vt:lpstr>Wingdings</vt:lpstr>
      <vt:lpstr>2_自定义设计方案</vt:lpstr>
      <vt:lpstr>Equation</vt:lpstr>
      <vt:lpstr>AxMath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2025-03-07T16:11:45Z</cp:lastPrinted>
  <dcterms:created xsi:type="dcterms:W3CDTF">2025-03-07T16:11:45Z</dcterms:created>
  <dcterms:modified xsi:type="dcterms:W3CDTF">2026-02-28T12:58:24Z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