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heme/theme3.xml" ContentType="application/vnd.openxmlformats-officedocument.them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1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5"/>
  </p:notesMasterIdLst>
  <p:sldIdLst>
    <p:sldId id="937" r:id="rId3"/>
    <p:sldId id="342" r:id="rId4"/>
    <p:sldId id="347" r:id="rId5"/>
    <p:sldId id="933" r:id="rId6"/>
    <p:sldId id="322" r:id="rId7"/>
    <p:sldId id="848" r:id="rId8"/>
    <p:sldId id="332" r:id="rId9"/>
    <p:sldId id="321" r:id="rId10"/>
    <p:sldId id="323" r:id="rId11"/>
    <p:sldId id="343" r:id="rId12"/>
    <p:sldId id="934" r:id="rId13"/>
    <p:sldId id="272" r:id="rId14"/>
    <p:sldId id="935" r:id="rId15"/>
    <p:sldId id="847" r:id="rId16"/>
    <p:sldId id="938" r:id="rId17"/>
    <p:sldId id="334" r:id="rId18"/>
    <p:sldId id="335" r:id="rId19"/>
    <p:sldId id="324" r:id="rId20"/>
    <p:sldId id="328" r:id="rId21"/>
    <p:sldId id="337" r:id="rId22"/>
    <p:sldId id="939" r:id="rId23"/>
    <p:sldId id="326" r:id="rId24"/>
    <p:sldId id="944" r:id="rId25"/>
    <p:sldId id="1193" r:id="rId26"/>
    <p:sldId id="344" r:id="rId27"/>
    <p:sldId id="932" r:id="rId28"/>
    <p:sldId id="319" r:id="rId29"/>
    <p:sldId id="327" r:id="rId30"/>
    <p:sldId id="940" r:id="rId31"/>
    <p:sldId id="346" r:id="rId32"/>
    <p:sldId id="936" r:id="rId33"/>
    <p:sldId id="715" r:id="rId34"/>
    <p:sldId id="941" r:id="rId35"/>
    <p:sldId id="1206" r:id="rId36"/>
    <p:sldId id="1198" r:id="rId37"/>
    <p:sldId id="1197" r:id="rId38"/>
    <p:sldId id="1204" r:id="rId39"/>
    <p:sldId id="1205" r:id="rId40"/>
    <p:sldId id="1196" r:id="rId41"/>
    <p:sldId id="1201" r:id="rId42"/>
    <p:sldId id="1207" r:id="rId43"/>
    <p:sldId id="1208" r:id="rId44"/>
  </p:sldIdLst>
  <p:sldSz cx="12192000" cy="6858000"/>
  <p:notesSz cx="6858000" cy="9144000"/>
  <p:custDataLst>
    <p:tags r:id="rId4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3200" b="1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0" autoAdjust="0"/>
    <p:restoredTop sz="94711" autoAdjust="0"/>
  </p:normalViewPr>
  <p:slideViewPr>
    <p:cSldViewPr>
      <p:cViewPr varScale="1">
        <p:scale>
          <a:sx n="82" d="100"/>
          <a:sy n="82" d="100"/>
        </p:scale>
        <p:origin x="307" y="62"/>
      </p:cViewPr>
      <p:guideLst>
        <p:guide pos="52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042A07AE-AF90-4F94-9CE6-978CAE5E05C9}"/>
    <pc:docChg chg="custSel addSld delSld modSld">
      <pc:chgData name="man sci" userId="49ae2bbd3020a361" providerId="LiveId" clId="{042A07AE-AF90-4F94-9CE6-978CAE5E05C9}" dt="2025-05-29T13:03:29.325" v="7" actId="47"/>
      <pc:docMkLst>
        <pc:docMk/>
      </pc:docMkLst>
      <pc:sldChg chg="modSp add mod">
        <pc:chgData name="man sci" userId="49ae2bbd3020a361" providerId="LiveId" clId="{042A07AE-AF90-4F94-9CE6-978CAE5E05C9}" dt="2025-05-29T13:03:20.023" v="3"/>
        <pc:sldMkLst>
          <pc:docMk/>
          <pc:sldMk cId="278422708" sldId="937"/>
        </pc:sldMkLst>
      </pc:sldChg>
      <pc:sldChg chg="del">
        <pc:chgData name="man sci" userId="49ae2bbd3020a361" providerId="LiveId" clId="{042A07AE-AF90-4F94-9CE6-978CAE5E05C9}" dt="2025-05-29T13:03:21.848" v="4" actId="47"/>
        <pc:sldMkLst>
          <pc:docMk/>
          <pc:sldMk cId="2806983345" sldId="1194"/>
        </pc:sldMkLst>
      </pc:sldChg>
      <pc:sldChg chg="del">
        <pc:chgData name="man sci" userId="49ae2bbd3020a361" providerId="LiveId" clId="{042A07AE-AF90-4F94-9CE6-978CAE5E05C9}" dt="2025-05-29T13:03:29.325" v="7" actId="47"/>
        <pc:sldMkLst>
          <pc:docMk/>
          <pc:sldMk cId="2863751884" sldId="1203"/>
        </pc:sldMkLst>
      </pc:sldChg>
      <pc:sldChg chg="addSp delSp mod">
        <pc:chgData name="man sci" userId="49ae2bbd3020a361" providerId="LiveId" clId="{042A07AE-AF90-4F94-9CE6-978CAE5E05C9}" dt="2025-05-19T11:44:07.038" v="1"/>
        <pc:sldMkLst>
          <pc:docMk/>
          <pc:sldMk cId="1796533974" sldId="1205"/>
        </pc:sldMkLst>
      </pc:sldChg>
      <pc:sldChg chg="add">
        <pc:chgData name="man sci" userId="49ae2bbd3020a361" providerId="LiveId" clId="{042A07AE-AF90-4F94-9CE6-978CAE5E05C9}" dt="2025-05-29T13:03:28.080" v="6"/>
        <pc:sldMkLst>
          <pc:docMk/>
          <pc:sldMk cId="301788443" sldId="1206"/>
        </pc:sldMkLst>
      </pc:sldChg>
      <pc:sldChg chg="add del">
        <pc:chgData name="man sci" userId="49ae2bbd3020a361" providerId="LiveId" clId="{042A07AE-AF90-4F94-9CE6-978CAE5E05C9}" dt="2025-05-29T13:03:25.483" v="5" actId="2696"/>
        <pc:sldMkLst>
          <pc:docMk/>
          <pc:sldMk cId="1218426439" sldId="1206"/>
        </pc:sldMkLst>
      </pc:sldChg>
    </pc:docChg>
  </pc:docChgLst>
  <pc:docChgLst>
    <pc:chgData name="man sci" userId="49ae2bbd3020a361" providerId="LiveId" clId="{465CF796-7133-47B4-8D48-A7B1E04B9EFB}"/>
    <pc:docChg chg="undo custSel addSld delSld modSld">
      <pc:chgData name="man sci" userId="49ae2bbd3020a361" providerId="LiveId" clId="{465CF796-7133-47B4-8D48-A7B1E04B9EFB}" dt="2024-11-22T09:56:20.319" v="125" actId="1076"/>
      <pc:docMkLst>
        <pc:docMk/>
      </pc:docMkLst>
      <pc:sldChg chg="addSp delSp modSp mod">
        <pc:chgData name="man sci" userId="49ae2bbd3020a361" providerId="LiveId" clId="{465CF796-7133-47B4-8D48-A7B1E04B9EFB}" dt="2024-11-22T09:32:47.384" v="116"/>
        <pc:sldMkLst>
          <pc:docMk/>
          <pc:sldMk cId="1671291994" sldId="1196"/>
        </pc:sldMkLst>
      </pc:sldChg>
      <pc:sldChg chg="new del">
        <pc:chgData name="man sci" userId="49ae2bbd3020a361" providerId="LiveId" clId="{465CF796-7133-47B4-8D48-A7B1E04B9EFB}" dt="2024-11-22T09:33:00.434" v="117" actId="47"/>
        <pc:sldMkLst>
          <pc:docMk/>
          <pc:sldMk cId="3125689746" sldId="1199"/>
        </pc:sldMkLst>
      </pc:sldChg>
      <pc:sldChg chg="addSp modSp add mod">
        <pc:chgData name="man sci" userId="49ae2bbd3020a361" providerId="LiveId" clId="{465CF796-7133-47B4-8D48-A7B1E04B9EFB}" dt="2024-11-22T09:30:49.531" v="106" actId="1076"/>
        <pc:sldMkLst>
          <pc:docMk/>
          <pc:sldMk cId="1313981980" sldId="1200"/>
        </pc:sldMkLst>
      </pc:sldChg>
      <pc:sldChg chg="addSp modSp new mod modAnim">
        <pc:chgData name="man sci" userId="49ae2bbd3020a361" providerId="LiveId" clId="{465CF796-7133-47B4-8D48-A7B1E04B9EFB}" dt="2024-11-22T09:56:20.319" v="125" actId="1076"/>
        <pc:sldMkLst>
          <pc:docMk/>
          <pc:sldMk cId="935431241" sldId="1201"/>
        </pc:sldMkLst>
      </pc:sldChg>
      <pc:sldChg chg="add del">
        <pc:chgData name="man sci" userId="49ae2bbd3020a361" providerId="LiveId" clId="{465CF796-7133-47B4-8D48-A7B1E04B9EFB}" dt="2024-11-22T09:33:00.434" v="117" actId="47"/>
        <pc:sldMkLst>
          <pc:docMk/>
          <pc:sldMk cId="3451263320" sldId="1201"/>
        </pc:sldMkLst>
      </pc:sldChg>
    </pc:docChg>
  </pc:docChgLst>
  <pc:docChgLst>
    <pc:chgData name="man sci" userId="49ae2bbd3020a361" providerId="LiveId" clId="{0671D5A6-3F1D-4CCE-A09A-FDFC2168709F}"/>
    <pc:docChg chg="custSel modSld">
      <pc:chgData name="man sci" userId="49ae2bbd3020a361" providerId="LiveId" clId="{0671D5A6-3F1D-4CCE-A09A-FDFC2168709F}" dt="2025-01-10T03:37:07.958" v="103"/>
      <pc:docMkLst>
        <pc:docMk/>
      </pc:docMkLst>
      <pc:sldChg chg="modAnim">
        <pc:chgData name="man sci" userId="49ae2bbd3020a361" providerId="LiveId" clId="{0671D5A6-3F1D-4CCE-A09A-FDFC2168709F}" dt="2025-01-10T03:37:07.958" v="103"/>
        <pc:sldMkLst>
          <pc:docMk/>
          <pc:sldMk cId="0" sldId="322"/>
        </pc:sldMkLst>
      </pc:sldChg>
      <pc:sldChg chg="addSp delSp modSp mod modAnim">
        <pc:chgData name="man sci" userId="49ae2bbd3020a361" providerId="LiveId" clId="{0671D5A6-3F1D-4CCE-A09A-FDFC2168709F}" dt="2025-01-10T03:36:54.050" v="102"/>
        <pc:sldMkLst>
          <pc:docMk/>
          <pc:sldMk cId="818031258" sldId="933"/>
        </pc:sldMkLst>
      </pc:sldChg>
    </pc:docChg>
  </pc:docChgLst>
  <pc:docChgLst>
    <pc:chgData name="man sci" userId="49ae2bbd3020a361" providerId="LiveId" clId="{09A82B56-1367-44A7-B508-33ACE89B3EB5}"/>
    <pc:docChg chg="addSld modSld">
      <pc:chgData name="man sci" userId="49ae2bbd3020a361" providerId="LiveId" clId="{09A82B56-1367-44A7-B508-33ACE89B3EB5}" dt="2025-08-06T03:26:59.527" v="0"/>
      <pc:docMkLst>
        <pc:docMk/>
      </pc:docMkLst>
      <pc:sldChg chg="add">
        <pc:chgData name="man sci" userId="49ae2bbd3020a361" providerId="LiveId" clId="{09A82B56-1367-44A7-B508-33ACE89B3EB5}" dt="2025-08-06T03:26:59.527" v="0"/>
        <pc:sldMkLst>
          <pc:docMk/>
          <pc:sldMk cId="1673023965" sldId="1209"/>
        </pc:sldMkLst>
      </pc:sldChg>
      <pc:sldChg chg="add">
        <pc:chgData name="man sci" userId="49ae2bbd3020a361" providerId="LiveId" clId="{09A82B56-1367-44A7-B508-33ACE89B3EB5}" dt="2025-08-06T03:26:59.527" v="0"/>
        <pc:sldMkLst>
          <pc:docMk/>
          <pc:sldMk cId="1958774835" sldId="1210"/>
        </pc:sldMkLst>
      </pc:sldChg>
    </pc:docChg>
  </pc:docChgLst>
  <pc:docChgLst>
    <pc:chgData name="man sci" userId="49ae2bbd3020a361" providerId="LiveId" clId="{7B6191F3-9338-44F3-80A5-B9EBD3829770}"/>
    <pc:docChg chg="custSel modSld">
      <pc:chgData name="man sci" userId="49ae2bbd3020a361" providerId="LiveId" clId="{7B6191F3-9338-44F3-80A5-B9EBD3829770}" dt="2024-10-15T08:17:48.927" v="4" actId="1076"/>
      <pc:docMkLst>
        <pc:docMk/>
      </pc:docMkLst>
      <pc:sldChg chg="delSp modSp mod">
        <pc:chgData name="man sci" userId="49ae2bbd3020a361" providerId="LiveId" clId="{7B6191F3-9338-44F3-80A5-B9EBD3829770}" dt="2024-10-15T08:17:48.927" v="4" actId="1076"/>
        <pc:sldMkLst>
          <pc:docMk/>
          <pc:sldMk cId="3766989834" sldId="1192"/>
        </pc:sldMkLst>
      </pc:sldChg>
    </pc:docChg>
  </pc:docChgLst>
  <pc:docChgLst>
    <pc:chgData name="man sci" userId="49ae2bbd3020a361" providerId="LiveId" clId="{0FB85B55-907F-4F96-AEC5-DA1B0BAB5FD9}"/>
    <pc:docChg chg="undo custSel addSld modSld sldOrd">
      <pc:chgData name="man sci" userId="49ae2bbd3020a361" providerId="LiveId" clId="{0FB85B55-907F-4F96-AEC5-DA1B0BAB5FD9}" dt="2025-06-25T03:35:22.482" v="89" actId="12788"/>
      <pc:docMkLst>
        <pc:docMk/>
      </pc:docMkLst>
      <pc:sldChg chg="addSp delSp modSp mod">
        <pc:chgData name="man sci" userId="49ae2bbd3020a361" providerId="LiveId" clId="{0FB85B55-907F-4F96-AEC5-DA1B0BAB5FD9}" dt="2025-06-25T03:10:45.642" v="20" actId="1076"/>
        <pc:sldMkLst>
          <pc:docMk/>
          <pc:sldMk cId="805938789" sldId="337"/>
        </pc:sldMkLst>
      </pc:sldChg>
      <pc:sldChg chg="addSp delSp modSp mod modAnim">
        <pc:chgData name="man sci" userId="49ae2bbd3020a361" providerId="LiveId" clId="{0FB85B55-907F-4F96-AEC5-DA1B0BAB5FD9}" dt="2025-06-25T03:16:44.651" v="75"/>
        <pc:sldMkLst>
          <pc:docMk/>
          <pc:sldMk cId="818031258" sldId="933"/>
        </pc:sldMkLst>
      </pc:sldChg>
      <pc:sldChg chg="delSp modSp mod">
        <pc:chgData name="man sci" userId="49ae2bbd3020a361" providerId="LiveId" clId="{0FB85B55-907F-4F96-AEC5-DA1B0BAB5FD9}" dt="2025-06-25T03:35:22.482" v="89" actId="12788"/>
        <pc:sldMkLst>
          <pc:docMk/>
          <pc:sldMk cId="3383193927" sldId="935"/>
        </pc:sldMkLst>
      </pc:sldChg>
      <pc:sldChg chg="add ord">
        <pc:chgData name="man sci" userId="49ae2bbd3020a361" providerId="LiveId" clId="{0FB85B55-907F-4F96-AEC5-DA1B0BAB5FD9}" dt="2025-06-25T03:09:33.156" v="5"/>
        <pc:sldMkLst>
          <pc:docMk/>
          <pc:sldMk cId="3195872115" sldId="1207"/>
        </pc:sldMkLst>
      </pc:sldChg>
      <pc:sldChg chg="addSp modSp add">
        <pc:chgData name="man sci" userId="49ae2bbd3020a361" providerId="LiveId" clId="{0FB85B55-907F-4F96-AEC5-DA1B0BAB5FD9}" dt="2025-06-25T03:09:37.301" v="7"/>
        <pc:sldMkLst>
          <pc:docMk/>
          <pc:sldMk cId="213339513" sldId="1208"/>
        </pc:sldMkLst>
      </pc:sldChg>
    </pc:docChg>
  </pc:docChgLst>
  <pc:docChgLst>
    <pc:chgData name="man sci" userId="49ae2bbd3020a361" providerId="LiveId" clId="{62B67F2E-B3BA-493B-B246-496451716F22}"/>
    <pc:docChg chg="addSld delSld modSld">
      <pc:chgData name="man sci" userId="49ae2bbd3020a361" providerId="LiveId" clId="{62B67F2E-B3BA-493B-B246-496451716F22}" dt="2025-03-24T08:27:50.235" v="1" actId="47"/>
      <pc:docMkLst>
        <pc:docMk/>
      </pc:docMkLst>
      <pc:sldChg chg="del">
        <pc:chgData name="man sci" userId="49ae2bbd3020a361" providerId="LiveId" clId="{62B67F2E-B3BA-493B-B246-496451716F22}" dt="2025-03-24T08:27:50.235" v="1" actId="47"/>
        <pc:sldMkLst>
          <pc:docMk/>
          <pc:sldMk cId="1761699137" sldId="931"/>
        </pc:sldMkLst>
      </pc:sldChg>
      <pc:sldChg chg="add">
        <pc:chgData name="man sci" userId="49ae2bbd3020a361" providerId="LiveId" clId="{62B67F2E-B3BA-493B-B246-496451716F22}" dt="2025-03-24T08:27:48.698" v="0"/>
        <pc:sldMkLst>
          <pc:docMk/>
          <pc:sldMk cId="2863751884" sldId="1203"/>
        </pc:sldMkLst>
      </pc:sldChg>
    </pc:docChg>
  </pc:docChgLst>
  <pc:docChgLst>
    <pc:chgData name="man sci" userId="49ae2bbd3020a361" providerId="LiveId" clId="{508E2DF1-C1C2-48B5-AFE6-B0F09D86C6ED}"/>
    <pc:docChg chg="undo custSel addSld delSld modSld sldOrd">
      <pc:chgData name="man sci" userId="49ae2bbd3020a361" providerId="LiveId" clId="{508E2DF1-C1C2-48B5-AFE6-B0F09D86C6ED}" dt="2024-09-27T02:00:19.494" v="1806" actId="47"/>
      <pc:docMkLst>
        <pc:docMk/>
      </pc:docMkLst>
      <pc:sldChg chg="addSp delSp modSp mod setBg delAnim modAnim">
        <pc:chgData name="man sci" userId="49ae2bbd3020a361" providerId="LiveId" clId="{508E2DF1-C1C2-48B5-AFE6-B0F09D86C6ED}" dt="2024-09-12T01:57:21.971" v="332" actId="207"/>
        <pc:sldMkLst>
          <pc:docMk/>
          <pc:sldMk cId="0" sldId="272"/>
        </pc:sldMkLst>
      </pc:sldChg>
      <pc:sldChg chg="addSp delSp modSp mod setBg modAnim">
        <pc:chgData name="man sci" userId="49ae2bbd3020a361" providerId="LiveId" clId="{508E2DF1-C1C2-48B5-AFE6-B0F09D86C6ED}" dt="2024-09-12T10:15:04.275" v="1188"/>
        <pc:sldMkLst>
          <pc:docMk/>
          <pc:sldMk cId="0" sldId="319"/>
        </pc:sldMkLst>
      </pc:sldChg>
      <pc:sldChg chg="modSp mod setBg">
        <pc:chgData name="man sci" userId="49ae2bbd3020a361" providerId="LiveId" clId="{508E2DF1-C1C2-48B5-AFE6-B0F09D86C6ED}" dt="2024-09-12T01:36:58.995" v="294" actId="1076"/>
        <pc:sldMkLst>
          <pc:docMk/>
          <pc:sldMk cId="0" sldId="321"/>
        </pc:sldMkLst>
      </pc:sldChg>
      <pc:sldChg chg="modSp setBg modAnim">
        <pc:chgData name="man sci" userId="49ae2bbd3020a361" providerId="LiveId" clId="{508E2DF1-C1C2-48B5-AFE6-B0F09D86C6ED}" dt="2024-09-12T01:36:33.218" v="290" actId="1076"/>
        <pc:sldMkLst>
          <pc:docMk/>
          <pc:sldMk cId="0" sldId="322"/>
        </pc:sldMkLst>
      </pc:sldChg>
      <pc:sldChg chg="modSp setBg modAnim">
        <pc:chgData name="man sci" userId="49ae2bbd3020a361" providerId="LiveId" clId="{508E2DF1-C1C2-48B5-AFE6-B0F09D86C6ED}" dt="2024-09-12T01:38:20.324" v="300"/>
        <pc:sldMkLst>
          <pc:docMk/>
          <pc:sldMk cId="0" sldId="323"/>
        </pc:sldMkLst>
      </pc:sldChg>
      <pc:sldChg chg="addSp delSp modSp mod setBg modAnim">
        <pc:chgData name="man sci" userId="49ae2bbd3020a361" providerId="LiveId" clId="{508E2DF1-C1C2-48B5-AFE6-B0F09D86C6ED}" dt="2024-09-13T02:03:19.156" v="1302"/>
        <pc:sldMkLst>
          <pc:docMk/>
          <pc:sldMk cId="0" sldId="324"/>
        </pc:sldMkLst>
      </pc:sldChg>
      <pc:sldChg chg="modSp mod setBg modAnim">
        <pc:chgData name="man sci" userId="49ae2bbd3020a361" providerId="LiveId" clId="{508E2DF1-C1C2-48B5-AFE6-B0F09D86C6ED}" dt="2024-09-12T10:14:39.710" v="1186" actId="1076"/>
        <pc:sldMkLst>
          <pc:docMk/>
          <pc:sldMk cId="0" sldId="326"/>
        </pc:sldMkLst>
      </pc:sldChg>
      <pc:sldChg chg="addSp delSp modSp mod setBg delAnim modAnim">
        <pc:chgData name="man sci" userId="49ae2bbd3020a361" providerId="LiveId" clId="{508E2DF1-C1C2-48B5-AFE6-B0F09D86C6ED}" dt="2024-09-12T10:15:13.806" v="1189"/>
        <pc:sldMkLst>
          <pc:docMk/>
          <pc:sldMk cId="0" sldId="327"/>
        </pc:sldMkLst>
      </pc:sldChg>
      <pc:sldChg chg="addSp delSp modSp mod setBg delAnim modAnim">
        <pc:chgData name="man sci" userId="49ae2bbd3020a361" providerId="LiveId" clId="{508E2DF1-C1C2-48B5-AFE6-B0F09D86C6ED}" dt="2024-09-13T02:16:23.952" v="1430" actId="14100"/>
        <pc:sldMkLst>
          <pc:docMk/>
          <pc:sldMk cId="0" sldId="328"/>
        </pc:sldMkLst>
      </pc:sldChg>
      <pc:sldChg chg="modSp setBg modAnim">
        <pc:chgData name="man sci" userId="49ae2bbd3020a361" providerId="LiveId" clId="{508E2DF1-C1C2-48B5-AFE6-B0F09D86C6ED}" dt="2024-09-12T01:38:28.397" v="301"/>
        <pc:sldMkLst>
          <pc:docMk/>
          <pc:sldMk cId="0" sldId="332"/>
        </pc:sldMkLst>
      </pc:sldChg>
      <pc:sldChg chg="modSp mod setBg">
        <pc:chgData name="man sci" userId="49ae2bbd3020a361" providerId="LiveId" clId="{508E2DF1-C1C2-48B5-AFE6-B0F09D86C6ED}" dt="2024-09-12T10:05:27.451" v="1124" actId="207"/>
        <pc:sldMkLst>
          <pc:docMk/>
          <pc:sldMk cId="576099342" sldId="334"/>
        </pc:sldMkLst>
      </pc:sldChg>
      <pc:sldChg chg="addSp delSp modSp mod setBg modAnim">
        <pc:chgData name="man sci" userId="49ae2bbd3020a361" providerId="LiveId" clId="{508E2DF1-C1C2-48B5-AFE6-B0F09D86C6ED}" dt="2024-09-13T02:00:54.933" v="1288" actId="166"/>
        <pc:sldMkLst>
          <pc:docMk/>
          <pc:sldMk cId="1384390119" sldId="335"/>
        </pc:sldMkLst>
      </pc:sldChg>
      <pc:sldChg chg="del setBg">
        <pc:chgData name="man sci" userId="49ae2bbd3020a361" providerId="LiveId" clId="{508E2DF1-C1C2-48B5-AFE6-B0F09D86C6ED}" dt="2024-09-11T02:34:16.420" v="129" actId="47"/>
        <pc:sldMkLst>
          <pc:docMk/>
          <pc:sldMk cId="1877632848" sldId="336"/>
        </pc:sldMkLst>
      </pc:sldChg>
      <pc:sldChg chg="addSp delSp modSp mod ord setBg modAnim">
        <pc:chgData name="man sci" userId="49ae2bbd3020a361" providerId="LiveId" clId="{508E2DF1-C1C2-48B5-AFE6-B0F09D86C6ED}" dt="2024-09-12T04:37:08.520" v="460" actId="1076"/>
        <pc:sldMkLst>
          <pc:docMk/>
          <pc:sldMk cId="805938789" sldId="337"/>
        </pc:sldMkLst>
      </pc:sldChg>
      <pc:sldChg chg="del ord setBg">
        <pc:chgData name="man sci" userId="49ae2bbd3020a361" providerId="LiveId" clId="{508E2DF1-C1C2-48B5-AFE6-B0F09D86C6ED}" dt="2024-09-12T10:15:45.169" v="1191" actId="47"/>
        <pc:sldMkLst>
          <pc:docMk/>
          <pc:sldMk cId="3165732028" sldId="339"/>
        </pc:sldMkLst>
      </pc:sldChg>
      <pc:sldChg chg="modSp setBg">
        <pc:chgData name="man sci" userId="49ae2bbd3020a361" providerId="LiveId" clId="{508E2DF1-C1C2-48B5-AFE6-B0F09D86C6ED}" dt="2024-09-12T10:02:19.061" v="1101" actId="1076"/>
        <pc:sldMkLst>
          <pc:docMk/>
          <pc:sldMk cId="2963246639" sldId="342"/>
        </pc:sldMkLst>
      </pc:sldChg>
      <pc:sldChg chg="setBg">
        <pc:chgData name="man sci" userId="49ae2bbd3020a361" providerId="LiveId" clId="{508E2DF1-C1C2-48B5-AFE6-B0F09D86C6ED}" dt="2024-09-11T02:27:43.621" v="85"/>
        <pc:sldMkLst>
          <pc:docMk/>
          <pc:sldMk cId="1719048838" sldId="343"/>
        </pc:sldMkLst>
      </pc:sldChg>
      <pc:sldChg chg="modSp setBg">
        <pc:chgData name="man sci" userId="49ae2bbd3020a361" providerId="LiveId" clId="{508E2DF1-C1C2-48B5-AFE6-B0F09D86C6ED}" dt="2024-09-13T02:16:45.438" v="1431" actId="1076"/>
        <pc:sldMkLst>
          <pc:docMk/>
          <pc:sldMk cId="976721500" sldId="344"/>
        </pc:sldMkLst>
      </pc:sldChg>
      <pc:sldChg chg="modSp del mod setBg">
        <pc:chgData name="man sci" userId="49ae2bbd3020a361" providerId="LiveId" clId="{508E2DF1-C1C2-48B5-AFE6-B0F09D86C6ED}" dt="2024-09-12T09:19:21.266" v="633" actId="47"/>
        <pc:sldMkLst>
          <pc:docMk/>
          <pc:sldMk cId="1728737247" sldId="345"/>
        </pc:sldMkLst>
      </pc:sldChg>
      <pc:sldChg chg="addSp delSp modSp mod ord setBg modAnim">
        <pc:chgData name="man sci" userId="49ae2bbd3020a361" providerId="LiveId" clId="{508E2DF1-C1C2-48B5-AFE6-B0F09D86C6ED}" dt="2024-09-12T09:24:46.215" v="706"/>
        <pc:sldMkLst>
          <pc:docMk/>
          <pc:sldMk cId="541585243" sldId="346"/>
        </pc:sldMkLst>
      </pc:sldChg>
      <pc:sldChg chg="modSp mod setBg">
        <pc:chgData name="man sci" userId="49ae2bbd3020a361" providerId="LiveId" clId="{508E2DF1-C1C2-48B5-AFE6-B0F09D86C6ED}" dt="2024-09-12T10:03:58.429" v="1122" actId="1076"/>
        <pc:sldMkLst>
          <pc:docMk/>
          <pc:sldMk cId="2925470670" sldId="347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1823885710" sldId="396"/>
        </pc:sldMkLst>
      </pc:sldChg>
      <pc:sldChg chg="addSp modSp mod ord modAnim">
        <pc:chgData name="man sci" userId="49ae2bbd3020a361" providerId="LiveId" clId="{508E2DF1-C1C2-48B5-AFE6-B0F09D86C6ED}" dt="2024-09-12T09:33:38.661" v="833"/>
        <pc:sldMkLst>
          <pc:docMk/>
          <pc:sldMk cId="2242171256" sldId="715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3352562526" sldId="819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2489749829" sldId="841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2035344044" sldId="842"/>
        </pc:sldMkLst>
      </pc:sldChg>
      <pc:sldChg chg="setBg">
        <pc:chgData name="man sci" userId="49ae2bbd3020a361" providerId="LiveId" clId="{508E2DF1-C1C2-48B5-AFE6-B0F09D86C6ED}" dt="2024-09-11T02:27:43.621" v="85"/>
        <pc:sldMkLst>
          <pc:docMk/>
          <pc:sldMk cId="1121366680" sldId="847"/>
        </pc:sldMkLst>
      </pc:sldChg>
      <pc:sldChg chg="modSp mod setBg">
        <pc:chgData name="man sci" userId="49ae2bbd3020a361" providerId="LiveId" clId="{508E2DF1-C1C2-48B5-AFE6-B0F09D86C6ED}" dt="2024-09-12T01:28:27.408" v="211" actId="1076"/>
        <pc:sldMkLst>
          <pc:docMk/>
          <pc:sldMk cId="0" sldId="848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2307213394" sldId="927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1528653014" sldId="928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3633441352" sldId="929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3259760304" sldId="930"/>
        </pc:sldMkLst>
      </pc:sldChg>
      <pc:sldChg chg="del">
        <pc:chgData name="man sci" userId="49ae2bbd3020a361" providerId="LiveId" clId="{508E2DF1-C1C2-48B5-AFE6-B0F09D86C6ED}" dt="2024-09-12T10:15:45.169" v="1191" actId="47"/>
        <pc:sldMkLst>
          <pc:docMk/>
          <pc:sldMk cId="1951395939" sldId="931"/>
        </pc:sldMkLst>
      </pc:sldChg>
      <pc:sldChg chg="addSp delSp modSp mod setBg delAnim modAnim">
        <pc:chgData name="man sci" userId="49ae2bbd3020a361" providerId="LiveId" clId="{508E2DF1-C1C2-48B5-AFE6-B0F09D86C6ED}" dt="2024-09-14T00:49:52.752" v="1458"/>
        <pc:sldMkLst>
          <pc:docMk/>
          <pc:sldMk cId="1377858293" sldId="932"/>
        </pc:sldMkLst>
      </pc:sldChg>
      <pc:sldChg chg="modSp mod setBg modAnim">
        <pc:chgData name="man sci" userId="49ae2bbd3020a361" providerId="LiveId" clId="{508E2DF1-C1C2-48B5-AFE6-B0F09D86C6ED}" dt="2024-09-12T01:35:17.944" v="285"/>
        <pc:sldMkLst>
          <pc:docMk/>
          <pc:sldMk cId="818031258" sldId="933"/>
        </pc:sldMkLst>
      </pc:sldChg>
      <pc:sldChg chg="addSp delSp modSp mod setBg modAnim">
        <pc:chgData name="man sci" userId="49ae2bbd3020a361" providerId="LiveId" clId="{508E2DF1-C1C2-48B5-AFE6-B0F09D86C6ED}" dt="2024-09-12T04:32:11.094" v="413" actId="1076"/>
        <pc:sldMkLst>
          <pc:docMk/>
          <pc:sldMk cId="2584768346" sldId="934"/>
        </pc:sldMkLst>
      </pc:sldChg>
      <pc:sldChg chg="addSp delSp modSp mod setBg modAnim">
        <pc:chgData name="man sci" userId="49ae2bbd3020a361" providerId="LiveId" clId="{508E2DF1-C1C2-48B5-AFE6-B0F09D86C6ED}" dt="2024-09-11T02:34:53.783" v="135"/>
        <pc:sldMkLst>
          <pc:docMk/>
          <pc:sldMk cId="3383193927" sldId="935"/>
        </pc:sldMkLst>
      </pc:sldChg>
      <pc:sldChg chg="addSp delSp modSp mod setBg delAnim modAnim">
        <pc:chgData name="man sci" userId="49ae2bbd3020a361" providerId="LiveId" clId="{508E2DF1-C1C2-48B5-AFE6-B0F09D86C6ED}" dt="2024-09-12T09:27:43.670" v="753" actId="1076"/>
        <pc:sldMkLst>
          <pc:docMk/>
          <pc:sldMk cId="905599009" sldId="936"/>
        </pc:sldMkLst>
      </pc:sldChg>
      <pc:sldChg chg="delSp del mod setBg delAnim">
        <pc:chgData name="man sci" userId="49ae2bbd3020a361" providerId="LiveId" clId="{508E2DF1-C1C2-48B5-AFE6-B0F09D86C6ED}" dt="2024-09-12T09:27:50.359" v="754" actId="47"/>
        <pc:sldMkLst>
          <pc:docMk/>
          <pc:sldMk cId="1037764718" sldId="937"/>
        </pc:sldMkLst>
      </pc:sldChg>
      <pc:sldChg chg="modSp add setBg modAnim">
        <pc:chgData name="man sci" userId="49ae2bbd3020a361" providerId="LiveId" clId="{508E2DF1-C1C2-48B5-AFE6-B0F09D86C6ED}" dt="2024-09-12T10:05:02.240" v="1123" actId="1076"/>
        <pc:sldMkLst>
          <pc:docMk/>
          <pc:sldMk cId="392225571" sldId="938"/>
        </pc:sldMkLst>
      </pc:sldChg>
      <pc:sldChg chg="addSp delSp modSp add mod">
        <pc:chgData name="man sci" userId="49ae2bbd3020a361" providerId="LiveId" clId="{508E2DF1-C1C2-48B5-AFE6-B0F09D86C6ED}" dt="2024-09-12T04:34:13.432" v="424" actId="1076"/>
        <pc:sldMkLst>
          <pc:docMk/>
          <pc:sldMk cId="2101328344" sldId="939"/>
        </pc:sldMkLst>
      </pc:sldChg>
      <pc:sldChg chg="new del">
        <pc:chgData name="man sci" userId="49ae2bbd3020a361" providerId="LiveId" clId="{508E2DF1-C1C2-48B5-AFE6-B0F09D86C6ED}" dt="2024-09-12T04:25:23.817" v="342" actId="680"/>
        <pc:sldMkLst>
          <pc:docMk/>
          <pc:sldMk cId="2993392479" sldId="939"/>
        </pc:sldMkLst>
      </pc:sldChg>
      <pc:sldChg chg="modSp add mod">
        <pc:chgData name="man sci" userId="49ae2bbd3020a361" providerId="LiveId" clId="{508E2DF1-C1C2-48B5-AFE6-B0F09D86C6ED}" dt="2024-09-12T09:30:47.499" v="794"/>
        <pc:sldMkLst>
          <pc:docMk/>
          <pc:sldMk cId="1373962431" sldId="940"/>
        </pc:sldMkLst>
      </pc:sldChg>
      <pc:sldChg chg="add del setBg">
        <pc:chgData name="man sci" userId="49ae2bbd3020a361" providerId="LiveId" clId="{508E2DF1-C1C2-48B5-AFE6-B0F09D86C6ED}" dt="2024-09-12T09:30:35.737" v="775"/>
        <pc:sldMkLst>
          <pc:docMk/>
          <pc:sldMk cId="4097947748" sldId="940"/>
        </pc:sldMkLst>
      </pc:sldChg>
      <pc:sldChg chg="addSp delSp modSp add mod modAnim">
        <pc:chgData name="man sci" userId="49ae2bbd3020a361" providerId="LiveId" clId="{508E2DF1-C1C2-48B5-AFE6-B0F09D86C6ED}" dt="2024-09-12T10:15:34.997" v="1190"/>
        <pc:sldMkLst>
          <pc:docMk/>
          <pc:sldMk cId="1541164552" sldId="941"/>
        </pc:sldMkLst>
      </pc:sldChg>
      <pc:sldChg chg="addSp delSp modSp new del mod ord modAnim">
        <pc:chgData name="man sci" userId="49ae2bbd3020a361" providerId="LiveId" clId="{508E2DF1-C1C2-48B5-AFE6-B0F09D86C6ED}" dt="2024-09-27T02:00:19.494" v="1806" actId="47"/>
        <pc:sldMkLst>
          <pc:docMk/>
          <pc:sldMk cId="702027839" sldId="942"/>
        </pc:sldMkLst>
      </pc:sldChg>
      <pc:sldChg chg="addSp modSp new del ord modAnim">
        <pc:chgData name="man sci" userId="49ae2bbd3020a361" providerId="LiveId" clId="{508E2DF1-C1C2-48B5-AFE6-B0F09D86C6ED}" dt="2024-09-27T02:00:19.494" v="1806" actId="47"/>
        <pc:sldMkLst>
          <pc:docMk/>
          <pc:sldMk cId="186236304" sldId="943"/>
        </pc:sldMkLst>
      </pc:sldChg>
      <pc:sldChg chg="add">
        <pc:chgData name="man sci" userId="49ae2bbd3020a361" providerId="LiveId" clId="{508E2DF1-C1C2-48B5-AFE6-B0F09D86C6ED}" dt="2024-09-27T02:00:15.292" v="1805"/>
        <pc:sldMkLst>
          <pc:docMk/>
          <pc:sldMk cId="3687132047" sldId="944"/>
        </pc:sldMkLst>
      </pc:sldChg>
      <pc:sldChg chg="add">
        <pc:chgData name="man sci" userId="49ae2bbd3020a361" providerId="LiveId" clId="{508E2DF1-C1C2-48B5-AFE6-B0F09D86C6ED}" dt="2024-09-27T02:00:15.292" v="1805"/>
        <pc:sldMkLst>
          <pc:docMk/>
          <pc:sldMk cId="3766989834" sldId="1192"/>
        </pc:sldMkLst>
      </pc:sldChg>
      <pc:sldChg chg="add">
        <pc:chgData name="man sci" userId="49ae2bbd3020a361" providerId="LiveId" clId="{508E2DF1-C1C2-48B5-AFE6-B0F09D86C6ED}" dt="2024-09-27T02:00:15.292" v="1805"/>
        <pc:sldMkLst>
          <pc:docMk/>
          <pc:sldMk cId="2564241041" sldId="11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2" Type="http://schemas.openxmlformats.org/officeDocument/2006/relationships/tags" Target="../tags/tag140.xml"/><Relationship Id="rId1" Type="http://schemas.openxmlformats.org/officeDocument/2006/relationships/theme" Target="../theme/theme3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F002DE6-D6F0-EB1D-8041-FB6BDC1118B3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DF731EB-FE6E-6033-6B02-20E63156A7D6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7F0B33A-0812-A20D-5A4D-82EF53209B9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CBDACA3F-4108-C56C-57A9-7FC2783E7625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77529326-738C-DCE9-76EC-7574C4752224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2BAD2787-46E3-DA28-F3FD-57625F43B99B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4EDF46A5-972C-411A-90A0-3BC9B32254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4EDF46A5-972C-411A-90A0-3BC9B32254AC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503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F6350C-83E3-8D71-EC04-68D3C6417B4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C60372-4340-CEFB-9A22-4F0FF94A80B9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86FC5C-DC01-C8B1-BC6D-1DE17F46C53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2CFFE-34A7-4087-A1F8-F9C43F48C1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22472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6C3407-0021-11D5-F950-FCEA2C54E74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F3405F-3D5C-B2FC-CD93-6B38F470B72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1E5F04-C4EB-81B3-48B9-5A696C314A01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5860-3968-44BF-A382-7A634C67C1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78702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81BCD-5793-28AC-2FD3-5C458BE770B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FA42F-F6C0-DB71-0AE2-3C525666667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56B34C-BA5A-1D4F-2215-1AE1103A25C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1B61-19C5-43FD-B991-6F4789F1BC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4934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37459-6F3D-200B-F718-8208F305214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067E1-2BAE-C16B-C15A-A6170B94B15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29B11E-91DC-10F1-C001-3341C76F8F81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EDE7-5C54-4501-BC1D-2B6546647D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00403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A1BD4A-A9F4-09F7-8F2F-531756217D62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353A38-3C51-DE94-681E-F7914F67D92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20A046-8316-1017-E90A-BB3059185E60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4B54-26CD-4F0D-BD9C-6DF6F951C3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45134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99200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56785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55058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36524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7190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84077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618181-DE04-CA35-D9B4-D3497A74F92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FF621C-59C1-F9BF-6585-4219562E913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03719A-25EF-A326-7F94-9479A567819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12241-76F5-45DD-AA30-4EFB078FCC4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05848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08324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53688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6183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22596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7222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F2ACCD-DB7A-7538-B901-6B3486118D62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A9C5C-7D3D-B70E-006B-DDD2727FA1F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3F7A7-16E0-BFA3-3003-F7FC17EB6341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51C0A-FEEE-4D7A-A6C2-6F5E4E44A31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90807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9AF1C-487B-16B5-D2FC-68C3D9E0D87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14026-88BB-C82E-AC0B-DABBDF2A459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D1E18-4410-4FDD-C7D9-46ECA0F3C738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731D-EB3E-46EA-B2BC-34F7F0D3E5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77891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1DBA0A-F458-9D7A-C26E-067BAA6BCB0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7DC930-EDB5-8265-85F5-3AAAF1AC209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E8F063-E081-457B-0C2D-86EB9B30C4A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4FBB-0A62-46AF-B0D6-F783B47D14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01742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4B55FC-7F7C-655D-8B56-8D7A6F28682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E507B3-9A8C-154D-8416-63FE01C488EC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1A48A1-6D29-D193-74AC-C8ED21D25647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FB2D-543E-4D9C-A368-243EBE8726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294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BBBEE7-2CC8-D770-3508-29667131D1C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B611EE-9B63-3B67-2475-F5BE326F23A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309A9C-3233-274C-E546-C922BF8AB80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C5BA0-C1BC-408A-9139-17DA0B9DA3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96833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B11E1-F27C-86A6-6BCA-0992C09A65D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8C119-3FC6-4829-493B-5EBD79F3C209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F47C5-0D7B-8720-1D22-F19E8B238BE8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6E43-6EE7-4736-8683-1AFD1224BF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39526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901D3-62C6-A505-0EB7-628BFEF0A20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D7E66-38FB-8B8F-173C-37218A505EF2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5587F-DECB-6755-6DFF-CEDF57552F3C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325CA-19BB-4616-87A0-6F22D9FEA5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2090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tags" Target="../tags/tag80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7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7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0EB45C-6C45-321B-68BE-43F63C5A1E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C7B88D-FB3D-97AF-4312-9475078B269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22A0301-1DA3-307B-0B63-CEEB88A1DD75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F963EAF-D8F0-9366-E38A-B952BBAB2A3A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CF2ABE-C061-A5D3-3A64-FDC112FAC6E7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42898D7-2075-4124-9322-E2D06430AD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35947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7" Type="http://schemas.openxmlformats.org/officeDocument/2006/relationships/image" Target="../media/image12.jpe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3" Type="http://schemas.openxmlformats.org/officeDocument/2006/relationships/tags" Target="../tags/tag217.xml"/><Relationship Id="rId21" Type="http://schemas.openxmlformats.org/officeDocument/2006/relationships/tags" Target="../tags/tag235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tags" Target="../tags/tag234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24" Type="http://schemas.openxmlformats.org/officeDocument/2006/relationships/image" Target="../media/image14.jpeg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23" Type="http://schemas.openxmlformats.org/officeDocument/2006/relationships/image" Target="../media/image13.png"/><Relationship Id="rId10" Type="http://schemas.openxmlformats.org/officeDocument/2006/relationships/tags" Target="../tags/tag224.xml"/><Relationship Id="rId19" Type="http://schemas.openxmlformats.org/officeDocument/2006/relationships/tags" Target="../tags/tag233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Relationship Id="rId2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238.xml"/><Relationship Id="rId6" Type="http://schemas.openxmlformats.org/officeDocument/2006/relationships/hyperlink" Target="&#30913;&#22330;&#23545;&#36890;&#30005;&#23548;&#32447;&#30340;&#20316;&#29992;1.mp4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252.xml"/><Relationship Id="rId18" Type="http://schemas.openxmlformats.org/officeDocument/2006/relationships/tags" Target="../tags/tag257.xml"/><Relationship Id="rId26" Type="http://schemas.openxmlformats.org/officeDocument/2006/relationships/tags" Target="../tags/tag265.xml"/><Relationship Id="rId3" Type="http://schemas.openxmlformats.org/officeDocument/2006/relationships/tags" Target="../tags/tag242.xml"/><Relationship Id="rId21" Type="http://schemas.openxmlformats.org/officeDocument/2006/relationships/tags" Target="../tags/tag260.xml"/><Relationship Id="rId34" Type="http://schemas.openxmlformats.org/officeDocument/2006/relationships/slideLayout" Target="../slideLayouts/slideLayout13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17" Type="http://schemas.openxmlformats.org/officeDocument/2006/relationships/tags" Target="../tags/tag256.xml"/><Relationship Id="rId25" Type="http://schemas.openxmlformats.org/officeDocument/2006/relationships/tags" Target="../tags/tag264.xml"/><Relationship Id="rId33" Type="http://schemas.openxmlformats.org/officeDocument/2006/relationships/tags" Target="../tags/tag272.xml"/><Relationship Id="rId2" Type="http://schemas.openxmlformats.org/officeDocument/2006/relationships/tags" Target="../tags/tag241.xml"/><Relationship Id="rId16" Type="http://schemas.openxmlformats.org/officeDocument/2006/relationships/tags" Target="../tags/tag255.xml"/><Relationship Id="rId20" Type="http://schemas.openxmlformats.org/officeDocument/2006/relationships/tags" Target="../tags/tag259.xml"/><Relationship Id="rId29" Type="http://schemas.openxmlformats.org/officeDocument/2006/relationships/tags" Target="../tags/tag268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24" Type="http://schemas.openxmlformats.org/officeDocument/2006/relationships/tags" Target="../tags/tag263.xml"/><Relationship Id="rId32" Type="http://schemas.openxmlformats.org/officeDocument/2006/relationships/tags" Target="../tags/tag271.xml"/><Relationship Id="rId5" Type="http://schemas.openxmlformats.org/officeDocument/2006/relationships/tags" Target="../tags/tag244.xml"/><Relationship Id="rId15" Type="http://schemas.openxmlformats.org/officeDocument/2006/relationships/tags" Target="../tags/tag254.xml"/><Relationship Id="rId23" Type="http://schemas.openxmlformats.org/officeDocument/2006/relationships/tags" Target="../tags/tag262.xml"/><Relationship Id="rId28" Type="http://schemas.openxmlformats.org/officeDocument/2006/relationships/tags" Target="../tags/tag267.xml"/><Relationship Id="rId10" Type="http://schemas.openxmlformats.org/officeDocument/2006/relationships/tags" Target="../tags/tag249.xml"/><Relationship Id="rId19" Type="http://schemas.openxmlformats.org/officeDocument/2006/relationships/tags" Target="../tags/tag258.xml"/><Relationship Id="rId31" Type="http://schemas.openxmlformats.org/officeDocument/2006/relationships/tags" Target="../tags/tag270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tags" Target="../tags/tag253.xml"/><Relationship Id="rId22" Type="http://schemas.openxmlformats.org/officeDocument/2006/relationships/tags" Target="../tags/tag261.xml"/><Relationship Id="rId27" Type="http://schemas.openxmlformats.org/officeDocument/2006/relationships/tags" Target="../tags/tag266.xml"/><Relationship Id="rId30" Type="http://schemas.openxmlformats.org/officeDocument/2006/relationships/tags" Target="../tags/tag269.xml"/><Relationship Id="rId8" Type="http://schemas.openxmlformats.org/officeDocument/2006/relationships/tags" Target="../tags/tag2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26" Type="http://schemas.openxmlformats.org/officeDocument/2006/relationships/tags" Target="../tags/tag298.xml"/><Relationship Id="rId3" Type="http://schemas.openxmlformats.org/officeDocument/2006/relationships/tags" Target="../tags/tag275.xml"/><Relationship Id="rId21" Type="http://schemas.openxmlformats.org/officeDocument/2006/relationships/tags" Target="../tags/tag293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5" Type="http://schemas.openxmlformats.org/officeDocument/2006/relationships/tags" Target="../tags/tag297.xml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tags" Target="../tags/tag292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24" Type="http://schemas.openxmlformats.org/officeDocument/2006/relationships/tags" Target="../tags/tag296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23" Type="http://schemas.openxmlformats.org/officeDocument/2006/relationships/tags" Target="../tags/tag295.xml"/><Relationship Id="rId28" Type="http://schemas.openxmlformats.org/officeDocument/2006/relationships/tags" Target="../tags/tag300.xml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Relationship Id="rId22" Type="http://schemas.openxmlformats.org/officeDocument/2006/relationships/tags" Target="../tags/tag294.xml"/><Relationship Id="rId27" Type="http://schemas.openxmlformats.org/officeDocument/2006/relationships/tags" Target="../tags/tag299.xml"/><Relationship Id="rId30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26" Type="http://schemas.openxmlformats.org/officeDocument/2006/relationships/tags" Target="../tags/tag326.xml"/><Relationship Id="rId39" Type="http://schemas.openxmlformats.org/officeDocument/2006/relationships/image" Target="../media/image17.emf"/><Relationship Id="rId21" Type="http://schemas.openxmlformats.org/officeDocument/2006/relationships/tags" Target="../tags/tag321.xml"/><Relationship Id="rId34" Type="http://schemas.openxmlformats.org/officeDocument/2006/relationships/tags" Target="../tags/tag334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5" Type="http://schemas.openxmlformats.org/officeDocument/2006/relationships/tags" Target="../tags/tag325.xml"/><Relationship Id="rId33" Type="http://schemas.openxmlformats.org/officeDocument/2006/relationships/tags" Target="../tags/tag333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0" Type="http://schemas.openxmlformats.org/officeDocument/2006/relationships/tags" Target="../tags/tag320.xml"/><Relationship Id="rId29" Type="http://schemas.openxmlformats.org/officeDocument/2006/relationships/tags" Target="../tags/tag329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24" Type="http://schemas.openxmlformats.org/officeDocument/2006/relationships/tags" Target="../tags/tag324.xml"/><Relationship Id="rId32" Type="http://schemas.openxmlformats.org/officeDocument/2006/relationships/tags" Target="../tags/tag332.xml"/><Relationship Id="rId37" Type="http://schemas.openxmlformats.org/officeDocument/2006/relationships/tags" Target="../tags/tag337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23" Type="http://schemas.openxmlformats.org/officeDocument/2006/relationships/tags" Target="../tags/tag323.xml"/><Relationship Id="rId28" Type="http://schemas.openxmlformats.org/officeDocument/2006/relationships/tags" Target="../tags/tag328.xml"/><Relationship Id="rId36" Type="http://schemas.openxmlformats.org/officeDocument/2006/relationships/tags" Target="../tags/tag336.xml"/><Relationship Id="rId10" Type="http://schemas.openxmlformats.org/officeDocument/2006/relationships/tags" Target="../tags/tag310.xml"/><Relationship Id="rId19" Type="http://schemas.openxmlformats.org/officeDocument/2006/relationships/tags" Target="../tags/tag319.xml"/><Relationship Id="rId31" Type="http://schemas.openxmlformats.org/officeDocument/2006/relationships/tags" Target="../tags/tag331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Relationship Id="rId22" Type="http://schemas.openxmlformats.org/officeDocument/2006/relationships/tags" Target="../tags/tag322.xml"/><Relationship Id="rId27" Type="http://schemas.openxmlformats.org/officeDocument/2006/relationships/tags" Target="../tags/tag327.xml"/><Relationship Id="rId30" Type="http://schemas.openxmlformats.org/officeDocument/2006/relationships/tags" Target="../tags/tag330.xml"/><Relationship Id="rId35" Type="http://schemas.openxmlformats.org/officeDocument/2006/relationships/tags" Target="../tags/tag335.xml"/><Relationship Id="rId8" Type="http://schemas.openxmlformats.org/officeDocument/2006/relationships/tags" Target="../tags/tag308.xml"/><Relationship Id="rId3" Type="http://schemas.openxmlformats.org/officeDocument/2006/relationships/tags" Target="../tags/tag3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18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2.xml"/><Relationship Id="rId4" Type="http://schemas.openxmlformats.org/officeDocument/2006/relationships/tags" Target="../tags/tag3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13" Type="http://schemas.openxmlformats.org/officeDocument/2006/relationships/tags" Target="../tags/tag355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12" Type="http://schemas.openxmlformats.org/officeDocument/2006/relationships/tags" Target="../tags/tag354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5" Type="http://schemas.openxmlformats.org/officeDocument/2006/relationships/tags" Target="../tags/tag347.xml"/><Relationship Id="rId15" Type="http://schemas.openxmlformats.org/officeDocument/2006/relationships/image" Target="../media/image19.jpeg"/><Relationship Id="rId10" Type="http://schemas.openxmlformats.org/officeDocument/2006/relationships/tags" Target="../tags/tag352.xml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../media/image22.jpeg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21.jpe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20.jpeg"/><Relationship Id="rId5" Type="http://schemas.openxmlformats.org/officeDocument/2006/relationships/tags" Target="../tags/tag360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59.xml"/><Relationship Id="rId9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7" Type="http://schemas.openxmlformats.org/officeDocument/2006/relationships/image" Target="../media/image24.jpe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75.xml"/><Relationship Id="rId4" Type="http://schemas.openxmlformats.org/officeDocument/2006/relationships/tags" Target="../tags/tag3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26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slideLayout" Target="../slideLayouts/slideLayout20.xml"/><Relationship Id="rId5" Type="http://schemas.openxmlformats.org/officeDocument/2006/relationships/tags" Target="../tags/tag383.xml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390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tags" Target="../tags/tag407.xml"/><Relationship Id="rId18" Type="http://schemas.openxmlformats.org/officeDocument/2006/relationships/image" Target="../media/image31.png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image" Target="../media/image30.png"/><Relationship Id="rId2" Type="http://schemas.openxmlformats.org/officeDocument/2006/relationships/tags" Target="../tags/tag396.xml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04.xml"/><Relationship Id="rId19" Type="http://schemas.openxmlformats.org/officeDocument/2006/relationships/image" Target="../media/image32.jpeg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tags" Target="../tags/tag4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6.pn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5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4.png"/><Relationship Id="rId5" Type="http://schemas.openxmlformats.org/officeDocument/2006/relationships/tags" Target="../tags/tag15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52.xml"/><Relationship Id="rId9" Type="http://schemas.openxmlformats.org/officeDocument/2006/relationships/tags" Target="../tags/tag1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7" Type="http://schemas.openxmlformats.org/officeDocument/2006/relationships/image" Target="../media/image34.jpe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14.xml"/><Relationship Id="rId4" Type="http://schemas.openxmlformats.org/officeDocument/2006/relationships/tags" Target="../tags/tag4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33.xml"/><Relationship Id="rId3" Type="http://schemas.openxmlformats.org/officeDocument/2006/relationships/tags" Target="../tags/tag428.xml"/><Relationship Id="rId7" Type="http://schemas.openxmlformats.org/officeDocument/2006/relationships/tags" Target="../tags/tag432.xml"/><Relationship Id="rId12" Type="http://schemas.openxmlformats.org/officeDocument/2006/relationships/image" Target="../media/image37.pn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image" Target="../media/image36.png"/><Relationship Id="rId5" Type="http://schemas.openxmlformats.org/officeDocument/2006/relationships/tags" Target="../tags/tag430.xml"/><Relationship Id="rId10" Type="http://schemas.openxmlformats.org/officeDocument/2006/relationships/slideLayout" Target="../slideLayouts/slideLayout20.xml"/><Relationship Id="rId4" Type="http://schemas.openxmlformats.org/officeDocument/2006/relationships/tags" Target="../tags/tag429.xml"/><Relationship Id="rId9" Type="http://schemas.openxmlformats.org/officeDocument/2006/relationships/tags" Target="../tags/tag4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8.gif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7.gif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441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7" Type="http://schemas.openxmlformats.org/officeDocument/2006/relationships/image" Target="../media/image43.jpeg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4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5" Type="http://schemas.openxmlformats.org/officeDocument/2006/relationships/tags" Target="../tags/tag187.xml"/><Relationship Id="rId10" Type="http://schemas.openxmlformats.org/officeDocument/2006/relationships/tags" Target="../tags/tag192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5" Type="http://schemas.openxmlformats.org/officeDocument/2006/relationships/tags" Target="../tags/tag202.xml"/><Relationship Id="rId10" Type="http://schemas.openxmlformats.org/officeDocument/2006/relationships/tags" Target="../tags/tag207.xml"/><Relationship Id="rId4" Type="http://schemas.openxmlformats.org/officeDocument/2006/relationships/tags" Target="../tags/tag201.xml"/><Relationship Id="rId9" Type="http://schemas.openxmlformats.org/officeDocument/2006/relationships/tags" Target="../tags/tag2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熔化和凝固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03712" y="4869160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B002C0-D922-9818-68D3-294039803B7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71664" y="1772817"/>
            <a:ext cx="6335712" cy="103618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5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晶体熔化</a:t>
            </a:r>
            <a:endParaRPr lang="zh-CN" altLang="zh-CN" sz="54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90488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5D48DE-4A03-6FFF-91A6-FD0C453B0C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9376" y="91434"/>
            <a:ext cx="5256584" cy="534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latinLnBrk="0">
              <a:lnSpc>
                <a:spcPct val="110000"/>
              </a:lnSpc>
            </a:pPr>
            <a:r>
              <a:rPr lang="zh-CN" altLang="en-US" sz="3600" b="1" spc="0">
                <a:latin typeface="楷体" panose="02010609060101010101" charset="-122"/>
                <a:ea typeface="楷体" panose="02010609060101010101" charset="-122"/>
              </a:rPr>
              <a:t>萘丸（有毒性）</a:t>
            </a:r>
            <a:endParaRPr lang="en-US" sz="3600" b="1" spc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087FB2-BDA4-E649-222D-0192E811AB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60096" y="108223"/>
            <a:ext cx="5688632" cy="534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3600" b="1" err="1">
                <a:latin typeface="楷体" panose="02010609060101010101" charset="-122"/>
                <a:ea typeface="楷体" panose="02010609060101010101" charset="-122"/>
                <a:sym typeface="+mn-ea"/>
              </a:rPr>
              <a:t>石蜡，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可用来制作蜡烛。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0BA172-93BE-1670-E8E7-421A2DBC95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lum contrast="6000"/>
          </a:blip>
          <a:srcRect t="30784"/>
          <a:stretch>
            <a:fillRect/>
          </a:stretch>
        </p:blipFill>
        <p:spPr>
          <a:xfrm>
            <a:off x="6053972" y="827916"/>
            <a:ext cx="6138028" cy="4248472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2A700E-E958-7CFF-7A32-989ECCFF646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1150" r="6688" b="5601"/>
          <a:stretch>
            <a:fillRect/>
          </a:stretch>
        </p:blipFill>
        <p:spPr bwMode="auto">
          <a:xfrm>
            <a:off x="0" y="749850"/>
            <a:ext cx="5993728" cy="46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683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3" name="图片 12302">
            <a:extLst>
              <a:ext uri="{FF2B5EF4-FFF2-40B4-BE49-F238E27FC236}">
                <a16:creationId xmlns:a16="http://schemas.microsoft.com/office/drawing/2014/main" id="{C177FB72-627E-EDB5-40B7-F17B02E619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rcRect l="33048" r="31086" b="3925"/>
          <a:stretch>
            <a:fillRect/>
          </a:stretch>
        </p:blipFill>
        <p:spPr>
          <a:xfrm>
            <a:off x="0" y="0"/>
            <a:ext cx="4522282" cy="6814065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87024F9-0A2B-35A5-42FF-94ADFD32F0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5274" y="3964740"/>
            <a:ext cx="2214982" cy="286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644ECA6-3243-3C73-9D6C-5978AE62AF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00256" y="4910025"/>
            <a:ext cx="147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停表</a:t>
            </a:r>
          </a:p>
        </p:txBody>
      </p:sp>
      <p:sp>
        <p:nvSpPr>
          <p:cNvPr id="12304" name="Rectangle 2">
            <a:extLst>
              <a:ext uri="{FF2B5EF4-FFF2-40B4-BE49-F238E27FC236}">
                <a16:creationId xmlns:a16="http://schemas.microsoft.com/office/drawing/2014/main" id="{3913770D-37CF-9F6B-1DB9-949F77CD831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16293" y="3862100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萘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06" name="直接箭头连接符 12305">
            <a:extLst>
              <a:ext uri="{FF2B5EF4-FFF2-40B4-BE49-F238E27FC236}">
                <a16:creationId xmlns:a16="http://schemas.microsoft.com/office/drawing/2014/main" id="{B229E1AC-5B1B-BDA7-7710-277FA43C1E1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H="1">
            <a:off x="2411761" y="4195166"/>
            <a:ext cx="2099183" cy="0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10" name="Rectangle 2">
            <a:extLst>
              <a:ext uri="{FF2B5EF4-FFF2-40B4-BE49-F238E27FC236}">
                <a16:creationId xmlns:a16="http://schemas.microsoft.com/office/drawing/2014/main" id="{A2EF8107-740F-E650-6038-A33A08B87D0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22282" y="1743778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温度计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11" name="直接箭头连接符 12310">
            <a:extLst>
              <a:ext uri="{FF2B5EF4-FFF2-40B4-BE49-F238E27FC236}">
                <a16:creationId xmlns:a16="http://schemas.microsoft.com/office/drawing/2014/main" id="{947EA087-F197-EF43-9BC1-20BA4C646A6A}"/>
              </a:ext>
            </a:extLst>
          </p:cNvPr>
          <p:cNvCxnSpPr>
            <a:stCxn id="12310" idx="1"/>
          </p:cNvCxnSpPr>
          <p:nvPr>
            <p:custDataLst>
              <p:tags r:id="rId7"/>
            </p:custDataLst>
          </p:nvPr>
        </p:nvCxnSpPr>
        <p:spPr bwMode="auto">
          <a:xfrm flipH="1">
            <a:off x="2411760" y="2066367"/>
            <a:ext cx="2110522" cy="14585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12" name="Rectangle 2">
            <a:extLst>
              <a:ext uri="{FF2B5EF4-FFF2-40B4-BE49-F238E27FC236}">
                <a16:creationId xmlns:a16="http://schemas.microsoft.com/office/drawing/2014/main" id="{E06AD71A-A976-C169-726C-95D86A4EDA9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10943" y="2482405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试管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13" name="直接箭头连接符 12312">
            <a:extLst>
              <a:ext uri="{FF2B5EF4-FFF2-40B4-BE49-F238E27FC236}">
                <a16:creationId xmlns:a16="http://schemas.microsoft.com/office/drawing/2014/main" id="{D850FFBE-183B-F7DC-EF4C-BCF9C91DAB36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H="1">
            <a:off x="2532888" y="2815469"/>
            <a:ext cx="1989395" cy="0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14" name="Rectangle 2">
            <a:extLst>
              <a:ext uri="{FF2B5EF4-FFF2-40B4-BE49-F238E27FC236}">
                <a16:creationId xmlns:a16="http://schemas.microsoft.com/office/drawing/2014/main" id="{A4D486C9-803C-98C5-F2D4-49DD33FE43DB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22282" y="3290949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烧杯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15" name="直接箭头连接符 12314">
            <a:extLst>
              <a:ext uri="{FF2B5EF4-FFF2-40B4-BE49-F238E27FC236}">
                <a16:creationId xmlns:a16="http://schemas.microsoft.com/office/drawing/2014/main" id="{999A822C-A33D-29EF-5200-F36E68FA864A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H="1">
            <a:off x="2783271" y="3624588"/>
            <a:ext cx="1752729" cy="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16" name="Rectangle 2">
            <a:extLst>
              <a:ext uri="{FF2B5EF4-FFF2-40B4-BE49-F238E27FC236}">
                <a16:creationId xmlns:a16="http://schemas.microsoft.com/office/drawing/2014/main" id="{11CD03C7-0510-7EEC-9FA3-625F787D97F2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10304" y="4264848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陶土网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17" name="直接箭头连接符 12316">
            <a:extLst>
              <a:ext uri="{FF2B5EF4-FFF2-40B4-BE49-F238E27FC236}">
                <a16:creationId xmlns:a16="http://schemas.microsoft.com/office/drawing/2014/main" id="{FEC7C1A2-ACBD-9378-3CE8-E5337EA12474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H="1">
            <a:off x="3150229" y="4544001"/>
            <a:ext cx="1385770" cy="0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18" name="Rectangle 2">
            <a:extLst>
              <a:ext uri="{FF2B5EF4-FFF2-40B4-BE49-F238E27FC236}">
                <a16:creationId xmlns:a16="http://schemas.microsoft.com/office/drawing/2014/main" id="{CDAD0612-F041-909A-AC04-6C0D8FFF637B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476482" y="5399087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酒精灯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19" name="直接箭头连接符 12318">
            <a:extLst>
              <a:ext uri="{FF2B5EF4-FFF2-40B4-BE49-F238E27FC236}">
                <a16:creationId xmlns:a16="http://schemas.microsoft.com/office/drawing/2014/main" id="{CF8E4869-D46B-5D2B-8AB7-5DBCB5251AC0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 flipH="1">
            <a:off x="2820708" y="5733506"/>
            <a:ext cx="1701575" cy="262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20" name="Rectangle 2">
            <a:extLst>
              <a:ext uri="{FF2B5EF4-FFF2-40B4-BE49-F238E27FC236}">
                <a16:creationId xmlns:a16="http://schemas.microsoft.com/office/drawing/2014/main" id="{BF092F1C-60BF-D43C-9999-237F796C83CD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535999" y="769879"/>
            <a:ext cx="1471940" cy="64517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2"/>
                </a:solidFill>
              </a:rPr>
              <a:t>铁架台</a:t>
            </a:r>
            <a:endParaRPr lang="zh-CN" altLang="zh-CN">
              <a:solidFill>
                <a:schemeClr val="tx2"/>
              </a:solidFill>
            </a:endParaRPr>
          </a:p>
        </p:txBody>
      </p:sp>
      <p:cxnSp>
        <p:nvCxnSpPr>
          <p:cNvPr id="12321" name="直接箭头连接符 12320">
            <a:extLst>
              <a:ext uri="{FF2B5EF4-FFF2-40B4-BE49-F238E27FC236}">
                <a16:creationId xmlns:a16="http://schemas.microsoft.com/office/drawing/2014/main" id="{0F65AFB3-3D7B-29E0-3C0E-82F728337BD8}"/>
              </a:ext>
            </a:extLst>
          </p:cNvPr>
          <p:cNvCxnSpPr>
            <a:stCxn id="12320" idx="1"/>
          </p:cNvCxnSpPr>
          <p:nvPr>
            <p:custDataLst>
              <p:tags r:id="rId17"/>
            </p:custDataLst>
          </p:nvPr>
        </p:nvCxnSpPr>
        <p:spPr bwMode="auto">
          <a:xfrm flipH="1">
            <a:off x="1427907" y="1092467"/>
            <a:ext cx="3108092" cy="2502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BBF0ABD6-5BBB-865F-C025-56C8C51B669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669720" y="3228240"/>
            <a:ext cx="3816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使物体</a:t>
            </a:r>
            <a:r>
              <a:rPr lang="zh-CN" altLang="en-US" sz="40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受热均匀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F9C506-434B-7367-D66B-7609D1B24BE3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500337" y="634348"/>
            <a:ext cx="5500319" cy="24870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1.</a:t>
            </a:r>
            <a:r>
              <a:rPr lang="zh-CN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自</a:t>
            </a:r>
            <a:r>
              <a:rPr lang="zh-CN" sz="3600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下</a:t>
            </a:r>
            <a:r>
              <a:rPr lang="zh-CN" altLang="en-US" sz="3600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而</a:t>
            </a:r>
            <a:r>
              <a:rPr lang="zh-CN" sz="3600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上</a:t>
            </a:r>
            <a:r>
              <a:rPr lang="zh-CN" altLang="en-US" sz="3600">
                <a:solidFill>
                  <a:srgbClr val="0000FF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地</a:t>
            </a:r>
            <a:r>
              <a:rPr lang="zh-CN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安装</a:t>
            </a:r>
            <a:r>
              <a:rPr lang="zh-CN" altLang="zh-CN" sz="3600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器材</a:t>
            </a:r>
            <a:r>
              <a:rPr lang="en-US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zh-CN" sz="3600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用</a:t>
            </a:r>
            <a:r>
              <a:rPr lang="zh-CN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酒精灯</a:t>
            </a:r>
            <a:r>
              <a:rPr lang="zh-CN" altLang="en-US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的</a:t>
            </a:r>
            <a:r>
              <a:rPr lang="zh-CN" sz="3600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外焰</a:t>
            </a:r>
            <a:r>
              <a:rPr lang="zh-CN" sz="3600" b="1">
                <a:solidFill>
                  <a:srgbClr val="0000FF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加热</a:t>
            </a:r>
            <a:r>
              <a:rPr lang="en-US" sz="3600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3.</a:t>
            </a:r>
            <a:r>
              <a:rPr lang="zh-CN" altLang="en-US" sz="3600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时常</a:t>
            </a:r>
            <a:r>
              <a:rPr lang="zh-CN" altLang="en-US" sz="3600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搅拌</a:t>
            </a:r>
            <a:r>
              <a:rPr lang="zh-CN" altLang="en-US" sz="3600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物体。</a:t>
            </a:r>
            <a:endParaRPr lang="en-US" sz="3600" b="1">
              <a:latin typeface="Times New Roman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493277-156F-6BA7-55C0-F8CFA03EC634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851370" y="80145"/>
            <a:ext cx="3297933" cy="646331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固体熔化实验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493277-156F-6BA7-55C0-F8CFA03EC634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830320" y="3325182"/>
            <a:ext cx="1733860" cy="58477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水浴法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304" grpId="0"/>
      <p:bldP spid="12310" grpId="0"/>
      <p:bldP spid="12312" grpId="0"/>
      <p:bldP spid="12314" grpId="0"/>
      <p:bldP spid="12316" grpId="0"/>
      <p:bldP spid="12318" grpId="0"/>
      <p:bldP spid="12320" grpId="0"/>
      <p:bldP spid="2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86DBE3D8-85DB-D252-03FA-8411B4420EA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3974775"/>
              </p:ext>
            </p:extLst>
          </p:nvPr>
        </p:nvGraphicFramePr>
        <p:xfrm>
          <a:off x="1847529" y="404664"/>
          <a:ext cx="8496942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>
                  <a:extLst>
                    <a:ext uri="{9D8B030D-6E8A-4147-A177-3AD203B41FA5}">
                      <a16:colId xmlns:a16="http://schemas.microsoft.com/office/drawing/2014/main" val="2970564792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1911766857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3784598413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4181614933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2128241583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597638059"/>
                    </a:ext>
                  </a:extLst>
                </a:gridCol>
              </a:tblGrid>
              <a:tr h="12197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时间</a:t>
                      </a:r>
                      <a:endParaRPr lang="en-US" altLang="zh-CN" sz="3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/min</a:t>
                      </a:r>
                      <a:endParaRPr lang="zh-CN" altLang="en-US" sz="3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49302"/>
                  </a:ext>
                </a:extLst>
              </a:tr>
              <a:tr h="12197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温度</a:t>
                      </a:r>
                      <a:endParaRPr lang="en-US" altLang="zh-CN" sz="3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30307"/>
                  </a:ext>
                </a:extLst>
              </a:tr>
              <a:tr h="6568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状态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17879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1582400" y="126746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1939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hlinkClick r:id="rId6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pic>
        <p:nvPicPr>
          <p:cNvPr id="3" name="萘的熔化">
            <a:hlinkClick r:id="" action="ppaction://media"/>
            <a:extLst>
              <a:ext uri="{FF2B5EF4-FFF2-40B4-BE49-F238E27FC236}">
                <a16:creationId xmlns:a16="http://schemas.microsoft.com/office/drawing/2014/main" id="{9AE6C767-4089-9DA0-429D-0BABE4E3608E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86DBE3D8-85DB-D252-03FA-8411B4420EA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4750844"/>
              </p:ext>
            </p:extLst>
          </p:nvPr>
        </p:nvGraphicFramePr>
        <p:xfrm>
          <a:off x="2207568" y="332656"/>
          <a:ext cx="6857998" cy="173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714">
                  <a:extLst>
                    <a:ext uri="{9D8B030D-6E8A-4147-A177-3AD203B41FA5}">
                      <a16:colId xmlns:a16="http://schemas.microsoft.com/office/drawing/2014/main" val="2970564792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1911766857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378459841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418161493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128241583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597638059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267524447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时间</a:t>
                      </a:r>
                      <a:endParaRPr lang="en-US" altLang="zh-CN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/min</a:t>
                      </a:r>
                      <a:endParaRPr lang="zh-CN" altLang="en-US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493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温度</a:t>
                      </a:r>
                      <a:endParaRPr lang="en-US" altLang="zh-CN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303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状态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17879"/>
                  </a:ext>
                </a:extLst>
              </a:tr>
            </a:tbl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id="{45CB7195-56B6-941A-3704-A9BB0C5198A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90570" y="295060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20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C7B0D3F-D449-ABAC-FD57-4C96E639BC8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90570" y="858712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76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297FFB8-E3C9-74D1-14FF-69B169E237F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88062" y="295060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22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1A79EDB-18EB-8199-F295-E86D4F1A547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80794" y="846080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76.5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9198D01-4FA6-76AA-EFD2-BDF74F1424B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19026" y="273881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24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B1D5163-7ABA-D8C6-1140-89F11259F57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19026" y="837533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77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4F4DBE7-0C13-28D3-00D8-37738A3F1D8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63361" y="249754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26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882EE22-3D43-8D7E-BC0D-FC945B9ECD73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3361" y="816963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78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DFBDA8C7-CB51-42D9-969C-84937F730168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47482" y="285005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28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51E3DC5-3A2E-02C0-D658-51824DB5DF3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71139" y="860602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79</a:t>
            </a:r>
          </a:p>
        </p:txBody>
      </p:sp>
      <p:graphicFrame>
        <p:nvGraphicFramePr>
          <p:cNvPr id="29" name="表格 8">
            <a:extLst>
              <a:ext uri="{FF2B5EF4-FFF2-40B4-BE49-F238E27FC236}">
                <a16:creationId xmlns:a16="http://schemas.microsoft.com/office/drawing/2014/main" id="{5B704464-ED03-D85B-881E-CE31DD6C5E60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31923129"/>
              </p:ext>
            </p:extLst>
          </p:nvPr>
        </p:nvGraphicFramePr>
        <p:xfrm>
          <a:off x="2207568" y="2632659"/>
          <a:ext cx="8128000" cy="173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97056479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1176685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78459841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18161493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282415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5976380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7053973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120954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时间</a:t>
                      </a:r>
                      <a:endParaRPr lang="en-US" altLang="zh-CN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/min</a:t>
                      </a:r>
                      <a:endParaRPr lang="zh-CN" altLang="en-US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493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温度</a:t>
                      </a:r>
                      <a:endParaRPr lang="en-US" altLang="zh-CN" sz="1600" b="1">
                        <a:solidFill>
                          <a:schemeClr val="tx2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en-US" altLang="zh-CN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303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2"/>
                          </a:solidFill>
                          <a:latin typeface="+mn-ea"/>
                          <a:ea typeface="+mn-ea"/>
                        </a:rPr>
                        <a:t>状态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17879"/>
                  </a:ext>
                </a:extLst>
              </a:tr>
            </a:tbl>
          </a:graphicData>
        </a:graphic>
      </p:graphicFrame>
      <p:sp>
        <p:nvSpPr>
          <p:cNvPr id="30" name="Text Box 5">
            <a:extLst>
              <a:ext uri="{FF2B5EF4-FFF2-40B4-BE49-F238E27FC236}">
                <a16:creationId xmlns:a16="http://schemas.microsoft.com/office/drawing/2014/main" id="{FF004A7A-D6CA-D397-4EC3-1AB0F06D1D23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78917" y="333477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</a:rPr>
              <a:t>30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C58E0EA4-78F1-4CF3-8A39-3ABCF94AFFBA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278917" y="897129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0F068989-C4DC-1A9E-0590-F9B77B05D46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86654" y="2605305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32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FF05A3F2-FBF1-7A5F-F72F-004FE5635B6D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28220" y="3174521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92901103-45B3-EDED-A26B-BD22ED49CEF8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65366" y="2592673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34</a:t>
            </a:r>
          </a:p>
        </p:txBody>
      </p:sp>
      <p:sp>
        <p:nvSpPr>
          <p:cNvPr id="36" name="Text Box 5">
            <a:extLst>
              <a:ext uri="{FF2B5EF4-FFF2-40B4-BE49-F238E27FC236}">
                <a16:creationId xmlns:a16="http://schemas.microsoft.com/office/drawing/2014/main" id="{F45829FE-0D12-139D-EBCB-32046D92D845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494957" y="2612950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36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1B042934-8E36-D114-9800-E6AB860A75C8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08000" y="2603643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38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866FB851-8582-25C5-1D59-407262B4A3AA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490281" y="2606968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40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529A0991-4D7D-4A85-8BBE-E28808D8491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472562" y="2587358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</a:rPr>
              <a:t>42</a:t>
            </a: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04EC3287-9926-0C7D-FBC6-83003580DA37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502153" y="2547245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44</a:t>
            </a: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089C1B11-6B34-7371-179A-2247CCC81AA6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560479" y="3118123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82</a:t>
            </a:r>
          </a:p>
        </p:txBody>
      </p:sp>
      <p:sp>
        <p:nvSpPr>
          <p:cNvPr id="61" name="Text Box 5">
            <a:extLst>
              <a:ext uri="{FF2B5EF4-FFF2-40B4-BE49-F238E27FC236}">
                <a16:creationId xmlns:a16="http://schemas.microsoft.com/office/drawing/2014/main" id="{C574DC7B-4456-F337-CE7A-EC9D07B4D62E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444472" y="3197725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62" name="Text Box 5">
            <a:extLst>
              <a:ext uri="{FF2B5EF4-FFF2-40B4-BE49-F238E27FC236}">
                <a16:creationId xmlns:a16="http://schemas.microsoft.com/office/drawing/2014/main" id="{CBC6CCD6-26AA-3A62-B99E-686F264817E5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500282" y="3215921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3568A335-CF31-D90C-348C-3EF4A497B49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501669" y="3192410"/>
            <a:ext cx="6655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64" name="Text Box 5">
            <a:extLst>
              <a:ext uri="{FF2B5EF4-FFF2-40B4-BE49-F238E27FC236}">
                <a16:creationId xmlns:a16="http://schemas.microsoft.com/office/drawing/2014/main" id="{B4DC22DC-B41F-9B6E-F83A-D0EACA02019B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557479" y="3210606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00FF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65" name="Text Box 5">
            <a:extLst>
              <a:ext uri="{FF2B5EF4-FFF2-40B4-BE49-F238E27FC236}">
                <a16:creationId xmlns:a16="http://schemas.microsoft.com/office/drawing/2014/main" id="{2E9228AF-79FA-BFD4-75D7-91FBE5EC93E5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527644" y="3197725"/>
            <a:ext cx="108012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宋体" panose="02010600030101010101" pitchFamily="2" charset="-122"/>
              </a:rPr>
              <a:t>80</a:t>
            </a:r>
          </a:p>
        </p:txBody>
      </p:sp>
      <p:sp>
        <p:nvSpPr>
          <p:cNvPr id="66" name="Text Box 5">
            <a:extLst>
              <a:ext uri="{FF2B5EF4-FFF2-40B4-BE49-F238E27FC236}">
                <a16:creationId xmlns:a16="http://schemas.microsoft.com/office/drawing/2014/main" id="{AC0951F7-5C34-F2F9-EAA3-6E3328912A08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341056" y="1423012"/>
            <a:ext cx="168484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宋体" panose="02010600030101010101" pitchFamily="2" charset="-122"/>
              </a:rPr>
              <a:t>固态</a:t>
            </a:r>
            <a:endParaRPr lang="en-US" altLang="zh-CN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A2D0FCE8-33EE-8254-F41B-5C25A8FDA63B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65725" y="3708955"/>
            <a:ext cx="2921381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</a:rPr>
              <a:t>固液共存</a:t>
            </a:r>
            <a:endParaRPr lang="en-US" altLang="zh-CN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8" name="Text Box 5">
            <a:extLst>
              <a:ext uri="{FF2B5EF4-FFF2-40B4-BE49-F238E27FC236}">
                <a16:creationId xmlns:a16="http://schemas.microsoft.com/office/drawing/2014/main" id="{DD38226E-E98E-685D-11A1-CAABDB4F0863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8368541" y="3725790"/>
            <a:ext cx="13152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</a:rPr>
              <a:t>液态</a:t>
            </a:r>
            <a:endParaRPr lang="en-US" altLang="zh-CN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4363E7E-96D1-9D2B-31B3-50887EEC9C8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102079" y="1461092"/>
            <a:ext cx="168484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宋体" panose="02010600030101010101" pitchFamily="2" charset="-122"/>
              </a:rPr>
              <a:t>固态</a:t>
            </a:r>
            <a:endParaRPr lang="en-US" altLang="zh-CN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2D7D194-E7E2-799F-50A3-FE90B829EA69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9352055" y="3769406"/>
            <a:ext cx="131528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宋体" panose="02010600030101010101" pitchFamily="2" charset="-122"/>
              </a:rPr>
              <a:t>液态</a:t>
            </a:r>
            <a:endParaRPr lang="en-US" altLang="zh-CN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25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31" grpId="0"/>
      <p:bldP spid="33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BA1270BC-C18F-2DCE-A1AC-B754DE3D851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7463" y="650876"/>
            <a:ext cx="74168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val 3">
            <a:extLst>
              <a:ext uri="{FF2B5EF4-FFF2-40B4-BE49-F238E27FC236}">
                <a16:creationId xmlns:a16="http://schemas.microsoft.com/office/drawing/2014/main" id="{086B58E5-F73B-78EF-BDC7-F97CF548347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86026" y="4764089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2" name="Oval 4">
            <a:extLst>
              <a:ext uri="{FF2B5EF4-FFF2-40B4-BE49-F238E27FC236}">
                <a16:creationId xmlns:a16="http://schemas.microsoft.com/office/drawing/2014/main" id="{2B3BD421-4DD9-4998-D6C2-9884AEB2591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71813" y="4476750"/>
            <a:ext cx="176212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3" name="Oval 5">
            <a:extLst>
              <a:ext uri="{FF2B5EF4-FFF2-40B4-BE49-F238E27FC236}">
                <a16:creationId xmlns:a16="http://schemas.microsoft.com/office/drawing/2014/main" id="{4784D043-AFF4-C482-A1E8-07ECD6E2525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7926" y="4187825"/>
            <a:ext cx="176213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4" name="Oval 6">
            <a:extLst>
              <a:ext uri="{FF2B5EF4-FFF2-40B4-BE49-F238E27FC236}">
                <a16:creationId xmlns:a16="http://schemas.microsoft.com/office/drawing/2014/main" id="{2088C052-1EDE-2557-7DF0-C78B3F13BD4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35463" y="3667125"/>
            <a:ext cx="176212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5" name="Oval 7">
            <a:extLst>
              <a:ext uri="{FF2B5EF4-FFF2-40B4-BE49-F238E27FC236}">
                <a16:creationId xmlns:a16="http://schemas.microsoft.com/office/drawing/2014/main" id="{EC3DB615-8E8F-F197-E74D-4E9C123590BF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11726" y="3162300"/>
            <a:ext cx="176213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6" name="Oval 8">
            <a:extLst>
              <a:ext uri="{FF2B5EF4-FFF2-40B4-BE49-F238E27FC236}">
                <a16:creationId xmlns:a16="http://schemas.microsoft.com/office/drawing/2014/main" id="{BF686689-1DEE-69DD-6197-675DE65A5FD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69026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7" name="Oval 9">
            <a:extLst>
              <a:ext uri="{FF2B5EF4-FFF2-40B4-BE49-F238E27FC236}">
                <a16:creationId xmlns:a16="http://schemas.microsoft.com/office/drawing/2014/main" id="{15A20605-2068-4FEE-21AF-3808413AE66C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4976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40A63BA9-E9E9-2FDE-25FA-7CA135711F1A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92988" y="26590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299" name="Oval 11">
            <a:extLst>
              <a:ext uri="{FF2B5EF4-FFF2-40B4-BE49-F238E27FC236}">
                <a16:creationId xmlns:a16="http://schemas.microsoft.com/office/drawing/2014/main" id="{05B096F7-7C5E-8BB9-0743-47019EEBF5D4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08938" y="26590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0" name="Oval 12">
            <a:extLst>
              <a:ext uri="{FF2B5EF4-FFF2-40B4-BE49-F238E27FC236}">
                <a16:creationId xmlns:a16="http://schemas.microsoft.com/office/drawing/2014/main" id="{C14C9B46-779E-770C-0606-BCA4F3539E67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16951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1" name="Oval 13">
            <a:extLst>
              <a:ext uri="{FF2B5EF4-FFF2-40B4-BE49-F238E27FC236}">
                <a16:creationId xmlns:a16="http://schemas.microsoft.com/office/drawing/2014/main" id="{190461A5-22D4-BE5D-DE27-9FC1A75929D1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593263" y="21002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2" name="Oval 14">
            <a:extLst>
              <a:ext uri="{FF2B5EF4-FFF2-40B4-BE49-F238E27FC236}">
                <a16:creationId xmlns:a16="http://schemas.microsoft.com/office/drawing/2014/main" id="{4F38A6F1-FFDD-0765-842D-FB4AF3655DF0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840913" y="1595439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3" name="未知">
            <a:extLst>
              <a:ext uri="{FF2B5EF4-FFF2-40B4-BE49-F238E27FC236}">
                <a16:creationId xmlns:a16="http://schemas.microsoft.com/office/drawing/2014/main" id="{D0AB1A70-18A3-06B7-EADA-46BEB234C86F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568576" y="1651000"/>
            <a:ext cx="7343775" cy="3240088"/>
          </a:xfrm>
          <a:custGeom>
            <a:avLst/>
            <a:gdLst>
              <a:gd name="T0" fmla="*/ 0 w 4626"/>
              <a:gd name="T1" fmla="*/ 2147483646 h 2041"/>
              <a:gd name="T2" fmla="*/ 2147483646 w 4626"/>
              <a:gd name="T3" fmla="*/ 2147483646 h 2041"/>
              <a:gd name="T4" fmla="*/ 2147483646 w 4626"/>
              <a:gd name="T5" fmla="*/ 2147483646 h 2041"/>
              <a:gd name="T6" fmla="*/ 2147483646 w 4626"/>
              <a:gd name="T7" fmla="*/ 2147483646 h 2041"/>
              <a:gd name="T8" fmla="*/ 2147483646 w 4626"/>
              <a:gd name="T9" fmla="*/ 2147483646 h 2041"/>
              <a:gd name="T10" fmla="*/ 2147483646 w 4626"/>
              <a:gd name="T11" fmla="*/ 2147483646 h 2041"/>
              <a:gd name="T12" fmla="*/ 2147483646 w 4626"/>
              <a:gd name="T13" fmla="*/ 2147483646 h 2041"/>
              <a:gd name="T14" fmla="*/ 2147483646 w 4626"/>
              <a:gd name="T15" fmla="*/ 2147483646 h 2041"/>
              <a:gd name="T16" fmla="*/ 2147483646 w 4626"/>
              <a:gd name="T17" fmla="*/ 2147483646 h 2041"/>
              <a:gd name="T18" fmla="*/ 2147483646 w 4626"/>
              <a:gd name="T19" fmla="*/ 2147483646 h 2041"/>
              <a:gd name="T20" fmla="*/ 2147483646 w 4626"/>
              <a:gd name="T21" fmla="*/ 2147483646 h 2041"/>
              <a:gd name="T22" fmla="*/ 2147483646 w 4626"/>
              <a:gd name="T23" fmla="*/ 2147483646 h 2041"/>
              <a:gd name="T24" fmla="*/ 2147483646 w 4626"/>
              <a:gd name="T25" fmla="*/ 2147483646 h 2041"/>
              <a:gd name="T26" fmla="*/ 2147483646 w 4626"/>
              <a:gd name="T27" fmla="*/ 0 h 20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6" h="2041">
                <a:moveTo>
                  <a:pt x="0" y="2041"/>
                </a:moveTo>
                <a:cubicBezTo>
                  <a:pt x="113" y="1984"/>
                  <a:pt x="227" y="1927"/>
                  <a:pt x="363" y="1859"/>
                </a:cubicBezTo>
                <a:cubicBezTo>
                  <a:pt x="499" y="1791"/>
                  <a:pt x="680" y="1716"/>
                  <a:pt x="816" y="1633"/>
                </a:cubicBezTo>
                <a:cubicBezTo>
                  <a:pt x="952" y="1550"/>
                  <a:pt x="1058" y="1466"/>
                  <a:pt x="1179" y="1360"/>
                </a:cubicBezTo>
                <a:cubicBezTo>
                  <a:pt x="1300" y="1254"/>
                  <a:pt x="1421" y="1104"/>
                  <a:pt x="1542" y="998"/>
                </a:cubicBezTo>
                <a:cubicBezTo>
                  <a:pt x="1663" y="892"/>
                  <a:pt x="1777" y="778"/>
                  <a:pt x="1905" y="725"/>
                </a:cubicBezTo>
                <a:cubicBezTo>
                  <a:pt x="2033" y="672"/>
                  <a:pt x="2177" y="687"/>
                  <a:pt x="2313" y="680"/>
                </a:cubicBezTo>
                <a:cubicBezTo>
                  <a:pt x="2449" y="673"/>
                  <a:pt x="2593" y="680"/>
                  <a:pt x="2721" y="680"/>
                </a:cubicBezTo>
                <a:cubicBezTo>
                  <a:pt x="2849" y="680"/>
                  <a:pt x="2956" y="680"/>
                  <a:pt x="3084" y="680"/>
                </a:cubicBezTo>
                <a:cubicBezTo>
                  <a:pt x="3212" y="680"/>
                  <a:pt x="3364" y="680"/>
                  <a:pt x="3492" y="680"/>
                </a:cubicBezTo>
                <a:cubicBezTo>
                  <a:pt x="3620" y="680"/>
                  <a:pt x="3726" y="680"/>
                  <a:pt x="3855" y="680"/>
                </a:cubicBezTo>
                <a:cubicBezTo>
                  <a:pt x="3984" y="680"/>
                  <a:pt x="4158" y="733"/>
                  <a:pt x="4264" y="680"/>
                </a:cubicBezTo>
                <a:cubicBezTo>
                  <a:pt x="4370" y="627"/>
                  <a:pt x="4430" y="476"/>
                  <a:pt x="4490" y="363"/>
                </a:cubicBezTo>
                <a:cubicBezTo>
                  <a:pt x="4550" y="250"/>
                  <a:pt x="4588" y="125"/>
                  <a:pt x="4626" y="0"/>
                </a:cubicBezTo>
              </a:path>
            </a:pathLst>
          </a:custGeom>
          <a:noFill/>
          <a:ln w="57150" cmpd="sng">
            <a:solidFill>
              <a:srgbClr val="3399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4" name="Oval 16">
            <a:extLst>
              <a:ext uri="{FF2B5EF4-FFF2-40B4-BE49-F238E27FC236}">
                <a16:creationId xmlns:a16="http://schemas.microsoft.com/office/drawing/2014/main" id="{DF8A5B26-43E3-AC6C-C3CF-9101CA5E211F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61013" y="2659064"/>
            <a:ext cx="176212" cy="19843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5" name="Oval 17">
            <a:extLst>
              <a:ext uri="{FF2B5EF4-FFF2-40B4-BE49-F238E27FC236}">
                <a16:creationId xmlns:a16="http://schemas.microsoft.com/office/drawing/2014/main" id="{1A7DFDEB-88E0-A8DB-6B51-81AFFE9A2725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232901" y="2659064"/>
            <a:ext cx="176213" cy="19843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2306" name="Text Box 18">
            <a:extLst>
              <a:ext uri="{FF2B5EF4-FFF2-40B4-BE49-F238E27FC236}">
                <a16:creationId xmlns:a16="http://schemas.microsoft.com/office/drawing/2014/main" id="{219D0408-385B-25CB-6EBB-05BCEB254BA9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566989" y="48180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379FBC60-2537-B6D0-3090-711DA8ECD93C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159375" y="2205038"/>
            <a:ext cx="420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CC3300"/>
                </a:solidFill>
              </a:rPr>
              <a:t>B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1E105EF2-F5B6-9E1C-200B-BC6F3D1CF93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832851" y="2205038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CC3300"/>
                </a:solidFill>
              </a:rPr>
              <a:t>C</a:t>
            </a: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2013A5D3-996C-026D-1909-49AA655C61D9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409114" y="1196976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0000FF"/>
                </a:solidFill>
              </a:rPr>
              <a:t>D</a:t>
            </a:r>
          </a:p>
        </p:txBody>
      </p:sp>
      <p:grpSp>
        <p:nvGrpSpPr>
          <p:cNvPr id="21526" name="Group 22">
            <a:extLst>
              <a:ext uri="{FF2B5EF4-FFF2-40B4-BE49-F238E27FC236}">
                <a16:creationId xmlns:a16="http://schemas.microsoft.com/office/drawing/2014/main" id="{45D4D748-BCCE-DEC8-F189-0C18B1A0572E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1847851" y="14288"/>
            <a:ext cx="8569325" cy="6681788"/>
            <a:chOff x="0" y="0"/>
            <a:chExt cx="5398" cy="4209"/>
          </a:xfrm>
        </p:grpSpPr>
        <p:sp>
          <p:nvSpPr>
            <p:cNvPr id="21527" name="Text Box 23">
              <a:extLst>
                <a:ext uri="{FF2B5EF4-FFF2-40B4-BE49-F238E27FC236}">
                  <a16:creationId xmlns:a16="http://schemas.microsoft.com/office/drawing/2014/main" id="{DC1D4400-4176-9285-D32F-777BADE4C7E0}"/>
                </a:ext>
              </a:extLst>
            </p:cNvPr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215"/>
              <a:ext cx="391" cy="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84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>
                  <a:solidFill>
                    <a:srgbClr val="CC3300"/>
                  </a:solidFill>
                </a:rPr>
                <a:t>80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79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78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77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75</a:t>
              </a:r>
            </a:p>
          </p:txBody>
        </p:sp>
        <p:sp>
          <p:nvSpPr>
            <p:cNvPr id="21528" name="Text Box 24">
              <a:extLst>
                <a:ext uri="{FF2B5EF4-FFF2-40B4-BE49-F238E27FC236}">
                  <a16:creationId xmlns:a16="http://schemas.microsoft.com/office/drawing/2014/main" id="{632C8AE1-E18F-49A3-567F-0F614527632C}"/>
                </a:ext>
              </a:extLst>
            </p:cNvPr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7" y="3707"/>
              <a:ext cx="49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/>
                <a:t>20    22    24    26     28    30    32    34    36    38    40    42    44</a:t>
              </a:r>
            </a:p>
          </p:txBody>
        </p:sp>
        <p:sp>
          <p:nvSpPr>
            <p:cNvPr id="21529" name="Line 25">
              <a:extLst>
                <a:ext uri="{FF2B5EF4-FFF2-40B4-BE49-F238E27FC236}">
                  <a16:creationId xmlns:a16="http://schemas.microsoft.com/office/drawing/2014/main" id="{278602DE-E989-F9CF-A351-6F0324C7A186}"/>
                </a:ext>
              </a:extLst>
            </p:cNvPr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454" y="3689"/>
              <a:ext cx="49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30" name="Line 26">
              <a:extLst>
                <a:ext uri="{FF2B5EF4-FFF2-40B4-BE49-F238E27FC236}">
                  <a16:creationId xmlns:a16="http://schemas.microsoft.com/office/drawing/2014/main" id="{3DD004BA-C64D-3635-FB63-94254DC27485}"/>
                </a:ext>
              </a:extLst>
            </p:cNvPr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4" y="169"/>
              <a:ext cx="0" cy="353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31" name="Text Box 27">
              <a:extLst>
                <a:ext uri="{FF2B5EF4-FFF2-40B4-BE49-F238E27FC236}">
                  <a16:creationId xmlns:a16="http://schemas.microsoft.com/office/drawing/2014/main" id="{C4E0F4F7-A78A-191F-819C-D433833BE07F}"/>
                </a:ext>
              </a:extLst>
            </p:cNvPr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56" y="0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800">
                  <a:solidFill>
                    <a:srgbClr val="C00000"/>
                  </a:solidFill>
                  <a:ea typeface="黑体" panose="02010609060101010101" pitchFamily="49" charset="-122"/>
                </a:rPr>
                <a:t>[ 萘的熔化图象 ]</a:t>
              </a:r>
            </a:p>
          </p:txBody>
        </p:sp>
        <p:sp>
          <p:nvSpPr>
            <p:cNvPr id="21532" name="Text Box 28">
              <a:extLst>
                <a:ext uri="{FF2B5EF4-FFF2-40B4-BE49-F238E27FC236}">
                  <a16:creationId xmlns:a16="http://schemas.microsoft.com/office/drawing/2014/main" id="{4D426AEA-CBFB-264E-39DF-BCFC7CF1990A}"/>
                </a:ext>
              </a:extLst>
            </p:cNvPr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173" y="3918"/>
              <a:ext cx="121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>
                  <a:solidFill>
                    <a:srgbClr val="0000FF"/>
                  </a:solidFill>
                </a:rPr>
                <a:t>时间（min）</a:t>
              </a:r>
            </a:p>
          </p:txBody>
        </p:sp>
        <p:sp>
          <p:nvSpPr>
            <p:cNvPr id="21533" name="Text Box 29">
              <a:extLst>
                <a:ext uri="{FF2B5EF4-FFF2-40B4-BE49-F238E27FC236}">
                  <a16:creationId xmlns:a16="http://schemas.microsoft.com/office/drawing/2014/main" id="{E80E458F-FB37-536C-4C21-921F69DB88FA}"/>
                </a:ext>
              </a:extLst>
            </p:cNvPr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65" y="110"/>
              <a:ext cx="1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>
                  <a:solidFill>
                    <a:srgbClr val="0000FF"/>
                  </a:solidFill>
                </a:rPr>
                <a:t>温度（℃）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099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6" grpId="0"/>
      <p:bldP spid="12307" grpId="0"/>
      <p:bldP spid="12308" grpId="0"/>
      <p:bldP spid="123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CE19BD2-2864-307B-6337-7CBA609E417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7463" y="650876"/>
            <a:ext cx="74168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Oval 3">
            <a:extLst>
              <a:ext uri="{FF2B5EF4-FFF2-40B4-BE49-F238E27FC236}">
                <a16:creationId xmlns:a16="http://schemas.microsoft.com/office/drawing/2014/main" id="{201398EB-460B-D34C-3093-98ABD587264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86026" y="4764089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56" name="Oval 4">
            <a:extLst>
              <a:ext uri="{FF2B5EF4-FFF2-40B4-BE49-F238E27FC236}">
                <a16:creationId xmlns:a16="http://schemas.microsoft.com/office/drawing/2014/main" id="{AAB7AA4E-9EAB-EDA6-2DED-BD75BDE4C97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71813" y="4476750"/>
            <a:ext cx="176212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57" name="Oval 5">
            <a:extLst>
              <a:ext uri="{FF2B5EF4-FFF2-40B4-BE49-F238E27FC236}">
                <a16:creationId xmlns:a16="http://schemas.microsoft.com/office/drawing/2014/main" id="{0802EC31-1D42-5BE5-BE9B-90AD09EBB2E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0788" y="4187825"/>
            <a:ext cx="176212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58" name="Oval 6">
            <a:extLst>
              <a:ext uri="{FF2B5EF4-FFF2-40B4-BE49-F238E27FC236}">
                <a16:creationId xmlns:a16="http://schemas.microsoft.com/office/drawing/2014/main" id="{A6146400-78BC-D844-98AC-3347782BE53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35463" y="3667125"/>
            <a:ext cx="176212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59" name="Oval 7">
            <a:extLst>
              <a:ext uri="{FF2B5EF4-FFF2-40B4-BE49-F238E27FC236}">
                <a16:creationId xmlns:a16="http://schemas.microsoft.com/office/drawing/2014/main" id="{427C1C09-B2F5-CE82-21E3-8F3604489745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11726" y="3162300"/>
            <a:ext cx="176213" cy="198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0" name="Oval 8">
            <a:extLst>
              <a:ext uri="{FF2B5EF4-FFF2-40B4-BE49-F238E27FC236}">
                <a16:creationId xmlns:a16="http://schemas.microsoft.com/office/drawing/2014/main" id="{9563E3A2-39EA-D789-FFBF-D6F8D8883A5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69026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1" name="Oval 9">
            <a:extLst>
              <a:ext uri="{FF2B5EF4-FFF2-40B4-BE49-F238E27FC236}">
                <a16:creationId xmlns:a16="http://schemas.microsoft.com/office/drawing/2014/main" id="{CCCAC255-BB75-D6F0-F9B9-CB02C1C6399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4976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2" name="Oval 10">
            <a:extLst>
              <a:ext uri="{FF2B5EF4-FFF2-40B4-BE49-F238E27FC236}">
                <a16:creationId xmlns:a16="http://schemas.microsoft.com/office/drawing/2014/main" id="{4E505A19-A6E7-3C4D-686E-070E033BE1C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92988" y="26590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5EBDA208-2967-470B-1797-FFBC21E3E8DE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08938" y="26590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EFA0A5E7-D1EC-7B81-D5D3-9189B5D08D22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16951" y="2659064"/>
            <a:ext cx="176213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950DCDCA-CA4E-1BA0-5B7B-F1F7C1762310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593263" y="2100264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6" name="Oval 14">
            <a:extLst>
              <a:ext uri="{FF2B5EF4-FFF2-40B4-BE49-F238E27FC236}">
                <a16:creationId xmlns:a16="http://schemas.microsoft.com/office/drawing/2014/main" id="{838A13D1-0873-B5BB-9587-1F746766CCFF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840913" y="1595439"/>
            <a:ext cx="176212" cy="198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7" name="未知">
            <a:extLst>
              <a:ext uri="{FF2B5EF4-FFF2-40B4-BE49-F238E27FC236}">
                <a16:creationId xmlns:a16="http://schemas.microsoft.com/office/drawing/2014/main" id="{D33F4F20-B7DA-C3DA-79D6-3B57CD1889A0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568576" y="1651000"/>
            <a:ext cx="7343775" cy="3240088"/>
          </a:xfrm>
          <a:custGeom>
            <a:avLst/>
            <a:gdLst>
              <a:gd name="T0" fmla="*/ 0 w 4626"/>
              <a:gd name="T1" fmla="*/ 2147483646 h 2041"/>
              <a:gd name="T2" fmla="*/ 2147483646 w 4626"/>
              <a:gd name="T3" fmla="*/ 2147483646 h 2041"/>
              <a:gd name="T4" fmla="*/ 2147483646 w 4626"/>
              <a:gd name="T5" fmla="*/ 2147483646 h 2041"/>
              <a:gd name="T6" fmla="*/ 2147483646 w 4626"/>
              <a:gd name="T7" fmla="*/ 2147483646 h 2041"/>
              <a:gd name="T8" fmla="*/ 2147483646 w 4626"/>
              <a:gd name="T9" fmla="*/ 2147483646 h 2041"/>
              <a:gd name="T10" fmla="*/ 2147483646 w 4626"/>
              <a:gd name="T11" fmla="*/ 2147483646 h 2041"/>
              <a:gd name="T12" fmla="*/ 2147483646 w 4626"/>
              <a:gd name="T13" fmla="*/ 2147483646 h 2041"/>
              <a:gd name="T14" fmla="*/ 2147483646 w 4626"/>
              <a:gd name="T15" fmla="*/ 2147483646 h 2041"/>
              <a:gd name="T16" fmla="*/ 2147483646 w 4626"/>
              <a:gd name="T17" fmla="*/ 2147483646 h 2041"/>
              <a:gd name="T18" fmla="*/ 2147483646 w 4626"/>
              <a:gd name="T19" fmla="*/ 2147483646 h 2041"/>
              <a:gd name="T20" fmla="*/ 2147483646 w 4626"/>
              <a:gd name="T21" fmla="*/ 2147483646 h 2041"/>
              <a:gd name="T22" fmla="*/ 2147483646 w 4626"/>
              <a:gd name="T23" fmla="*/ 2147483646 h 2041"/>
              <a:gd name="T24" fmla="*/ 2147483646 w 4626"/>
              <a:gd name="T25" fmla="*/ 2147483646 h 2041"/>
              <a:gd name="T26" fmla="*/ 2147483646 w 4626"/>
              <a:gd name="T27" fmla="*/ 0 h 20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26" h="2041">
                <a:moveTo>
                  <a:pt x="0" y="2041"/>
                </a:moveTo>
                <a:cubicBezTo>
                  <a:pt x="113" y="1984"/>
                  <a:pt x="227" y="1927"/>
                  <a:pt x="363" y="1859"/>
                </a:cubicBezTo>
                <a:cubicBezTo>
                  <a:pt x="499" y="1791"/>
                  <a:pt x="680" y="1716"/>
                  <a:pt x="816" y="1633"/>
                </a:cubicBezTo>
                <a:cubicBezTo>
                  <a:pt x="952" y="1550"/>
                  <a:pt x="1058" y="1466"/>
                  <a:pt x="1179" y="1360"/>
                </a:cubicBezTo>
                <a:cubicBezTo>
                  <a:pt x="1300" y="1254"/>
                  <a:pt x="1421" y="1104"/>
                  <a:pt x="1542" y="998"/>
                </a:cubicBezTo>
                <a:cubicBezTo>
                  <a:pt x="1663" y="892"/>
                  <a:pt x="1777" y="778"/>
                  <a:pt x="1905" y="725"/>
                </a:cubicBezTo>
                <a:cubicBezTo>
                  <a:pt x="2033" y="672"/>
                  <a:pt x="2177" y="687"/>
                  <a:pt x="2313" y="680"/>
                </a:cubicBezTo>
                <a:cubicBezTo>
                  <a:pt x="2449" y="673"/>
                  <a:pt x="2593" y="680"/>
                  <a:pt x="2721" y="680"/>
                </a:cubicBezTo>
                <a:cubicBezTo>
                  <a:pt x="2849" y="680"/>
                  <a:pt x="2956" y="680"/>
                  <a:pt x="3084" y="680"/>
                </a:cubicBezTo>
                <a:cubicBezTo>
                  <a:pt x="3212" y="680"/>
                  <a:pt x="3364" y="680"/>
                  <a:pt x="3492" y="680"/>
                </a:cubicBezTo>
                <a:cubicBezTo>
                  <a:pt x="3620" y="680"/>
                  <a:pt x="3726" y="680"/>
                  <a:pt x="3855" y="680"/>
                </a:cubicBezTo>
                <a:cubicBezTo>
                  <a:pt x="3984" y="680"/>
                  <a:pt x="4158" y="733"/>
                  <a:pt x="4264" y="680"/>
                </a:cubicBezTo>
                <a:cubicBezTo>
                  <a:pt x="4370" y="627"/>
                  <a:pt x="4430" y="476"/>
                  <a:pt x="4490" y="363"/>
                </a:cubicBezTo>
                <a:cubicBezTo>
                  <a:pt x="4550" y="250"/>
                  <a:pt x="4588" y="125"/>
                  <a:pt x="4626" y="0"/>
                </a:cubicBezTo>
              </a:path>
            </a:pathLst>
          </a:custGeom>
          <a:noFill/>
          <a:ln w="57150" cmpd="sng">
            <a:solidFill>
              <a:srgbClr val="3399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8" name="Oval 16">
            <a:extLst>
              <a:ext uri="{FF2B5EF4-FFF2-40B4-BE49-F238E27FC236}">
                <a16:creationId xmlns:a16="http://schemas.microsoft.com/office/drawing/2014/main" id="{2D5EC351-4EE8-7C90-D981-E99FB5B17E99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61013" y="2659064"/>
            <a:ext cx="176212" cy="19843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23569" name="Oval 17">
            <a:extLst>
              <a:ext uri="{FF2B5EF4-FFF2-40B4-BE49-F238E27FC236}">
                <a16:creationId xmlns:a16="http://schemas.microsoft.com/office/drawing/2014/main" id="{C3148DD5-D2A4-D4A5-AA14-70D2EB7D0ADF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232901" y="2659064"/>
            <a:ext cx="176213" cy="19843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/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649C630F-0625-82E1-EC95-CF7CA848263F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5629652" y="2924175"/>
            <a:ext cx="5423" cy="2001839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9E5C7DC9-1DFE-D7FB-B265-0945FD09734E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9311811" y="2924175"/>
            <a:ext cx="5423" cy="1962725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8" name="Text Box 22">
            <a:extLst>
              <a:ext uri="{FF2B5EF4-FFF2-40B4-BE49-F238E27FC236}">
                <a16:creationId xmlns:a16="http://schemas.microsoft.com/office/drawing/2014/main" id="{86B7AF6D-A361-A99A-8FB0-2CE0E0005427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05945" y="4281489"/>
            <a:ext cx="15811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 态</a:t>
            </a:r>
          </a:p>
        </p:txBody>
      </p:sp>
      <p:sp>
        <p:nvSpPr>
          <p:cNvPr id="14359" name="Text Box 23">
            <a:extLst>
              <a:ext uri="{FF2B5EF4-FFF2-40B4-BE49-F238E27FC236}">
                <a16:creationId xmlns:a16="http://schemas.microsoft.com/office/drawing/2014/main" id="{49A746C0-51A6-5DCB-8ABF-41A5CA4B04A0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240464" y="4302125"/>
            <a:ext cx="33678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 液 共 存</a:t>
            </a:r>
          </a:p>
        </p:txBody>
      </p:sp>
      <p:sp>
        <p:nvSpPr>
          <p:cNvPr id="14360" name="Text Box 24">
            <a:extLst>
              <a:ext uri="{FF2B5EF4-FFF2-40B4-BE49-F238E27FC236}">
                <a16:creationId xmlns:a16="http://schemas.microsoft.com/office/drawing/2014/main" id="{A5623AF1-2EB6-FFF2-36CD-7F86E5694D45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347701" y="4250826"/>
            <a:ext cx="1215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</a:t>
            </a:r>
            <a:r>
              <a:rPr lang="en-US" altLang="zh-CN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</a:t>
            </a:r>
          </a:p>
        </p:txBody>
      </p:sp>
      <p:sp>
        <p:nvSpPr>
          <p:cNvPr id="23577" name="Text Box 25">
            <a:extLst>
              <a:ext uri="{FF2B5EF4-FFF2-40B4-BE49-F238E27FC236}">
                <a16:creationId xmlns:a16="http://schemas.microsoft.com/office/drawing/2014/main" id="{A7ADEE55-5875-1155-00C5-E96DF424416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566989" y="48180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3578" name="Text Box 26">
            <a:extLst>
              <a:ext uri="{FF2B5EF4-FFF2-40B4-BE49-F238E27FC236}">
                <a16:creationId xmlns:a16="http://schemas.microsoft.com/office/drawing/2014/main" id="{B31959A7-E87F-FAD2-507E-CE43EDF09E8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59375" y="2205038"/>
            <a:ext cx="420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CC3300"/>
                </a:solidFill>
              </a:rPr>
              <a:t>B</a:t>
            </a:r>
          </a:p>
        </p:txBody>
      </p:sp>
      <p:sp>
        <p:nvSpPr>
          <p:cNvPr id="23579" name="Text Box 27">
            <a:extLst>
              <a:ext uri="{FF2B5EF4-FFF2-40B4-BE49-F238E27FC236}">
                <a16:creationId xmlns:a16="http://schemas.microsoft.com/office/drawing/2014/main" id="{E411D085-DBCD-32D9-A3AC-7DAE32021F59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832851" y="2205038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CC3300"/>
                </a:solidFill>
              </a:rPr>
              <a:t>C</a:t>
            </a:r>
          </a:p>
        </p:txBody>
      </p:sp>
      <p:sp>
        <p:nvSpPr>
          <p:cNvPr id="23580" name="Text Box 28">
            <a:extLst>
              <a:ext uri="{FF2B5EF4-FFF2-40B4-BE49-F238E27FC236}">
                <a16:creationId xmlns:a16="http://schemas.microsoft.com/office/drawing/2014/main" id="{7CED7EE6-390C-1034-8962-CFD385AC7D10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0008828" y="1178288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800">
                <a:solidFill>
                  <a:srgbClr val="0000FF"/>
                </a:solidFill>
              </a:rPr>
              <a:t>D</a:t>
            </a:r>
          </a:p>
        </p:txBody>
      </p:sp>
      <p:grpSp>
        <p:nvGrpSpPr>
          <p:cNvPr id="23581" name="Group 29">
            <a:extLst>
              <a:ext uri="{FF2B5EF4-FFF2-40B4-BE49-F238E27FC236}">
                <a16:creationId xmlns:a16="http://schemas.microsoft.com/office/drawing/2014/main" id="{931B275C-D0E8-3153-BF42-202AEBABA20C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1847851" y="14288"/>
            <a:ext cx="8569325" cy="6681788"/>
            <a:chOff x="0" y="0"/>
            <a:chExt cx="5398" cy="4209"/>
          </a:xfrm>
        </p:grpSpPr>
        <p:sp>
          <p:nvSpPr>
            <p:cNvPr id="23582" name="Text Box 30">
              <a:extLst>
                <a:ext uri="{FF2B5EF4-FFF2-40B4-BE49-F238E27FC236}">
                  <a16:creationId xmlns:a16="http://schemas.microsoft.com/office/drawing/2014/main" id="{42E9599C-785E-2557-4F24-A73FF9187958}"/>
                </a:ext>
              </a:extLst>
            </p:cNvPr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0" y="215"/>
              <a:ext cx="391" cy="3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84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81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>
                  <a:solidFill>
                    <a:srgbClr val="CC3300"/>
                  </a:solidFill>
                </a:rPr>
                <a:t>80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79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78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77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3400"/>
                <a:t>75</a:t>
              </a:r>
            </a:p>
          </p:txBody>
        </p:sp>
        <p:sp>
          <p:nvSpPr>
            <p:cNvPr id="23583" name="Text Box 31">
              <a:extLst>
                <a:ext uri="{FF2B5EF4-FFF2-40B4-BE49-F238E27FC236}">
                  <a16:creationId xmlns:a16="http://schemas.microsoft.com/office/drawing/2014/main" id="{DAB9C349-2997-418F-6BE7-EE9C886605CF}"/>
                </a:ext>
              </a:extLst>
            </p:cNvPr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97" y="3707"/>
              <a:ext cx="49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/>
                <a:t>20    22    24    26     28    30    32    34    36    38    40    42    44</a:t>
              </a:r>
            </a:p>
          </p:txBody>
        </p:sp>
        <p:sp>
          <p:nvSpPr>
            <p:cNvPr id="23584" name="Line 32">
              <a:extLst>
                <a:ext uri="{FF2B5EF4-FFF2-40B4-BE49-F238E27FC236}">
                  <a16:creationId xmlns:a16="http://schemas.microsoft.com/office/drawing/2014/main" id="{78DB9E7A-1468-0608-34D4-F2BE30497CDC}"/>
                </a:ext>
              </a:extLst>
            </p:cNvPr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454" y="3689"/>
              <a:ext cx="49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5" name="Line 33">
              <a:extLst>
                <a:ext uri="{FF2B5EF4-FFF2-40B4-BE49-F238E27FC236}">
                  <a16:creationId xmlns:a16="http://schemas.microsoft.com/office/drawing/2014/main" id="{A85DDE11-8D49-45C7-F859-CD1D85C0B64F}"/>
                </a:ext>
              </a:extLst>
            </p:cNvPr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" y="169"/>
              <a:ext cx="0" cy="353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6" name="Text Box 34">
              <a:extLst>
                <a:ext uri="{FF2B5EF4-FFF2-40B4-BE49-F238E27FC236}">
                  <a16:creationId xmlns:a16="http://schemas.microsoft.com/office/drawing/2014/main" id="{225F4B28-B125-0ADF-CCB5-718EF3D4B28A}"/>
                </a:ext>
              </a:extLst>
            </p:cNvPr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956" y="0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800">
                  <a:solidFill>
                    <a:srgbClr val="CC3300"/>
                  </a:solidFill>
                  <a:ea typeface="黑体" panose="02010609060101010101" pitchFamily="49" charset="-122"/>
                </a:rPr>
                <a:t>[ 萘的熔化图像 ]</a:t>
              </a:r>
            </a:p>
          </p:txBody>
        </p:sp>
        <p:sp>
          <p:nvSpPr>
            <p:cNvPr id="23587" name="Text Box 35">
              <a:extLst>
                <a:ext uri="{FF2B5EF4-FFF2-40B4-BE49-F238E27FC236}">
                  <a16:creationId xmlns:a16="http://schemas.microsoft.com/office/drawing/2014/main" id="{F80460A2-8B1A-4FDF-8194-F6B1FA7346C6}"/>
                </a:ext>
              </a:extLst>
            </p:cNvPr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173" y="3918"/>
              <a:ext cx="121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>
                  <a:solidFill>
                    <a:srgbClr val="0000FF"/>
                  </a:solidFill>
                </a:rPr>
                <a:t>时间（min）</a:t>
              </a:r>
            </a:p>
          </p:txBody>
        </p:sp>
        <p:sp>
          <p:nvSpPr>
            <p:cNvPr id="23588" name="Text Box 36">
              <a:extLst>
                <a:ext uri="{FF2B5EF4-FFF2-40B4-BE49-F238E27FC236}">
                  <a16:creationId xmlns:a16="http://schemas.microsoft.com/office/drawing/2014/main" id="{C0FE9507-BD27-657A-43B3-090CCA65B0FA}"/>
                </a:ext>
              </a:extLst>
            </p:cNvPr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565" y="110"/>
              <a:ext cx="1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2400">
                  <a:solidFill>
                    <a:srgbClr val="0000FF"/>
                  </a:solidFill>
                </a:rPr>
                <a:t>温度（℃）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680841C-DDC8-F03F-537D-F37DAB9C5B7C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943876" y="1079532"/>
            <a:ext cx="228812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准备熔化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D4D5F6-19EB-CD30-9BBC-D0FB05880AF2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622772" y="928114"/>
            <a:ext cx="2204258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完全熔化</a:t>
            </a: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C143F80C-C31E-148B-09A8-C1D671F4E430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098040" y="1661253"/>
            <a:ext cx="1368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61772954-3532-6417-FD55-499892AB4411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724901" y="1615789"/>
            <a:ext cx="1368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 </a:t>
            </a:r>
            <a:r>
              <a:rPr lang="zh-CN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态</a:t>
            </a:r>
          </a:p>
        </p:txBody>
      </p:sp>
    </p:spTree>
    <p:extLst>
      <p:ext uri="{BB962C8B-B14F-4D97-AF65-F5344CB8AC3E}">
        <p14:creationId xmlns:p14="http://schemas.microsoft.com/office/powerpoint/2010/main" val="1384390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 animBg="1"/>
      <p:bldP spid="14358" grpId="0"/>
      <p:bldP spid="14359" grpId="0"/>
      <p:bldP spid="14360" grpId="0"/>
      <p:bldP spid="4" grpId="0" animBg="1"/>
      <p:bldP spid="5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>
            <a:extLst>
              <a:ext uri="{FF2B5EF4-FFF2-40B4-BE49-F238E27FC236}">
                <a16:creationId xmlns:a16="http://schemas.microsoft.com/office/drawing/2014/main" id="{60AAB3F4-70A6-13F3-8C75-755FCD6C33C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27648" y="44624"/>
            <a:ext cx="899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熔化时温度</a:t>
            </a:r>
            <a:r>
              <a:rPr lang="en-US" altLang="zh-CN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_____</a:t>
            </a:r>
            <a:r>
              <a:rPr lang="zh-CN" altLang="en-US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，但要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继续吸热</a:t>
            </a:r>
            <a:r>
              <a:rPr lang="zh-CN" altLang="en-US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84BD2914-6A10-0FF3-FB1D-C8C863D2368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9536" y="746299"/>
            <a:ext cx="899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晶体熔化时的温度叫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熔点</a:t>
            </a:r>
            <a:r>
              <a:rPr lang="zh-CN" altLang="en-US" sz="4000">
                <a:solidFill>
                  <a:schemeClr val="tx2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6B4CC3-7BCD-16AE-44DC-565BCF76DE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14563" t="1358" r="13775" b="2401"/>
          <a:stretch>
            <a:fillRect/>
          </a:stretch>
        </p:blipFill>
        <p:spPr>
          <a:xfrm>
            <a:off x="2819636" y="1554244"/>
            <a:ext cx="7020780" cy="53037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1034847-5BB8-7501-0635-B38650DA7F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91944" y="44624"/>
            <a:ext cx="1224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不变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3EE2FE7-E364-E57B-FAC9-81F3C1E362C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19536" y="27745"/>
            <a:ext cx="1302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晶体</a:t>
            </a:r>
            <a:endParaRPr lang="zh-CN" altLang="en-US" sz="4000">
              <a:solidFill>
                <a:schemeClr val="tx2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/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272F5A94-B7BD-0A8B-4E90-EC1EA01E73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323"/>
            <a:ext cx="12192000" cy="60579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4B029CE-5D88-3432-57D2-2202D41A13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31504" y="38299"/>
            <a:ext cx="97924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通常，同一物质的熔点和凝固点是相同的。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1D03CC0-ACE3-0EFE-0B4F-30FB7879AC8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92192" y="3895603"/>
            <a:ext cx="29043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液态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ADE3F77-D631-BB0B-B5B8-423E25AD8BC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51584" y="5157192"/>
            <a:ext cx="29043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固态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0C8638-B249-528D-5519-EF20F5EF5B6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87688" y="938869"/>
            <a:ext cx="8568952" cy="165641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温度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高</a:t>
            </a: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于熔点（凝固点）时会是</a:t>
            </a:r>
            <a:r>
              <a:rPr lang="en-US" altLang="zh-CN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_____</a:t>
            </a: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态，</a:t>
            </a:r>
            <a:endParaRPr lang="en-US" altLang="zh-CN" sz="36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温度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低</a:t>
            </a: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于熔点（凝固点）时会是</a:t>
            </a:r>
            <a:r>
              <a:rPr lang="en-US" altLang="zh-CN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_____</a:t>
            </a:r>
            <a:r>
              <a:rPr lang="zh-CN" altLang="en-US"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态。</a:t>
            </a:r>
            <a:endParaRPr lang="en-US" altLang="zh-CN" sz="36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6AD0E70-C918-3E62-7011-5F1E5DEE6FF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139040" y="5157192"/>
            <a:ext cx="1717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固态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2320BBE-9D05-997A-2698-19C5A86C092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2424" y="1073170"/>
            <a:ext cx="1001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液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8EEA379-56E5-993C-C461-0DE06E14F5EA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91104" y="1895985"/>
            <a:ext cx="1001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固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EBA4F8A-ADED-0531-5CCA-4AD0160516FC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5663952" y="3429000"/>
            <a:ext cx="1728192" cy="1241402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80579E0-63A0-4F73-82CA-8286F09D55A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7356140" y="4670402"/>
            <a:ext cx="2747628" cy="0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C4C86F1-CAF7-AD06-1F17-F2A4CE5FF47F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0091068" y="4679582"/>
            <a:ext cx="2088232" cy="1092548"/>
          </a:xfrm>
          <a:prstGeom prst="line">
            <a:avLst/>
          </a:prstGeom>
          <a:solidFill>
            <a:srgbClr val="99CC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3396997-B48E-4789-A9F0-FCFED3231596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3071664" y="4670402"/>
            <a:ext cx="6840760" cy="0"/>
          </a:xfrm>
          <a:prstGeom prst="line">
            <a:avLst/>
          </a:prstGeom>
          <a:solidFill>
            <a:srgbClr val="99CCFF"/>
          </a:solidFill>
          <a:ln w="1174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 Box 5">
            <a:extLst>
              <a:ext uri="{FF2B5EF4-FFF2-40B4-BE49-F238E27FC236}">
                <a16:creationId xmlns:a16="http://schemas.microsoft.com/office/drawing/2014/main" id="{779C9948-7553-B834-4879-7AFF2680AF0A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413144" y="4254130"/>
            <a:ext cx="20882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凝固点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9" grpId="0" animBg="1"/>
      <p:bldP spid="3" grpId="0"/>
      <p:bldP spid="8" grpId="0"/>
      <p:bldP spid="10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B002C0-D922-9818-68D3-294039803B7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28144" y="1844824"/>
            <a:ext cx="6335712" cy="103618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5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熔化和凝固</a:t>
            </a:r>
            <a:endParaRPr lang="zh-CN" altLang="zh-CN" sz="54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324663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A52B96-FEFE-3622-3B31-E724441FC5A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" b="11605"/>
          <a:stretch>
            <a:fillRect/>
          </a:stretch>
        </p:blipFill>
        <p:spPr bwMode="auto">
          <a:xfrm>
            <a:off x="3199428" y="3984788"/>
            <a:ext cx="3323299" cy="28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E263131-BECD-35FA-1A78-B6862158367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6683" y="35073"/>
            <a:ext cx="5961406" cy="3898265"/>
            <a:chOff x="4374" y="3484"/>
            <a:chExt cx="5226" cy="613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4EF0932-3976-A4BE-7456-6BFC0F522C0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>
              <a:lum contrast="6000"/>
            </a:blip>
            <a:srcRect l="41376"/>
            <a:stretch>
              <a:fillRect/>
            </a:stretch>
          </p:blipFill>
          <p:spPr>
            <a:xfrm>
              <a:off x="4374" y="3484"/>
              <a:ext cx="3965" cy="6139"/>
            </a:xfrm>
            <a:prstGeom prst="rect">
              <a:avLst/>
            </a:prstGeom>
            <a:noFill/>
            <a:ln w="25400">
              <a:solidFill>
                <a:srgbClr val="008080"/>
              </a:solidFill>
            </a:ln>
            <a:effectLst/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D8F0468-12A1-ACE2-BE38-470F602E8EA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128" y="5211"/>
              <a:ext cx="1472" cy="18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金属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86B0DF69-E115-7058-8973-4B803BEF6D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t="15954"/>
          <a:stretch>
            <a:fillRect/>
          </a:stretch>
        </p:blipFill>
        <p:spPr>
          <a:xfrm>
            <a:off x="6744073" y="-1"/>
            <a:ext cx="5447928" cy="45797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234EAF-6A3A-25F0-B11A-AFD104DA125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14390" y="4365104"/>
            <a:ext cx="695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冰</a:t>
            </a:r>
            <a:endParaRPr kumimoji="0" lang="zh-CN" altLang="en-US" sz="360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DC86EA77-DA9E-D0A4-ED90-3B72B8D9377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41857" y="2463445"/>
            <a:ext cx="170074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水晶</a:t>
            </a:r>
          </a:p>
        </p:txBody>
      </p:sp>
      <p:sp>
        <p:nvSpPr>
          <p:cNvPr id="3" name="矩形 4">
            <a:extLst>
              <a:ext uri="{FF2B5EF4-FFF2-40B4-BE49-F238E27FC236}">
                <a16:creationId xmlns:a16="http://schemas.microsoft.com/office/drawing/2014/main" id="{DBB8DAD6-9FDC-517A-FC44-5D9F806E15B4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58368" y="164193"/>
            <a:ext cx="1733860" cy="646331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晶体</a:t>
            </a:r>
          </a:p>
        </p:txBody>
      </p:sp>
    </p:spTree>
    <p:extLst>
      <p:ext uri="{BB962C8B-B14F-4D97-AF65-F5344CB8AC3E}">
        <p14:creationId xmlns:p14="http://schemas.microsoft.com/office/powerpoint/2010/main" val="8059387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5D48DE-4A03-6FFF-91A6-FD0C453B0C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1344" y="116632"/>
            <a:ext cx="6264696" cy="534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海波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（硫代硫酸钠、</a:t>
            </a:r>
            <a:r>
              <a:rPr kumimoji="1" lang="en-US" altLang="zh-CN" sz="3600" b="1" i="0" u="none" strike="noStrike" kern="1200" cap="none" spc="0" normalizeH="0" baseline="0" noProof="0" err="1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大苏打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EC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）</a:t>
            </a:r>
            <a:endParaRPr kumimoji="1" lang="en-US" sz="3600" b="1" i="0" u="none" strike="noStrike" kern="1200" cap="none" spc="0" normalizeH="0" baseline="0" noProof="0">
              <a:ln>
                <a:noFill/>
              </a:ln>
              <a:solidFill>
                <a:srgbClr val="002EC2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2FA03A-E3E2-1659-68CE-129A95279B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6000"/>
          </a:blip>
          <a:stretch>
            <a:fillRect/>
          </a:stretch>
        </p:blipFill>
        <p:spPr>
          <a:xfrm>
            <a:off x="0" y="836712"/>
            <a:ext cx="5975557" cy="4176464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2FC550-068C-4AE4-25DC-4AD18CD997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53684" y="836712"/>
            <a:ext cx="6138316" cy="4096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024CF944-2995-8D43-CB40-1A3FD18DCE5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288" y="97818"/>
            <a:ext cx="1506294" cy="646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食盐</a:t>
            </a:r>
          </a:p>
        </p:txBody>
      </p:sp>
    </p:spTree>
    <p:extLst>
      <p:ext uri="{BB962C8B-B14F-4D97-AF65-F5344CB8AC3E}">
        <p14:creationId xmlns:p14="http://schemas.microsoft.com/office/powerpoint/2010/main" val="210132834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>
            <a:extLst>
              <a:ext uri="{FF2B5EF4-FFF2-40B4-BE49-F238E27FC236}">
                <a16:creationId xmlns:a16="http://schemas.microsoft.com/office/drawing/2014/main" id="{08CCE87A-3B3E-6D5C-4B63-4EDDBFA715D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2088" y="0"/>
            <a:ext cx="109205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chemeClr val="tx2"/>
                </a:solidFill>
                <a:cs typeface="Times New Roman" panose="02020603050405020304" pitchFamily="18" charset="0"/>
              </a:rPr>
              <a:t>3000</a:t>
            </a:r>
            <a:r>
              <a:rPr lang="zh-CN" altLang="en-US" sz="4000">
                <a:solidFill>
                  <a:schemeClr val="tx2"/>
                </a:solidFill>
                <a:cs typeface="Times New Roman" panose="02020603050405020304" pitchFamily="18" charset="0"/>
              </a:rPr>
              <a:t>℃的熔炉中，钨是</a:t>
            </a:r>
            <a:r>
              <a:rPr lang="en-US" altLang="zh-CN" sz="4000">
                <a:solidFill>
                  <a:schemeClr val="tx2"/>
                </a:solidFill>
                <a:cs typeface="Times New Roman" panose="02020603050405020304" pitchFamily="18" charset="0"/>
              </a:rPr>
              <a:t>____</a:t>
            </a:r>
            <a:r>
              <a:rPr lang="zh-CN" altLang="en-US" sz="4000">
                <a:solidFill>
                  <a:schemeClr val="tx2"/>
                </a:solidFill>
                <a:cs typeface="Times New Roman" panose="02020603050405020304" pitchFamily="18" charset="0"/>
              </a:rPr>
              <a:t>态，钢铁是</a:t>
            </a:r>
            <a:r>
              <a:rPr lang="en-US" altLang="zh-CN" sz="4000">
                <a:solidFill>
                  <a:schemeClr val="tx2"/>
                </a:solidFill>
                <a:cs typeface="Times New Roman" panose="02020603050405020304" pitchFamily="18" charset="0"/>
              </a:rPr>
              <a:t>____</a:t>
            </a:r>
            <a:r>
              <a:rPr lang="zh-CN" altLang="en-US" sz="4000">
                <a:solidFill>
                  <a:schemeClr val="tx2"/>
                </a:solidFill>
                <a:cs typeface="Times New Roman" panose="02020603050405020304" pitchFamily="18" charset="0"/>
              </a:rPr>
              <a:t>态。</a:t>
            </a:r>
            <a:endParaRPr lang="en-US" altLang="zh-CN" sz="400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60791AE3-C2E3-B57F-38FD-C2B01CF9D8C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20680" y="13990"/>
            <a:ext cx="9721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cs typeface="Times New Roman" panose="02020603050405020304" pitchFamily="18" charset="0"/>
              </a:rPr>
              <a:t>固</a:t>
            </a:r>
            <a:endParaRPr lang="zh-CN" altLang="zh-CN" sz="40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9C6986B0-29A7-315E-079B-F879320FA23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21080" y="16322"/>
            <a:ext cx="9721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cs typeface="Times New Roman" panose="02020603050405020304" pitchFamily="18" charset="0"/>
              </a:rPr>
              <a:t>液</a:t>
            </a:r>
            <a:endParaRPr lang="zh-CN" altLang="zh-CN" sz="40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内容占位符 14337">
            <a:extLst>
              <a:ext uri="{FF2B5EF4-FFF2-40B4-BE49-F238E27FC236}">
                <a16:creationId xmlns:a16="http://schemas.microsoft.com/office/drawing/2014/main" id="{9E22E2C3-EFCE-6AF7-F0F9-03FCA0DFD96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60798902"/>
              </p:ext>
            </p:extLst>
          </p:nvPr>
        </p:nvGraphicFramePr>
        <p:xfrm>
          <a:off x="1429092" y="1559356"/>
          <a:ext cx="9333816" cy="5298644"/>
        </p:xfrm>
        <a:graphic>
          <a:graphicData uri="http://schemas.openxmlformats.org/drawingml/2006/table">
            <a:tbl>
              <a:tblPr/>
              <a:tblGrid>
                <a:gridCol w="2333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3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晶体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5D8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熔点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5D8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晶体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5D8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熔点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5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钨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3 410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1349375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海波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铁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1 538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冰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铜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1 083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固态水银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-39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金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1 064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固态酒精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铅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328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固态氮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锡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固态氧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固态碘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固态氢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259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奈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80.5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固态氦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121920" marR="121920" marT="60929" marB="60929" anchor="b" horzOverflow="overflow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文本框 10">
            <a:extLst>
              <a:ext uri="{FF2B5EF4-FFF2-40B4-BE49-F238E27FC236}">
                <a16:creationId xmlns:a16="http://schemas.microsoft.com/office/drawing/2014/main" id="{F389BA4A-E827-94A8-0B9E-9CB682169F7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79376" y="692696"/>
            <a:ext cx="11826996" cy="74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当某地的气温为-58 ℃，这时是用酒精</a:t>
            </a:r>
            <a:r>
              <a: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温度计</a:t>
            </a:r>
            <a:r>
              <a:rPr lang="zh-CN" alt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还是水银</a:t>
            </a:r>
            <a:r>
              <a: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温度计</a:t>
            </a:r>
            <a:r>
              <a:rPr lang="zh-CN" alt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2BF2C5-5154-02D3-91B5-63026014F24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672" y="718862"/>
            <a:ext cx="8190656" cy="61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5FBD9E07-E7D5-D505-470A-B946C04A697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1864" y="0"/>
            <a:ext cx="3421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  <a:sym typeface="Arial" panose="020B0604020202020204" pitchFamily="34" charset="0"/>
              </a:rPr>
              <a:t>撒盐除冰雪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A683F5-47DC-ACA0-24E5-F99542C262E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7691" y="1105655"/>
            <a:ext cx="1041661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-10℃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的气温时，冰雪上撒盐后会熔化，为什么？</a:t>
            </a:r>
          </a:p>
        </p:txBody>
      </p:sp>
    </p:spTree>
    <p:extLst>
      <p:ext uri="{BB962C8B-B14F-4D97-AF65-F5344CB8AC3E}">
        <p14:creationId xmlns:p14="http://schemas.microsoft.com/office/powerpoint/2010/main" val="3687132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7C38C7-9C56-5AF8-7E89-4B7F716E69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0114" y="0"/>
            <a:ext cx="4931886" cy="6858000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2A4748E1-C26F-FAF0-9537-88FE41AD33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0495" y="3769720"/>
            <a:ext cx="83804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  <a:sym typeface="Arial" panose="020B0604020202020204" pitchFamily="34" charset="0"/>
              </a:rPr>
              <a:t>撒盐后，熔点（凝固点）会降低。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732485BF-D149-EDED-3D88-38B5674C496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0405" y="183199"/>
            <a:ext cx="2187260" cy="3404049"/>
            <a:chOff x="3213" y="-12"/>
            <a:chExt cx="3444" cy="3606"/>
          </a:xfrm>
        </p:grpSpPr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1A5744C4-F162-944F-59DC-E74330227A0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213" y="2909"/>
              <a:ext cx="2845" cy="6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固态</a:t>
              </a:r>
              <a:r>
                <a:rPr kumimoji="1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(</a:t>
              </a: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冰</a:t>
              </a:r>
              <a:r>
                <a:rPr kumimoji="1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)</a:t>
              </a:r>
              <a:endParaRPr kumimoji="1" lang="zh-CN" alt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A9E96F9B-AEBF-EB12-C4F6-F20CA9774195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296" y="-12"/>
              <a:ext cx="3361" cy="6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液态</a:t>
              </a:r>
              <a:r>
                <a:rPr kumimoji="1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(</a:t>
              </a: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水</a:t>
              </a:r>
              <a:r>
                <a:rPr kumimoji="1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等线" panose="02010600030101010101" pitchFamily="2" charset="-122"/>
                  <a:cs typeface="+mn-cs"/>
                </a:rPr>
                <a:t>)</a:t>
              </a:r>
              <a:endParaRPr kumimoji="1" lang="zh-CN" alt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箭头 230">
              <a:extLst>
                <a:ext uri="{FF2B5EF4-FFF2-40B4-BE49-F238E27FC236}">
                  <a16:creationId xmlns:a16="http://schemas.microsoft.com/office/drawing/2014/main" id="{3148F1B9-50B8-3A4B-C7C6-3740C7C1075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H="1">
              <a:off x="3698" y="698"/>
              <a:ext cx="0" cy="218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0" name="箭头 230">
              <a:extLst>
                <a:ext uri="{FF2B5EF4-FFF2-40B4-BE49-F238E27FC236}">
                  <a16:creationId xmlns:a16="http://schemas.microsoft.com/office/drawing/2014/main" id="{0EC9411F-D41F-9CF4-BC92-09409AC8B3A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H="1" flipV="1">
              <a:off x="4492" y="721"/>
              <a:ext cx="0" cy="218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endParaRPr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988A18D-8EE4-BA06-918E-068DF3CB16DF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767408" y="1555045"/>
            <a:ext cx="5615822" cy="6"/>
          </a:xfrm>
          <a:prstGeom prst="line">
            <a:avLst/>
          </a:prstGeom>
          <a:solidFill>
            <a:srgbClr val="99CCFF"/>
          </a:solidFill>
          <a:ln w="1174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Box 12">
            <a:extLst>
              <a:ext uri="{FF2B5EF4-FFF2-40B4-BE49-F238E27FC236}">
                <a16:creationId xmlns:a16="http://schemas.microsoft.com/office/drawing/2014/main" id="{55E84101-5E33-FE1E-A3DB-47819A211BC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47528" y="908720"/>
            <a:ext cx="484963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熔点、凝固点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46A5CADE-AD69-54B7-DB33-A7181072AF1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15880" y="1772816"/>
            <a:ext cx="162435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-10℃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1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3.7037E-07 L -6.25E-07 0.13148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1.85185E-06 L 8.33333E-07 0.13658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B002C0-D922-9818-68D3-294039803B7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28144" y="1844824"/>
            <a:ext cx="6335712" cy="103618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5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非晶体</a:t>
            </a:r>
            <a:endParaRPr lang="zh-CN" altLang="zh-CN" sz="54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72150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石蜡的熔化">
            <a:hlinkClick r:id="" action="ppaction://media"/>
            <a:extLst>
              <a:ext uri="{FF2B5EF4-FFF2-40B4-BE49-F238E27FC236}">
                <a16:creationId xmlns:a16="http://schemas.microsoft.com/office/drawing/2014/main" id="{B3C941DD-F3A4-B59C-09FD-4D8CDA51F08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28" y="3076"/>
            <a:ext cx="12192000" cy="6858000"/>
          </a:xfrm>
          <a:prstGeom prst="rect">
            <a:avLst/>
          </a:prstGeom>
        </p:spPr>
      </p:pic>
      <p:sp>
        <p:nvSpPr>
          <p:cNvPr id="2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344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ABDD038-47F6-1680-1489-997AC5AF229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91844" y="67726"/>
            <a:ext cx="280831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非晶体熔化</a:t>
            </a:r>
          </a:p>
        </p:txBody>
      </p:sp>
    </p:spTree>
    <p:extLst>
      <p:ext uri="{BB962C8B-B14F-4D97-AF65-F5344CB8AC3E}">
        <p14:creationId xmlns:p14="http://schemas.microsoft.com/office/powerpoint/2010/main" val="1377858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C0D54CDD-8F8D-4DAE-2C5F-2AA15A9B60C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28057" y="188640"/>
            <a:ext cx="63358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宋体" panose="02010600030101010101" pitchFamily="2" charset="-122"/>
              </a:rPr>
              <a:t>非晶体没有熔点和凝固点</a:t>
            </a:r>
            <a:endParaRPr lang="en-US" altLang="zh-CN" sz="4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8B2E12-6655-BCD2-C487-BDA53C2EA9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l="44685" t="31100" r="6294" b="29000"/>
          <a:stretch>
            <a:fillRect/>
          </a:stretch>
        </p:blipFill>
        <p:spPr>
          <a:xfrm>
            <a:off x="0" y="1262866"/>
            <a:ext cx="12192000" cy="55818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78AEA604-73BC-9C60-6E5A-E881D1C3B71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143209" y="0"/>
            <a:ext cx="3849335" cy="3303476"/>
            <a:chOff x="0" y="0"/>
            <a:chExt cx="2813" cy="1950"/>
          </a:xfrm>
        </p:grpSpPr>
        <p:pic>
          <p:nvPicPr>
            <p:cNvPr id="19465" name="Picture 15" descr="01300000201186122318763821158">
              <a:extLst>
                <a:ext uri="{FF2B5EF4-FFF2-40B4-BE49-F238E27FC236}">
                  <a16:creationId xmlns:a16="http://schemas.microsoft.com/office/drawing/2014/main" id="{3F8587A8-BDEE-D473-870B-C610698E69A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" b="9296"/>
            <a:stretch>
              <a:fillRect/>
            </a:stretch>
          </p:blipFill>
          <p:spPr bwMode="auto">
            <a:xfrm>
              <a:off x="0" y="0"/>
              <a:ext cx="2813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16">
              <a:extLst>
                <a:ext uri="{FF2B5EF4-FFF2-40B4-BE49-F238E27FC236}">
                  <a16:creationId xmlns:a16="http://schemas.microsoft.com/office/drawing/2014/main" id="{274D5DA3-288F-488A-A35D-A48652E88C18}"/>
                </a:ext>
              </a:extLst>
            </p:cNvPr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52" y="16"/>
              <a:ext cx="796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zh-CN" sz="4000">
                  <a:solidFill>
                    <a:srgbClr val="FFFFCD"/>
                  </a:solidFill>
                </a:rPr>
                <a:t>松香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B54F37E-7E78-C68F-9CAE-C6AEE828587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916" y="-32009"/>
            <a:ext cx="5024877" cy="3244982"/>
            <a:chOff x="6276682" y="3121504"/>
            <a:chExt cx="3768658" cy="243373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2EF78D-761D-8B9C-DD86-928218620A9F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6276682" y="3121504"/>
              <a:ext cx="3768658" cy="2433736"/>
            </a:xfrm>
            <a:prstGeom prst="rect">
              <a:avLst/>
            </a:prstGeom>
            <a:ln>
              <a:solidFill>
                <a:sysClr val="window" lastClr="FFFFFF"/>
              </a:solidFill>
            </a:ln>
            <a:effectLst>
              <a:glow rad="63500">
                <a:srgbClr val="A5A5A5">
                  <a:satMod val="175000"/>
                  <a:alpha val="40000"/>
                </a:srgbClr>
              </a:glow>
            </a:effec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5CF45E0-9034-BC64-3096-1AF5F4E93520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564271" y="4896139"/>
              <a:ext cx="1404156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algn="l">
                <a:defRPr sz="240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</a:rPr>
                <a:t>沥青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668929D-0110-CA55-E5DD-0433F8E35E3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254935" y="3554524"/>
            <a:ext cx="4091919" cy="3317861"/>
            <a:chOff x="3532792" y="2612369"/>
            <a:chExt cx="2392619" cy="206358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6B0E54-4C5C-9419-2E7E-0BFE74D40DD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3532792" y="2919666"/>
              <a:ext cx="2392619" cy="1756284"/>
            </a:xfrm>
            <a:prstGeom prst="rect">
              <a:avLst/>
            </a:prstGeom>
          </p:spPr>
        </p:pic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id="{FF0868D7-82C9-7DFC-C8A3-93774ADDC89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82127" y="2612369"/>
              <a:ext cx="871404" cy="440277"/>
            </a:xfrm>
            <a:prstGeom prst="rect">
              <a:avLst/>
            </a:prstGeom>
            <a:solidFill>
              <a:srgbClr val="4472C4">
                <a:lumMod val="50000"/>
              </a:srgbClr>
            </a:solidFill>
          </p:spPr>
          <p:txBody>
            <a:bodyPr wrap="square" rtlCol="0">
              <a:spAutoFit/>
            </a:bodyPr>
            <a:lstStyle>
              <a:lvl1pPr algn="l">
                <a:defRPr sz="240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</a:rPr>
                <a:t>橡胶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A87CC7C-C7B4-A3A0-37B3-FF637AA1830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96200" y="3352886"/>
            <a:ext cx="1321435" cy="7080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塑料</a:t>
            </a:r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DD244E5B-47E6-15B1-80B5-A858FD26F4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rcRect l="1990" t="12895" r="1076" b="16424"/>
          <a:stretch>
            <a:fillRect/>
          </a:stretch>
        </p:blipFill>
        <p:spPr>
          <a:xfrm>
            <a:off x="28570" y="3267768"/>
            <a:ext cx="5541985" cy="2671159"/>
          </a:xfrm>
          <a:prstGeom prst="rect">
            <a:avLst/>
          </a:prstGeom>
          <a:noFill/>
          <a:ln w="9525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460" name="Text Box 8">
            <a:extLst>
              <a:ext uri="{FF2B5EF4-FFF2-40B4-BE49-F238E27FC236}">
                <a16:creationId xmlns:a16="http://schemas.microsoft.com/office/drawing/2014/main" id="{F604DB7C-73B4-0E6D-CA64-2F6544908FD5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53101" y="265986"/>
            <a:ext cx="685800" cy="193198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隶书" panose="02010509060101010101" pitchFamily="49" charset="-122"/>
              </a:rPr>
              <a:t>非晶体</a:t>
            </a:r>
            <a:endParaRPr lang="zh-CN" altLang="en-US" sz="4000" u="sng">
              <a:solidFill>
                <a:srgbClr val="FF0000"/>
              </a:solidFill>
              <a:latin typeface="宋体" panose="02010600030101010101" pitchFamily="2" charset="-122"/>
              <a:ea typeface="隶书" panose="02010509060101010101" pitchFamily="49" charset="-122"/>
            </a:endParaRP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20261FD4-152A-C3A6-F3B4-B456E0E1640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63818" y="5316059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>
                <a:latin typeface="微软雅黑" panose="020B0503020204020204" pitchFamily="34" charset="-122"/>
              </a:rPr>
              <a:t>玻璃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B62D8B9-B8B4-973F-9D37-F6884C512DB6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393" r="3776"/>
          <a:stretch>
            <a:fillRect/>
          </a:stretch>
        </p:blipFill>
        <p:spPr bwMode="auto">
          <a:xfrm>
            <a:off x="9172914" y="2795206"/>
            <a:ext cx="3057576" cy="25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13739624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04798C-78BE-002A-5A6F-3D9BDD9E5D4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6357" y="2503001"/>
            <a:ext cx="4707089" cy="36150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9A0721-CF76-314E-77CD-8490920805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l="4867" t="2782" r="7530" b="3364"/>
          <a:stretch>
            <a:fillRect/>
          </a:stretch>
        </p:blipFill>
        <p:spPr>
          <a:xfrm>
            <a:off x="6226942" y="2420888"/>
            <a:ext cx="1663720" cy="36971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699230-7535-E169-6B0E-D240C72E43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l="32564" t="3307" r="17389"/>
          <a:stretch>
            <a:fillRect/>
          </a:stretch>
        </p:blipFill>
        <p:spPr>
          <a:xfrm>
            <a:off x="8926138" y="2293593"/>
            <a:ext cx="2919505" cy="3760424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674BA13A-5A26-D9D2-FA4A-DA2A195AC7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8106" y="6114692"/>
            <a:ext cx="14093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固体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5DCDDE2-9DD4-98A4-3565-2F4FAF0C529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11124" y="6087959"/>
            <a:ext cx="1409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液体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9FA459C-A249-084A-3760-6435D0D9B93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53319" y="6114692"/>
            <a:ext cx="1443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气体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FF2B0C4-6A48-EF29-0113-7EE192988F9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38106" y="136878"/>
            <a:ext cx="78488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固体：</a:t>
            </a: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固定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的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体积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和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形状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，有硬度。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638A09D-74C3-77F8-2A92-1A5B99E9BD1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38106" y="901592"/>
            <a:ext cx="86426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液体：</a:t>
            </a: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体积固定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，形状不固定，可流动。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0A61DE2C-FCE4-9D6A-6637-C5C28B2BEE4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38106" y="1647262"/>
            <a:ext cx="8282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气体：体积、形状都不固定，可流动。</a:t>
            </a:r>
          </a:p>
        </p:txBody>
      </p:sp>
    </p:spTree>
    <p:extLst>
      <p:ext uri="{BB962C8B-B14F-4D97-AF65-F5344CB8AC3E}">
        <p14:creationId xmlns:p14="http://schemas.microsoft.com/office/powerpoint/2010/main" val="2925470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09B914-544B-7956-4B24-AA784AF7A9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 bright="-6000" contrast="6000"/>
          </a:blip>
          <a:stretch>
            <a:fillRect/>
          </a:stretch>
        </p:blipFill>
        <p:spPr bwMode="auto">
          <a:xfrm>
            <a:off x="5494188" y="2996952"/>
            <a:ext cx="6692443" cy="3798130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1">
            <a:extLst>
              <a:ext uri="{FF2B5EF4-FFF2-40B4-BE49-F238E27FC236}">
                <a16:creationId xmlns:a16="http://schemas.microsoft.com/office/drawing/2014/main" id="{BB0A7E54-FCDA-8EC1-D7B1-7097EDD258F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954594"/>
            <a:ext cx="116535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2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、用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0℃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的冰或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0℃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的水来冷却物体，哪个效果好？（  ）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A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0℃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的冰好       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B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0℃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的水好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C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、二者一样好      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D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、无法判断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1EF89D-F923-5482-CE0C-F20F70E9BBD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208568" y="950797"/>
            <a:ext cx="4171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rgbClr val="FF0000"/>
                </a:solidFill>
                <a:latin typeface="+mn-ea"/>
                <a:ea typeface="+mn-ea"/>
              </a:rPr>
              <a:t>A</a:t>
            </a: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1581CCE5-FC3E-5FA3-C7C1-05134BD327D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9024" y="134588"/>
            <a:ext cx="8064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1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、利用</a:t>
            </a:r>
            <a:r>
              <a:rPr lang="zh-CN" altLang="en-US" sz="3600">
                <a:solidFill>
                  <a:srgbClr val="FF0000"/>
                </a:solidFill>
                <a:latin typeface="+mn-ea"/>
                <a:ea typeface="+mn-ea"/>
              </a:rPr>
              <a:t>冰块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的熔化</a:t>
            </a:r>
            <a:r>
              <a:rPr lang="en-US" altLang="zh-CN" sz="3600">
                <a:solidFill>
                  <a:schemeClr val="tx2"/>
                </a:solidFill>
                <a:latin typeface="+mn-ea"/>
                <a:ea typeface="+mn-ea"/>
              </a:rPr>
              <a:t>____</a:t>
            </a:r>
            <a:r>
              <a:rPr lang="zh-CN" altLang="en-US" sz="3600">
                <a:solidFill>
                  <a:schemeClr val="tx2"/>
                </a:solidFill>
                <a:latin typeface="+mn-ea"/>
                <a:ea typeface="+mn-ea"/>
              </a:rPr>
              <a:t>热来保存食物。</a:t>
            </a: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CA13A71D-6A42-40DA-CB5F-10731E668C7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39816" y="134587"/>
            <a:ext cx="1128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FF0000"/>
                </a:solidFill>
                <a:latin typeface="+mn-ea"/>
                <a:ea typeface="+mn-ea"/>
              </a:rPr>
              <a:t>吸</a:t>
            </a:r>
          </a:p>
        </p:txBody>
      </p:sp>
    </p:spTree>
    <p:extLst>
      <p:ext uri="{BB962C8B-B14F-4D97-AF65-F5344CB8AC3E}">
        <p14:creationId xmlns:p14="http://schemas.microsoft.com/office/powerpoint/2010/main" val="541585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5860B859-309F-FB82-03D1-DAD2AB01C7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52" y="20140"/>
            <a:ext cx="11549040" cy="417678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在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0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℃的房间里，把一块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0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℃的冰放入一大盆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0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℃的水中，过一会儿（       ）。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黑体" panose="02010609060101010101" pitchFamily="49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A.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一部分冰熔化成水使水增多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黑体" panose="02010609060101010101" pitchFamily="49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B.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一部分水凝固成冰使冰增多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黑体" panose="02010609060101010101" pitchFamily="49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C.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冰不熔化，水也不凝固，两者不变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黑体" panose="02010609060101010101" pitchFamily="49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D.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rPr>
              <a:t>以上三种情况都有可能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81074A-1FE8-907C-2836-6822BE43C0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83632" y="764485"/>
            <a:ext cx="822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</a:rPr>
              <a:t>C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32E83E-8E46-9515-F2AA-95C289E12F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3352" y="4293096"/>
            <a:ext cx="11759428" cy="15525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3600">
                <a:latin typeface="微软雅黑" panose="020B0503020204020204" charset="-122"/>
                <a:ea typeface="微软雅黑"/>
              </a:rPr>
              <a:t>4</a:t>
            </a:r>
            <a:r>
              <a:rPr lang="zh-CN" altLang="en-US" sz="3600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36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3600">
                <a:latin typeface="微软雅黑" panose="020B0503020204020204" charset="-122"/>
                <a:ea typeface="微软雅黑"/>
              </a:rPr>
              <a:t>把一块温度为-6 ℃的冰拿到室温为22℃的房间内，它会不会立即开始熔化？为什么？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E140A0-B153-CB85-BDA8-E5D0182027F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56240" y="2780928"/>
            <a:ext cx="288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</a:rPr>
              <a:t>冰水混合物</a:t>
            </a:r>
          </a:p>
        </p:txBody>
      </p:sp>
    </p:spTree>
    <p:extLst>
      <p:ext uri="{BB962C8B-B14F-4D97-AF65-F5344CB8AC3E}">
        <p14:creationId xmlns:p14="http://schemas.microsoft.com/office/powerpoint/2010/main" val="905599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936"/>
            <a:ext cx="5364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7408" y="961197"/>
            <a:ext cx="1017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51D26ED-6742-89F2-0D2B-8ADCCD10283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75964" y="2465391"/>
            <a:ext cx="113307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物态变化</a:t>
            </a:r>
            <a:r>
              <a:rPr lang="zh-CN" altLang="en-US" sz="3600">
                <a:latin typeface="宋体" panose="02010600030101010101" pitchFamily="2" charset="-122"/>
              </a:rPr>
              <a:t>：物质状态（固、液、气）之间的变化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B433127-D09F-97B1-3221-F671415E98A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87488" y="856190"/>
            <a:ext cx="11778617" cy="714298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</a:rPr>
              <a:t>当</a:t>
            </a:r>
            <a:r>
              <a:rPr lang="zh-CN" altLang="en-US" sz="3600">
                <a:solidFill>
                  <a:srgbClr val="9900FF"/>
                </a:solidFill>
              </a:rPr>
              <a:t>外界温度较高</a:t>
            </a:r>
            <a:r>
              <a:rPr lang="zh-CN" altLang="en-US" sz="3600">
                <a:solidFill>
                  <a:schemeClr val="tx2"/>
                </a:solidFill>
              </a:rPr>
              <a:t>时，</a:t>
            </a:r>
            <a:r>
              <a:rPr lang="zh-CN" altLang="en-US" sz="3600">
                <a:solidFill>
                  <a:srgbClr val="FF0000"/>
                </a:solidFill>
              </a:rPr>
              <a:t>物体</a:t>
            </a:r>
            <a:r>
              <a:rPr lang="zh-CN" altLang="en-US" sz="3600">
                <a:solidFill>
                  <a:schemeClr val="tx2"/>
                </a:solidFill>
              </a:rPr>
              <a:t>从外界</a:t>
            </a:r>
            <a:r>
              <a:rPr lang="zh-CN" altLang="en-US" sz="3600">
                <a:solidFill>
                  <a:srgbClr val="9900FF"/>
                </a:solidFill>
              </a:rPr>
              <a:t>吸热</a:t>
            </a:r>
            <a:r>
              <a:rPr lang="zh-CN" altLang="en-US" sz="3600">
                <a:solidFill>
                  <a:schemeClr val="tx2"/>
                </a:solidFill>
              </a:rPr>
              <a:t>才能熔化</a:t>
            </a:r>
            <a:endParaRPr lang="zh-CN" altLang="zh-CN" sz="3600">
              <a:solidFill>
                <a:schemeClr val="tx2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FFD2E18-C507-9591-D583-8F16CE7B86D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96233" y="1574330"/>
            <a:ext cx="11721625" cy="714298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</a:rPr>
              <a:t>当</a:t>
            </a:r>
            <a:r>
              <a:rPr lang="zh-CN" altLang="en-US" sz="3600">
                <a:solidFill>
                  <a:srgbClr val="9900FF"/>
                </a:solidFill>
              </a:rPr>
              <a:t>外界温度较低</a:t>
            </a:r>
            <a:r>
              <a:rPr lang="zh-CN" altLang="en-US" sz="3600">
                <a:solidFill>
                  <a:schemeClr val="tx2"/>
                </a:solidFill>
              </a:rPr>
              <a:t>时，</a:t>
            </a:r>
            <a:r>
              <a:rPr lang="zh-CN" altLang="en-US" sz="3600">
                <a:solidFill>
                  <a:srgbClr val="FF0000"/>
                </a:solidFill>
              </a:rPr>
              <a:t>物体</a:t>
            </a:r>
            <a:r>
              <a:rPr lang="zh-CN" altLang="en-US" sz="3600">
                <a:solidFill>
                  <a:schemeClr val="tx2"/>
                </a:solidFill>
              </a:rPr>
              <a:t>向外界</a:t>
            </a:r>
            <a:r>
              <a:rPr lang="zh-CN" altLang="en-US" sz="3600">
                <a:solidFill>
                  <a:srgbClr val="9900FF"/>
                </a:solidFill>
              </a:rPr>
              <a:t>放热</a:t>
            </a:r>
            <a:r>
              <a:rPr lang="zh-CN" altLang="en-US" sz="3600">
                <a:solidFill>
                  <a:schemeClr val="tx2"/>
                </a:solidFill>
              </a:rPr>
              <a:t>才能凝固</a:t>
            </a:r>
            <a:endParaRPr lang="zh-CN" altLang="zh-CN" sz="3600">
              <a:solidFill>
                <a:schemeClr val="tx2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B14A18-FE39-E0F3-B436-72C83A6B76C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43672" y="2922346"/>
            <a:ext cx="6376776" cy="391971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F47F606-DDC7-DB8F-92EE-538E1B70947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375" y="2502431"/>
            <a:ext cx="1017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7371" y="150967"/>
            <a:ext cx="1017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F47F606-DDC7-DB8F-92EE-538E1B70947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6412" y="2543979"/>
            <a:ext cx="1017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1970BE-DE8B-2E27-5EE1-1EE9C609132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57920" y="1853464"/>
            <a:ext cx="3816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使物体</a:t>
            </a:r>
            <a:r>
              <a:rPr lang="zh-CN" altLang="en-US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受热均匀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CFF793-69C5-CD86-B855-00C4B91C25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3552" y="150967"/>
            <a:ext cx="550031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1.</a:t>
            </a:r>
            <a:r>
              <a:rPr lang="zh-CN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自</a:t>
            </a:r>
            <a:r>
              <a:rPr lang="zh-CN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下</a:t>
            </a:r>
            <a:r>
              <a:rPr lang="zh-CN" altLang="en-US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而</a:t>
            </a:r>
            <a:r>
              <a:rPr lang="zh-CN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上</a:t>
            </a:r>
            <a:r>
              <a:rPr lang="zh-CN" altLang="en-US">
                <a:solidFill>
                  <a:srgbClr val="0000FF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地</a:t>
            </a:r>
            <a:r>
              <a:rPr lang="zh-CN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安装</a:t>
            </a:r>
            <a:r>
              <a:rPr lang="zh-CN" altLang="zh-CN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器材</a:t>
            </a:r>
            <a:r>
              <a:rPr 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</a:p>
          <a:p>
            <a:r>
              <a:rPr 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zh-CN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用</a:t>
            </a:r>
            <a:r>
              <a:rPr lang="zh-CN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酒精灯</a:t>
            </a:r>
            <a:r>
              <a:rPr lang="zh-CN" alt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的</a:t>
            </a:r>
            <a:r>
              <a:rPr lang="zh-CN" b="1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外焰</a:t>
            </a:r>
            <a:r>
              <a:rPr lang="zh-CN" b="1">
                <a:solidFill>
                  <a:srgbClr val="0000FF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加热</a:t>
            </a:r>
            <a:r>
              <a:rPr lang="en-US" b="1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</a:p>
          <a:p>
            <a:r>
              <a:rPr 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3.</a:t>
            </a:r>
            <a:r>
              <a: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时常</a:t>
            </a:r>
            <a:r>
              <a:rPr lang="zh-CN" altLang="en-US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搅拌</a:t>
            </a:r>
            <a:r>
              <a:rPr lang="zh-CN" altLang="en-US">
                <a:latin typeface="Times New Roman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物体。</a:t>
            </a:r>
            <a:endParaRPr lang="en-US" b="1">
              <a:latin typeface="Times New Roman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BAB0BB-CD72-91E8-1DD1-8618E2F811A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18520" y="1879777"/>
            <a:ext cx="1733860" cy="584775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水浴法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CD4A905-53BF-8DD3-38BE-8141EA1EFB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5964" y="2397997"/>
            <a:ext cx="9541067" cy="18045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374996A-E937-74FD-CEB3-EFA960DB41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75964" y="3806950"/>
            <a:ext cx="10297036" cy="107298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4F33436-D44F-DEF5-5F7E-36A50F46404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00835" y="4688647"/>
            <a:ext cx="7992888" cy="165641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温度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高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于熔点（凝固点）时会是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液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态，</a:t>
            </a:r>
            <a:endParaRPr lang="en-US" altLang="zh-CN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温度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低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于熔点（凝固点）时会是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固</a:t>
            </a:r>
            <a:r>
              <a:rPr lang="zh-CN" altLang="en-US" sz="3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态。</a:t>
            </a:r>
            <a:endParaRPr lang="en-US" altLang="zh-CN" sz="3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B70571F-3692-843B-BB16-F383E1F973D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7407" y="3965634"/>
            <a:ext cx="1017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154116455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884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72CFC7-F409-A727-1BB2-17FE8E6EF5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48872" y="0"/>
            <a:ext cx="7494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9420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242A56-F9B4-2638-66D4-FBC36B57E3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62516" y="0"/>
            <a:ext cx="4866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3738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1C52DC-B6B9-7C3B-A583-DBAE89990B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47488" y="0"/>
            <a:ext cx="489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9191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5ABE10-CC10-F624-A957-BF62E7406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50338" y="0"/>
            <a:ext cx="96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339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2919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右箭头 14">
            <a:extLst>
              <a:ext uri="{FF2B5EF4-FFF2-40B4-BE49-F238E27FC236}">
                <a16:creationId xmlns:a16="http://schemas.microsoft.com/office/drawing/2014/main" id="{328E8380-0470-DF49-D3E5-48B9149FBE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93961" y="701637"/>
            <a:ext cx="2249612" cy="288290"/>
          </a:xfrm>
          <a:prstGeom prst="rightArrow">
            <a:avLst>
              <a:gd name="adj1" fmla="val 23348"/>
              <a:gd name="adj2" fmla="val 1033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5A1FCC-E4BB-C061-511B-9C92BEB8CC8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807967" y="4347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>
                <a:solidFill>
                  <a:srgbClr val="00B050"/>
                </a:solidFill>
                <a:latin typeface="微软雅黑" panose="020B0503020204020204" charset="-122"/>
                <a:ea typeface="微软雅黑"/>
              </a:rPr>
              <a:t>熔化</a:t>
            </a:r>
          </a:p>
        </p:txBody>
      </p:sp>
      <p:sp>
        <p:nvSpPr>
          <p:cNvPr id="8" name="右箭头 15">
            <a:extLst>
              <a:ext uri="{FF2B5EF4-FFF2-40B4-BE49-F238E27FC236}">
                <a16:creationId xmlns:a16="http://schemas.microsoft.com/office/drawing/2014/main" id="{53A6B7DA-51F7-311F-823E-EDA30D2921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5252353" y="1191289"/>
            <a:ext cx="2249612" cy="288290"/>
          </a:xfrm>
          <a:prstGeom prst="rightArrow">
            <a:avLst>
              <a:gd name="adj1" fmla="val 23348"/>
              <a:gd name="adj2" fmla="val 96475"/>
            </a:avLst>
          </a:prstGeom>
          <a:solidFill>
            <a:srgbClr val="303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B3111C-6C2D-20C3-AB7E-AC1948ECB47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07968" y="141277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>
                <a:solidFill>
                  <a:srgbClr val="3034F4"/>
                </a:solidFill>
                <a:latin typeface="微软雅黑" panose="020B0503020204020204" charset="-122"/>
                <a:ea typeface="微软雅黑"/>
              </a:rPr>
              <a:t>凝固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26EFEF-D6FA-C6EA-4675-1C9EF29C40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1470" y="64333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液态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2998F28-5B56-D06F-64BA-D038A187E9D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91744" y="64333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固态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3FE508-F7AA-C4FD-632C-C5E45FA81E1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83" y="2420887"/>
            <a:ext cx="6128418" cy="39604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5C00579-167F-2B11-3995-E66DFA200B8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6721" y="1725689"/>
            <a:ext cx="3108960" cy="769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冰</a:t>
            </a:r>
            <a:r>
              <a:rPr lang="zh-CN" altLang="en-US" sz="36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熔化</a:t>
            </a:r>
            <a:r>
              <a:rPr lang="zh-CN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成水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6E90C41-2198-4E17-3525-DDDD9AD2F6A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49521" y="2420887"/>
            <a:ext cx="5942480" cy="39604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6EBAC8E-8010-4D78-2D08-DC8B421E209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120336" y="1725689"/>
            <a:ext cx="2952328" cy="769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水</a:t>
            </a:r>
            <a:r>
              <a:rPr lang="zh-CN" alt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凝固</a:t>
            </a:r>
            <a:r>
              <a:rPr lang="zh-CN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成冰</a:t>
            </a:r>
          </a:p>
        </p:txBody>
      </p:sp>
    </p:spTree>
    <p:extLst>
      <p:ext uri="{BB962C8B-B14F-4D97-AF65-F5344CB8AC3E}">
        <p14:creationId xmlns:p14="http://schemas.microsoft.com/office/powerpoint/2010/main" val="818031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菜窖里并没有放几桶水">
            <a:hlinkClick r:id="" action="ppaction://media"/>
            <a:extLst>
              <a:ext uri="{FF2B5EF4-FFF2-40B4-BE49-F238E27FC236}">
                <a16:creationId xmlns:a16="http://schemas.microsoft.com/office/drawing/2014/main" id="{5008351A-BBF9-3B70-9710-2AE9C8405266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7" y="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36" y="44624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3200" b="1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935431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87211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09078B-933D-3CFB-F03A-9D848916D87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5" y="2064141"/>
            <a:ext cx="4788161" cy="47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60C8E8-8767-2D7A-1DB2-43DEABB99E5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9419" r="39343" b="6088"/>
          <a:stretch>
            <a:fillRect/>
          </a:stretch>
        </p:blipFill>
        <p:spPr bwMode="auto">
          <a:xfrm>
            <a:off x="8279625" y="2064141"/>
            <a:ext cx="3926033" cy="47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2D8EDDF-8330-AA18-0A55-D48A3042D2B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93441" y="131218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C0AD49-81D9-43BE-6196-715972B7C46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969905" y="131218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</a:p>
        </p:txBody>
      </p:sp>
    </p:spTree>
    <p:extLst>
      <p:ext uri="{BB962C8B-B14F-4D97-AF65-F5344CB8AC3E}">
        <p14:creationId xmlns:p14="http://schemas.microsoft.com/office/powerpoint/2010/main" val="2133395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9AA19930-846A-9263-4BDB-BC32DED38BC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6963" y="249857"/>
            <a:ext cx="113307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物态变化</a:t>
            </a:r>
            <a:r>
              <a:rPr lang="zh-CN" altLang="en-US" sz="4000">
                <a:latin typeface="宋体" panose="02010600030101010101" pitchFamily="2" charset="-122"/>
              </a:rPr>
              <a:t>：物质状态（固、液、气）之间的变化。</a:t>
            </a:r>
          </a:p>
        </p:txBody>
      </p:sp>
      <p:grpSp>
        <p:nvGrpSpPr>
          <p:cNvPr id="4099" name="Group 7">
            <a:extLst>
              <a:ext uri="{FF2B5EF4-FFF2-40B4-BE49-F238E27FC236}">
                <a16:creationId xmlns:a16="http://schemas.microsoft.com/office/drawing/2014/main" id="{ADB8F9BB-2C86-A473-4723-7DC3E4936B9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231904" y="3068960"/>
            <a:ext cx="2166937" cy="2420937"/>
            <a:chOff x="3131" y="-401"/>
            <a:chExt cx="3412" cy="3814"/>
          </a:xfrm>
        </p:grpSpPr>
        <p:sp>
          <p:nvSpPr>
            <p:cNvPr id="4106" name="Text Box 8">
              <a:extLst>
                <a:ext uri="{FF2B5EF4-FFF2-40B4-BE49-F238E27FC236}">
                  <a16:creationId xmlns:a16="http://schemas.microsoft.com/office/drawing/2014/main" id="{F50234B0-008F-A23D-49FA-DBDD1B14E0BC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31" y="2395"/>
              <a:ext cx="2845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固态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冰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4107" name="Text Box 9">
              <a:extLst>
                <a:ext uri="{FF2B5EF4-FFF2-40B4-BE49-F238E27FC236}">
                  <a16:creationId xmlns:a16="http://schemas.microsoft.com/office/drawing/2014/main" id="{0FDE7CC3-C484-98BA-ABB3-CC313CEE40AD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82" y="-401"/>
              <a:ext cx="3361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液态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4108" name="箭头 230">
              <a:extLst>
                <a:ext uri="{FF2B5EF4-FFF2-40B4-BE49-F238E27FC236}">
                  <a16:creationId xmlns:a16="http://schemas.microsoft.com/office/drawing/2014/main" id="{B4D92C9A-834B-16BB-C559-8DA93647AE9A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698" y="698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9" name="箭头 230">
              <a:extLst>
                <a:ext uri="{FF2B5EF4-FFF2-40B4-BE49-F238E27FC236}">
                  <a16:creationId xmlns:a16="http://schemas.microsoft.com/office/drawing/2014/main" id="{02BD567F-B6D6-9853-26FA-C54FC976B7FF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492" y="721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2" name="Text Box 12">
            <a:extLst>
              <a:ext uri="{FF2B5EF4-FFF2-40B4-BE49-F238E27FC236}">
                <a16:creationId xmlns:a16="http://schemas.microsoft.com/office/drawing/2014/main" id="{D1FF93EA-EB1B-78ED-0F0F-EC191C11A9A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92353" y="3981771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熔化</a:t>
            </a:r>
            <a:endParaRPr lang="zh-CN" altLang="en-US" sz="3600" u="sng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ABF58C36-8356-9043-A674-EFCEFE8A902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81003" y="4010346"/>
            <a:ext cx="191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凝固</a:t>
            </a:r>
            <a:endParaRPr lang="zh-CN" altLang="en-US" sz="3600" u="sng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4102" name="Group 7">
            <a:extLst>
              <a:ext uri="{FF2B5EF4-FFF2-40B4-BE49-F238E27FC236}">
                <a16:creationId xmlns:a16="http://schemas.microsoft.com/office/drawing/2014/main" id="{497A7D1E-219F-59CB-9FB7-A732FC876B2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31904" y="1268734"/>
            <a:ext cx="3030537" cy="1816100"/>
            <a:chOff x="6496" y="-263"/>
            <a:chExt cx="4773" cy="2860"/>
          </a:xfrm>
        </p:grpSpPr>
        <p:sp>
          <p:nvSpPr>
            <p:cNvPr id="4103" name="Text Box 8">
              <a:extLst>
                <a:ext uri="{FF2B5EF4-FFF2-40B4-BE49-F238E27FC236}">
                  <a16:creationId xmlns:a16="http://schemas.microsoft.com/office/drawing/2014/main" id="{36889195-4854-1ED4-D9EA-8458186E3199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496" y="-263"/>
              <a:ext cx="477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气态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水蒸气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4104" name="箭头 230">
              <a:extLst>
                <a:ext uri="{FF2B5EF4-FFF2-40B4-BE49-F238E27FC236}">
                  <a16:creationId xmlns:a16="http://schemas.microsoft.com/office/drawing/2014/main" id="{D7E8D945-E878-D14E-11A5-D4BC36AA700D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7063" y="900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5" name="箭头 230">
              <a:extLst>
                <a:ext uri="{FF2B5EF4-FFF2-40B4-BE49-F238E27FC236}">
                  <a16:creationId xmlns:a16="http://schemas.microsoft.com/office/drawing/2014/main" id="{3F2A029A-9997-EFE6-470D-BE5CE810A57E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 flipV="1">
              <a:off x="7753" y="897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132" grpId="0"/>
      <p:bldP spid="51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EC1C08C-341B-88D5-1281-DFF9D6D2B73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26333" y="25795"/>
            <a:ext cx="7848600" cy="155286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当</a:t>
            </a: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熔炉温度很高</a:t>
            </a: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时，</a:t>
            </a:r>
            <a:endParaRPr kumimoji="1" lang="en-US" altLang="zh-CN" sz="4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钢铁</a:t>
            </a: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需要</a:t>
            </a:r>
            <a:r>
              <a:rPr kumimoji="1" lang="en-US" altLang="zh-CN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____</a:t>
            </a: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热才能熔化成液态。</a:t>
            </a:r>
            <a:endParaRPr kumimoji="1" lang="zh-CN" altLang="zh-CN" sz="4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9D462B2-398C-E20C-CC23-3B843FB1E6B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15880" y="775213"/>
            <a:ext cx="1325562" cy="783420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吸</a:t>
            </a:r>
            <a:endParaRPr kumimoji="1" lang="zh-CN" altLang="zh-CN" sz="4000" i="0" u="none" strike="noStrike" kern="1200" cap="none" spc="0" normalizeH="0" baseline="0" noProof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3578B8-004E-4CDA-FD6D-BAAA0D2252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5680" y="1772817"/>
            <a:ext cx="6549694" cy="50851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BFF5FF0-D7F1-78E9-726A-EA952BEA750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19736" y="16385"/>
            <a:ext cx="6335712" cy="155286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tx2"/>
                </a:solidFill>
              </a:rPr>
              <a:t>当</a:t>
            </a:r>
            <a:r>
              <a:rPr lang="zh-CN" altLang="en-US" sz="4000">
                <a:solidFill>
                  <a:srgbClr val="9900FF"/>
                </a:solidFill>
              </a:rPr>
              <a:t>外界温度较高</a:t>
            </a:r>
            <a:r>
              <a:rPr lang="zh-CN" altLang="en-US" sz="4000">
                <a:solidFill>
                  <a:schemeClr val="tx2"/>
                </a:solidFill>
              </a:rPr>
              <a:t>时，</a:t>
            </a:r>
            <a:endParaRPr lang="en-US" altLang="zh-CN" sz="4000">
              <a:solidFill>
                <a:schemeClr val="tx2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</a:rPr>
              <a:t>物体</a:t>
            </a:r>
            <a:r>
              <a:rPr lang="zh-CN" altLang="en-US" sz="4000">
                <a:solidFill>
                  <a:schemeClr val="tx2"/>
                </a:solidFill>
              </a:rPr>
              <a:t>从外界</a:t>
            </a:r>
            <a:r>
              <a:rPr lang="zh-CN" altLang="en-US" sz="4000">
                <a:solidFill>
                  <a:srgbClr val="9900FF"/>
                </a:solidFill>
              </a:rPr>
              <a:t>吸热</a:t>
            </a:r>
            <a:r>
              <a:rPr lang="zh-CN" altLang="en-US" sz="4000">
                <a:solidFill>
                  <a:schemeClr val="tx2"/>
                </a:solidFill>
              </a:rPr>
              <a:t>才能熔化。</a:t>
            </a:r>
            <a:endParaRPr lang="zh-CN" altLang="zh-CN" sz="4000">
              <a:solidFill>
                <a:schemeClr val="tx2"/>
              </a:solidFill>
            </a:endParaRPr>
          </a:p>
        </p:txBody>
      </p:sp>
      <p:grpSp>
        <p:nvGrpSpPr>
          <p:cNvPr id="7171" name="Group 7">
            <a:extLst>
              <a:ext uri="{FF2B5EF4-FFF2-40B4-BE49-F238E27FC236}">
                <a16:creationId xmlns:a16="http://schemas.microsoft.com/office/drawing/2014/main" id="{C9EA9C66-4792-CFB9-22F3-321BBAC2673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206926" y="3789040"/>
            <a:ext cx="2166938" cy="2420937"/>
            <a:chOff x="3131" y="-401"/>
            <a:chExt cx="3412" cy="3814"/>
          </a:xfrm>
        </p:grpSpPr>
        <p:sp>
          <p:nvSpPr>
            <p:cNvPr id="7178" name="Text Box 8">
              <a:extLst>
                <a:ext uri="{FF2B5EF4-FFF2-40B4-BE49-F238E27FC236}">
                  <a16:creationId xmlns:a16="http://schemas.microsoft.com/office/drawing/2014/main" id="{74A4836C-9546-D1CF-151D-DDD4C98A37A3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31" y="2395"/>
              <a:ext cx="2845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固态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冰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7179" name="Text Box 9">
              <a:extLst>
                <a:ext uri="{FF2B5EF4-FFF2-40B4-BE49-F238E27FC236}">
                  <a16:creationId xmlns:a16="http://schemas.microsoft.com/office/drawing/2014/main" id="{E4689F5F-9F6B-9988-CF86-A06B73666DE8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82" y="-401"/>
              <a:ext cx="3361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液态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7180" name="箭头 230">
              <a:extLst>
                <a:ext uri="{FF2B5EF4-FFF2-40B4-BE49-F238E27FC236}">
                  <a16:creationId xmlns:a16="http://schemas.microsoft.com/office/drawing/2014/main" id="{8530E201-51F0-9EE6-7C72-3249EF2B31E1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698" y="698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1" name="箭头 230">
              <a:extLst>
                <a:ext uri="{FF2B5EF4-FFF2-40B4-BE49-F238E27FC236}">
                  <a16:creationId xmlns:a16="http://schemas.microsoft.com/office/drawing/2014/main" id="{EBB5AAAA-4AAD-EF38-BC8B-4C5A281FA83D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492" y="721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0196A072-0308-8E3D-BE21-72B2865A018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67376" y="4701851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熔化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吸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热）</a:t>
            </a:r>
            <a:endParaRPr lang="zh-CN" altLang="en-US" sz="3600" u="sng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7173" name="Text Box 13">
            <a:extLst>
              <a:ext uri="{FF2B5EF4-FFF2-40B4-BE49-F238E27FC236}">
                <a16:creationId xmlns:a16="http://schemas.microsoft.com/office/drawing/2014/main" id="{521EBE34-922B-0F28-A6ED-A306FF8D492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56026" y="4730426"/>
            <a:ext cx="191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凝固</a:t>
            </a:r>
            <a:endParaRPr lang="zh-CN" altLang="en-US" sz="3600" u="sng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7174" name="Group 7">
            <a:extLst>
              <a:ext uri="{FF2B5EF4-FFF2-40B4-BE49-F238E27FC236}">
                <a16:creationId xmlns:a16="http://schemas.microsoft.com/office/drawing/2014/main" id="{5685DD3E-3D38-8D0B-1ADB-D18B81F6A80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06926" y="1988814"/>
            <a:ext cx="3030538" cy="1816100"/>
            <a:chOff x="6496" y="-263"/>
            <a:chExt cx="4773" cy="2860"/>
          </a:xfrm>
        </p:grpSpPr>
        <p:sp>
          <p:nvSpPr>
            <p:cNvPr id="7175" name="Text Box 8">
              <a:extLst>
                <a:ext uri="{FF2B5EF4-FFF2-40B4-BE49-F238E27FC236}">
                  <a16:creationId xmlns:a16="http://schemas.microsoft.com/office/drawing/2014/main" id="{76257EDC-49BE-B338-A2CE-C8D7DD8DAE92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496" y="-263"/>
              <a:ext cx="477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气态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水蒸气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7176" name="箭头 230">
              <a:extLst>
                <a:ext uri="{FF2B5EF4-FFF2-40B4-BE49-F238E27FC236}">
                  <a16:creationId xmlns:a16="http://schemas.microsoft.com/office/drawing/2014/main" id="{261E84B9-92EB-271A-89A7-109C40B66FAE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7063" y="900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77" name="箭头 230">
              <a:extLst>
                <a:ext uri="{FF2B5EF4-FFF2-40B4-BE49-F238E27FC236}">
                  <a16:creationId xmlns:a16="http://schemas.microsoft.com/office/drawing/2014/main" id="{22542E2C-0BE8-A2BB-3F84-40ABD484B7AB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 flipV="1">
              <a:off x="7753" y="897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CA0943-3882-39A1-FE85-127AD703E3F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55640" y="0"/>
            <a:ext cx="7377113" cy="155286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tx2"/>
                </a:solidFill>
              </a:rPr>
              <a:t>当</a:t>
            </a:r>
            <a:r>
              <a:rPr lang="zh-CN" altLang="en-US" sz="4000">
                <a:solidFill>
                  <a:srgbClr val="9900FF"/>
                </a:solidFill>
              </a:rPr>
              <a:t>外界温度很低</a:t>
            </a:r>
            <a:r>
              <a:rPr lang="zh-CN" altLang="en-US" sz="4000">
                <a:solidFill>
                  <a:schemeClr val="tx2"/>
                </a:solidFill>
              </a:rPr>
              <a:t>时，</a:t>
            </a:r>
            <a:endParaRPr lang="en-US" altLang="zh-CN" sz="4000">
              <a:solidFill>
                <a:schemeClr val="tx2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</a:rPr>
              <a:t>河水</a:t>
            </a:r>
            <a:r>
              <a:rPr lang="zh-CN" altLang="en-US" sz="4000">
                <a:solidFill>
                  <a:schemeClr val="tx2"/>
                </a:solidFill>
              </a:rPr>
              <a:t>需要</a:t>
            </a:r>
            <a:r>
              <a:rPr lang="en-US" altLang="zh-CN" sz="4000">
                <a:solidFill>
                  <a:schemeClr val="tx2"/>
                </a:solidFill>
              </a:rPr>
              <a:t>____</a:t>
            </a:r>
            <a:r>
              <a:rPr lang="zh-CN" altLang="en-US" sz="4000">
                <a:solidFill>
                  <a:schemeClr val="tx2"/>
                </a:solidFill>
              </a:rPr>
              <a:t>热才能凝固成冰。</a:t>
            </a:r>
            <a:endParaRPr lang="zh-CN" altLang="zh-CN" sz="4000">
              <a:solidFill>
                <a:schemeClr val="tx2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282A448-7659-5CEC-CCC7-34F428A95B3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29733" y="725635"/>
            <a:ext cx="1141412" cy="783420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9900FF"/>
                </a:solidFill>
              </a:rPr>
              <a:t>放</a:t>
            </a:r>
            <a:endParaRPr lang="zh-CN" altLang="zh-CN" sz="4000">
              <a:solidFill>
                <a:srgbClr val="9900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B9DDFB-9A74-EE44-B3E0-0CF340B0B2B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99656" y="1696308"/>
            <a:ext cx="6552728" cy="514672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69557A1-7233-1292-26D2-56B2FB506E7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75720" y="188640"/>
            <a:ext cx="6526783" cy="1552861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tx2"/>
                </a:solidFill>
              </a:rPr>
              <a:t>当</a:t>
            </a:r>
            <a:r>
              <a:rPr lang="zh-CN" altLang="en-US" sz="4000">
                <a:solidFill>
                  <a:srgbClr val="9900FF"/>
                </a:solidFill>
              </a:rPr>
              <a:t>外界温度较低</a:t>
            </a:r>
            <a:r>
              <a:rPr lang="zh-CN" altLang="en-US" sz="4000">
                <a:solidFill>
                  <a:schemeClr val="tx2"/>
                </a:solidFill>
              </a:rPr>
              <a:t>时，</a:t>
            </a:r>
            <a:endParaRPr lang="en-US" altLang="zh-CN" sz="4000">
              <a:solidFill>
                <a:schemeClr val="tx2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</a:rPr>
              <a:t>物体</a:t>
            </a:r>
            <a:r>
              <a:rPr lang="zh-CN" altLang="en-US" sz="4000">
                <a:solidFill>
                  <a:schemeClr val="tx2"/>
                </a:solidFill>
              </a:rPr>
              <a:t>向外界</a:t>
            </a:r>
            <a:r>
              <a:rPr lang="zh-CN" altLang="en-US" sz="4000">
                <a:solidFill>
                  <a:srgbClr val="9900FF"/>
                </a:solidFill>
              </a:rPr>
              <a:t>放热</a:t>
            </a:r>
            <a:r>
              <a:rPr lang="zh-CN" altLang="en-US" sz="4000">
                <a:solidFill>
                  <a:schemeClr val="tx2"/>
                </a:solidFill>
              </a:rPr>
              <a:t>才能凝固。</a:t>
            </a:r>
            <a:endParaRPr lang="zh-CN" altLang="zh-CN" sz="4000">
              <a:solidFill>
                <a:schemeClr val="tx2"/>
              </a:solidFill>
            </a:endParaRPr>
          </a:p>
        </p:txBody>
      </p:sp>
      <p:grpSp>
        <p:nvGrpSpPr>
          <p:cNvPr id="11267" name="Group 7">
            <a:extLst>
              <a:ext uri="{FF2B5EF4-FFF2-40B4-BE49-F238E27FC236}">
                <a16:creationId xmlns:a16="http://schemas.microsoft.com/office/drawing/2014/main" id="{B51B0473-748F-B75B-2CB6-C35E5600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447928" y="3933082"/>
            <a:ext cx="2166938" cy="2420937"/>
            <a:chOff x="3131" y="-401"/>
            <a:chExt cx="3412" cy="3814"/>
          </a:xfrm>
        </p:grpSpPr>
        <p:sp>
          <p:nvSpPr>
            <p:cNvPr id="11274" name="Text Box 8">
              <a:extLst>
                <a:ext uri="{FF2B5EF4-FFF2-40B4-BE49-F238E27FC236}">
                  <a16:creationId xmlns:a16="http://schemas.microsoft.com/office/drawing/2014/main" id="{D702658A-279B-3C47-BE51-F7BF82AADBF6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31" y="2395"/>
              <a:ext cx="2845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固态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冰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275" name="Text Box 9">
              <a:extLst>
                <a:ext uri="{FF2B5EF4-FFF2-40B4-BE49-F238E27FC236}">
                  <a16:creationId xmlns:a16="http://schemas.microsoft.com/office/drawing/2014/main" id="{442F8A97-086D-B39A-4DD0-92C1D8A729A1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82" y="-401"/>
              <a:ext cx="3361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液态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276" name="箭头 230">
              <a:extLst>
                <a:ext uri="{FF2B5EF4-FFF2-40B4-BE49-F238E27FC236}">
                  <a16:creationId xmlns:a16="http://schemas.microsoft.com/office/drawing/2014/main" id="{291F105C-17E9-095E-D500-B5635E6C3B7A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698" y="698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箭头 230">
              <a:extLst>
                <a:ext uri="{FF2B5EF4-FFF2-40B4-BE49-F238E27FC236}">
                  <a16:creationId xmlns:a16="http://schemas.microsoft.com/office/drawing/2014/main" id="{0D89E243-2487-B0D9-CF0B-39246223D38C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492" y="721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268" name="Text Box 12">
            <a:extLst>
              <a:ext uri="{FF2B5EF4-FFF2-40B4-BE49-F238E27FC236}">
                <a16:creationId xmlns:a16="http://schemas.microsoft.com/office/drawing/2014/main" id="{0C165FE3-CE0F-164D-EB63-7B61116729F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8378" y="4845893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熔化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</a:rPr>
              <a:t>吸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热）</a:t>
            </a:r>
            <a:endParaRPr lang="zh-CN" altLang="en-US" sz="3600" u="sng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9983A6DD-6222-2657-A888-A69BD0B5CE5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36479" y="4857006"/>
            <a:ext cx="3508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放</a:t>
            </a:r>
            <a:r>
              <a:rPr lang="zh-CN" altLang="en-US" sz="3600">
                <a:solidFill>
                  <a:schemeClr val="tx2"/>
                </a:solidFill>
                <a:latin typeface="宋体" panose="02010600030101010101" pitchFamily="2" charset="-122"/>
              </a:rPr>
              <a:t>热）</a:t>
            </a: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</a:rPr>
              <a:t>凝固</a:t>
            </a:r>
            <a:endParaRPr lang="zh-CN" altLang="en-US" sz="3600" u="sng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11270" name="Group 7">
            <a:extLst>
              <a:ext uri="{FF2B5EF4-FFF2-40B4-BE49-F238E27FC236}">
                <a16:creationId xmlns:a16="http://schemas.microsoft.com/office/drawing/2014/main" id="{3773E3F2-3FD3-B046-1AE6-23E99C8BA1A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47928" y="2132856"/>
            <a:ext cx="3030538" cy="1816100"/>
            <a:chOff x="6496" y="-263"/>
            <a:chExt cx="4773" cy="2860"/>
          </a:xfrm>
        </p:grpSpPr>
        <p:sp>
          <p:nvSpPr>
            <p:cNvPr id="11271" name="Text Box 8">
              <a:extLst>
                <a:ext uri="{FF2B5EF4-FFF2-40B4-BE49-F238E27FC236}">
                  <a16:creationId xmlns:a16="http://schemas.microsoft.com/office/drawing/2014/main" id="{915B32D0-41AB-F6A6-124C-BAB822F4F33F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496" y="-263"/>
              <a:ext cx="477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气态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(</a:t>
              </a:r>
              <a:r>
                <a:rPr lang="zh-CN" altLang="en-US" sz="3600">
                  <a:solidFill>
                    <a:schemeClr val="tx2"/>
                  </a:solidFill>
                  <a:latin typeface="宋体" panose="02010600030101010101" pitchFamily="2" charset="-122"/>
                </a:rPr>
                <a:t>水蒸气</a:t>
              </a:r>
              <a:r>
                <a:rPr lang="en-US" altLang="zh-CN" sz="3600">
                  <a:solidFill>
                    <a:schemeClr val="tx2"/>
                  </a:solidFill>
                  <a:latin typeface="宋体" panose="02010600030101010101" pitchFamily="2" charset="-122"/>
                </a:rPr>
                <a:t>)</a:t>
              </a:r>
              <a:endParaRPr lang="zh-CN" altLang="en-US" sz="3600" u="sng">
                <a:solidFill>
                  <a:schemeClr val="tx2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272" name="箭头 230">
              <a:extLst>
                <a:ext uri="{FF2B5EF4-FFF2-40B4-BE49-F238E27FC236}">
                  <a16:creationId xmlns:a16="http://schemas.microsoft.com/office/drawing/2014/main" id="{DDC89507-9CE3-CA9D-4E6F-3C9DEE426B21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7063" y="900"/>
              <a:ext cx="0" cy="16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3" name="箭头 230">
              <a:extLst>
                <a:ext uri="{FF2B5EF4-FFF2-40B4-BE49-F238E27FC236}">
                  <a16:creationId xmlns:a16="http://schemas.microsoft.com/office/drawing/2014/main" id="{C7B3EBC8-5C43-EA4A-16D0-2815A9A2AF34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 flipV="1">
              <a:off x="7753" y="897"/>
              <a:ext cx="0" cy="16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宽屏</PresentationFormat>
  <Paragraphs>263</Paragraphs>
  <Slides>42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4" baseType="lpstr">
      <vt:lpstr>仿宋</vt:lpstr>
      <vt:lpstr>黑体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默认设计模板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2025-08-13T20:48:58Z</cp:lastPrinted>
  <dcterms:created xsi:type="dcterms:W3CDTF">2025-08-13T20:48:58Z</dcterms:created>
  <dcterms:modified xsi:type="dcterms:W3CDTF">2025-08-26T02:05:39Z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