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gif" ContentType="image/gif"/>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0" r:id="rId3"/>
    <p:sldMasterId id="2147483667" r:id="rId4"/>
  </p:sldMasterIdLst>
  <p:notesMasterIdLst>
    <p:notesMasterId r:id="rId5"/>
  </p:notesMasterIdLst>
  <p:sldIdLst>
    <p:sldId id="549" r:id="rId6"/>
    <p:sldId id="256" r:id="rId7"/>
    <p:sldId id="566" r:id="rId8"/>
    <p:sldId id="1221" r:id="rId9"/>
    <p:sldId id="1222" r:id="rId10"/>
    <p:sldId id="1204" r:id="rId11"/>
    <p:sldId id="1205" r:id="rId12"/>
    <p:sldId id="1206" r:id="rId13"/>
    <p:sldId id="1207" r:id="rId14"/>
    <p:sldId id="1208" r:id="rId15"/>
    <p:sldId id="1209" r:id="rId16"/>
    <p:sldId id="1210" r:id="rId17"/>
    <p:sldId id="1211" r:id="rId18"/>
    <p:sldId id="1223" r:id="rId19"/>
    <p:sldId id="1224" r:id="rId20"/>
    <p:sldId id="1225" r:id="rId21"/>
    <p:sldId id="1226" r:id="rId22"/>
    <p:sldId id="1227" r:id="rId23"/>
    <p:sldId id="1228" r:id="rId24"/>
    <p:sldId id="1229" r:id="rId25"/>
    <p:sldId id="1230" r:id="rId26"/>
    <p:sldId id="1231" r:id="rId27"/>
    <p:sldId id="1232" r:id="rId28"/>
    <p:sldId id="1233" r:id="rId29"/>
    <p:sldId id="1234" r:id="rId30"/>
    <p:sldId id="1235" r:id="rId31"/>
    <p:sldId id="1236" r:id="rId32"/>
    <p:sldId id="1238" r:id="rId33"/>
    <p:sldId id="1212" r:id="rId34"/>
    <p:sldId id="550"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256"/>
            <p14:sldId id="566"/>
            <p14:sldId id="1221"/>
            <p14:sldId id="1222"/>
            <p14:sldId id="1204"/>
            <p14:sldId id="1205"/>
            <p14:sldId id="1206"/>
            <p14:sldId id="1207"/>
            <p14:sldId id="1208"/>
            <p14:sldId id="1209"/>
            <p14:sldId id="1210"/>
            <p14:sldId id="1211"/>
            <p14:sldId id="1223"/>
            <p14:sldId id="1224"/>
            <p14:sldId id="1225"/>
            <p14:sldId id="1226"/>
            <p14:sldId id="1227"/>
            <p14:sldId id="1228"/>
            <p14:sldId id="1229"/>
            <p14:sldId id="1230"/>
            <p14:sldId id="1231"/>
            <p14:sldId id="1232"/>
            <p14:sldId id="1233"/>
            <p14:sldId id="1234"/>
            <p14:sldId id="1235"/>
            <p14:sldId id="1236"/>
            <p14:sldId id="1238"/>
            <p14:sldId id="1212"/>
          </p14:sldIdLst>
        </p14:section>
        <p14:section name="无标题节" id="{A250D9B6-14D2-4F43-9E41-C77A8CD450AA}">
          <p14:sldIdLst>
            <p14:sldId id="550"/>
          </p14:sldIdLst>
        </p14:section>
      </p14:sectionLst>
    </p:ext>
  </p:extLst>
</p:presentation>
</file>

<file path=ppt/commentAuthors.xml><?xml version="1.0" encoding="utf-8"?>
<p:cmAuthorLst xmlns:p="http://schemas.openxmlformats.org/presentationml/2006/main">
  <p:cmAuthor id="1" name="幸全" initials="幸全" lastIdx="0" clrIdx="0"/>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4" d="100"/>
          <a:sy n="64" d="100"/>
        </p:scale>
        <p:origin x="720"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tags" Target="tags/tag1564.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Master" Target="slideMasters/slideMaster3.xml" /><Relationship Id="rId40" Type="http://schemas.openxmlformats.org/officeDocument/2006/relationships/tableStyles" Target="tableStyles.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7.wmf" /><Relationship Id="rId10" Type="http://schemas.openxmlformats.org/officeDocument/2006/relationships/image" Target="../media/image17.wmf" /><Relationship Id="rId2" Type="http://schemas.openxmlformats.org/officeDocument/2006/relationships/image" Target="../media/image8.wmf" /><Relationship Id="rId3" Type="http://schemas.openxmlformats.org/officeDocument/2006/relationships/image" Target="../media/image9.wmf" /><Relationship Id="rId4" Type="http://schemas.openxmlformats.org/officeDocument/2006/relationships/image" Target="../media/image10.wmf" /><Relationship Id="rId5" Type="http://schemas.openxmlformats.org/officeDocument/2006/relationships/image" Target="../media/image11.wmf" /><Relationship Id="rId6" Type="http://schemas.openxmlformats.org/officeDocument/2006/relationships/image" Target="../media/image12.wmf" /><Relationship Id="rId7" Type="http://schemas.openxmlformats.org/officeDocument/2006/relationships/image" Target="../media/image13.wmf" /><Relationship Id="rId8" Type="http://schemas.openxmlformats.org/officeDocument/2006/relationships/image" Target="../media/image15.wmf" /><Relationship Id="rId9" Type="http://schemas.openxmlformats.org/officeDocument/2006/relationships/image" Target="../media/image16.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31.wmf" /><Relationship Id="rId2" Type="http://schemas.openxmlformats.org/officeDocument/2006/relationships/image" Target="../media/image32.wmf" /><Relationship Id="rId3" Type="http://schemas.openxmlformats.org/officeDocument/2006/relationships/image" Target="../media/image33.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4.wmf" /><Relationship Id="rId2" Type="http://schemas.openxmlformats.org/officeDocument/2006/relationships/image" Target="../media/image35.wmf" /><Relationship Id="rId3" Type="http://schemas.openxmlformats.org/officeDocument/2006/relationships/image" Target="../media/image36.wmf" /><Relationship Id="rId4" Type="http://schemas.openxmlformats.org/officeDocument/2006/relationships/image" Target="../media/image37.wmf" /><Relationship Id="rId5" Type="http://schemas.openxmlformats.org/officeDocument/2006/relationships/image" Target="../media/image38.w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39.wmf" /><Relationship Id="rId2" Type="http://schemas.openxmlformats.org/officeDocument/2006/relationships/image" Target="../media/image40.wmf" /><Relationship Id="rId3" Type="http://schemas.openxmlformats.org/officeDocument/2006/relationships/image" Target="../media/image41.wmf" /><Relationship Id="rId4" Type="http://schemas.openxmlformats.org/officeDocument/2006/relationships/image" Target="../media/image42.wmf" /><Relationship Id="rId5" Type="http://schemas.openxmlformats.org/officeDocument/2006/relationships/image" Target="../media/image43.wmf" /><Relationship Id="rId6" Type="http://schemas.openxmlformats.org/officeDocument/2006/relationships/image" Target="../media/image44.w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47.wmf" /><Relationship Id="rId2" Type="http://schemas.openxmlformats.org/officeDocument/2006/relationships/image" Target="../media/image48.wmf" /><Relationship Id="rId3" Type="http://schemas.openxmlformats.org/officeDocument/2006/relationships/image" Target="../media/image49.w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51.wmf" /><Relationship Id="rId2" Type="http://schemas.openxmlformats.org/officeDocument/2006/relationships/image" Target="../media/image52.wmf" /><Relationship Id="rId3" Type="http://schemas.openxmlformats.org/officeDocument/2006/relationships/image" Target="../media/image53.wmf" /><Relationship Id="rId4" Type="http://schemas.openxmlformats.org/officeDocument/2006/relationships/image" Target="../media/image54.wmf" /><Relationship Id="rId5" Type="http://schemas.openxmlformats.org/officeDocument/2006/relationships/image" Target="../media/image55.wmf" /><Relationship Id="rId6" Type="http://schemas.openxmlformats.org/officeDocument/2006/relationships/image" Target="../media/image56.wmf" /><Relationship Id="rId7" Type="http://schemas.openxmlformats.org/officeDocument/2006/relationships/image" Target="../media/image57.wmf" /><Relationship Id="rId8" Type="http://schemas.openxmlformats.org/officeDocument/2006/relationships/image" Target="../media/image58.w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59.wmf" /><Relationship Id="rId10" Type="http://schemas.openxmlformats.org/officeDocument/2006/relationships/image" Target="../media/image68.wmf" /><Relationship Id="rId11" Type="http://schemas.openxmlformats.org/officeDocument/2006/relationships/image" Target="../media/image69.wmf" /><Relationship Id="rId12" Type="http://schemas.openxmlformats.org/officeDocument/2006/relationships/image" Target="../media/image70.wmf" /><Relationship Id="rId13" Type="http://schemas.openxmlformats.org/officeDocument/2006/relationships/image" Target="../media/image71.wmf" /><Relationship Id="rId14" Type="http://schemas.openxmlformats.org/officeDocument/2006/relationships/image" Target="../media/image73.wmf" /><Relationship Id="rId15" Type="http://schemas.openxmlformats.org/officeDocument/2006/relationships/image" Target="../media/image74.wmf" /><Relationship Id="rId16" Type="http://schemas.openxmlformats.org/officeDocument/2006/relationships/image" Target="../media/image75.wmf" /><Relationship Id="rId17" Type="http://schemas.openxmlformats.org/officeDocument/2006/relationships/image" Target="../media/image76.wmf" /><Relationship Id="rId18" Type="http://schemas.openxmlformats.org/officeDocument/2006/relationships/image" Target="../media/image77.wmf" /><Relationship Id="rId19" Type="http://schemas.openxmlformats.org/officeDocument/2006/relationships/image" Target="../media/image78.wmf" /><Relationship Id="rId2" Type="http://schemas.openxmlformats.org/officeDocument/2006/relationships/image" Target="../media/image60.wmf" /><Relationship Id="rId20" Type="http://schemas.openxmlformats.org/officeDocument/2006/relationships/image" Target="../media/image79.wmf" /><Relationship Id="rId21" Type="http://schemas.openxmlformats.org/officeDocument/2006/relationships/image" Target="../media/image80.wmf" /><Relationship Id="rId22" Type="http://schemas.openxmlformats.org/officeDocument/2006/relationships/image" Target="../media/image81.wmf" /><Relationship Id="rId3" Type="http://schemas.openxmlformats.org/officeDocument/2006/relationships/image" Target="../media/image61.wmf" /><Relationship Id="rId4" Type="http://schemas.openxmlformats.org/officeDocument/2006/relationships/image" Target="../media/image62.wmf" /><Relationship Id="rId5" Type="http://schemas.openxmlformats.org/officeDocument/2006/relationships/image" Target="../media/image63.wmf" /><Relationship Id="rId6" Type="http://schemas.openxmlformats.org/officeDocument/2006/relationships/image" Target="../media/image64.wmf" /><Relationship Id="rId7" Type="http://schemas.openxmlformats.org/officeDocument/2006/relationships/image" Target="../media/image65.wmf" /><Relationship Id="rId8" Type="http://schemas.openxmlformats.org/officeDocument/2006/relationships/image" Target="../media/image66.wmf" /><Relationship Id="rId9" Type="http://schemas.openxmlformats.org/officeDocument/2006/relationships/image" Target="../media/image67.w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59.wmf" /><Relationship Id="rId10" Type="http://schemas.openxmlformats.org/officeDocument/2006/relationships/image" Target="../media/image68.wmf" /><Relationship Id="rId11" Type="http://schemas.openxmlformats.org/officeDocument/2006/relationships/image" Target="../media/image69.wmf" /><Relationship Id="rId12" Type="http://schemas.openxmlformats.org/officeDocument/2006/relationships/image" Target="../media/image70.wmf" /><Relationship Id="rId13" Type="http://schemas.openxmlformats.org/officeDocument/2006/relationships/image" Target="../media/image71.wmf" /><Relationship Id="rId14" Type="http://schemas.openxmlformats.org/officeDocument/2006/relationships/image" Target="../media/image73.wmf" /><Relationship Id="rId15" Type="http://schemas.openxmlformats.org/officeDocument/2006/relationships/image" Target="../media/image74.wmf" /><Relationship Id="rId16" Type="http://schemas.openxmlformats.org/officeDocument/2006/relationships/image" Target="../media/image82.wmf" /><Relationship Id="rId17" Type="http://schemas.openxmlformats.org/officeDocument/2006/relationships/image" Target="../media/image83.wmf" /><Relationship Id="rId18" Type="http://schemas.openxmlformats.org/officeDocument/2006/relationships/image" Target="../media/image84.wmf" /><Relationship Id="rId19" Type="http://schemas.openxmlformats.org/officeDocument/2006/relationships/image" Target="../media/image85.wmf" /><Relationship Id="rId2" Type="http://schemas.openxmlformats.org/officeDocument/2006/relationships/image" Target="../media/image60.wmf" /><Relationship Id="rId20" Type="http://schemas.openxmlformats.org/officeDocument/2006/relationships/image" Target="../media/image86.wmf" /><Relationship Id="rId21" Type="http://schemas.openxmlformats.org/officeDocument/2006/relationships/image" Target="../media/image87.wmf" /><Relationship Id="rId22" Type="http://schemas.openxmlformats.org/officeDocument/2006/relationships/image" Target="../media/image88.wmf" /><Relationship Id="rId23" Type="http://schemas.openxmlformats.org/officeDocument/2006/relationships/image" Target="../media/image89.wmf" /><Relationship Id="rId3" Type="http://schemas.openxmlformats.org/officeDocument/2006/relationships/image" Target="../media/image61.wmf" /><Relationship Id="rId4" Type="http://schemas.openxmlformats.org/officeDocument/2006/relationships/image" Target="../media/image62.wmf" /><Relationship Id="rId5" Type="http://schemas.openxmlformats.org/officeDocument/2006/relationships/image" Target="../media/image63.wmf" /><Relationship Id="rId6" Type="http://schemas.openxmlformats.org/officeDocument/2006/relationships/image" Target="../media/image64.wmf" /><Relationship Id="rId7" Type="http://schemas.openxmlformats.org/officeDocument/2006/relationships/image" Target="../media/image65.wmf" /><Relationship Id="rId8" Type="http://schemas.openxmlformats.org/officeDocument/2006/relationships/image" Target="../media/image66.wmf" /><Relationship Id="rId9" Type="http://schemas.openxmlformats.org/officeDocument/2006/relationships/image" Target="../media/image67.w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77.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1424.xml" /><Relationship Id="rId4" Type="http://schemas.openxmlformats.org/officeDocument/2006/relationships/tags" Target="../tags/tag1425.xml" /><Relationship Id="rId5" Type="http://schemas.openxmlformats.org/officeDocument/2006/relationships/tags" Target="../tags/tag1426.xml" /><Relationship Id="rId6" Type="http://schemas.openxmlformats.org/officeDocument/2006/relationships/tags" Target="../tags/tag1427.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1437.xml" /><Relationship Id="rId4" Type="http://schemas.openxmlformats.org/officeDocument/2006/relationships/tags" Target="../tags/tag1438.xml" /><Relationship Id="rId5" Type="http://schemas.openxmlformats.org/officeDocument/2006/relationships/tags" Target="../tags/tag1439.xml" /><Relationship Id="rId6" Type="http://schemas.openxmlformats.org/officeDocument/2006/relationships/tags" Target="../tags/tag1440.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1451.xml" /><Relationship Id="rId4" Type="http://schemas.openxmlformats.org/officeDocument/2006/relationships/tags" Target="../tags/tag1452.xml" /><Relationship Id="rId5" Type="http://schemas.openxmlformats.org/officeDocument/2006/relationships/tags" Target="../tags/tag1453.xml" /><Relationship Id="rId6" Type="http://schemas.openxmlformats.org/officeDocument/2006/relationships/tags" Target="../tags/tag1454.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1464.xml" /><Relationship Id="rId4" Type="http://schemas.openxmlformats.org/officeDocument/2006/relationships/tags" Target="../tags/tag1465.xml" /><Relationship Id="rId5" Type="http://schemas.openxmlformats.org/officeDocument/2006/relationships/tags" Target="../tags/tag1466.xml" /><Relationship Id="rId6" Type="http://schemas.openxmlformats.org/officeDocument/2006/relationships/tags" Target="../tags/tag1467.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1475.xml" /><Relationship Id="rId4" Type="http://schemas.openxmlformats.org/officeDocument/2006/relationships/tags" Target="../tags/tag1476.xml" /><Relationship Id="rId5" Type="http://schemas.openxmlformats.org/officeDocument/2006/relationships/tags" Target="../tags/tag1477.xml" /><Relationship Id="rId6" Type="http://schemas.openxmlformats.org/officeDocument/2006/relationships/tags" Target="../tags/tag1478.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1486.xml" /><Relationship Id="rId4" Type="http://schemas.openxmlformats.org/officeDocument/2006/relationships/tags" Target="../tags/tag1487.xml" /><Relationship Id="rId5" Type="http://schemas.openxmlformats.org/officeDocument/2006/relationships/tags" Target="../tags/tag1488.xml" /><Relationship Id="rId6" Type="http://schemas.openxmlformats.org/officeDocument/2006/relationships/tags" Target="../tags/tag1489.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1495.xml" /><Relationship Id="rId4" Type="http://schemas.openxmlformats.org/officeDocument/2006/relationships/tags" Target="../tags/tag1496.xml" /><Relationship Id="rId5" Type="http://schemas.openxmlformats.org/officeDocument/2006/relationships/tags" Target="../tags/tag1497.xml" /><Relationship Id="rId6" Type="http://schemas.openxmlformats.org/officeDocument/2006/relationships/tags" Target="../tags/tag1498.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1506.xml" /><Relationship Id="rId4" Type="http://schemas.openxmlformats.org/officeDocument/2006/relationships/tags" Target="../tags/tag1507.xml" /><Relationship Id="rId5" Type="http://schemas.openxmlformats.org/officeDocument/2006/relationships/tags" Target="../tags/tag1508.xml" /><Relationship Id="rId6" Type="http://schemas.openxmlformats.org/officeDocument/2006/relationships/tags" Target="../tags/tag1509.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1519.xml" /><Relationship Id="rId4" Type="http://schemas.openxmlformats.org/officeDocument/2006/relationships/tags" Target="../tags/tag1520.xml" /><Relationship Id="rId5" Type="http://schemas.openxmlformats.org/officeDocument/2006/relationships/tags" Target="../tags/tag1521.xml" /><Relationship Id="rId6" Type="http://schemas.openxmlformats.org/officeDocument/2006/relationships/tags" Target="../tags/tag1522.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tags" Target="../tags/tag167.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93.xml" /><Relationship Id="rId4" Type="http://schemas.openxmlformats.org/officeDocument/2006/relationships/tags" Target="../tags/tag194.xml" /><Relationship Id="rId5" Type="http://schemas.openxmlformats.org/officeDocument/2006/relationships/tags" Target="../tags/tag195.xml" /><Relationship Id="rId6" Type="http://schemas.openxmlformats.org/officeDocument/2006/relationships/tags" Target="../tags/tag196.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tags" Target="../tags/tag224.xml" /><Relationship Id="rId6" Type="http://schemas.openxmlformats.org/officeDocument/2006/relationships/tags" Target="../tags/tag225.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268.xml" /><Relationship Id="rId4" Type="http://schemas.openxmlformats.org/officeDocument/2006/relationships/tags" Target="../tags/tag269.xml" /><Relationship Id="rId5" Type="http://schemas.openxmlformats.org/officeDocument/2006/relationships/tags" Target="../tags/tag270.xml" /><Relationship Id="rId6" Type="http://schemas.openxmlformats.org/officeDocument/2006/relationships/tags" Target="../tags/tag27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1391.xml" /><Relationship Id="rId4" Type="http://schemas.openxmlformats.org/officeDocument/2006/relationships/tags" Target="../tags/tag1392.xml" /><Relationship Id="rId5" Type="http://schemas.openxmlformats.org/officeDocument/2006/relationships/tags" Target="../tags/tag1393.xml" /><Relationship Id="rId6" Type="http://schemas.openxmlformats.org/officeDocument/2006/relationships/tags" Target="../tags/tag1394.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1399.xml" /><Relationship Id="rId4" Type="http://schemas.openxmlformats.org/officeDocument/2006/relationships/tags" Target="../tags/tag1400.xml" /><Relationship Id="rId5" Type="http://schemas.openxmlformats.org/officeDocument/2006/relationships/tags" Target="../tags/tag1401.xml" /><Relationship Id="rId6" Type="http://schemas.openxmlformats.org/officeDocument/2006/relationships/tags" Target="../tags/tag1402.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1414.xml" /><Relationship Id="rId4" Type="http://schemas.openxmlformats.org/officeDocument/2006/relationships/tags" Target="../tags/tag1415.xml" /><Relationship Id="rId5" Type="http://schemas.openxmlformats.org/officeDocument/2006/relationships/tags" Target="../tags/tag1416.xml" /><Relationship Id="rId6" Type="http://schemas.openxmlformats.org/officeDocument/2006/relationships/tags" Target="../tags/tag1417.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t>将易拉罐按入装满水的烧杯中，感受浮力与排开的液体的关系。</a:t>
            </a:r>
          </a:p>
        </p:txBody>
      </p:sp>
      <p:sp>
        <p:nvSpPr>
          <p:cNvPr id="4" name="日期占位符 3"/>
          <p:cNvSpPr>
            <a:spLocks noGrp="1"/>
          </p:cNvSpPr>
          <p:nvPr>
            <p:ph type="dt" idx="10"/>
            <p:custDataLst>
              <p:tags r:id="rId6"/>
            </p:custDataLst>
          </p:nvPr>
        </p:nvSpPr>
        <p:spPr/>
        <p:txBody>
          <a:bodyPr/>
          <a:lstStyle/>
          <a:p>
            <a:fld id="{71088536-0794-4BEE-A95B-6F796C60394C}" type="datetime3">
              <a:rPr lang="zh-CN" altLang="en-US" smtClean="0"/>
              <a:t>07 三月 2025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r>
              <a:rPr lang="en-US" altLang="zh-CN"/>
              <a:t>4次测量，2次计算，1次比较；</a:t>
            </a:r>
          </a:p>
          <a:p>
            <a:r>
              <a:rPr lang="en-US" altLang="zh-CN"/>
              <a:t>不能简单的说成浮力等于重力，表示两个物体所受的两个力大小相等。</a:t>
            </a:r>
          </a:p>
        </p:txBody>
      </p:sp>
      <p:sp>
        <p:nvSpPr>
          <p:cNvPr id="4" name="日期占位符 3"/>
          <p:cNvSpPr>
            <a:spLocks noGrp="1"/>
          </p:cNvSpPr>
          <p:nvPr>
            <p:ph type="dt" idx="10"/>
            <p:custDataLst>
              <p:tags r:id="rId6"/>
            </p:custDataLst>
          </p:nvPr>
        </p:nvSpPr>
        <p:spPr/>
        <p:txBody>
          <a:bodyPr/>
          <a:lstStyle/>
          <a:p>
            <a:fld id="{71088536-0794-4BEE-A95B-6F796C60394C}" type="datetime3">
              <a:rPr lang="zh-CN" altLang="en-US" smtClean="0"/>
              <a:t>07 三月 2025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7" name="Rectangle 7"/>
          <p:cNvSpPr>
            <a:spLocks noGrp="1" noChangeArrowheads="1"/>
          </p:cNvSpPr>
          <p:nvPr>
            <p:ph type="sldNum" sz="quarter" idx="5"/>
            <p:custDataLst>
              <p:tags r:id="rId4"/>
            </p:custDataLst>
          </p:nvPr>
        </p:nvSpPr>
        <p:spPr/>
        <p:txBody>
          <a:bodyPr/>
          <a:lstStyle/>
          <a:p>
            <a:fld id="{AF1825EE-6D30-435D-BCEF-4B9F9C1B190D}" type="slidenum">
              <a:rPr lang="zh-CN" altLang="en-US"/>
              <a:t>9</a:t>
            </a:fld>
            <a:endParaRPr lang="en-US" altLang="zh-CN"/>
          </a:p>
        </p:txBody>
      </p:sp>
      <p:sp>
        <p:nvSpPr>
          <p:cNvPr id="145410" name="Rectangle 2"/>
          <p:cNvSpPr>
            <a:spLocks noGrp="1" noRot="1" noChangeAspect="1" noChangeArrowheads="1" noTextEdit="1"/>
          </p:cNvSpPr>
          <p:nvPr>
            <p:ph type="sldImg"/>
            <p:custDataLst>
              <p:tags r:id="rId5"/>
            </p:custDataLst>
          </p:nvPr>
        </p:nvSpPr>
        <p:spPr>
          <a:xfrm>
            <a:off x="381000" y="685800"/>
            <a:ext cx="6096000" cy="3429000"/>
          </a:xfrm>
        </p:spPr>
      </p:sp>
      <p:sp>
        <p:nvSpPr>
          <p:cNvPr id="145411" name="Rectangle 3"/>
          <p:cNvSpPr txBox="1">
            <a:spLocks noGrp="1" noChangeArrowheads="1"/>
          </p:cNvSpPr>
          <p:nvPr>
            <p:ph type="body" idx="1"/>
            <p:custDataLst>
              <p:tags r:id="rId6"/>
            </p:custDataLst>
          </p:nvPr>
        </p:nvSpPr>
        <p:spPr>
          <a:xfrm>
            <a:off x="914400" y="4343400"/>
            <a:ext cx="5029200" cy="4114800"/>
          </a:xfrm>
        </p:spPr>
        <p:txBody>
          <a:bodyPr/>
          <a:lstStyle/>
          <a:p>
            <a:r>
              <a:rPr lang="zh-CN" altLang="en-US"/>
              <a:t>讲第2点时在黑板上画图，并写出五个体积之间的关系。</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7" name="Rectangle 7"/>
          <p:cNvSpPr>
            <a:spLocks noGrp="1" noChangeArrowheads="1"/>
          </p:cNvSpPr>
          <p:nvPr>
            <p:ph type="sldNum" sz="quarter" idx="5"/>
            <p:custDataLst>
              <p:tags r:id="rId4"/>
            </p:custDataLst>
          </p:nvPr>
        </p:nvSpPr>
        <p:spPr/>
        <p:txBody>
          <a:bodyPr/>
          <a:lstStyle/>
          <a:p>
            <a:fld id="{AF1825EE-6D30-435D-BCEF-4B9F9C1B190D}" type="slidenum">
              <a:rPr lang="zh-CN" altLang="en-US"/>
              <a:t>10</a:t>
            </a:fld>
            <a:endParaRPr lang="en-US" altLang="zh-CN"/>
          </a:p>
        </p:txBody>
      </p:sp>
      <p:sp>
        <p:nvSpPr>
          <p:cNvPr id="145410" name="Rectangle 2"/>
          <p:cNvSpPr>
            <a:spLocks noGrp="1" noRot="1" noChangeAspect="1" noChangeArrowheads="1" noTextEdit="1"/>
          </p:cNvSpPr>
          <p:nvPr>
            <p:ph type="sldImg"/>
            <p:custDataLst>
              <p:tags r:id="rId5"/>
            </p:custDataLst>
          </p:nvPr>
        </p:nvSpPr>
        <p:spPr>
          <a:xfrm>
            <a:off x="381000" y="685800"/>
            <a:ext cx="6096000" cy="3429000"/>
          </a:xfrm>
        </p:spPr>
      </p:sp>
      <p:sp>
        <p:nvSpPr>
          <p:cNvPr id="145411" name="Rectangle 3"/>
          <p:cNvSpPr txBox="1">
            <a:spLocks noGrp="1" noChangeArrowheads="1"/>
          </p:cNvSpPr>
          <p:nvPr>
            <p:ph type="body" idx="1"/>
            <p:custDataLst>
              <p:tags r:id="rId6"/>
            </p:custDataLst>
          </p:nvPr>
        </p:nvSpPr>
        <p:spPr>
          <a:xfrm>
            <a:off x="914400" y="4343400"/>
            <a:ext cx="5029200" cy="4114800"/>
          </a:xfrm>
        </p:spPr>
        <p:txBody>
          <a:bodyPr/>
          <a:lstStyle/>
          <a:p>
            <a:r>
              <a:rPr lang="zh-CN" altLang="en-US"/>
              <a:t>讲第2点时在黑板上画图，并写出五个体积之间的关系。</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r>
              <a:rPr lang="zh-CN" altLang="en-US"/>
              <a:t>可通过比例进行计算。</a:t>
            </a:r>
          </a:p>
        </p:txBody>
      </p:sp>
      <p:sp>
        <p:nvSpPr>
          <p:cNvPr id="4" name="日期占位符 3"/>
          <p:cNvSpPr>
            <a:spLocks noGrp="1"/>
          </p:cNvSpPr>
          <p:nvPr>
            <p:ph type="dt" idx="10"/>
            <p:custDataLst>
              <p:tags r:id="rId6"/>
            </p:custDataLst>
          </p:nvPr>
        </p:nvSpPr>
        <p:spPr/>
        <p:txBody>
          <a:bodyPr/>
          <a:lstStyle/>
          <a:p>
            <a:fld id="{71088536-0794-4BEE-A95B-6F796C60394C}" type="datetime3">
              <a:rPr lang="zh-CN" altLang="en-US" smtClean="0"/>
              <a:t>07 三月 2025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16</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slideMaster" Target="../slideMasters/slideMaster2.xml" /><Relationship Id="rId4" Type="http://schemas.openxmlformats.org/officeDocument/2006/relationships/themeOverride" Target="../theme/themeOverride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8.xml" /><Relationship Id="rId2" Type="http://schemas.openxmlformats.org/officeDocument/2006/relationships/tags" Target="../tags/tag29.xml" /><Relationship Id="rId3" Type="http://schemas.openxmlformats.org/officeDocument/2006/relationships/slideMaster" Target="../slideMasters/slideMaster2.xml" /><Relationship Id="rId4" Type="http://schemas.openxmlformats.org/officeDocument/2006/relationships/themeOverride" Target="../theme/themeOverride3.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10" Type="http://schemas.openxmlformats.org/officeDocument/2006/relationships/image" Target="../media/image6.jpeg" /><Relationship Id="rId11" Type="http://schemas.openxmlformats.org/officeDocument/2006/relationships/tags" Target="../tags/tag37.xml" /><Relationship Id="rId12" Type="http://schemas.openxmlformats.org/officeDocument/2006/relationships/tags" Target="../tags/tag38.xml" /><Relationship Id="rId13" Type="http://schemas.openxmlformats.org/officeDocument/2006/relationships/oleObject" Target="../embeddings/oleObject1.bin" TargetMode="Internal" /><Relationship Id="rId14" Type="http://schemas.openxmlformats.org/officeDocument/2006/relationships/image" Target="../media/image7.wmf" /><Relationship Id="rId15" Type="http://schemas.openxmlformats.org/officeDocument/2006/relationships/tags" Target="../tags/tag39.xml" /><Relationship Id="rId16" Type="http://schemas.openxmlformats.org/officeDocument/2006/relationships/oleObject" Target="../embeddings/oleObject2.bin" TargetMode="Internal" /><Relationship Id="rId17" Type="http://schemas.openxmlformats.org/officeDocument/2006/relationships/image" Target="../media/image8.wmf" /><Relationship Id="rId18" Type="http://schemas.openxmlformats.org/officeDocument/2006/relationships/tags" Target="../tags/tag40.xml" /><Relationship Id="rId19" Type="http://schemas.openxmlformats.org/officeDocument/2006/relationships/oleObject" Target="../embeddings/oleObject3.bin" TargetMode="Internal" /><Relationship Id="rId2" Type="http://schemas.openxmlformats.org/officeDocument/2006/relationships/tags" Target="../tags/tag31.xml" /><Relationship Id="rId20" Type="http://schemas.openxmlformats.org/officeDocument/2006/relationships/image" Target="../media/image9.wmf" /><Relationship Id="rId21" Type="http://schemas.openxmlformats.org/officeDocument/2006/relationships/tags" Target="../tags/tag41.xml" /><Relationship Id="rId22" Type="http://schemas.openxmlformats.org/officeDocument/2006/relationships/tags" Target="../tags/tag42.xml" /><Relationship Id="rId23" Type="http://schemas.openxmlformats.org/officeDocument/2006/relationships/oleObject" Target="../embeddings/oleObject4.bin" TargetMode="Internal" /><Relationship Id="rId24" Type="http://schemas.openxmlformats.org/officeDocument/2006/relationships/image" Target="../media/image10.wmf" /><Relationship Id="rId25" Type="http://schemas.openxmlformats.org/officeDocument/2006/relationships/tags" Target="../tags/tag43.xml" /><Relationship Id="rId26" Type="http://schemas.openxmlformats.org/officeDocument/2006/relationships/oleObject" Target="../embeddings/oleObject5.bin" TargetMode="Internal" /><Relationship Id="rId27" Type="http://schemas.openxmlformats.org/officeDocument/2006/relationships/image" Target="../media/image11.wmf" /><Relationship Id="rId28" Type="http://schemas.openxmlformats.org/officeDocument/2006/relationships/tags" Target="../tags/tag44.xml" /><Relationship Id="rId29" Type="http://schemas.openxmlformats.org/officeDocument/2006/relationships/tags" Target="../tags/tag45.xml" /><Relationship Id="rId3" Type="http://schemas.openxmlformats.org/officeDocument/2006/relationships/tags" Target="../tags/tag32.xml" /><Relationship Id="rId30" Type="http://schemas.openxmlformats.org/officeDocument/2006/relationships/oleObject" Target="../embeddings/oleObject6.bin" TargetMode="Internal" /><Relationship Id="rId31" Type="http://schemas.openxmlformats.org/officeDocument/2006/relationships/image" Target="../media/image12.wmf" /><Relationship Id="rId32" Type="http://schemas.openxmlformats.org/officeDocument/2006/relationships/tags" Target="../tags/tag46.xml" /><Relationship Id="rId33" Type="http://schemas.openxmlformats.org/officeDocument/2006/relationships/oleObject" Target="../embeddings/oleObject7.bin" TargetMode="Internal" /><Relationship Id="rId34" Type="http://schemas.openxmlformats.org/officeDocument/2006/relationships/image" Target="../media/image13.wmf" /><Relationship Id="rId35" Type="http://schemas.openxmlformats.org/officeDocument/2006/relationships/tags" Target="../tags/tag47.xml" /><Relationship Id="rId36" Type="http://schemas.openxmlformats.org/officeDocument/2006/relationships/image" Target="../media/image14.png" /><Relationship Id="rId37" Type="http://schemas.openxmlformats.org/officeDocument/2006/relationships/tags" Target="../tags/tag48.xml" /><Relationship Id="rId38" Type="http://schemas.openxmlformats.org/officeDocument/2006/relationships/tags" Target="../tags/tag49.xml" /><Relationship Id="rId39" Type="http://schemas.openxmlformats.org/officeDocument/2006/relationships/tags" Target="../tags/tag50.xml" /><Relationship Id="rId4" Type="http://schemas.openxmlformats.org/officeDocument/2006/relationships/tags" Target="../tags/tag33.xml" /><Relationship Id="rId40" Type="http://schemas.openxmlformats.org/officeDocument/2006/relationships/tags" Target="../tags/tag51.xml" /><Relationship Id="rId41" Type="http://schemas.openxmlformats.org/officeDocument/2006/relationships/tags" Target="../tags/tag52.xml" /><Relationship Id="rId42" Type="http://schemas.openxmlformats.org/officeDocument/2006/relationships/oleObject" Target="../embeddings/oleObject8.bin" TargetMode="Internal" /><Relationship Id="rId43" Type="http://schemas.openxmlformats.org/officeDocument/2006/relationships/image" Target="../media/image15.wmf" /><Relationship Id="rId44" Type="http://schemas.openxmlformats.org/officeDocument/2006/relationships/tags" Target="../tags/tag53.xml" /><Relationship Id="rId45" Type="http://schemas.openxmlformats.org/officeDocument/2006/relationships/oleObject" Target="../embeddings/oleObject9.bin" TargetMode="Internal" /><Relationship Id="rId46" Type="http://schemas.openxmlformats.org/officeDocument/2006/relationships/image" Target="../media/image16.wmf" /><Relationship Id="rId47" Type="http://schemas.openxmlformats.org/officeDocument/2006/relationships/tags" Target="../tags/tag54.xml" /><Relationship Id="rId48" Type="http://schemas.openxmlformats.org/officeDocument/2006/relationships/oleObject" Target="../embeddings/oleObject10.bin" TargetMode="Internal" /><Relationship Id="rId49" Type="http://schemas.openxmlformats.org/officeDocument/2006/relationships/image" Target="../media/image17.wmf" /><Relationship Id="rId5" Type="http://schemas.openxmlformats.org/officeDocument/2006/relationships/image" Target="../media/image4.png" /><Relationship Id="rId50" Type="http://schemas.openxmlformats.org/officeDocument/2006/relationships/tags" Target="../tags/tag55.xml" /><Relationship Id="rId51" Type="http://schemas.openxmlformats.org/officeDocument/2006/relationships/tags" Target="../tags/tag56.xml" /><Relationship Id="rId52" Type="http://schemas.openxmlformats.org/officeDocument/2006/relationships/tags" Target="../tags/tag57.xml" /><Relationship Id="rId53" Type="http://schemas.openxmlformats.org/officeDocument/2006/relationships/vmlDrawing" Target="../drawings/vmlDrawing1.vml" /><Relationship Id="rId54" Type="http://schemas.openxmlformats.org/officeDocument/2006/relationships/slideMaster" Target="../slideMasters/slideMaster2.xml" /><Relationship Id="rId55" Type="http://schemas.openxmlformats.org/officeDocument/2006/relationships/themeOverride" Target="../theme/themeOverride4.xml" /><Relationship Id="rId6" Type="http://schemas.openxmlformats.org/officeDocument/2006/relationships/tags" Target="../tags/tag34.xml" /><Relationship Id="rId7" Type="http://schemas.openxmlformats.org/officeDocument/2006/relationships/tags" Target="../tags/tag35.xml" /><Relationship Id="rId8" Type="http://schemas.openxmlformats.org/officeDocument/2006/relationships/image" Target="../media/image5.jpeg" /><Relationship Id="rId9" Type="http://schemas.openxmlformats.org/officeDocument/2006/relationships/tags" Target="../tags/tag36.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slideMaster" Target="../slideMasters/slideMaster2.xml" /><Relationship Id="rId4" Type="http://schemas.openxmlformats.org/officeDocument/2006/relationships/themeOverride" Target="../theme/themeOverride5.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0.xml" /><Relationship Id="rId2" Type="http://schemas.openxmlformats.org/officeDocument/2006/relationships/tags" Target="../tags/tag61.xml" /><Relationship Id="rId3" Type="http://schemas.openxmlformats.org/officeDocument/2006/relationships/slideMaster" Target="../slideMasters/slideMaster2.xml" /><Relationship Id="rId4" Type="http://schemas.openxmlformats.org/officeDocument/2006/relationships/themeOverride" Target="../theme/themeOverride6.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slideMaster" Target="../slideMasters/slideMaster2.xml" /><Relationship Id="rId4" Type="http://schemas.openxmlformats.org/officeDocument/2006/relationships/themeOverride" Target="../theme/themeOverride7.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66.xml"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5.xml" /><Relationship Id="rId2" Type="http://schemas.openxmlformats.org/officeDocument/2006/relationships/tags" Target="../tags/tag16.xml" /><Relationship Id="rId3"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image" Target="../media/image3.png"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slideMaster" Target="../slideMasters/slideMaster2.xml" /><Relationship Id="rId5" Type="http://schemas.openxmlformats.org/officeDocument/2006/relationships/themeOverride" Target="../theme/themeOverride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二、浮力(F浮)">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41182" y="87699"/>
            <a:ext cx="2589789"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zh-CN"/>
            </a:defPPr>
            <a:lvl1pPr>
              <a:defRPr sz="3200" b="1">
                <a:solidFill>
                  <a:schemeClr val="bg1"/>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solidFill>
                  <a:schemeClr val="bg1"/>
                </a:solidFill>
              </a:rPr>
              <a:t>二、浮力</a:t>
            </a:r>
            <a:r>
              <a:rPr lang="en-US" altLang="zh-CN">
                <a:solidFill>
                  <a:schemeClr val="bg1"/>
                </a:solidFill>
              </a:rPr>
              <a:t>(</a:t>
            </a:r>
            <a:r>
              <a:rPr lang="en-US" altLang="zh-CN" sz="3200" b="1" i="1">
                <a:solidFill>
                  <a:schemeClr val="bg1"/>
                </a:solidFill>
                <a:latin typeface="Times New Roman" panose="02020603050405020304" pitchFamily="18" charset="0"/>
                <a:ea typeface="黑体" panose="02010609060101010101" pitchFamily="49" charset="-122"/>
              </a:rPr>
              <a:t>F</a:t>
            </a:r>
            <a:r>
              <a:rPr lang="zh-CN" altLang="en-US" sz="3200" b="1" baseline="-25000">
                <a:solidFill>
                  <a:schemeClr val="bg1"/>
                </a:solidFill>
                <a:latin typeface="Times New Roman" panose="02020603050405020304" pitchFamily="18" charset="0"/>
                <a:ea typeface="黑体" panose="02010609060101010101" pitchFamily="49" charset="-122"/>
              </a:rPr>
              <a:t>浮</a:t>
            </a:r>
            <a:r>
              <a:rPr lang="en-US" altLang="zh-CN">
                <a:solidFill>
                  <a:schemeClr val="bg1"/>
                </a:solidFill>
              </a:rPr>
              <a:t>)</a:t>
            </a:r>
            <a:endParaRPr lang="zh-CN" altLang="en-US">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一.知识点">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564713" y="105396"/>
            <a:ext cx="5929828"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一、浮力与排开液体重力的关系</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一.知识点">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564713" y="105396"/>
            <a:ext cx="5929828"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一、浮力与排开液体重力的关系</a:t>
            </a:r>
            <a:endParaRPr lang="zh-CN" altLang="en-US"/>
          </a:p>
        </p:txBody>
      </p:sp>
      <p:sp>
        <p:nvSpPr>
          <p:cNvPr id="19" name="文本框 18"/>
          <p:cNvSpPr txBox="1"/>
          <p:nvPr userDrawn="1">
            <p:custDataLst>
              <p:tags r:id="rId3"/>
            </p:custDataLst>
          </p:nvPr>
        </p:nvSpPr>
        <p:spPr>
          <a:xfrm>
            <a:off x="369314" y="5178379"/>
            <a:ext cx="2948243" cy="553998"/>
          </a:xfrm>
          <a:prstGeom prst="rect">
            <a:avLst/>
          </a:prstGeom>
          <a:noFill/>
        </p:spPr>
        <p:txBody>
          <a:bodyPr wrap="none" rtlCol="0">
            <a:spAutoFit/>
          </a:bodyPr>
          <a:lstStyle/>
          <a:p>
            <a:r>
              <a:rPr lang="zh-CN" altLang="en-US" sz="3000" b="1">
                <a:latin typeface="Times New Roman" panose="02020603050405020304" pitchFamily="18" charset="0"/>
                <a:cs typeface="Times New Roman" panose="02020603050405020304" pitchFamily="18" charset="0"/>
              </a:rPr>
              <a:t>浮力</a:t>
            </a:r>
            <a:r>
              <a:rPr lang="en-US" altLang="zh-CN" sz="3000" b="1" i="1">
                <a:latin typeface="Times New Roman" panose="02020603050405020304" pitchFamily="18" charset="0"/>
                <a:cs typeface="Times New Roman" panose="02020603050405020304" pitchFamily="18" charset="0"/>
              </a:rPr>
              <a:t>F</a:t>
            </a:r>
            <a:r>
              <a:rPr lang="zh-CN" altLang="en-US" sz="3000" b="1" baseline="-25000">
                <a:latin typeface="Times New Roman" panose="02020603050405020304" pitchFamily="18" charset="0"/>
                <a:cs typeface="Times New Roman" panose="02020603050405020304" pitchFamily="18" charset="0"/>
              </a:rPr>
              <a:t>浮</a:t>
            </a:r>
            <a:r>
              <a:rPr lang="en-US" altLang="zh-CN" sz="3000" b="1">
                <a:latin typeface="Times New Roman" panose="02020603050405020304" pitchFamily="18" charset="0"/>
                <a:cs typeface="Times New Roman" panose="02020603050405020304" pitchFamily="18" charset="0"/>
              </a:rPr>
              <a:t>=______;</a:t>
            </a:r>
            <a:endParaRPr lang="zh-CN" altLang="en-US" sz="3000" b="1">
              <a:latin typeface="Times New Roman" panose="02020603050405020304" pitchFamily="18" charset="0"/>
              <a:cs typeface="Times New Roman" panose="02020603050405020304" pitchFamily="18" charset="0"/>
            </a:endParaRPr>
          </a:p>
        </p:txBody>
      </p:sp>
      <p:grpSp>
        <p:nvGrpSpPr>
          <p:cNvPr id="143384" name="Group 24"/>
          <p:cNvGrpSpPr/>
          <p:nvPr userDrawn="1">
            <p:custDataLst>
              <p:tags r:id="rId4"/>
            </p:custDataLst>
          </p:nvPr>
        </p:nvGrpSpPr>
        <p:grpSpPr>
          <a:xfrm>
            <a:off x="7050401" y="1119907"/>
            <a:ext cx="1847850" cy="3165474"/>
            <a:chOff x="8456" y="4165"/>
            <a:chExt cx="2908" cy="4984"/>
          </a:xfrm>
        </p:grpSpPr>
        <p:pic>
          <p:nvPicPr>
            <p:cNvPr id="143385" name="Picture 112" descr="8-29-2"/>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8456" y="4165"/>
              <a:ext cx="2908"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6" name="AutoShape 26"/>
            <p:cNvSpPr>
              <a:spLocks noChangeArrowheads="1"/>
            </p:cNvSpPr>
            <p:nvPr>
              <p:custDataLst>
                <p:tags r:id="rId7"/>
              </p:custDataLst>
            </p:nvPr>
          </p:nvSpPr>
          <p:spPr bwMode="auto">
            <a:xfrm flipV="1">
              <a:off x="10323" y="8160"/>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pic>
        <p:nvPicPr>
          <p:cNvPr id="143381" name="Picture 21" descr="实验2"/>
          <p:cNvPicPr>
            <a:picLocks noChangeAspect="1" noChangeArrowheads="1"/>
          </p:cNvPicPr>
          <p:nvPr userDrawn="1">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9774850" y="1240557"/>
            <a:ext cx="954088"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43383" name="Picture 23" descr="实验1"/>
          <p:cNvPicPr>
            <a:picLocks noChangeAspect="1" noChangeArrowheads="1"/>
          </p:cNvPicPr>
          <p:nvPr userDrawn="1">
            <p:custDataLst>
              <p:tags r:id="rId11"/>
            </p:custDataLst>
          </p:nvPr>
        </p:nvPicPr>
        <p:blipFill>
          <a:blip r:embed="rId10">
            <a:extLst>
              <a:ext uri="{28A0092B-C50C-407E-A947-70E740481C1C}">
                <a14:useLocalDpi xmlns:a14="http://schemas.microsoft.com/office/drawing/2010/main" val="0"/>
              </a:ext>
            </a:extLst>
          </a:blip>
          <a:stretch>
            <a:fillRect/>
          </a:stretch>
        </p:blipFill>
        <p:spPr bwMode="auto">
          <a:xfrm>
            <a:off x="1103485" y="1368792"/>
            <a:ext cx="890383" cy="3009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对象 2"/>
          <p:cNvGraphicFramePr>
            <a:graphicFrameLocks noChangeAspect="1"/>
          </p:cNvGraphicFramePr>
          <p:nvPr userDrawn="1">
            <p:custDataLst>
              <p:tags r:id="rId12"/>
            </p:custDataLst>
          </p:nvPr>
        </p:nvGraphicFramePr>
        <p:xfrm>
          <a:off x="1677781" y="2141062"/>
          <a:ext cx="612921" cy="620866"/>
        </p:xfrm>
        <a:graphic>
          <a:graphicData uri="http://schemas.openxmlformats.org/presentationml/2006/ole">
            <mc:AlternateContent>
              <mc:Choice xmlns:v="urn:schemas-microsoft-com:vml" Requires="v">
                <p:oleObj spid="_x0000_s1038" name="Equation" r:id="rId13" imgW="5791200" imgH="5791200" progId="Equation.DSMT4">
                  <p:embed/>
                </p:oleObj>
              </mc:Choice>
              <mc:Fallback>
                <p:oleObj name="Equation" r:id="rId13" imgW="5791200" imgH="5791200" progId="Equation.DSMT4">
                  <p:embed/>
                  <p:pic>
                    <p:nvPicPr>
                      <p:cNvPr id="0" name="OLE substitute image"/>
                      <p:cNvPicPr/>
                      <p:nvPr/>
                    </p:nvPicPr>
                    <p:blipFill>
                      <a:blip r:embed="rId14"/>
                      <a:stretch>
                        <a:fillRect/>
                      </a:stretch>
                    </p:blipFill>
                    <p:spPr>
                      <a:xfrm>
                        <a:off x="1677781" y="2141062"/>
                        <a:ext cx="612921" cy="620866"/>
                      </a:xfrm>
                      <a:prstGeom prst="rect">
                        <a:avLst/>
                      </a:prstGeom>
                      <a:noFill/>
                    </p:spPr>
                  </p:pic>
                </p:oleObj>
              </mc:Fallback>
            </mc:AlternateContent>
          </a:graphicData>
        </a:graphic>
      </p:graphicFrame>
      <p:graphicFrame>
        <p:nvGraphicFramePr>
          <p:cNvPr id="24" name="对象 23"/>
          <p:cNvGraphicFramePr>
            <a:graphicFrameLocks noChangeAspect="1"/>
          </p:cNvGraphicFramePr>
          <p:nvPr userDrawn="1">
            <p:custDataLst>
              <p:tags r:id="rId15"/>
            </p:custDataLst>
          </p:nvPr>
        </p:nvGraphicFramePr>
        <p:xfrm>
          <a:off x="7975795" y="2369047"/>
          <a:ext cx="419100" cy="423863"/>
        </p:xfrm>
        <a:graphic>
          <a:graphicData uri="http://schemas.openxmlformats.org/presentationml/2006/ole">
            <mc:AlternateContent>
              <mc:Choice xmlns:v="urn:schemas-microsoft-com:vml" Requires="v">
                <p:oleObj spid="_x0000_s1039" name="Equation" r:id="rId16" imgW="3962400" imgH="3962400" progId="Equation.DSMT4">
                  <p:embed/>
                </p:oleObj>
              </mc:Choice>
              <mc:Fallback>
                <p:oleObj name="Equation" r:id="rId16" imgW="3962400" imgH="3962400" progId="Equation.DSMT4">
                  <p:embed/>
                  <p:pic>
                    <p:nvPicPr>
                      <p:cNvPr id="0" name="OLE substitute image"/>
                      <p:cNvPicPr/>
                      <p:nvPr/>
                    </p:nvPicPr>
                    <p:blipFill>
                      <a:blip r:embed="rId17"/>
                      <a:stretch>
                        <a:fillRect/>
                      </a:stretch>
                    </p:blipFill>
                    <p:spPr>
                      <a:xfrm>
                        <a:off x="7975795" y="2369047"/>
                        <a:ext cx="419100" cy="423863"/>
                      </a:xfrm>
                      <a:prstGeom prst="rect">
                        <a:avLst/>
                      </a:prstGeom>
                      <a:noFill/>
                    </p:spPr>
                  </p:pic>
                </p:oleObj>
              </mc:Fallback>
            </mc:AlternateContent>
          </a:graphicData>
        </a:graphic>
      </p:graphicFrame>
      <p:graphicFrame>
        <p:nvGraphicFramePr>
          <p:cNvPr id="25" name="对象 24"/>
          <p:cNvGraphicFramePr>
            <a:graphicFrameLocks noChangeAspect="1"/>
          </p:cNvGraphicFramePr>
          <p:nvPr userDrawn="1">
            <p:custDataLst>
              <p:tags r:id="rId18"/>
            </p:custDataLst>
          </p:nvPr>
        </p:nvGraphicFramePr>
        <p:xfrm>
          <a:off x="10473026" y="2092418"/>
          <a:ext cx="614363" cy="587375"/>
        </p:xfrm>
        <a:graphic>
          <a:graphicData uri="http://schemas.openxmlformats.org/presentationml/2006/ole">
            <mc:AlternateContent>
              <mc:Choice xmlns:v="urn:schemas-microsoft-com:vml" Requires="v">
                <p:oleObj spid="_x0000_s1040" name="Equation" r:id="rId19" imgW="5791200" imgH="5486400" progId="Equation.DSMT4">
                  <p:embed/>
                </p:oleObj>
              </mc:Choice>
              <mc:Fallback>
                <p:oleObj name="Equation" r:id="rId19" imgW="5791200" imgH="5486400" progId="Equation.DSMT4">
                  <p:embed/>
                  <p:pic>
                    <p:nvPicPr>
                      <p:cNvPr id="0" name="OLE substitute image"/>
                      <p:cNvPicPr/>
                      <p:nvPr/>
                    </p:nvPicPr>
                    <p:blipFill>
                      <a:blip r:embed="rId20"/>
                      <a:stretch>
                        <a:fillRect/>
                      </a:stretch>
                    </p:blipFill>
                    <p:spPr>
                      <a:xfrm>
                        <a:off x="10473026" y="2092418"/>
                        <a:ext cx="614363" cy="587375"/>
                      </a:xfrm>
                      <a:prstGeom prst="rect">
                        <a:avLst/>
                      </a:prstGeom>
                      <a:noFill/>
                    </p:spPr>
                  </p:pic>
                </p:oleObj>
              </mc:Fallback>
            </mc:AlternateContent>
          </a:graphicData>
        </a:graphic>
      </p:graphicFrame>
      <p:sp>
        <p:nvSpPr>
          <p:cNvPr id="6" name="文本框 5"/>
          <p:cNvSpPr txBox="1"/>
          <p:nvPr userDrawn="1">
            <p:custDataLst>
              <p:tags r:id="rId21"/>
            </p:custDataLst>
          </p:nvPr>
        </p:nvSpPr>
        <p:spPr>
          <a:xfrm>
            <a:off x="3290813" y="5223731"/>
            <a:ext cx="4551246" cy="553998"/>
          </a:xfrm>
          <a:prstGeom prst="rect">
            <a:avLst/>
          </a:prstGeom>
          <a:noFill/>
        </p:spPr>
        <p:txBody>
          <a:bodyPr wrap="none" rtlCol="0">
            <a:spAutoFit/>
          </a:bodyPr>
          <a:lstStyle/>
          <a:p>
            <a:r>
              <a:rPr lang="zh-CN" altLang="en-US" sz="3000" b="1">
                <a:latin typeface="Times New Roman" panose="02020603050405020304" pitchFamily="18" charset="0"/>
                <a:cs typeface="Times New Roman" panose="02020603050405020304" pitchFamily="18" charset="0"/>
              </a:rPr>
              <a:t>排开的水重</a:t>
            </a:r>
            <a:r>
              <a:rPr lang="en-US" altLang="zh-CN" sz="3000" b="1" i="1">
                <a:latin typeface="Times New Roman" panose="02020603050405020304" pitchFamily="18" charset="0"/>
                <a:cs typeface="Times New Roman" panose="02020603050405020304" pitchFamily="18" charset="0"/>
              </a:rPr>
              <a:t>G</a:t>
            </a:r>
            <a:r>
              <a:rPr lang="zh-CN" altLang="en-US" sz="3000" b="1" baseline="-25000">
                <a:latin typeface="Times New Roman" panose="02020603050405020304" pitchFamily="18" charset="0"/>
                <a:cs typeface="Times New Roman" panose="02020603050405020304" pitchFamily="18" charset="0"/>
              </a:rPr>
              <a:t>排</a:t>
            </a:r>
            <a:r>
              <a:rPr lang="en-US" altLang="zh-CN" sz="3000" b="1">
                <a:latin typeface="Times New Roman" panose="02020603050405020304" pitchFamily="18" charset="0"/>
                <a:cs typeface="Times New Roman" panose="02020603050405020304" pitchFamily="18" charset="0"/>
              </a:rPr>
              <a:t>=________;</a:t>
            </a:r>
            <a:endParaRPr lang="zh-CN" altLang="en-US" sz="3000" b="1">
              <a:latin typeface="Times New Roman" panose="02020603050405020304" pitchFamily="18" charset="0"/>
              <a:cs typeface="Times New Roman" panose="02020603050405020304" pitchFamily="18" charset="0"/>
            </a:endParaRPr>
          </a:p>
        </p:txBody>
      </p:sp>
      <p:graphicFrame>
        <p:nvGraphicFramePr>
          <p:cNvPr id="18" name="对象 17"/>
          <p:cNvGraphicFramePr>
            <a:graphicFrameLocks noChangeAspect="1"/>
          </p:cNvGraphicFramePr>
          <p:nvPr userDrawn="1">
            <p:custDataLst>
              <p:tags r:id="rId22"/>
            </p:custDataLst>
          </p:nvPr>
        </p:nvGraphicFramePr>
        <p:xfrm>
          <a:off x="1993869" y="5074862"/>
          <a:ext cx="1065212" cy="620713"/>
        </p:xfrm>
        <a:graphic>
          <a:graphicData uri="http://schemas.openxmlformats.org/presentationml/2006/ole">
            <mc:AlternateContent>
              <mc:Choice xmlns:v="urn:schemas-microsoft-com:vml" Requires="v">
                <p:oleObj spid="_x0000_s1041" name="Equation" r:id="rId23" imgW="10058400" imgH="5791200" progId="Equation.DSMT4">
                  <p:embed/>
                </p:oleObj>
              </mc:Choice>
              <mc:Fallback>
                <p:oleObj name="Equation" r:id="rId23" imgW="10058400" imgH="5791200" progId="Equation.DSMT4">
                  <p:embed/>
                  <p:pic>
                    <p:nvPicPr>
                      <p:cNvPr id="0" name="OLE substitute image"/>
                      <p:cNvPicPr/>
                      <p:nvPr/>
                    </p:nvPicPr>
                    <p:blipFill>
                      <a:blip r:embed="rId24"/>
                      <a:stretch>
                        <a:fillRect/>
                      </a:stretch>
                    </p:blipFill>
                    <p:spPr>
                      <a:xfrm>
                        <a:off x="1993869" y="5074862"/>
                        <a:ext cx="1065212" cy="620713"/>
                      </a:xfrm>
                      <a:prstGeom prst="rect">
                        <a:avLst/>
                      </a:prstGeom>
                      <a:noFill/>
                    </p:spPr>
                  </p:pic>
                </p:oleObj>
              </mc:Fallback>
            </mc:AlternateContent>
          </a:graphicData>
        </a:graphic>
      </p:graphicFrame>
      <p:graphicFrame>
        <p:nvGraphicFramePr>
          <p:cNvPr id="20" name="对象 19"/>
          <p:cNvGraphicFramePr>
            <a:graphicFrameLocks noChangeAspect="1"/>
          </p:cNvGraphicFramePr>
          <p:nvPr userDrawn="1">
            <p:custDataLst>
              <p:tags r:id="rId25"/>
            </p:custDataLst>
          </p:nvPr>
        </p:nvGraphicFramePr>
        <p:xfrm>
          <a:off x="6078234" y="5111664"/>
          <a:ext cx="1257300" cy="620713"/>
        </p:xfrm>
        <a:graphic>
          <a:graphicData uri="http://schemas.openxmlformats.org/presentationml/2006/ole">
            <mc:AlternateContent>
              <mc:Choice xmlns:v="urn:schemas-microsoft-com:vml" Requires="v">
                <p:oleObj spid="_x0000_s1042" name="Equation" r:id="rId26" imgW="11887200" imgH="5791200" progId="Equation.DSMT4">
                  <p:embed/>
                </p:oleObj>
              </mc:Choice>
              <mc:Fallback>
                <p:oleObj name="Equation" r:id="rId26" imgW="11887200" imgH="5791200" progId="Equation.DSMT4">
                  <p:embed/>
                  <p:pic>
                    <p:nvPicPr>
                      <p:cNvPr id="0" name="OLE substitute image"/>
                      <p:cNvPicPr/>
                      <p:nvPr/>
                    </p:nvPicPr>
                    <p:blipFill>
                      <a:blip r:embed="rId27"/>
                      <a:stretch>
                        <a:fillRect/>
                      </a:stretch>
                    </p:blipFill>
                    <p:spPr>
                      <a:xfrm>
                        <a:off x="6078234" y="5111664"/>
                        <a:ext cx="1257300" cy="620713"/>
                      </a:xfrm>
                      <a:prstGeom prst="rect">
                        <a:avLst/>
                      </a:prstGeom>
                      <a:noFill/>
                    </p:spPr>
                  </p:pic>
                </p:oleObj>
              </mc:Fallback>
            </mc:AlternateContent>
          </a:graphicData>
        </a:graphic>
      </p:graphicFrame>
      <p:sp>
        <p:nvSpPr>
          <p:cNvPr id="21" name="文本框 20"/>
          <p:cNvSpPr txBox="1"/>
          <p:nvPr userDrawn="1">
            <p:custDataLst>
              <p:tags r:id="rId28"/>
            </p:custDataLst>
          </p:nvPr>
        </p:nvSpPr>
        <p:spPr>
          <a:xfrm>
            <a:off x="7812460" y="5232875"/>
            <a:ext cx="4416594" cy="553998"/>
          </a:xfrm>
          <a:prstGeom prst="rect">
            <a:avLst/>
          </a:prstGeom>
          <a:noFill/>
        </p:spPr>
        <p:txBody>
          <a:bodyPr wrap="none" rtlCol="0">
            <a:spAutoFit/>
          </a:bodyPr>
          <a:lstStyle/>
          <a:p>
            <a:r>
              <a:rPr lang="zh-CN" altLang="en-US" sz="3000" b="1">
                <a:latin typeface="Times New Roman" panose="02020603050405020304" pitchFamily="18" charset="0"/>
                <a:cs typeface="Times New Roman" panose="02020603050405020304" pitchFamily="18" charset="0"/>
              </a:rPr>
              <a:t>比较</a:t>
            </a:r>
            <a:r>
              <a:rPr lang="en-US" altLang="zh-CN" sz="3000" b="1">
                <a:latin typeface="Times New Roman" panose="02020603050405020304" pitchFamily="18" charset="0"/>
                <a:cs typeface="Times New Roman" panose="02020603050405020304" pitchFamily="18" charset="0"/>
              </a:rPr>
              <a:t>_____</a:t>
            </a:r>
            <a:r>
              <a:rPr lang="zh-CN" altLang="en-US" sz="3000" b="1">
                <a:latin typeface="Times New Roman" panose="02020603050405020304" pitchFamily="18" charset="0"/>
                <a:cs typeface="Times New Roman" panose="02020603050405020304" pitchFamily="18" charset="0"/>
              </a:rPr>
              <a:t>和</a:t>
            </a:r>
            <a:r>
              <a:rPr lang="en-US" altLang="zh-CN" sz="3000" b="1">
                <a:latin typeface="Times New Roman" panose="02020603050405020304" pitchFamily="18" charset="0"/>
                <a:cs typeface="Times New Roman" panose="02020603050405020304" pitchFamily="18" charset="0"/>
              </a:rPr>
              <a:t>_____</a:t>
            </a:r>
            <a:r>
              <a:rPr lang="zh-CN" altLang="en-US" sz="3000" b="1">
                <a:latin typeface="Times New Roman" panose="02020603050405020304" pitchFamily="18" charset="0"/>
                <a:cs typeface="Times New Roman" panose="02020603050405020304" pitchFamily="18" charset="0"/>
              </a:rPr>
              <a:t>大小。</a:t>
            </a:r>
            <a:endParaRPr lang="zh-CN" altLang="en-US" sz="3000" b="1">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userDrawn="1">
            <p:custDataLst>
              <p:tags r:id="rId29"/>
            </p:custDataLst>
          </p:nvPr>
        </p:nvGraphicFramePr>
        <p:xfrm>
          <a:off x="10095401" y="5149713"/>
          <a:ext cx="612775" cy="620712"/>
        </p:xfrm>
        <a:graphic>
          <a:graphicData uri="http://schemas.openxmlformats.org/presentationml/2006/ole">
            <mc:AlternateContent>
              <mc:Choice xmlns:v="urn:schemas-microsoft-com:vml" Requires="v">
                <p:oleObj spid="_x0000_s1043" name="Equation" r:id="rId30" imgW="5791200" imgH="5791200" progId="Equation.DSMT4">
                  <p:embed/>
                </p:oleObj>
              </mc:Choice>
              <mc:Fallback>
                <p:oleObj name="Equation" r:id="rId30" imgW="5791200" imgH="5791200" progId="Equation.DSMT4">
                  <p:embed/>
                  <p:pic>
                    <p:nvPicPr>
                      <p:cNvPr id="0" name="OLE substitute image"/>
                      <p:cNvPicPr/>
                      <p:nvPr/>
                    </p:nvPicPr>
                    <p:blipFill>
                      <a:blip r:embed="rId31"/>
                      <a:stretch>
                        <a:fillRect/>
                      </a:stretch>
                    </p:blipFill>
                    <p:spPr>
                      <a:xfrm>
                        <a:off x="10095401" y="5149713"/>
                        <a:ext cx="612775" cy="620712"/>
                      </a:xfrm>
                      <a:prstGeom prst="rect">
                        <a:avLst/>
                      </a:prstGeom>
                      <a:noFill/>
                    </p:spPr>
                  </p:pic>
                </p:oleObj>
              </mc:Fallback>
            </mc:AlternateContent>
          </a:graphicData>
        </a:graphic>
      </p:graphicFrame>
      <p:graphicFrame>
        <p:nvGraphicFramePr>
          <p:cNvPr id="27" name="对象 26"/>
          <p:cNvGraphicFramePr>
            <a:graphicFrameLocks noChangeAspect="1"/>
          </p:cNvGraphicFramePr>
          <p:nvPr userDrawn="1">
            <p:custDataLst>
              <p:tags r:id="rId32"/>
            </p:custDataLst>
          </p:nvPr>
        </p:nvGraphicFramePr>
        <p:xfrm>
          <a:off x="8776837" y="5154165"/>
          <a:ext cx="581025" cy="620713"/>
        </p:xfrm>
        <a:graphic>
          <a:graphicData uri="http://schemas.openxmlformats.org/presentationml/2006/ole">
            <mc:AlternateContent>
              <mc:Choice xmlns:v="urn:schemas-microsoft-com:vml" Requires="v">
                <p:oleObj spid="_x0000_s1044" name="Equation" r:id="rId33" imgW="5486400" imgH="5791200" progId="Equation.DSMT4">
                  <p:embed/>
                </p:oleObj>
              </mc:Choice>
              <mc:Fallback>
                <p:oleObj name="Equation" r:id="rId33" imgW="5486400" imgH="5791200" progId="Equation.DSMT4">
                  <p:embed/>
                  <p:pic>
                    <p:nvPicPr>
                      <p:cNvPr id="0" name="OLE substitute image"/>
                      <p:cNvPicPr/>
                      <p:nvPr/>
                    </p:nvPicPr>
                    <p:blipFill>
                      <a:blip r:embed="rId34"/>
                      <a:stretch>
                        <a:fillRect/>
                      </a:stretch>
                    </p:blipFill>
                    <p:spPr>
                      <a:xfrm>
                        <a:off x="8776837" y="5154165"/>
                        <a:ext cx="581025" cy="620713"/>
                      </a:xfrm>
                      <a:prstGeom prst="rect">
                        <a:avLst/>
                      </a:prstGeom>
                      <a:noFill/>
                    </p:spPr>
                  </p:pic>
                </p:oleObj>
              </mc:Fallback>
            </mc:AlternateContent>
          </a:graphicData>
        </a:graphic>
      </p:graphicFrame>
      <p:grpSp>
        <p:nvGrpSpPr>
          <p:cNvPr id="143378" name="Group 18"/>
          <p:cNvGrpSpPr/>
          <p:nvPr>
            <p:custDataLst>
              <p:tags r:id="rId35"/>
            </p:custDataLst>
          </p:nvPr>
        </p:nvGrpSpPr>
        <p:grpSpPr>
          <a:xfrm>
            <a:off x="4152135" y="2967695"/>
            <a:ext cx="1575435" cy="1424439"/>
            <a:chOff x="5255" y="6105"/>
            <a:chExt cx="2481" cy="2243"/>
          </a:xfrm>
        </p:grpSpPr>
        <p:pic>
          <p:nvPicPr>
            <p:cNvPr id="143379" name="Picture 108" descr="8-29-1"/>
            <p:cNvPicPr>
              <a:picLocks noChangeAspect="1" noChangeArrowheads="1"/>
            </p:cNvPicPr>
            <p:nvPr>
              <p:custDataLst>
                <p:tags r:id="rId37"/>
              </p:custDataLst>
            </p:nvPr>
          </p:nvPicPr>
          <p:blipFill>
            <a:blip r:embed="rId36">
              <a:extLst>
                <a:ext uri="{28A0092B-C50C-407E-A947-70E740481C1C}">
                  <a14:useLocalDpi xmlns:a14="http://schemas.microsoft.com/office/drawing/2010/main" val="0"/>
                </a:ext>
              </a:extLst>
            </a:blip>
            <a:srcRect t="57816" r="26489"/>
            <a:stretch>
              <a:fillRect/>
            </a:stretch>
          </p:blipFill>
          <p:spPr bwMode="auto">
            <a:xfrm>
              <a:off x="5255" y="6105"/>
              <a:ext cx="2481" cy="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0" name="AutoShape 20"/>
            <p:cNvSpPr>
              <a:spLocks noChangeArrowheads="1"/>
            </p:cNvSpPr>
            <p:nvPr>
              <p:custDataLst>
                <p:tags r:id="rId38"/>
              </p:custDataLst>
            </p:nvPr>
          </p:nvSpPr>
          <p:spPr bwMode="auto">
            <a:xfrm flipV="1">
              <a:off x="6998" y="7236"/>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4" name="文本框 13"/>
          <p:cNvSpPr txBox="1"/>
          <p:nvPr>
            <p:custDataLst>
              <p:tags r:id="rId39"/>
            </p:custDataLst>
          </p:nvPr>
        </p:nvSpPr>
        <p:spPr>
          <a:xfrm>
            <a:off x="3567011" y="4378594"/>
            <a:ext cx="2606458" cy="553998"/>
          </a:xfrm>
          <a:prstGeom prst="rect">
            <a:avLst/>
          </a:prstGeom>
          <a:solidFill>
            <a:srgbClr val="1E560A"/>
          </a:solidFill>
        </p:spPr>
        <p:txBody>
          <a:bodyPr wrap="square" rtlCol="0">
            <a:spAutoFit/>
          </a:bodyPr>
          <a:lstStyle/>
          <a:p>
            <a:pPr algn="l"/>
            <a:r>
              <a:rPr lang="zh-CN" altLang="en-US" sz="3000" b="1">
                <a:solidFill>
                  <a:schemeClr val="bg1"/>
                </a:solidFill>
                <a:latin typeface="楷体" panose="02010609060101010101" charset="-122"/>
                <a:ea typeface="楷体" panose="02010609060101010101" charset="-122"/>
                <a:cs typeface="Times New Roman" panose="02020603050405020304" pitchFamily="18" charset="0"/>
              </a:rPr>
              <a:t>溢水杯装满水</a:t>
            </a:r>
            <a:endParaRPr lang="zh-CN" altLang="en-US" sz="3000" b="1">
              <a:solidFill>
                <a:schemeClr val="bg1"/>
              </a:solidFill>
              <a:latin typeface="楷体" panose="02010609060101010101" charset="-122"/>
              <a:ea typeface="楷体" panose="02010609060101010101" charset="-122"/>
              <a:cs typeface="Times New Roman" panose="02020603050405020304" pitchFamily="18" charset="0"/>
            </a:endParaRPr>
          </a:p>
        </p:txBody>
      </p:sp>
      <p:sp>
        <p:nvSpPr>
          <p:cNvPr id="15" name="箭头: 右 14"/>
          <p:cNvSpPr/>
          <p:nvPr userDrawn="1">
            <p:custDataLst>
              <p:tags r:id="rId40"/>
            </p:custDataLst>
          </p:nvPr>
        </p:nvSpPr>
        <p:spPr>
          <a:xfrm>
            <a:off x="6238478" y="4560867"/>
            <a:ext cx="781235" cy="30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9" name="对象 28"/>
          <p:cNvGraphicFramePr>
            <a:graphicFrameLocks noChangeAspect="1"/>
          </p:cNvGraphicFramePr>
          <p:nvPr userDrawn="1">
            <p:custDataLst>
              <p:tags r:id="rId41"/>
            </p:custDataLst>
          </p:nvPr>
        </p:nvGraphicFramePr>
        <p:xfrm>
          <a:off x="9547225" y="4416425"/>
          <a:ext cx="1514475" cy="620713"/>
        </p:xfrm>
        <a:graphic>
          <a:graphicData uri="http://schemas.openxmlformats.org/presentationml/2006/ole">
            <mc:AlternateContent>
              <mc:Choice xmlns:v="urn:schemas-microsoft-com:vml" Requires="v">
                <p:oleObj spid="_x0000_s1045" name="Equation" r:id="rId42" imgW="14325600" imgH="5791200" progId="Equation.DSMT4">
                  <p:embed/>
                </p:oleObj>
              </mc:Choice>
              <mc:Fallback>
                <p:oleObj name="Equation" r:id="rId42" imgW="14325600" imgH="5791200" progId="Equation.DSMT4">
                  <p:embed/>
                  <p:pic>
                    <p:nvPicPr>
                      <p:cNvPr id="0" name="OLE substitute image"/>
                      <p:cNvPicPr/>
                      <p:nvPr/>
                    </p:nvPicPr>
                    <p:blipFill>
                      <a:blip r:embed="rId43"/>
                      <a:stretch>
                        <a:fillRect/>
                      </a:stretch>
                    </p:blipFill>
                    <p:spPr>
                      <a:xfrm>
                        <a:off x="9547225" y="4416425"/>
                        <a:ext cx="1514475" cy="620713"/>
                      </a:xfrm>
                      <a:prstGeom prst="rect">
                        <a:avLst/>
                      </a:prstGeom>
                      <a:noFill/>
                    </p:spPr>
                  </p:pic>
                </p:oleObj>
              </mc:Fallback>
            </mc:AlternateContent>
          </a:graphicData>
        </a:graphic>
      </p:graphicFrame>
      <p:graphicFrame>
        <p:nvGraphicFramePr>
          <p:cNvPr id="30" name="对象 29"/>
          <p:cNvGraphicFramePr>
            <a:graphicFrameLocks noChangeAspect="1"/>
          </p:cNvGraphicFramePr>
          <p:nvPr userDrawn="1">
            <p:custDataLst>
              <p:tags r:id="rId44"/>
            </p:custDataLst>
          </p:nvPr>
        </p:nvGraphicFramePr>
        <p:xfrm>
          <a:off x="7118364" y="4392965"/>
          <a:ext cx="1419225" cy="620713"/>
        </p:xfrm>
        <a:graphic>
          <a:graphicData uri="http://schemas.openxmlformats.org/presentationml/2006/ole">
            <mc:AlternateContent>
              <mc:Choice xmlns:v="urn:schemas-microsoft-com:vml" Requires="v">
                <p:oleObj spid="_x0000_s1046" name="Equation" r:id="rId45" imgW="13411200" imgH="5791200" progId="Equation.DSMT4">
                  <p:embed/>
                </p:oleObj>
              </mc:Choice>
              <mc:Fallback>
                <p:oleObj name="Equation" r:id="rId45" imgW="13411200" imgH="5791200" progId="Equation.DSMT4">
                  <p:embed/>
                  <p:pic>
                    <p:nvPicPr>
                      <p:cNvPr id="0" name="OLE substitute image"/>
                      <p:cNvPicPr/>
                      <p:nvPr/>
                    </p:nvPicPr>
                    <p:blipFill>
                      <a:blip r:embed="rId46"/>
                      <a:stretch>
                        <a:fillRect/>
                      </a:stretch>
                    </p:blipFill>
                    <p:spPr>
                      <a:xfrm>
                        <a:off x="7118364" y="4392965"/>
                        <a:ext cx="1419225" cy="620713"/>
                      </a:xfrm>
                      <a:prstGeom prst="rect">
                        <a:avLst/>
                      </a:prstGeom>
                      <a:noFill/>
                    </p:spPr>
                  </p:pic>
                </p:oleObj>
              </mc:Fallback>
            </mc:AlternateContent>
          </a:graphicData>
        </a:graphic>
      </p:graphicFrame>
      <p:graphicFrame>
        <p:nvGraphicFramePr>
          <p:cNvPr id="32" name="对象 31"/>
          <p:cNvGraphicFramePr>
            <a:graphicFrameLocks noChangeAspect="1"/>
          </p:cNvGraphicFramePr>
          <p:nvPr userDrawn="1">
            <p:custDataLst>
              <p:tags r:id="rId47"/>
            </p:custDataLst>
          </p:nvPr>
        </p:nvGraphicFramePr>
        <p:xfrm>
          <a:off x="3520143" y="2257574"/>
          <a:ext cx="614363" cy="619125"/>
        </p:xfrm>
        <a:graphic>
          <a:graphicData uri="http://schemas.openxmlformats.org/presentationml/2006/ole">
            <mc:AlternateContent>
              <mc:Choice xmlns:v="urn:schemas-microsoft-com:vml" Requires="v">
                <p:oleObj spid="_x0000_s1047" name="Equation" r:id="rId48" imgW="5791200" imgH="5791200" progId="Equation.DSMT4">
                  <p:embed/>
                </p:oleObj>
              </mc:Choice>
              <mc:Fallback>
                <p:oleObj name="Equation" r:id="rId48" imgW="5791200" imgH="5791200" progId="Equation.DSMT4">
                  <p:embed/>
                  <p:pic>
                    <p:nvPicPr>
                      <p:cNvPr id="0" name="OLE substitute image"/>
                      <p:cNvPicPr/>
                      <p:nvPr/>
                    </p:nvPicPr>
                    <p:blipFill>
                      <a:blip r:embed="rId49"/>
                      <a:stretch>
                        <a:fillRect/>
                      </a:stretch>
                    </p:blipFill>
                    <p:spPr>
                      <a:xfrm>
                        <a:off x="3520143" y="2257574"/>
                        <a:ext cx="614363" cy="619125"/>
                      </a:xfrm>
                      <a:prstGeom prst="rect">
                        <a:avLst/>
                      </a:prstGeom>
                      <a:noFill/>
                    </p:spPr>
                  </p:pic>
                </p:oleObj>
              </mc:Fallback>
            </mc:AlternateContent>
          </a:graphicData>
        </a:graphic>
      </p:graphicFrame>
      <p:sp>
        <p:nvSpPr>
          <p:cNvPr id="34" name="文本框 33"/>
          <p:cNvSpPr txBox="1"/>
          <p:nvPr userDrawn="1">
            <p:custDataLst>
              <p:tags r:id="rId50"/>
            </p:custDataLst>
          </p:nvPr>
        </p:nvSpPr>
        <p:spPr>
          <a:xfrm>
            <a:off x="369314" y="728984"/>
            <a:ext cx="2012089" cy="553998"/>
          </a:xfrm>
          <a:prstGeom prst="rect">
            <a:avLst/>
          </a:prstGeom>
          <a:noFill/>
        </p:spPr>
        <p:txBody>
          <a:bodyPr wrap="none" rtlCol="0">
            <a:spAutoFit/>
          </a:bodyPr>
          <a:lstStyle/>
          <a:p>
            <a:pPr algn="l"/>
            <a:r>
              <a:rPr lang="en-US" altLang="zh-CN" sz="3000" b="1">
                <a:latin typeface="Times New Roman" panose="02020603050405020304" pitchFamily="18" charset="0"/>
                <a:cs typeface="Times New Roman" panose="02020603050405020304" pitchFamily="18" charset="0"/>
              </a:rPr>
              <a:t>3.</a:t>
            </a:r>
            <a:r>
              <a:rPr lang="zh-CN" altLang="en-US" sz="3000" b="1">
                <a:latin typeface="Times New Roman" panose="02020603050405020304" pitchFamily="18" charset="0"/>
                <a:cs typeface="Times New Roman" panose="02020603050405020304" pitchFamily="18" charset="0"/>
              </a:rPr>
              <a:t>实验探究</a:t>
            </a:r>
            <a:endParaRPr lang="zh-CN" altLang="en-US" sz="3000" b="1">
              <a:latin typeface="Times New Roman" panose="02020603050405020304" pitchFamily="18" charset="0"/>
              <a:cs typeface="Times New Roman" panose="02020603050405020304" pitchFamily="18" charset="0"/>
            </a:endParaRPr>
          </a:p>
        </p:txBody>
      </p:sp>
      <p:pic>
        <p:nvPicPr>
          <p:cNvPr id="16" name="Picture 108" descr="8-29-1"/>
          <p:cNvPicPr>
            <a:picLocks noChangeAspect="1" noChangeArrowheads="1"/>
          </p:cNvPicPr>
          <p:nvPr>
            <p:custDataLst>
              <p:tags r:id="rId51"/>
            </p:custDataLst>
          </p:nvPr>
        </p:nvPicPr>
        <p:blipFill>
          <a:blip r:embed="rId36">
            <a:extLst>
              <a:ext uri="{28A0092B-C50C-407E-A947-70E740481C1C}">
                <a14:useLocalDpi xmlns:a14="http://schemas.microsoft.com/office/drawing/2010/main" val="0"/>
              </a:ext>
            </a:extLst>
          </a:blip>
          <a:srcRect l="68088" b="24289"/>
          <a:stretch>
            <a:fillRect/>
          </a:stretch>
        </p:blipFill>
        <p:spPr bwMode="auto">
          <a:xfrm>
            <a:off x="2542969" y="1369204"/>
            <a:ext cx="806468" cy="301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箭头: 右 21"/>
          <p:cNvSpPr/>
          <p:nvPr userDrawn="1">
            <p:custDataLst>
              <p:tags r:id="rId52"/>
            </p:custDataLst>
          </p:nvPr>
        </p:nvSpPr>
        <p:spPr>
          <a:xfrm>
            <a:off x="8602598" y="4560867"/>
            <a:ext cx="781235" cy="30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3"/>
                                        </p:tgtEl>
                                        <p:attrNameLst>
                                          <p:attrName>style.visibility</p:attrName>
                                        </p:attrNameLst>
                                      </p:cBhvr>
                                      <p:to>
                                        <p:strVal val="visible"/>
                                      </p:to>
                                    </p:set>
                                    <p:animEffect transition="in" filter="fade">
                                      <p:cBhvr>
                                        <p:cTn id="17" dur="500"/>
                                        <p:tgtEl>
                                          <p:spTgt spid="14338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78"/>
                                        </p:tgtEl>
                                        <p:attrNameLst>
                                          <p:attrName>style.visibility</p:attrName>
                                        </p:attrNameLst>
                                      </p:cBhvr>
                                      <p:to>
                                        <p:strVal val="visible"/>
                                      </p:to>
                                    </p:set>
                                    <p:animEffect transition="in" filter="fade">
                                      <p:cBhvr>
                                        <p:cTn id="37" dur="500"/>
                                        <p:tgtEl>
                                          <p:spTgt spid="14337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384"/>
                                        </p:tgtEl>
                                        <p:attrNameLst>
                                          <p:attrName>style.visibility</p:attrName>
                                        </p:attrNameLst>
                                      </p:cBhvr>
                                      <p:to>
                                        <p:strVal val="visible"/>
                                      </p:to>
                                    </p:set>
                                    <p:animEffect transition="in" filter="fade">
                                      <p:cBhvr>
                                        <p:cTn id="42" dur="500"/>
                                        <p:tgtEl>
                                          <p:spTgt spid="143384"/>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381"/>
                                        </p:tgtEl>
                                        <p:attrNameLst>
                                          <p:attrName>style.visibility</p:attrName>
                                        </p:attrNameLst>
                                      </p:cBhvr>
                                      <p:to>
                                        <p:strVal val="visible"/>
                                      </p:to>
                                    </p:set>
                                    <p:animEffect transition="in" filter="fade">
                                      <p:cBhvr>
                                        <p:cTn id="52" dur="500"/>
                                        <p:tgtEl>
                                          <p:spTgt spid="143381"/>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500"/>
                                        <p:tgtEl>
                                          <p:spTgt spid="15"/>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nodeType="clickPar">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childTnLst>
                    </p:cTn>
                  </p:par>
                  <p:par>
                    <p:cTn id="103" fill="hold" nodeType="clickPar">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21" grpId="0"/>
      <p:bldP spid="14" grpId="0" bldLvl="0" animBg="1"/>
      <p:bldP spid="15" grpId="0" bldLvl="0" animBg="1"/>
      <p:bldP spid="22" grpId="0" bldLvl="0" animBg="1"/>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二.知识点二">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53490" y="114273"/>
            <a:ext cx="3467616"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二、阿基米德原理</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三.知识点三">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09101" y="114273"/>
            <a:ext cx="4532010"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latin typeface="Times New Roman" panose="02020603050405020304" pitchFamily="18" charset="0"/>
                <a:cs typeface="Times New Roman" panose="02020603050405020304" pitchFamily="18" charset="0"/>
              </a:rPr>
              <a:t>三、</a:t>
            </a:r>
            <a:r>
              <a:rPr lang="en-US" altLang="zh-CN" i="1">
                <a:latin typeface="Times New Roman" panose="02020603050405020304" pitchFamily="18" charset="0"/>
                <a:cs typeface="Times New Roman" panose="02020603050405020304" pitchFamily="18" charset="0"/>
              </a:rPr>
              <a:t>F</a:t>
            </a:r>
            <a:r>
              <a:rPr lang="zh-CN" altLang="en-US" baseline="-25000">
                <a:latin typeface="Times New Roman" panose="02020603050405020304" pitchFamily="18" charset="0"/>
                <a:cs typeface="Times New Roman" panose="02020603050405020304" pitchFamily="18" charset="0"/>
              </a:rPr>
              <a:t>浮 </a:t>
            </a:r>
            <a:r>
              <a:rPr lang="en-US" altLang="zh-CN">
                <a:latin typeface="Times New Roman" panose="02020603050405020304" pitchFamily="18" charset="0"/>
                <a:cs typeface="Times New Roman" panose="02020603050405020304" pitchFamily="18" charset="0"/>
              </a:rPr>
              <a:t>= </a:t>
            </a:r>
            <a:r>
              <a:rPr lang="el-GR" altLang="zh-CN" i="1">
                <a:latin typeface="Times New Roman" panose="02020603050405020304" pitchFamily="18" charset="0"/>
                <a:cs typeface="Times New Roman" panose="02020603050405020304" pitchFamily="18" charset="0"/>
              </a:rPr>
              <a:t>ρ</a:t>
            </a:r>
            <a:r>
              <a:rPr lang="zh-CN" altLang="en-US" baseline="-25000">
                <a:latin typeface="Times New Roman" panose="02020603050405020304" pitchFamily="18" charset="0"/>
                <a:cs typeface="Times New Roman" panose="02020603050405020304" pitchFamily="18" charset="0"/>
              </a:rPr>
              <a:t>液</a:t>
            </a:r>
            <a:r>
              <a:rPr lang="zh-CN" altLang="en-US">
                <a:latin typeface="Times New Roman" panose="02020603050405020304" pitchFamily="18" charset="0"/>
                <a:cs typeface="Times New Roman" panose="02020603050405020304" pitchFamily="18" charset="0"/>
              </a:rPr>
              <a:t> </a:t>
            </a:r>
            <a:r>
              <a:rPr lang="en-US" altLang="zh-CN" i="1" err="1">
                <a:latin typeface="Times New Roman" panose="02020603050405020304" pitchFamily="18" charset="0"/>
                <a:cs typeface="Times New Roman" panose="02020603050405020304" pitchFamily="18" charset="0"/>
              </a:rPr>
              <a:t>gV</a:t>
            </a:r>
            <a:r>
              <a:rPr lang="zh-CN" altLang="en-US" baseline="-25000">
                <a:latin typeface="Times New Roman" panose="02020603050405020304" pitchFamily="18" charset="0"/>
                <a:cs typeface="Times New Roman" panose="02020603050405020304" pitchFamily="18" charset="0"/>
              </a:rPr>
              <a:t>排</a:t>
            </a:r>
            <a:r>
              <a:rPr lang="zh-CN" altLang="en-US" baseline="0">
                <a:latin typeface="Times New Roman" panose="02020603050405020304" pitchFamily="18" charset="0"/>
                <a:cs typeface="Times New Roman" panose="02020603050405020304" pitchFamily="18" charset="0"/>
              </a:rPr>
              <a:t>的说明</a:t>
            </a:r>
            <a:endParaRPr lang="zh-CN" altLang="en-US" baseline="-2500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四.知识点四">
    <p:spTree>
      <p:nvGrpSpPr>
        <p:cNvPr id="1" name=""/>
        <p:cNvGrpSpPr/>
        <p:nvPr>
          <p:custDataLst>
            <p:tags r:id="rId1"/>
          </p:custDataLst>
        </p:nvPr>
      </p:nvGrpSpPr>
      <p:grpSpPr>
        <a:xfrm>
          <a:off x="0" y="0"/>
          <a:ext cx="0" cy="0"/>
        </a:xfrm>
      </p:grpSpPr>
      <p:sp>
        <p:nvSpPr>
          <p:cNvPr id="6" name="文本框 5"/>
          <p:cNvSpPr txBox="1"/>
          <p:nvPr userDrawn="1">
            <p:custDataLst>
              <p:tags r:id="rId2"/>
            </p:custDataLst>
          </p:nvPr>
        </p:nvSpPr>
        <p:spPr>
          <a:xfrm>
            <a:off x="591347" y="105395"/>
            <a:ext cx="4634602"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latin typeface="Times New Roman" panose="02020603050405020304" pitchFamily="18" charset="0"/>
                <a:cs typeface="Times New Roman" panose="02020603050405020304" pitchFamily="18" charset="0"/>
              </a:rPr>
              <a:t>四、</a:t>
            </a:r>
            <a:r>
              <a:rPr lang="en-US" altLang="zh-CN">
                <a:latin typeface="Times New Roman" panose="02020603050405020304" pitchFamily="18" charset="0"/>
                <a:cs typeface="Times New Roman" panose="02020603050405020304" pitchFamily="18" charset="0"/>
              </a:rPr>
              <a:t> </a:t>
            </a:r>
            <a:r>
              <a:rPr lang="en-US" altLang="zh-CN" i="1">
                <a:latin typeface="Times New Roman" panose="02020603050405020304" pitchFamily="18" charset="0"/>
                <a:cs typeface="Times New Roman" panose="02020603050405020304" pitchFamily="18" charset="0"/>
              </a:rPr>
              <a:t>F</a:t>
            </a:r>
            <a:r>
              <a:rPr lang="zh-CN" altLang="en-US" baseline="-25000">
                <a:latin typeface="Times New Roman" panose="02020603050405020304" pitchFamily="18" charset="0"/>
                <a:cs typeface="Times New Roman" panose="02020603050405020304" pitchFamily="18" charset="0"/>
              </a:rPr>
              <a:t>浮 </a:t>
            </a:r>
            <a:r>
              <a:rPr lang="en-US" altLang="zh-CN">
                <a:latin typeface="Times New Roman" panose="02020603050405020304" pitchFamily="18" charset="0"/>
                <a:cs typeface="Times New Roman" panose="02020603050405020304" pitchFamily="18" charset="0"/>
              </a:rPr>
              <a:t>= </a:t>
            </a:r>
            <a:r>
              <a:rPr lang="el-GR" altLang="zh-CN" i="1">
                <a:latin typeface="Times New Roman" panose="02020603050405020304" pitchFamily="18" charset="0"/>
                <a:cs typeface="Times New Roman" panose="02020603050405020304" pitchFamily="18" charset="0"/>
              </a:rPr>
              <a:t>ρ</a:t>
            </a:r>
            <a:r>
              <a:rPr lang="zh-CN" altLang="en-US" baseline="-25000">
                <a:latin typeface="Times New Roman" panose="02020603050405020304" pitchFamily="18" charset="0"/>
                <a:cs typeface="Times New Roman" panose="02020603050405020304" pitchFamily="18" charset="0"/>
              </a:rPr>
              <a:t>液</a:t>
            </a:r>
            <a:r>
              <a:rPr lang="zh-CN" altLang="en-US">
                <a:latin typeface="Times New Roman" panose="02020603050405020304" pitchFamily="18" charset="0"/>
                <a:cs typeface="Times New Roman" panose="02020603050405020304" pitchFamily="18" charset="0"/>
              </a:rPr>
              <a:t> </a:t>
            </a:r>
            <a:r>
              <a:rPr lang="en-US" altLang="zh-CN" i="1" err="1">
                <a:latin typeface="Times New Roman" panose="02020603050405020304" pitchFamily="18" charset="0"/>
                <a:cs typeface="Times New Roman" panose="02020603050405020304" pitchFamily="18" charset="0"/>
              </a:rPr>
              <a:t>gV</a:t>
            </a:r>
            <a:r>
              <a:rPr lang="zh-CN" altLang="en-US" baseline="-25000">
                <a:latin typeface="Times New Roman" panose="02020603050405020304" pitchFamily="18" charset="0"/>
                <a:cs typeface="Times New Roman" panose="02020603050405020304" pitchFamily="18" charset="0"/>
              </a:rPr>
              <a:t>排</a:t>
            </a:r>
            <a:r>
              <a:rPr lang="zh-CN" altLang="en-US" baseline="0">
                <a:latin typeface="Times New Roman" panose="02020603050405020304" pitchFamily="18" charset="0"/>
                <a:cs typeface="Times New Roman" panose="02020603050405020304" pitchFamily="18" charset="0"/>
              </a:rPr>
              <a:t>的应用</a:t>
            </a:r>
            <a:endParaRPr lang="zh-CN" altLang="en-US" baseline="-2500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课堂小结">
    <p:spTree>
      <p:nvGrpSpPr>
        <p:cNvPr id="1" name=""/>
        <p:cNvGrpSpPr/>
        <p:nvPr>
          <p:custDataLst>
            <p:tags r:id="rId1"/>
          </p:custDataLst>
        </p:nvPr>
      </p:nvGrpSpPr>
      <p:grpSpPr>
        <a:xfrm>
          <a:off x="0" y="0"/>
          <a:ext cx="0" cy="0"/>
        </a:xfrm>
      </p:grpSpPr>
      <p:sp>
        <p:nvSpPr>
          <p:cNvPr id="2" name="文本框 1">
            <a:hlinkClick action="ppaction://noaction"/>
          </p:cNvPr>
          <p:cNvSpPr txBox="1"/>
          <p:nvPr userDrawn="1">
            <p:custDataLst>
              <p:tags r:id="rId2"/>
            </p:custDataLst>
          </p:nvPr>
        </p:nvSpPr>
        <p:spPr>
          <a:xfrm>
            <a:off x="555835" y="128323"/>
            <a:ext cx="1826141"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latin typeface="Times New Roman" panose="02020603050405020304" pitchFamily="18" charset="0"/>
                <a:cs typeface="Times New Roman" panose="02020603050405020304" pitchFamily="18" charset="0"/>
              </a:rPr>
              <a:t>课堂小结</a:t>
            </a:r>
            <a:endParaRPr lang="zh-CN" altLang="en-US" baseline="-25000">
              <a:latin typeface="Times New Roman" panose="02020603050405020304" pitchFamily="18" charset="0"/>
              <a:cs typeface="Times New Roman" panose="02020603050405020304" pitchFamily="18" charset="0"/>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
        <p:nvSpPr>
          <p:cNvPr id="5"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探究新知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69939"/>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巩固练习</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表格">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课堂检测</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页">
    <p:bg>
      <p:bgPr>
        <a:solidFill>
          <a:schemeClr val="bg1"/>
        </a:solidFill>
        <a:effectLst/>
      </p:bgPr>
    </p:bg>
    <p:spTree>
      <p:nvGrpSpPr>
        <p:cNvPr id="1" name=""/>
        <p:cNvGrpSpPr/>
        <p:nvPr>
          <p:custDataLst>
            <p:tags r:id="rId1"/>
          </p:custDataLst>
        </p:nvPr>
      </p:nvGrpSpPr>
      <p:grpSpPr>
        <a:xfrm>
          <a:off x="0" y="0"/>
          <a:ext cx="0" cy="0"/>
        </a:xfrm>
      </p:grpSpPr>
      <p:sp>
        <p:nvSpPr>
          <p:cNvPr id="5" name="文本框 18"/>
          <p:cNvSpPr txBox="1"/>
          <p:nvPr userDrawn="1">
            <p:custDataLst>
              <p:tags r:id="rId2"/>
            </p:custDataLst>
          </p:nvPr>
        </p:nvSpPr>
        <p:spPr>
          <a:xfrm>
            <a:off x="645723" y="-16932"/>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Segoe Print" panose="02000600000000000000" charset="0"/>
                <a:ea typeface="Segoe Print" panose="02000600000000000000" charset="0"/>
              </a:rPr>
              <a:t>课堂小结</a:t>
            </a:r>
            <a:endParaRPr lang="zh-CN" altLang="en-US" sz="3335" b="1">
              <a:solidFill>
                <a:prstClr val="black"/>
              </a:solidFill>
              <a:latin typeface="Segoe Print" panose="02000600000000000000" charset="0"/>
              <a:ea typeface="Segoe Print" panose="02000600000000000000" charset="0"/>
            </a:endParaRPr>
          </a:p>
        </p:txBody>
      </p:sp>
    </p:spTree>
  </p:cSld>
  <p:clrMapOvr>
    <a:masterClrMapping/>
  </p:clrMapOvr>
  <p:transition spd="slow">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df=1a0c3d03f">
    <p:spTree>
      <p:nvGrpSpPr>
        <p:cNvPr id="1" name=""/>
        <p:cNvGrpSpPr/>
        <p:nvPr>
          <p:custDataLst>
            <p:tags r:id="rId1"/>
          </p:custDataLst>
        </p:nvPr>
      </p:nvGrpSpPr>
      <p:grpSpPr>
        <a:xfrm>
          <a:off x="0" y="0"/>
          <a:ext cx="0" cy="0"/>
        </a:xfrm>
      </p:grpSpPr>
      <p:pic>
        <p:nvPicPr>
          <p:cNvPr id="2" name="MasterShapeName" descr="preencoded.png"/>
          <p:cNvPicPr>
            <a:picLocks noChangeAspect="1"/>
          </p:cNvPicPr>
          <p:nvPr>
            <p:custDataLst>
              <p:tags r:id="rId3"/>
            </p:custDataLst>
          </p:nvPr>
        </p:nvPicPr>
        <p:blipFill>
          <a:blip r:embed="rId2"/>
          <a:stretch>
            <a:fillRect/>
          </a:stretch>
        </p:blipFill>
        <p:spPr>
          <a:xfrm>
            <a:off x="0" y="0"/>
            <a:ext cx="12192000" cy="6864096"/>
          </a:xfrm>
          <a:prstGeom prst="rect">
            <a:avLst/>
          </a:prstGeom>
        </p:spPr>
      </p:pic>
      <p:sp>
        <p:nvSpPr>
          <p:cNvPr id="3" name="MasterShapeName"/>
          <p:cNvSpPr/>
          <p:nvPr>
            <p:custDataLst>
              <p:tags r:id="rId4"/>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5" b="1" i="0">
                <a:solidFill>
                  <a:srgbClr val="93CDDD"/>
                </a:solidFill>
                <a:latin typeface="宋体" panose="02010600030101010101" pitchFamily="2" charset="-122"/>
                <a:ea typeface="宋体" panose="02010600030101010101" pitchFamily="2" charset="-122"/>
                <a:cs typeface="宋体" panose="02010600030101010101" pitchFamily="34" charset="-120"/>
              </a:rPr>
              <a:t>基础题</a:t>
            </a:r>
            <a:endParaRPr lang="en-US" sz="2665"/>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4"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导入新知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advTm="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叫浮力">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52779" y="40092"/>
            <a:ext cx="3391067"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zh-CN"/>
            </a:defPPr>
            <a:lvl1pPr>
              <a:defRPr sz="3200" b="1">
                <a:solidFill>
                  <a:schemeClr val="bg1"/>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a:solidFill>
                  <a:schemeClr val="bg1"/>
                </a:solidFill>
              </a:rPr>
              <a:t>一、体验浮力</a:t>
            </a:r>
            <a:r>
              <a:rPr lang="en-US" altLang="zh-CN">
                <a:solidFill>
                  <a:schemeClr val="bg1"/>
                </a:solidFill>
              </a:rPr>
              <a:t>(</a:t>
            </a:r>
            <a:r>
              <a:rPr lang="en-US" altLang="zh-CN" sz="3200" b="1" i="1">
                <a:solidFill>
                  <a:schemeClr val="bg1"/>
                </a:solidFill>
                <a:latin typeface="Times New Roman" panose="02020603050405020304" pitchFamily="18" charset="0"/>
                <a:ea typeface="黑体" panose="02010609060101010101" pitchFamily="49" charset="-122"/>
              </a:rPr>
              <a:t>F</a:t>
            </a:r>
            <a:r>
              <a:rPr lang="zh-CN" altLang="en-US" sz="3200" b="1" baseline="-25000">
                <a:solidFill>
                  <a:schemeClr val="bg1"/>
                </a:solidFill>
                <a:latin typeface="Times New Roman" panose="02020603050405020304" pitchFamily="18" charset="0"/>
                <a:ea typeface="黑体" panose="02010609060101010101" pitchFamily="49" charset="-122"/>
              </a:rPr>
              <a:t>浮</a:t>
            </a:r>
            <a:r>
              <a:rPr lang="en-US" altLang="zh-CN">
                <a:solidFill>
                  <a:schemeClr val="bg1"/>
                </a:solidFill>
              </a:rPr>
              <a:t>)</a:t>
            </a:r>
            <a:endParaRPr lang="zh-CN" altLang="en-US">
              <a:solidFill>
                <a:schemeClr val="bg1"/>
              </a:solidFill>
            </a:endParaRPr>
          </a:p>
        </p:txBody>
      </p:sp>
      <p:sp>
        <p:nvSpPr>
          <p:cNvPr id="12" name="文本占位符 1"/>
          <p:cNvSpPr txBox="1"/>
          <p:nvPr userDrawn="1">
            <p:custDataLst>
              <p:tags r:id="rId3"/>
            </p:custDataLst>
          </p:nvPr>
        </p:nvSpPr>
        <p:spPr>
          <a:xfrm>
            <a:off x="276774" y="778332"/>
            <a:ext cx="9724137" cy="507831"/>
          </a:xfrm>
          <a:prstGeom prst="rect">
            <a:avLst/>
          </a:prstGeom>
        </p:spPr>
        <p:txBody>
          <a:bodyPr wrap="none">
            <a:spAutoFit/>
          </a:bodyPr>
          <a:lstStyle>
            <a:lvl1pPr indent="0">
              <a:lnSpc>
                <a:spcPct val="90000"/>
              </a:lnSpc>
              <a:spcBef>
                <a:spcPts val="1000"/>
              </a:spcBef>
              <a:buFont typeface="Arial" panose="020b0604020202020204" pitchFamily="34" charset="0"/>
              <a:buNone/>
              <a:defRPr sz="3000" b="1">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latin typeface="Times New Roman" panose="02020603050405020304" pitchFamily="18" charset="0"/>
                <a:cs typeface="Times New Roman" panose="02020603050405020304" pitchFamily="18" charset="0"/>
              </a:rPr>
              <a:t>1.</a:t>
            </a:r>
            <a:r>
              <a:rPr lang="zh-CN" altLang="en-US">
                <a:latin typeface="Times New Roman" panose="02020603050405020304" pitchFamily="18" charset="0"/>
                <a:cs typeface="Times New Roman" panose="02020603050405020304" pitchFamily="18" charset="0"/>
              </a:rPr>
              <a:t>浸在液体里的物体受到液体或气体向上的托力叫浮力。</a:t>
            </a:r>
            <a:endParaRPr lang="zh-CN" altLang="en-US">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tags" Target="../tags/tag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1.png"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2.jpeg" /><Relationship Id="rId9" Type="http://schemas.openxmlformats.org/officeDocument/2006/relationships/tags" Target="../tags/tag6.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slideLayout" Target="../slideLayouts/slideLayout11.xml" /><Relationship Id="rId11" Type="http://schemas.openxmlformats.org/officeDocument/2006/relationships/slideLayout" Target="../slideLayouts/slideLayout12.xml" /><Relationship Id="rId12" Type="http://schemas.openxmlformats.org/officeDocument/2006/relationships/slideLayout" Target="../slideLayouts/slideLayout13.xml" /><Relationship Id="rId13" Type="http://schemas.openxmlformats.org/officeDocument/2006/relationships/slideLayout" Target="../slideLayouts/slideLayout14.xml" /><Relationship Id="rId14" Type="http://schemas.openxmlformats.org/officeDocument/2006/relationships/slideLayout" Target="../slideLayouts/slideLayout15.xml" /><Relationship Id="rId15" Type="http://schemas.openxmlformats.org/officeDocument/2006/relationships/slideLayout" Target="../slideLayouts/slideLayout16.xml" /><Relationship Id="rId16" Type="http://schemas.openxmlformats.org/officeDocument/2006/relationships/slideLayout" Target="../slideLayouts/slideLayout17.xml" /><Relationship Id="rId17" Type="http://schemas.openxmlformats.org/officeDocument/2006/relationships/tags" Target="../tags/tag67.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3.xml" /><Relationship Id="rId20" Type="http://schemas.openxmlformats.org/officeDocument/2006/relationships/tags" Target="../tags/tag68.xml" /><Relationship Id="rId21" Type="http://schemas.openxmlformats.org/officeDocument/2006/relationships/tags" Target="../tags/tag69.xml" /><Relationship Id="rId22" Type="http://schemas.openxmlformats.org/officeDocument/2006/relationships/tags" Target="../tags/tag70.xml" /><Relationship Id="rId23" Type="http://schemas.openxmlformats.org/officeDocument/2006/relationships/image" Target="../media/image2.jpeg" /><Relationship Id="rId24" Type="http://schemas.openxmlformats.org/officeDocument/2006/relationships/tags" Target="../tags/tag71.xml" /><Relationship Id="rId25" Type="http://schemas.openxmlformats.org/officeDocument/2006/relationships/theme" Target="../theme/theme2.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_rels/slideMaster3.xml.rels>&#65279;<?xml version="1.0" encoding="utf-8" standalone="yes"?><Relationships xmlns="http://schemas.openxmlformats.org/package/2006/relationships"><Relationship Id="rId1" Type="http://schemas.openxmlformats.org/officeDocument/2006/relationships/tags" Target="../tags/tag72.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image" Target="../media/image2.jpeg" /><Relationship Id="rId8" Type="http://schemas.openxmlformats.org/officeDocument/2006/relationships/tags" Target="../tags/tag76.xml" /><Relationship Id="rId9"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8">
            <a:lum/>
          </a:blip>
          <a:stretch>
            <a:fillRect/>
          </a:stretch>
        </a:blipFill>
        <a:effectLst/>
      </p:bgPr>
    </p:bg>
    <p:spTree>
      <p:nvGrpSpPr>
        <p:cNvPr id="1" name=""/>
        <p:cNvGrpSpPr/>
        <p:nvPr>
          <p:custDataLst>
            <p:tags r:id="rId2"/>
          </p:custDataLst>
        </p:nvPr>
      </p:nvGrpSpPr>
      <p:grpSpPr>
        <a:xfrm>
          <a:off x="0" y="0"/>
          <a:ext cx="0" cy="0"/>
        </a:xfrm>
      </p:grpSpPr>
      <p:pic>
        <p:nvPicPr>
          <p:cNvPr id="2" name="图片 1073743875" descr="学科网 zxxk.com"/>
          <p:cNvPicPr>
            <a:picLocks noChangeAspect="1"/>
          </p:cNvPicPr>
          <p:nvPr>
            <p:custDataLst>
              <p:tags r:id="rId5"/>
            </p:custDataLst>
          </p:nvPr>
        </p:nvPicPr>
        <p:blipFill>
          <a:blip r:embed="rId4" r:link="rId3"/>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4" r:link="rId3"/>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7"/>
            </p:custDataLst>
          </p:nvPr>
        </p:nvPicPr>
        <p:blipFill>
          <a:blip r:embed="rId4" r:link="rId3"/>
          <a:stretch>
            <a:fillRect/>
          </a:stretch>
        </p:blipFill>
        <p:spPr>
          <a:xfrm>
            <a:off x="838200" y="365125"/>
            <a:ext cx="9525" cy="9525"/>
          </a:xfrm>
          <a:prstGeom prst="rect">
            <a:avLst/>
          </a:prstGeom>
          <a:noFill/>
          <a:ln>
            <a:noFill/>
            <a:miter lim="800000"/>
          </a:ln>
        </p:spPr>
      </p:pic>
    </p:spTree>
    <p:custDataLst>
      <p:tags r:id="rId9"/>
    </p:custDataLst>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23">
            <a:lum/>
          </a:blip>
          <a:stretch>
            <a:fillRect/>
          </a:stretch>
        </a:blipFill>
        <a:effectLst/>
      </p:bgPr>
    </p:bg>
    <p:spTree>
      <p:nvGrpSpPr>
        <p:cNvPr id="1" name=""/>
        <p:cNvGrpSpPr/>
        <p:nvPr>
          <p:custDataLst>
            <p:tags r:id="rId17"/>
          </p:custDataLst>
        </p:nvPr>
      </p:nvGrpSpPr>
      <p:grpSpPr>
        <a:xfrm>
          <a:off x="0" y="0"/>
          <a:ext cx="0" cy="0"/>
        </a:xfrm>
      </p:grpSpPr>
      <p:pic>
        <p:nvPicPr>
          <p:cNvPr id="2"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21"/>
            </p:custDataLst>
          </p:nvPr>
        </p:nvPicPr>
        <p:blipFill>
          <a:blip r:embed="rId19" r:link="rId18"/>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22"/>
            </p:custDataLst>
          </p:nvPr>
        </p:nvPicPr>
        <p:blipFill>
          <a:blip r:embed="rId19" r:link="rId18"/>
          <a:stretch>
            <a:fillRect/>
          </a:stretch>
        </p:blipFill>
        <p:spPr>
          <a:xfrm>
            <a:off x="838200" y="365125"/>
            <a:ext cx="9525" cy="9525"/>
          </a:xfrm>
          <a:prstGeom prst="rect">
            <a:avLst/>
          </a:prstGeom>
          <a:noFill/>
          <a:ln>
            <a:noFill/>
            <a:miter lim="800000"/>
          </a:ln>
        </p:spPr>
      </p:pic>
    </p:spTree>
    <p:custDataLst>
      <p:tags r:id="rId24"/>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7">
            <a:lum/>
          </a:blip>
          <a:stretch>
            <a:fillRect/>
          </a:stretch>
        </a:blipFill>
        <a:effectLst/>
      </p:bgPr>
    </p:bg>
    <p:spTree>
      <p:nvGrpSpPr>
        <p:cNvPr id="1" name=""/>
        <p:cNvGrpSpPr/>
        <p:nvPr>
          <p:custDataLst>
            <p:tags r:id="rId1"/>
          </p:custDataLst>
        </p:nvPr>
      </p:nvGrpSpPr>
      <p:grpSpPr>
        <a:xfrm>
          <a:off x="0" y="0"/>
          <a:ext cx="0" cy="0"/>
        </a:xfrm>
      </p:grpSpPr>
      <p:pic>
        <p:nvPicPr>
          <p:cNvPr id="2" name="图片 1073743875" descr="学科网 zxxk.com"/>
          <p:cNvPicPr>
            <a:picLocks noChangeAspect="1"/>
          </p:cNvPicPr>
          <p:nvPr>
            <p:custDataLst>
              <p:tags r:id="rId4"/>
            </p:custDataLst>
          </p:nvPr>
        </p:nvPicPr>
        <p:blipFill>
          <a:blip r:embed="rId3" r:link="rId2"/>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3" r:link="rId2"/>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6"/>
            </p:custDataLst>
          </p:nvPr>
        </p:nvPicPr>
        <p:blipFill>
          <a:blip r:embed="rId3" r:link="rId2"/>
          <a:stretch>
            <a:fillRect/>
          </a:stretch>
        </p:blipFill>
        <p:spPr>
          <a:xfrm>
            <a:off x="838200" y="365125"/>
            <a:ext cx="9525" cy="9525"/>
          </a:xfrm>
          <a:prstGeom prst="rect">
            <a:avLst/>
          </a:prstGeom>
          <a:noFill/>
          <a:ln>
            <a:noFill/>
            <a:miter lim="800000"/>
          </a:ln>
        </p:spPr>
      </p:pic>
    </p:spTree>
    <p:custDataLst>
      <p:tags r:id="rId8"/>
    </p:custDataLst>
  </p:cSld>
  <p:clrMap bg1="lt1" tx1="dk1" bg2="lt2" tx2="dk2" accent1="accent1" accent2="accent2" accent3="accent3" accent4="accent4" accent5="accent5" accent6="accent6" hlink="hlink" folHlink="folHlink"/>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3.xml" /><Relationship Id="rId11" Type="http://schemas.openxmlformats.org/officeDocument/2006/relationships/image" Target="../media/image19.png" /><Relationship Id="rId12" Type="http://schemas.openxmlformats.org/officeDocument/2006/relationships/tags" Target="../tags/tag94.xml" /><Relationship Id="rId13" Type="http://schemas.openxmlformats.org/officeDocument/2006/relationships/tags" Target="../tags/tag95.xml" /><Relationship Id="rId14" Type="http://schemas.openxmlformats.org/officeDocument/2006/relationships/image" Target="../media/image20.png" /><Relationship Id="rId15" Type="http://schemas.openxmlformats.org/officeDocument/2006/relationships/tags" Target="../tags/tag96.xml" /><Relationship Id="rId16" Type="http://schemas.openxmlformats.org/officeDocument/2006/relationships/image" Target="../media/image21.jpeg" /><Relationship Id="rId17" Type="http://schemas.openxmlformats.org/officeDocument/2006/relationships/audio" Target="../media/chimes1.wav" /><Relationship Id="rId2" Type="http://schemas.openxmlformats.org/officeDocument/2006/relationships/notesSlide" Target="../notesSlides/notesSlide1.xml" /><Relationship Id="rId3" Type="http://schemas.openxmlformats.org/officeDocument/2006/relationships/tags" Target="../tags/tag87.xml" /><Relationship Id="rId4" Type="http://schemas.openxmlformats.org/officeDocument/2006/relationships/tags" Target="../tags/tag88.xml"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tags" Target="../tags/tag91.xml" /><Relationship Id="rId8" Type="http://schemas.openxmlformats.org/officeDocument/2006/relationships/tags" Target="../tags/tag92.xml" /><Relationship Id="rId9" Type="http://schemas.openxmlformats.org/officeDocument/2006/relationships/image" Target="../media/image1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264.xml" /><Relationship Id="rId11" Type="http://schemas.openxmlformats.org/officeDocument/2006/relationships/oleObject" Target="../embeddings/oleObject25.bin" TargetMode="Internal" /><Relationship Id="rId12" Type="http://schemas.openxmlformats.org/officeDocument/2006/relationships/image" Target="../media/image47.wmf" /><Relationship Id="rId13" Type="http://schemas.openxmlformats.org/officeDocument/2006/relationships/tags" Target="../tags/tag265.xml" /><Relationship Id="rId14" Type="http://schemas.openxmlformats.org/officeDocument/2006/relationships/oleObject" Target="../embeddings/oleObject26.bin" TargetMode="Internal" /><Relationship Id="rId15" Type="http://schemas.openxmlformats.org/officeDocument/2006/relationships/image" Target="../media/image48.wmf" /><Relationship Id="rId16" Type="http://schemas.openxmlformats.org/officeDocument/2006/relationships/tags" Target="../tags/tag266.xml" /><Relationship Id="rId17" Type="http://schemas.openxmlformats.org/officeDocument/2006/relationships/tags" Target="../tags/tag267.xml" /><Relationship Id="rId18" Type="http://schemas.openxmlformats.org/officeDocument/2006/relationships/oleObject" Target="../embeddings/oleObject27.bin" TargetMode="Internal" /><Relationship Id="rId19" Type="http://schemas.openxmlformats.org/officeDocument/2006/relationships/image" Target="../media/image49.wmf" /><Relationship Id="rId2" Type="http://schemas.openxmlformats.org/officeDocument/2006/relationships/notesSlide" Target="../notesSlides/notesSlide5.xml" /><Relationship Id="rId20" Type="http://schemas.openxmlformats.org/officeDocument/2006/relationships/vmlDrawing" Target="../drawings/vmlDrawing5.vml" /><Relationship Id="rId3" Type="http://schemas.openxmlformats.org/officeDocument/2006/relationships/tags" Target="../tags/tag259.xml" /><Relationship Id="rId4" Type="http://schemas.openxmlformats.org/officeDocument/2006/relationships/tags" Target="../tags/tag260.xml" /><Relationship Id="rId5" Type="http://schemas.openxmlformats.org/officeDocument/2006/relationships/tags" Target="../tags/tag261.xml" /><Relationship Id="rId6" Type="http://schemas.openxmlformats.org/officeDocument/2006/relationships/image" Target="../media/image45.png" /><Relationship Id="rId7" Type="http://schemas.microsoft.com/office/2007/relationships/hdphoto" Target="../media/image46.wdp" /><Relationship Id="rId8" Type="http://schemas.openxmlformats.org/officeDocument/2006/relationships/tags" Target="../tags/tag262.xml" /><Relationship Id="rId9" Type="http://schemas.openxmlformats.org/officeDocument/2006/relationships/tags" Target="../tags/tag26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279.xml" /><Relationship Id="rId11" Type="http://schemas.openxmlformats.org/officeDocument/2006/relationships/tags" Target="../tags/tag280.xml" /><Relationship Id="rId12" Type="http://schemas.openxmlformats.org/officeDocument/2006/relationships/tags" Target="../tags/tag281.xml" /><Relationship Id="rId13" Type="http://schemas.openxmlformats.org/officeDocument/2006/relationships/tags" Target="../tags/tag282.xml" /><Relationship Id="rId14" Type="http://schemas.openxmlformats.org/officeDocument/2006/relationships/tags" Target="../tags/tag283.xml" /><Relationship Id="rId15" Type="http://schemas.openxmlformats.org/officeDocument/2006/relationships/image" Target="../media/image50.jpeg" /><Relationship Id="rId16" Type="http://schemas.openxmlformats.org/officeDocument/2006/relationships/tags" Target="../tags/tag284.xml" /><Relationship Id="rId17" Type="http://schemas.openxmlformats.org/officeDocument/2006/relationships/tags" Target="../tags/tag285.xml" /><Relationship Id="rId18" Type="http://schemas.openxmlformats.org/officeDocument/2006/relationships/tags" Target="../tags/tag286.xml" /><Relationship Id="rId19" Type="http://schemas.openxmlformats.org/officeDocument/2006/relationships/oleObject" Target="../embeddings/oleObject28.bin" TargetMode="Internal" /><Relationship Id="rId2" Type="http://schemas.openxmlformats.org/officeDocument/2006/relationships/notesSlide" Target="../notesSlides/notesSlide6.xml" /><Relationship Id="rId20" Type="http://schemas.openxmlformats.org/officeDocument/2006/relationships/image" Target="../media/image51.wmf" /><Relationship Id="rId21" Type="http://schemas.openxmlformats.org/officeDocument/2006/relationships/tags" Target="../tags/tag287.xml" /><Relationship Id="rId22" Type="http://schemas.openxmlformats.org/officeDocument/2006/relationships/oleObject" Target="../embeddings/oleObject29.bin" TargetMode="Internal" /><Relationship Id="rId23" Type="http://schemas.openxmlformats.org/officeDocument/2006/relationships/image" Target="../media/image52.wmf" /><Relationship Id="rId24" Type="http://schemas.openxmlformats.org/officeDocument/2006/relationships/tags" Target="../tags/tag288.xml" /><Relationship Id="rId25" Type="http://schemas.openxmlformats.org/officeDocument/2006/relationships/tags" Target="../tags/tag289.xml" /><Relationship Id="rId26" Type="http://schemas.openxmlformats.org/officeDocument/2006/relationships/oleObject" Target="../embeddings/oleObject30.bin" TargetMode="Internal" /><Relationship Id="rId27" Type="http://schemas.openxmlformats.org/officeDocument/2006/relationships/image" Target="../media/image53.wmf" /><Relationship Id="rId28" Type="http://schemas.openxmlformats.org/officeDocument/2006/relationships/tags" Target="../tags/tag290.xml" /><Relationship Id="rId29" Type="http://schemas.openxmlformats.org/officeDocument/2006/relationships/tags" Target="../tags/tag291.xml" /><Relationship Id="rId3" Type="http://schemas.openxmlformats.org/officeDocument/2006/relationships/tags" Target="../tags/tag272.xml" /><Relationship Id="rId30" Type="http://schemas.openxmlformats.org/officeDocument/2006/relationships/tags" Target="../tags/tag292.xml" /><Relationship Id="rId31" Type="http://schemas.openxmlformats.org/officeDocument/2006/relationships/tags" Target="../tags/tag293.xml" /><Relationship Id="rId32" Type="http://schemas.openxmlformats.org/officeDocument/2006/relationships/oleObject" Target="../embeddings/oleObject31.bin" TargetMode="Internal" /><Relationship Id="rId33" Type="http://schemas.openxmlformats.org/officeDocument/2006/relationships/image" Target="../media/image54.wmf" /><Relationship Id="rId34" Type="http://schemas.openxmlformats.org/officeDocument/2006/relationships/tags" Target="../tags/tag294.xml" /><Relationship Id="rId35" Type="http://schemas.openxmlformats.org/officeDocument/2006/relationships/oleObject" Target="../embeddings/oleObject32.bin" TargetMode="Internal" /><Relationship Id="rId36" Type="http://schemas.openxmlformats.org/officeDocument/2006/relationships/image" Target="../media/image55.wmf" /><Relationship Id="rId37" Type="http://schemas.openxmlformats.org/officeDocument/2006/relationships/tags" Target="../tags/tag295.xml" /><Relationship Id="rId38" Type="http://schemas.openxmlformats.org/officeDocument/2006/relationships/tags" Target="../tags/tag296.xml" /><Relationship Id="rId39" Type="http://schemas.openxmlformats.org/officeDocument/2006/relationships/tags" Target="../tags/tag297.xml" /><Relationship Id="rId4" Type="http://schemas.openxmlformats.org/officeDocument/2006/relationships/tags" Target="../tags/tag273.xml" /><Relationship Id="rId40" Type="http://schemas.openxmlformats.org/officeDocument/2006/relationships/oleObject" Target="../embeddings/oleObject33.bin" TargetMode="Internal" /><Relationship Id="rId41" Type="http://schemas.openxmlformats.org/officeDocument/2006/relationships/image" Target="../media/image56.wmf" /><Relationship Id="rId42" Type="http://schemas.openxmlformats.org/officeDocument/2006/relationships/tags" Target="../tags/tag298.xml" /><Relationship Id="rId43" Type="http://schemas.openxmlformats.org/officeDocument/2006/relationships/oleObject" Target="../embeddings/oleObject34.bin" TargetMode="Internal" /><Relationship Id="rId44" Type="http://schemas.openxmlformats.org/officeDocument/2006/relationships/image" Target="../media/image57.wmf" /><Relationship Id="rId45" Type="http://schemas.openxmlformats.org/officeDocument/2006/relationships/tags" Target="../tags/tag299.xml" /><Relationship Id="rId46" Type="http://schemas.openxmlformats.org/officeDocument/2006/relationships/tags" Target="../tags/tag300.xml" /><Relationship Id="rId47" Type="http://schemas.openxmlformats.org/officeDocument/2006/relationships/tags" Target="../tags/tag301.xml" /><Relationship Id="rId48" Type="http://schemas.openxmlformats.org/officeDocument/2006/relationships/tags" Target="../tags/tag302.xml" /><Relationship Id="rId49" Type="http://schemas.openxmlformats.org/officeDocument/2006/relationships/oleObject" Target="../embeddings/oleObject35.bin" TargetMode="Internal" /><Relationship Id="rId5" Type="http://schemas.openxmlformats.org/officeDocument/2006/relationships/tags" Target="../tags/tag274.xml" /><Relationship Id="rId50" Type="http://schemas.openxmlformats.org/officeDocument/2006/relationships/image" Target="../media/image58.wmf" /><Relationship Id="rId51" Type="http://schemas.openxmlformats.org/officeDocument/2006/relationships/vmlDrawing" Target="../drawings/vmlDrawing6.vml" /><Relationship Id="rId6" Type="http://schemas.openxmlformats.org/officeDocument/2006/relationships/tags" Target="../tags/tag275.xml" /><Relationship Id="rId7" Type="http://schemas.openxmlformats.org/officeDocument/2006/relationships/tags" Target="../tags/tag276.xml" /><Relationship Id="rId8" Type="http://schemas.openxmlformats.org/officeDocument/2006/relationships/tags" Target="../tags/tag277.xml" /><Relationship Id="rId9" Type="http://schemas.openxmlformats.org/officeDocument/2006/relationships/tags" Target="../tags/tag27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11.xml" /><Relationship Id="rId100" Type="http://schemas.openxmlformats.org/officeDocument/2006/relationships/tags" Target="../tags/tag401.xml" /><Relationship Id="rId101" Type="http://schemas.openxmlformats.org/officeDocument/2006/relationships/tags" Target="../tags/tag402.xml" /><Relationship Id="rId102" Type="http://schemas.openxmlformats.org/officeDocument/2006/relationships/tags" Target="../tags/tag403.xml" /><Relationship Id="rId103" Type="http://schemas.openxmlformats.org/officeDocument/2006/relationships/tags" Target="../tags/tag404.xml" /><Relationship Id="rId104" Type="http://schemas.openxmlformats.org/officeDocument/2006/relationships/tags" Target="../tags/tag405.xml" /><Relationship Id="rId105" Type="http://schemas.openxmlformats.org/officeDocument/2006/relationships/tags" Target="../tags/tag406.xml" /><Relationship Id="rId106" Type="http://schemas.openxmlformats.org/officeDocument/2006/relationships/tags" Target="../tags/tag407.xml" /><Relationship Id="rId107" Type="http://schemas.openxmlformats.org/officeDocument/2006/relationships/tags" Target="../tags/tag408.xml" /><Relationship Id="rId108" Type="http://schemas.openxmlformats.org/officeDocument/2006/relationships/tags" Target="../tags/tag409.xml" /><Relationship Id="rId109" Type="http://schemas.openxmlformats.org/officeDocument/2006/relationships/tags" Target="../tags/tag410.xml" /><Relationship Id="rId11" Type="http://schemas.openxmlformats.org/officeDocument/2006/relationships/tags" Target="../tags/tag312.xml" /><Relationship Id="rId110" Type="http://schemas.openxmlformats.org/officeDocument/2006/relationships/tags" Target="../tags/tag411.xml" /><Relationship Id="rId111" Type="http://schemas.openxmlformats.org/officeDocument/2006/relationships/tags" Target="../tags/tag412.xml" /><Relationship Id="rId112" Type="http://schemas.openxmlformats.org/officeDocument/2006/relationships/tags" Target="../tags/tag413.xml" /><Relationship Id="rId113" Type="http://schemas.openxmlformats.org/officeDocument/2006/relationships/tags" Target="../tags/tag414.xml" /><Relationship Id="rId114" Type="http://schemas.openxmlformats.org/officeDocument/2006/relationships/tags" Target="../tags/tag415.xml" /><Relationship Id="rId115" Type="http://schemas.openxmlformats.org/officeDocument/2006/relationships/tags" Target="../tags/tag416.xml" /><Relationship Id="rId116" Type="http://schemas.openxmlformats.org/officeDocument/2006/relationships/tags" Target="../tags/tag417.xml" /><Relationship Id="rId117" Type="http://schemas.openxmlformats.org/officeDocument/2006/relationships/tags" Target="../tags/tag418.xml" /><Relationship Id="rId118" Type="http://schemas.openxmlformats.org/officeDocument/2006/relationships/tags" Target="../tags/tag419.xml" /><Relationship Id="rId119" Type="http://schemas.openxmlformats.org/officeDocument/2006/relationships/tags" Target="../tags/tag420.xml" /><Relationship Id="rId12" Type="http://schemas.openxmlformats.org/officeDocument/2006/relationships/tags" Target="../tags/tag313.xml" /><Relationship Id="rId120" Type="http://schemas.openxmlformats.org/officeDocument/2006/relationships/tags" Target="../tags/tag421.xml" /><Relationship Id="rId121" Type="http://schemas.openxmlformats.org/officeDocument/2006/relationships/tags" Target="../tags/tag422.xml" /><Relationship Id="rId122" Type="http://schemas.openxmlformats.org/officeDocument/2006/relationships/tags" Target="../tags/tag423.xml" /><Relationship Id="rId123" Type="http://schemas.openxmlformats.org/officeDocument/2006/relationships/tags" Target="../tags/tag424.xml" /><Relationship Id="rId124" Type="http://schemas.openxmlformats.org/officeDocument/2006/relationships/tags" Target="../tags/tag425.xml" /><Relationship Id="rId125" Type="http://schemas.openxmlformats.org/officeDocument/2006/relationships/tags" Target="../tags/tag426.xml" /><Relationship Id="rId126" Type="http://schemas.openxmlformats.org/officeDocument/2006/relationships/tags" Target="../tags/tag427.xml" /><Relationship Id="rId127" Type="http://schemas.openxmlformats.org/officeDocument/2006/relationships/tags" Target="../tags/tag428.xml" /><Relationship Id="rId128" Type="http://schemas.openxmlformats.org/officeDocument/2006/relationships/tags" Target="../tags/tag429.xml" /><Relationship Id="rId129" Type="http://schemas.openxmlformats.org/officeDocument/2006/relationships/tags" Target="../tags/tag430.xml" /><Relationship Id="rId13" Type="http://schemas.openxmlformats.org/officeDocument/2006/relationships/tags" Target="../tags/tag314.xml" /><Relationship Id="rId130" Type="http://schemas.openxmlformats.org/officeDocument/2006/relationships/tags" Target="../tags/tag431.xml" /><Relationship Id="rId131" Type="http://schemas.openxmlformats.org/officeDocument/2006/relationships/tags" Target="../tags/tag432.xml" /><Relationship Id="rId132" Type="http://schemas.openxmlformats.org/officeDocument/2006/relationships/tags" Target="../tags/tag433.xml" /><Relationship Id="rId133" Type="http://schemas.openxmlformats.org/officeDocument/2006/relationships/tags" Target="../tags/tag434.xml" /><Relationship Id="rId134" Type="http://schemas.openxmlformats.org/officeDocument/2006/relationships/tags" Target="../tags/tag435.xml" /><Relationship Id="rId135" Type="http://schemas.openxmlformats.org/officeDocument/2006/relationships/tags" Target="../tags/tag436.xml" /><Relationship Id="rId136" Type="http://schemas.openxmlformats.org/officeDocument/2006/relationships/tags" Target="../tags/tag437.xml" /><Relationship Id="rId137" Type="http://schemas.openxmlformats.org/officeDocument/2006/relationships/tags" Target="../tags/tag438.xml" /><Relationship Id="rId138" Type="http://schemas.openxmlformats.org/officeDocument/2006/relationships/tags" Target="../tags/tag439.xml" /><Relationship Id="rId139" Type="http://schemas.openxmlformats.org/officeDocument/2006/relationships/tags" Target="../tags/tag440.xml" /><Relationship Id="rId14" Type="http://schemas.openxmlformats.org/officeDocument/2006/relationships/tags" Target="../tags/tag315.xml" /><Relationship Id="rId140" Type="http://schemas.openxmlformats.org/officeDocument/2006/relationships/tags" Target="../tags/tag441.xml" /><Relationship Id="rId141" Type="http://schemas.openxmlformats.org/officeDocument/2006/relationships/tags" Target="../tags/tag442.xml" /><Relationship Id="rId142" Type="http://schemas.openxmlformats.org/officeDocument/2006/relationships/tags" Target="../tags/tag443.xml" /><Relationship Id="rId143" Type="http://schemas.openxmlformats.org/officeDocument/2006/relationships/tags" Target="../tags/tag444.xml" /><Relationship Id="rId144" Type="http://schemas.openxmlformats.org/officeDocument/2006/relationships/tags" Target="../tags/tag445.xml" /><Relationship Id="rId145" Type="http://schemas.openxmlformats.org/officeDocument/2006/relationships/tags" Target="../tags/tag446.xml" /><Relationship Id="rId146" Type="http://schemas.openxmlformats.org/officeDocument/2006/relationships/tags" Target="../tags/tag447.xml" /><Relationship Id="rId147" Type="http://schemas.openxmlformats.org/officeDocument/2006/relationships/tags" Target="../tags/tag448.xml" /><Relationship Id="rId148" Type="http://schemas.openxmlformats.org/officeDocument/2006/relationships/tags" Target="../tags/tag449.xml" /><Relationship Id="rId149" Type="http://schemas.openxmlformats.org/officeDocument/2006/relationships/tags" Target="../tags/tag450.xml" /><Relationship Id="rId15" Type="http://schemas.openxmlformats.org/officeDocument/2006/relationships/tags" Target="../tags/tag316.xml" /><Relationship Id="rId150" Type="http://schemas.openxmlformats.org/officeDocument/2006/relationships/tags" Target="../tags/tag451.xml" /><Relationship Id="rId151" Type="http://schemas.openxmlformats.org/officeDocument/2006/relationships/tags" Target="../tags/tag452.xml" /><Relationship Id="rId152" Type="http://schemas.openxmlformats.org/officeDocument/2006/relationships/tags" Target="../tags/tag453.xml" /><Relationship Id="rId153" Type="http://schemas.openxmlformats.org/officeDocument/2006/relationships/tags" Target="../tags/tag454.xml" /><Relationship Id="rId154" Type="http://schemas.openxmlformats.org/officeDocument/2006/relationships/tags" Target="../tags/tag455.xml" /><Relationship Id="rId155" Type="http://schemas.openxmlformats.org/officeDocument/2006/relationships/tags" Target="../tags/tag456.xml" /><Relationship Id="rId156" Type="http://schemas.openxmlformats.org/officeDocument/2006/relationships/tags" Target="../tags/tag457.xml" /><Relationship Id="rId157" Type="http://schemas.openxmlformats.org/officeDocument/2006/relationships/tags" Target="../tags/tag458.xml" /><Relationship Id="rId158" Type="http://schemas.openxmlformats.org/officeDocument/2006/relationships/tags" Target="../tags/tag459.xml" /><Relationship Id="rId159" Type="http://schemas.openxmlformats.org/officeDocument/2006/relationships/tags" Target="../tags/tag460.xml" /><Relationship Id="rId16" Type="http://schemas.openxmlformats.org/officeDocument/2006/relationships/tags" Target="../tags/tag317.xml" /><Relationship Id="rId160" Type="http://schemas.openxmlformats.org/officeDocument/2006/relationships/tags" Target="../tags/tag461.xml" /><Relationship Id="rId161" Type="http://schemas.openxmlformats.org/officeDocument/2006/relationships/tags" Target="../tags/tag462.xml" /><Relationship Id="rId162" Type="http://schemas.openxmlformats.org/officeDocument/2006/relationships/tags" Target="../tags/tag463.xml" /><Relationship Id="rId163" Type="http://schemas.openxmlformats.org/officeDocument/2006/relationships/tags" Target="../tags/tag464.xml" /><Relationship Id="rId164" Type="http://schemas.openxmlformats.org/officeDocument/2006/relationships/tags" Target="../tags/tag465.xml" /><Relationship Id="rId165" Type="http://schemas.openxmlformats.org/officeDocument/2006/relationships/tags" Target="../tags/tag466.xml" /><Relationship Id="rId166" Type="http://schemas.openxmlformats.org/officeDocument/2006/relationships/tags" Target="../tags/tag467.xml" /><Relationship Id="rId167" Type="http://schemas.openxmlformats.org/officeDocument/2006/relationships/tags" Target="../tags/tag468.xml" /><Relationship Id="rId168" Type="http://schemas.openxmlformats.org/officeDocument/2006/relationships/tags" Target="../tags/tag469.xml" /><Relationship Id="rId169" Type="http://schemas.openxmlformats.org/officeDocument/2006/relationships/tags" Target="../tags/tag470.xml" /><Relationship Id="rId17" Type="http://schemas.openxmlformats.org/officeDocument/2006/relationships/tags" Target="../tags/tag318.xml" /><Relationship Id="rId170" Type="http://schemas.openxmlformats.org/officeDocument/2006/relationships/tags" Target="../tags/tag471.xml" /><Relationship Id="rId171" Type="http://schemas.openxmlformats.org/officeDocument/2006/relationships/tags" Target="../tags/tag472.xml" /><Relationship Id="rId172" Type="http://schemas.openxmlformats.org/officeDocument/2006/relationships/tags" Target="../tags/tag473.xml" /><Relationship Id="rId173" Type="http://schemas.openxmlformats.org/officeDocument/2006/relationships/tags" Target="../tags/tag474.xml" /><Relationship Id="rId174" Type="http://schemas.openxmlformats.org/officeDocument/2006/relationships/tags" Target="../tags/tag475.xml" /><Relationship Id="rId175" Type="http://schemas.openxmlformats.org/officeDocument/2006/relationships/tags" Target="../tags/tag476.xml" /><Relationship Id="rId176" Type="http://schemas.openxmlformats.org/officeDocument/2006/relationships/tags" Target="../tags/tag477.xml" /><Relationship Id="rId177" Type="http://schemas.openxmlformats.org/officeDocument/2006/relationships/tags" Target="../tags/tag478.xml" /><Relationship Id="rId178" Type="http://schemas.openxmlformats.org/officeDocument/2006/relationships/tags" Target="../tags/tag479.xml" /><Relationship Id="rId179" Type="http://schemas.openxmlformats.org/officeDocument/2006/relationships/tags" Target="../tags/tag480.xml" /><Relationship Id="rId18" Type="http://schemas.openxmlformats.org/officeDocument/2006/relationships/tags" Target="../tags/tag319.xml" /><Relationship Id="rId180" Type="http://schemas.openxmlformats.org/officeDocument/2006/relationships/oleObject" Target="../embeddings/oleObject36.bin" TargetMode="Internal" /><Relationship Id="rId181" Type="http://schemas.openxmlformats.org/officeDocument/2006/relationships/image" Target="../media/image59.wmf" /><Relationship Id="rId182" Type="http://schemas.openxmlformats.org/officeDocument/2006/relationships/tags" Target="../tags/tag481.xml" /><Relationship Id="rId183" Type="http://schemas.openxmlformats.org/officeDocument/2006/relationships/oleObject" Target="../embeddings/oleObject37.bin" TargetMode="Internal" /><Relationship Id="rId184" Type="http://schemas.openxmlformats.org/officeDocument/2006/relationships/image" Target="../media/image60.wmf" /><Relationship Id="rId185" Type="http://schemas.openxmlformats.org/officeDocument/2006/relationships/tags" Target="../tags/tag482.xml" /><Relationship Id="rId186" Type="http://schemas.openxmlformats.org/officeDocument/2006/relationships/oleObject" Target="../embeddings/oleObject38.bin" TargetMode="Internal" /><Relationship Id="rId187" Type="http://schemas.openxmlformats.org/officeDocument/2006/relationships/image" Target="../media/image61.wmf" /><Relationship Id="rId188" Type="http://schemas.openxmlformats.org/officeDocument/2006/relationships/tags" Target="../tags/tag483.xml" /><Relationship Id="rId189" Type="http://schemas.openxmlformats.org/officeDocument/2006/relationships/oleObject" Target="../embeddings/oleObject39.bin" TargetMode="Internal" /><Relationship Id="rId19" Type="http://schemas.openxmlformats.org/officeDocument/2006/relationships/tags" Target="../tags/tag320.xml" /><Relationship Id="rId190" Type="http://schemas.openxmlformats.org/officeDocument/2006/relationships/image" Target="../media/image62.wmf" /><Relationship Id="rId191" Type="http://schemas.openxmlformats.org/officeDocument/2006/relationships/tags" Target="../tags/tag484.xml" /><Relationship Id="rId192" Type="http://schemas.openxmlformats.org/officeDocument/2006/relationships/oleObject" Target="../embeddings/oleObject40.bin" TargetMode="Internal" /><Relationship Id="rId193" Type="http://schemas.openxmlformats.org/officeDocument/2006/relationships/image" Target="../media/image63.wmf" /><Relationship Id="rId194" Type="http://schemas.openxmlformats.org/officeDocument/2006/relationships/tags" Target="../tags/tag485.xml" /><Relationship Id="rId195" Type="http://schemas.openxmlformats.org/officeDocument/2006/relationships/oleObject" Target="../embeddings/oleObject41.bin" TargetMode="Internal" /><Relationship Id="rId196" Type="http://schemas.openxmlformats.org/officeDocument/2006/relationships/image" Target="../media/image64.wmf" /><Relationship Id="rId197" Type="http://schemas.openxmlformats.org/officeDocument/2006/relationships/tags" Target="../tags/tag486.xml" /><Relationship Id="rId198" Type="http://schemas.openxmlformats.org/officeDocument/2006/relationships/oleObject" Target="../embeddings/oleObject42.bin" TargetMode="Internal" /><Relationship Id="rId199" Type="http://schemas.openxmlformats.org/officeDocument/2006/relationships/image" Target="../media/image65.wmf" /><Relationship Id="rId2" Type="http://schemas.openxmlformats.org/officeDocument/2006/relationships/tags" Target="../tags/tag303.xml" /><Relationship Id="rId20" Type="http://schemas.openxmlformats.org/officeDocument/2006/relationships/tags" Target="../tags/tag321.xml" /><Relationship Id="rId200" Type="http://schemas.openxmlformats.org/officeDocument/2006/relationships/tags" Target="../tags/tag487.xml" /><Relationship Id="rId201" Type="http://schemas.openxmlformats.org/officeDocument/2006/relationships/oleObject" Target="../embeddings/oleObject43.bin" TargetMode="Internal" /><Relationship Id="rId202" Type="http://schemas.openxmlformats.org/officeDocument/2006/relationships/image" Target="../media/image66.wmf" /><Relationship Id="rId203" Type="http://schemas.openxmlformats.org/officeDocument/2006/relationships/tags" Target="../tags/tag488.xml" /><Relationship Id="rId204" Type="http://schemas.openxmlformats.org/officeDocument/2006/relationships/oleObject" Target="../embeddings/oleObject44.bin" TargetMode="Internal" /><Relationship Id="rId205" Type="http://schemas.openxmlformats.org/officeDocument/2006/relationships/image" Target="../media/image67.wmf" /><Relationship Id="rId206" Type="http://schemas.openxmlformats.org/officeDocument/2006/relationships/tags" Target="../tags/tag489.xml" /><Relationship Id="rId207" Type="http://schemas.openxmlformats.org/officeDocument/2006/relationships/oleObject" Target="../embeddings/oleObject45.bin" TargetMode="Internal" /><Relationship Id="rId208" Type="http://schemas.openxmlformats.org/officeDocument/2006/relationships/image" Target="../media/image68.wmf" /><Relationship Id="rId209" Type="http://schemas.openxmlformats.org/officeDocument/2006/relationships/tags" Target="../tags/tag490.xml" /><Relationship Id="rId21" Type="http://schemas.openxmlformats.org/officeDocument/2006/relationships/tags" Target="../tags/tag322.xml" /><Relationship Id="rId210" Type="http://schemas.openxmlformats.org/officeDocument/2006/relationships/oleObject" Target="../embeddings/oleObject46.bin" TargetMode="Internal" /><Relationship Id="rId211" Type="http://schemas.openxmlformats.org/officeDocument/2006/relationships/image" Target="../media/image69.wmf" /><Relationship Id="rId212" Type="http://schemas.openxmlformats.org/officeDocument/2006/relationships/tags" Target="../tags/tag491.xml" /><Relationship Id="rId213" Type="http://schemas.openxmlformats.org/officeDocument/2006/relationships/oleObject" Target="../embeddings/oleObject47.bin" TargetMode="Internal" /><Relationship Id="rId214" Type="http://schemas.openxmlformats.org/officeDocument/2006/relationships/image" Target="../media/image70.wmf" /><Relationship Id="rId215" Type="http://schemas.openxmlformats.org/officeDocument/2006/relationships/tags" Target="../tags/tag492.xml" /><Relationship Id="rId216" Type="http://schemas.openxmlformats.org/officeDocument/2006/relationships/oleObject" Target="../embeddings/oleObject48.bin" TargetMode="Internal" /><Relationship Id="rId217" Type="http://schemas.openxmlformats.org/officeDocument/2006/relationships/image" Target="../media/image71.wmf" /><Relationship Id="rId218" Type="http://schemas.openxmlformats.org/officeDocument/2006/relationships/tags" Target="../tags/tag493.xml" /><Relationship Id="rId219" Type="http://schemas.openxmlformats.org/officeDocument/2006/relationships/tags" Target="../tags/tag494.xml" /><Relationship Id="rId22" Type="http://schemas.openxmlformats.org/officeDocument/2006/relationships/tags" Target="../tags/tag323.xml" /><Relationship Id="rId220" Type="http://schemas.openxmlformats.org/officeDocument/2006/relationships/tags" Target="../tags/tag495.xml" /><Relationship Id="rId221" Type="http://schemas.openxmlformats.org/officeDocument/2006/relationships/tags" Target="../tags/tag496.xml" /><Relationship Id="rId222" Type="http://schemas.openxmlformats.org/officeDocument/2006/relationships/tags" Target="../tags/tag497.xml" /><Relationship Id="rId223" Type="http://schemas.openxmlformats.org/officeDocument/2006/relationships/tags" Target="../tags/tag498.xml" /><Relationship Id="rId224" Type="http://schemas.openxmlformats.org/officeDocument/2006/relationships/tags" Target="../tags/tag499.xml" /><Relationship Id="rId225" Type="http://schemas.openxmlformats.org/officeDocument/2006/relationships/tags" Target="../tags/tag500.xml" /><Relationship Id="rId226" Type="http://schemas.openxmlformats.org/officeDocument/2006/relationships/image" Target="../media/image72.jpeg" /><Relationship Id="rId227" Type="http://schemas.openxmlformats.org/officeDocument/2006/relationships/tags" Target="../tags/tag501.xml" /><Relationship Id="rId228" Type="http://schemas.openxmlformats.org/officeDocument/2006/relationships/tags" Target="../tags/tag502.xml" /><Relationship Id="rId229" Type="http://schemas.openxmlformats.org/officeDocument/2006/relationships/tags" Target="../tags/tag503.xml" /><Relationship Id="rId23" Type="http://schemas.openxmlformats.org/officeDocument/2006/relationships/tags" Target="../tags/tag324.xml" /><Relationship Id="rId230" Type="http://schemas.openxmlformats.org/officeDocument/2006/relationships/tags" Target="../tags/tag504.xml" /><Relationship Id="rId231" Type="http://schemas.openxmlformats.org/officeDocument/2006/relationships/tags" Target="../tags/tag505.xml" /><Relationship Id="rId232" Type="http://schemas.openxmlformats.org/officeDocument/2006/relationships/tags" Target="../tags/tag506.xml" /><Relationship Id="rId233" Type="http://schemas.openxmlformats.org/officeDocument/2006/relationships/oleObject" Target="../embeddings/oleObject49.bin" TargetMode="Internal" /><Relationship Id="rId234" Type="http://schemas.openxmlformats.org/officeDocument/2006/relationships/image" Target="../media/image73.wmf" /><Relationship Id="rId235" Type="http://schemas.openxmlformats.org/officeDocument/2006/relationships/tags" Target="../tags/tag507.xml" /><Relationship Id="rId236" Type="http://schemas.openxmlformats.org/officeDocument/2006/relationships/oleObject" Target="../embeddings/oleObject50.bin" TargetMode="Internal" /><Relationship Id="rId237" Type="http://schemas.openxmlformats.org/officeDocument/2006/relationships/image" Target="../media/image74.wmf" /><Relationship Id="rId238" Type="http://schemas.openxmlformats.org/officeDocument/2006/relationships/tags" Target="../tags/tag508.xml" /><Relationship Id="rId239" Type="http://schemas.openxmlformats.org/officeDocument/2006/relationships/tags" Target="../tags/tag509.xml" /><Relationship Id="rId24" Type="http://schemas.openxmlformats.org/officeDocument/2006/relationships/tags" Target="../tags/tag325.xml" /><Relationship Id="rId240" Type="http://schemas.openxmlformats.org/officeDocument/2006/relationships/oleObject" Target="../embeddings/oleObject51.bin" TargetMode="Internal" /><Relationship Id="rId241" Type="http://schemas.openxmlformats.org/officeDocument/2006/relationships/image" Target="../media/image75.wmf" /><Relationship Id="rId242" Type="http://schemas.openxmlformats.org/officeDocument/2006/relationships/tags" Target="../tags/tag510.xml" /><Relationship Id="rId243" Type="http://schemas.openxmlformats.org/officeDocument/2006/relationships/tags" Target="../tags/tag511.xml" /><Relationship Id="rId244" Type="http://schemas.openxmlformats.org/officeDocument/2006/relationships/tags" Target="../tags/tag512.xml" /><Relationship Id="rId245" Type="http://schemas.openxmlformats.org/officeDocument/2006/relationships/oleObject" Target="../embeddings/oleObject52.bin" TargetMode="Internal" /><Relationship Id="rId246" Type="http://schemas.openxmlformats.org/officeDocument/2006/relationships/image" Target="../media/image76.wmf" /><Relationship Id="rId247" Type="http://schemas.openxmlformats.org/officeDocument/2006/relationships/tags" Target="../tags/tag513.xml" /><Relationship Id="rId248" Type="http://schemas.openxmlformats.org/officeDocument/2006/relationships/oleObject" Target="../embeddings/oleObject53.bin" TargetMode="Internal" /><Relationship Id="rId249" Type="http://schemas.openxmlformats.org/officeDocument/2006/relationships/image" Target="../media/image77.wmf" /><Relationship Id="rId25" Type="http://schemas.openxmlformats.org/officeDocument/2006/relationships/tags" Target="../tags/tag326.xml" /><Relationship Id="rId250" Type="http://schemas.openxmlformats.org/officeDocument/2006/relationships/tags" Target="../tags/tag514.xml" /><Relationship Id="rId251" Type="http://schemas.openxmlformats.org/officeDocument/2006/relationships/tags" Target="../tags/tag515.xml" /><Relationship Id="rId252" Type="http://schemas.openxmlformats.org/officeDocument/2006/relationships/oleObject" Target="../embeddings/oleObject54.bin" TargetMode="Internal" /><Relationship Id="rId253" Type="http://schemas.openxmlformats.org/officeDocument/2006/relationships/image" Target="../media/image78.wmf" /><Relationship Id="rId254" Type="http://schemas.openxmlformats.org/officeDocument/2006/relationships/tags" Target="../tags/tag516.xml" /><Relationship Id="rId255" Type="http://schemas.openxmlformats.org/officeDocument/2006/relationships/oleObject" Target="../embeddings/oleObject55.bin" TargetMode="Internal" /><Relationship Id="rId256" Type="http://schemas.openxmlformats.org/officeDocument/2006/relationships/image" Target="../media/image79.wmf" /><Relationship Id="rId257" Type="http://schemas.openxmlformats.org/officeDocument/2006/relationships/tags" Target="../tags/tag517.xml" /><Relationship Id="rId258" Type="http://schemas.openxmlformats.org/officeDocument/2006/relationships/tags" Target="../tags/tag518.xml" /><Relationship Id="rId259" Type="http://schemas.openxmlformats.org/officeDocument/2006/relationships/oleObject" Target="../embeddings/oleObject56.bin" TargetMode="Internal" /><Relationship Id="rId26" Type="http://schemas.openxmlformats.org/officeDocument/2006/relationships/tags" Target="../tags/tag327.xml" /><Relationship Id="rId260" Type="http://schemas.openxmlformats.org/officeDocument/2006/relationships/image" Target="../media/image80.wmf" /><Relationship Id="rId261" Type="http://schemas.openxmlformats.org/officeDocument/2006/relationships/tags" Target="../tags/tag519.xml" /><Relationship Id="rId262" Type="http://schemas.openxmlformats.org/officeDocument/2006/relationships/oleObject" Target="../embeddings/oleObject57.bin" TargetMode="Internal" /><Relationship Id="rId263" Type="http://schemas.openxmlformats.org/officeDocument/2006/relationships/image" Target="../media/image81.wmf" /><Relationship Id="rId264" Type="http://schemas.openxmlformats.org/officeDocument/2006/relationships/tags" Target="../tags/tag520.xml" /><Relationship Id="rId265" Type="http://schemas.openxmlformats.org/officeDocument/2006/relationships/tags" Target="../tags/tag521.xml" /><Relationship Id="rId266" Type="http://schemas.openxmlformats.org/officeDocument/2006/relationships/tags" Target="../tags/tag522.xml" /><Relationship Id="rId267" Type="http://schemas.openxmlformats.org/officeDocument/2006/relationships/tags" Target="../tags/tag523.xml" /><Relationship Id="rId268" Type="http://schemas.openxmlformats.org/officeDocument/2006/relationships/tags" Target="../tags/tag524.xml" /><Relationship Id="rId269" Type="http://schemas.openxmlformats.org/officeDocument/2006/relationships/tags" Target="../tags/tag525.xml" /><Relationship Id="rId27" Type="http://schemas.openxmlformats.org/officeDocument/2006/relationships/tags" Target="../tags/tag328.xml" /><Relationship Id="rId270" Type="http://schemas.openxmlformats.org/officeDocument/2006/relationships/tags" Target="../tags/tag526.xml" /><Relationship Id="rId271" Type="http://schemas.openxmlformats.org/officeDocument/2006/relationships/tags" Target="../tags/tag527.xml" /><Relationship Id="rId272" Type="http://schemas.openxmlformats.org/officeDocument/2006/relationships/tags" Target="../tags/tag528.xml" /><Relationship Id="rId273" Type="http://schemas.openxmlformats.org/officeDocument/2006/relationships/tags" Target="../tags/tag529.xml" /><Relationship Id="rId274" Type="http://schemas.openxmlformats.org/officeDocument/2006/relationships/tags" Target="../tags/tag530.xml" /><Relationship Id="rId275" Type="http://schemas.openxmlformats.org/officeDocument/2006/relationships/tags" Target="../tags/tag531.xml" /><Relationship Id="rId276" Type="http://schemas.openxmlformats.org/officeDocument/2006/relationships/tags" Target="../tags/tag532.xml" /><Relationship Id="rId277" Type="http://schemas.openxmlformats.org/officeDocument/2006/relationships/tags" Target="../tags/tag533.xml" /><Relationship Id="rId278" Type="http://schemas.openxmlformats.org/officeDocument/2006/relationships/tags" Target="../tags/tag534.xml" /><Relationship Id="rId279" Type="http://schemas.openxmlformats.org/officeDocument/2006/relationships/tags" Target="../tags/tag535.xml" /><Relationship Id="rId28" Type="http://schemas.openxmlformats.org/officeDocument/2006/relationships/tags" Target="../tags/tag329.xml" /><Relationship Id="rId280" Type="http://schemas.openxmlformats.org/officeDocument/2006/relationships/tags" Target="../tags/tag536.xml" /><Relationship Id="rId281" Type="http://schemas.openxmlformats.org/officeDocument/2006/relationships/tags" Target="../tags/tag537.xml" /><Relationship Id="rId282" Type="http://schemas.openxmlformats.org/officeDocument/2006/relationships/tags" Target="../tags/tag538.xml" /><Relationship Id="rId283" Type="http://schemas.openxmlformats.org/officeDocument/2006/relationships/tags" Target="../tags/tag539.xml" /><Relationship Id="rId284" Type="http://schemas.openxmlformats.org/officeDocument/2006/relationships/tags" Target="../tags/tag540.xml" /><Relationship Id="rId285" Type="http://schemas.openxmlformats.org/officeDocument/2006/relationships/tags" Target="../tags/tag541.xml" /><Relationship Id="rId286" Type="http://schemas.openxmlformats.org/officeDocument/2006/relationships/tags" Target="../tags/tag542.xml" /><Relationship Id="rId287" Type="http://schemas.openxmlformats.org/officeDocument/2006/relationships/tags" Target="../tags/tag543.xml" /><Relationship Id="rId288" Type="http://schemas.openxmlformats.org/officeDocument/2006/relationships/tags" Target="../tags/tag544.xml" /><Relationship Id="rId289" Type="http://schemas.openxmlformats.org/officeDocument/2006/relationships/tags" Target="../tags/tag545.xml" /><Relationship Id="rId29" Type="http://schemas.openxmlformats.org/officeDocument/2006/relationships/tags" Target="../tags/tag330.xml" /><Relationship Id="rId290" Type="http://schemas.openxmlformats.org/officeDocument/2006/relationships/tags" Target="../tags/tag546.xml" /><Relationship Id="rId291" Type="http://schemas.openxmlformats.org/officeDocument/2006/relationships/tags" Target="../tags/tag547.xml" /><Relationship Id="rId292" Type="http://schemas.openxmlformats.org/officeDocument/2006/relationships/tags" Target="../tags/tag548.xml" /><Relationship Id="rId293" Type="http://schemas.openxmlformats.org/officeDocument/2006/relationships/tags" Target="../tags/tag549.xml" /><Relationship Id="rId294" Type="http://schemas.openxmlformats.org/officeDocument/2006/relationships/tags" Target="../tags/tag550.xml" /><Relationship Id="rId295" Type="http://schemas.openxmlformats.org/officeDocument/2006/relationships/tags" Target="../tags/tag551.xml" /><Relationship Id="rId296" Type="http://schemas.openxmlformats.org/officeDocument/2006/relationships/tags" Target="../tags/tag552.xml" /><Relationship Id="rId297" Type="http://schemas.openxmlformats.org/officeDocument/2006/relationships/tags" Target="../tags/tag553.xml" /><Relationship Id="rId298" Type="http://schemas.openxmlformats.org/officeDocument/2006/relationships/tags" Target="../tags/tag554.xml" /><Relationship Id="rId299" Type="http://schemas.openxmlformats.org/officeDocument/2006/relationships/tags" Target="../tags/tag555.xml" /><Relationship Id="rId3" Type="http://schemas.openxmlformats.org/officeDocument/2006/relationships/tags" Target="../tags/tag304.xml" /><Relationship Id="rId30" Type="http://schemas.openxmlformats.org/officeDocument/2006/relationships/tags" Target="../tags/tag331.xml" /><Relationship Id="rId300" Type="http://schemas.openxmlformats.org/officeDocument/2006/relationships/tags" Target="../tags/tag556.xml" /><Relationship Id="rId301" Type="http://schemas.openxmlformats.org/officeDocument/2006/relationships/tags" Target="../tags/tag557.xml" /><Relationship Id="rId302" Type="http://schemas.openxmlformats.org/officeDocument/2006/relationships/tags" Target="../tags/tag558.xml" /><Relationship Id="rId303" Type="http://schemas.openxmlformats.org/officeDocument/2006/relationships/tags" Target="../tags/tag559.xml" /><Relationship Id="rId304" Type="http://schemas.openxmlformats.org/officeDocument/2006/relationships/tags" Target="../tags/tag560.xml" /><Relationship Id="rId305" Type="http://schemas.openxmlformats.org/officeDocument/2006/relationships/tags" Target="../tags/tag561.xml" /><Relationship Id="rId306" Type="http://schemas.openxmlformats.org/officeDocument/2006/relationships/tags" Target="../tags/tag562.xml" /><Relationship Id="rId307" Type="http://schemas.openxmlformats.org/officeDocument/2006/relationships/tags" Target="../tags/tag563.xml" /><Relationship Id="rId308" Type="http://schemas.openxmlformats.org/officeDocument/2006/relationships/tags" Target="../tags/tag564.xml" /><Relationship Id="rId309" Type="http://schemas.openxmlformats.org/officeDocument/2006/relationships/tags" Target="../tags/tag565.xml" /><Relationship Id="rId31" Type="http://schemas.openxmlformats.org/officeDocument/2006/relationships/tags" Target="../tags/tag332.xml" /><Relationship Id="rId310" Type="http://schemas.openxmlformats.org/officeDocument/2006/relationships/tags" Target="../tags/tag566.xml" /><Relationship Id="rId311" Type="http://schemas.openxmlformats.org/officeDocument/2006/relationships/tags" Target="../tags/tag567.xml" /><Relationship Id="rId312" Type="http://schemas.openxmlformats.org/officeDocument/2006/relationships/tags" Target="../tags/tag568.xml" /><Relationship Id="rId313" Type="http://schemas.openxmlformats.org/officeDocument/2006/relationships/tags" Target="../tags/tag569.xml" /><Relationship Id="rId314" Type="http://schemas.openxmlformats.org/officeDocument/2006/relationships/tags" Target="../tags/tag570.xml" /><Relationship Id="rId315" Type="http://schemas.openxmlformats.org/officeDocument/2006/relationships/tags" Target="../tags/tag571.xml" /><Relationship Id="rId316" Type="http://schemas.openxmlformats.org/officeDocument/2006/relationships/tags" Target="../tags/tag572.xml" /><Relationship Id="rId317" Type="http://schemas.openxmlformats.org/officeDocument/2006/relationships/tags" Target="../tags/tag573.xml" /><Relationship Id="rId318" Type="http://schemas.openxmlformats.org/officeDocument/2006/relationships/tags" Target="../tags/tag574.xml" /><Relationship Id="rId319" Type="http://schemas.openxmlformats.org/officeDocument/2006/relationships/tags" Target="../tags/tag575.xml" /><Relationship Id="rId32" Type="http://schemas.openxmlformats.org/officeDocument/2006/relationships/tags" Target="../tags/tag333.xml" /><Relationship Id="rId320" Type="http://schemas.openxmlformats.org/officeDocument/2006/relationships/tags" Target="../tags/tag576.xml" /><Relationship Id="rId321" Type="http://schemas.openxmlformats.org/officeDocument/2006/relationships/tags" Target="../tags/tag577.xml" /><Relationship Id="rId322" Type="http://schemas.openxmlformats.org/officeDocument/2006/relationships/tags" Target="../tags/tag578.xml" /><Relationship Id="rId323" Type="http://schemas.openxmlformats.org/officeDocument/2006/relationships/tags" Target="../tags/tag579.xml" /><Relationship Id="rId324" Type="http://schemas.openxmlformats.org/officeDocument/2006/relationships/tags" Target="../tags/tag580.xml" /><Relationship Id="rId325" Type="http://schemas.openxmlformats.org/officeDocument/2006/relationships/tags" Target="../tags/tag581.xml" /><Relationship Id="rId326" Type="http://schemas.openxmlformats.org/officeDocument/2006/relationships/tags" Target="../tags/tag582.xml" /><Relationship Id="rId327" Type="http://schemas.openxmlformats.org/officeDocument/2006/relationships/tags" Target="../tags/tag583.xml" /><Relationship Id="rId328" Type="http://schemas.openxmlformats.org/officeDocument/2006/relationships/tags" Target="../tags/tag584.xml" /><Relationship Id="rId329" Type="http://schemas.openxmlformats.org/officeDocument/2006/relationships/tags" Target="../tags/tag585.xml" /><Relationship Id="rId33" Type="http://schemas.openxmlformats.org/officeDocument/2006/relationships/tags" Target="../tags/tag334.xml" /><Relationship Id="rId330" Type="http://schemas.openxmlformats.org/officeDocument/2006/relationships/tags" Target="../tags/tag586.xml" /><Relationship Id="rId331" Type="http://schemas.openxmlformats.org/officeDocument/2006/relationships/tags" Target="../tags/tag587.xml" /><Relationship Id="rId332" Type="http://schemas.openxmlformats.org/officeDocument/2006/relationships/tags" Target="../tags/tag588.xml" /><Relationship Id="rId333" Type="http://schemas.openxmlformats.org/officeDocument/2006/relationships/tags" Target="../tags/tag589.xml" /><Relationship Id="rId334" Type="http://schemas.openxmlformats.org/officeDocument/2006/relationships/tags" Target="../tags/tag590.xml" /><Relationship Id="rId335" Type="http://schemas.openxmlformats.org/officeDocument/2006/relationships/tags" Target="../tags/tag591.xml" /><Relationship Id="rId336" Type="http://schemas.openxmlformats.org/officeDocument/2006/relationships/tags" Target="../tags/tag592.xml" /><Relationship Id="rId337" Type="http://schemas.openxmlformats.org/officeDocument/2006/relationships/tags" Target="../tags/tag593.xml" /><Relationship Id="rId338" Type="http://schemas.openxmlformats.org/officeDocument/2006/relationships/tags" Target="../tags/tag594.xml" /><Relationship Id="rId339" Type="http://schemas.openxmlformats.org/officeDocument/2006/relationships/tags" Target="../tags/tag595.xml" /><Relationship Id="rId34" Type="http://schemas.openxmlformats.org/officeDocument/2006/relationships/tags" Target="../tags/tag335.xml" /><Relationship Id="rId340" Type="http://schemas.openxmlformats.org/officeDocument/2006/relationships/tags" Target="../tags/tag596.xml" /><Relationship Id="rId341" Type="http://schemas.openxmlformats.org/officeDocument/2006/relationships/tags" Target="../tags/tag597.xml" /><Relationship Id="rId342" Type="http://schemas.openxmlformats.org/officeDocument/2006/relationships/tags" Target="../tags/tag598.xml" /><Relationship Id="rId343" Type="http://schemas.openxmlformats.org/officeDocument/2006/relationships/tags" Target="../tags/tag599.xml" /><Relationship Id="rId344" Type="http://schemas.openxmlformats.org/officeDocument/2006/relationships/tags" Target="../tags/tag600.xml" /><Relationship Id="rId345" Type="http://schemas.openxmlformats.org/officeDocument/2006/relationships/tags" Target="../tags/tag601.xml" /><Relationship Id="rId346" Type="http://schemas.openxmlformats.org/officeDocument/2006/relationships/tags" Target="../tags/tag602.xml" /><Relationship Id="rId347" Type="http://schemas.openxmlformats.org/officeDocument/2006/relationships/tags" Target="../tags/tag603.xml" /><Relationship Id="rId348" Type="http://schemas.openxmlformats.org/officeDocument/2006/relationships/tags" Target="../tags/tag604.xml" /><Relationship Id="rId349" Type="http://schemas.openxmlformats.org/officeDocument/2006/relationships/tags" Target="../tags/tag605.xml" /><Relationship Id="rId35" Type="http://schemas.openxmlformats.org/officeDocument/2006/relationships/tags" Target="../tags/tag336.xml" /><Relationship Id="rId350" Type="http://schemas.openxmlformats.org/officeDocument/2006/relationships/tags" Target="../tags/tag606.xml" /><Relationship Id="rId351" Type="http://schemas.openxmlformats.org/officeDocument/2006/relationships/tags" Target="../tags/tag607.xml" /><Relationship Id="rId352" Type="http://schemas.openxmlformats.org/officeDocument/2006/relationships/tags" Target="../tags/tag608.xml" /><Relationship Id="rId353" Type="http://schemas.openxmlformats.org/officeDocument/2006/relationships/tags" Target="../tags/tag609.xml" /><Relationship Id="rId354" Type="http://schemas.openxmlformats.org/officeDocument/2006/relationships/tags" Target="../tags/tag610.xml" /><Relationship Id="rId355" Type="http://schemas.openxmlformats.org/officeDocument/2006/relationships/tags" Target="../tags/tag611.xml" /><Relationship Id="rId356" Type="http://schemas.openxmlformats.org/officeDocument/2006/relationships/tags" Target="../tags/tag612.xml" /><Relationship Id="rId357" Type="http://schemas.openxmlformats.org/officeDocument/2006/relationships/tags" Target="../tags/tag613.xml" /><Relationship Id="rId358" Type="http://schemas.openxmlformats.org/officeDocument/2006/relationships/tags" Target="../tags/tag614.xml" /><Relationship Id="rId359" Type="http://schemas.openxmlformats.org/officeDocument/2006/relationships/tags" Target="../tags/tag615.xml" /><Relationship Id="rId36" Type="http://schemas.openxmlformats.org/officeDocument/2006/relationships/tags" Target="../tags/tag337.xml" /><Relationship Id="rId360" Type="http://schemas.openxmlformats.org/officeDocument/2006/relationships/tags" Target="../tags/tag616.xml" /><Relationship Id="rId361" Type="http://schemas.openxmlformats.org/officeDocument/2006/relationships/tags" Target="../tags/tag617.xml" /><Relationship Id="rId362" Type="http://schemas.openxmlformats.org/officeDocument/2006/relationships/tags" Target="../tags/tag618.xml" /><Relationship Id="rId363" Type="http://schemas.openxmlformats.org/officeDocument/2006/relationships/tags" Target="../tags/tag619.xml" /><Relationship Id="rId364" Type="http://schemas.openxmlformats.org/officeDocument/2006/relationships/tags" Target="../tags/tag620.xml" /><Relationship Id="rId365" Type="http://schemas.openxmlformats.org/officeDocument/2006/relationships/tags" Target="../tags/tag621.xml" /><Relationship Id="rId366" Type="http://schemas.openxmlformats.org/officeDocument/2006/relationships/tags" Target="../tags/tag622.xml" /><Relationship Id="rId367" Type="http://schemas.openxmlformats.org/officeDocument/2006/relationships/tags" Target="../tags/tag623.xml" /><Relationship Id="rId368" Type="http://schemas.openxmlformats.org/officeDocument/2006/relationships/tags" Target="../tags/tag624.xml" /><Relationship Id="rId369" Type="http://schemas.openxmlformats.org/officeDocument/2006/relationships/tags" Target="../tags/tag625.xml" /><Relationship Id="rId37" Type="http://schemas.openxmlformats.org/officeDocument/2006/relationships/tags" Target="../tags/tag338.xml" /><Relationship Id="rId370" Type="http://schemas.openxmlformats.org/officeDocument/2006/relationships/tags" Target="../tags/tag626.xml" /><Relationship Id="rId371" Type="http://schemas.openxmlformats.org/officeDocument/2006/relationships/tags" Target="../tags/tag627.xml" /><Relationship Id="rId372" Type="http://schemas.openxmlformats.org/officeDocument/2006/relationships/tags" Target="../tags/tag628.xml" /><Relationship Id="rId373" Type="http://schemas.openxmlformats.org/officeDocument/2006/relationships/tags" Target="../tags/tag629.xml" /><Relationship Id="rId374" Type="http://schemas.openxmlformats.org/officeDocument/2006/relationships/tags" Target="../tags/tag630.xml" /><Relationship Id="rId375" Type="http://schemas.openxmlformats.org/officeDocument/2006/relationships/tags" Target="../tags/tag631.xml" /><Relationship Id="rId376" Type="http://schemas.openxmlformats.org/officeDocument/2006/relationships/tags" Target="../tags/tag632.xml" /><Relationship Id="rId377" Type="http://schemas.openxmlformats.org/officeDocument/2006/relationships/tags" Target="../tags/tag633.xml" /><Relationship Id="rId378" Type="http://schemas.openxmlformats.org/officeDocument/2006/relationships/tags" Target="../tags/tag634.xml" /><Relationship Id="rId379" Type="http://schemas.openxmlformats.org/officeDocument/2006/relationships/tags" Target="../tags/tag635.xml" /><Relationship Id="rId38" Type="http://schemas.openxmlformats.org/officeDocument/2006/relationships/tags" Target="../tags/tag339.xml" /><Relationship Id="rId380" Type="http://schemas.openxmlformats.org/officeDocument/2006/relationships/tags" Target="../tags/tag636.xml" /><Relationship Id="rId381" Type="http://schemas.openxmlformats.org/officeDocument/2006/relationships/tags" Target="../tags/tag637.xml" /><Relationship Id="rId382" Type="http://schemas.openxmlformats.org/officeDocument/2006/relationships/tags" Target="../tags/tag638.xml" /><Relationship Id="rId383" Type="http://schemas.openxmlformats.org/officeDocument/2006/relationships/tags" Target="../tags/tag639.xml" /><Relationship Id="rId384" Type="http://schemas.openxmlformats.org/officeDocument/2006/relationships/tags" Target="../tags/tag640.xml" /><Relationship Id="rId385" Type="http://schemas.openxmlformats.org/officeDocument/2006/relationships/tags" Target="../tags/tag641.xml" /><Relationship Id="rId386" Type="http://schemas.openxmlformats.org/officeDocument/2006/relationships/tags" Target="../tags/tag642.xml" /><Relationship Id="rId387" Type="http://schemas.openxmlformats.org/officeDocument/2006/relationships/tags" Target="../tags/tag643.xml" /><Relationship Id="rId388" Type="http://schemas.openxmlformats.org/officeDocument/2006/relationships/tags" Target="../tags/tag644.xml" /><Relationship Id="rId389" Type="http://schemas.openxmlformats.org/officeDocument/2006/relationships/tags" Target="../tags/tag645.xml" /><Relationship Id="rId39" Type="http://schemas.openxmlformats.org/officeDocument/2006/relationships/tags" Target="../tags/tag340.xml" /><Relationship Id="rId390" Type="http://schemas.openxmlformats.org/officeDocument/2006/relationships/tags" Target="../tags/tag646.xml" /><Relationship Id="rId391" Type="http://schemas.openxmlformats.org/officeDocument/2006/relationships/tags" Target="../tags/tag647.xml" /><Relationship Id="rId392" Type="http://schemas.openxmlformats.org/officeDocument/2006/relationships/tags" Target="../tags/tag648.xml" /><Relationship Id="rId393" Type="http://schemas.openxmlformats.org/officeDocument/2006/relationships/tags" Target="../tags/tag649.xml" /><Relationship Id="rId394" Type="http://schemas.openxmlformats.org/officeDocument/2006/relationships/tags" Target="../tags/tag650.xml" /><Relationship Id="rId395" Type="http://schemas.openxmlformats.org/officeDocument/2006/relationships/tags" Target="../tags/tag651.xml" /><Relationship Id="rId396" Type="http://schemas.openxmlformats.org/officeDocument/2006/relationships/tags" Target="../tags/tag652.xml" /><Relationship Id="rId397" Type="http://schemas.openxmlformats.org/officeDocument/2006/relationships/tags" Target="../tags/tag653.xml" /><Relationship Id="rId398" Type="http://schemas.openxmlformats.org/officeDocument/2006/relationships/tags" Target="../tags/tag654.xml" /><Relationship Id="rId399" Type="http://schemas.openxmlformats.org/officeDocument/2006/relationships/tags" Target="../tags/tag655.xml" /><Relationship Id="rId4" Type="http://schemas.openxmlformats.org/officeDocument/2006/relationships/tags" Target="../tags/tag305.xml" /><Relationship Id="rId40" Type="http://schemas.openxmlformats.org/officeDocument/2006/relationships/tags" Target="../tags/tag341.xml" /><Relationship Id="rId400" Type="http://schemas.openxmlformats.org/officeDocument/2006/relationships/tags" Target="../tags/tag656.xml" /><Relationship Id="rId401" Type="http://schemas.openxmlformats.org/officeDocument/2006/relationships/tags" Target="../tags/tag657.xml" /><Relationship Id="rId402" Type="http://schemas.openxmlformats.org/officeDocument/2006/relationships/tags" Target="../tags/tag658.xml" /><Relationship Id="rId403" Type="http://schemas.openxmlformats.org/officeDocument/2006/relationships/tags" Target="../tags/tag659.xml" /><Relationship Id="rId404" Type="http://schemas.openxmlformats.org/officeDocument/2006/relationships/tags" Target="../tags/tag660.xml" /><Relationship Id="rId405" Type="http://schemas.openxmlformats.org/officeDocument/2006/relationships/tags" Target="../tags/tag661.xml" /><Relationship Id="rId406" Type="http://schemas.openxmlformats.org/officeDocument/2006/relationships/tags" Target="../tags/tag662.xml" /><Relationship Id="rId407" Type="http://schemas.openxmlformats.org/officeDocument/2006/relationships/tags" Target="../tags/tag663.xml" /><Relationship Id="rId408" Type="http://schemas.openxmlformats.org/officeDocument/2006/relationships/tags" Target="../tags/tag664.xml" /><Relationship Id="rId409" Type="http://schemas.openxmlformats.org/officeDocument/2006/relationships/tags" Target="../tags/tag665.xml" /><Relationship Id="rId41" Type="http://schemas.openxmlformats.org/officeDocument/2006/relationships/tags" Target="../tags/tag342.xml" /><Relationship Id="rId410" Type="http://schemas.openxmlformats.org/officeDocument/2006/relationships/tags" Target="../tags/tag666.xml" /><Relationship Id="rId411" Type="http://schemas.openxmlformats.org/officeDocument/2006/relationships/tags" Target="../tags/tag667.xml" /><Relationship Id="rId412" Type="http://schemas.openxmlformats.org/officeDocument/2006/relationships/tags" Target="../tags/tag668.xml" /><Relationship Id="rId413" Type="http://schemas.openxmlformats.org/officeDocument/2006/relationships/tags" Target="../tags/tag669.xml" /><Relationship Id="rId414" Type="http://schemas.openxmlformats.org/officeDocument/2006/relationships/tags" Target="../tags/tag670.xml" /><Relationship Id="rId415" Type="http://schemas.openxmlformats.org/officeDocument/2006/relationships/tags" Target="../tags/tag671.xml" /><Relationship Id="rId416" Type="http://schemas.openxmlformats.org/officeDocument/2006/relationships/tags" Target="../tags/tag672.xml" /><Relationship Id="rId417" Type="http://schemas.openxmlformats.org/officeDocument/2006/relationships/tags" Target="../tags/tag673.xml" /><Relationship Id="rId418" Type="http://schemas.openxmlformats.org/officeDocument/2006/relationships/tags" Target="../tags/tag674.xml" /><Relationship Id="rId419" Type="http://schemas.openxmlformats.org/officeDocument/2006/relationships/tags" Target="../tags/tag675.xml" /><Relationship Id="rId42" Type="http://schemas.openxmlformats.org/officeDocument/2006/relationships/tags" Target="../tags/tag343.xml" /><Relationship Id="rId420" Type="http://schemas.openxmlformats.org/officeDocument/2006/relationships/tags" Target="../tags/tag676.xml" /><Relationship Id="rId421" Type="http://schemas.openxmlformats.org/officeDocument/2006/relationships/tags" Target="../tags/tag677.xml" /><Relationship Id="rId422" Type="http://schemas.openxmlformats.org/officeDocument/2006/relationships/tags" Target="../tags/tag678.xml" /><Relationship Id="rId423" Type="http://schemas.openxmlformats.org/officeDocument/2006/relationships/tags" Target="../tags/tag679.xml" /><Relationship Id="rId424" Type="http://schemas.openxmlformats.org/officeDocument/2006/relationships/tags" Target="../tags/tag680.xml" /><Relationship Id="rId425" Type="http://schemas.openxmlformats.org/officeDocument/2006/relationships/tags" Target="../tags/tag681.xml" /><Relationship Id="rId426" Type="http://schemas.openxmlformats.org/officeDocument/2006/relationships/tags" Target="../tags/tag682.xml" /><Relationship Id="rId427" Type="http://schemas.openxmlformats.org/officeDocument/2006/relationships/tags" Target="../tags/tag683.xml" /><Relationship Id="rId428" Type="http://schemas.openxmlformats.org/officeDocument/2006/relationships/tags" Target="../tags/tag684.xml" /><Relationship Id="rId429" Type="http://schemas.openxmlformats.org/officeDocument/2006/relationships/tags" Target="../tags/tag685.xml" /><Relationship Id="rId43" Type="http://schemas.openxmlformats.org/officeDocument/2006/relationships/tags" Target="../tags/tag344.xml" /><Relationship Id="rId430" Type="http://schemas.openxmlformats.org/officeDocument/2006/relationships/tags" Target="../tags/tag686.xml" /><Relationship Id="rId431" Type="http://schemas.openxmlformats.org/officeDocument/2006/relationships/tags" Target="../tags/tag687.xml" /><Relationship Id="rId432" Type="http://schemas.openxmlformats.org/officeDocument/2006/relationships/tags" Target="../tags/tag688.xml" /><Relationship Id="rId433" Type="http://schemas.openxmlformats.org/officeDocument/2006/relationships/tags" Target="../tags/tag689.xml" /><Relationship Id="rId434" Type="http://schemas.openxmlformats.org/officeDocument/2006/relationships/tags" Target="../tags/tag690.xml" /><Relationship Id="rId435" Type="http://schemas.openxmlformats.org/officeDocument/2006/relationships/tags" Target="../tags/tag691.xml" /><Relationship Id="rId436" Type="http://schemas.openxmlformats.org/officeDocument/2006/relationships/tags" Target="../tags/tag692.xml" /><Relationship Id="rId437" Type="http://schemas.openxmlformats.org/officeDocument/2006/relationships/tags" Target="../tags/tag693.xml" /><Relationship Id="rId438" Type="http://schemas.openxmlformats.org/officeDocument/2006/relationships/tags" Target="../tags/tag694.xml" /><Relationship Id="rId439" Type="http://schemas.openxmlformats.org/officeDocument/2006/relationships/tags" Target="../tags/tag695.xml" /><Relationship Id="rId44" Type="http://schemas.openxmlformats.org/officeDocument/2006/relationships/tags" Target="../tags/tag345.xml" /><Relationship Id="rId440" Type="http://schemas.openxmlformats.org/officeDocument/2006/relationships/tags" Target="../tags/tag696.xml" /><Relationship Id="rId441" Type="http://schemas.openxmlformats.org/officeDocument/2006/relationships/tags" Target="../tags/tag697.xml" /><Relationship Id="rId442" Type="http://schemas.openxmlformats.org/officeDocument/2006/relationships/tags" Target="../tags/tag698.xml" /><Relationship Id="rId443" Type="http://schemas.openxmlformats.org/officeDocument/2006/relationships/tags" Target="../tags/tag699.xml" /><Relationship Id="rId444" Type="http://schemas.openxmlformats.org/officeDocument/2006/relationships/tags" Target="../tags/tag700.xml" /><Relationship Id="rId445" Type="http://schemas.openxmlformats.org/officeDocument/2006/relationships/tags" Target="../tags/tag701.xml" /><Relationship Id="rId446" Type="http://schemas.openxmlformats.org/officeDocument/2006/relationships/tags" Target="../tags/tag702.xml" /><Relationship Id="rId447" Type="http://schemas.openxmlformats.org/officeDocument/2006/relationships/tags" Target="../tags/tag703.xml" /><Relationship Id="rId448" Type="http://schemas.openxmlformats.org/officeDocument/2006/relationships/tags" Target="../tags/tag704.xml" /><Relationship Id="rId449" Type="http://schemas.openxmlformats.org/officeDocument/2006/relationships/tags" Target="../tags/tag705.xml" /><Relationship Id="rId45" Type="http://schemas.openxmlformats.org/officeDocument/2006/relationships/tags" Target="../tags/tag346.xml" /><Relationship Id="rId450" Type="http://schemas.openxmlformats.org/officeDocument/2006/relationships/tags" Target="../tags/tag706.xml" /><Relationship Id="rId451" Type="http://schemas.openxmlformats.org/officeDocument/2006/relationships/oleObject" Target="../embeddings/oleObject58.bin" TargetMode="Internal" /><Relationship Id="rId452" Type="http://schemas.openxmlformats.org/officeDocument/2006/relationships/tags" Target="../tags/tag707.xml" /><Relationship Id="rId453" Type="http://schemas.openxmlformats.org/officeDocument/2006/relationships/oleObject" Target="../embeddings/oleObject59.bin" TargetMode="Internal" /><Relationship Id="rId454" Type="http://schemas.openxmlformats.org/officeDocument/2006/relationships/tags" Target="../tags/tag708.xml" /><Relationship Id="rId455" Type="http://schemas.openxmlformats.org/officeDocument/2006/relationships/oleObject" Target="../embeddings/oleObject60.bin" TargetMode="Internal" /><Relationship Id="rId456" Type="http://schemas.openxmlformats.org/officeDocument/2006/relationships/tags" Target="../tags/tag709.xml" /><Relationship Id="rId457" Type="http://schemas.openxmlformats.org/officeDocument/2006/relationships/oleObject" Target="../embeddings/oleObject61.bin" TargetMode="Internal" /><Relationship Id="rId458" Type="http://schemas.openxmlformats.org/officeDocument/2006/relationships/tags" Target="../tags/tag710.xml" /><Relationship Id="rId459" Type="http://schemas.openxmlformats.org/officeDocument/2006/relationships/oleObject" Target="../embeddings/oleObject62.bin" TargetMode="Internal" /><Relationship Id="rId46" Type="http://schemas.openxmlformats.org/officeDocument/2006/relationships/tags" Target="../tags/tag347.xml" /><Relationship Id="rId460" Type="http://schemas.openxmlformats.org/officeDocument/2006/relationships/tags" Target="../tags/tag711.xml" /><Relationship Id="rId461" Type="http://schemas.openxmlformats.org/officeDocument/2006/relationships/oleObject" Target="../embeddings/oleObject63.bin" TargetMode="Internal" /><Relationship Id="rId462" Type="http://schemas.openxmlformats.org/officeDocument/2006/relationships/tags" Target="../tags/tag712.xml" /><Relationship Id="rId463" Type="http://schemas.openxmlformats.org/officeDocument/2006/relationships/oleObject" Target="../embeddings/oleObject64.bin" TargetMode="Internal" /><Relationship Id="rId464" Type="http://schemas.openxmlformats.org/officeDocument/2006/relationships/tags" Target="../tags/tag713.xml" /><Relationship Id="rId465" Type="http://schemas.openxmlformats.org/officeDocument/2006/relationships/oleObject" Target="../embeddings/oleObject65.bin" TargetMode="Internal" /><Relationship Id="rId466" Type="http://schemas.openxmlformats.org/officeDocument/2006/relationships/tags" Target="../tags/tag714.xml" /><Relationship Id="rId467" Type="http://schemas.openxmlformats.org/officeDocument/2006/relationships/oleObject" Target="../embeddings/oleObject66.bin" TargetMode="Internal" /><Relationship Id="rId468" Type="http://schemas.openxmlformats.org/officeDocument/2006/relationships/tags" Target="../tags/tag715.xml" /><Relationship Id="rId469" Type="http://schemas.openxmlformats.org/officeDocument/2006/relationships/oleObject" Target="../embeddings/oleObject67.bin" TargetMode="Internal" /><Relationship Id="rId47" Type="http://schemas.openxmlformats.org/officeDocument/2006/relationships/tags" Target="../tags/tag348.xml" /><Relationship Id="rId470" Type="http://schemas.openxmlformats.org/officeDocument/2006/relationships/tags" Target="../tags/tag716.xml" /><Relationship Id="rId471" Type="http://schemas.openxmlformats.org/officeDocument/2006/relationships/oleObject" Target="../embeddings/oleObject68.bin" TargetMode="Internal" /><Relationship Id="rId472" Type="http://schemas.openxmlformats.org/officeDocument/2006/relationships/tags" Target="../tags/tag717.xml" /><Relationship Id="rId473" Type="http://schemas.openxmlformats.org/officeDocument/2006/relationships/oleObject" Target="../embeddings/oleObject69.bin" TargetMode="Internal" /><Relationship Id="rId474" Type="http://schemas.openxmlformats.org/officeDocument/2006/relationships/tags" Target="../tags/tag718.xml" /><Relationship Id="rId475" Type="http://schemas.openxmlformats.org/officeDocument/2006/relationships/oleObject" Target="../embeddings/oleObject70.bin" TargetMode="Internal" /><Relationship Id="rId476" Type="http://schemas.openxmlformats.org/officeDocument/2006/relationships/tags" Target="../tags/tag719.xml" /><Relationship Id="rId477" Type="http://schemas.openxmlformats.org/officeDocument/2006/relationships/tags" Target="../tags/tag720.xml" /><Relationship Id="rId478" Type="http://schemas.openxmlformats.org/officeDocument/2006/relationships/tags" Target="../tags/tag721.xml" /><Relationship Id="rId479" Type="http://schemas.openxmlformats.org/officeDocument/2006/relationships/tags" Target="../tags/tag722.xml" /><Relationship Id="rId48" Type="http://schemas.openxmlformats.org/officeDocument/2006/relationships/tags" Target="../tags/tag349.xml" /><Relationship Id="rId480" Type="http://schemas.openxmlformats.org/officeDocument/2006/relationships/tags" Target="../tags/tag723.xml" /><Relationship Id="rId481" Type="http://schemas.openxmlformats.org/officeDocument/2006/relationships/tags" Target="../tags/tag724.xml" /><Relationship Id="rId482" Type="http://schemas.openxmlformats.org/officeDocument/2006/relationships/tags" Target="../tags/tag725.xml" /><Relationship Id="rId483" Type="http://schemas.openxmlformats.org/officeDocument/2006/relationships/tags" Target="../tags/tag726.xml" /><Relationship Id="rId484" Type="http://schemas.openxmlformats.org/officeDocument/2006/relationships/tags" Target="../tags/tag727.xml" /><Relationship Id="rId485" Type="http://schemas.openxmlformats.org/officeDocument/2006/relationships/tags" Target="../tags/tag728.xml" /><Relationship Id="rId486" Type="http://schemas.openxmlformats.org/officeDocument/2006/relationships/tags" Target="../tags/tag729.xml" /><Relationship Id="rId487" Type="http://schemas.openxmlformats.org/officeDocument/2006/relationships/tags" Target="../tags/tag730.xml" /><Relationship Id="rId488" Type="http://schemas.openxmlformats.org/officeDocument/2006/relationships/tags" Target="../tags/tag731.xml" /><Relationship Id="rId489" Type="http://schemas.openxmlformats.org/officeDocument/2006/relationships/tags" Target="../tags/tag732.xml" /><Relationship Id="rId49" Type="http://schemas.openxmlformats.org/officeDocument/2006/relationships/tags" Target="../tags/tag350.xml" /><Relationship Id="rId490" Type="http://schemas.openxmlformats.org/officeDocument/2006/relationships/tags" Target="../tags/tag733.xml" /><Relationship Id="rId491" Type="http://schemas.openxmlformats.org/officeDocument/2006/relationships/tags" Target="../tags/tag734.xml" /><Relationship Id="rId492" Type="http://schemas.openxmlformats.org/officeDocument/2006/relationships/tags" Target="../tags/tag735.xml" /><Relationship Id="rId493" Type="http://schemas.openxmlformats.org/officeDocument/2006/relationships/tags" Target="../tags/tag736.xml" /><Relationship Id="rId494" Type="http://schemas.openxmlformats.org/officeDocument/2006/relationships/tags" Target="../tags/tag737.xml" /><Relationship Id="rId495" Type="http://schemas.openxmlformats.org/officeDocument/2006/relationships/vmlDrawing" Target="../drawings/vmlDrawing7.vml" /><Relationship Id="rId5" Type="http://schemas.openxmlformats.org/officeDocument/2006/relationships/tags" Target="../tags/tag306.xml" /><Relationship Id="rId50" Type="http://schemas.openxmlformats.org/officeDocument/2006/relationships/tags" Target="../tags/tag351.xml" /><Relationship Id="rId51" Type="http://schemas.openxmlformats.org/officeDocument/2006/relationships/tags" Target="../tags/tag352.xml" /><Relationship Id="rId52" Type="http://schemas.openxmlformats.org/officeDocument/2006/relationships/tags" Target="../tags/tag353.xml" /><Relationship Id="rId53" Type="http://schemas.openxmlformats.org/officeDocument/2006/relationships/tags" Target="../tags/tag354.xml" /><Relationship Id="rId54" Type="http://schemas.openxmlformats.org/officeDocument/2006/relationships/tags" Target="../tags/tag355.xml" /><Relationship Id="rId55" Type="http://schemas.openxmlformats.org/officeDocument/2006/relationships/tags" Target="../tags/tag356.xml" /><Relationship Id="rId56" Type="http://schemas.openxmlformats.org/officeDocument/2006/relationships/tags" Target="../tags/tag357.xml" /><Relationship Id="rId57" Type="http://schemas.openxmlformats.org/officeDocument/2006/relationships/tags" Target="../tags/tag358.xml" /><Relationship Id="rId58" Type="http://schemas.openxmlformats.org/officeDocument/2006/relationships/tags" Target="../tags/tag359.xml" /><Relationship Id="rId59" Type="http://schemas.openxmlformats.org/officeDocument/2006/relationships/tags" Target="../tags/tag360.xml" /><Relationship Id="rId6" Type="http://schemas.openxmlformats.org/officeDocument/2006/relationships/tags" Target="../tags/tag307.xml" /><Relationship Id="rId60" Type="http://schemas.openxmlformats.org/officeDocument/2006/relationships/tags" Target="../tags/tag361.xml" /><Relationship Id="rId61" Type="http://schemas.openxmlformats.org/officeDocument/2006/relationships/tags" Target="../tags/tag362.xml" /><Relationship Id="rId62" Type="http://schemas.openxmlformats.org/officeDocument/2006/relationships/tags" Target="../tags/tag363.xml" /><Relationship Id="rId63" Type="http://schemas.openxmlformats.org/officeDocument/2006/relationships/tags" Target="../tags/tag364.xml" /><Relationship Id="rId64" Type="http://schemas.openxmlformats.org/officeDocument/2006/relationships/tags" Target="../tags/tag365.xml" /><Relationship Id="rId65" Type="http://schemas.openxmlformats.org/officeDocument/2006/relationships/tags" Target="../tags/tag366.xml" /><Relationship Id="rId66" Type="http://schemas.openxmlformats.org/officeDocument/2006/relationships/tags" Target="../tags/tag367.xml" /><Relationship Id="rId67" Type="http://schemas.openxmlformats.org/officeDocument/2006/relationships/tags" Target="../tags/tag368.xml" /><Relationship Id="rId68" Type="http://schemas.openxmlformats.org/officeDocument/2006/relationships/tags" Target="../tags/tag369.xml" /><Relationship Id="rId69" Type="http://schemas.openxmlformats.org/officeDocument/2006/relationships/tags" Target="../tags/tag370.xml" /><Relationship Id="rId7" Type="http://schemas.openxmlformats.org/officeDocument/2006/relationships/tags" Target="../tags/tag308.xml" /><Relationship Id="rId70" Type="http://schemas.openxmlformats.org/officeDocument/2006/relationships/tags" Target="../tags/tag371.xml" /><Relationship Id="rId71" Type="http://schemas.openxmlformats.org/officeDocument/2006/relationships/tags" Target="../tags/tag372.xml" /><Relationship Id="rId72" Type="http://schemas.openxmlformats.org/officeDocument/2006/relationships/tags" Target="../tags/tag373.xml" /><Relationship Id="rId73" Type="http://schemas.openxmlformats.org/officeDocument/2006/relationships/tags" Target="../tags/tag374.xml" /><Relationship Id="rId74" Type="http://schemas.openxmlformats.org/officeDocument/2006/relationships/tags" Target="../tags/tag375.xml" /><Relationship Id="rId75" Type="http://schemas.openxmlformats.org/officeDocument/2006/relationships/tags" Target="../tags/tag376.xml" /><Relationship Id="rId76" Type="http://schemas.openxmlformats.org/officeDocument/2006/relationships/tags" Target="../tags/tag377.xml" /><Relationship Id="rId77" Type="http://schemas.openxmlformats.org/officeDocument/2006/relationships/tags" Target="../tags/tag378.xml" /><Relationship Id="rId78" Type="http://schemas.openxmlformats.org/officeDocument/2006/relationships/tags" Target="../tags/tag379.xml" /><Relationship Id="rId79" Type="http://schemas.openxmlformats.org/officeDocument/2006/relationships/tags" Target="../tags/tag380.xml" /><Relationship Id="rId8" Type="http://schemas.openxmlformats.org/officeDocument/2006/relationships/tags" Target="../tags/tag309.xml" /><Relationship Id="rId80" Type="http://schemas.openxmlformats.org/officeDocument/2006/relationships/tags" Target="../tags/tag381.xml" /><Relationship Id="rId81" Type="http://schemas.openxmlformats.org/officeDocument/2006/relationships/tags" Target="../tags/tag382.xml" /><Relationship Id="rId82" Type="http://schemas.openxmlformats.org/officeDocument/2006/relationships/tags" Target="../tags/tag383.xml" /><Relationship Id="rId83" Type="http://schemas.openxmlformats.org/officeDocument/2006/relationships/tags" Target="../tags/tag384.xml" /><Relationship Id="rId84" Type="http://schemas.openxmlformats.org/officeDocument/2006/relationships/tags" Target="../tags/tag385.xml" /><Relationship Id="rId85" Type="http://schemas.openxmlformats.org/officeDocument/2006/relationships/tags" Target="../tags/tag386.xml" /><Relationship Id="rId86" Type="http://schemas.openxmlformats.org/officeDocument/2006/relationships/tags" Target="../tags/tag387.xml" /><Relationship Id="rId87" Type="http://schemas.openxmlformats.org/officeDocument/2006/relationships/tags" Target="../tags/tag388.xml" /><Relationship Id="rId88" Type="http://schemas.openxmlformats.org/officeDocument/2006/relationships/tags" Target="../tags/tag389.xml" /><Relationship Id="rId89" Type="http://schemas.openxmlformats.org/officeDocument/2006/relationships/tags" Target="../tags/tag390.xml" /><Relationship Id="rId9" Type="http://schemas.openxmlformats.org/officeDocument/2006/relationships/tags" Target="../tags/tag310.xml" /><Relationship Id="rId90" Type="http://schemas.openxmlformats.org/officeDocument/2006/relationships/tags" Target="../tags/tag391.xml" /><Relationship Id="rId91" Type="http://schemas.openxmlformats.org/officeDocument/2006/relationships/tags" Target="../tags/tag392.xml" /><Relationship Id="rId92" Type="http://schemas.openxmlformats.org/officeDocument/2006/relationships/tags" Target="../tags/tag393.xml" /><Relationship Id="rId93" Type="http://schemas.openxmlformats.org/officeDocument/2006/relationships/tags" Target="../tags/tag394.xml" /><Relationship Id="rId94" Type="http://schemas.openxmlformats.org/officeDocument/2006/relationships/tags" Target="../tags/tag395.xml" /><Relationship Id="rId95" Type="http://schemas.openxmlformats.org/officeDocument/2006/relationships/tags" Target="../tags/tag396.xml" /><Relationship Id="rId96" Type="http://schemas.openxmlformats.org/officeDocument/2006/relationships/tags" Target="../tags/tag397.xml" /><Relationship Id="rId97" Type="http://schemas.openxmlformats.org/officeDocument/2006/relationships/tags" Target="../tags/tag398.xml" /><Relationship Id="rId98" Type="http://schemas.openxmlformats.org/officeDocument/2006/relationships/tags" Target="../tags/tag399.xml" /><Relationship Id="rId99" Type="http://schemas.openxmlformats.org/officeDocument/2006/relationships/tags" Target="../tags/tag40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746.xml" /><Relationship Id="rId100" Type="http://schemas.openxmlformats.org/officeDocument/2006/relationships/tags" Target="../tags/tag836.xml" /><Relationship Id="rId101" Type="http://schemas.openxmlformats.org/officeDocument/2006/relationships/tags" Target="../tags/tag837.xml" /><Relationship Id="rId102" Type="http://schemas.openxmlformats.org/officeDocument/2006/relationships/tags" Target="../tags/tag838.xml" /><Relationship Id="rId103" Type="http://schemas.openxmlformats.org/officeDocument/2006/relationships/tags" Target="../tags/tag839.xml" /><Relationship Id="rId104" Type="http://schemas.openxmlformats.org/officeDocument/2006/relationships/tags" Target="../tags/tag840.xml" /><Relationship Id="rId105" Type="http://schemas.openxmlformats.org/officeDocument/2006/relationships/tags" Target="../tags/tag841.xml" /><Relationship Id="rId106" Type="http://schemas.openxmlformats.org/officeDocument/2006/relationships/tags" Target="../tags/tag842.xml" /><Relationship Id="rId107" Type="http://schemas.openxmlformats.org/officeDocument/2006/relationships/tags" Target="../tags/tag843.xml" /><Relationship Id="rId108" Type="http://schemas.openxmlformats.org/officeDocument/2006/relationships/tags" Target="../tags/tag844.xml" /><Relationship Id="rId109" Type="http://schemas.openxmlformats.org/officeDocument/2006/relationships/tags" Target="../tags/tag845.xml" /><Relationship Id="rId11" Type="http://schemas.openxmlformats.org/officeDocument/2006/relationships/tags" Target="../tags/tag747.xml" /><Relationship Id="rId110" Type="http://schemas.openxmlformats.org/officeDocument/2006/relationships/tags" Target="../tags/tag846.xml" /><Relationship Id="rId111" Type="http://schemas.openxmlformats.org/officeDocument/2006/relationships/tags" Target="../tags/tag847.xml" /><Relationship Id="rId112" Type="http://schemas.openxmlformats.org/officeDocument/2006/relationships/tags" Target="../tags/tag848.xml" /><Relationship Id="rId113" Type="http://schemas.openxmlformats.org/officeDocument/2006/relationships/tags" Target="../tags/tag849.xml" /><Relationship Id="rId114" Type="http://schemas.openxmlformats.org/officeDocument/2006/relationships/tags" Target="../tags/tag850.xml" /><Relationship Id="rId115" Type="http://schemas.openxmlformats.org/officeDocument/2006/relationships/tags" Target="../tags/tag851.xml" /><Relationship Id="rId116" Type="http://schemas.openxmlformats.org/officeDocument/2006/relationships/tags" Target="../tags/tag852.xml" /><Relationship Id="rId117" Type="http://schemas.openxmlformats.org/officeDocument/2006/relationships/tags" Target="../tags/tag853.xml" /><Relationship Id="rId118" Type="http://schemas.openxmlformats.org/officeDocument/2006/relationships/tags" Target="../tags/tag854.xml" /><Relationship Id="rId119" Type="http://schemas.openxmlformats.org/officeDocument/2006/relationships/tags" Target="../tags/tag855.xml" /><Relationship Id="rId12" Type="http://schemas.openxmlformats.org/officeDocument/2006/relationships/tags" Target="../tags/tag748.xml" /><Relationship Id="rId120" Type="http://schemas.openxmlformats.org/officeDocument/2006/relationships/tags" Target="../tags/tag856.xml" /><Relationship Id="rId121" Type="http://schemas.openxmlformats.org/officeDocument/2006/relationships/tags" Target="../tags/tag857.xml" /><Relationship Id="rId122" Type="http://schemas.openxmlformats.org/officeDocument/2006/relationships/tags" Target="../tags/tag858.xml" /><Relationship Id="rId123" Type="http://schemas.openxmlformats.org/officeDocument/2006/relationships/tags" Target="../tags/tag859.xml" /><Relationship Id="rId124" Type="http://schemas.openxmlformats.org/officeDocument/2006/relationships/tags" Target="../tags/tag860.xml" /><Relationship Id="rId125" Type="http://schemas.openxmlformats.org/officeDocument/2006/relationships/tags" Target="../tags/tag861.xml" /><Relationship Id="rId126" Type="http://schemas.openxmlformats.org/officeDocument/2006/relationships/tags" Target="../tags/tag862.xml" /><Relationship Id="rId127" Type="http://schemas.openxmlformats.org/officeDocument/2006/relationships/tags" Target="../tags/tag863.xml" /><Relationship Id="rId128" Type="http://schemas.openxmlformats.org/officeDocument/2006/relationships/tags" Target="../tags/tag864.xml" /><Relationship Id="rId129" Type="http://schemas.openxmlformats.org/officeDocument/2006/relationships/tags" Target="../tags/tag865.xml" /><Relationship Id="rId13" Type="http://schemas.openxmlformats.org/officeDocument/2006/relationships/tags" Target="../tags/tag749.xml" /><Relationship Id="rId130" Type="http://schemas.openxmlformats.org/officeDocument/2006/relationships/tags" Target="../tags/tag866.xml" /><Relationship Id="rId131" Type="http://schemas.openxmlformats.org/officeDocument/2006/relationships/tags" Target="../tags/tag867.xml" /><Relationship Id="rId132" Type="http://schemas.openxmlformats.org/officeDocument/2006/relationships/tags" Target="../tags/tag868.xml" /><Relationship Id="rId133" Type="http://schemas.openxmlformats.org/officeDocument/2006/relationships/tags" Target="../tags/tag869.xml" /><Relationship Id="rId134" Type="http://schemas.openxmlformats.org/officeDocument/2006/relationships/tags" Target="../tags/tag870.xml" /><Relationship Id="rId135" Type="http://schemas.openxmlformats.org/officeDocument/2006/relationships/tags" Target="../tags/tag871.xml" /><Relationship Id="rId136" Type="http://schemas.openxmlformats.org/officeDocument/2006/relationships/tags" Target="../tags/tag872.xml" /><Relationship Id="rId137" Type="http://schemas.openxmlformats.org/officeDocument/2006/relationships/tags" Target="../tags/tag873.xml" /><Relationship Id="rId138" Type="http://schemas.openxmlformats.org/officeDocument/2006/relationships/tags" Target="../tags/tag874.xml" /><Relationship Id="rId139" Type="http://schemas.openxmlformats.org/officeDocument/2006/relationships/tags" Target="../tags/tag875.xml" /><Relationship Id="rId14" Type="http://schemas.openxmlformats.org/officeDocument/2006/relationships/tags" Target="../tags/tag750.xml" /><Relationship Id="rId140" Type="http://schemas.openxmlformats.org/officeDocument/2006/relationships/tags" Target="../tags/tag876.xml" /><Relationship Id="rId141" Type="http://schemas.openxmlformats.org/officeDocument/2006/relationships/tags" Target="../tags/tag877.xml" /><Relationship Id="rId142" Type="http://schemas.openxmlformats.org/officeDocument/2006/relationships/tags" Target="../tags/tag878.xml" /><Relationship Id="rId143" Type="http://schemas.openxmlformats.org/officeDocument/2006/relationships/tags" Target="../tags/tag879.xml" /><Relationship Id="rId144" Type="http://schemas.openxmlformats.org/officeDocument/2006/relationships/tags" Target="../tags/tag880.xml" /><Relationship Id="rId145" Type="http://schemas.openxmlformats.org/officeDocument/2006/relationships/tags" Target="../tags/tag881.xml" /><Relationship Id="rId146" Type="http://schemas.openxmlformats.org/officeDocument/2006/relationships/tags" Target="../tags/tag882.xml" /><Relationship Id="rId147" Type="http://schemas.openxmlformats.org/officeDocument/2006/relationships/tags" Target="../tags/tag883.xml" /><Relationship Id="rId148" Type="http://schemas.openxmlformats.org/officeDocument/2006/relationships/tags" Target="../tags/tag884.xml" /><Relationship Id="rId149" Type="http://schemas.openxmlformats.org/officeDocument/2006/relationships/tags" Target="../tags/tag885.xml" /><Relationship Id="rId15" Type="http://schemas.openxmlformats.org/officeDocument/2006/relationships/tags" Target="../tags/tag751.xml" /><Relationship Id="rId150" Type="http://schemas.openxmlformats.org/officeDocument/2006/relationships/tags" Target="../tags/tag886.xml" /><Relationship Id="rId151" Type="http://schemas.openxmlformats.org/officeDocument/2006/relationships/tags" Target="../tags/tag887.xml" /><Relationship Id="rId152" Type="http://schemas.openxmlformats.org/officeDocument/2006/relationships/tags" Target="../tags/tag888.xml" /><Relationship Id="rId153" Type="http://schemas.openxmlformats.org/officeDocument/2006/relationships/tags" Target="../tags/tag889.xml" /><Relationship Id="rId154" Type="http://schemas.openxmlformats.org/officeDocument/2006/relationships/tags" Target="../tags/tag890.xml" /><Relationship Id="rId155" Type="http://schemas.openxmlformats.org/officeDocument/2006/relationships/tags" Target="../tags/tag891.xml" /><Relationship Id="rId156" Type="http://schemas.openxmlformats.org/officeDocument/2006/relationships/tags" Target="../tags/tag892.xml" /><Relationship Id="rId157" Type="http://schemas.openxmlformats.org/officeDocument/2006/relationships/tags" Target="../tags/tag893.xml" /><Relationship Id="rId158" Type="http://schemas.openxmlformats.org/officeDocument/2006/relationships/tags" Target="../tags/tag894.xml" /><Relationship Id="rId159" Type="http://schemas.openxmlformats.org/officeDocument/2006/relationships/tags" Target="../tags/tag895.xml" /><Relationship Id="rId16" Type="http://schemas.openxmlformats.org/officeDocument/2006/relationships/tags" Target="../tags/tag752.xml" /><Relationship Id="rId160" Type="http://schemas.openxmlformats.org/officeDocument/2006/relationships/tags" Target="../tags/tag896.xml" /><Relationship Id="rId161" Type="http://schemas.openxmlformats.org/officeDocument/2006/relationships/tags" Target="../tags/tag897.xml" /><Relationship Id="rId162" Type="http://schemas.openxmlformats.org/officeDocument/2006/relationships/tags" Target="../tags/tag898.xml" /><Relationship Id="rId163" Type="http://schemas.openxmlformats.org/officeDocument/2006/relationships/tags" Target="../tags/tag899.xml" /><Relationship Id="rId164" Type="http://schemas.openxmlformats.org/officeDocument/2006/relationships/tags" Target="../tags/tag900.xml" /><Relationship Id="rId165" Type="http://schemas.openxmlformats.org/officeDocument/2006/relationships/tags" Target="../tags/tag901.xml" /><Relationship Id="rId166" Type="http://schemas.openxmlformats.org/officeDocument/2006/relationships/tags" Target="../tags/tag902.xml" /><Relationship Id="rId167" Type="http://schemas.openxmlformats.org/officeDocument/2006/relationships/tags" Target="../tags/tag903.xml" /><Relationship Id="rId168" Type="http://schemas.openxmlformats.org/officeDocument/2006/relationships/tags" Target="../tags/tag904.xml" /><Relationship Id="rId169" Type="http://schemas.openxmlformats.org/officeDocument/2006/relationships/tags" Target="../tags/tag905.xml" /><Relationship Id="rId17" Type="http://schemas.openxmlformats.org/officeDocument/2006/relationships/tags" Target="../tags/tag753.xml" /><Relationship Id="rId170" Type="http://schemas.openxmlformats.org/officeDocument/2006/relationships/tags" Target="../tags/tag906.xml" /><Relationship Id="rId171" Type="http://schemas.openxmlformats.org/officeDocument/2006/relationships/tags" Target="../tags/tag907.xml" /><Relationship Id="rId172" Type="http://schemas.openxmlformats.org/officeDocument/2006/relationships/tags" Target="../tags/tag908.xml" /><Relationship Id="rId173" Type="http://schemas.openxmlformats.org/officeDocument/2006/relationships/tags" Target="../tags/tag909.xml" /><Relationship Id="rId174" Type="http://schemas.openxmlformats.org/officeDocument/2006/relationships/tags" Target="../tags/tag910.xml" /><Relationship Id="rId175" Type="http://schemas.openxmlformats.org/officeDocument/2006/relationships/tags" Target="../tags/tag911.xml" /><Relationship Id="rId176" Type="http://schemas.openxmlformats.org/officeDocument/2006/relationships/tags" Target="../tags/tag912.xml" /><Relationship Id="rId177" Type="http://schemas.openxmlformats.org/officeDocument/2006/relationships/tags" Target="../tags/tag913.xml" /><Relationship Id="rId178" Type="http://schemas.openxmlformats.org/officeDocument/2006/relationships/tags" Target="../tags/tag914.xml" /><Relationship Id="rId179" Type="http://schemas.openxmlformats.org/officeDocument/2006/relationships/tags" Target="../tags/tag915.xml" /><Relationship Id="rId18" Type="http://schemas.openxmlformats.org/officeDocument/2006/relationships/tags" Target="../tags/tag754.xml" /><Relationship Id="rId180" Type="http://schemas.openxmlformats.org/officeDocument/2006/relationships/oleObject" Target="../embeddings/oleObject71.bin" TargetMode="Internal" /><Relationship Id="rId181" Type="http://schemas.openxmlformats.org/officeDocument/2006/relationships/image" Target="../media/image59.wmf" /><Relationship Id="rId182" Type="http://schemas.openxmlformats.org/officeDocument/2006/relationships/tags" Target="../tags/tag916.xml" /><Relationship Id="rId183" Type="http://schemas.openxmlformats.org/officeDocument/2006/relationships/oleObject" Target="../embeddings/oleObject72.bin" TargetMode="Internal" /><Relationship Id="rId184" Type="http://schemas.openxmlformats.org/officeDocument/2006/relationships/image" Target="../media/image60.wmf" /><Relationship Id="rId185" Type="http://schemas.openxmlformats.org/officeDocument/2006/relationships/tags" Target="../tags/tag917.xml" /><Relationship Id="rId186" Type="http://schemas.openxmlformats.org/officeDocument/2006/relationships/oleObject" Target="../embeddings/oleObject73.bin" TargetMode="Internal" /><Relationship Id="rId187" Type="http://schemas.openxmlformats.org/officeDocument/2006/relationships/image" Target="../media/image61.wmf" /><Relationship Id="rId188" Type="http://schemas.openxmlformats.org/officeDocument/2006/relationships/tags" Target="../tags/tag918.xml" /><Relationship Id="rId189" Type="http://schemas.openxmlformats.org/officeDocument/2006/relationships/oleObject" Target="../embeddings/oleObject74.bin" TargetMode="Internal" /><Relationship Id="rId19" Type="http://schemas.openxmlformats.org/officeDocument/2006/relationships/tags" Target="../tags/tag755.xml" /><Relationship Id="rId190" Type="http://schemas.openxmlformats.org/officeDocument/2006/relationships/image" Target="../media/image62.wmf" /><Relationship Id="rId191" Type="http://schemas.openxmlformats.org/officeDocument/2006/relationships/tags" Target="../tags/tag919.xml" /><Relationship Id="rId192" Type="http://schemas.openxmlformats.org/officeDocument/2006/relationships/oleObject" Target="../embeddings/oleObject75.bin" TargetMode="Internal" /><Relationship Id="rId193" Type="http://schemas.openxmlformats.org/officeDocument/2006/relationships/image" Target="../media/image63.wmf" /><Relationship Id="rId194" Type="http://schemas.openxmlformats.org/officeDocument/2006/relationships/tags" Target="../tags/tag920.xml" /><Relationship Id="rId195" Type="http://schemas.openxmlformats.org/officeDocument/2006/relationships/oleObject" Target="../embeddings/oleObject76.bin" TargetMode="Internal" /><Relationship Id="rId196" Type="http://schemas.openxmlformats.org/officeDocument/2006/relationships/image" Target="../media/image64.wmf" /><Relationship Id="rId197" Type="http://schemas.openxmlformats.org/officeDocument/2006/relationships/tags" Target="../tags/tag921.xml" /><Relationship Id="rId198" Type="http://schemas.openxmlformats.org/officeDocument/2006/relationships/oleObject" Target="../embeddings/oleObject77.bin" TargetMode="Internal" /><Relationship Id="rId199" Type="http://schemas.openxmlformats.org/officeDocument/2006/relationships/image" Target="../media/image65.wmf" /><Relationship Id="rId2" Type="http://schemas.openxmlformats.org/officeDocument/2006/relationships/tags" Target="../tags/tag738.xml" /><Relationship Id="rId20" Type="http://schemas.openxmlformats.org/officeDocument/2006/relationships/tags" Target="../tags/tag756.xml" /><Relationship Id="rId200" Type="http://schemas.openxmlformats.org/officeDocument/2006/relationships/tags" Target="../tags/tag922.xml" /><Relationship Id="rId201" Type="http://schemas.openxmlformats.org/officeDocument/2006/relationships/oleObject" Target="../embeddings/oleObject78.bin" TargetMode="Internal" /><Relationship Id="rId202" Type="http://schemas.openxmlformats.org/officeDocument/2006/relationships/image" Target="../media/image66.wmf" /><Relationship Id="rId203" Type="http://schemas.openxmlformats.org/officeDocument/2006/relationships/tags" Target="../tags/tag923.xml" /><Relationship Id="rId204" Type="http://schemas.openxmlformats.org/officeDocument/2006/relationships/oleObject" Target="../embeddings/oleObject79.bin" TargetMode="Internal" /><Relationship Id="rId205" Type="http://schemas.openxmlformats.org/officeDocument/2006/relationships/image" Target="../media/image67.wmf" /><Relationship Id="rId206" Type="http://schemas.openxmlformats.org/officeDocument/2006/relationships/tags" Target="../tags/tag924.xml" /><Relationship Id="rId207" Type="http://schemas.openxmlformats.org/officeDocument/2006/relationships/oleObject" Target="../embeddings/oleObject80.bin" TargetMode="Internal" /><Relationship Id="rId208" Type="http://schemas.openxmlformats.org/officeDocument/2006/relationships/image" Target="../media/image68.wmf" /><Relationship Id="rId209" Type="http://schemas.openxmlformats.org/officeDocument/2006/relationships/tags" Target="../tags/tag925.xml" /><Relationship Id="rId21" Type="http://schemas.openxmlformats.org/officeDocument/2006/relationships/tags" Target="../tags/tag757.xml" /><Relationship Id="rId210" Type="http://schemas.openxmlformats.org/officeDocument/2006/relationships/oleObject" Target="../embeddings/oleObject81.bin" TargetMode="Internal" /><Relationship Id="rId211" Type="http://schemas.openxmlformats.org/officeDocument/2006/relationships/image" Target="../media/image69.wmf" /><Relationship Id="rId212" Type="http://schemas.openxmlformats.org/officeDocument/2006/relationships/tags" Target="../tags/tag926.xml" /><Relationship Id="rId213" Type="http://schemas.openxmlformats.org/officeDocument/2006/relationships/oleObject" Target="../embeddings/oleObject82.bin" TargetMode="Internal" /><Relationship Id="rId214" Type="http://schemas.openxmlformats.org/officeDocument/2006/relationships/image" Target="../media/image70.wmf" /><Relationship Id="rId215" Type="http://schemas.openxmlformats.org/officeDocument/2006/relationships/tags" Target="../tags/tag927.xml" /><Relationship Id="rId216" Type="http://schemas.openxmlformats.org/officeDocument/2006/relationships/oleObject" Target="../embeddings/oleObject83.bin" TargetMode="Internal" /><Relationship Id="rId217" Type="http://schemas.openxmlformats.org/officeDocument/2006/relationships/image" Target="../media/image71.wmf" /><Relationship Id="rId218" Type="http://schemas.openxmlformats.org/officeDocument/2006/relationships/tags" Target="../tags/tag928.xml" /><Relationship Id="rId219" Type="http://schemas.openxmlformats.org/officeDocument/2006/relationships/tags" Target="../tags/tag929.xml" /><Relationship Id="rId22" Type="http://schemas.openxmlformats.org/officeDocument/2006/relationships/tags" Target="../tags/tag758.xml" /><Relationship Id="rId220" Type="http://schemas.openxmlformats.org/officeDocument/2006/relationships/tags" Target="../tags/tag930.xml" /><Relationship Id="rId221" Type="http://schemas.openxmlformats.org/officeDocument/2006/relationships/tags" Target="../tags/tag931.xml" /><Relationship Id="rId222" Type="http://schemas.openxmlformats.org/officeDocument/2006/relationships/tags" Target="../tags/tag932.xml" /><Relationship Id="rId223" Type="http://schemas.openxmlformats.org/officeDocument/2006/relationships/tags" Target="../tags/tag933.xml" /><Relationship Id="rId224" Type="http://schemas.openxmlformats.org/officeDocument/2006/relationships/tags" Target="../tags/tag934.xml" /><Relationship Id="rId225" Type="http://schemas.openxmlformats.org/officeDocument/2006/relationships/tags" Target="../tags/tag935.xml" /><Relationship Id="rId226" Type="http://schemas.openxmlformats.org/officeDocument/2006/relationships/image" Target="../media/image72.jpeg" /><Relationship Id="rId227" Type="http://schemas.openxmlformats.org/officeDocument/2006/relationships/tags" Target="../tags/tag936.xml" /><Relationship Id="rId228" Type="http://schemas.openxmlformats.org/officeDocument/2006/relationships/tags" Target="../tags/tag937.xml" /><Relationship Id="rId229" Type="http://schemas.openxmlformats.org/officeDocument/2006/relationships/tags" Target="../tags/tag938.xml" /><Relationship Id="rId23" Type="http://schemas.openxmlformats.org/officeDocument/2006/relationships/tags" Target="../tags/tag759.xml" /><Relationship Id="rId230" Type="http://schemas.openxmlformats.org/officeDocument/2006/relationships/tags" Target="../tags/tag939.xml" /><Relationship Id="rId231" Type="http://schemas.openxmlformats.org/officeDocument/2006/relationships/tags" Target="../tags/tag940.xml" /><Relationship Id="rId232" Type="http://schemas.openxmlformats.org/officeDocument/2006/relationships/tags" Target="../tags/tag941.xml" /><Relationship Id="rId233" Type="http://schemas.openxmlformats.org/officeDocument/2006/relationships/tags" Target="../tags/tag942.xml" /><Relationship Id="rId234" Type="http://schemas.openxmlformats.org/officeDocument/2006/relationships/tags" Target="../tags/tag943.xml" /><Relationship Id="rId235" Type="http://schemas.openxmlformats.org/officeDocument/2006/relationships/tags" Target="../tags/tag944.xml" /><Relationship Id="rId236" Type="http://schemas.openxmlformats.org/officeDocument/2006/relationships/tags" Target="../tags/tag945.xml" /><Relationship Id="rId237" Type="http://schemas.openxmlformats.org/officeDocument/2006/relationships/tags" Target="../tags/tag946.xml" /><Relationship Id="rId238" Type="http://schemas.openxmlformats.org/officeDocument/2006/relationships/tags" Target="../tags/tag947.xml" /><Relationship Id="rId239" Type="http://schemas.openxmlformats.org/officeDocument/2006/relationships/tags" Target="../tags/tag948.xml" /><Relationship Id="rId24" Type="http://schemas.openxmlformats.org/officeDocument/2006/relationships/tags" Target="../tags/tag760.xml" /><Relationship Id="rId240" Type="http://schemas.openxmlformats.org/officeDocument/2006/relationships/tags" Target="../tags/tag949.xml" /><Relationship Id="rId241" Type="http://schemas.openxmlformats.org/officeDocument/2006/relationships/tags" Target="../tags/tag950.xml" /><Relationship Id="rId242" Type="http://schemas.openxmlformats.org/officeDocument/2006/relationships/tags" Target="../tags/tag951.xml" /><Relationship Id="rId243" Type="http://schemas.openxmlformats.org/officeDocument/2006/relationships/tags" Target="../tags/tag952.xml" /><Relationship Id="rId244" Type="http://schemas.openxmlformats.org/officeDocument/2006/relationships/tags" Target="../tags/tag953.xml" /><Relationship Id="rId245" Type="http://schemas.openxmlformats.org/officeDocument/2006/relationships/tags" Target="../tags/tag954.xml" /><Relationship Id="rId246" Type="http://schemas.openxmlformats.org/officeDocument/2006/relationships/tags" Target="../tags/tag955.xml" /><Relationship Id="rId247" Type="http://schemas.openxmlformats.org/officeDocument/2006/relationships/tags" Target="../tags/tag956.xml" /><Relationship Id="rId248" Type="http://schemas.openxmlformats.org/officeDocument/2006/relationships/tags" Target="../tags/tag957.xml" /><Relationship Id="rId249" Type="http://schemas.openxmlformats.org/officeDocument/2006/relationships/tags" Target="../tags/tag958.xml" /><Relationship Id="rId25" Type="http://schemas.openxmlformats.org/officeDocument/2006/relationships/tags" Target="../tags/tag761.xml" /><Relationship Id="rId250" Type="http://schemas.openxmlformats.org/officeDocument/2006/relationships/tags" Target="../tags/tag959.xml" /><Relationship Id="rId251" Type="http://schemas.openxmlformats.org/officeDocument/2006/relationships/tags" Target="../tags/tag960.xml" /><Relationship Id="rId252" Type="http://schemas.openxmlformats.org/officeDocument/2006/relationships/tags" Target="../tags/tag961.xml" /><Relationship Id="rId253" Type="http://schemas.openxmlformats.org/officeDocument/2006/relationships/tags" Target="../tags/tag962.xml" /><Relationship Id="rId254" Type="http://schemas.openxmlformats.org/officeDocument/2006/relationships/tags" Target="../tags/tag963.xml" /><Relationship Id="rId255" Type="http://schemas.openxmlformats.org/officeDocument/2006/relationships/tags" Target="../tags/tag964.xml" /><Relationship Id="rId256" Type="http://schemas.openxmlformats.org/officeDocument/2006/relationships/tags" Target="../tags/tag965.xml" /><Relationship Id="rId257" Type="http://schemas.openxmlformats.org/officeDocument/2006/relationships/tags" Target="../tags/tag966.xml" /><Relationship Id="rId258" Type="http://schemas.openxmlformats.org/officeDocument/2006/relationships/tags" Target="../tags/tag967.xml" /><Relationship Id="rId259" Type="http://schemas.openxmlformats.org/officeDocument/2006/relationships/tags" Target="../tags/tag968.xml" /><Relationship Id="rId26" Type="http://schemas.openxmlformats.org/officeDocument/2006/relationships/tags" Target="../tags/tag762.xml" /><Relationship Id="rId260" Type="http://schemas.openxmlformats.org/officeDocument/2006/relationships/tags" Target="../tags/tag969.xml" /><Relationship Id="rId261" Type="http://schemas.openxmlformats.org/officeDocument/2006/relationships/tags" Target="../tags/tag970.xml" /><Relationship Id="rId262" Type="http://schemas.openxmlformats.org/officeDocument/2006/relationships/tags" Target="../tags/tag971.xml" /><Relationship Id="rId263" Type="http://schemas.openxmlformats.org/officeDocument/2006/relationships/tags" Target="../tags/tag972.xml" /><Relationship Id="rId264" Type="http://schemas.openxmlformats.org/officeDocument/2006/relationships/tags" Target="../tags/tag973.xml" /><Relationship Id="rId265" Type="http://schemas.openxmlformats.org/officeDocument/2006/relationships/tags" Target="../tags/tag974.xml" /><Relationship Id="rId266" Type="http://schemas.openxmlformats.org/officeDocument/2006/relationships/tags" Target="../tags/tag975.xml" /><Relationship Id="rId267" Type="http://schemas.openxmlformats.org/officeDocument/2006/relationships/tags" Target="../tags/tag976.xml" /><Relationship Id="rId268" Type="http://schemas.openxmlformats.org/officeDocument/2006/relationships/tags" Target="../tags/tag977.xml" /><Relationship Id="rId269" Type="http://schemas.openxmlformats.org/officeDocument/2006/relationships/tags" Target="../tags/tag978.xml" /><Relationship Id="rId27" Type="http://schemas.openxmlformats.org/officeDocument/2006/relationships/tags" Target="../tags/tag763.xml" /><Relationship Id="rId270" Type="http://schemas.openxmlformats.org/officeDocument/2006/relationships/tags" Target="../tags/tag979.xml" /><Relationship Id="rId271" Type="http://schemas.openxmlformats.org/officeDocument/2006/relationships/tags" Target="../tags/tag980.xml" /><Relationship Id="rId272" Type="http://schemas.openxmlformats.org/officeDocument/2006/relationships/tags" Target="../tags/tag981.xml" /><Relationship Id="rId273" Type="http://schemas.openxmlformats.org/officeDocument/2006/relationships/tags" Target="../tags/tag982.xml" /><Relationship Id="rId274" Type="http://schemas.openxmlformats.org/officeDocument/2006/relationships/tags" Target="../tags/tag983.xml" /><Relationship Id="rId275" Type="http://schemas.openxmlformats.org/officeDocument/2006/relationships/tags" Target="../tags/tag984.xml" /><Relationship Id="rId276" Type="http://schemas.openxmlformats.org/officeDocument/2006/relationships/tags" Target="../tags/tag985.xml" /><Relationship Id="rId277" Type="http://schemas.openxmlformats.org/officeDocument/2006/relationships/tags" Target="../tags/tag986.xml" /><Relationship Id="rId278" Type="http://schemas.openxmlformats.org/officeDocument/2006/relationships/tags" Target="../tags/tag987.xml" /><Relationship Id="rId279" Type="http://schemas.openxmlformats.org/officeDocument/2006/relationships/tags" Target="../tags/tag988.xml" /><Relationship Id="rId28" Type="http://schemas.openxmlformats.org/officeDocument/2006/relationships/tags" Target="../tags/tag764.xml" /><Relationship Id="rId280" Type="http://schemas.openxmlformats.org/officeDocument/2006/relationships/tags" Target="../tags/tag989.xml" /><Relationship Id="rId281" Type="http://schemas.openxmlformats.org/officeDocument/2006/relationships/tags" Target="../tags/tag990.xml" /><Relationship Id="rId282" Type="http://schemas.openxmlformats.org/officeDocument/2006/relationships/tags" Target="../tags/tag991.xml" /><Relationship Id="rId283" Type="http://schemas.openxmlformats.org/officeDocument/2006/relationships/tags" Target="../tags/tag992.xml" /><Relationship Id="rId284" Type="http://schemas.openxmlformats.org/officeDocument/2006/relationships/tags" Target="../tags/tag993.xml" /><Relationship Id="rId285" Type="http://schemas.openxmlformats.org/officeDocument/2006/relationships/tags" Target="../tags/tag994.xml" /><Relationship Id="rId286" Type="http://schemas.openxmlformats.org/officeDocument/2006/relationships/tags" Target="../tags/tag995.xml" /><Relationship Id="rId287" Type="http://schemas.openxmlformats.org/officeDocument/2006/relationships/tags" Target="../tags/tag996.xml" /><Relationship Id="rId288" Type="http://schemas.openxmlformats.org/officeDocument/2006/relationships/tags" Target="../tags/tag997.xml" /><Relationship Id="rId289" Type="http://schemas.openxmlformats.org/officeDocument/2006/relationships/tags" Target="../tags/tag998.xml" /><Relationship Id="rId29" Type="http://schemas.openxmlformats.org/officeDocument/2006/relationships/tags" Target="../tags/tag765.xml" /><Relationship Id="rId290" Type="http://schemas.openxmlformats.org/officeDocument/2006/relationships/tags" Target="../tags/tag999.xml" /><Relationship Id="rId291" Type="http://schemas.openxmlformats.org/officeDocument/2006/relationships/tags" Target="../tags/tag1000.xml" /><Relationship Id="rId292" Type="http://schemas.openxmlformats.org/officeDocument/2006/relationships/tags" Target="../tags/tag1001.xml" /><Relationship Id="rId293" Type="http://schemas.openxmlformats.org/officeDocument/2006/relationships/tags" Target="../tags/tag1002.xml" /><Relationship Id="rId294" Type="http://schemas.openxmlformats.org/officeDocument/2006/relationships/tags" Target="../tags/tag1003.xml" /><Relationship Id="rId295" Type="http://schemas.openxmlformats.org/officeDocument/2006/relationships/tags" Target="../tags/tag1004.xml" /><Relationship Id="rId296" Type="http://schemas.openxmlformats.org/officeDocument/2006/relationships/tags" Target="../tags/tag1005.xml" /><Relationship Id="rId297" Type="http://schemas.openxmlformats.org/officeDocument/2006/relationships/tags" Target="../tags/tag1006.xml" /><Relationship Id="rId298" Type="http://schemas.openxmlformats.org/officeDocument/2006/relationships/tags" Target="../tags/tag1007.xml" /><Relationship Id="rId299" Type="http://schemas.openxmlformats.org/officeDocument/2006/relationships/tags" Target="../tags/tag1008.xml" /><Relationship Id="rId3" Type="http://schemas.openxmlformats.org/officeDocument/2006/relationships/tags" Target="../tags/tag739.xml" /><Relationship Id="rId30" Type="http://schemas.openxmlformats.org/officeDocument/2006/relationships/tags" Target="../tags/tag766.xml" /><Relationship Id="rId300" Type="http://schemas.openxmlformats.org/officeDocument/2006/relationships/tags" Target="../tags/tag1009.xml" /><Relationship Id="rId301" Type="http://schemas.openxmlformats.org/officeDocument/2006/relationships/tags" Target="../tags/tag1010.xml" /><Relationship Id="rId302" Type="http://schemas.openxmlformats.org/officeDocument/2006/relationships/tags" Target="../tags/tag1011.xml" /><Relationship Id="rId303" Type="http://schemas.openxmlformats.org/officeDocument/2006/relationships/tags" Target="../tags/tag1012.xml" /><Relationship Id="rId304" Type="http://schemas.openxmlformats.org/officeDocument/2006/relationships/tags" Target="../tags/tag1013.xml" /><Relationship Id="rId305" Type="http://schemas.openxmlformats.org/officeDocument/2006/relationships/tags" Target="../tags/tag1014.xml" /><Relationship Id="rId306" Type="http://schemas.openxmlformats.org/officeDocument/2006/relationships/tags" Target="../tags/tag1015.xml" /><Relationship Id="rId307" Type="http://schemas.openxmlformats.org/officeDocument/2006/relationships/tags" Target="../tags/tag1016.xml" /><Relationship Id="rId308" Type="http://schemas.openxmlformats.org/officeDocument/2006/relationships/tags" Target="../tags/tag1017.xml" /><Relationship Id="rId309" Type="http://schemas.openxmlformats.org/officeDocument/2006/relationships/tags" Target="../tags/tag1018.xml" /><Relationship Id="rId31" Type="http://schemas.openxmlformats.org/officeDocument/2006/relationships/tags" Target="../tags/tag767.xml" /><Relationship Id="rId310" Type="http://schemas.openxmlformats.org/officeDocument/2006/relationships/tags" Target="../tags/tag1019.xml" /><Relationship Id="rId311" Type="http://schemas.openxmlformats.org/officeDocument/2006/relationships/tags" Target="../tags/tag1020.xml" /><Relationship Id="rId312" Type="http://schemas.openxmlformats.org/officeDocument/2006/relationships/tags" Target="../tags/tag1021.xml" /><Relationship Id="rId313" Type="http://schemas.openxmlformats.org/officeDocument/2006/relationships/tags" Target="../tags/tag1022.xml" /><Relationship Id="rId314" Type="http://schemas.openxmlformats.org/officeDocument/2006/relationships/tags" Target="../tags/tag1023.xml" /><Relationship Id="rId315" Type="http://schemas.openxmlformats.org/officeDocument/2006/relationships/tags" Target="../tags/tag1024.xml" /><Relationship Id="rId316" Type="http://schemas.openxmlformats.org/officeDocument/2006/relationships/tags" Target="../tags/tag1025.xml" /><Relationship Id="rId317" Type="http://schemas.openxmlformats.org/officeDocument/2006/relationships/tags" Target="../tags/tag1026.xml" /><Relationship Id="rId318" Type="http://schemas.openxmlformats.org/officeDocument/2006/relationships/tags" Target="../tags/tag1027.xml" /><Relationship Id="rId319" Type="http://schemas.openxmlformats.org/officeDocument/2006/relationships/tags" Target="../tags/tag1028.xml" /><Relationship Id="rId32" Type="http://schemas.openxmlformats.org/officeDocument/2006/relationships/tags" Target="../tags/tag768.xml" /><Relationship Id="rId320" Type="http://schemas.openxmlformats.org/officeDocument/2006/relationships/tags" Target="../tags/tag1029.xml" /><Relationship Id="rId321" Type="http://schemas.openxmlformats.org/officeDocument/2006/relationships/tags" Target="../tags/tag1030.xml" /><Relationship Id="rId322" Type="http://schemas.openxmlformats.org/officeDocument/2006/relationships/tags" Target="../tags/tag1031.xml" /><Relationship Id="rId323" Type="http://schemas.openxmlformats.org/officeDocument/2006/relationships/tags" Target="../tags/tag1032.xml" /><Relationship Id="rId324" Type="http://schemas.openxmlformats.org/officeDocument/2006/relationships/tags" Target="../tags/tag1033.xml" /><Relationship Id="rId325" Type="http://schemas.openxmlformats.org/officeDocument/2006/relationships/tags" Target="../tags/tag1034.xml" /><Relationship Id="rId326" Type="http://schemas.openxmlformats.org/officeDocument/2006/relationships/tags" Target="../tags/tag1035.xml" /><Relationship Id="rId327" Type="http://schemas.openxmlformats.org/officeDocument/2006/relationships/tags" Target="../tags/tag1036.xml" /><Relationship Id="rId328" Type="http://schemas.openxmlformats.org/officeDocument/2006/relationships/tags" Target="../tags/tag1037.xml" /><Relationship Id="rId329" Type="http://schemas.openxmlformats.org/officeDocument/2006/relationships/tags" Target="../tags/tag1038.xml" /><Relationship Id="rId33" Type="http://schemas.openxmlformats.org/officeDocument/2006/relationships/tags" Target="../tags/tag769.xml" /><Relationship Id="rId330" Type="http://schemas.openxmlformats.org/officeDocument/2006/relationships/tags" Target="../tags/tag1039.xml" /><Relationship Id="rId331" Type="http://schemas.openxmlformats.org/officeDocument/2006/relationships/tags" Target="../tags/tag1040.xml" /><Relationship Id="rId332" Type="http://schemas.openxmlformats.org/officeDocument/2006/relationships/tags" Target="../tags/tag1041.xml" /><Relationship Id="rId333" Type="http://schemas.openxmlformats.org/officeDocument/2006/relationships/tags" Target="../tags/tag1042.xml" /><Relationship Id="rId334" Type="http://schemas.openxmlformats.org/officeDocument/2006/relationships/tags" Target="../tags/tag1043.xml" /><Relationship Id="rId335" Type="http://schemas.openxmlformats.org/officeDocument/2006/relationships/tags" Target="../tags/tag1044.xml" /><Relationship Id="rId336" Type="http://schemas.openxmlformats.org/officeDocument/2006/relationships/tags" Target="../tags/tag1045.xml" /><Relationship Id="rId337" Type="http://schemas.openxmlformats.org/officeDocument/2006/relationships/tags" Target="../tags/tag1046.xml" /><Relationship Id="rId338" Type="http://schemas.openxmlformats.org/officeDocument/2006/relationships/tags" Target="../tags/tag1047.xml" /><Relationship Id="rId339" Type="http://schemas.openxmlformats.org/officeDocument/2006/relationships/tags" Target="../tags/tag1048.xml" /><Relationship Id="rId34" Type="http://schemas.openxmlformats.org/officeDocument/2006/relationships/tags" Target="../tags/tag770.xml" /><Relationship Id="rId340" Type="http://schemas.openxmlformats.org/officeDocument/2006/relationships/tags" Target="../tags/tag1049.xml" /><Relationship Id="rId341" Type="http://schemas.openxmlformats.org/officeDocument/2006/relationships/tags" Target="../tags/tag1050.xml" /><Relationship Id="rId342" Type="http://schemas.openxmlformats.org/officeDocument/2006/relationships/tags" Target="../tags/tag1051.xml" /><Relationship Id="rId343" Type="http://schemas.openxmlformats.org/officeDocument/2006/relationships/tags" Target="../tags/tag1052.xml" /><Relationship Id="rId344" Type="http://schemas.openxmlformats.org/officeDocument/2006/relationships/tags" Target="../tags/tag1053.xml" /><Relationship Id="rId345" Type="http://schemas.openxmlformats.org/officeDocument/2006/relationships/tags" Target="../tags/tag1054.xml" /><Relationship Id="rId346" Type="http://schemas.openxmlformats.org/officeDocument/2006/relationships/tags" Target="../tags/tag1055.xml" /><Relationship Id="rId347" Type="http://schemas.openxmlformats.org/officeDocument/2006/relationships/tags" Target="../tags/tag1056.xml" /><Relationship Id="rId348" Type="http://schemas.openxmlformats.org/officeDocument/2006/relationships/tags" Target="../tags/tag1057.xml" /><Relationship Id="rId349" Type="http://schemas.openxmlformats.org/officeDocument/2006/relationships/tags" Target="../tags/tag1058.xml" /><Relationship Id="rId35" Type="http://schemas.openxmlformats.org/officeDocument/2006/relationships/tags" Target="../tags/tag771.xml" /><Relationship Id="rId350" Type="http://schemas.openxmlformats.org/officeDocument/2006/relationships/tags" Target="../tags/tag1059.xml" /><Relationship Id="rId351" Type="http://schemas.openxmlformats.org/officeDocument/2006/relationships/tags" Target="../tags/tag1060.xml" /><Relationship Id="rId352" Type="http://schemas.openxmlformats.org/officeDocument/2006/relationships/tags" Target="../tags/tag1061.xml" /><Relationship Id="rId353" Type="http://schemas.openxmlformats.org/officeDocument/2006/relationships/tags" Target="../tags/tag1062.xml" /><Relationship Id="rId354" Type="http://schemas.openxmlformats.org/officeDocument/2006/relationships/tags" Target="../tags/tag1063.xml" /><Relationship Id="rId355" Type="http://schemas.openxmlformats.org/officeDocument/2006/relationships/tags" Target="../tags/tag1064.xml" /><Relationship Id="rId356" Type="http://schemas.openxmlformats.org/officeDocument/2006/relationships/tags" Target="../tags/tag1065.xml" /><Relationship Id="rId357" Type="http://schemas.openxmlformats.org/officeDocument/2006/relationships/tags" Target="../tags/tag1066.xml" /><Relationship Id="rId358" Type="http://schemas.openxmlformats.org/officeDocument/2006/relationships/tags" Target="../tags/tag1067.xml" /><Relationship Id="rId359" Type="http://schemas.openxmlformats.org/officeDocument/2006/relationships/tags" Target="../tags/tag1068.xml" /><Relationship Id="rId36" Type="http://schemas.openxmlformats.org/officeDocument/2006/relationships/tags" Target="../tags/tag772.xml" /><Relationship Id="rId360" Type="http://schemas.openxmlformats.org/officeDocument/2006/relationships/tags" Target="../tags/tag1069.xml" /><Relationship Id="rId361" Type="http://schemas.openxmlformats.org/officeDocument/2006/relationships/tags" Target="../tags/tag1070.xml" /><Relationship Id="rId362" Type="http://schemas.openxmlformats.org/officeDocument/2006/relationships/tags" Target="../tags/tag1071.xml" /><Relationship Id="rId363" Type="http://schemas.openxmlformats.org/officeDocument/2006/relationships/tags" Target="../tags/tag1072.xml" /><Relationship Id="rId364" Type="http://schemas.openxmlformats.org/officeDocument/2006/relationships/tags" Target="../tags/tag1073.xml" /><Relationship Id="rId365" Type="http://schemas.openxmlformats.org/officeDocument/2006/relationships/tags" Target="../tags/tag1074.xml" /><Relationship Id="rId366" Type="http://schemas.openxmlformats.org/officeDocument/2006/relationships/tags" Target="../tags/tag1075.xml" /><Relationship Id="rId367" Type="http://schemas.openxmlformats.org/officeDocument/2006/relationships/tags" Target="../tags/tag1076.xml" /><Relationship Id="rId368" Type="http://schemas.openxmlformats.org/officeDocument/2006/relationships/tags" Target="../tags/tag1077.xml" /><Relationship Id="rId369" Type="http://schemas.openxmlformats.org/officeDocument/2006/relationships/tags" Target="../tags/tag1078.xml" /><Relationship Id="rId37" Type="http://schemas.openxmlformats.org/officeDocument/2006/relationships/tags" Target="../tags/tag773.xml" /><Relationship Id="rId370" Type="http://schemas.openxmlformats.org/officeDocument/2006/relationships/tags" Target="../tags/tag1079.xml" /><Relationship Id="rId371" Type="http://schemas.openxmlformats.org/officeDocument/2006/relationships/tags" Target="../tags/tag1080.xml" /><Relationship Id="rId372" Type="http://schemas.openxmlformats.org/officeDocument/2006/relationships/tags" Target="../tags/tag1081.xml" /><Relationship Id="rId373" Type="http://schemas.openxmlformats.org/officeDocument/2006/relationships/tags" Target="../tags/tag1082.xml" /><Relationship Id="rId374" Type="http://schemas.openxmlformats.org/officeDocument/2006/relationships/tags" Target="../tags/tag1083.xml" /><Relationship Id="rId375" Type="http://schemas.openxmlformats.org/officeDocument/2006/relationships/tags" Target="../tags/tag1084.xml" /><Relationship Id="rId376" Type="http://schemas.openxmlformats.org/officeDocument/2006/relationships/tags" Target="../tags/tag1085.xml" /><Relationship Id="rId377" Type="http://schemas.openxmlformats.org/officeDocument/2006/relationships/tags" Target="../tags/tag1086.xml" /><Relationship Id="rId378" Type="http://schemas.openxmlformats.org/officeDocument/2006/relationships/tags" Target="../tags/tag1087.xml" /><Relationship Id="rId379" Type="http://schemas.openxmlformats.org/officeDocument/2006/relationships/tags" Target="../tags/tag1088.xml" /><Relationship Id="rId38" Type="http://schemas.openxmlformats.org/officeDocument/2006/relationships/tags" Target="../tags/tag774.xml" /><Relationship Id="rId380" Type="http://schemas.openxmlformats.org/officeDocument/2006/relationships/tags" Target="../tags/tag1089.xml" /><Relationship Id="rId381" Type="http://schemas.openxmlformats.org/officeDocument/2006/relationships/tags" Target="../tags/tag1090.xml" /><Relationship Id="rId382" Type="http://schemas.openxmlformats.org/officeDocument/2006/relationships/tags" Target="../tags/tag1091.xml" /><Relationship Id="rId383" Type="http://schemas.openxmlformats.org/officeDocument/2006/relationships/tags" Target="../tags/tag1092.xml" /><Relationship Id="rId384" Type="http://schemas.openxmlformats.org/officeDocument/2006/relationships/tags" Target="../tags/tag1093.xml" /><Relationship Id="rId385" Type="http://schemas.openxmlformats.org/officeDocument/2006/relationships/tags" Target="../tags/tag1094.xml" /><Relationship Id="rId386" Type="http://schemas.openxmlformats.org/officeDocument/2006/relationships/tags" Target="../tags/tag1095.xml" /><Relationship Id="rId387" Type="http://schemas.openxmlformats.org/officeDocument/2006/relationships/tags" Target="../tags/tag1096.xml" /><Relationship Id="rId388" Type="http://schemas.openxmlformats.org/officeDocument/2006/relationships/tags" Target="../tags/tag1097.xml" /><Relationship Id="rId389" Type="http://schemas.openxmlformats.org/officeDocument/2006/relationships/tags" Target="../tags/tag1098.xml" /><Relationship Id="rId39" Type="http://schemas.openxmlformats.org/officeDocument/2006/relationships/tags" Target="../tags/tag775.xml" /><Relationship Id="rId390" Type="http://schemas.openxmlformats.org/officeDocument/2006/relationships/tags" Target="../tags/tag1099.xml" /><Relationship Id="rId391" Type="http://schemas.openxmlformats.org/officeDocument/2006/relationships/tags" Target="../tags/tag1100.xml" /><Relationship Id="rId392" Type="http://schemas.openxmlformats.org/officeDocument/2006/relationships/tags" Target="../tags/tag1101.xml" /><Relationship Id="rId393" Type="http://schemas.openxmlformats.org/officeDocument/2006/relationships/tags" Target="../tags/tag1102.xml" /><Relationship Id="rId394" Type="http://schemas.openxmlformats.org/officeDocument/2006/relationships/tags" Target="../tags/tag1103.xml" /><Relationship Id="rId395" Type="http://schemas.openxmlformats.org/officeDocument/2006/relationships/tags" Target="../tags/tag1104.xml" /><Relationship Id="rId396" Type="http://schemas.openxmlformats.org/officeDocument/2006/relationships/tags" Target="../tags/tag1105.xml" /><Relationship Id="rId397" Type="http://schemas.openxmlformats.org/officeDocument/2006/relationships/tags" Target="../tags/tag1106.xml" /><Relationship Id="rId398" Type="http://schemas.openxmlformats.org/officeDocument/2006/relationships/tags" Target="../tags/tag1107.xml" /><Relationship Id="rId399" Type="http://schemas.openxmlformats.org/officeDocument/2006/relationships/tags" Target="../tags/tag1108.xml" /><Relationship Id="rId4" Type="http://schemas.openxmlformats.org/officeDocument/2006/relationships/tags" Target="../tags/tag740.xml" /><Relationship Id="rId40" Type="http://schemas.openxmlformats.org/officeDocument/2006/relationships/tags" Target="../tags/tag776.xml" /><Relationship Id="rId400" Type="http://schemas.openxmlformats.org/officeDocument/2006/relationships/tags" Target="../tags/tag1109.xml" /><Relationship Id="rId401" Type="http://schemas.openxmlformats.org/officeDocument/2006/relationships/tags" Target="../tags/tag1110.xml" /><Relationship Id="rId402" Type="http://schemas.openxmlformats.org/officeDocument/2006/relationships/tags" Target="../tags/tag1111.xml" /><Relationship Id="rId403" Type="http://schemas.openxmlformats.org/officeDocument/2006/relationships/tags" Target="../tags/tag1112.xml" /><Relationship Id="rId404" Type="http://schemas.openxmlformats.org/officeDocument/2006/relationships/tags" Target="../tags/tag1113.xml" /><Relationship Id="rId405" Type="http://schemas.openxmlformats.org/officeDocument/2006/relationships/tags" Target="../tags/tag1114.xml" /><Relationship Id="rId406" Type="http://schemas.openxmlformats.org/officeDocument/2006/relationships/tags" Target="../tags/tag1115.xml" /><Relationship Id="rId407" Type="http://schemas.openxmlformats.org/officeDocument/2006/relationships/tags" Target="../tags/tag1116.xml" /><Relationship Id="rId408" Type="http://schemas.openxmlformats.org/officeDocument/2006/relationships/tags" Target="../tags/tag1117.xml" /><Relationship Id="rId409" Type="http://schemas.openxmlformats.org/officeDocument/2006/relationships/tags" Target="../tags/tag1118.xml" /><Relationship Id="rId41" Type="http://schemas.openxmlformats.org/officeDocument/2006/relationships/tags" Target="../tags/tag777.xml" /><Relationship Id="rId410" Type="http://schemas.openxmlformats.org/officeDocument/2006/relationships/tags" Target="../tags/tag1119.xml" /><Relationship Id="rId411" Type="http://schemas.openxmlformats.org/officeDocument/2006/relationships/tags" Target="../tags/tag1120.xml" /><Relationship Id="rId412" Type="http://schemas.openxmlformats.org/officeDocument/2006/relationships/tags" Target="../tags/tag1121.xml" /><Relationship Id="rId413" Type="http://schemas.openxmlformats.org/officeDocument/2006/relationships/tags" Target="../tags/tag1122.xml" /><Relationship Id="rId414" Type="http://schemas.openxmlformats.org/officeDocument/2006/relationships/tags" Target="../tags/tag1123.xml" /><Relationship Id="rId415" Type="http://schemas.openxmlformats.org/officeDocument/2006/relationships/tags" Target="../tags/tag1124.xml" /><Relationship Id="rId416" Type="http://schemas.openxmlformats.org/officeDocument/2006/relationships/tags" Target="../tags/tag1125.xml" /><Relationship Id="rId417" Type="http://schemas.openxmlformats.org/officeDocument/2006/relationships/tags" Target="../tags/tag1126.xml" /><Relationship Id="rId418" Type="http://schemas.openxmlformats.org/officeDocument/2006/relationships/tags" Target="../tags/tag1127.xml" /><Relationship Id="rId419" Type="http://schemas.openxmlformats.org/officeDocument/2006/relationships/oleObject" Target="../embeddings/oleObject84.bin" TargetMode="Internal" /><Relationship Id="rId42" Type="http://schemas.openxmlformats.org/officeDocument/2006/relationships/tags" Target="../tags/tag778.xml" /><Relationship Id="rId420" Type="http://schemas.openxmlformats.org/officeDocument/2006/relationships/tags" Target="../tags/tag1128.xml" /><Relationship Id="rId421" Type="http://schemas.openxmlformats.org/officeDocument/2006/relationships/oleObject" Target="../embeddings/oleObject85.bin" TargetMode="Internal" /><Relationship Id="rId422" Type="http://schemas.openxmlformats.org/officeDocument/2006/relationships/tags" Target="../tags/tag1129.xml" /><Relationship Id="rId423" Type="http://schemas.openxmlformats.org/officeDocument/2006/relationships/oleObject" Target="../embeddings/oleObject86.bin" TargetMode="Internal" /><Relationship Id="rId424" Type="http://schemas.openxmlformats.org/officeDocument/2006/relationships/tags" Target="../tags/tag1130.xml" /><Relationship Id="rId425" Type="http://schemas.openxmlformats.org/officeDocument/2006/relationships/oleObject" Target="../embeddings/oleObject87.bin" TargetMode="Internal" /><Relationship Id="rId426" Type="http://schemas.openxmlformats.org/officeDocument/2006/relationships/tags" Target="../tags/tag1131.xml" /><Relationship Id="rId427" Type="http://schemas.openxmlformats.org/officeDocument/2006/relationships/oleObject" Target="../embeddings/oleObject88.bin" TargetMode="Internal" /><Relationship Id="rId428" Type="http://schemas.openxmlformats.org/officeDocument/2006/relationships/tags" Target="../tags/tag1132.xml" /><Relationship Id="rId429" Type="http://schemas.openxmlformats.org/officeDocument/2006/relationships/oleObject" Target="../embeddings/oleObject89.bin" TargetMode="Internal" /><Relationship Id="rId43" Type="http://schemas.openxmlformats.org/officeDocument/2006/relationships/tags" Target="../tags/tag779.xml" /><Relationship Id="rId430" Type="http://schemas.openxmlformats.org/officeDocument/2006/relationships/tags" Target="../tags/tag1133.xml" /><Relationship Id="rId431" Type="http://schemas.openxmlformats.org/officeDocument/2006/relationships/oleObject" Target="../embeddings/oleObject90.bin" TargetMode="Internal" /><Relationship Id="rId432" Type="http://schemas.openxmlformats.org/officeDocument/2006/relationships/tags" Target="../tags/tag1134.xml" /><Relationship Id="rId433" Type="http://schemas.openxmlformats.org/officeDocument/2006/relationships/oleObject" Target="../embeddings/oleObject91.bin" TargetMode="Internal" /><Relationship Id="rId434" Type="http://schemas.openxmlformats.org/officeDocument/2006/relationships/tags" Target="../tags/tag1135.xml" /><Relationship Id="rId435" Type="http://schemas.openxmlformats.org/officeDocument/2006/relationships/oleObject" Target="../embeddings/oleObject92.bin" TargetMode="Internal" /><Relationship Id="rId436" Type="http://schemas.openxmlformats.org/officeDocument/2006/relationships/tags" Target="../tags/tag1136.xml" /><Relationship Id="rId437" Type="http://schemas.openxmlformats.org/officeDocument/2006/relationships/oleObject" Target="../embeddings/oleObject93.bin" TargetMode="Internal" /><Relationship Id="rId438" Type="http://schemas.openxmlformats.org/officeDocument/2006/relationships/tags" Target="../tags/tag1137.xml" /><Relationship Id="rId439" Type="http://schemas.openxmlformats.org/officeDocument/2006/relationships/oleObject" Target="../embeddings/oleObject94.bin" TargetMode="Internal" /><Relationship Id="rId44" Type="http://schemas.openxmlformats.org/officeDocument/2006/relationships/tags" Target="../tags/tag780.xml" /><Relationship Id="rId440" Type="http://schemas.openxmlformats.org/officeDocument/2006/relationships/tags" Target="../tags/tag1138.xml" /><Relationship Id="rId441" Type="http://schemas.openxmlformats.org/officeDocument/2006/relationships/oleObject" Target="../embeddings/oleObject95.bin" TargetMode="Internal" /><Relationship Id="rId442" Type="http://schemas.openxmlformats.org/officeDocument/2006/relationships/tags" Target="../tags/tag1139.xml" /><Relationship Id="rId443" Type="http://schemas.openxmlformats.org/officeDocument/2006/relationships/oleObject" Target="../embeddings/oleObject96.bin" TargetMode="Internal" /><Relationship Id="rId444" Type="http://schemas.openxmlformats.org/officeDocument/2006/relationships/tags" Target="../tags/tag1140.xml" /><Relationship Id="rId445" Type="http://schemas.openxmlformats.org/officeDocument/2006/relationships/tags" Target="../tags/tag1141.xml" /><Relationship Id="rId446" Type="http://schemas.openxmlformats.org/officeDocument/2006/relationships/tags" Target="../tags/tag1142.xml" /><Relationship Id="rId447" Type="http://schemas.openxmlformats.org/officeDocument/2006/relationships/tags" Target="../tags/tag1143.xml" /><Relationship Id="rId448" Type="http://schemas.openxmlformats.org/officeDocument/2006/relationships/tags" Target="../tags/tag1144.xml" /><Relationship Id="rId449" Type="http://schemas.openxmlformats.org/officeDocument/2006/relationships/tags" Target="../tags/tag1145.xml" /><Relationship Id="rId45" Type="http://schemas.openxmlformats.org/officeDocument/2006/relationships/tags" Target="../tags/tag781.xml" /><Relationship Id="rId450" Type="http://schemas.openxmlformats.org/officeDocument/2006/relationships/tags" Target="../tags/tag1146.xml" /><Relationship Id="rId451" Type="http://schemas.openxmlformats.org/officeDocument/2006/relationships/tags" Target="../tags/tag1147.xml" /><Relationship Id="rId452" Type="http://schemas.openxmlformats.org/officeDocument/2006/relationships/tags" Target="../tags/tag1148.xml" /><Relationship Id="rId453" Type="http://schemas.openxmlformats.org/officeDocument/2006/relationships/tags" Target="../tags/tag1149.xml" /><Relationship Id="rId454" Type="http://schemas.openxmlformats.org/officeDocument/2006/relationships/tags" Target="../tags/tag1150.xml" /><Relationship Id="rId455" Type="http://schemas.openxmlformats.org/officeDocument/2006/relationships/tags" Target="../tags/tag1151.xml" /><Relationship Id="rId456" Type="http://schemas.openxmlformats.org/officeDocument/2006/relationships/tags" Target="../tags/tag1152.xml" /><Relationship Id="rId457" Type="http://schemas.openxmlformats.org/officeDocument/2006/relationships/tags" Target="../tags/tag1153.xml" /><Relationship Id="rId458" Type="http://schemas.openxmlformats.org/officeDocument/2006/relationships/tags" Target="../tags/tag1154.xml" /><Relationship Id="rId459" Type="http://schemas.openxmlformats.org/officeDocument/2006/relationships/tags" Target="../tags/tag1155.xml" /><Relationship Id="rId46" Type="http://schemas.openxmlformats.org/officeDocument/2006/relationships/tags" Target="../tags/tag782.xml" /><Relationship Id="rId460" Type="http://schemas.openxmlformats.org/officeDocument/2006/relationships/tags" Target="../tags/tag1156.xml" /><Relationship Id="rId461" Type="http://schemas.openxmlformats.org/officeDocument/2006/relationships/tags" Target="../tags/tag1157.xml" /><Relationship Id="rId462" Type="http://schemas.openxmlformats.org/officeDocument/2006/relationships/tags" Target="../tags/tag1158.xml" /><Relationship Id="rId463" Type="http://schemas.openxmlformats.org/officeDocument/2006/relationships/oleObject" Target="../embeddings/oleObject97.bin" TargetMode="Internal" /><Relationship Id="rId464" Type="http://schemas.openxmlformats.org/officeDocument/2006/relationships/image" Target="../media/image73.wmf" /><Relationship Id="rId465" Type="http://schemas.openxmlformats.org/officeDocument/2006/relationships/tags" Target="../tags/tag1159.xml" /><Relationship Id="rId466" Type="http://schemas.openxmlformats.org/officeDocument/2006/relationships/oleObject" Target="../embeddings/oleObject98.bin" TargetMode="Internal" /><Relationship Id="rId467" Type="http://schemas.openxmlformats.org/officeDocument/2006/relationships/image" Target="../media/image74.wmf" /><Relationship Id="rId468" Type="http://schemas.openxmlformats.org/officeDocument/2006/relationships/tags" Target="../tags/tag1160.xml" /><Relationship Id="rId469" Type="http://schemas.openxmlformats.org/officeDocument/2006/relationships/oleObject" Target="../embeddings/oleObject99.bin" TargetMode="Internal" /><Relationship Id="rId47" Type="http://schemas.openxmlformats.org/officeDocument/2006/relationships/tags" Target="../tags/tag783.xml" /><Relationship Id="rId470" Type="http://schemas.openxmlformats.org/officeDocument/2006/relationships/image" Target="../media/image82.wmf" /><Relationship Id="rId471" Type="http://schemas.openxmlformats.org/officeDocument/2006/relationships/tags" Target="../tags/tag1161.xml" /><Relationship Id="rId472" Type="http://schemas.openxmlformats.org/officeDocument/2006/relationships/tags" Target="../tags/tag1162.xml" /><Relationship Id="rId473" Type="http://schemas.openxmlformats.org/officeDocument/2006/relationships/tags" Target="../tags/tag1163.xml" /><Relationship Id="rId474" Type="http://schemas.openxmlformats.org/officeDocument/2006/relationships/oleObject" Target="../embeddings/oleObject100.bin" TargetMode="Internal" /><Relationship Id="rId475" Type="http://schemas.openxmlformats.org/officeDocument/2006/relationships/image" Target="../media/image83.wmf" /><Relationship Id="rId476" Type="http://schemas.openxmlformats.org/officeDocument/2006/relationships/tags" Target="../tags/tag1164.xml" /><Relationship Id="rId477" Type="http://schemas.openxmlformats.org/officeDocument/2006/relationships/oleObject" Target="../embeddings/oleObject101.bin" TargetMode="Internal" /><Relationship Id="rId478" Type="http://schemas.openxmlformats.org/officeDocument/2006/relationships/image" Target="../media/image84.wmf" /><Relationship Id="rId479" Type="http://schemas.openxmlformats.org/officeDocument/2006/relationships/tags" Target="../tags/tag1165.xml" /><Relationship Id="rId48" Type="http://schemas.openxmlformats.org/officeDocument/2006/relationships/tags" Target="../tags/tag784.xml" /><Relationship Id="rId480" Type="http://schemas.openxmlformats.org/officeDocument/2006/relationships/tags" Target="../tags/tag1166.xml" /><Relationship Id="rId481" Type="http://schemas.openxmlformats.org/officeDocument/2006/relationships/tags" Target="../tags/tag1167.xml" /><Relationship Id="rId482" Type="http://schemas.openxmlformats.org/officeDocument/2006/relationships/oleObject" Target="../embeddings/oleObject102.bin" TargetMode="Internal" /><Relationship Id="rId483" Type="http://schemas.openxmlformats.org/officeDocument/2006/relationships/image" Target="../media/image85.wmf" /><Relationship Id="rId484" Type="http://schemas.openxmlformats.org/officeDocument/2006/relationships/tags" Target="../tags/tag1168.xml" /><Relationship Id="rId485" Type="http://schemas.openxmlformats.org/officeDocument/2006/relationships/oleObject" Target="../embeddings/oleObject103.bin" TargetMode="Internal" /><Relationship Id="rId486" Type="http://schemas.openxmlformats.org/officeDocument/2006/relationships/image" Target="../media/image86.wmf" /><Relationship Id="rId487" Type="http://schemas.openxmlformats.org/officeDocument/2006/relationships/tags" Target="../tags/tag1169.xml" /><Relationship Id="rId488" Type="http://schemas.openxmlformats.org/officeDocument/2006/relationships/tags" Target="../tags/tag1170.xml" /><Relationship Id="rId489" Type="http://schemas.openxmlformats.org/officeDocument/2006/relationships/oleObject" Target="../embeddings/oleObject104.bin" TargetMode="Internal" /><Relationship Id="rId49" Type="http://schemas.openxmlformats.org/officeDocument/2006/relationships/tags" Target="../tags/tag785.xml" /><Relationship Id="rId490" Type="http://schemas.openxmlformats.org/officeDocument/2006/relationships/image" Target="../media/image87.wmf" /><Relationship Id="rId491" Type="http://schemas.openxmlformats.org/officeDocument/2006/relationships/tags" Target="../tags/tag1171.xml" /><Relationship Id="rId492" Type="http://schemas.openxmlformats.org/officeDocument/2006/relationships/oleObject" Target="../embeddings/oleObject105.bin" TargetMode="Internal" /><Relationship Id="rId493" Type="http://schemas.openxmlformats.org/officeDocument/2006/relationships/image" Target="../media/image88.wmf" /><Relationship Id="rId494" Type="http://schemas.openxmlformats.org/officeDocument/2006/relationships/tags" Target="../tags/tag1172.xml" /><Relationship Id="rId495" Type="http://schemas.openxmlformats.org/officeDocument/2006/relationships/oleObject" Target="../embeddings/oleObject106.bin" TargetMode="Internal" /><Relationship Id="rId496" Type="http://schemas.openxmlformats.org/officeDocument/2006/relationships/image" Target="../media/image89.wmf" /><Relationship Id="rId497" Type="http://schemas.openxmlformats.org/officeDocument/2006/relationships/tags" Target="../tags/tag1173.xml" /><Relationship Id="rId498" Type="http://schemas.openxmlformats.org/officeDocument/2006/relationships/tags" Target="../tags/tag1174.xml" /><Relationship Id="rId499" Type="http://schemas.openxmlformats.org/officeDocument/2006/relationships/tags" Target="../tags/tag1175.xml" /><Relationship Id="rId5" Type="http://schemas.openxmlformats.org/officeDocument/2006/relationships/tags" Target="../tags/tag741.xml" /><Relationship Id="rId50" Type="http://schemas.openxmlformats.org/officeDocument/2006/relationships/tags" Target="../tags/tag786.xml" /><Relationship Id="rId500" Type="http://schemas.openxmlformats.org/officeDocument/2006/relationships/tags" Target="../tags/tag1176.xml" /><Relationship Id="rId501" Type="http://schemas.openxmlformats.org/officeDocument/2006/relationships/tags" Target="../tags/tag1177.xml" /><Relationship Id="rId502" Type="http://schemas.openxmlformats.org/officeDocument/2006/relationships/tags" Target="../tags/tag1178.xml" /><Relationship Id="rId503" Type="http://schemas.openxmlformats.org/officeDocument/2006/relationships/tags" Target="../tags/tag1179.xml" /><Relationship Id="rId504" Type="http://schemas.openxmlformats.org/officeDocument/2006/relationships/tags" Target="../tags/tag1180.xml" /><Relationship Id="rId505" Type="http://schemas.openxmlformats.org/officeDocument/2006/relationships/tags" Target="../tags/tag1181.xml" /><Relationship Id="rId506" Type="http://schemas.openxmlformats.org/officeDocument/2006/relationships/tags" Target="../tags/tag1182.xml" /><Relationship Id="rId507" Type="http://schemas.openxmlformats.org/officeDocument/2006/relationships/tags" Target="../tags/tag1183.xml" /><Relationship Id="rId508" Type="http://schemas.openxmlformats.org/officeDocument/2006/relationships/tags" Target="../tags/tag1184.xml" /><Relationship Id="rId509" Type="http://schemas.openxmlformats.org/officeDocument/2006/relationships/tags" Target="../tags/tag1185.xml" /><Relationship Id="rId51" Type="http://schemas.openxmlformats.org/officeDocument/2006/relationships/tags" Target="../tags/tag787.xml" /><Relationship Id="rId510" Type="http://schemas.openxmlformats.org/officeDocument/2006/relationships/tags" Target="../tags/tag1186.xml" /><Relationship Id="rId511" Type="http://schemas.openxmlformats.org/officeDocument/2006/relationships/tags" Target="../tags/tag1187.xml" /><Relationship Id="rId512" Type="http://schemas.openxmlformats.org/officeDocument/2006/relationships/tags" Target="../tags/tag1188.xml" /><Relationship Id="rId513" Type="http://schemas.openxmlformats.org/officeDocument/2006/relationships/tags" Target="../tags/tag1189.xml" /><Relationship Id="rId514" Type="http://schemas.openxmlformats.org/officeDocument/2006/relationships/tags" Target="../tags/tag1190.xml" /><Relationship Id="rId515" Type="http://schemas.openxmlformats.org/officeDocument/2006/relationships/tags" Target="../tags/tag1191.xml" /><Relationship Id="rId516" Type="http://schemas.openxmlformats.org/officeDocument/2006/relationships/tags" Target="../tags/tag1192.xml" /><Relationship Id="rId517" Type="http://schemas.openxmlformats.org/officeDocument/2006/relationships/tags" Target="../tags/tag1193.xml" /><Relationship Id="rId518" Type="http://schemas.openxmlformats.org/officeDocument/2006/relationships/tags" Target="../tags/tag1194.xml" /><Relationship Id="rId519" Type="http://schemas.openxmlformats.org/officeDocument/2006/relationships/tags" Target="../tags/tag1195.xml" /><Relationship Id="rId52" Type="http://schemas.openxmlformats.org/officeDocument/2006/relationships/tags" Target="../tags/tag788.xml" /><Relationship Id="rId520" Type="http://schemas.openxmlformats.org/officeDocument/2006/relationships/tags" Target="../tags/tag1196.xml" /><Relationship Id="rId521" Type="http://schemas.openxmlformats.org/officeDocument/2006/relationships/tags" Target="../tags/tag1197.xml" /><Relationship Id="rId522" Type="http://schemas.openxmlformats.org/officeDocument/2006/relationships/tags" Target="../tags/tag1198.xml" /><Relationship Id="rId523" Type="http://schemas.openxmlformats.org/officeDocument/2006/relationships/tags" Target="../tags/tag1199.xml" /><Relationship Id="rId524" Type="http://schemas.openxmlformats.org/officeDocument/2006/relationships/tags" Target="../tags/tag1200.xml" /><Relationship Id="rId525" Type="http://schemas.openxmlformats.org/officeDocument/2006/relationships/tags" Target="../tags/tag1201.xml" /><Relationship Id="rId526" Type="http://schemas.openxmlformats.org/officeDocument/2006/relationships/tags" Target="../tags/tag1202.xml" /><Relationship Id="rId527" Type="http://schemas.openxmlformats.org/officeDocument/2006/relationships/tags" Target="../tags/tag1203.xml" /><Relationship Id="rId528" Type="http://schemas.openxmlformats.org/officeDocument/2006/relationships/tags" Target="../tags/tag1204.xml" /><Relationship Id="rId529" Type="http://schemas.openxmlformats.org/officeDocument/2006/relationships/tags" Target="../tags/tag1205.xml" /><Relationship Id="rId53" Type="http://schemas.openxmlformats.org/officeDocument/2006/relationships/tags" Target="../tags/tag789.xml" /><Relationship Id="rId530" Type="http://schemas.openxmlformats.org/officeDocument/2006/relationships/tags" Target="../tags/tag1206.xml" /><Relationship Id="rId531" Type="http://schemas.openxmlformats.org/officeDocument/2006/relationships/tags" Target="../tags/tag1207.xml" /><Relationship Id="rId532" Type="http://schemas.openxmlformats.org/officeDocument/2006/relationships/tags" Target="../tags/tag1208.xml" /><Relationship Id="rId533" Type="http://schemas.openxmlformats.org/officeDocument/2006/relationships/tags" Target="../tags/tag1209.xml" /><Relationship Id="rId534" Type="http://schemas.openxmlformats.org/officeDocument/2006/relationships/tags" Target="../tags/tag1210.xml" /><Relationship Id="rId535" Type="http://schemas.openxmlformats.org/officeDocument/2006/relationships/tags" Target="../tags/tag1211.xml" /><Relationship Id="rId536" Type="http://schemas.openxmlformats.org/officeDocument/2006/relationships/tags" Target="../tags/tag1212.xml" /><Relationship Id="rId537" Type="http://schemas.openxmlformats.org/officeDocument/2006/relationships/tags" Target="../tags/tag1213.xml" /><Relationship Id="rId538" Type="http://schemas.openxmlformats.org/officeDocument/2006/relationships/tags" Target="../tags/tag1214.xml" /><Relationship Id="rId539" Type="http://schemas.openxmlformats.org/officeDocument/2006/relationships/tags" Target="../tags/tag1215.xml" /><Relationship Id="rId54" Type="http://schemas.openxmlformats.org/officeDocument/2006/relationships/tags" Target="../tags/tag790.xml" /><Relationship Id="rId540" Type="http://schemas.openxmlformats.org/officeDocument/2006/relationships/tags" Target="../tags/tag1216.xml" /><Relationship Id="rId541" Type="http://schemas.openxmlformats.org/officeDocument/2006/relationships/tags" Target="../tags/tag1217.xml" /><Relationship Id="rId542" Type="http://schemas.openxmlformats.org/officeDocument/2006/relationships/tags" Target="../tags/tag1218.xml" /><Relationship Id="rId543" Type="http://schemas.openxmlformats.org/officeDocument/2006/relationships/tags" Target="../tags/tag1219.xml" /><Relationship Id="rId544" Type="http://schemas.openxmlformats.org/officeDocument/2006/relationships/tags" Target="../tags/tag1220.xml" /><Relationship Id="rId545" Type="http://schemas.openxmlformats.org/officeDocument/2006/relationships/tags" Target="../tags/tag1221.xml" /><Relationship Id="rId546" Type="http://schemas.openxmlformats.org/officeDocument/2006/relationships/tags" Target="../tags/tag1222.xml" /><Relationship Id="rId547" Type="http://schemas.openxmlformats.org/officeDocument/2006/relationships/tags" Target="../tags/tag1223.xml" /><Relationship Id="rId548" Type="http://schemas.openxmlformats.org/officeDocument/2006/relationships/tags" Target="../tags/tag1224.xml" /><Relationship Id="rId549" Type="http://schemas.openxmlformats.org/officeDocument/2006/relationships/tags" Target="../tags/tag1225.xml" /><Relationship Id="rId55" Type="http://schemas.openxmlformats.org/officeDocument/2006/relationships/tags" Target="../tags/tag791.xml" /><Relationship Id="rId550" Type="http://schemas.openxmlformats.org/officeDocument/2006/relationships/tags" Target="../tags/tag1226.xml" /><Relationship Id="rId551" Type="http://schemas.openxmlformats.org/officeDocument/2006/relationships/tags" Target="../tags/tag1227.xml" /><Relationship Id="rId552" Type="http://schemas.openxmlformats.org/officeDocument/2006/relationships/tags" Target="../tags/tag1228.xml" /><Relationship Id="rId553" Type="http://schemas.openxmlformats.org/officeDocument/2006/relationships/tags" Target="../tags/tag1229.xml" /><Relationship Id="rId554" Type="http://schemas.openxmlformats.org/officeDocument/2006/relationships/tags" Target="../tags/tag1230.xml" /><Relationship Id="rId555" Type="http://schemas.openxmlformats.org/officeDocument/2006/relationships/tags" Target="../tags/tag1231.xml" /><Relationship Id="rId556" Type="http://schemas.openxmlformats.org/officeDocument/2006/relationships/tags" Target="../tags/tag1232.xml" /><Relationship Id="rId557" Type="http://schemas.openxmlformats.org/officeDocument/2006/relationships/tags" Target="../tags/tag1233.xml" /><Relationship Id="rId558" Type="http://schemas.openxmlformats.org/officeDocument/2006/relationships/tags" Target="../tags/tag1234.xml" /><Relationship Id="rId559" Type="http://schemas.openxmlformats.org/officeDocument/2006/relationships/tags" Target="../tags/tag1235.xml" /><Relationship Id="rId56" Type="http://schemas.openxmlformats.org/officeDocument/2006/relationships/tags" Target="../tags/tag792.xml" /><Relationship Id="rId560" Type="http://schemas.openxmlformats.org/officeDocument/2006/relationships/tags" Target="../tags/tag1236.xml" /><Relationship Id="rId561" Type="http://schemas.openxmlformats.org/officeDocument/2006/relationships/tags" Target="../tags/tag1237.xml" /><Relationship Id="rId562" Type="http://schemas.openxmlformats.org/officeDocument/2006/relationships/tags" Target="../tags/tag1238.xml" /><Relationship Id="rId563" Type="http://schemas.openxmlformats.org/officeDocument/2006/relationships/tags" Target="../tags/tag1239.xml" /><Relationship Id="rId564" Type="http://schemas.openxmlformats.org/officeDocument/2006/relationships/tags" Target="../tags/tag1240.xml" /><Relationship Id="rId565" Type="http://schemas.openxmlformats.org/officeDocument/2006/relationships/tags" Target="../tags/tag1241.xml" /><Relationship Id="rId566" Type="http://schemas.openxmlformats.org/officeDocument/2006/relationships/tags" Target="../tags/tag1242.xml" /><Relationship Id="rId567" Type="http://schemas.openxmlformats.org/officeDocument/2006/relationships/tags" Target="../tags/tag1243.xml" /><Relationship Id="rId568" Type="http://schemas.openxmlformats.org/officeDocument/2006/relationships/tags" Target="../tags/tag1244.xml" /><Relationship Id="rId569" Type="http://schemas.openxmlformats.org/officeDocument/2006/relationships/tags" Target="../tags/tag1245.xml" /><Relationship Id="rId57" Type="http://schemas.openxmlformats.org/officeDocument/2006/relationships/tags" Target="../tags/tag793.xml" /><Relationship Id="rId570" Type="http://schemas.openxmlformats.org/officeDocument/2006/relationships/tags" Target="../tags/tag1246.xml" /><Relationship Id="rId571" Type="http://schemas.openxmlformats.org/officeDocument/2006/relationships/tags" Target="../tags/tag1247.xml" /><Relationship Id="rId572" Type="http://schemas.openxmlformats.org/officeDocument/2006/relationships/tags" Target="../tags/tag1248.xml" /><Relationship Id="rId573" Type="http://schemas.openxmlformats.org/officeDocument/2006/relationships/tags" Target="../tags/tag1249.xml" /><Relationship Id="rId574" Type="http://schemas.openxmlformats.org/officeDocument/2006/relationships/tags" Target="../tags/tag1250.xml" /><Relationship Id="rId575" Type="http://schemas.openxmlformats.org/officeDocument/2006/relationships/tags" Target="../tags/tag1251.xml" /><Relationship Id="rId576" Type="http://schemas.openxmlformats.org/officeDocument/2006/relationships/tags" Target="../tags/tag1252.xml" /><Relationship Id="rId577" Type="http://schemas.openxmlformats.org/officeDocument/2006/relationships/tags" Target="../tags/tag1253.xml" /><Relationship Id="rId578" Type="http://schemas.openxmlformats.org/officeDocument/2006/relationships/tags" Target="../tags/tag1254.xml" /><Relationship Id="rId579" Type="http://schemas.openxmlformats.org/officeDocument/2006/relationships/tags" Target="../tags/tag1255.xml" /><Relationship Id="rId58" Type="http://schemas.openxmlformats.org/officeDocument/2006/relationships/tags" Target="../tags/tag794.xml" /><Relationship Id="rId580" Type="http://schemas.openxmlformats.org/officeDocument/2006/relationships/tags" Target="../tags/tag1256.xml" /><Relationship Id="rId581" Type="http://schemas.openxmlformats.org/officeDocument/2006/relationships/tags" Target="../tags/tag1257.xml" /><Relationship Id="rId582" Type="http://schemas.openxmlformats.org/officeDocument/2006/relationships/tags" Target="../tags/tag1258.xml" /><Relationship Id="rId583" Type="http://schemas.openxmlformats.org/officeDocument/2006/relationships/tags" Target="../tags/tag1259.xml" /><Relationship Id="rId584" Type="http://schemas.openxmlformats.org/officeDocument/2006/relationships/tags" Target="../tags/tag1260.xml" /><Relationship Id="rId585" Type="http://schemas.openxmlformats.org/officeDocument/2006/relationships/tags" Target="../tags/tag1261.xml" /><Relationship Id="rId586" Type="http://schemas.openxmlformats.org/officeDocument/2006/relationships/tags" Target="../tags/tag1262.xml" /><Relationship Id="rId587" Type="http://schemas.openxmlformats.org/officeDocument/2006/relationships/tags" Target="../tags/tag1263.xml" /><Relationship Id="rId588" Type="http://schemas.openxmlformats.org/officeDocument/2006/relationships/tags" Target="../tags/tag1264.xml" /><Relationship Id="rId589" Type="http://schemas.openxmlformats.org/officeDocument/2006/relationships/tags" Target="../tags/tag1265.xml" /><Relationship Id="rId59" Type="http://schemas.openxmlformats.org/officeDocument/2006/relationships/tags" Target="../tags/tag795.xml" /><Relationship Id="rId590" Type="http://schemas.openxmlformats.org/officeDocument/2006/relationships/tags" Target="../tags/tag1266.xml" /><Relationship Id="rId591" Type="http://schemas.openxmlformats.org/officeDocument/2006/relationships/tags" Target="../tags/tag1267.xml" /><Relationship Id="rId592" Type="http://schemas.openxmlformats.org/officeDocument/2006/relationships/tags" Target="../tags/tag1268.xml" /><Relationship Id="rId593" Type="http://schemas.openxmlformats.org/officeDocument/2006/relationships/tags" Target="../tags/tag1269.xml" /><Relationship Id="rId594" Type="http://schemas.openxmlformats.org/officeDocument/2006/relationships/tags" Target="../tags/tag1270.xml" /><Relationship Id="rId595" Type="http://schemas.openxmlformats.org/officeDocument/2006/relationships/tags" Target="../tags/tag1271.xml" /><Relationship Id="rId596" Type="http://schemas.openxmlformats.org/officeDocument/2006/relationships/tags" Target="../tags/tag1272.xml" /><Relationship Id="rId597" Type="http://schemas.openxmlformats.org/officeDocument/2006/relationships/tags" Target="../tags/tag1273.xml" /><Relationship Id="rId598" Type="http://schemas.openxmlformats.org/officeDocument/2006/relationships/tags" Target="../tags/tag1274.xml" /><Relationship Id="rId599" Type="http://schemas.openxmlformats.org/officeDocument/2006/relationships/tags" Target="../tags/tag1275.xml" /><Relationship Id="rId6" Type="http://schemas.openxmlformats.org/officeDocument/2006/relationships/tags" Target="../tags/tag742.xml" /><Relationship Id="rId60" Type="http://schemas.openxmlformats.org/officeDocument/2006/relationships/tags" Target="../tags/tag796.xml" /><Relationship Id="rId600" Type="http://schemas.openxmlformats.org/officeDocument/2006/relationships/tags" Target="../tags/tag1276.xml" /><Relationship Id="rId601" Type="http://schemas.openxmlformats.org/officeDocument/2006/relationships/tags" Target="../tags/tag1277.xml" /><Relationship Id="rId602" Type="http://schemas.openxmlformats.org/officeDocument/2006/relationships/tags" Target="../tags/tag1278.xml" /><Relationship Id="rId603" Type="http://schemas.openxmlformats.org/officeDocument/2006/relationships/tags" Target="../tags/tag1279.xml" /><Relationship Id="rId604" Type="http://schemas.openxmlformats.org/officeDocument/2006/relationships/tags" Target="../tags/tag1280.xml" /><Relationship Id="rId605" Type="http://schemas.openxmlformats.org/officeDocument/2006/relationships/tags" Target="../tags/tag1281.xml" /><Relationship Id="rId606" Type="http://schemas.openxmlformats.org/officeDocument/2006/relationships/tags" Target="../tags/tag1282.xml" /><Relationship Id="rId607" Type="http://schemas.openxmlformats.org/officeDocument/2006/relationships/tags" Target="../tags/tag1283.xml" /><Relationship Id="rId608" Type="http://schemas.openxmlformats.org/officeDocument/2006/relationships/tags" Target="../tags/tag1284.xml" /><Relationship Id="rId609" Type="http://schemas.openxmlformats.org/officeDocument/2006/relationships/tags" Target="../tags/tag1285.xml" /><Relationship Id="rId61" Type="http://schemas.openxmlformats.org/officeDocument/2006/relationships/tags" Target="../tags/tag797.xml" /><Relationship Id="rId610" Type="http://schemas.openxmlformats.org/officeDocument/2006/relationships/tags" Target="../tags/tag1286.xml" /><Relationship Id="rId611" Type="http://schemas.openxmlformats.org/officeDocument/2006/relationships/tags" Target="../tags/tag1287.xml" /><Relationship Id="rId612" Type="http://schemas.openxmlformats.org/officeDocument/2006/relationships/tags" Target="../tags/tag1288.xml" /><Relationship Id="rId613" Type="http://schemas.openxmlformats.org/officeDocument/2006/relationships/tags" Target="../tags/tag1289.xml" /><Relationship Id="rId614" Type="http://schemas.openxmlformats.org/officeDocument/2006/relationships/tags" Target="../tags/tag1290.xml" /><Relationship Id="rId615" Type="http://schemas.openxmlformats.org/officeDocument/2006/relationships/tags" Target="../tags/tag1291.xml" /><Relationship Id="rId616" Type="http://schemas.openxmlformats.org/officeDocument/2006/relationships/tags" Target="../tags/tag1292.xml" /><Relationship Id="rId617" Type="http://schemas.openxmlformats.org/officeDocument/2006/relationships/tags" Target="../tags/tag1293.xml" /><Relationship Id="rId618" Type="http://schemas.openxmlformats.org/officeDocument/2006/relationships/tags" Target="../tags/tag1294.xml" /><Relationship Id="rId619" Type="http://schemas.openxmlformats.org/officeDocument/2006/relationships/tags" Target="../tags/tag1295.xml" /><Relationship Id="rId62" Type="http://schemas.openxmlformats.org/officeDocument/2006/relationships/tags" Target="../tags/tag798.xml" /><Relationship Id="rId620" Type="http://schemas.openxmlformats.org/officeDocument/2006/relationships/tags" Target="../tags/tag1296.xml" /><Relationship Id="rId621" Type="http://schemas.openxmlformats.org/officeDocument/2006/relationships/tags" Target="../tags/tag1297.xml" /><Relationship Id="rId622" Type="http://schemas.openxmlformats.org/officeDocument/2006/relationships/tags" Target="../tags/tag1298.xml" /><Relationship Id="rId623" Type="http://schemas.openxmlformats.org/officeDocument/2006/relationships/tags" Target="../tags/tag1299.xml" /><Relationship Id="rId624" Type="http://schemas.openxmlformats.org/officeDocument/2006/relationships/tags" Target="../tags/tag1300.xml" /><Relationship Id="rId625" Type="http://schemas.openxmlformats.org/officeDocument/2006/relationships/tags" Target="../tags/tag1301.xml" /><Relationship Id="rId626" Type="http://schemas.openxmlformats.org/officeDocument/2006/relationships/tags" Target="../tags/tag1302.xml" /><Relationship Id="rId627" Type="http://schemas.openxmlformats.org/officeDocument/2006/relationships/tags" Target="../tags/tag1303.xml" /><Relationship Id="rId628" Type="http://schemas.openxmlformats.org/officeDocument/2006/relationships/tags" Target="../tags/tag1304.xml" /><Relationship Id="rId629" Type="http://schemas.openxmlformats.org/officeDocument/2006/relationships/tags" Target="../tags/tag1305.xml" /><Relationship Id="rId63" Type="http://schemas.openxmlformats.org/officeDocument/2006/relationships/tags" Target="../tags/tag799.xml" /><Relationship Id="rId630" Type="http://schemas.openxmlformats.org/officeDocument/2006/relationships/tags" Target="../tags/tag1306.xml" /><Relationship Id="rId631" Type="http://schemas.openxmlformats.org/officeDocument/2006/relationships/tags" Target="../tags/tag1307.xml" /><Relationship Id="rId632" Type="http://schemas.openxmlformats.org/officeDocument/2006/relationships/tags" Target="../tags/tag1308.xml" /><Relationship Id="rId633" Type="http://schemas.openxmlformats.org/officeDocument/2006/relationships/tags" Target="../tags/tag1309.xml" /><Relationship Id="rId634" Type="http://schemas.openxmlformats.org/officeDocument/2006/relationships/tags" Target="../tags/tag1310.xml" /><Relationship Id="rId635" Type="http://schemas.openxmlformats.org/officeDocument/2006/relationships/tags" Target="../tags/tag1311.xml" /><Relationship Id="rId636" Type="http://schemas.openxmlformats.org/officeDocument/2006/relationships/tags" Target="../tags/tag1312.xml" /><Relationship Id="rId637" Type="http://schemas.openxmlformats.org/officeDocument/2006/relationships/tags" Target="../tags/tag1313.xml" /><Relationship Id="rId638" Type="http://schemas.openxmlformats.org/officeDocument/2006/relationships/tags" Target="../tags/tag1314.xml" /><Relationship Id="rId639" Type="http://schemas.openxmlformats.org/officeDocument/2006/relationships/tags" Target="../tags/tag1315.xml" /><Relationship Id="rId64" Type="http://schemas.openxmlformats.org/officeDocument/2006/relationships/tags" Target="../tags/tag800.xml" /><Relationship Id="rId640" Type="http://schemas.openxmlformats.org/officeDocument/2006/relationships/tags" Target="../tags/tag1316.xml" /><Relationship Id="rId641" Type="http://schemas.openxmlformats.org/officeDocument/2006/relationships/tags" Target="../tags/tag1317.xml" /><Relationship Id="rId642" Type="http://schemas.openxmlformats.org/officeDocument/2006/relationships/tags" Target="../tags/tag1318.xml" /><Relationship Id="rId643" Type="http://schemas.openxmlformats.org/officeDocument/2006/relationships/tags" Target="../tags/tag1319.xml" /><Relationship Id="rId644" Type="http://schemas.openxmlformats.org/officeDocument/2006/relationships/tags" Target="../tags/tag1320.xml" /><Relationship Id="rId645" Type="http://schemas.openxmlformats.org/officeDocument/2006/relationships/tags" Target="../tags/tag1321.xml" /><Relationship Id="rId646" Type="http://schemas.openxmlformats.org/officeDocument/2006/relationships/tags" Target="../tags/tag1322.xml" /><Relationship Id="rId647" Type="http://schemas.openxmlformats.org/officeDocument/2006/relationships/tags" Target="../tags/tag1323.xml" /><Relationship Id="rId648" Type="http://schemas.openxmlformats.org/officeDocument/2006/relationships/tags" Target="../tags/tag1324.xml" /><Relationship Id="rId649" Type="http://schemas.openxmlformats.org/officeDocument/2006/relationships/tags" Target="../tags/tag1325.xml" /><Relationship Id="rId65" Type="http://schemas.openxmlformats.org/officeDocument/2006/relationships/tags" Target="../tags/tag801.xml" /><Relationship Id="rId650" Type="http://schemas.openxmlformats.org/officeDocument/2006/relationships/tags" Target="../tags/tag1326.xml" /><Relationship Id="rId651" Type="http://schemas.openxmlformats.org/officeDocument/2006/relationships/tags" Target="../tags/tag1327.xml" /><Relationship Id="rId652" Type="http://schemas.openxmlformats.org/officeDocument/2006/relationships/tags" Target="../tags/tag1328.xml" /><Relationship Id="rId653" Type="http://schemas.openxmlformats.org/officeDocument/2006/relationships/tags" Target="../tags/tag1329.xml" /><Relationship Id="rId654" Type="http://schemas.openxmlformats.org/officeDocument/2006/relationships/tags" Target="../tags/tag1330.xml" /><Relationship Id="rId655" Type="http://schemas.openxmlformats.org/officeDocument/2006/relationships/tags" Target="../tags/tag1331.xml" /><Relationship Id="rId656" Type="http://schemas.openxmlformats.org/officeDocument/2006/relationships/tags" Target="../tags/tag1332.xml" /><Relationship Id="rId657" Type="http://schemas.openxmlformats.org/officeDocument/2006/relationships/tags" Target="../tags/tag1333.xml" /><Relationship Id="rId658" Type="http://schemas.openxmlformats.org/officeDocument/2006/relationships/tags" Target="../tags/tag1334.xml" /><Relationship Id="rId659" Type="http://schemas.openxmlformats.org/officeDocument/2006/relationships/tags" Target="../tags/tag1335.xml" /><Relationship Id="rId66" Type="http://schemas.openxmlformats.org/officeDocument/2006/relationships/tags" Target="../tags/tag802.xml" /><Relationship Id="rId660" Type="http://schemas.openxmlformats.org/officeDocument/2006/relationships/tags" Target="../tags/tag1336.xml" /><Relationship Id="rId661" Type="http://schemas.openxmlformats.org/officeDocument/2006/relationships/tags" Target="../tags/tag1337.xml" /><Relationship Id="rId662" Type="http://schemas.openxmlformats.org/officeDocument/2006/relationships/tags" Target="../tags/tag1338.xml" /><Relationship Id="rId663" Type="http://schemas.openxmlformats.org/officeDocument/2006/relationships/tags" Target="../tags/tag1339.xml" /><Relationship Id="rId664" Type="http://schemas.openxmlformats.org/officeDocument/2006/relationships/tags" Target="../tags/tag1340.xml" /><Relationship Id="rId665" Type="http://schemas.openxmlformats.org/officeDocument/2006/relationships/tags" Target="../tags/tag1341.xml" /><Relationship Id="rId666" Type="http://schemas.openxmlformats.org/officeDocument/2006/relationships/tags" Target="../tags/tag1342.xml" /><Relationship Id="rId667" Type="http://schemas.openxmlformats.org/officeDocument/2006/relationships/tags" Target="../tags/tag1343.xml" /><Relationship Id="rId668" Type="http://schemas.openxmlformats.org/officeDocument/2006/relationships/tags" Target="../tags/tag1344.xml" /><Relationship Id="rId669" Type="http://schemas.openxmlformats.org/officeDocument/2006/relationships/tags" Target="../tags/tag1345.xml" /><Relationship Id="rId67" Type="http://schemas.openxmlformats.org/officeDocument/2006/relationships/tags" Target="../tags/tag803.xml" /><Relationship Id="rId670" Type="http://schemas.openxmlformats.org/officeDocument/2006/relationships/tags" Target="../tags/tag1346.xml" /><Relationship Id="rId671" Type="http://schemas.openxmlformats.org/officeDocument/2006/relationships/tags" Target="../tags/tag1347.xml" /><Relationship Id="rId672" Type="http://schemas.openxmlformats.org/officeDocument/2006/relationships/tags" Target="../tags/tag1348.xml" /><Relationship Id="rId673" Type="http://schemas.openxmlformats.org/officeDocument/2006/relationships/tags" Target="../tags/tag1349.xml" /><Relationship Id="rId674" Type="http://schemas.openxmlformats.org/officeDocument/2006/relationships/tags" Target="../tags/tag1350.xml" /><Relationship Id="rId675" Type="http://schemas.openxmlformats.org/officeDocument/2006/relationships/tags" Target="../tags/tag1351.xml" /><Relationship Id="rId676" Type="http://schemas.openxmlformats.org/officeDocument/2006/relationships/tags" Target="../tags/tag1352.xml" /><Relationship Id="rId677" Type="http://schemas.openxmlformats.org/officeDocument/2006/relationships/tags" Target="../tags/tag1353.xml" /><Relationship Id="rId678" Type="http://schemas.openxmlformats.org/officeDocument/2006/relationships/tags" Target="../tags/tag1354.xml" /><Relationship Id="rId679" Type="http://schemas.openxmlformats.org/officeDocument/2006/relationships/tags" Target="../tags/tag1355.xml" /><Relationship Id="rId68" Type="http://schemas.openxmlformats.org/officeDocument/2006/relationships/tags" Target="../tags/tag804.xml" /><Relationship Id="rId680" Type="http://schemas.openxmlformats.org/officeDocument/2006/relationships/tags" Target="../tags/tag1356.xml" /><Relationship Id="rId681" Type="http://schemas.openxmlformats.org/officeDocument/2006/relationships/tags" Target="../tags/tag1357.xml" /><Relationship Id="rId682" Type="http://schemas.openxmlformats.org/officeDocument/2006/relationships/tags" Target="../tags/tag1358.xml" /><Relationship Id="rId683" Type="http://schemas.openxmlformats.org/officeDocument/2006/relationships/tags" Target="../tags/tag1359.xml" /><Relationship Id="rId684" Type="http://schemas.openxmlformats.org/officeDocument/2006/relationships/oleObject" Target="../embeddings/oleObject107.bin" TargetMode="Internal" /><Relationship Id="rId685" Type="http://schemas.openxmlformats.org/officeDocument/2006/relationships/tags" Target="../tags/tag1360.xml" /><Relationship Id="rId686" Type="http://schemas.openxmlformats.org/officeDocument/2006/relationships/oleObject" Target="../embeddings/oleObject108.bin" TargetMode="Internal" /><Relationship Id="rId687" Type="http://schemas.openxmlformats.org/officeDocument/2006/relationships/tags" Target="../tags/tag1361.xml" /><Relationship Id="rId688" Type="http://schemas.openxmlformats.org/officeDocument/2006/relationships/oleObject" Target="../embeddings/oleObject109.bin" TargetMode="Internal" /><Relationship Id="rId689" Type="http://schemas.openxmlformats.org/officeDocument/2006/relationships/tags" Target="../tags/tag1362.xml" /><Relationship Id="rId69" Type="http://schemas.openxmlformats.org/officeDocument/2006/relationships/tags" Target="../tags/tag805.xml" /><Relationship Id="rId690" Type="http://schemas.openxmlformats.org/officeDocument/2006/relationships/oleObject" Target="../embeddings/oleObject110.bin" TargetMode="Internal" /><Relationship Id="rId691" Type="http://schemas.openxmlformats.org/officeDocument/2006/relationships/tags" Target="../tags/tag1363.xml" /><Relationship Id="rId692" Type="http://schemas.openxmlformats.org/officeDocument/2006/relationships/oleObject" Target="../embeddings/oleObject111.bin" TargetMode="Internal" /><Relationship Id="rId693" Type="http://schemas.openxmlformats.org/officeDocument/2006/relationships/tags" Target="../tags/tag1364.xml" /><Relationship Id="rId694" Type="http://schemas.openxmlformats.org/officeDocument/2006/relationships/oleObject" Target="../embeddings/oleObject112.bin" TargetMode="Internal" /><Relationship Id="rId695" Type="http://schemas.openxmlformats.org/officeDocument/2006/relationships/tags" Target="../tags/tag1365.xml" /><Relationship Id="rId696" Type="http://schemas.openxmlformats.org/officeDocument/2006/relationships/oleObject" Target="../embeddings/oleObject113.bin" TargetMode="Internal" /><Relationship Id="rId697" Type="http://schemas.openxmlformats.org/officeDocument/2006/relationships/tags" Target="../tags/tag1366.xml" /><Relationship Id="rId698" Type="http://schemas.openxmlformats.org/officeDocument/2006/relationships/oleObject" Target="../embeddings/oleObject114.bin" TargetMode="Internal" /><Relationship Id="rId699" Type="http://schemas.openxmlformats.org/officeDocument/2006/relationships/tags" Target="../tags/tag1367.xml" /><Relationship Id="rId7" Type="http://schemas.openxmlformats.org/officeDocument/2006/relationships/tags" Target="../tags/tag743.xml" /><Relationship Id="rId70" Type="http://schemas.openxmlformats.org/officeDocument/2006/relationships/tags" Target="../tags/tag806.xml" /><Relationship Id="rId700" Type="http://schemas.openxmlformats.org/officeDocument/2006/relationships/oleObject" Target="../embeddings/oleObject115.bin" TargetMode="Internal" /><Relationship Id="rId701" Type="http://schemas.openxmlformats.org/officeDocument/2006/relationships/tags" Target="../tags/tag1368.xml" /><Relationship Id="rId702" Type="http://schemas.openxmlformats.org/officeDocument/2006/relationships/oleObject" Target="../embeddings/oleObject116.bin" TargetMode="Internal" /><Relationship Id="rId703" Type="http://schemas.openxmlformats.org/officeDocument/2006/relationships/tags" Target="../tags/tag1369.xml" /><Relationship Id="rId704" Type="http://schemas.openxmlformats.org/officeDocument/2006/relationships/oleObject" Target="../embeddings/oleObject117.bin" TargetMode="Internal" /><Relationship Id="rId705" Type="http://schemas.openxmlformats.org/officeDocument/2006/relationships/tags" Target="../tags/tag1370.xml" /><Relationship Id="rId706" Type="http://schemas.openxmlformats.org/officeDocument/2006/relationships/oleObject" Target="../embeddings/oleObject118.bin" TargetMode="Internal" /><Relationship Id="rId707" Type="http://schemas.openxmlformats.org/officeDocument/2006/relationships/tags" Target="../tags/tag1371.xml" /><Relationship Id="rId708" Type="http://schemas.openxmlformats.org/officeDocument/2006/relationships/oleObject" Target="../embeddings/oleObject119.bin" TargetMode="Internal" /><Relationship Id="rId709" Type="http://schemas.openxmlformats.org/officeDocument/2006/relationships/tags" Target="../tags/tag1372.xml" /><Relationship Id="rId71" Type="http://schemas.openxmlformats.org/officeDocument/2006/relationships/tags" Target="../tags/tag807.xml" /><Relationship Id="rId710" Type="http://schemas.openxmlformats.org/officeDocument/2006/relationships/tags" Target="../tags/tag1373.xml" /><Relationship Id="rId711" Type="http://schemas.openxmlformats.org/officeDocument/2006/relationships/tags" Target="../tags/tag1374.xml" /><Relationship Id="rId712" Type="http://schemas.openxmlformats.org/officeDocument/2006/relationships/tags" Target="../tags/tag1375.xml" /><Relationship Id="rId713" Type="http://schemas.openxmlformats.org/officeDocument/2006/relationships/tags" Target="../tags/tag1376.xml" /><Relationship Id="rId714" Type="http://schemas.openxmlformats.org/officeDocument/2006/relationships/tags" Target="../tags/tag1377.xml" /><Relationship Id="rId715" Type="http://schemas.openxmlformats.org/officeDocument/2006/relationships/tags" Target="../tags/tag1378.xml" /><Relationship Id="rId716" Type="http://schemas.openxmlformats.org/officeDocument/2006/relationships/tags" Target="../tags/tag1379.xml" /><Relationship Id="rId717" Type="http://schemas.openxmlformats.org/officeDocument/2006/relationships/tags" Target="../tags/tag1380.xml" /><Relationship Id="rId718" Type="http://schemas.openxmlformats.org/officeDocument/2006/relationships/tags" Target="../tags/tag1381.xml" /><Relationship Id="rId719" Type="http://schemas.openxmlformats.org/officeDocument/2006/relationships/tags" Target="../tags/tag1382.xml" /><Relationship Id="rId72" Type="http://schemas.openxmlformats.org/officeDocument/2006/relationships/tags" Target="../tags/tag808.xml" /><Relationship Id="rId720" Type="http://schemas.openxmlformats.org/officeDocument/2006/relationships/tags" Target="../tags/tag1383.xml" /><Relationship Id="rId721" Type="http://schemas.openxmlformats.org/officeDocument/2006/relationships/tags" Target="../tags/tag1384.xml" /><Relationship Id="rId722" Type="http://schemas.openxmlformats.org/officeDocument/2006/relationships/tags" Target="../tags/tag1385.xml" /><Relationship Id="rId723" Type="http://schemas.openxmlformats.org/officeDocument/2006/relationships/tags" Target="../tags/tag1386.xml" /><Relationship Id="rId724" Type="http://schemas.openxmlformats.org/officeDocument/2006/relationships/tags" Target="../tags/tag1387.xml" /><Relationship Id="rId725" Type="http://schemas.openxmlformats.org/officeDocument/2006/relationships/tags" Target="../tags/tag1388.xml" /><Relationship Id="rId726" Type="http://schemas.openxmlformats.org/officeDocument/2006/relationships/tags" Target="../tags/tag1389.xml" /><Relationship Id="rId727" Type="http://schemas.openxmlformats.org/officeDocument/2006/relationships/tags" Target="../tags/tag1390.xml" /><Relationship Id="rId728" Type="http://schemas.openxmlformats.org/officeDocument/2006/relationships/vmlDrawing" Target="../drawings/vmlDrawing8.vml" /><Relationship Id="rId73" Type="http://schemas.openxmlformats.org/officeDocument/2006/relationships/tags" Target="../tags/tag809.xml" /><Relationship Id="rId74" Type="http://schemas.openxmlformats.org/officeDocument/2006/relationships/tags" Target="../tags/tag810.xml" /><Relationship Id="rId75" Type="http://schemas.openxmlformats.org/officeDocument/2006/relationships/tags" Target="../tags/tag811.xml" /><Relationship Id="rId76" Type="http://schemas.openxmlformats.org/officeDocument/2006/relationships/tags" Target="../tags/tag812.xml" /><Relationship Id="rId77" Type="http://schemas.openxmlformats.org/officeDocument/2006/relationships/tags" Target="../tags/tag813.xml" /><Relationship Id="rId78" Type="http://schemas.openxmlformats.org/officeDocument/2006/relationships/tags" Target="../tags/tag814.xml" /><Relationship Id="rId79" Type="http://schemas.openxmlformats.org/officeDocument/2006/relationships/tags" Target="../tags/tag815.xml" /><Relationship Id="rId8" Type="http://schemas.openxmlformats.org/officeDocument/2006/relationships/tags" Target="../tags/tag744.xml" /><Relationship Id="rId80" Type="http://schemas.openxmlformats.org/officeDocument/2006/relationships/tags" Target="../tags/tag816.xml" /><Relationship Id="rId81" Type="http://schemas.openxmlformats.org/officeDocument/2006/relationships/tags" Target="../tags/tag817.xml" /><Relationship Id="rId82" Type="http://schemas.openxmlformats.org/officeDocument/2006/relationships/tags" Target="../tags/tag818.xml" /><Relationship Id="rId83" Type="http://schemas.openxmlformats.org/officeDocument/2006/relationships/tags" Target="../tags/tag819.xml" /><Relationship Id="rId84" Type="http://schemas.openxmlformats.org/officeDocument/2006/relationships/tags" Target="../tags/tag820.xml" /><Relationship Id="rId85" Type="http://schemas.openxmlformats.org/officeDocument/2006/relationships/tags" Target="../tags/tag821.xml" /><Relationship Id="rId86" Type="http://schemas.openxmlformats.org/officeDocument/2006/relationships/tags" Target="../tags/tag822.xml" /><Relationship Id="rId87" Type="http://schemas.openxmlformats.org/officeDocument/2006/relationships/tags" Target="../tags/tag823.xml" /><Relationship Id="rId88" Type="http://schemas.openxmlformats.org/officeDocument/2006/relationships/tags" Target="../tags/tag824.xml" /><Relationship Id="rId89" Type="http://schemas.openxmlformats.org/officeDocument/2006/relationships/tags" Target="../tags/tag825.xml" /><Relationship Id="rId9" Type="http://schemas.openxmlformats.org/officeDocument/2006/relationships/tags" Target="../tags/tag745.xml" /><Relationship Id="rId90" Type="http://schemas.openxmlformats.org/officeDocument/2006/relationships/tags" Target="../tags/tag826.xml" /><Relationship Id="rId91" Type="http://schemas.openxmlformats.org/officeDocument/2006/relationships/tags" Target="../tags/tag827.xml" /><Relationship Id="rId92" Type="http://schemas.openxmlformats.org/officeDocument/2006/relationships/tags" Target="../tags/tag828.xml" /><Relationship Id="rId93" Type="http://schemas.openxmlformats.org/officeDocument/2006/relationships/tags" Target="../tags/tag829.xml" /><Relationship Id="rId94" Type="http://schemas.openxmlformats.org/officeDocument/2006/relationships/tags" Target="../tags/tag830.xml" /><Relationship Id="rId95" Type="http://schemas.openxmlformats.org/officeDocument/2006/relationships/tags" Target="../tags/tag831.xml" /><Relationship Id="rId96" Type="http://schemas.openxmlformats.org/officeDocument/2006/relationships/tags" Target="../tags/tag832.xml" /><Relationship Id="rId97" Type="http://schemas.openxmlformats.org/officeDocument/2006/relationships/tags" Target="../tags/tag833.xml" /><Relationship Id="rId98" Type="http://schemas.openxmlformats.org/officeDocument/2006/relationships/tags" Target="../tags/tag834.xml" /><Relationship Id="rId99" Type="http://schemas.openxmlformats.org/officeDocument/2006/relationships/tags" Target="../tags/tag83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1395.xml" /><Relationship Id="rId4" Type="http://schemas.openxmlformats.org/officeDocument/2006/relationships/tags" Target="../tags/tag1396.xml" /><Relationship Id="rId5" Type="http://schemas.openxmlformats.org/officeDocument/2006/relationships/tags" Target="../tags/tag1397.xml" /><Relationship Id="rId6" Type="http://schemas.openxmlformats.org/officeDocument/2006/relationships/image" Target="../media/image90.png" /><Relationship Id="rId7" Type="http://schemas.openxmlformats.org/officeDocument/2006/relationships/image" Target="../media/image91.jpeg" /><Relationship Id="rId8" Type="http://schemas.openxmlformats.org/officeDocument/2006/relationships/tags" Target="../tags/tag139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08.xml" /><Relationship Id="rId11" Type="http://schemas.openxmlformats.org/officeDocument/2006/relationships/tags" Target="../tags/tag1409.xml" /><Relationship Id="rId12" Type="http://schemas.openxmlformats.org/officeDocument/2006/relationships/tags" Target="../tags/tag1410.xml" /><Relationship Id="rId13" Type="http://schemas.openxmlformats.org/officeDocument/2006/relationships/image" Target="../media/image93.png" /><Relationship Id="rId14" Type="http://schemas.openxmlformats.org/officeDocument/2006/relationships/tags" Target="../tags/tag1411.xml" /><Relationship Id="rId15" Type="http://schemas.openxmlformats.org/officeDocument/2006/relationships/tags" Target="../tags/tag1412.xml" /><Relationship Id="rId16" Type="http://schemas.openxmlformats.org/officeDocument/2006/relationships/tags" Target="../tags/tag1413.xml" /><Relationship Id="rId2" Type="http://schemas.openxmlformats.org/officeDocument/2006/relationships/notesSlide" Target="../notesSlides/notesSlide8.xml" /><Relationship Id="rId3" Type="http://schemas.openxmlformats.org/officeDocument/2006/relationships/tags" Target="../tags/tag1403.xml" /><Relationship Id="rId4" Type="http://schemas.openxmlformats.org/officeDocument/2006/relationships/tags" Target="../tags/tag1404.xml" /><Relationship Id="rId5" Type="http://schemas.openxmlformats.org/officeDocument/2006/relationships/tags" Target="../tags/tag1405.xml" /><Relationship Id="rId6" Type="http://schemas.openxmlformats.org/officeDocument/2006/relationships/image" Target="../media/image92.png" /><Relationship Id="rId7" Type="http://schemas.openxmlformats.org/officeDocument/2006/relationships/image" Target="../media/image91.jpeg" /><Relationship Id="rId8" Type="http://schemas.openxmlformats.org/officeDocument/2006/relationships/tags" Target="../tags/tag1406.xml" /><Relationship Id="rId9" Type="http://schemas.openxmlformats.org/officeDocument/2006/relationships/tags" Target="../tags/tag140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91.jpeg" /><Relationship Id="rId11" Type="http://schemas.openxmlformats.org/officeDocument/2006/relationships/tags" Target="../tags/tag1423.xml" /><Relationship Id="rId2" Type="http://schemas.openxmlformats.org/officeDocument/2006/relationships/notesSlide" Target="../notesSlides/notesSlide9.xml" /><Relationship Id="rId3" Type="http://schemas.openxmlformats.org/officeDocument/2006/relationships/tags" Target="../tags/tag1418.xml" /><Relationship Id="rId4" Type="http://schemas.openxmlformats.org/officeDocument/2006/relationships/tags" Target="../tags/tag1419.xml" /><Relationship Id="rId5" Type="http://schemas.openxmlformats.org/officeDocument/2006/relationships/tags" Target="../tags/tag1420.xml" /><Relationship Id="rId6" Type="http://schemas.openxmlformats.org/officeDocument/2006/relationships/image" Target="../media/image94.png" /><Relationship Id="rId7" Type="http://schemas.openxmlformats.org/officeDocument/2006/relationships/tags" Target="../tags/tag1421.xml" /><Relationship Id="rId8" Type="http://schemas.openxmlformats.org/officeDocument/2006/relationships/tags" Target="../tags/tag1422.xml" /><Relationship Id="rId9" Type="http://schemas.openxmlformats.org/officeDocument/2006/relationships/image" Target="../media/image9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33.xml" /><Relationship Id="rId11" Type="http://schemas.openxmlformats.org/officeDocument/2006/relationships/tags" Target="../tags/tag1434.xml" /><Relationship Id="rId12" Type="http://schemas.openxmlformats.org/officeDocument/2006/relationships/tags" Target="../tags/tag1435.xml" /><Relationship Id="rId13" Type="http://schemas.openxmlformats.org/officeDocument/2006/relationships/image" Target="../media/image97.png" /><Relationship Id="rId14" Type="http://schemas.openxmlformats.org/officeDocument/2006/relationships/image" Target="../media/image98.png" /><Relationship Id="rId15" Type="http://schemas.openxmlformats.org/officeDocument/2006/relationships/tags" Target="../tags/tag1436.xml" /><Relationship Id="rId2" Type="http://schemas.openxmlformats.org/officeDocument/2006/relationships/notesSlide" Target="../notesSlides/notesSlide10.xml" /><Relationship Id="rId3" Type="http://schemas.openxmlformats.org/officeDocument/2006/relationships/tags" Target="../tags/tag1428.xml" /><Relationship Id="rId4" Type="http://schemas.openxmlformats.org/officeDocument/2006/relationships/image" Target="../media/image91.jpeg" /><Relationship Id="rId5" Type="http://schemas.openxmlformats.org/officeDocument/2006/relationships/tags" Target="../tags/tag1429.xml" /><Relationship Id="rId6" Type="http://schemas.openxmlformats.org/officeDocument/2006/relationships/tags" Target="../tags/tag1430.xml" /><Relationship Id="rId7" Type="http://schemas.openxmlformats.org/officeDocument/2006/relationships/tags" Target="../tags/tag1431.xml" /><Relationship Id="rId8" Type="http://schemas.openxmlformats.org/officeDocument/2006/relationships/tags" Target="../tags/tag1432.xml" /><Relationship Id="rId9" Type="http://schemas.openxmlformats.org/officeDocument/2006/relationships/image" Target="../media/image9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1441.xml" /><Relationship Id="rId4" Type="http://schemas.openxmlformats.org/officeDocument/2006/relationships/tags" Target="../tags/tag1442.xml" /><Relationship Id="rId5" Type="http://schemas.openxmlformats.org/officeDocument/2006/relationships/tags" Target="../tags/tag1443.xml" /><Relationship Id="rId6" Type="http://schemas.openxmlformats.org/officeDocument/2006/relationships/image" Target="../media/image99.png" /><Relationship Id="rId7" Type="http://schemas.openxmlformats.org/officeDocument/2006/relationships/image" Target="../media/image100.png" /><Relationship Id="rId8" Type="http://schemas.openxmlformats.org/officeDocument/2006/relationships/tags" Target="../tags/tag144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50.xml" /><Relationship Id="rId2" Type="http://schemas.openxmlformats.org/officeDocument/2006/relationships/tags" Target="../tags/tag1445.xml" /><Relationship Id="rId3" Type="http://schemas.openxmlformats.org/officeDocument/2006/relationships/tags" Target="../tags/tag1446.xml" /><Relationship Id="rId4" Type="http://schemas.openxmlformats.org/officeDocument/2006/relationships/tags" Target="../tags/tag1447.xml" /><Relationship Id="rId5" Type="http://schemas.openxmlformats.org/officeDocument/2006/relationships/image" Target="../media/image101.png" /><Relationship Id="rId6" Type="http://schemas.openxmlformats.org/officeDocument/2006/relationships/tags" Target="../tags/tag1448.xml" /><Relationship Id="rId7" Type="http://schemas.openxmlformats.org/officeDocument/2006/relationships/tags" Target="../tags/tag1449.xml" /><Relationship Id="rId8" Type="http://schemas.openxmlformats.org/officeDocument/2006/relationships/image" Target="../media/image102.png" /><Relationship Id="rId9" Type="http://schemas.openxmlformats.org/officeDocument/2006/relationships/image" Target="../media/image9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23.png"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audio" Target="../media/chimes1.wav" /><Relationship Id="rId2" Type="http://schemas.openxmlformats.org/officeDocument/2006/relationships/tags" Target="../tags/tag97.xml" /><Relationship Id="rId3" Type="http://schemas.openxmlformats.org/officeDocument/2006/relationships/tags" Target="../tags/tag98.xml" /><Relationship Id="rId4" Type="http://schemas.openxmlformats.org/officeDocument/2006/relationships/image" Target="../media/image22.gif" /><Relationship Id="rId5" Type="http://schemas.openxmlformats.org/officeDocument/2006/relationships/tags" Target="../tags/tag99.xml" /><Relationship Id="rId6" Type="http://schemas.openxmlformats.org/officeDocument/2006/relationships/tags" Target="../tags/tag100.xml" /><Relationship Id="rId7" Type="http://schemas.openxmlformats.org/officeDocument/2006/relationships/tags" Target="../tags/tag101.xml" /><Relationship Id="rId8" Type="http://schemas.openxmlformats.org/officeDocument/2006/relationships/tags" Target="../tags/tag102.xml" /><Relationship Id="rId9" Type="http://schemas.openxmlformats.org/officeDocument/2006/relationships/tags" Target="../tags/tag10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tags" Target="../tags/tag1455.xml" /><Relationship Id="rId4" Type="http://schemas.openxmlformats.org/officeDocument/2006/relationships/tags" Target="../tags/tag1456.xml" /><Relationship Id="rId5" Type="http://schemas.openxmlformats.org/officeDocument/2006/relationships/tags" Target="../tags/tag1457.xml" /><Relationship Id="rId6" Type="http://schemas.openxmlformats.org/officeDocument/2006/relationships/image" Target="../media/image103.png" /><Relationship Id="rId7" Type="http://schemas.openxmlformats.org/officeDocument/2006/relationships/image" Target="../media/image91.jpeg" /><Relationship Id="rId8" Type="http://schemas.openxmlformats.org/officeDocument/2006/relationships/tags" Target="../tags/tag145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459.xml" /><Relationship Id="rId3" Type="http://schemas.openxmlformats.org/officeDocument/2006/relationships/tags" Target="../tags/tag1460.xml" /><Relationship Id="rId4" Type="http://schemas.openxmlformats.org/officeDocument/2006/relationships/tags" Target="../tags/tag1461.xml" /><Relationship Id="rId5" Type="http://schemas.openxmlformats.org/officeDocument/2006/relationships/image" Target="../media/image104.png" /><Relationship Id="rId6" Type="http://schemas.openxmlformats.org/officeDocument/2006/relationships/image" Target="../media/image91.jpeg" /><Relationship Id="rId7" Type="http://schemas.openxmlformats.org/officeDocument/2006/relationships/tags" Target="../tags/tag1462.xml" /><Relationship Id="rId8" Type="http://schemas.openxmlformats.org/officeDocument/2006/relationships/tags" Target="../tags/tag1463.xml" /><Relationship Id="rId9" Type="http://schemas.openxmlformats.org/officeDocument/2006/relationships/slide" Target="slide2.xml" TargetMode="In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73.xml" /><Relationship Id="rId11" Type="http://schemas.openxmlformats.org/officeDocument/2006/relationships/tags" Target="../tags/tag1474.xml" /><Relationship Id="rId12" Type="http://schemas.openxmlformats.org/officeDocument/2006/relationships/image" Target="../media/image107.png" /><Relationship Id="rId2" Type="http://schemas.openxmlformats.org/officeDocument/2006/relationships/notesSlide" Target="../notesSlides/notesSlide13.xml" /><Relationship Id="rId3" Type="http://schemas.openxmlformats.org/officeDocument/2006/relationships/tags" Target="../tags/tag1468.xml" /><Relationship Id="rId4" Type="http://schemas.openxmlformats.org/officeDocument/2006/relationships/tags" Target="../tags/tag1469.xml" /><Relationship Id="rId5" Type="http://schemas.openxmlformats.org/officeDocument/2006/relationships/tags" Target="../tags/tag1470.xml" /><Relationship Id="rId6" Type="http://schemas.openxmlformats.org/officeDocument/2006/relationships/image" Target="../media/image105.png" /><Relationship Id="rId7" Type="http://schemas.openxmlformats.org/officeDocument/2006/relationships/tags" Target="../tags/tag1471.xml" /><Relationship Id="rId8" Type="http://schemas.openxmlformats.org/officeDocument/2006/relationships/tags" Target="../tags/tag1472.xml" /><Relationship Id="rId9" Type="http://schemas.openxmlformats.org/officeDocument/2006/relationships/image" Target="../media/image10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85.xml" /><Relationship Id="rId11" Type="http://schemas.openxmlformats.org/officeDocument/2006/relationships/image" Target="../media/image109.png" /><Relationship Id="rId2" Type="http://schemas.openxmlformats.org/officeDocument/2006/relationships/notesSlide" Target="../notesSlides/notesSlide14.xml" /><Relationship Id="rId3" Type="http://schemas.openxmlformats.org/officeDocument/2006/relationships/tags" Target="../tags/tag1479.xml" /><Relationship Id="rId4" Type="http://schemas.openxmlformats.org/officeDocument/2006/relationships/tags" Target="../tags/tag1480.xml" /><Relationship Id="rId5" Type="http://schemas.openxmlformats.org/officeDocument/2006/relationships/tags" Target="../tags/tag1481.xml" /><Relationship Id="rId6" Type="http://schemas.openxmlformats.org/officeDocument/2006/relationships/tags" Target="../tags/tag1482.xml" /><Relationship Id="rId7" Type="http://schemas.openxmlformats.org/officeDocument/2006/relationships/image" Target="../media/image108.png" /><Relationship Id="rId8" Type="http://schemas.openxmlformats.org/officeDocument/2006/relationships/tags" Target="../tags/tag1483.xml" /><Relationship Id="rId9" Type="http://schemas.openxmlformats.org/officeDocument/2006/relationships/tags" Target="../tags/tag148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tags" Target="../tags/tag1490.xml" /><Relationship Id="rId4" Type="http://schemas.openxmlformats.org/officeDocument/2006/relationships/tags" Target="../tags/tag1491.xml" /><Relationship Id="rId5" Type="http://schemas.openxmlformats.org/officeDocument/2006/relationships/tags" Target="../tags/tag1492.xml" /><Relationship Id="rId6" Type="http://schemas.openxmlformats.org/officeDocument/2006/relationships/tags" Target="../tags/tag1493.xml" /><Relationship Id="rId7" Type="http://schemas.openxmlformats.org/officeDocument/2006/relationships/image" Target="../media/image110.png" /><Relationship Id="rId8" Type="http://schemas.openxmlformats.org/officeDocument/2006/relationships/tags" Target="../tags/tag1494.xml" /><Relationship Id="rId9" Type="http://schemas.openxmlformats.org/officeDocument/2006/relationships/slide" Target="slide2.xml" TargetMode="In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12.png" /><Relationship Id="rId11" Type="http://schemas.openxmlformats.org/officeDocument/2006/relationships/tags" Target="../tags/tag1505.xml" /><Relationship Id="rId12" Type="http://schemas.openxmlformats.org/officeDocument/2006/relationships/slide" Target="slide2.xml" TargetMode="Internal" /><Relationship Id="rId2" Type="http://schemas.openxmlformats.org/officeDocument/2006/relationships/notesSlide" Target="../notesSlides/notesSlide16.xml" /><Relationship Id="rId3" Type="http://schemas.openxmlformats.org/officeDocument/2006/relationships/tags" Target="../tags/tag1499.xml" /><Relationship Id="rId4" Type="http://schemas.openxmlformats.org/officeDocument/2006/relationships/tags" Target="../tags/tag1500.xml" /><Relationship Id="rId5" Type="http://schemas.openxmlformats.org/officeDocument/2006/relationships/tags" Target="../tags/tag1501.xml" /><Relationship Id="rId6" Type="http://schemas.openxmlformats.org/officeDocument/2006/relationships/image" Target="../media/image111.png" /><Relationship Id="rId7" Type="http://schemas.openxmlformats.org/officeDocument/2006/relationships/tags" Target="../tags/tag1502.xml" /><Relationship Id="rId8" Type="http://schemas.openxmlformats.org/officeDocument/2006/relationships/tags" Target="../tags/tag1503.xml" /><Relationship Id="rId9" Type="http://schemas.openxmlformats.org/officeDocument/2006/relationships/tags" Target="../tags/tag150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14.png" /><Relationship Id="rId11" Type="http://schemas.openxmlformats.org/officeDocument/2006/relationships/tags" Target="../tags/tag1516.xml" /><Relationship Id="rId12" Type="http://schemas.openxmlformats.org/officeDocument/2006/relationships/tags" Target="../tags/tag1517.xml" /><Relationship Id="rId13" Type="http://schemas.openxmlformats.org/officeDocument/2006/relationships/image" Target="../media/image115.png" /><Relationship Id="rId14" Type="http://schemas.openxmlformats.org/officeDocument/2006/relationships/tags" Target="../tags/tag1518.xml" /><Relationship Id="rId15" Type="http://schemas.openxmlformats.org/officeDocument/2006/relationships/slide" Target="slide2.xml" TargetMode="Internal" /><Relationship Id="rId2" Type="http://schemas.openxmlformats.org/officeDocument/2006/relationships/notesSlide" Target="../notesSlides/notesSlide17.xml" /><Relationship Id="rId3" Type="http://schemas.openxmlformats.org/officeDocument/2006/relationships/tags" Target="../tags/tag1510.xml" /><Relationship Id="rId4" Type="http://schemas.openxmlformats.org/officeDocument/2006/relationships/image" Target="../media/image113.jpeg" /><Relationship Id="rId5" Type="http://schemas.openxmlformats.org/officeDocument/2006/relationships/tags" Target="../tags/tag1511.xml" /><Relationship Id="rId6" Type="http://schemas.openxmlformats.org/officeDocument/2006/relationships/tags" Target="../tags/tag1512.xml" /><Relationship Id="rId7" Type="http://schemas.openxmlformats.org/officeDocument/2006/relationships/tags" Target="../tags/tag1513.xml" /><Relationship Id="rId8" Type="http://schemas.openxmlformats.org/officeDocument/2006/relationships/tags" Target="../tags/tag1514.xml" /><Relationship Id="rId9" Type="http://schemas.openxmlformats.org/officeDocument/2006/relationships/tags" Target="../tags/tag151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528.xml" /><Relationship Id="rId2" Type="http://schemas.openxmlformats.org/officeDocument/2006/relationships/notesSlide" Target="../notesSlides/notesSlide18.xml" /><Relationship Id="rId3" Type="http://schemas.openxmlformats.org/officeDocument/2006/relationships/tags" Target="../tags/tag1523.xml" /><Relationship Id="rId4" Type="http://schemas.openxmlformats.org/officeDocument/2006/relationships/image" Target="../media/image116.jpeg" /><Relationship Id="rId5" Type="http://schemas.openxmlformats.org/officeDocument/2006/relationships/tags" Target="../tags/tag1524.xml" /><Relationship Id="rId6" Type="http://schemas.openxmlformats.org/officeDocument/2006/relationships/tags" Target="../tags/tag1525.xml" /><Relationship Id="rId7" Type="http://schemas.openxmlformats.org/officeDocument/2006/relationships/tags" Target="../tags/tag1526.xml" /><Relationship Id="rId8" Type="http://schemas.openxmlformats.org/officeDocument/2006/relationships/image" Target="../media/image117.png" /><Relationship Id="rId9" Type="http://schemas.openxmlformats.org/officeDocument/2006/relationships/tags" Target="../tags/tag15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529.xml" /><Relationship Id="rId3" Type="http://schemas.openxmlformats.org/officeDocument/2006/relationships/tags" Target="../tags/tag1530.xml" /><Relationship Id="rId4" Type="http://schemas.openxmlformats.org/officeDocument/2006/relationships/tags" Target="../tags/tag1531.xml" /><Relationship Id="rId5" Type="http://schemas.openxmlformats.org/officeDocument/2006/relationships/image" Target="../media/image118.png" /><Relationship Id="rId6" Type="http://schemas.openxmlformats.org/officeDocument/2006/relationships/image" Target="../media/image116.jpeg" /><Relationship Id="rId7" Type="http://schemas.openxmlformats.org/officeDocument/2006/relationships/tags" Target="../tags/tag1532.xml" /><Relationship Id="rId8" Type="http://schemas.openxmlformats.org/officeDocument/2006/relationships/tags" Target="../tags/tag1533.xml" /><Relationship Id="rId9" Type="http://schemas.openxmlformats.org/officeDocument/2006/relationships/slide" Target="slide2.xml" TargetMode="In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1534.xml" /><Relationship Id="rId3" Type="http://schemas.openxmlformats.org/officeDocument/2006/relationships/tags" Target="../tags/tag1535.xml" /><Relationship Id="rId4" Type="http://schemas.openxmlformats.org/officeDocument/2006/relationships/tags" Target="../tags/tag1536.xml" /><Relationship Id="rId5" Type="http://schemas.openxmlformats.org/officeDocument/2006/relationships/tags" Target="../tags/tag1537.xml" /><Relationship Id="rId6" Type="http://schemas.openxmlformats.org/officeDocument/2006/relationships/tags" Target="../tags/tag1538.xml" /><Relationship Id="rId7" Type="http://schemas.openxmlformats.org/officeDocument/2006/relationships/tags" Target="../tags/tag153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13.xml" /><Relationship Id="rId11" Type="http://schemas.openxmlformats.org/officeDocument/2006/relationships/tags" Target="../tags/tag114.xml" /><Relationship Id="rId12" Type="http://schemas.openxmlformats.org/officeDocument/2006/relationships/tags" Target="../tags/tag115.xml" /><Relationship Id="rId13" Type="http://schemas.openxmlformats.org/officeDocument/2006/relationships/tags" Target="../tags/tag116.xml" /><Relationship Id="rId14" Type="http://schemas.openxmlformats.org/officeDocument/2006/relationships/tags" Target="../tags/tag117.xml" /><Relationship Id="rId15" Type="http://schemas.openxmlformats.org/officeDocument/2006/relationships/tags" Target="../tags/tag118.xml" /><Relationship Id="rId16" Type="http://schemas.openxmlformats.org/officeDocument/2006/relationships/tags" Target="../tags/tag119.xml" /><Relationship Id="rId17" Type="http://schemas.openxmlformats.org/officeDocument/2006/relationships/tags" Target="../tags/tag120.xml" /><Relationship Id="rId18" Type="http://schemas.openxmlformats.org/officeDocument/2006/relationships/tags" Target="../tags/tag121.xml" /><Relationship Id="rId19" Type="http://schemas.openxmlformats.org/officeDocument/2006/relationships/tags" Target="../tags/tag122.xml" /><Relationship Id="rId2" Type="http://schemas.openxmlformats.org/officeDocument/2006/relationships/tags" Target="../tags/tag106.xml" /><Relationship Id="rId20" Type="http://schemas.openxmlformats.org/officeDocument/2006/relationships/tags" Target="../tags/tag123.xml" /><Relationship Id="rId21" Type="http://schemas.openxmlformats.org/officeDocument/2006/relationships/tags" Target="../tags/tag124.xml" /><Relationship Id="rId22" Type="http://schemas.openxmlformats.org/officeDocument/2006/relationships/tags" Target="../tags/tag125.xml" /><Relationship Id="rId23" Type="http://schemas.openxmlformats.org/officeDocument/2006/relationships/tags" Target="../tags/tag126.xml" /><Relationship Id="rId24" Type="http://schemas.openxmlformats.org/officeDocument/2006/relationships/tags" Target="../tags/tag127.xml" /><Relationship Id="rId25" Type="http://schemas.openxmlformats.org/officeDocument/2006/relationships/tags" Target="../tags/tag128.xml" /><Relationship Id="rId26" Type="http://schemas.openxmlformats.org/officeDocument/2006/relationships/tags" Target="../tags/tag129.xml" /><Relationship Id="rId27" Type="http://schemas.openxmlformats.org/officeDocument/2006/relationships/tags" Target="../tags/tag130.xml" /><Relationship Id="rId28" Type="http://schemas.openxmlformats.org/officeDocument/2006/relationships/tags" Target="../tags/tag131.xml" /><Relationship Id="rId29" Type="http://schemas.openxmlformats.org/officeDocument/2006/relationships/tags" Target="../tags/tag132.xml" /><Relationship Id="rId3" Type="http://schemas.openxmlformats.org/officeDocument/2006/relationships/tags" Target="../tags/tag107.xml" /><Relationship Id="rId30" Type="http://schemas.openxmlformats.org/officeDocument/2006/relationships/tags" Target="../tags/tag133.xml" /><Relationship Id="rId31" Type="http://schemas.openxmlformats.org/officeDocument/2006/relationships/tags" Target="../tags/tag134.xml" /><Relationship Id="rId32" Type="http://schemas.openxmlformats.org/officeDocument/2006/relationships/tags" Target="../tags/tag135.xml" /><Relationship Id="rId33" Type="http://schemas.openxmlformats.org/officeDocument/2006/relationships/tags" Target="../tags/tag136.xml" /><Relationship Id="rId34" Type="http://schemas.openxmlformats.org/officeDocument/2006/relationships/tags" Target="../tags/tag137.xml" /><Relationship Id="rId35" Type="http://schemas.openxmlformats.org/officeDocument/2006/relationships/tags" Target="../tags/tag138.xml" /><Relationship Id="rId36" Type="http://schemas.openxmlformats.org/officeDocument/2006/relationships/tags" Target="../tags/tag139.xml" /><Relationship Id="rId37" Type="http://schemas.openxmlformats.org/officeDocument/2006/relationships/tags" Target="../tags/tag140.xml" /><Relationship Id="rId38" Type="http://schemas.openxmlformats.org/officeDocument/2006/relationships/tags" Target="../tags/tag141.xml" /><Relationship Id="rId39" Type="http://schemas.openxmlformats.org/officeDocument/2006/relationships/image" Target="../media/image25.png" /><Relationship Id="rId4" Type="http://schemas.openxmlformats.org/officeDocument/2006/relationships/image" Target="../media/image24.jpeg" /><Relationship Id="rId40" Type="http://schemas.openxmlformats.org/officeDocument/2006/relationships/tags" Target="../tags/tag142.xml" /><Relationship Id="rId41" Type="http://schemas.openxmlformats.org/officeDocument/2006/relationships/image" Target="../media/image26.png" /><Relationship Id="rId42" Type="http://schemas.openxmlformats.org/officeDocument/2006/relationships/tags" Target="../tags/tag143.xml" /><Relationship Id="rId43" Type="http://schemas.openxmlformats.org/officeDocument/2006/relationships/tags" Target="../tags/tag144.xml" /><Relationship Id="rId44" Type="http://schemas.openxmlformats.org/officeDocument/2006/relationships/audio" Target="../media/chimes1.wav" /><Relationship Id="rId5" Type="http://schemas.openxmlformats.org/officeDocument/2006/relationships/tags" Target="../tags/tag108.xml" /><Relationship Id="rId6" Type="http://schemas.openxmlformats.org/officeDocument/2006/relationships/tags" Target="../tags/tag109.xml" /><Relationship Id="rId7" Type="http://schemas.openxmlformats.org/officeDocument/2006/relationships/tags" Target="../tags/tag110.xml" /><Relationship Id="rId8" Type="http://schemas.openxmlformats.org/officeDocument/2006/relationships/tags" Target="../tags/tag111.xml" /><Relationship Id="rId9" Type="http://schemas.openxmlformats.org/officeDocument/2006/relationships/tags" Target="../tags/tag11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547.xml" /><Relationship Id="rId11" Type="http://schemas.openxmlformats.org/officeDocument/2006/relationships/image" Target="../media/image120.png" /><Relationship Id="rId12" Type="http://schemas.openxmlformats.org/officeDocument/2006/relationships/tags" Target="../tags/tag1548.xml" /><Relationship Id="rId13" Type="http://schemas.openxmlformats.org/officeDocument/2006/relationships/image" Target="../media/image121.png" /><Relationship Id="rId14" Type="http://schemas.openxmlformats.org/officeDocument/2006/relationships/tags" Target="../tags/tag1549.xml" /><Relationship Id="rId15" Type="http://schemas.openxmlformats.org/officeDocument/2006/relationships/image" Target="../media/image122.png" /><Relationship Id="rId16" Type="http://schemas.openxmlformats.org/officeDocument/2006/relationships/tags" Target="../tags/tag1550.xml" /><Relationship Id="rId17" Type="http://schemas.openxmlformats.org/officeDocument/2006/relationships/image" Target="../media/image123.png" /><Relationship Id="rId18" Type="http://schemas.openxmlformats.org/officeDocument/2006/relationships/tags" Target="../tags/tag1551.xml" /><Relationship Id="rId19" Type="http://schemas.openxmlformats.org/officeDocument/2006/relationships/image" Target="../media/image124.png" /><Relationship Id="rId2" Type="http://schemas.openxmlformats.org/officeDocument/2006/relationships/tags" Target="../tags/tag1540.xml" /><Relationship Id="rId20" Type="http://schemas.openxmlformats.org/officeDocument/2006/relationships/tags" Target="../tags/tag1552.xml" /><Relationship Id="rId21" Type="http://schemas.openxmlformats.org/officeDocument/2006/relationships/image" Target="../media/image125.png" /><Relationship Id="rId22" Type="http://schemas.openxmlformats.org/officeDocument/2006/relationships/tags" Target="../tags/tag1553.xml" /><Relationship Id="rId23" Type="http://schemas.openxmlformats.org/officeDocument/2006/relationships/image" Target="../media/image126.png" /><Relationship Id="rId24" Type="http://schemas.openxmlformats.org/officeDocument/2006/relationships/tags" Target="../tags/tag1554.xml" /><Relationship Id="rId25" Type="http://schemas.openxmlformats.org/officeDocument/2006/relationships/image" Target="../media/image127.png" /><Relationship Id="rId26" Type="http://schemas.openxmlformats.org/officeDocument/2006/relationships/tags" Target="../tags/tag1555.xml" /><Relationship Id="rId27" Type="http://schemas.openxmlformats.org/officeDocument/2006/relationships/image" Target="../media/image128.png" /><Relationship Id="rId28" Type="http://schemas.openxmlformats.org/officeDocument/2006/relationships/tags" Target="../tags/tag1556.xml" /><Relationship Id="rId29" Type="http://schemas.openxmlformats.org/officeDocument/2006/relationships/image" Target="../media/image129.png" /><Relationship Id="rId3" Type="http://schemas.openxmlformats.org/officeDocument/2006/relationships/tags" Target="../tags/tag1541.xml" /><Relationship Id="rId30" Type="http://schemas.openxmlformats.org/officeDocument/2006/relationships/tags" Target="../tags/tag1557.xml" /><Relationship Id="rId31" Type="http://schemas.openxmlformats.org/officeDocument/2006/relationships/image" Target="../media/image130.png" /><Relationship Id="rId32" Type="http://schemas.openxmlformats.org/officeDocument/2006/relationships/tags" Target="../tags/tag1558.xml" /><Relationship Id="rId33" Type="http://schemas.openxmlformats.org/officeDocument/2006/relationships/image" Target="../media/image131.png" /><Relationship Id="rId34" Type="http://schemas.openxmlformats.org/officeDocument/2006/relationships/tags" Target="../tags/tag1559.xml" /><Relationship Id="rId35" Type="http://schemas.openxmlformats.org/officeDocument/2006/relationships/image" Target="../media/image132.png" /><Relationship Id="rId36" Type="http://schemas.openxmlformats.org/officeDocument/2006/relationships/tags" Target="../tags/tag1560.xml" /><Relationship Id="rId37" Type="http://schemas.openxmlformats.org/officeDocument/2006/relationships/image" Target="../media/image133.png" /><Relationship Id="rId38" Type="http://schemas.openxmlformats.org/officeDocument/2006/relationships/tags" Target="../tags/tag1561.xml" /><Relationship Id="rId39" Type="http://schemas.openxmlformats.org/officeDocument/2006/relationships/image" Target="../media/image134.png" /><Relationship Id="rId4" Type="http://schemas.openxmlformats.org/officeDocument/2006/relationships/tags" Target="../tags/tag1542.xml" /><Relationship Id="rId40" Type="http://schemas.openxmlformats.org/officeDocument/2006/relationships/tags" Target="../tags/tag1562.xml" /><Relationship Id="rId41" Type="http://schemas.openxmlformats.org/officeDocument/2006/relationships/tags" Target="../tags/tag1563.xml" /><Relationship Id="rId42" Type="http://schemas.openxmlformats.org/officeDocument/2006/relationships/audio" Target="../media/chimes1.wav" /><Relationship Id="rId5" Type="http://schemas.openxmlformats.org/officeDocument/2006/relationships/tags" Target="../tags/tag1543.xml" /><Relationship Id="rId6" Type="http://schemas.openxmlformats.org/officeDocument/2006/relationships/image" Target="../media/image119.png" /><Relationship Id="rId7" Type="http://schemas.openxmlformats.org/officeDocument/2006/relationships/tags" Target="../tags/tag1544.xml" /><Relationship Id="rId8" Type="http://schemas.openxmlformats.org/officeDocument/2006/relationships/tags" Target="../tags/tag1545.xml" /><Relationship Id="rId9" Type="http://schemas.openxmlformats.org/officeDocument/2006/relationships/tags" Target="../tags/tag154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145.xml" /><Relationship Id="rId3" Type="http://schemas.openxmlformats.org/officeDocument/2006/relationships/image" Target="../media/image27.jpeg" /><Relationship Id="rId4" Type="http://schemas.openxmlformats.org/officeDocument/2006/relationships/tags" Target="../tags/tag146.xml" /><Relationship Id="rId5" Type="http://schemas.openxmlformats.org/officeDocument/2006/relationships/tags" Target="../tags/tag14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156.xml" /><Relationship Id="rId11" Type="http://schemas.openxmlformats.org/officeDocument/2006/relationships/tags" Target="../tags/tag157.xml" /><Relationship Id="rId12" Type="http://schemas.openxmlformats.org/officeDocument/2006/relationships/tags" Target="../tags/tag158.xml" /><Relationship Id="rId13" Type="http://schemas.openxmlformats.org/officeDocument/2006/relationships/tags" Target="../tags/tag159.xml" /><Relationship Id="rId14" Type="http://schemas.openxmlformats.org/officeDocument/2006/relationships/tags" Target="../tags/tag160.xml" /><Relationship Id="rId15" Type="http://schemas.openxmlformats.org/officeDocument/2006/relationships/tags" Target="../tags/tag161.xml" /><Relationship Id="rId16" Type="http://schemas.openxmlformats.org/officeDocument/2006/relationships/image" Target="../media/image28.jpeg" /><Relationship Id="rId17" Type="http://schemas.openxmlformats.org/officeDocument/2006/relationships/tags" Target="../tags/tag162.xml" /><Relationship Id="rId18" Type="http://schemas.openxmlformats.org/officeDocument/2006/relationships/image" Target="../media/image29.jpeg" /><Relationship Id="rId19" Type="http://schemas.openxmlformats.org/officeDocument/2006/relationships/tags" Target="../tags/tag163.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tags" Target="../tags/tag150.xml" /><Relationship Id="rId5" Type="http://schemas.openxmlformats.org/officeDocument/2006/relationships/tags" Target="../tags/tag151.xml" /><Relationship Id="rId6" Type="http://schemas.openxmlformats.org/officeDocument/2006/relationships/tags" Target="../tags/tag152.xml" /><Relationship Id="rId7" Type="http://schemas.openxmlformats.org/officeDocument/2006/relationships/tags" Target="../tags/tag153.xml" /><Relationship Id="rId8" Type="http://schemas.openxmlformats.org/officeDocument/2006/relationships/tags" Target="../tags/tag154.xml" /><Relationship Id="rId9" Type="http://schemas.openxmlformats.org/officeDocument/2006/relationships/tags" Target="../tags/tag15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174.xml" /><Relationship Id="rId11" Type="http://schemas.openxmlformats.org/officeDocument/2006/relationships/tags" Target="../tags/tag175.xml" /><Relationship Id="rId12" Type="http://schemas.openxmlformats.org/officeDocument/2006/relationships/tags" Target="../tags/tag176.xml" /><Relationship Id="rId13" Type="http://schemas.openxmlformats.org/officeDocument/2006/relationships/tags" Target="../tags/tag177.xml" /><Relationship Id="rId14" Type="http://schemas.openxmlformats.org/officeDocument/2006/relationships/tags" Target="../tags/tag178.xml" /><Relationship Id="rId15" Type="http://schemas.openxmlformats.org/officeDocument/2006/relationships/tags" Target="../tags/tag179.xml" /><Relationship Id="rId16" Type="http://schemas.openxmlformats.org/officeDocument/2006/relationships/tags" Target="../tags/tag180.xml" /><Relationship Id="rId17" Type="http://schemas.openxmlformats.org/officeDocument/2006/relationships/tags" Target="../tags/tag181.xml" /><Relationship Id="rId18" Type="http://schemas.openxmlformats.org/officeDocument/2006/relationships/tags" Target="../tags/tag182.xml" /><Relationship Id="rId19" Type="http://schemas.openxmlformats.org/officeDocument/2006/relationships/tags" Target="../tags/tag183.xml" /><Relationship Id="rId2" Type="http://schemas.openxmlformats.org/officeDocument/2006/relationships/notesSlide" Target="../notesSlides/notesSlide2.xml" /><Relationship Id="rId20" Type="http://schemas.openxmlformats.org/officeDocument/2006/relationships/tags" Target="../tags/tag184.xml" /><Relationship Id="rId21" Type="http://schemas.openxmlformats.org/officeDocument/2006/relationships/tags" Target="../tags/tag185.xml" /><Relationship Id="rId22" Type="http://schemas.openxmlformats.org/officeDocument/2006/relationships/tags" Target="../tags/tag186.xml" /><Relationship Id="rId23" Type="http://schemas.openxmlformats.org/officeDocument/2006/relationships/tags" Target="../tags/tag187.xml" /><Relationship Id="rId24" Type="http://schemas.openxmlformats.org/officeDocument/2006/relationships/tags" Target="../tags/tag188.xml" /><Relationship Id="rId25" Type="http://schemas.openxmlformats.org/officeDocument/2006/relationships/tags" Target="../tags/tag189.xml" /><Relationship Id="rId26" Type="http://schemas.openxmlformats.org/officeDocument/2006/relationships/oleObject" Target="../embeddings/oleObject11.bin" TargetMode="Internal" /><Relationship Id="rId27" Type="http://schemas.openxmlformats.org/officeDocument/2006/relationships/image" Target="../media/image31.wmf" /><Relationship Id="rId28" Type="http://schemas.openxmlformats.org/officeDocument/2006/relationships/tags" Target="../tags/tag190.xml" /><Relationship Id="rId29" Type="http://schemas.openxmlformats.org/officeDocument/2006/relationships/oleObject" Target="../embeddings/oleObject12.bin" TargetMode="Internal" /><Relationship Id="rId3" Type="http://schemas.openxmlformats.org/officeDocument/2006/relationships/tags" Target="../tags/tag168.xml" /><Relationship Id="rId30" Type="http://schemas.openxmlformats.org/officeDocument/2006/relationships/image" Target="../media/image32.wmf" /><Relationship Id="rId31" Type="http://schemas.openxmlformats.org/officeDocument/2006/relationships/tags" Target="../tags/tag191.xml" /><Relationship Id="rId32" Type="http://schemas.openxmlformats.org/officeDocument/2006/relationships/oleObject" Target="../embeddings/oleObject13.bin" TargetMode="Internal" /><Relationship Id="rId33" Type="http://schemas.openxmlformats.org/officeDocument/2006/relationships/image" Target="../media/image33.wmf" /><Relationship Id="rId34" Type="http://schemas.openxmlformats.org/officeDocument/2006/relationships/tags" Target="../tags/tag192.xml" /><Relationship Id="rId35" Type="http://schemas.openxmlformats.org/officeDocument/2006/relationships/vmlDrawing" Target="../drawings/vmlDrawing2.vml" /><Relationship Id="rId4" Type="http://schemas.openxmlformats.org/officeDocument/2006/relationships/image" Target="../media/image30.jpeg" /><Relationship Id="rId5" Type="http://schemas.openxmlformats.org/officeDocument/2006/relationships/tags" Target="../tags/tag169.xml" /><Relationship Id="rId6" Type="http://schemas.openxmlformats.org/officeDocument/2006/relationships/tags" Target="../tags/tag170.xml" /><Relationship Id="rId7" Type="http://schemas.openxmlformats.org/officeDocument/2006/relationships/tags" Target="../tags/tag171.xml" /><Relationship Id="rId8" Type="http://schemas.openxmlformats.org/officeDocument/2006/relationships/tags" Target="../tags/tag172.xml" /><Relationship Id="rId9" Type="http://schemas.openxmlformats.org/officeDocument/2006/relationships/tags" Target="../tags/tag17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204.xml" /><Relationship Id="rId11" Type="http://schemas.openxmlformats.org/officeDocument/2006/relationships/tags" Target="../tags/tag205.xml" /><Relationship Id="rId12" Type="http://schemas.openxmlformats.org/officeDocument/2006/relationships/tags" Target="../tags/tag206.xml" /><Relationship Id="rId13" Type="http://schemas.openxmlformats.org/officeDocument/2006/relationships/tags" Target="../tags/tag207.xml" /><Relationship Id="rId2" Type="http://schemas.openxmlformats.org/officeDocument/2006/relationships/notesSlide" Target="../notesSlides/notesSlide3.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tags" Target="../tags/tag200.xml" /><Relationship Id="rId7" Type="http://schemas.openxmlformats.org/officeDocument/2006/relationships/tags" Target="../tags/tag201.xml" /><Relationship Id="rId8" Type="http://schemas.openxmlformats.org/officeDocument/2006/relationships/tags" Target="../tags/tag202.xml" /><Relationship Id="rId9" Type="http://schemas.openxmlformats.org/officeDocument/2006/relationships/tags" Target="../tags/tag20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215.xml" /><Relationship Id="rId11" Type="http://schemas.openxmlformats.org/officeDocument/2006/relationships/tags" Target="../tags/tag216.xml" /><Relationship Id="rId12" Type="http://schemas.openxmlformats.org/officeDocument/2006/relationships/tags" Target="../tags/tag217.xml" /><Relationship Id="rId13" Type="http://schemas.openxmlformats.org/officeDocument/2006/relationships/oleObject" Target="../embeddings/oleObject14.bin" TargetMode="Internal" /><Relationship Id="rId14" Type="http://schemas.openxmlformats.org/officeDocument/2006/relationships/image" Target="../media/image34.wmf" /><Relationship Id="rId15" Type="http://schemas.openxmlformats.org/officeDocument/2006/relationships/tags" Target="../tags/tag218.xml" /><Relationship Id="rId16" Type="http://schemas.openxmlformats.org/officeDocument/2006/relationships/oleObject" Target="../embeddings/oleObject15.bin" TargetMode="Internal" /><Relationship Id="rId17" Type="http://schemas.openxmlformats.org/officeDocument/2006/relationships/image" Target="../media/image35.wmf" /><Relationship Id="rId18" Type="http://schemas.openxmlformats.org/officeDocument/2006/relationships/tags" Target="../tags/tag219.xml" /><Relationship Id="rId19" Type="http://schemas.openxmlformats.org/officeDocument/2006/relationships/oleObject" Target="../embeddings/oleObject16.bin" TargetMode="Internal" /><Relationship Id="rId2" Type="http://schemas.openxmlformats.org/officeDocument/2006/relationships/tags" Target="../tags/tag208.xml" /><Relationship Id="rId20" Type="http://schemas.openxmlformats.org/officeDocument/2006/relationships/image" Target="../media/image36.wmf" /><Relationship Id="rId21" Type="http://schemas.openxmlformats.org/officeDocument/2006/relationships/tags" Target="../tags/tag220.xml" /><Relationship Id="rId22" Type="http://schemas.openxmlformats.org/officeDocument/2006/relationships/oleObject" Target="../embeddings/oleObject17.bin" TargetMode="Internal" /><Relationship Id="rId23" Type="http://schemas.openxmlformats.org/officeDocument/2006/relationships/image" Target="../media/image37.wmf" /><Relationship Id="rId24" Type="http://schemas.openxmlformats.org/officeDocument/2006/relationships/tags" Target="../tags/tag221.xml" /><Relationship Id="rId25" Type="http://schemas.openxmlformats.org/officeDocument/2006/relationships/oleObject" Target="../embeddings/oleObject18.bin" TargetMode="Internal" /><Relationship Id="rId26" Type="http://schemas.openxmlformats.org/officeDocument/2006/relationships/image" Target="../media/image38.wmf" /><Relationship Id="rId27" Type="http://schemas.openxmlformats.org/officeDocument/2006/relationships/vmlDrawing" Target="../drawings/vmlDrawing3.vml" /><Relationship Id="rId3" Type="http://schemas.openxmlformats.org/officeDocument/2006/relationships/tags" Target="../tags/tag209.xml" /><Relationship Id="rId4" Type="http://schemas.openxmlformats.org/officeDocument/2006/relationships/tags" Target="../tags/tag210.xml" /><Relationship Id="rId5" Type="http://schemas.openxmlformats.org/officeDocument/2006/relationships/tags" Target="../tags/tag211.xml" /><Relationship Id="rId6" Type="http://schemas.openxmlformats.org/officeDocument/2006/relationships/tags" Target="../tags/tag212.xml" /><Relationship Id="rId7" Type="http://schemas.openxmlformats.org/officeDocument/2006/relationships/image" Target="../media/image4.png" /><Relationship Id="rId8" Type="http://schemas.openxmlformats.org/officeDocument/2006/relationships/tags" Target="../tags/tag213.xml" /><Relationship Id="rId9" Type="http://schemas.openxmlformats.org/officeDocument/2006/relationships/tags" Target="../tags/tag21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233.xml" /><Relationship Id="rId11" Type="http://schemas.openxmlformats.org/officeDocument/2006/relationships/tags" Target="../tags/tag234.xml" /><Relationship Id="rId12" Type="http://schemas.openxmlformats.org/officeDocument/2006/relationships/tags" Target="../tags/tag235.xml" /><Relationship Id="rId13" Type="http://schemas.openxmlformats.org/officeDocument/2006/relationships/tags" Target="../tags/tag236.xml" /><Relationship Id="rId14" Type="http://schemas.openxmlformats.org/officeDocument/2006/relationships/tags" Target="../tags/tag237.xml" /><Relationship Id="rId15" Type="http://schemas.openxmlformats.org/officeDocument/2006/relationships/tags" Target="../tags/tag238.xml" /><Relationship Id="rId16" Type="http://schemas.openxmlformats.org/officeDocument/2006/relationships/tags" Target="../tags/tag239.xml" /><Relationship Id="rId17" Type="http://schemas.openxmlformats.org/officeDocument/2006/relationships/oleObject" Target="../embeddings/oleObject19.bin" TargetMode="Internal" /><Relationship Id="rId18" Type="http://schemas.openxmlformats.org/officeDocument/2006/relationships/image" Target="../media/image39.wmf" /><Relationship Id="rId19" Type="http://schemas.openxmlformats.org/officeDocument/2006/relationships/tags" Target="../tags/tag240.xml" /><Relationship Id="rId2" Type="http://schemas.openxmlformats.org/officeDocument/2006/relationships/notesSlide" Target="../notesSlides/notesSlide4.xml" /><Relationship Id="rId20" Type="http://schemas.openxmlformats.org/officeDocument/2006/relationships/oleObject" Target="../embeddings/oleObject20.bin" TargetMode="Internal" /><Relationship Id="rId21" Type="http://schemas.openxmlformats.org/officeDocument/2006/relationships/image" Target="../media/image40.wmf" /><Relationship Id="rId22" Type="http://schemas.openxmlformats.org/officeDocument/2006/relationships/tags" Target="../tags/tag241.xml" /><Relationship Id="rId23" Type="http://schemas.openxmlformats.org/officeDocument/2006/relationships/oleObject" Target="../embeddings/oleObject21.bin" TargetMode="Internal" /><Relationship Id="rId24" Type="http://schemas.openxmlformats.org/officeDocument/2006/relationships/image" Target="../media/image41.wmf" /><Relationship Id="rId25" Type="http://schemas.openxmlformats.org/officeDocument/2006/relationships/tags" Target="../tags/tag242.xml" /><Relationship Id="rId26" Type="http://schemas.openxmlformats.org/officeDocument/2006/relationships/tags" Target="../tags/tag243.xml" /><Relationship Id="rId27" Type="http://schemas.openxmlformats.org/officeDocument/2006/relationships/tags" Target="../tags/tag244.xml" /><Relationship Id="rId28" Type="http://schemas.openxmlformats.org/officeDocument/2006/relationships/tags" Target="../tags/tag245.xml" /><Relationship Id="rId29" Type="http://schemas.openxmlformats.org/officeDocument/2006/relationships/tags" Target="../tags/tag246.xml" /><Relationship Id="rId3" Type="http://schemas.openxmlformats.org/officeDocument/2006/relationships/tags" Target="../tags/tag226.xml" /><Relationship Id="rId30" Type="http://schemas.openxmlformats.org/officeDocument/2006/relationships/tags" Target="../tags/tag247.xml" /><Relationship Id="rId31" Type="http://schemas.openxmlformats.org/officeDocument/2006/relationships/tags" Target="../tags/tag248.xml" /><Relationship Id="rId32" Type="http://schemas.openxmlformats.org/officeDocument/2006/relationships/tags" Target="../tags/tag249.xml" /><Relationship Id="rId33" Type="http://schemas.openxmlformats.org/officeDocument/2006/relationships/tags" Target="../tags/tag250.xml" /><Relationship Id="rId34" Type="http://schemas.openxmlformats.org/officeDocument/2006/relationships/tags" Target="../tags/tag251.xml" /><Relationship Id="rId35" Type="http://schemas.openxmlformats.org/officeDocument/2006/relationships/tags" Target="../tags/tag252.xml" /><Relationship Id="rId36" Type="http://schemas.openxmlformats.org/officeDocument/2006/relationships/oleObject" Target="../embeddings/oleObject22.bin" TargetMode="Internal" /><Relationship Id="rId37" Type="http://schemas.openxmlformats.org/officeDocument/2006/relationships/image" Target="../media/image42.wmf" /><Relationship Id="rId38" Type="http://schemas.openxmlformats.org/officeDocument/2006/relationships/tags" Target="../tags/tag253.xml" /><Relationship Id="rId39" Type="http://schemas.openxmlformats.org/officeDocument/2006/relationships/oleObject" Target="../embeddings/oleObject23.bin" TargetMode="Internal" /><Relationship Id="rId4" Type="http://schemas.openxmlformats.org/officeDocument/2006/relationships/tags" Target="../tags/tag227.xml" /><Relationship Id="rId40" Type="http://schemas.openxmlformats.org/officeDocument/2006/relationships/image" Target="../media/image43.wmf" /><Relationship Id="rId41" Type="http://schemas.openxmlformats.org/officeDocument/2006/relationships/tags" Target="../tags/tag254.xml" /><Relationship Id="rId42" Type="http://schemas.openxmlformats.org/officeDocument/2006/relationships/oleObject" Target="../embeddings/oleObject24.bin" TargetMode="Internal" /><Relationship Id="rId43" Type="http://schemas.openxmlformats.org/officeDocument/2006/relationships/image" Target="../media/image44.wmf" /><Relationship Id="rId44" Type="http://schemas.openxmlformats.org/officeDocument/2006/relationships/vmlDrawing" Target="../drawings/vmlDrawing4.vml" /><Relationship Id="rId5" Type="http://schemas.openxmlformats.org/officeDocument/2006/relationships/tags" Target="../tags/tag228.xml" /><Relationship Id="rId6" Type="http://schemas.openxmlformats.org/officeDocument/2006/relationships/tags" Target="../tags/tag229.xml" /><Relationship Id="rId7" Type="http://schemas.openxmlformats.org/officeDocument/2006/relationships/tags" Target="../tags/tag230.xml" /><Relationship Id="rId8" Type="http://schemas.openxmlformats.org/officeDocument/2006/relationships/tags" Target="../tags/tag231.xml" /><Relationship Id="rId9" Type="http://schemas.openxmlformats.org/officeDocument/2006/relationships/tags" Target="../tags/tag23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6">
            <a:lum/>
          </a:blip>
          <a:stretch>
            <a:fillRect/>
          </a:stretch>
        </a:blipFill>
        <a:effectLst/>
      </p:bgPr>
    </p:bg>
    <p:spTree>
      <p:nvGrpSpPr>
        <p:cNvPr id="1" name=""/>
        <p:cNvGrpSpPr/>
        <p:nvPr>
          <p:custDataLst>
            <p:tags r:id="rId3"/>
          </p:custDataLst>
        </p:nvPr>
      </p:nvGrpSpPr>
      <p:grpSpPr>
        <a:xfrm>
          <a:off x="0" y="0"/>
          <a:ext cx="0" cy="0"/>
        </a:xfrm>
      </p:grpSpPr>
      <p:grpSp>
        <p:nvGrpSpPr>
          <p:cNvPr id="3" name="组合 2" title=""/>
          <p:cNvGrpSpPr/>
          <p:nvPr>
            <p:custDataLst>
              <p:tags r:id="rId4"/>
            </p:custDataLst>
          </p:nvPr>
        </p:nvGrpSpPr>
        <p:grpSpPr>
          <a:xfrm>
            <a:off x="-1287124" y="124818"/>
            <a:ext cx="11658765" cy="5690462"/>
            <a:chOff x="-1287124" y="124818"/>
            <a:chExt cx="11658765" cy="5690462"/>
          </a:xfrm>
        </p:grpSpPr>
        <p:sp>
          <p:nvSpPr>
            <p:cNvPr id="6" name="圆角矩形​​ 10"/>
            <p:cNvSpPr>
              <a:spLocks noChangeArrowheads="1"/>
            </p:cNvSpPr>
            <p:nvPr>
              <p:custDataLst>
                <p:tags r:id="rId5"/>
              </p:custDataLst>
            </p:nvPr>
          </p:nvSpPr>
          <p:spPr bwMode="auto">
            <a:xfrm>
              <a:off x="5835641" y="1100845"/>
              <a:ext cx="4536000" cy="64800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rPr>
                <a:t>第十章  浮力</a:t>
              </a:r>
              <a:endPar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endParaRPr>
            </a:p>
          </p:txBody>
        </p:sp>
        <p:sp>
          <p:nvSpPr>
            <p:cNvPr id="8" name="文本框 7"/>
            <p:cNvSpPr txBox="1"/>
            <p:nvPr>
              <p:custDataLst>
                <p:tags r:id="rId6"/>
              </p:custDataLst>
            </p:nvPr>
          </p:nvSpPr>
          <p:spPr>
            <a:xfrm>
              <a:off x="-1287124" y="124818"/>
              <a:ext cx="6096000" cy="400110"/>
            </a:xfrm>
            <a:prstGeom prst="rect">
              <a:avLst/>
            </a:prstGeom>
            <a:noFill/>
          </p:spPr>
          <p:txBody>
            <a:bodyPr wrap="square">
              <a:spAutoFit/>
            </a:bodyPr>
            <a:lstStyle/>
            <a:p>
              <a:pPr algn="ctr"/>
              <a:r>
                <a:rPr lang="en-US" altLang="zh-CN" sz="2000">
                  <a:solidFill>
                    <a:srgbClr val="FFFF00"/>
                  </a:solidFill>
                  <a:effectLst>
                    <a:outerShdw blurRad="38100" dist="38100" dir="2700000" algn="tl">
                      <a:srgbClr val="000000">
                        <a:alpha val="43137"/>
                      </a:srgbClr>
                    </a:outerShdw>
                  </a:effectLst>
                  <a:cs typeface="+mn-ea"/>
                  <a:sym typeface="+mn-lt"/>
                </a:rPr>
                <a:t>2024</a:t>
              </a:r>
              <a:r>
                <a:rPr lang="zh-CN" altLang="en-US" sz="2000">
                  <a:solidFill>
                    <a:srgbClr val="FFFF00"/>
                  </a:solidFill>
                  <a:effectLst>
                    <a:outerShdw blurRad="38100" dist="38100" dir="2700000" algn="tl">
                      <a:srgbClr val="000000">
                        <a:alpha val="43137"/>
                      </a:srgbClr>
                    </a:outerShdw>
                  </a:effectLst>
                  <a:cs typeface="+mn-ea"/>
                  <a:sym typeface="+mn-lt"/>
                </a:rPr>
                <a:t>人教版物理八年级下册</a:t>
              </a:r>
              <a:endParaRPr lang="zh-CN" altLang="en-US" sz="2000">
                <a:solidFill>
                  <a:srgbClr val="FFFF00"/>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7"/>
              </p:custDataLst>
            </p:nvPr>
          </p:nvGrpSpPr>
          <p:grpSpPr>
            <a:xfrm>
              <a:off x="-88308" y="421271"/>
              <a:ext cx="10325384" cy="5394009"/>
              <a:chOff x="-88308" y="421271"/>
              <a:chExt cx="10325384" cy="5394009"/>
            </a:xfrm>
          </p:grpSpPr>
          <p:sp>
            <p:nvSpPr>
              <p:cNvPr id="19" name="TextBox 8"/>
              <p:cNvSpPr txBox="1"/>
              <p:nvPr>
                <p:custDataLst>
                  <p:tags r:id="rId8"/>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10"/>
                </p:custDataLst>
              </p:nvPr>
            </p:nvPicPr>
            <p:blipFill>
              <a:blip r:embed="rId9">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12"/>
                </p:custDataLst>
              </p:nvPr>
            </p:nvPicPr>
            <p:blipFill>
              <a:blip r:embed="rId11"/>
              <a:stretch>
                <a:fillRect/>
              </a:stretch>
            </p:blipFill>
            <p:spPr>
              <a:xfrm>
                <a:off x="-88308" y="421271"/>
                <a:ext cx="2174616" cy="2174616"/>
              </a:xfrm>
              <a:prstGeom prst="rect">
                <a:avLst/>
              </a:prstGeom>
            </p:spPr>
          </p:pic>
        </p:grpSp>
      </p:grpSp>
      <p:sp>
        <p:nvSpPr>
          <p:cNvPr id="2" name="AutoShape 5" title=""/>
          <p:cNvSpPr>
            <a:spLocks noChangeArrowheads="1"/>
          </p:cNvSpPr>
          <p:nvPr>
            <p:custDataLst>
              <p:tags r:id="rId13"/>
            </p:custDataLst>
          </p:nvPr>
        </p:nvSpPr>
        <p:spPr bwMode="gray">
          <a:xfrm>
            <a:off x="5496912" y="1793226"/>
            <a:ext cx="5133948" cy="1134501"/>
          </a:xfrm>
          <a:custGeom>
            <a:gdLst>
              <a:gd name="connsiteX0" fmla="*/ 0 w 5133948"/>
              <a:gd name="connsiteY0" fmla="*/ 189087 h 1134501"/>
              <a:gd name="connsiteX1" fmla="*/ 189087 w 5133948"/>
              <a:gd name="connsiteY1" fmla="*/ 0 h 1134501"/>
              <a:gd name="connsiteX2" fmla="*/ 4944861 w 5133948"/>
              <a:gd name="connsiteY2" fmla="*/ 0 h 1134501"/>
              <a:gd name="connsiteX3" fmla="*/ 5133948 w 5133948"/>
              <a:gd name="connsiteY3" fmla="*/ 189087 h 1134501"/>
              <a:gd name="connsiteX4" fmla="*/ 5133948 w 5133948"/>
              <a:gd name="connsiteY4" fmla="*/ 945414 h 1134501"/>
              <a:gd name="connsiteX5" fmla="*/ 4944861 w 5133948"/>
              <a:gd name="connsiteY5" fmla="*/ 1134501 h 1134501"/>
              <a:gd name="connsiteX6" fmla="*/ 189087 w 5133948"/>
              <a:gd name="connsiteY6" fmla="*/ 1134501 h 1134501"/>
              <a:gd name="connsiteX7" fmla="*/ 0 w 5133948"/>
              <a:gd name="connsiteY7" fmla="*/ 945414 h 1134501"/>
              <a:gd name="connsiteX8" fmla="*/ 0 w 5133948"/>
              <a:gd name="connsiteY8" fmla="*/ 189087 h 11345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948" h="1134501" fill="none" extrusionOk="0">
                <a:moveTo>
                  <a:pt x="0" y="189087"/>
                </a:moveTo>
                <a:cubicBezTo>
                  <a:pt x="3689" y="74372"/>
                  <a:pt x="84887" y="-6175"/>
                  <a:pt x="189087" y="0"/>
                </a:cubicBezTo>
                <a:cubicBezTo>
                  <a:pt x="1248000" y="-20655"/>
                  <a:pt x="3861378" y="-111687"/>
                  <a:pt x="4944861" y="0"/>
                </a:cubicBezTo>
                <a:cubicBezTo>
                  <a:pt x="5044231" y="17976"/>
                  <a:pt x="5137553" y="68778"/>
                  <a:pt x="5133948" y="189087"/>
                </a:cubicBezTo>
                <a:cubicBezTo>
                  <a:pt x="5146387" y="351140"/>
                  <a:pt x="5088127" y="760952"/>
                  <a:pt x="5133948" y="945414"/>
                </a:cubicBezTo>
                <a:cubicBezTo>
                  <a:pt x="5136851" y="1058106"/>
                  <a:pt x="5044624" y="1141213"/>
                  <a:pt x="4944861" y="1134501"/>
                </a:cubicBezTo>
                <a:cubicBezTo>
                  <a:pt x="4089172" y="1056676"/>
                  <a:pt x="1491340" y="1216779"/>
                  <a:pt x="189087" y="1134501"/>
                </a:cubicBezTo>
                <a:cubicBezTo>
                  <a:pt x="94698" y="1126656"/>
                  <a:pt x="-14431" y="1041665"/>
                  <a:pt x="0" y="945414"/>
                </a:cubicBezTo>
                <a:cubicBezTo>
                  <a:pt x="-33811" y="727352"/>
                  <a:pt x="-33253" y="414801"/>
                  <a:pt x="0" y="189087"/>
                </a:cubicBezTo>
                <a:close/>
              </a:path>
              <a:path w="5133948" h="1134501" stroke="0" extrusionOk="0">
                <a:moveTo>
                  <a:pt x="0" y="189087"/>
                </a:moveTo>
                <a:cubicBezTo>
                  <a:pt x="1979" y="86138"/>
                  <a:pt x="79715" y="-13761"/>
                  <a:pt x="189087" y="0"/>
                </a:cubicBezTo>
                <a:cubicBezTo>
                  <a:pt x="2556993" y="-83864"/>
                  <a:pt x="2612947" y="-109232"/>
                  <a:pt x="4944861" y="0"/>
                </a:cubicBezTo>
                <a:cubicBezTo>
                  <a:pt x="5051168" y="-4308"/>
                  <a:pt x="5131009" y="102147"/>
                  <a:pt x="5133948" y="189087"/>
                </a:cubicBezTo>
                <a:cubicBezTo>
                  <a:pt x="5101833" y="483226"/>
                  <a:pt x="5146102" y="635116"/>
                  <a:pt x="5133948" y="945414"/>
                </a:cubicBezTo>
                <a:cubicBezTo>
                  <a:pt x="5140424" y="1062026"/>
                  <a:pt x="5065713" y="1125499"/>
                  <a:pt x="4944861" y="1134501"/>
                </a:cubicBezTo>
                <a:cubicBezTo>
                  <a:pt x="4143252" y="1058495"/>
                  <a:pt x="1636545" y="1280291"/>
                  <a:pt x="189087" y="1134501"/>
                </a:cubicBezTo>
                <a:cubicBezTo>
                  <a:pt x="80170" y="1130257"/>
                  <a:pt x="14984" y="1059049"/>
                  <a:pt x="0" y="945414"/>
                </a:cubicBezTo>
                <a:cubicBezTo>
                  <a:pt x="-35272" y="629408"/>
                  <a:pt x="-8774" y="492653"/>
                  <a:pt x="0" y="189087"/>
                </a:cubicBezTo>
                <a:close/>
              </a:path>
            </a:pathLst>
          </a:custGeom>
          <a:ln w="571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10.2</a:t>
            </a:r>
            <a:r>
              <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阿基米德原理</a:t>
            </a:r>
            <a:endPar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4" name="图片 3" title=""/>
          <p:cNvPicPr>
            <a:picLocks noChangeAspect="1"/>
          </p:cNvPicPr>
          <p:nvPr>
            <p:custDataLst>
              <p:tags r:id="rId15"/>
            </p:custDataLst>
          </p:nvPr>
        </p:nvPicPr>
        <p:blipFill>
          <a:blip r:embed="rId14"/>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sndAc>
      <p:stSnd>
        <p:snd r:embed="rId17"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7" name="文本框 6" title=""/>
          <p:cNvSpPr txBox="1"/>
          <p:nvPr>
            <p:custDataLst>
              <p:tags r:id="rId4"/>
            </p:custDataLst>
          </p:nvPr>
        </p:nvSpPr>
        <p:spPr>
          <a:xfrm>
            <a:off x="310718" y="882537"/>
            <a:ext cx="5406503" cy="627929"/>
          </a:xfrm>
          <a:prstGeom prst="rect">
            <a:avLst/>
          </a:prstGeom>
          <a:noFill/>
        </p:spPr>
        <p:txBody>
          <a:bodyPr wrap="square">
            <a:spAutoFit/>
          </a:bodyPr>
          <a:lstStyle/>
          <a:p>
            <a:pPr eaLnBrk="1" hangingPunct="1">
              <a:lnSpc>
                <a:spcPct val="13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5.</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物体浸入</a:t>
            </a:r>
            <a:r>
              <a:rPr kumimoji="1"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装满</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液体的容器中，</a:t>
            </a:r>
            <a:endParaRPr kumimoji="1" lang="zh-CN" altLang="en-US" sz="3000" b="1" baseline="-250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9" name="Group 24" title=""/>
          <p:cNvGrpSpPr/>
          <p:nvPr>
            <p:custDataLst>
              <p:tags r:id="rId5"/>
            </p:custDataLst>
          </p:nvPr>
        </p:nvGrpSpPr>
        <p:grpSpPr>
          <a:xfrm>
            <a:off x="7335336" y="1072495"/>
            <a:ext cx="3667164" cy="4713689"/>
            <a:chOff x="9075" y="4610"/>
            <a:chExt cx="2908" cy="4165"/>
          </a:xfrm>
        </p:grpSpPr>
        <p:pic>
          <p:nvPicPr>
            <p:cNvPr id="21" name="Picture 112" descr="8-29-2"/>
            <p:cNvPicPr>
              <a:picLocks noChangeAspect="1" noChangeArrowheads="1"/>
            </p:cNvPicPr>
            <p:nvPr>
              <p:custDataLst>
                <p:tags r:id="rId8"/>
              </p:custDataLst>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11256" b="5183"/>
            <a:stretch>
              <a:fillRect/>
            </a:stretch>
          </p:blipFill>
          <p:spPr bwMode="auto">
            <a:xfrm>
              <a:off x="9075" y="4610"/>
              <a:ext cx="2908" cy="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6"/>
            <p:cNvSpPr>
              <a:spLocks noChangeArrowheads="1"/>
            </p:cNvSpPr>
            <p:nvPr>
              <p:custDataLst>
                <p:tags r:id="rId9"/>
              </p:custDataLst>
            </p:nvPr>
          </p:nvSpPr>
          <p:spPr bwMode="auto">
            <a:xfrm flipV="1">
              <a:off x="10933" y="7992"/>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aphicFrame>
        <p:nvGraphicFramePr>
          <p:cNvPr id="25" name="对象 24" title=""/>
          <p:cNvGraphicFramePr>
            <a:graphicFrameLocks noChangeAspect="1"/>
          </p:cNvGraphicFramePr>
          <p:nvPr>
            <p:custDataLst>
              <p:tags r:id="rId10"/>
            </p:custDataLst>
          </p:nvPr>
        </p:nvGraphicFramePr>
        <p:xfrm>
          <a:off x="10565082" y="5090165"/>
          <a:ext cx="617537" cy="663575"/>
        </p:xfrm>
        <a:graphic>
          <a:graphicData uri="http://schemas.openxmlformats.org/presentationml/2006/ole">
            <mc:AlternateContent>
              <mc:Choice xmlns:v="urn:schemas-microsoft-com:vml" Requires="v">
                <p:oleObj spid="_x0000_s1062" name="Equation" r:id="rId11" imgW="5181600" imgH="5486400" progId="Equation.DSMT4">
                  <p:embed/>
                </p:oleObj>
              </mc:Choice>
              <mc:Fallback>
                <p:oleObj name="Equation" r:id="rId11" imgW="5181600" imgH="5486400" progId="Equation.DSMT4">
                  <p:embed/>
                  <p:pic>
                    <p:nvPicPr>
                      <p:cNvPr id="0" name="OLE substitute image"/>
                      <p:cNvPicPr/>
                      <p:nvPr/>
                    </p:nvPicPr>
                    <p:blipFill>
                      <a:blip r:embed="rId12"/>
                      <a:stretch>
                        <a:fillRect/>
                      </a:stretch>
                    </p:blipFill>
                    <p:spPr>
                      <a:xfrm>
                        <a:off x="10565082" y="5090165"/>
                        <a:ext cx="617537" cy="663575"/>
                      </a:xfrm>
                      <a:prstGeom prst="rect">
                        <a:avLst/>
                      </a:prstGeom>
                      <a:noFill/>
                    </p:spPr>
                  </p:pic>
                </p:oleObj>
              </mc:Fallback>
            </mc:AlternateContent>
          </a:graphicData>
        </a:graphic>
      </p:graphicFrame>
      <p:graphicFrame>
        <p:nvGraphicFramePr>
          <p:cNvPr id="26" name="对象 25" title=""/>
          <p:cNvGraphicFramePr>
            <a:graphicFrameLocks noChangeAspect="1"/>
          </p:cNvGraphicFramePr>
          <p:nvPr>
            <p:custDataLst>
              <p:tags r:id="rId13"/>
            </p:custDataLst>
          </p:nvPr>
        </p:nvGraphicFramePr>
        <p:xfrm>
          <a:off x="1970088" y="1966913"/>
          <a:ext cx="1600200" cy="700087"/>
        </p:xfrm>
        <a:graphic>
          <a:graphicData uri="http://schemas.openxmlformats.org/presentationml/2006/ole">
            <mc:AlternateContent>
              <mc:Choice xmlns:v="urn:schemas-microsoft-com:vml" Requires="v">
                <p:oleObj spid="_x0000_s1063" name="Equation" r:id="rId14" imgW="13411200" imgH="5791200" progId="Equation.DSMT4">
                  <p:embed/>
                </p:oleObj>
              </mc:Choice>
              <mc:Fallback>
                <p:oleObj name="Equation" r:id="rId14" imgW="13411200" imgH="5791200" progId="Equation.DSMT4">
                  <p:embed/>
                  <p:pic>
                    <p:nvPicPr>
                      <p:cNvPr id="0" name="OLE substitute image"/>
                      <p:cNvPicPr/>
                      <p:nvPr/>
                    </p:nvPicPr>
                    <p:blipFill>
                      <a:blip r:embed="rId15"/>
                      <a:stretch>
                        <a:fillRect/>
                      </a:stretch>
                    </p:blipFill>
                    <p:spPr>
                      <a:xfrm>
                        <a:off x="1970088" y="1966913"/>
                        <a:ext cx="1600200" cy="700087"/>
                      </a:xfrm>
                      <a:prstGeom prst="rect">
                        <a:avLst/>
                      </a:prstGeom>
                      <a:noFill/>
                    </p:spPr>
                  </p:pic>
                </p:oleObj>
              </mc:Fallback>
            </mc:AlternateContent>
          </a:graphicData>
        </a:graphic>
      </p:graphicFrame>
      <p:sp>
        <p:nvSpPr>
          <p:cNvPr id="27" name="文本框 26" title=""/>
          <p:cNvSpPr txBox="1"/>
          <p:nvPr>
            <p:custDataLst>
              <p:tags r:id="rId16"/>
            </p:custDataLst>
          </p:nvPr>
        </p:nvSpPr>
        <p:spPr>
          <a:xfrm>
            <a:off x="310718" y="3311944"/>
            <a:ext cx="5702524" cy="627929"/>
          </a:xfrm>
          <a:prstGeom prst="rect">
            <a:avLst/>
          </a:prstGeom>
          <a:noFill/>
        </p:spPr>
        <p:txBody>
          <a:bodyPr wrap="square">
            <a:spAutoFit/>
          </a:bodyPr>
          <a:lstStyle/>
          <a:p>
            <a:pPr eaLnBrk="1" hangingPunct="1">
              <a:lnSpc>
                <a:spcPct val="13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6.</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物体浸入</a:t>
            </a:r>
            <a:r>
              <a:rPr kumimoji="1"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未装满</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液体的容器中，</a:t>
            </a:r>
            <a:endParaRPr kumimoji="1" lang="zh-CN" altLang="en-US" sz="3000" b="1" baseline="-250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8" name="对象 27" title=""/>
          <p:cNvGraphicFramePr>
            <a:graphicFrameLocks noChangeAspect="1"/>
          </p:cNvGraphicFramePr>
          <p:nvPr>
            <p:custDataLst>
              <p:tags r:id="rId17"/>
            </p:custDataLst>
          </p:nvPr>
        </p:nvGraphicFramePr>
        <p:xfrm>
          <a:off x="1983369" y="4369917"/>
          <a:ext cx="1600200" cy="700088"/>
        </p:xfrm>
        <a:graphic>
          <a:graphicData uri="http://schemas.openxmlformats.org/presentationml/2006/ole">
            <mc:AlternateContent>
              <mc:Choice xmlns:v="urn:schemas-microsoft-com:vml" Requires="v">
                <p:oleObj spid="_x0000_s1064" name="Equation" r:id="rId18" imgW="13411200" imgH="5791200" progId="Equation.DSMT4">
                  <p:embed/>
                </p:oleObj>
              </mc:Choice>
              <mc:Fallback>
                <p:oleObj name="Equation" r:id="rId18" imgW="13411200" imgH="5791200" progId="Equation.DSMT4">
                  <p:embed/>
                  <p:pic>
                    <p:nvPicPr>
                      <p:cNvPr id="0" name="OLE substitute image"/>
                      <p:cNvPicPr/>
                      <p:nvPr/>
                    </p:nvPicPr>
                    <p:blipFill>
                      <a:blip r:embed="rId19"/>
                      <a:stretch>
                        <a:fillRect/>
                      </a:stretch>
                    </p:blipFill>
                    <p:spPr>
                      <a:xfrm>
                        <a:off x="1983369" y="4369917"/>
                        <a:ext cx="1600200" cy="700088"/>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grpSp>
        <p:nvGrpSpPr>
          <p:cNvPr id="25" name="xjhzja8" title=""/>
          <p:cNvGrpSpPr/>
          <p:nvPr>
            <p:custDataLst>
              <p:tags r:id="rId4"/>
            </p:custDataLst>
          </p:nvPr>
        </p:nvGrpSpPr>
        <p:grpSpPr>
          <a:xfrm>
            <a:off x="5909498" y="2443057"/>
            <a:ext cx="3367575" cy="3719637"/>
            <a:chOff x="7739" y="816"/>
            <a:chExt cx="1740" cy="1890"/>
          </a:xfrm>
        </p:grpSpPr>
        <p:sp>
          <p:nvSpPr>
            <p:cNvPr id="26" name="AutoShape 7"/>
            <p:cNvSpPr>
              <a:spLocks noChangeArrowheads="1"/>
            </p:cNvSpPr>
            <p:nvPr>
              <p:custDataLst>
                <p:tags r:id="rId5"/>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楷体" panose="02010609060101010101" charset="-122"/>
                <a:cs typeface="Times New Roman" panose="02020603050405020304" pitchFamily="18" charset="0"/>
              </a:endParaRPr>
            </a:p>
          </p:txBody>
        </p:sp>
        <p:sp>
          <p:nvSpPr>
            <p:cNvPr id="27" name="Freeform 8"/>
            <p:cNvSpPr>
              <a:spLocks noChangeArrowheads="1"/>
            </p:cNvSpPr>
            <p:nvPr>
              <p:custDataLst>
                <p:tags r:id="rId6"/>
              </p:custDataLst>
            </p:nvPr>
          </p:nvSpPr>
          <p:spPr bwMode="auto">
            <a:xfrm>
              <a:off x="7739" y="816"/>
              <a:ext cx="1740"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Times New Roman" panose="02020603050405020304" pitchFamily="18" charset="0"/>
                <a:ea typeface="楷体" panose="02010609060101010101" charset="-122"/>
                <a:cs typeface="Times New Roman" panose="02020603050405020304" pitchFamily="18" charset="0"/>
              </a:endParaRPr>
            </a:p>
          </p:txBody>
        </p:sp>
      </p:grpSp>
      <p:sp>
        <p:nvSpPr>
          <p:cNvPr id="24" name="矩形 23" title=""/>
          <p:cNvSpPr/>
          <p:nvPr>
            <p:custDataLst>
              <p:tags r:id="rId7"/>
            </p:custDataLst>
          </p:nvPr>
        </p:nvSpPr>
        <p:spPr>
          <a:xfrm>
            <a:off x="6359986" y="4380575"/>
            <a:ext cx="2760614" cy="11122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28" name="组合 27" title=""/>
          <p:cNvGrpSpPr/>
          <p:nvPr>
            <p:custDataLst>
              <p:tags r:id="rId8"/>
            </p:custDataLst>
          </p:nvPr>
        </p:nvGrpSpPr>
        <p:grpSpPr>
          <a:xfrm>
            <a:off x="6351134" y="4373823"/>
            <a:ext cx="2773844" cy="1788814"/>
            <a:chOff x="8937459" y="3108809"/>
            <a:chExt cx="1138152" cy="696263"/>
          </a:xfrm>
        </p:grpSpPr>
        <p:sp>
          <p:nvSpPr>
            <p:cNvPr id="29" name="矩形: 圆角 28"/>
            <p:cNvSpPr/>
            <p:nvPr>
              <p:custDataLst>
                <p:tags r:id="rId9"/>
              </p:custDataLst>
            </p:nvPr>
          </p:nvSpPr>
          <p:spPr>
            <a:xfrm>
              <a:off x="8937459" y="3234537"/>
              <a:ext cx="1135116" cy="570535"/>
            </a:xfrm>
            <a:prstGeom prst="roundRect">
              <a:avLst>
                <a:gd name="adj" fmla="val 205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 name="矩形 29"/>
            <p:cNvSpPr/>
            <p:nvPr>
              <p:custDataLst>
                <p:tags r:id="rId10"/>
              </p:custDataLst>
            </p:nvPr>
          </p:nvSpPr>
          <p:spPr>
            <a:xfrm>
              <a:off x="8942888" y="3108809"/>
              <a:ext cx="1132723" cy="38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cxnSp>
        <p:nvCxnSpPr>
          <p:cNvPr id="34" name="直接连接符 33" title=""/>
          <p:cNvCxnSpPr/>
          <p:nvPr>
            <p:custDataLst>
              <p:tags r:id="rId11"/>
            </p:custDataLst>
          </p:nvPr>
        </p:nvCxnSpPr>
        <p:spPr>
          <a:xfrm>
            <a:off x="6360013" y="5391303"/>
            <a:ext cx="4262226" cy="301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文本框 34" title=""/>
          <p:cNvSpPr txBox="1"/>
          <p:nvPr>
            <p:custDataLst>
              <p:tags r:id="rId12"/>
            </p:custDataLst>
          </p:nvPr>
        </p:nvSpPr>
        <p:spPr>
          <a:xfrm>
            <a:off x="9150548" y="4601359"/>
            <a:ext cx="2962671" cy="553998"/>
          </a:xfrm>
          <a:prstGeom prst="rect">
            <a:avLst/>
          </a:prstGeom>
          <a:noFill/>
        </p:spPr>
        <p:txBody>
          <a:bodyPr wrap="none" rtlCol="0">
            <a:spAutoFit/>
          </a:bodyPr>
          <a:lstStyle/>
          <a:p>
            <a:r>
              <a:rPr lang="zh-CN" altLang="en-US" sz="3000" b="1">
                <a:solidFill>
                  <a:srgbClr val="FF0000"/>
                </a:solidFill>
                <a:latin typeface="Times New Roman" panose="02020603050405020304" pitchFamily="18" charset="0"/>
                <a:cs typeface="Times New Roman" panose="02020603050405020304" pitchFamily="18" charset="0"/>
              </a:rPr>
              <a:t>柱体下降高度</a:t>
            </a:r>
            <a:r>
              <a:rPr lang="en-US" altLang="zh-CN" sz="3000" b="1" i="1">
                <a:solidFill>
                  <a:srgbClr val="FF0000"/>
                </a:solidFill>
                <a:latin typeface="Times New Roman" panose="02020603050405020304" pitchFamily="18" charset="0"/>
                <a:cs typeface="Times New Roman" panose="02020603050405020304" pitchFamily="18" charset="0"/>
              </a:rPr>
              <a:t>h</a:t>
            </a:r>
            <a:r>
              <a:rPr lang="zh-CN" altLang="en-US" sz="3000" b="1" baseline="-25000">
                <a:solidFill>
                  <a:srgbClr val="FF0000"/>
                </a:solidFill>
                <a:latin typeface="Times New Roman" panose="02020603050405020304" pitchFamily="18" charset="0"/>
                <a:cs typeface="Times New Roman" panose="02020603050405020304" pitchFamily="18" charset="0"/>
              </a:rPr>
              <a:t>降</a:t>
            </a:r>
            <a:endParaRPr lang="zh-CN" altLang="en-US" sz="3000" b="1">
              <a:solidFill>
                <a:srgbClr val="FF0000"/>
              </a:solidFill>
              <a:latin typeface="Times New Roman" panose="02020603050405020304" pitchFamily="18" charset="0"/>
              <a:cs typeface="Times New Roman" panose="02020603050405020304" pitchFamily="18" charset="0"/>
            </a:endParaRPr>
          </a:p>
        </p:txBody>
      </p:sp>
      <p:sp>
        <p:nvSpPr>
          <p:cNvPr id="36" name="文本框 35" title=""/>
          <p:cNvSpPr txBox="1"/>
          <p:nvPr>
            <p:custDataLst>
              <p:tags r:id="rId13"/>
            </p:custDataLst>
          </p:nvPr>
        </p:nvSpPr>
        <p:spPr>
          <a:xfrm>
            <a:off x="9160319" y="3749453"/>
            <a:ext cx="2946640" cy="553998"/>
          </a:xfrm>
          <a:prstGeom prst="rect">
            <a:avLst/>
          </a:prstGeom>
          <a:noFill/>
        </p:spPr>
        <p:txBody>
          <a:bodyPr wrap="none" rtlCol="0">
            <a:spAutoFit/>
          </a:bodyPr>
          <a:lstStyle/>
          <a:p>
            <a:r>
              <a:rPr lang="zh-CN" altLang="en-US" sz="3000" b="1">
                <a:solidFill>
                  <a:srgbClr val="FF0000"/>
                </a:solidFill>
                <a:latin typeface="Times New Roman" panose="02020603050405020304" pitchFamily="18" charset="0"/>
                <a:cs typeface="Times New Roman" panose="02020603050405020304" pitchFamily="18" charset="0"/>
              </a:rPr>
              <a:t>液面上升高度</a:t>
            </a:r>
            <a:r>
              <a:rPr lang="el-GR" altLang="zh-CN" sz="3000" b="1">
                <a:solidFill>
                  <a:srgbClr val="FF0000"/>
                </a:solidFill>
                <a:latin typeface="Times New Roman" panose="02020603050405020304" pitchFamily="18" charset="0"/>
                <a:cs typeface="Times New Roman" panose="02020603050405020304" pitchFamily="18" charset="0"/>
              </a:rPr>
              <a:t>Δ</a:t>
            </a:r>
            <a:r>
              <a:rPr lang="en-US" altLang="zh-CN" sz="3000" b="1" i="1">
                <a:solidFill>
                  <a:srgbClr val="FF0000"/>
                </a:solidFill>
                <a:latin typeface="Times New Roman" panose="02020603050405020304" pitchFamily="18" charset="0"/>
                <a:cs typeface="Times New Roman" panose="02020603050405020304" pitchFamily="18" charset="0"/>
              </a:rPr>
              <a:t>h</a:t>
            </a:r>
            <a:endParaRPr lang="zh-CN" altLang="en-US" sz="3000" b="1" i="1">
              <a:solidFill>
                <a:srgbClr val="FF0000"/>
              </a:solidFill>
              <a:latin typeface="Times New Roman" panose="02020603050405020304" pitchFamily="18" charset="0"/>
              <a:cs typeface="Times New Roman" panose="02020603050405020304" pitchFamily="18" charset="0"/>
            </a:endParaRPr>
          </a:p>
        </p:txBody>
      </p:sp>
      <p:sp>
        <p:nvSpPr>
          <p:cNvPr id="31" name="矩形 30" title=""/>
          <p:cNvSpPr/>
          <p:nvPr>
            <p:custDataLst>
              <p:tags r:id="rId14"/>
            </p:custDataLst>
          </p:nvPr>
        </p:nvSpPr>
        <p:spPr>
          <a:xfrm>
            <a:off x="6999591" y="2158633"/>
            <a:ext cx="1481567" cy="2221942"/>
          </a:xfrm>
          <a:prstGeom prst="rect">
            <a:avLst/>
          </a:prstGeom>
          <a:blipFill>
            <a:blip r:embed="rId15"/>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48" name="直接连接符 47" title=""/>
          <p:cNvCxnSpPr/>
          <p:nvPr>
            <p:custDataLst>
              <p:tags r:id="rId16"/>
            </p:custDataLst>
          </p:nvPr>
        </p:nvCxnSpPr>
        <p:spPr>
          <a:xfrm>
            <a:off x="6346896" y="4358862"/>
            <a:ext cx="4262226" cy="3011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title=""/>
          <p:cNvCxnSpPr/>
          <p:nvPr>
            <p:custDataLst>
              <p:tags r:id="rId17"/>
            </p:custDataLst>
          </p:nvPr>
        </p:nvCxnSpPr>
        <p:spPr>
          <a:xfrm>
            <a:off x="6346896" y="3686343"/>
            <a:ext cx="4262226" cy="30117"/>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对象 16" title=""/>
          <p:cNvGraphicFramePr>
            <a:graphicFrameLocks noChangeAspect="1"/>
          </p:cNvGraphicFramePr>
          <p:nvPr>
            <p:custDataLst>
              <p:tags r:id="rId18"/>
            </p:custDataLst>
          </p:nvPr>
        </p:nvGraphicFramePr>
        <p:xfrm>
          <a:off x="771413" y="2650042"/>
          <a:ext cx="2473325" cy="700087"/>
        </p:xfrm>
        <a:graphic>
          <a:graphicData uri="http://schemas.openxmlformats.org/presentationml/2006/ole">
            <mc:AlternateContent>
              <mc:Choice xmlns:v="urn:schemas-microsoft-com:vml" Requires="v">
                <p:oleObj spid="_x0000_s1065" name="Equation" r:id="rId19" imgW="20726400" imgH="5791200" progId="Equation.DSMT4">
                  <p:embed/>
                </p:oleObj>
              </mc:Choice>
              <mc:Fallback>
                <p:oleObj name="Equation" r:id="rId19" imgW="20726400" imgH="5791200" progId="Equation.DSMT4">
                  <p:embed/>
                  <p:pic>
                    <p:nvPicPr>
                      <p:cNvPr id="0" name="OLE substitute image"/>
                      <p:cNvPicPr/>
                      <p:nvPr/>
                    </p:nvPicPr>
                    <p:blipFill>
                      <a:blip r:embed="rId20"/>
                      <a:stretch>
                        <a:fillRect/>
                      </a:stretch>
                    </p:blipFill>
                    <p:spPr>
                      <a:xfrm>
                        <a:off x="771413" y="2650042"/>
                        <a:ext cx="2473325" cy="700087"/>
                      </a:xfrm>
                      <a:prstGeom prst="rect">
                        <a:avLst/>
                      </a:prstGeom>
                      <a:noFill/>
                    </p:spPr>
                  </p:pic>
                </p:oleObj>
              </mc:Fallback>
            </mc:AlternateContent>
          </a:graphicData>
        </a:graphic>
      </p:graphicFrame>
      <p:graphicFrame>
        <p:nvGraphicFramePr>
          <p:cNvPr id="18" name="对象 17" title=""/>
          <p:cNvGraphicFramePr>
            <a:graphicFrameLocks noChangeAspect="1"/>
          </p:cNvGraphicFramePr>
          <p:nvPr>
            <p:custDataLst>
              <p:tags r:id="rId21"/>
            </p:custDataLst>
          </p:nvPr>
        </p:nvGraphicFramePr>
        <p:xfrm>
          <a:off x="520104" y="4544054"/>
          <a:ext cx="2436812" cy="700088"/>
        </p:xfrm>
        <a:graphic>
          <a:graphicData uri="http://schemas.openxmlformats.org/presentationml/2006/ole">
            <mc:AlternateContent>
              <mc:Choice xmlns:v="urn:schemas-microsoft-com:vml" Requires="v">
                <p:oleObj spid="_x0000_s1066" name="Equation" r:id="rId22" imgW="20421600" imgH="5791200" progId="Equation.DSMT4">
                  <p:embed/>
                </p:oleObj>
              </mc:Choice>
              <mc:Fallback>
                <p:oleObj name="Equation" r:id="rId22" imgW="20421600" imgH="5791200" progId="Equation.DSMT4">
                  <p:embed/>
                  <p:pic>
                    <p:nvPicPr>
                      <p:cNvPr id="0" name="OLE substitute image"/>
                      <p:cNvPicPr/>
                      <p:nvPr/>
                    </p:nvPicPr>
                    <p:blipFill>
                      <a:blip r:embed="rId23"/>
                      <a:stretch>
                        <a:fillRect/>
                      </a:stretch>
                    </p:blipFill>
                    <p:spPr>
                      <a:xfrm>
                        <a:off x="520104" y="4544054"/>
                        <a:ext cx="2436812" cy="700088"/>
                      </a:xfrm>
                      <a:prstGeom prst="rect">
                        <a:avLst/>
                      </a:prstGeom>
                      <a:noFill/>
                    </p:spPr>
                  </p:pic>
                </p:oleObj>
              </mc:Fallback>
            </mc:AlternateContent>
          </a:graphicData>
        </a:graphic>
      </p:graphicFrame>
      <p:sp>
        <p:nvSpPr>
          <p:cNvPr id="19" name="文本框 18" title=""/>
          <p:cNvSpPr txBox="1"/>
          <p:nvPr>
            <p:custDataLst>
              <p:tags r:id="rId24"/>
            </p:custDataLst>
          </p:nvPr>
        </p:nvSpPr>
        <p:spPr>
          <a:xfrm>
            <a:off x="393476" y="775506"/>
            <a:ext cx="5702524" cy="692497"/>
          </a:xfrm>
          <a:prstGeom prst="rect">
            <a:avLst/>
          </a:prstGeom>
          <a:noFill/>
        </p:spPr>
        <p:txBody>
          <a:bodyPr wrap="square">
            <a:spAutoFit/>
          </a:bodyPr>
          <a:lstStyle/>
          <a:p>
            <a:pPr eaLnBrk="1" hangingPunct="1">
              <a:lnSpc>
                <a:spcPct val="13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7.</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物体升降使液面降升问题。</a:t>
            </a:r>
            <a:endParaRPr kumimoji="1" lang="zh-CN" altLang="en-US" sz="3000" b="1" baseline="-250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0" name="对象 19" title=""/>
          <p:cNvGraphicFramePr>
            <a:graphicFrameLocks noChangeAspect="1"/>
          </p:cNvGraphicFramePr>
          <p:nvPr>
            <p:custDataLst>
              <p:tags r:id="rId25"/>
            </p:custDataLst>
          </p:nvPr>
        </p:nvGraphicFramePr>
        <p:xfrm>
          <a:off x="2995963" y="4545745"/>
          <a:ext cx="1528763" cy="700087"/>
        </p:xfrm>
        <a:graphic>
          <a:graphicData uri="http://schemas.openxmlformats.org/presentationml/2006/ole">
            <mc:AlternateContent>
              <mc:Choice xmlns:v="urn:schemas-microsoft-com:vml" Requires="v">
                <p:oleObj spid="_x0000_s1067" name="Equation" r:id="rId26" imgW="12801600" imgH="5791200" progId="Equation.DSMT4">
                  <p:embed/>
                </p:oleObj>
              </mc:Choice>
              <mc:Fallback>
                <p:oleObj name="Equation" r:id="rId26" imgW="12801600" imgH="5791200" progId="Equation.DSMT4">
                  <p:embed/>
                  <p:pic>
                    <p:nvPicPr>
                      <p:cNvPr id="0" name="OLE substitute image"/>
                      <p:cNvPicPr/>
                      <p:nvPr/>
                    </p:nvPicPr>
                    <p:blipFill>
                      <a:blip r:embed="rId27"/>
                      <a:stretch>
                        <a:fillRect/>
                      </a:stretch>
                    </p:blipFill>
                    <p:spPr>
                      <a:xfrm>
                        <a:off x="2995963" y="4545745"/>
                        <a:ext cx="1528763" cy="700087"/>
                      </a:xfrm>
                      <a:prstGeom prst="rect">
                        <a:avLst/>
                      </a:prstGeom>
                      <a:noFill/>
                    </p:spPr>
                  </p:pic>
                </p:oleObj>
              </mc:Fallback>
            </mc:AlternateContent>
          </a:graphicData>
        </a:graphic>
      </p:graphicFrame>
      <p:sp>
        <p:nvSpPr>
          <p:cNvPr id="2" name="矩形 1" title=""/>
          <p:cNvSpPr/>
          <p:nvPr>
            <p:custDataLst>
              <p:tags r:id="rId28"/>
            </p:custDataLst>
          </p:nvPr>
        </p:nvSpPr>
        <p:spPr>
          <a:xfrm>
            <a:off x="6322434" y="3715835"/>
            <a:ext cx="677158" cy="642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title=""/>
          <p:cNvSpPr/>
          <p:nvPr>
            <p:custDataLst>
              <p:tags r:id="rId29"/>
            </p:custDataLst>
          </p:nvPr>
        </p:nvSpPr>
        <p:spPr>
          <a:xfrm>
            <a:off x="8453261" y="3716947"/>
            <a:ext cx="677158" cy="642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title=""/>
          <p:cNvSpPr/>
          <p:nvPr>
            <p:custDataLst>
              <p:tags r:id="rId30"/>
            </p:custDataLst>
          </p:nvPr>
        </p:nvSpPr>
        <p:spPr>
          <a:xfrm>
            <a:off x="7007340" y="4365470"/>
            <a:ext cx="1445920" cy="102577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对象 36" title=""/>
          <p:cNvGraphicFramePr>
            <a:graphicFrameLocks noChangeAspect="1"/>
          </p:cNvGraphicFramePr>
          <p:nvPr>
            <p:custDataLst>
              <p:tags r:id="rId31"/>
            </p:custDataLst>
          </p:nvPr>
        </p:nvGraphicFramePr>
        <p:xfrm>
          <a:off x="6619875" y="1524608"/>
          <a:ext cx="1127125" cy="700087"/>
        </p:xfrm>
        <a:graphic>
          <a:graphicData uri="http://schemas.openxmlformats.org/presentationml/2006/ole">
            <mc:AlternateContent>
              <mc:Choice xmlns:v="urn:schemas-microsoft-com:vml" Requires="v">
                <p:oleObj spid="_x0000_s1068" name="Equation" r:id="rId32" imgW="9448800" imgH="5791200" progId="Equation.DSMT4">
                  <p:embed/>
                </p:oleObj>
              </mc:Choice>
              <mc:Fallback>
                <p:oleObj name="Equation" r:id="rId32" imgW="9448800" imgH="5791200" progId="Equation.DSMT4">
                  <p:embed/>
                  <p:pic>
                    <p:nvPicPr>
                      <p:cNvPr id="0" name="OLE substitute image"/>
                      <p:cNvPicPr/>
                      <p:nvPr/>
                    </p:nvPicPr>
                    <p:blipFill>
                      <a:blip r:embed="rId33"/>
                      <a:stretch>
                        <a:fillRect/>
                      </a:stretch>
                    </p:blipFill>
                    <p:spPr>
                      <a:xfrm>
                        <a:off x="6619875" y="1524608"/>
                        <a:ext cx="1127125" cy="700087"/>
                      </a:xfrm>
                      <a:prstGeom prst="rect">
                        <a:avLst/>
                      </a:prstGeom>
                      <a:noFill/>
                    </p:spPr>
                  </p:pic>
                </p:oleObj>
              </mc:Fallback>
            </mc:AlternateContent>
          </a:graphicData>
        </a:graphic>
      </p:graphicFrame>
      <p:graphicFrame>
        <p:nvGraphicFramePr>
          <p:cNvPr id="38" name="对象 37" title=""/>
          <p:cNvGraphicFramePr>
            <a:graphicFrameLocks noChangeAspect="1"/>
          </p:cNvGraphicFramePr>
          <p:nvPr>
            <p:custDataLst>
              <p:tags r:id="rId34"/>
            </p:custDataLst>
          </p:nvPr>
        </p:nvGraphicFramePr>
        <p:xfrm>
          <a:off x="7872409" y="1569588"/>
          <a:ext cx="2836863" cy="700088"/>
        </p:xfrm>
        <a:graphic>
          <a:graphicData uri="http://schemas.openxmlformats.org/presentationml/2006/ole">
            <mc:AlternateContent>
              <mc:Choice xmlns:v="urn:schemas-microsoft-com:vml" Requires="v">
                <p:oleObj spid="_x0000_s1069" name="Equation" r:id="rId35" imgW="23774400" imgH="5791200" progId="Equation.DSMT4">
                  <p:embed/>
                </p:oleObj>
              </mc:Choice>
              <mc:Fallback>
                <p:oleObj name="Equation" r:id="rId35" imgW="23774400" imgH="5791200" progId="Equation.DSMT4">
                  <p:embed/>
                  <p:pic>
                    <p:nvPicPr>
                      <p:cNvPr id="0" name="OLE substitute image"/>
                      <p:cNvPicPr/>
                      <p:nvPr/>
                    </p:nvPicPr>
                    <p:blipFill>
                      <a:blip r:embed="rId36"/>
                      <a:stretch>
                        <a:fillRect/>
                      </a:stretch>
                    </p:blipFill>
                    <p:spPr>
                      <a:xfrm>
                        <a:off x="7872409" y="1569588"/>
                        <a:ext cx="2836863" cy="700088"/>
                      </a:xfrm>
                      <a:prstGeom prst="rect">
                        <a:avLst/>
                      </a:prstGeom>
                      <a:noFill/>
                    </p:spPr>
                  </p:pic>
                </p:oleObj>
              </mc:Fallback>
            </mc:AlternateContent>
          </a:graphicData>
        </a:graphic>
      </p:graphicFrame>
      <p:sp>
        <p:nvSpPr>
          <p:cNvPr id="39" name="矩形 38" title=""/>
          <p:cNvSpPr/>
          <p:nvPr>
            <p:custDataLst>
              <p:tags r:id="rId37"/>
            </p:custDataLst>
          </p:nvPr>
        </p:nvSpPr>
        <p:spPr>
          <a:xfrm>
            <a:off x="6342666" y="3727591"/>
            <a:ext cx="2809654" cy="624870"/>
          </a:xfrm>
          <a:prstGeom prst="rect">
            <a:avLst/>
          </a:prstGeom>
          <a:solidFill>
            <a:srgbClr val="A9D18E"/>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3200" b="1" i="1">
                <a:solidFill>
                  <a:srgbClr val="C00000"/>
                </a:solidFill>
                <a:latin typeface="Times New Roman" panose="02020603050405020304" pitchFamily="18" charset="0"/>
                <a:cs typeface="Times New Roman" panose="02020603050405020304" pitchFamily="18" charset="0"/>
              </a:rPr>
              <a:t>Δ</a:t>
            </a:r>
            <a:r>
              <a:rPr lang="en-US" altLang="zh-CN" sz="3200" b="1" i="1">
                <a:solidFill>
                  <a:srgbClr val="C00000"/>
                </a:solidFill>
                <a:latin typeface="Times New Roman" panose="02020603050405020304" pitchFamily="18" charset="0"/>
                <a:cs typeface="Times New Roman" panose="02020603050405020304" pitchFamily="18" charset="0"/>
              </a:rPr>
              <a:t>V</a:t>
            </a:r>
            <a:r>
              <a:rPr lang="zh-CN" altLang="en-US" sz="3200" b="1" baseline="-25000">
                <a:solidFill>
                  <a:srgbClr val="C00000"/>
                </a:solidFill>
                <a:latin typeface="Times New Roman" panose="02020603050405020304" pitchFamily="18" charset="0"/>
                <a:cs typeface="Times New Roman" panose="02020603050405020304" pitchFamily="18" charset="0"/>
              </a:rPr>
              <a:t>排</a:t>
            </a:r>
            <a:endParaRPr lang="zh-CN" altLang="en-US" sz="3200" b="1">
              <a:solidFill>
                <a:srgbClr val="C00000"/>
              </a:solidFill>
              <a:latin typeface="Times New Roman" panose="02020603050405020304" pitchFamily="18" charset="0"/>
              <a:cs typeface="Times New Roman" panose="02020603050405020304" pitchFamily="18" charset="0"/>
            </a:endParaRPr>
          </a:p>
        </p:txBody>
      </p:sp>
      <p:sp>
        <p:nvSpPr>
          <p:cNvPr id="40" name="矩形 39" title=""/>
          <p:cNvSpPr/>
          <p:nvPr>
            <p:custDataLst>
              <p:tags r:id="rId38"/>
            </p:custDataLst>
          </p:nvPr>
        </p:nvSpPr>
        <p:spPr>
          <a:xfrm>
            <a:off x="7049187" y="3709347"/>
            <a:ext cx="1445920" cy="1694154"/>
          </a:xfrm>
          <a:prstGeom prst="rect">
            <a:avLst/>
          </a:prstGeom>
          <a:solidFill>
            <a:schemeClr val="accent3">
              <a:lumMod val="7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3200" b="1" i="1">
                <a:solidFill>
                  <a:schemeClr val="bg1"/>
                </a:solidFill>
                <a:latin typeface="Times New Roman" panose="02020603050405020304" pitchFamily="18" charset="0"/>
                <a:cs typeface="Times New Roman" panose="02020603050405020304" pitchFamily="18" charset="0"/>
              </a:rPr>
              <a:t>Δ</a:t>
            </a:r>
            <a:r>
              <a:rPr lang="en-US" altLang="zh-CN" sz="3200" b="1" i="1">
                <a:solidFill>
                  <a:schemeClr val="bg1"/>
                </a:solidFill>
                <a:latin typeface="Times New Roman" panose="02020603050405020304" pitchFamily="18" charset="0"/>
                <a:cs typeface="Times New Roman" panose="02020603050405020304" pitchFamily="18" charset="0"/>
              </a:rPr>
              <a:t>V</a:t>
            </a:r>
            <a:r>
              <a:rPr lang="zh-CN" altLang="en-US" sz="3200" b="1" baseline="-25000">
                <a:solidFill>
                  <a:schemeClr val="bg1"/>
                </a:solidFill>
                <a:latin typeface="Times New Roman" panose="02020603050405020304" pitchFamily="18" charset="0"/>
                <a:cs typeface="Times New Roman" panose="02020603050405020304" pitchFamily="18" charset="0"/>
              </a:rPr>
              <a:t>排</a:t>
            </a:r>
            <a:endParaRPr lang="zh-CN" altLang="en-US" sz="3200" b="1">
              <a:solidFill>
                <a:schemeClr val="bg1"/>
              </a:solidFill>
              <a:latin typeface="Times New Roman" panose="02020603050405020304" pitchFamily="18" charset="0"/>
              <a:cs typeface="Times New Roman" panose="02020603050405020304" pitchFamily="18" charset="0"/>
            </a:endParaRPr>
          </a:p>
        </p:txBody>
      </p:sp>
      <p:graphicFrame>
        <p:nvGraphicFramePr>
          <p:cNvPr id="41" name="对象 40" title=""/>
          <p:cNvGraphicFramePr>
            <a:graphicFrameLocks noChangeAspect="1"/>
          </p:cNvGraphicFramePr>
          <p:nvPr>
            <p:custDataLst>
              <p:tags r:id="rId39"/>
            </p:custDataLst>
          </p:nvPr>
        </p:nvGraphicFramePr>
        <p:xfrm>
          <a:off x="734900" y="1647710"/>
          <a:ext cx="3711575" cy="700087"/>
        </p:xfrm>
        <a:graphic>
          <a:graphicData uri="http://schemas.openxmlformats.org/presentationml/2006/ole">
            <mc:AlternateContent>
              <mc:Choice xmlns:v="urn:schemas-microsoft-com:vml" Requires="v">
                <p:oleObj spid="_x0000_s1070" name="Equation" r:id="rId40" imgW="31089600" imgH="5791200" progId="Equation.DSMT4">
                  <p:embed/>
                </p:oleObj>
              </mc:Choice>
              <mc:Fallback>
                <p:oleObj name="Equation" r:id="rId40" imgW="31089600" imgH="5791200" progId="Equation.DSMT4">
                  <p:embed/>
                  <p:pic>
                    <p:nvPicPr>
                      <p:cNvPr id="0" name="OLE substitute image"/>
                      <p:cNvPicPr/>
                      <p:nvPr/>
                    </p:nvPicPr>
                    <p:blipFill>
                      <a:blip r:embed="rId41"/>
                      <a:stretch>
                        <a:fillRect/>
                      </a:stretch>
                    </p:blipFill>
                    <p:spPr>
                      <a:xfrm>
                        <a:off x="734900" y="1647710"/>
                        <a:ext cx="3711575" cy="700087"/>
                      </a:xfrm>
                      <a:prstGeom prst="rect">
                        <a:avLst/>
                      </a:prstGeom>
                      <a:noFill/>
                    </p:spPr>
                  </p:pic>
                </p:oleObj>
              </mc:Fallback>
            </mc:AlternateContent>
          </a:graphicData>
        </a:graphic>
      </p:graphicFrame>
      <p:graphicFrame>
        <p:nvGraphicFramePr>
          <p:cNvPr id="42" name="对象 41" title=""/>
          <p:cNvGraphicFramePr>
            <a:graphicFrameLocks noChangeAspect="1"/>
          </p:cNvGraphicFramePr>
          <p:nvPr>
            <p:custDataLst>
              <p:tags r:id="rId42"/>
            </p:custDataLst>
          </p:nvPr>
        </p:nvGraphicFramePr>
        <p:xfrm>
          <a:off x="776638" y="3652374"/>
          <a:ext cx="2219325" cy="700087"/>
        </p:xfrm>
        <a:graphic>
          <a:graphicData uri="http://schemas.openxmlformats.org/presentationml/2006/ole">
            <mc:AlternateContent>
              <mc:Choice xmlns:v="urn:schemas-microsoft-com:vml" Requires="v">
                <p:oleObj spid="_x0000_s1071" name="Equation" r:id="rId43" imgW="18592800" imgH="5791200" progId="Equation.DSMT4">
                  <p:embed/>
                </p:oleObj>
              </mc:Choice>
              <mc:Fallback>
                <p:oleObj name="Equation" r:id="rId43" imgW="18592800" imgH="5791200" progId="Equation.DSMT4">
                  <p:embed/>
                  <p:pic>
                    <p:nvPicPr>
                      <p:cNvPr id="0" name="OLE substitute image"/>
                      <p:cNvPicPr/>
                      <p:nvPr/>
                    </p:nvPicPr>
                    <p:blipFill>
                      <a:blip r:embed="rId44"/>
                      <a:stretch>
                        <a:fillRect/>
                      </a:stretch>
                    </p:blipFill>
                    <p:spPr>
                      <a:xfrm>
                        <a:off x="776638" y="3652374"/>
                        <a:ext cx="2219325" cy="700087"/>
                      </a:xfrm>
                      <a:prstGeom prst="rect">
                        <a:avLst/>
                      </a:prstGeom>
                      <a:noFill/>
                    </p:spPr>
                  </p:pic>
                </p:oleObj>
              </mc:Fallback>
            </mc:AlternateContent>
          </a:graphicData>
        </a:graphic>
      </p:graphicFrame>
      <p:sp>
        <p:nvSpPr>
          <p:cNvPr id="43" name="矩形 42" title=""/>
          <p:cNvSpPr/>
          <p:nvPr>
            <p:custDataLst>
              <p:tags r:id="rId45"/>
            </p:custDataLst>
          </p:nvPr>
        </p:nvSpPr>
        <p:spPr>
          <a:xfrm>
            <a:off x="7016218" y="4402484"/>
            <a:ext cx="1445920" cy="98160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title=""/>
          <p:cNvGrpSpPr/>
          <p:nvPr>
            <p:custDataLst>
              <p:tags r:id="rId46"/>
            </p:custDataLst>
          </p:nvPr>
        </p:nvGrpSpPr>
        <p:grpSpPr>
          <a:xfrm>
            <a:off x="6518578" y="656671"/>
            <a:ext cx="4546523" cy="1068502"/>
            <a:chOff x="6844317" y="401696"/>
            <a:chExt cx="4546523" cy="1068502"/>
          </a:xfrm>
        </p:grpSpPr>
        <p:sp>
          <p:nvSpPr>
            <p:cNvPr id="3" name="文本框 2"/>
            <p:cNvSpPr txBox="1"/>
            <p:nvPr>
              <p:custDataLst>
                <p:tags r:id="rId47"/>
              </p:custDataLst>
            </p:nvPr>
          </p:nvSpPr>
          <p:spPr>
            <a:xfrm>
              <a:off x="6844317" y="401696"/>
              <a:ext cx="4546523" cy="1015663"/>
            </a:xfrm>
            <a:prstGeom prst="rect">
              <a:avLst/>
            </a:prstGeom>
            <a:noFill/>
          </p:spPr>
          <p:txBody>
            <a:bodyPr wrap="square" rtlCol="0">
              <a:spAutoFit/>
            </a:bodyPr>
            <a:lstStyle/>
            <a:p>
              <a:pPr algn="l"/>
              <a:r>
                <a:rPr lang="zh-CN" altLang="en-US" sz="3000" b="1">
                  <a:latin typeface="Times New Roman" panose="02020603050405020304" pitchFamily="18" charset="0"/>
                  <a:ea typeface="宋体" panose="02010600030101010101" pitchFamily="2" charset="-122"/>
                  <a:cs typeface="Times New Roman" panose="02020603050405020304" pitchFamily="18" charset="0"/>
                </a:rPr>
                <a:t>红色方框总体积等于黄色方框体积，但都小于    。</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4" name="对象 43"/>
            <p:cNvGraphicFramePr>
              <a:graphicFrameLocks noChangeAspect="1"/>
            </p:cNvGraphicFramePr>
            <p:nvPr>
              <p:custDataLst>
                <p:tags r:id="rId48"/>
              </p:custDataLst>
            </p:nvPr>
          </p:nvGraphicFramePr>
          <p:xfrm>
            <a:off x="10340870" y="870764"/>
            <a:ext cx="810120" cy="599434"/>
          </p:xfrm>
          <a:graphic>
            <a:graphicData uri="http://schemas.openxmlformats.org/presentationml/2006/ole">
              <mc:AlternateContent>
                <mc:Choice xmlns:v="urn:schemas-microsoft-com:vml" Requires="v">
                  <p:oleObj spid="_x0000_s1072" name="Equation" r:id="rId49" imgW="7924800" imgH="5791200" progId="Equation.DSMT4">
                    <p:embed/>
                  </p:oleObj>
                </mc:Choice>
                <mc:Fallback>
                  <p:oleObj name="Equation" r:id="rId49" imgW="7924800" imgH="5791200" progId="Equation.DSMT4">
                    <p:embed/>
                    <p:pic>
                      <p:nvPicPr>
                        <p:cNvPr id="0" name="OLE substitute image"/>
                        <p:cNvPicPr/>
                        <p:nvPr/>
                      </p:nvPicPr>
                      <p:blipFill>
                        <a:blip r:embed="rId50"/>
                        <a:stretch>
                          <a:fillRect/>
                        </a:stretch>
                      </p:blipFill>
                      <p:spPr>
                        <a:xfrm>
                          <a:off x="10340870" y="870764"/>
                          <a:ext cx="810120" cy="599434"/>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08333E-06 4.44444E-06 L 2.08333E-06 0.14814" pathEditMode="relative" rAng="0" ptsTypes="AA">
                                      <p:cBhvr>
                                        <p:cTn id="11" dur="2000" fill="hold"/>
                                        <p:tgtEl>
                                          <p:spTgt spid="31"/>
                                        </p:tgtEl>
                                        <p:attrNameLst>
                                          <p:attrName>ppt_x</p:attrName>
                                          <p:attrName>ppt_y</p:attrName>
                                        </p:attrNameLst>
                                      </p:cBhvr>
                                      <p:rCtr x="0" y="7407"/>
                                    </p:animMotion>
                                  </p:childTnLst>
                                </p:cTn>
                              </p:par>
                              <p:par>
                                <p:cTn id="12" presetID="64" presetClass="path" presetSubtype="0" accel="50000" decel="50000" fill="hold" grpId="0" nodeType="withEffect">
                                  <p:stCondLst>
                                    <p:cond delay="0"/>
                                  </p:stCondLst>
                                  <p:childTnLst>
                                    <p:animMotion origin="layout" path="M 2.29167E-06 -1.11111E-06 L 2.29167E-06 -0.10255" pathEditMode="relative" rAng="0" ptsTypes="AA">
                                      <p:cBhvr>
                                        <p:cTn id="13" dur="2000" fill="hold"/>
                                        <p:tgtEl>
                                          <p:spTgt spid="24"/>
                                        </p:tgtEl>
                                        <p:attrNameLst>
                                          <p:attrName>ppt_x</p:attrName>
                                          <p:attrName>ppt_y</p:attrName>
                                        </p:attrNameLst>
                                      </p:cBhvr>
                                      <p:rCtr x="0" y="-5139"/>
                                    </p:animMotion>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down)">
                                      <p:cBhvr>
                                        <p:cTn id="54" dur="500"/>
                                        <p:tgtEl>
                                          <p:spTgt spid="39"/>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heel(1)">
                                      <p:cBhvr>
                                        <p:cTn id="87" dur="1000"/>
                                        <p:tgtEl>
                                          <p:spTgt spid="2"/>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heel(1)">
                                      <p:cBhvr>
                                        <p:cTn id="90" dur="1000"/>
                                        <p:tgtEl>
                                          <p:spTgt spid="32"/>
                                        </p:tgtEl>
                                      </p:cBhvr>
                                    </p:animEffect>
                                  </p:childTnLst>
                                </p:cTn>
                              </p:par>
                            </p:childTnLst>
                          </p:cTn>
                        </p:par>
                      </p:childTnLst>
                    </p:cTn>
                  </p:par>
                  <p:par>
                    <p:cTn id="91" fill="hold" nodeType="clickPar">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heel(1)">
                                      <p:cBhvr>
                                        <p:cTn id="95" dur="1000"/>
                                        <p:tgtEl>
                                          <p:spTgt spid="33"/>
                                        </p:tgtEl>
                                      </p:cBhvr>
                                    </p:animEffect>
                                  </p:childTnLst>
                                </p:cTn>
                              </p:par>
                            </p:childTnLst>
                          </p:cTn>
                        </p:par>
                      </p:childTnLst>
                    </p:cTn>
                  </p:par>
                  <p:par>
                    <p:cTn id="96" fill="hold" nodeType="clickPar">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childTnLst>
                          </p:cTn>
                        </p:par>
                      </p:childTnLst>
                    </p:cTn>
                  </p:par>
                  <p:par>
                    <p:cTn id="101" fill="hold" nodeType="clickPar">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par>
                    <p:cTn id="106" fill="hold" nodeType="clickPar">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p:bldP spid="36" grpId="0"/>
      <p:bldP spid="31" grpId="0" animBg="1"/>
      <p:bldP spid="2" grpId="0" animBg="1"/>
      <p:bldP spid="32" grpId="0" animBg="1"/>
      <p:bldP spid="33" grpId="0" animBg="1"/>
      <p:bldP spid="39" grpId="0" animBg="1"/>
      <p:bldP spid="39" grpId="1" animBg="1"/>
      <p:bldP spid="40" grpId="0" animBg="1"/>
      <p:bldP spid="40" grpId="1" animBg="1"/>
      <p:bldP spid="43" grpId="0" animBg="1"/>
      <p:bldP spid="43" grpId="1"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占位符 3" title=""/>
          <p:cNvSpPr>
            <a:spLocks noGrp="1"/>
          </p:cNvSpPr>
          <p:nvPr>
            <p:ph type="body" sz="quarter" idx="4294967295"/>
            <p:custDataLst>
              <p:tags r:id="rId3"/>
            </p:custDataLst>
          </p:nvPr>
        </p:nvSpPr>
        <p:spPr>
          <a:xfrm>
            <a:off x="343635" y="618120"/>
            <a:ext cx="3131598" cy="692497"/>
          </a:xfrm>
          <a:prstGeom prst="rect">
            <a:avLst/>
          </a:prstGeom>
          <a:noFill/>
        </p:spPr>
        <p:txBody>
          <a:bodyPr wrap="square">
            <a:spAutoFit/>
          </a:bodyPr>
          <a:lstStyle/>
          <a:p>
            <a:pPr marL="0" indent="0">
              <a:lnSpc>
                <a:spcPct val="130000"/>
              </a:lnSpc>
              <a:buNone/>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粗测固体密度</a:t>
            </a:r>
            <a:endParaRPr kumimoji="1"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 name="组合 1" title=""/>
          <p:cNvGrpSpPr/>
          <p:nvPr>
            <p:custDataLst>
              <p:tags r:id="rId4"/>
            </p:custDataLst>
          </p:nvPr>
        </p:nvGrpSpPr>
        <p:grpSpPr>
          <a:xfrm>
            <a:off x="730606" y="1575485"/>
            <a:ext cx="632596" cy="3911793"/>
            <a:chOff x="1397021" y="1628959"/>
            <a:chExt cx="632596" cy="3911793"/>
          </a:xfrm>
        </p:grpSpPr>
        <p:grpSp>
          <p:nvGrpSpPr>
            <p:cNvPr id="6" name="组合 5"/>
            <p:cNvGrpSpPr/>
            <p:nvPr>
              <p:custDataLst>
                <p:tags r:id="rId5"/>
              </p:custDataLst>
            </p:nvPr>
          </p:nvGrpSpPr>
          <p:grpSpPr>
            <a:xfrm>
              <a:off x="1635465" y="2163152"/>
              <a:ext cx="107034" cy="1180121"/>
              <a:chOff x="1267483" y="1348730"/>
              <a:chExt cx="107034" cy="1180121"/>
            </a:xfrm>
          </p:grpSpPr>
          <p:sp>
            <p:nvSpPr>
              <p:cNvPr id="7" name="Freeform 2"/>
              <p:cNvSpPr/>
              <p:nvPr>
                <p:custDataLst>
                  <p:tags r:id="rId6"/>
                </p:custDataLst>
              </p:nvPr>
            </p:nvSpPr>
            <p:spPr bwMode="auto">
              <a:xfrm>
                <a:off x="1267483" y="1348730"/>
                <a:ext cx="107034" cy="496577"/>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chemeClr val="tx1">
                    <a:lumMod val="85000"/>
                    <a:lumOff val="15000"/>
                  </a:schemeClr>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8" name="直接连接符 7"/>
              <p:cNvCxnSpPr/>
              <p:nvPr>
                <p:custDataLst>
                  <p:tags r:id="rId7"/>
                </p:custDataLst>
              </p:nvPr>
            </p:nvCxnSpPr>
            <p:spPr>
              <a:xfrm>
                <a:off x="1318420" y="1834273"/>
                <a:ext cx="2580" cy="69457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
            <p:cNvGrpSpPr/>
            <p:nvPr>
              <p:custDataLst>
                <p:tags r:id="rId8"/>
              </p:custDataLst>
            </p:nvPr>
          </p:nvGrpSpPr>
          <p:grpSpPr>
            <a:xfrm>
              <a:off x="1421244" y="1628959"/>
              <a:ext cx="553654" cy="2856262"/>
              <a:chOff x="3959" y="8296"/>
              <a:chExt cx="472" cy="2706"/>
            </a:xfrm>
          </p:grpSpPr>
          <p:grpSp>
            <p:nvGrpSpPr>
              <p:cNvPr id="10" name="Group 3"/>
              <p:cNvGrpSpPr/>
              <p:nvPr>
                <p:custDataLst>
                  <p:tags r:id="rId9"/>
                </p:custDataLst>
              </p:nvPr>
            </p:nvGrpSpPr>
            <p:grpSpPr>
              <a:xfrm>
                <a:off x="3960" y="8296"/>
                <a:ext cx="468" cy="2004"/>
                <a:chOff x="3909" y="8381"/>
                <a:chExt cx="468" cy="2004"/>
              </a:xfrm>
            </p:grpSpPr>
            <p:grpSp>
              <p:nvGrpSpPr>
                <p:cNvPr id="32" name="Group 4"/>
                <p:cNvGrpSpPr/>
                <p:nvPr>
                  <p:custDataLst>
                    <p:tags r:id="rId10"/>
                  </p:custDataLst>
                </p:nvPr>
              </p:nvGrpSpPr>
              <p:grpSpPr>
                <a:xfrm>
                  <a:off x="3909" y="8381"/>
                  <a:ext cx="468" cy="2004"/>
                  <a:chOff x="3909" y="8381"/>
                  <a:chExt cx="468" cy="2004"/>
                </a:xfrm>
              </p:grpSpPr>
              <p:grpSp>
                <p:nvGrpSpPr>
                  <p:cNvPr id="34" name="Group 5"/>
                  <p:cNvGrpSpPr/>
                  <p:nvPr>
                    <p:custDataLst>
                      <p:tags r:id="rId11"/>
                    </p:custDataLst>
                  </p:nvPr>
                </p:nvGrpSpPr>
                <p:grpSpPr>
                  <a:xfrm>
                    <a:off x="3909" y="8673"/>
                    <a:ext cx="468" cy="1712"/>
                    <a:chOff x="3649" y="8336"/>
                    <a:chExt cx="468" cy="1712"/>
                  </a:xfrm>
                </p:grpSpPr>
                <p:grpSp>
                  <p:nvGrpSpPr>
                    <p:cNvPr id="38" name="Group 6"/>
                    <p:cNvGrpSpPr/>
                    <p:nvPr>
                      <p:custDataLst>
                        <p:tags r:id="rId12"/>
                      </p:custDataLst>
                    </p:nvPr>
                  </p:nvGrpSpPr>
                  <p:grpSpPr>
                    <a:xfrm>
                      <a:off x="3649" y="8336"/>
                      <a:ext cx="468" cy="1712"/>
                      <a:chOff x="3649" y="8336"/>
                      <a:chExt cx="468" cy="1712"/>
                    </a:xfrm>
                  </p:grpSpPr>
                  <p:grpSp>
                    <p:nvGrpSpPr>
                      <p:cNvPr id="181" name="Group 7"/>
                      <p:cNvGrpSpPr/>
                      <p:nvPr>
                        <p:custDataLst>
                          <p:tags r:id="rId13"/>
                        </p:custDataLst>
                      </p:nvPr>
                    </p:nvGrpSpPr>
                    <p:grpSpPr>
                      <a:xfrm>
                        <a:off x="3649" y="8336"/>
                        <a:ext cx="468" cy="1712"/>
                        <a:chOff x="5197" y="6890"/>
                        <a:chExt cx="468" cy="1712"/>
                      </a:xfrm>
                    </p:grpSpPr>
                    <p:grpSp>
                      <p:nvGrpSpPr>
                        <p:cNvPr id="183" name="Group 8"/>
                        <p:cNvGrpSpPr/>
                        <p:nvPr>
                          <p:custDataLst>
                            <p:tags r:id="rId14"/>
                          </p:custDataLst>
                        </p:nvPr>
                      </p:nvGrpSpPr>
                      <p:grpSpPr>
                        <a:xfrm>
                          <a:off x="5197" y="6890"/>
                          <a:ext cx="468" cy="1620"/>
                          <a:chOff x="3057" y="6744"/>
                          <a:chExt cx="468" cy="1620"/>
                        </a:xfrm>
                      </p:grpSpPr>
                      <p:grpSp>
                        <p:nvGrpSpPr>
                          <p:cNvPr id="191" name="Group 9"/>
                          <p:cNvGrpSpPr/>
                          <p:nvPr>
                            <p:custDataLst>
                              <p:tags r:id="rId15"/>
                            </p:custDataLst>
                          </p:nvPr>
                        </p:nvGrpSpPr>
                        <p:grpSpPr>
                          <a:xfrm>
                            <a:off x="3060" y="6744"/>
                            <a:ext cx="465" cy="285"/>
                            <a:chOff x="3126" y="6744"/>
                            <a:chExt cx="465" cy="285"/>
                          </a:xfrm>
                        </p:grpSpPr>
                        <p:sp>
                          <p:nvSpPr>
                            <p:cNvPr id="194" name="Arc 10"/>
                            <p:cNvSpPr>
                              <a:spLocks noChangeAspect="1"/>
                            </p:cNvSpPr>
                            <p:nvPr>
                              <p:custDataLst>
                                <p:tags r:id="rId16"/>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5" name="Freeform 11"/>
                            <p:cNvSpPr/>
                            <p:nvPr>
                              <p:custDataLst>
                                <p:tags r:id="rId17"/>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6" name="Freeform 12"/>
                            <p:cNvSpPr/>
                            <p:nvPr>
                              <p:custDataLst>
                                <p:tags r:id="rId18"/>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92" name="Freeform 13"/>
                          <p:cNvSpPr/>
                          <p:nvPr>
                            <p:custDataLst>
                              <p:tags r:id="rId19"/>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3" name="Freeform 14"/>
                          <p:cNvSpPr/>
                          <p:nvPr>
                            <p:custDataLst>
                              <p:tags r:id="rId20"/>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84" name="Group 15"/>
                        <p:cNvGrpSpPr/>
                        <p:nvPr>
                          <p:custDataLst>
                            <p:tags r:id="rId21"/>
                          </p:custDataLst>
                        </p:nvPr>
                      </p:nvGrpSpPr>
                      <p:grpSpPr>
                        <a:xfrm flipH="1" flipV="1">
                          <a:off x="5197" y="6982"/>
                          <a:ext cx="468" cy="1620"/>
                          <a:chOff x="3057" y="6744"/>
                          <a:chExt cx="468" cy="1620"/>
                        </a:xfrm>
                      </p:grpSpPr>
                      <p:grpSp>
                        <p:nvGrpSpPr>
                          <p:cNvPr id="185" name="Group 16"/>
                          <p:cNvGrpSpPr/>
                          <p:nvPr>
                            <p:custDataLst>
                              <p:tags r:id="rId22"/>
                            </p:custDataLst>
                          </p:nvPr>
                        </p:nvGrpSpPr>
                        <p:grpSpPr>
                          <a:xfrm>
                            <a:off x="3060" y="6744"/>
                            <a:ext cx="465" cy="285"/>
                            <a:chOff x="3126" y="6744"/>
                            <a:chExt cx="465" cy="285"/>
                          </a:xfrm>
                        </p:grpSpPr>
                        <p:sp>
                          <p:nvSpPr>
                            <p:cNvPr id="188" name="Arc 17"/>
                            <p:cNvSpPr>
                              <a:spLocks noChangeAspect="1"/>
                            </p:cNvSpPr>
                            <p:nvPr>
                              <p:custDataLst>
                                <p:tags r:id="rId23"/>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9" name="Freeform 18"/>
                            <p:cNvSpPr/>
                            <p:nvPr>
                              <p:custDataLst>
                                <p:tags r:id="rId24"/>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0" name="Freeform 19"/>
                            <p:cNvSpPr/>
                            <p:nvPr>
                              <p:custDataLst>
                                <p:tags r:id="rId25"/>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86" name="Freeform 20"/>
                          <p:cNvSpPr/>
                          <p:nvPr>
                            <p:custDataLst>
                              <p:tags r:id="rId26"/>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87" name="Freeform 21"/>
                          <p:cNvSpPr/>
                          <p:nvPr>
                            <p:custDataLst>
                              <p:tags r:id="rId27"/>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182" name="AutoShape 22"/>
                      <p:cNvSpPr>
                        <a:spLocks noChangeArrowheads="1"/>
                      </p:cNvSpPr>
                      <p:nvPr>
                        <p:custDataLst>
                          <p:tags r:id="rId28"/>
                        </p:custDataLst>
                      </p:nvPr>
                    </p:nvSpPr>
                    <p:spPr bwMode="auto">
                      <a:xfrm>
                        <a:off x="3822" y="8553"/>
                        <a:ext cx="113" cy="1259"/>
                      </a:xfrm>
                      <a:prstGeom prst="roundRect">
                        <a:avLst>
                          <a:gd name="adj" fmla="val 16667"/>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9" name="Group 23"/>
                    <p:cNvGrpSpPr/>
                    <p:nvPr>
                      <p:custDataLst>
                        <p:tags r:id="rId29"/>
                      </p:custDataLst>
                    </p:nvPr>
                  </p:nvGrpSpPr>
                  <p:grpSpPr>
                    <a:xfrm>
                      <a:off x="3945" y="8594"/>
                      <a:ext cx="79" cy="1191"/>
                      <a:chOff x="2574" y="8220"/>
                      <a:chExt cx="79" cy="1125"/>
                    </a:xfrm>
                  </p:grpSpPr>
                  <p:grpSp>
                    <p:nvGrpSpPr>
                      <p:cNvPr id="111" name="Group 24"/>
                      <p:cNvGrpSpPr/>
                      <p:nvPr>
                        <p:custDataLst>
                          <p:tags r:id="rId30"/>
                        </p:custDataLst>
                      </p:nvPr>
                    </p:nvGrpSpPr>
                    <p:grpSpPr>
                      <a:xfrm>
                        <a:off x="2574" y="8220"/>
                        <a:ext cx="79" cy="225"/>
                        <a:chOff x="2574" y="8220"/>
                        <a:chExt cx="79" cy="225"/>
                      </a:xfrm>
                    </p:grpSpPr>
                    <p:grpSp>
                      <p:nvGrpSpPr>
                        <p:cNvPr id="168" name="Group 25"/>
                        <p:cNvGrpSpPr/>
                        <p:nvPr>
                          <p:custDataLst>
                            <p:tags r:id="rId31"/>
                          </p:custDataLst>
                        </p:nvPr>
                      </p:nvGrpSpPr>
                      <p:grpSpPr>
                        <a:xfrm>
                          <a:off x="2574" y="8355"/>
                          <a:ext cx="57" cy="45"/>
                          <a:chOff x="2574" y="8355"/>
                          <a:chExt cx="57" cy="45"/>
                        </a:xfrm>
                      </p:grpSpPr>
                      <p:sp>
                        <p:nvSpPr>
                          <p:cNvPr id="179" name="Line 26"/>
                          <p:cNvSpPr>
                            <a:spLocks noChangeShapeType="1"/>
                          </p:cNvSpPr>
                          <p:nvPr>
                            <p:custDataLst>
                              <p:tags r:id="rId3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80" name="Line 27"/>
                          <p:cNvSpPr>
                            <a:spLocks noChangeShapeType="1"/>
                          </p:cNvSpPr>
                          <p:nvPr>
                            <p:custDataLst>
                              <p:tags r:id="rId3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69" name="Group 28"/>
                        <p:cNvGrpSpPr/>
                        <p:nvPr>
                          <p:custDataLst>
                            <p:tags r:id="rId34"/>
                          </p:custDataLst>
                        </p:nvPr>
                      </p:nvGrpSpPr>
                      <p:grpSpPr>
                        <a:xfrm>
                          <a:off x="2574" y="8310"/>
                          <a:ext cx="57" cy="45"/>
                          <a:chOff x="2574" y="8355"/>
                          <a:chExt cx="57" cy="45"/>
                        </a:xfrm>
                      </p:grpSpPr>
                      <p:sp>
                        <p:nvSpPr>
                          <p:cNvPr id="177" name="Line 29"/>
                          <p:cNvSpPr>
                            <a:spLocks noChangeShapeType="1"/>
                          </p:cNvSpPr>
                          <p:nvPr>
                            <p:custDataLst>
                              <p:tags r:id="rId3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8" name="Line 30"/>
                          <p:cNvSpPr>
                            <a:spLocks noChangeShapeType="1"/>
                          </p:cNvSpPr>
                          <p:nvPr>
                            <p:custDataLst>
                              <p:tags r:id="rId3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70" name="Group 31"/>
                        <p:cNvGrpSpPr/>
                        <p:nvPr>
                          <p:custDataLst>
                            <p:tags r:id="rId37"/>
                          </p:custDataLst>
                        </p:nvPr>
                      </p:nvGrpSpPr>
                      <p:grpSpPr>
                        <a:xfrm>
                          <a:off x="2574" y="8265"/>
                          <a:ext cx="57" cy="45"/>
                          <a:chOff x="2574" y="8355"/>
                          <a:chExt cx="57" cy="45"/>
                        </a:xfrm>
                      </p:grpSpPr>
                      <p:sp>
                        <p:nvSpPr>
                          <p:cNvPr id="175" name="Line 32"/>
                          <p:cNvSpPr>
                            <a:spLocks noChangeShapeType="1"/>
                          </p:cNvSpPr>
                          <p:nvPr>
                            <p:custDataLst>
                              <p:tags r:id="rId3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6" name="Line 33"/>
                          <p:cNvSpPr>
                            <a:spLocks noChangeShapeType="1"/>
                          </p:cNvSpPr>
                          <p:nvPr>
                            <p:custDataLst>
                              <p:tags r:id="rId3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71" name="Line 34"/>
                        <p:cNvSpPr>
                          <a:spLocks noChangeShapeType="1"/>
                        </p:cNvSpPr>
                        <p:nvPr>
                          <p:custDataLst>
                            <p:tags r:id="rId40"/>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2" name="Line 35"/>
                        <p:cNvSpPr>
                          <a:spLocks noChangeShapeType="1"/>
                        </p:cNvSpPr>
                        <p:nvPr>
                          <p:custDataLst>
                            <p:tags r:id="rId4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3" name="Line 36"/>
                        <p:cNvSpPr>
                          <a:spLocks noChangeShapeType="1"/>
                        </p:cNvSpPr>
                        <p:nvPr>
                          <p:custDataLst>
                            <p:tags r:id="rId42"/>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4" name="Line 37"/>
                        <p:cNvSpPr>
                          <a:spLocks noChangeShapeType="1"/>
                        </p:cNvSpPr>
                        <p:nvPr>
                          <p:custDataLst>
                            <p:tags r:id="rId43"/>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2" name="Group 38"/>
                      <p:cNvGrpSpPr/>
                      <p:nvPr>
                        <p:custDataLst>
                          <p:tags r:id="rId44"/>
                        </p:custDataLst>
                      </p:nvPr>
                    </p:nvGrpSpPr>
                    <p:grpSpPr>
                      <a:xfrm>
                        <a:off x="2574" y="8445"/>
                        <a:ext cx="79" cy="225"/>
                        <a:chOff x="2574" y="8220"/>
                        <a:chExt cx="79" cy="225"/>
                      </a:xfrm>
                    </p:grpSpPr>
                    <p:grpSp>
                      <p:nvGrpSpPr>
                        <p:cNvPr id="155" name="Group 39"/>
                        <p:cNvGrpSpPr/>
                        <p:nvPr>
                          <p:custDataLst>
                            <p:tags r:id="rId45"/>
                          </p:custDataLst>
                        </p:nvPr>
                      </p:nvGrpSpPr>
                      <p:grpSpPr>
                        <a:xfrm>
                          <a:off x="2574" y="8355"/>
                          <a:ext cx="57" cy="45"/>
                          <a:chOff x="2574" y="8355"/>
                          <a:chExt cx="57" cy="45"/>
                        </a:xfrm>
                      </p:grpSpPr>
                      <p:sp>
                        <p:nvSpPr>
                          <p:cNvPr id="166" name="Line 40"/>
                          <p:cNvSpPr>
                            <a:spLocks noChangeShapeType="1"/>
                          </p:cNvSpPr>
                          <p:nvPr>
                            <p:custDataLst>
                              <p:tags r:id="rId4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7" name="Line 41"/>
                          <p:cNvSpPr>
                            <a:spLocks noChangeShapeType="1"/>
                          </p:cNvSpPr>
                          <p:nvPr>
                            <p:custDataLst>
                              <p:tags r:id="rId4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56" name="Group 42"/>
                        <p:cNvGrpSpPr/>
                        <p:nvPr>
                          <p:custDataLst>
                            <p:tags r:id="rId48"/>
                          </p:custDataLst>
                        </p:nvPr>
                      </p:nvGrpSpPr>
                      <p:grpSpPr>
                        <a:xfrm>
                          <a:off x="2574" y="8310"/>
                          <a:ext cx="57" cy="45"/>
                          <a:chOff x="2574" y="8355"/>
                          <a:chExt cx="57" cy="45"/>
                        </a:xfrm>
                      </p:grpSpPr>
                      <p:sp>
                        <p:nvSpPr>
                          <p:cNvPr id="164" name="Line 43"/>
                          <p:cNvSpPr>
                            <a:spLocks noChangeShapeType="1"/>
                          </p:cNvSpPr>
                          <p:nvPr>
                            <p:custDataLst>
                              <p:tags r:id="rId4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5" name="Line 44"/>
                          <p:cNvSpPr>
                            <a:spLocks noChangeShapeType="1"/>
                          </p:cNvSpPr>
                          <p:nvPr>
                            <p:custDataLst>
                              <p:tags r:id="rId5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57" name="Group 45"/>
                        <p:cNvGrpSpPr/>
                        <p:nvPr>
                          <p:custDataLst>
                            <p:tags r:id="rId51"/>
                          </p:custDataLst>
                        </p:nvPr>
                      </p:nvGrpSpPr>
                      <p:grpSpPr>
                        <a:xfrm>
                          <a:off x="2574" y="8265"/>
                          <a:ext cx="57" cy="45"/>
                          <a:chOff x="2574" y="8355"/>
                          <a:chExt cx="57" cy="45"/>
                        </a:xfrm>
                      </p:grpSpPr>
                      <p:sp>
                        <p:nvSpPr>
                          <p:cNvPr id="162" name="Line 46"/>
                          <p:cNvSpPr>
                            <a:spLocks noChangeShapeType="1"/>
                          </p:cNvSpPr>
                          <p:nvPr>
                            <p:custDataLst>
                              <p:tags r:id="rId5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3" name="Line 47"/>
                          <p:cNvSpPr>
                            <a:spLocks noChangeShapeType="1"/>
                          </p:cNvSpPr>
                          <p:nvPr>
                            <p:custDataLst>
                              <p:tags r:id="rId5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58" name="Line 48"/>
                        <p:cNvSpPr>
                          <a:spLocks noChangeShapeType="1"/>
                        </p:cNvSpPr>
                        <p:nvPr>
                          <p:custDataLst>
                            <p:tags r:id="rId54"/>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9" name="Line 49"/>
                        <p:cNvSpPr>
                          <a:spLocks noChangeShapeType="1"/>
                        </p:cNvSpPr>
                        <p:nvPr>
                          <p:custDataLst>
                            <p:tags r:id="rId5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0" name="Line 50"/>
                        <p:cNvSpPr>
                          <a:spLocks noChangeShapeType="1"/>
                        </p:cNvSpPr>
                        <p:nvPr>
                          <p:custDataLst>
                            <p:tags r:id="rId56"/>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1" name="Line 51"/>
                        <p:cNvSpPr>
                          <a:spLocks noChangeShapeType="1"/>
                        </p:cNvSpPr>
                        <p:nvPr>
                          <p:custDataLst>
                            <p:tags r:id="rId57"/>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3" name="Group 52"/>
                      <p:cNvGrpSpPr/>
                      <p:nvPr>
                        <p:custDataLst>
                          <p:tags r:id="rId58"/>
                        </p:custDataLst>
                      </p:nvPr>
                    </p:nvGrpSpPr>
                    <p:grpSpPr>
                      <a:xfrm>
                        <a:off x="2574" y="8670"/>
                        <a:ext cx="79" cy="225"/>
                        <a:chOff x="2574" y="8220"/>
                        <a:chExt cx="79" cy="225"/>
                      </a:xfrm>
                    </p:grpSpPr>
                    <p:grpSp>
                      <p:nvGrpSpPr>
                        <p:cNvPr id="142" name="Group 53"/>
                        <p:cNvGrpSpPr/>
                        <p:nvPr>
                          <p:custDataLst>
                            <p:tags r:id="rId59"/>
                          </p:custDataLst>
                        </p:nvPr>
                      </p:nvGrpSpPr>
                      <p:grpSpPr>
                        <a:xfrm>
                          <a:off x="2574" y="8355"/>
                          <a:ext cx="57" cy="45"/>
                          <a:chOff x="2574" y="8355"/>
                          <a:chExt cx="57" cy="45"/>
                        </a:xfrm>
                      </p:grpSpPr>
                      <p:sp>
                        <p:nvSpPr>
                          <p:cNvPr id="153" name="Line 54"/>
                          <p:cNvSpPr>
                            <a:spLocks noChangeShapeType="1"/>
                          </p:cNvSpPr>
                          <p:nvPr>
                            <p:custDataLst>
                              <p:tags r:id="rId6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4" name="Line 55"/>
                          <p:cNvSpPr>
                            <a:spLocks noChangeShapeType="1"/>
                          </p:cNvSpPr>
                          <p:nvPr>
                            <p:custDataLst>
                              <p:tags r:id="rId6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43" name="Group 56"/>
                        <p:cNvGrpSpPr/>
                        <p:nvPr>
                          <p:custDataLst>
                            <p:tags r:id="rId62"/>
                          </p:custDataLst>
                        </p:nvPr>
                      </p:nvGrpSpPr>
                      <p:grpSpPr>
                        <a:xfrm>
                          <a:off x="2574" y="8310"/>
                          <a:ext cx="57" cy="45"/>
                          <a:chOff x="2574" y="8355"/>
                          <a:chExt cx="57" cy="45"/>
                        </a:xfrm>
                      </p:grpSpPr>
                      <p:sp>
                        <p:nvSpPr>
                          <p:cNvPr id="151" name="Line 57"/>
                          <p:cNvSpPr>
                            <a:spLocks noChangeShapeType="1"/>
                          </p:cNvSpPr>
                          <p:nvPr>
                            <p:custDataLst>
                              <p:tags r:id="rId6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2" name="Line 58"/>
                          <p:cNvSpPr>
                            <a:spLocks noChangeShapeType="1"/>
                          </p:cNvSpPr>
                          <p:nvPr>
                            <p:custDataLst>
                              <p:tags r:id="rId6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44" name="Group 59"/>
                        <p:cNvGrpSpPr/>
                        <p:nvPr>
                          <p:custDataLst>
                            <p:tags r:id="rId65"/>
                          </p:custDataLst>
                        </p:nvPr>
                      </p:nvGrpSpPr>
                      <p:grpSpPr>
                        <a:xfrm>
                          <a:off x="2574" y="8265"/>
                          <a:ext cx="57" cy="45"/>
                          <a:chOff x="2574" y="8355"/>
                          <a:chExt cx="57" cy="45"/>
                        </a:xfrm>
                      </p:grpSpPr>
                      <p:sp>
                        <p:nvSpPr>
                          <p:cNvPr id="149" name="Line 60"/>
                          <p:cNvSpPr>
                            <a:spLocks noChangeShapeType="1"/>
                          </p:cNvSpPr>
                          <p:nvPr>
                            <p:custDataLst>
                              <p:tags r:id="rId6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0" name="Line 61"/>
                          <p:cNvSpPr>
                            <a:spLocks noChangeShapeType="1"/>
                          </p:cNvSpPr>
                          <p:nvPr>
                            <p:custDataLst>
                              <p:tags r:id="rId6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45" name="Line 62"/>
                        <p:cNvSpPr>
                          <a:spLocks noChangeShapeType="1"/>
                        </p:cNvSpPr>
                        <p:nvPr>
                          <p:custDataLst>
                            <p:tags r:id="rId68"/>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6" name="Line 63"/>
                        <p:cNvSpPr>
                          <a:spLocks noChangeShapeType="1"/>
                        </p:cNvSpPr>
                        <p:nvPr>
                          <p:custDataLst>
                            <p:tags r:id="rId6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7" name="Line 64"/>
                        <p:cNvSpPr>
                          <a:spLocks noChangeShapeType="1"/>
                        </p:cNvSpPr>
                        <p:nvPr>
                          <p:custDataLst>
                            <p:tags r:id="rId70"/>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8" name="Line 65"/>
                        <p:cNvSpPr>
                          <a:spLocks noChangeShapeType="1"/>
                        </p:cNvSpPr>
                        <p:nvPr>
                          <p:custDataLst>
                            <p:tags r:id="rId71"/>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4" name="Group 66"/>
                      <p:cNvGrpSpPr/>
                      <p:nvPr>
                        <p:custDataLst>
                          <p:tags r:id="rId72"/>
                        </p:custDataLst>
                      </p:nvPr>
                    </p:nvGrpSpPr>
                    <p:grpSpPr>
                      <a:xfrm>
                        <a:off x="2574" y="8895"/>
                        <a:ext cx="79" cy="225"/>
                        <a:chOff x="2574" y="8220"/>
                        <a:chExt cx="79" cy="225"/>
                      </a:xfrm>
                    </p:grpSpPr>
                    <p:grpSp>
                      <p:nvGrpSpPr>
                        <p:cNvPr id="129" name="Group 67"/>
                        <p:cNvGrpSpPr/>
                        <p:nvPr>
                          <p:custDataLst>
                            <p:tags r:id="rId73"/>
                          </p:custDataLst>
                        </p:nvPr>
                      </p:nvGrpSpPr>
                      <p:grpSpPr>
                        <a:xfrm>
                          <a:off x="2574" y="8355"/>
                          <a:ext cx="57" cy="45"/>
                          <a:chOff x="2574" y="8355"/>
                          <a:chExt cx="57" cy="45"/>
                        </a:xfrm>
                      </p:grpSpPr>
                      <p:sp>
                        <p:nvSpPr>
                          <p:cNvPr id="140" name="Line 68"/>
                          <p:cNvSpPr>
                            <a:spLocks noChangeShapeType="1"/>
                          </p:cNvSpPr>
                          <p:nvPr>
                            <p:custDataLst>
                              <p:tags r:id="rId7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1" name="Line 69"/>
                          <p:cNvSpPr>
                            <a:spLocks noChangeShapeType="1"/>
                          </p:cNvSpPr>
                          <p:nvPr>
                            <p:custDataLst>
                              <p:tags r:id="rId7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30" name="Group 70"/>
                        <p:cNvGrpSpPr/>
                        <p:nvPr>
                          <p:custDataLst>
                            <p:tags r:id="rId76"/>
                          </p:custDataLst>
                        </p:nvPr>
                      </p:nvGrpSpPr>
                      <p:grpSpPr>
                        <a:xfrm>
                          <a:off x="2574" y="8310"/>
                          <a:ext cx="57" cy="45"/>
                          <a:chOff x="2574" y="8355"/>
                          <a:chExt cx="57" cy="45"/>
                        </a:xfrm>
                      </p:grpSpPr>
                      <p:sp>
                        <p:nvSpPr>
                          <p:cNvPr id="138" name="Line 71"/>
                          <p:cNvSpPr>
                            <a:spLocks noChangeShapeType="1"/>
                          </p:cNvSpPr>
                          <p:nvPr>
                            <p:custDataLst>
                              <p:tags r:id="rId7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9" name="Line 72"/>
                          <p:cNvSpPr>
                            <a:spLocks noChangeShapeType="1"/>
                          </p:cNvSpPr>
                          <p:nvPr>
                            <p:custDataLst>
                              <p:tags r:id="rId7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31" name="Group 73"/>
                        <p:cNvGrpSpPr/>
                        <p:nvPr>
                          <p:custDataLst>
                            <p:tags r:id="rId79"/>
                          </p:custDataLst>
                        </p:nvPr>
                      </p:nvGrpSpPr>
                      <p:grpSpPr>
                        <a:xfrm>
                          <a:off x="2574" y="8265"/>
                          <a:ext cx="57" cy="45"/>
                          <a:chOff x="2574" y="8355"/>
                          <a:chExt cx="57" cy="45"/>
                        </a:xfrm>
                      </p:grpSpPr>
                      <p:sp>
                        <p:nvSpPr>
                          <p:cNvPr id="136" name="Line 74"/>
                          <p:cNvSpPr>
                            <a:spLocks noChangeShapeType="1"/>
                          </p:cNvSpPr>
                          <p:nvPr>
                            <p:custDataLst>
                              <p:tags r:id="rId8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7" name="Line 75"/>
                          <p:cNvSpPr>
                            <a:spLocks noChangeShapeType="1"/>
                          </p:cNvSpPr>
                          <p:nvPr>
                            <p:custDataLst>
                              <p:tags r:id="rId8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32" name="Line 76"/>
                        <p:cNvSpPr>
                          <a:spLocks noChangeShapeType="1"/>
                        </p:cNvSpPr>
                        <p:nvPr>
                          <p:custDataLst>
                            <p:tags r:id="rId82"/>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3" name="Line 77"/>
                        <p:cNvSpPr>
                          <a:spLocks noChangeShapeType="1"/>
                        </p:cNvSpPr>
                        <p:nvPr>
                          <p:custDataLst>
                            <p:tags r:id="rId8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4" name="Line 78"/>
                        <p:cNvSpPr>
                          <a:spLocks noChangeShapeType="1"/>
                        </p:cNvSpPr>
                        <p:nvPr>
                          <p:custDataLst>
                            <p:tags r:id="rId84"/>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5" name="Line 79"/>
                        <p:cNvSpPr>
                          <a:spLocks noChangeShapeType="1"/>
                        </p:cNvSpPr>
                        <p:nvPr>
                          <p:custDataLst>
                            <p:tags r:id="rId85"/>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5" name="Group 80"/>
                      <p:cNvGrpSpPr/>
                      <p:nvPr>
                        <p:custDataLst>
                          <p:tags r:id="rId86"/>
                        </p:custDataLst>
                      </p:nvPr>
                    </p:nvGrpSpPr>
                    <p:grpSpPr>
                      <a:xfrm>
                        <a:off x="2574" y="9120"/>
                        <a:ext cx="79" cy="225"/>
                        <a:chOff x="2574" y="8220"/>
                        <a:chExt cx="79" cy="225"/>
                      </a:xfrm>
                    </p:grpSpPr>
                    <p:grpSp>
                      <p:nvGrpSpPr>
                        <p:cNvPr id="116" name="Group 81"/>
                        <p:cNvGrpSpPr/>
                        <p:nvPr>
                          <p:custDataLst>
                            <p:tags r:id="rId87"/>
                          </p:custDataLst>
                        </p:nvPr>
                      </p:nvGrpSpPr>
                      <p:grpSpPr>
                        <a:xfrm>
                          <a:off x="2574" y="8355"/>
                          <a:ext cx="57" cy="45"/>
                          <a:chOff x="2574" y="8355"/>
                          <a:chExt cx="57" cy="45"/>
                        </a:xfrm>
                      </p:grpSpPr>
                      <p:sp>
                        <p:nvSpPr>
                          <p:cNvPr id="127" name="Line 82"/>
                          <p:cNvSpPr>
                            <a:spLocks noChangeShapeType="1"/>
                          </p:cNvSpPr>
                          <p:nvPr>
                            <p:custDataLst>
                              <p:tags r:id="rId8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8" name="Line 83"/>
                          <p:cNvSpPr>
                            <a:spLocks noChangeShapeType="1"/>
                          </p:cNvSpPr>
                          <p:nvPr>
                            <p:custDataLst>
                              <p:tags r:id="rId8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7" name="Group 84"/>
                        <p:cNvGrpSpPr/>
                        <p:nvPr>
                          <p:custDataLst>
                            <p:tags r:id="rId90"/>
                          </p:custDataLst>
                        </p:nvPr>
                      </p:nvGrpSpPr>
                      <p:grpSpPr>
                        <a:xfrm>
                          <a:off x="2574" y="8310"/>
                          <a:ext cx="57" cy="45"/>
                          <a:chOff x="2574" y="8355"/>
                          <a:chExt cx="57" cy="45"/>
                        </a:xfrm>
                      </p:grpSpPr>
                      <p:sp>
                        <p:nvSpPr>
                          <p:cNvPr id="125" name="Line 85"/>
                          <p:cNvSpPr>
                            <a:spLocks noChangeShapeType="1"/>
                          </p:cNvSpPr>
                          <p:nvPr>
                            <p:custDataLst>
                              <p:tags r:id="rId9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6" name="Line 86"/>
                          <p:cNvSpPr>
                            <a:spLocks noChangeShapeType="1"/>
                          </p:cNvSpPr>
                          <p:nvPr>
                            <p:custDataLst>
                              <p:tags r:id="rId9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8" name="Group 87"/>
                        <p:cNvGrpSpPr/>
                        <p:nvPr>
                          <p:custDataLst>
                            <p:tags r:id="rId93"/>
                          </p:custDataLst>
                        </p:nvPr>
                      </p:nvGrpSpPr>
                      <p:grpSpPr>
                        <a:xfrm>
                          <a:off x="2574" y="8265"/>
                          <a:ext cx="57" cy="45"/>
                          <a:chOff x="2574" y="8355"/>
                          <a:chExt cx="57" cy="45"/>
                        </a:xfrm>
                      </p:grpSpPr>
                      <p:sp>
                        <p:nvSpPr>
                          <p:cNvPr id="123" name="Line 88"/>
                          <p:cNvSpPr>
                            <a:spLocks noChangeShapeType="1"/>
                          </p:cNvSpPr>
                          <p:nvPr>
                            <p:custDataLst>
                              <p:tags r:id="rId9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4" name="Line 89"/>
                          <p:cNvSpPr>
                            <a:spLocks noChangeShapeType="1"/>
                          </p:cNvSpPr>
                          <p:nvPr>
                            <p:custDataLst>
                              <p:tags r:id="rId9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19" name="Line 90"/>
                        <p:cNvSpPr>
                          <a:spLocks noChangeShapeType="1"/>
                        </p:cNvSpPr>
                        <p:nvPr>
                          <p:custDataLst>
                            <p:tags r:id="rId96"/>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0" name="Line 91"/>
                        <p:cNvSpPr>
                          <a:spLocks noChangeShapeType="1"/>
                        </p:cNvSpPr>
                        <p:nvPr>
                          <p:custDataLst>
                            <p:tags r:id="rId9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1" name="Line 92"/>
                        <p:cNvSpPr>
                          <a:spLocks noChangeShapeType="1"/>
                        </p:cNvSpPr>
                        <p:nvPr>
                          <p:custDataLst>
                            <p:tags r:id="rId98"/>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2" name="Line 93"/>
                        <p:cNvSpPr>
                          <a:spLocks noChangeShapeType="1"/>
                        </p:cNvSpPr>
                        <p:nvPr>
                          <p:custDataLst>
                            <p:tags r:id="rId99"/>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nvGrpSpPr>
                    <p:cNvPr id="40" name="Group 94"/>
                    <p:cNvGrpSpPr/>
                    <p:nvPr>
                      <p:custDataLst>
                        <p:tags r:id="rId100"/>
                      </p:custDataLst>
                    </p:nvPr>
                  </p:nvGrpSpPr>
                  <p:grpSpPr>
                    <a:xfrm flipH="1">
                      <a:off x="3735" y="8595"/>
                      <a:ext cx="79" cy="1191"/>
                      <a:chOff x="2574" y="8220"/>
                      <a:chExt cx="79" cy="1125"/>
                    </a:xfrm>
                  </p:grpSpPr>
                  <p:grpSp>
                    <p:nvGrpSpPr>
                      <p:cNvPr id="41" name="Group 95"/>
                      <p:cNvGrpSpPr/>
                      <p:nvPr>
                        <p:custDataLst>
                          <p:tags r:id="rId101"/>
                        </p:custDataLst>
                      </p:nvPr>
                    </p:nvGrpSpPr>
                    <p:grpSpPr>
                      <a:xfrm>
                        <a:off x="2574" y="8220"/>
                        <a:ext cx="79" cy="225"/>
                        <a:chOff x="2574" y="8220"/>
                        <a:chExt cx="79" cy="225"/>
                      </a:xfrm>
                    </p:grpSpPr>
                    <p:grpSp>
                      <p:nvGrpSpPr>
                        <p:cNvPr id="98" name="Group 96"/>
                        <p:cNvGrpSpPr/>
                        <p:nvPr>
                          <p:custDataLst>
                            <p:tags r:id="rId102"/>
                          </p:custDataLst>
                        </p:nvPr>
                      </p:nvGrpSpPr>
                      <p:grpSpPr>
                        <a:xfrm>
                          <a:off x="2574" y="8355"/>
                          <a:ext cx="57" cy="45"/>
                          <a:chOff x="2574" y="8355"/>
                          <a:chExt cx="57" cy="45"/>
                        </a:xfrm>
                      </p:grpSpPr>
                      <p:sp>
                        <p:nvSpPr>
                          <p:cNvPr id="109" name="Line 97"/>
                          <p:cNvSpPr>
                            <a:spLocks noChangeShapeType="1"/>
                          </p:cNvSpPr>
                          <p:nvPr>
                            <p:custDataLst>
                              <p:tags r:id="rId10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10" name="Line 98"/>
                          <p:cNvSpPr>
                            <a:spLocks noChangeShapeType="1"/>
                          </p:cNvSpPr>
                          <p:nvPr>
                            <p:custDataLst>
                              <p:tags r:id="rId10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99" name="Group 99"/>
                        <p:cNvGrpSpPr/>
                        <p:nvPr>
                          <p:custDataLst>
                            <p:tags r:id="rId105"/>
                          </p:custDataLst>
                        </p:nvPr>
                      </p:nvGrpSpPr>
                      <p:grpSpPr>
                        <a:xfrm>
                          <a:off x="2574" y="8310"/>
                          <a:ext cx="57" cy="45"/>
                          <a:chOff x="2574" y="8355"/>
                          <a:chExt cx="57" cy="45"/>
                        </a:xfrm>
                      </p:grpSpPr>
                      <p:sp>
                        <p:nvSpPr>
                          <p:cNvPr id="107" name="Line 100"/>
                          <p:cNvSpPr>
                            <a:spLocks noChangeShapeType="1"/>
                          </p:cNvSpPr>
                          <p:nvPr>
                            <p:custDataLst>
                              <p:tags r:id="rId10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8" name="Line 101"/>
                          <p:cNvSpPr>
                            <a:spLocks noChangeShapeType="1"/>
                          </p:cNvSpPr>
                          <p:nvPr>
                            <p:custDataLst>
                              <p:tags r:id="rId10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00" name="Group 102"/>
                        <p:cNvGrpSpPr/>
                        <p:nvPr>
                          <p:custDataLst>
                            <p:tags r:id="rId108"/>
                          </p:custDataLst>
                        </p:nvPr>
                      </p:nvGrpSpPr>
                      <p:grpSpPr>
                        <a:xfrm>
                          <a:off x="2574" y="8265"/>
                          <a:ext cx="57" cy="45"/>
                          <a:chOff x="2574" y="8355"/>
                          <a:chExt cx="57" cy="45"/>
                        </a:xfrm>
                      </p:grpSpPr>
                      <p:sp>
                        <p:nvSpPr>
                          <p:cNvPr id="105" name="Line 103"/>
                          <p:cNvSpPr>
                            <a:spLocks noChangeShapeType="1"/>
                          </p:cNvSpPr>
                          <p:nvPr>
                            <p:custDataLst>
                              <p:tags r:id="rId10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6" name="Line 104"/>
                          <p:cNvSpPr>
                            <a:spLocks noChangeShapeType="1"/>
                          </p:cNvSpPr>
                          <p:nvPr>
                            <p:custDataLst>
                              <p:tags r:id="rId11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01" name="Line 105"/>
                        <p:cNvSpPr>
                          <a:spLocks noChangeShapeType="1"/>
                        </p:cNvSpPr>
                        <p:nvPr>
                          <p:custDataLst>
                            <p:tags r:id="rId111"/>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2" name="Line 106"/>
                        <p:cNvSpPr>
                          <a:spLocks noChangeShapeType="1"/>
                        </p:cNvSpPr>
                        <p:nvPr>
                          <p:custDataLst>
                            <p:tags r:id="rId11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3" name="Line 107"/>
                        <p:cNvSpPr>
                          <a:spLocks noChangeShapeType="1"/>
                        </p:cNvSpPr>
                        <p:nvPr>
                          <p:custDataLst>
                            <p:tags r:id="rId113"/>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4" name="Line 108"/>
                        <p:cNvSpPr>
                          <a:spLocks noChangeShapeType="1"/>
                        </p:cNvSpPr>
                        <p:nvPr>
                          <p:custDataLst>
                            <p:tags r:id="rId114"/>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2" name="Group 109"/>
                      <p:cNvGrpSpPr/>
                      <p:nvPr>
                        <p:custDataLst>
                          <p:tags r:id="rId115"/>
                        </p:custDataLst>
                      </p:nvPr>
                    </p:nvGrpSpPr>
                    <p:grpSpPr>
                      <a:xfrm>
                        <a:off x="2574" y="8445"/>
                        <a:ext cx="79" cy="225"/>
                        <a:chOff x="2574" y="8220"/>
                        <a:chExt cx="79" cy="225"/>
                      </a:xfrm>
                    </p:grpSpPr>
                    <p:grpSp>
                      <p:nvGrpSpPr>
                        <p:cNvPr id="85" name="Group 110"/>
                        <p:cNvGrpSpPr/>
                        <p:nvPr>
                          <p:custDataLst>
                            <p:tags r:id="rId116"/>
                          </p:custDataLst>
                        </p:nvPr>
                      </p:nvGrpSpPr>
                      <p:grpSpPr>
                        <a:xfrm>
                          <a:off x="2574" y="8355"/>
                          <a:ext cx="57" cy="45"/>
                          <a:chOff x="2574" y="8355"/>
                          <a:chExt cx="57" cy="45"/>
                        </a:xfrm>
                      </p:grpSpPr>
                      <p:sp>
                        <p:nvSpPr>
                          <p:cNvPr id="96" name="Line 111"/>
                          <p:cNvSpPr>
                            <a:spLocks noChangeShapeType="1"/>
                          </p:cNvSpPr>
                          <p:nvPr>
                            <p:custDataLst>
                              <p:tags r:id="rId11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7" name="Line 112"/>
                          <p:cNvSpPr>
                            <a:spLocks noChangeShapeType="1"/>
                          </p:cNvSpPr>
                          <p:nvPr>
                            <p:custDataLst>
                              <p:tags r:id="rId11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6" name="Group 113"/>
                        <p:cNvGrpSpPr/>
                        <p:nvPr>
                          <p:custDataLst>
                            <p:tags r:id="rId119"/>
                          </p:custDataLst>
                        </p:nvPr>
                      </p:nvGrpSpPr>
                      <p:grpSpPr>
                        <a:xfrm>
                          <a:off x="2574" y="8310"/>
                          <a:ext cx="57" cy="45"/>
                          <a:chOff x="2574" y="8355"/>
                          <a:chExt cx="57" cy="45"/>
                        </a:xfrm>
                      </p:grpSpPr>
                      <p:sp>
                        <p:nvSpPr>
                          <p:cNvPr id="94" name="Line 114"/>
                          <p:cNvSpPr>
                            <a:spLocks noChangeShapeType="1"/>
                          </p:cNvSpPr>
                          <p:nvPr>
                            <p:custDataLst>
                              <p:tags r:id="rId12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5" name="Line 115"/>
                          <p:cNvSpPr>
                            <a:spLocks noChangeShapeType="1"/>
                          </p:cNvSpPr>
                          <p:nvPr>
                            <p:custDataLst>
                              <p:tags r:id="rId12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7" name="Group 116"/>
                        <p:cNvGrpSpPr/>
                        <p:nvPr>
                          <p:custDataLst>
                            <p:tags r:id="rId122"/>
                          </p:custDataLst>
                        </p:nvPr>
                      </p:nvGrpSpPr>
                      <p:grpSpPr>
                        <a:xfrm>
                          <a:off x="2574" y="8265"/>
                          <a:ext cx="57" cy="45"/>
                          <a:chOff x="2574" y="8355"/>
                          <a:chExt cx="57" cy="45"/>
                        </a:xfrm>
                      </p:grpSpPr>
                      <p:sp>
                        <p:nvSpPr>
                          <p:cNvPr id="92" name="Line 117"/>
                          <p:cNvSpPr>
                            <a:spLocks noChangeShapeType="1"/>
                          </p:cNvSpPr>
                          <p:nvPr>
                            <p:custDataLst>
                              <p:tags r:id="rId12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3" name="Line 118"/>
                          <p:cNvSpPr>
                            <a:spLocks noChangeShapeType="1"/>
                          </p:cNvSpPr>
                          <p:nvPr>
                            <p:custDataLst>
                              <p:tags r:id="rId12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8" name="Line 119"/>
                        <p:cNvSpPr>
                          <a:spLocks noChangeShapeType="1"/>
                        </p:cNvSpPr>
                        <p:nvPr>
                          <p:custDataLst>
                            <p:tags r:id="rId125"/>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9" name="Line 120"/>
                        <p:cNvSpPr>
                          <a:spLocks noChangeShapeType="1"/>
                        </p:cNvSpPr>
                        <p:nvPr>
                          <p:custDataLst>
                            <p:tags r:id="rId12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0" name="Line 121"/>
                        <p:cNvSpPr>
                          <a:spLocks noChangeShapeType="1"/>
                        </p:cNvSpPr>
                        <p:nvPr>
                          <p:custDataLst>
                            <p:tags r:id="rId127"/>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1" name="Line 122"/>
                        <p:cNvSpPr>
                          <a:spLocks noChangeShapeType="1"/>
                        </p:cNvSpPr>
                        <p:nvPr>
                          <p:custDataLst>
                            <p:tags r:id="rId128"/>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3" name="Group 123"/>
                      <p:cNvGrpSpPr/>
                      <p:nvPr>
                        <p:custDataLst>
                          <p:tags r:id="rId129"/>
                        </p:custDataLst>
                      </p:nvPr>
                    </p:nvGrpSpPr>
                    <p:grpSpPr>
                      <a:xfrm>
                        <a:off x="2574" y="8670"/>
                        <a:ext cx="79" cy="225"/>
                        <a:chOff x="2574" y="8220"/>
                        <a:chExt cx="79" cy="225"/>
                      </a:xfrm>
                    </p:grpSpPr>
                    <p:grpSp>
                      <p:nvGrpSpPr>
                        <p:cNvPr id="72" name="Group 124"/>
                        <p:cNvGrpSpPr/>
                        <p:nvPr>
                          <p:custDataLst>
                            <p:tags r:id="rId130"/>
                          </p:custDataLst>
                        </p:nvPr>
                      </p:nvGrpSpPr>
                      <p:grpSpPr>
                        <a:xfrm>
                          <a:off x="2574" y="8355"/>
                          <a:ext cx="57" cy="45"/>
                          <a:chOff x="2574" y="8355"/>
                          <a:chExt cx="57" cy="45"/>
                        </a:xfrm>
                      </p:grpSpPr>
                      <p:sp>
                        <p:nvSpPr>
                          <p:cNvPr id="83" name="Line 125"/>
                          <p:cNvSpPr>
                            <a:spLocks noChangeShapeType="1"/>
                          </p:cNvSpPr>
                          <p:nvPr>
                            <p:custDataLst>
                              <p:tags r:id="rId13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 name="Line 126"/>
                          <p:cNvSpPr>
                            <a:spLocks noChangeShapeType="1"/>
                          </p:cNvSpPr>
                          <p:nvPr>
                            <p:custDataLst>
                              <p:tags r:id="rId13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3" name="Group 127"/>
                        <p:cNvGrpSpPr/>
                        <p:nvPr>
                          <p:custDataLst>
                            <p:tags r:id="rId133"/>
                          </p:custDataLst>
                        </p:nvPr>
                      </p:nvGrpSpPr>
                      <p:grpSpPr>
                        <a:xfrm>
                          <a:off x="2574" y="8310"/>
                          <a:ext cx="57" cy="45"/>
                          <a:chOff x="2574" y="8355"/>
                          <a:chExt cx="57" cy="45"/>
                        </a:xfrm>
                      </p:grpSpPr>
                      <p:sp>
                        <p:nvSpPr>
                          <p:cNvPr id="81" name="Line 128"/>
                          <p:cNvSpPr>
                            <a:spLocks noChangeShapeType="1"/>
                          </p:cNvSpPr>
                          <p:nvPr>
                            <p:custDataLst>
                              <p:tags r:id="rId13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 name="Line 129"/>
                          <p:cNvSpPr>
                            <a:spLocks noChangeShapeType="1"/>
                          </p:cNvSpPr>
                          <p:nvPr>
                            <p:custDataLst>
                              <p:tags r:id="rId13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4" name="Group 130"/>
                        <p:cNvGrpSpPr/>
                        <p:nvPr>
                          <p:custDataLst>
                            <p:tags r:id="rId136"/>
                          </p:custDataLst>
                        </p:nvPr>
                      </p:nvGrpSpPr>
                      <p:grpSpPr>
                        <a:xfrm>
                          <a:off x="2574" y="8265"/>
                          <a:ext cx="57" cy="45"/>
                          <a:chOff x="2574" y="8355"/>
                          <a:chExt cx="57" cy="45"/>
                        </a:xfrm>
                      </p:grpSpPr>
                      <p:sp>
                        <p:nvSpPr>
                          <p:cNvPr id="79" name="Line 131"/>
                          <p:cNvSpPr>
                            <a:spLocks noChangeShapeType="1"/>
                          </p:cNvSpPr>
                          <p:nvPr>
                            <p:custDataLst>
                              <p:tags r:id="rId13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 name="Line 132"/>
                          <p:cNvSpPr>
                            <a:spLocks noChangeShapeType="1"/>
                          </p:cNvSpPr>
                          <p:nvPr>
                            <p:custDataLst>
                              <p:tags r:id="rId13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5" name="Line 133"/>
                        <p:cNvSpPr>
                          <a:spLocks noChangeShapeType="1"/>
                        </p:cNvSpPr>
                        <p:nvPr>
                          <p:custDataLst>
                            <p:tags r:id="rId139"/>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 name="Line 134"/>
                        <p:cNvSpPr>
                          <a:spLocks noChangeShapeType="1"/>
                        </p:cNvSpPr>
                        <p:nvPr>
                          <p:custDataLst>
                            <p:tags r:id="rId14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 name="Line 135"/>
                        <p:cNvSpPr>
                          <a:spLocks noChangeShapeType="1"/>
                        </p:cNvSpPr>
                        <p:nvPr>
                          <p:custDataLst>
                            <p:tags r:id="rId141"/>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 name="Line 136"/>
                        <p:cNvSpPr>
                          <a:spLocks noChangeShapeType="1"/>
                        </p:cNvSpPr>
                        <p:nvPr>
                          <p:custDataLst>
                            <p:tags r:id="rId142"/>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4" name="Group 137"/>
                      <p:cNvGrpSpPr/>
                      <p:nvPr>
                        <p:custDataLst>
                          <p:tags r:id="rId143"/>
                        </p:custDataLst>
                      </p:nvPr>
                    </p:nvGrpSpPr>
                    <p:grpSpPr>
                      <a:xfrm>
                        <a:off x="2574" y="8895"/>
                        <a:ext cx="79" cy="225"/>
                        <a:chOff x="2574" y="8220"/>
                        <a:chExt cx="79" cy="225"/>
                      </a:xfrm>
                    </p:grpSpPr>
                    <p:grpSp>
                      <p:nvGrpSpPr>
                        <p:cNvPr id="59" name="Group 138"/>
                        <p:cNvGrpSpPr/>
                        <p:nvPr>
                          <p:custDataLst>
                            <p:tags r:id="rId144"/>
                          </p:custDataLst>
                        </p:nvPr>
                      </p:nvGrpSpPr>
                      <p:grpSpPr>
                        <a:xfrm>
                          <a:off x="2574" y="8355"/>
                          <a:ext cx="57" cy="45"/>
                          <a:chOff x="2574" y="8355"/>
                          <a:chExt cx="57" cy="45"/>
                        </a:xfrm>
                      </p:grpSpPr>
                      <p:sp>
                        <p:nvSpPr>
                          <p:cNvPr id="70" name="Line 139"/>
                          <p:cNvSpPr>
                            <a:spLocks noChangeShapeType="1"/>
                          </p:cNvSpPr>
                          <p:nvPr>
                            <p:custDataLst>
                              <p:tags r:id="rId14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1" name="Line 140"/>
                          <p:cNvSpPr>
                            <a:spLocks noChangeShapeType="1"/>
                          </p:cNvSpPr>
                          <p:nvPr>
                            <p:custDataLst>
                              <p:tags r:id="rId14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0" name="Group 141"/>
                        <p:cNvGrpSpPr/>
                        <p:nvPr>
                          <p:custDataLst>
                            <p:tags r:id="rId147"/>
                          </p:custDataLst>
                        </p:nvPr>
                      </p:nvGrpSpPr>
                      <p:grpSpPr>
                        <a:xfrm>
                          <a:off x="2574" y="8310"/>
                          <a:ext cx="57" cy="45"/>
                          <a:chOff x="2574" y="8355"/>
                          <a:chExt cx="57" cy="45"/>
                        </a:xfrm>
                      </p:grpSpPr>
                      <p:sp>
                        <p:nvSpPr>
                          <p:cNvPr id="68" name="Line 142"/>
                          <p:cNvSpPr>
                            <a:spLocks noChangeShapeType="1"/>
                          </p:cNvSpPr>
                          <p:nvPr>
                            <p:custDataLst>
                              <p:tags r:id="rId14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9" name="Line 143"/>
                          <p:cNvSpPr>
                            <a:spLocks noChangeShapeType="1"/>
                          </p:cNvSpPr>
                          <p:nvPr>
                            <p:custDataLst>
                              <p:tags r:id="rId14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1" name="Group 144"/>
                        <p:cNvGrpSpPr/>
                        <p:nvPr>
                          <p:custDataLst>
                            <p:tags r:id="rId150"/>
                          </p:custDataLst>
                        </p:nvPr>
                      </p:nvGrpSpPr>
                      <p:grpSpPr>
                        <a:xfrm>
                          <a:off x="2574" y="8265"/>
                          <a:ext cx="57" cy="45"/>
                          <a:chOff x="2574" y="8355"/>
                          <a:chExt cx="57" cy="45"/>
                        </a:xfrm>
                      </p:grpSpPr>
                      <p:sp>
                        <p:nvSpPr>
                          <p:cNvPr id="66" name="Line 145"/>
                          <p:cNvSpPr>
                            <a:spLocks noChangeShapeType="1"/>
                          </p:cNvSpPr>
                          <p:nvPr>
                            <p:custDataLst>
                              <p:tags r:id="rId15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7" name="Line 146"/>
                          <p:cNvSpPr>
                            <a:spLocks noChangeShapeType="1"/>
                          </p:cNvSpPr>
                          <p:nvPr>
                            <p:custDataLst>
                              <p:tags r:id="rId15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2" name="Line 147"/>
                        <p:cNvSpPr>
                          <a:spLocks noChangeShapeType="1"/>
                        </p:cNvSpPr>
                        <p:nvPr>
                          <p:custDataLst>
                            <p:tags r:id="rId153"/>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3" name="Line 148"/>
                        <p:cNvSpPr>
                          <a:spLocks noChangeShapeType="1"/>
                        </p:cNvSpPr>
                        <p:nvPr>
                          <p:custDataLst>
                            <p:tags r:id="rId15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4" name="Line 149"/>
                        <p:cNvSpPr>
                          <a:spLocks noChangeShapeType="1"/>
                        </p:cNvSpPr>
                        <p:nvPr>
                          <p:custDataLst>
                            <p:tags r:id="rId155"/>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5" name="Line 150"/>
                        <p:cNvSpPr>
                          <a:spLocks noChangeShapeType="1"/>
                        </p:cNvSpPr>
                        <p:nvPr>
                          <p:custDataLst>
                            <p:tags r:id="rId156"/>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5" name="Group 151"/>
                      <p:cNvGrpSpPr/>
                      <p:nvPr>
                        <p:custDataLst>
                          <p:tags r:id="rId157"/>
                        </p:custDataLst>
                      </p:nvPr>
                    </p:nvGrpSpPr>
                    <p:grpSpPr>
                      <a:xfrm>
                        <a:off x="2574" y="9120"/>
                        <a:ext cx="79" cy="225"/>
                        <a:chOff x="2574" y="8220"/>
                        <a:chExt cx="79" cy="225"/>
                      </a:xfrm>
                    </p:grpSpPr>
                    <p:grpSp>
                      <p:nvGrpSpPr>
                        <p:cNvPr id="46" name="Group 152"/>
                        <p:cNvGrpSpPr/>
                        <p:nvPr>
                          <p:custDataLst>
                            <p:tags r:id="rId158"/>
                          </p:custDataLst>
                        </p:nvPr>
                      </p:nvGrpSpPr>
                      <p:grpSpPr>
                        <a:xfrm>
                          <a:off x="2574" y="8355"/>
                          <a:ext cx="57" cy="45"/>
                          <a:chOff x="2574" y="8355"/>
                          <a:chExt cx="57" cy="45"/>
                        </a:xfrm>
                      </p:grpSpPr>
                      <p:sp>
                        <p:nvSpPr>
                          <p:cNvPr id="57" name="Line 153"/>
                          <p:cNvSpPr>
                            <a:spLocks noChangeShapeType="1"/>
                          </p:cNvSpPr>
                          <p:nvPr>
                            <p:custDataLst>
                              <p:tags r:id="rId15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 name="Line 154"/>
                          <p:cNvSpPr>
                            <a:spLocks noChangeShapeType="1"/>
                          </p:cNvSpPr>
                          <p:nvPr>
                            <p:custDataLst>
                              <p:tags r:id="rId16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7" name="Group 155"/>
                        <p:cNvGrpSpPr/>
                        <p:nvPr>
                          <p:custDataLst>
                            <p:tags r:id="rId161"/>
                          </p:custDataLst>
                        </p:nvPr>
                      </p:nvGrpSpPr>
                      <p:grpSpPr>
                        <a:xfrm>
                          <a:off x="2574" y="8310"/>
                          <a:ext cx="57" cy="45"/>
                          <a:chOff x="2574" y="8355"/>
                          <a:chExt cx="57" cy="45"/>
                        </a:xfrm>
                      </p:grpSpPr>
                      <p:sp>
                        <p:nvSpPr>
                          <p:cNvPr id="55" name="Line 156"/>
                          <p:cNvSpPr>
                            <a:spLocks noChangeShapeType="1"/>
                          </p:cNvSpPr>
                          <p:nvPr>
                            <p:custDataLst>
                              <p:tags r:id="rId16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6" name="Line 157"/>
                          <p:cNvSpPr>
                            <a:spLocks noChangeShapeType="1"/>
                          </p:cNvSpPr>
                          <p:nvPr>
                            <p:custDataLst>
                              <p:tags r:id="rId16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8" name="Group 158"/>
                        <p:cNvGrpSpPr/>
                        <p:nvPr>
                          <p:custDataLst>
                            <p:tags r:id="rId164"/>
                          </p:custDataLst>
                        </p:nvPr>
                      </p:nvGrpSpPr>
                      <p:grpSpPr>
                        <a:xfrm>
                          <a:off x="2574" y="8265"/>
                          <a:ext cx="57" cy="45"/>
                          <a:chOff x="2574" y="8355"/>
                          <a:chExt cx="57" cy="45"/>
                        </a:xfrm>
                      </p:grpSpPr>
                      <p:sp>
                        <p:nvSpPr>
                          <p:cNvPr id="53" name="Line 159"/>
                          <p:cNvSpPr>
                            <a:spLocks noChangeShapeType="1"/>
                          </p:cNvSpPr>
                          <p:nvPr>
                            <p:custDataLst>
                              <p:tags r:id="rId16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 name="Line 160"/>
                          <p:cNvSpPr>
                            <a:spLocks noChangeShapeType="1"/>
                          </p:cNvSpPr>
                          <p:nvPr>
                            <p:custDataLst>
                              <p:tags r:id="rId16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9" name="Line 161"/>
                        <p:cNvSpPr>
                          <a:spLocks noChangeShapeType="1"/>
                        </p:cNvSpPr>
                        <p:nvPr>
                          <p:custDataLst>
                            <p:tags r:id="rId167"/>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 name="Line 162"/>
                        <p:cNvSpPr>
                          <a:spLocks noChangeShapeType="1"/>
                        </p:cNvSpPr>
                        <p:nvPr>
                          <p:custDataLst>
                            <p:tags r:id="rId16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 name="Line 163"/>
                        <p:cNvSpPr>
                          <a:spLocks noChangeShapeType="1"/>
                        </p:cNvSpPr>
                        <p:nvPr>
                          <p:custDataLst>
                            <p:tags r:id="rId169"/>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 name="Line 164"/>
                        <p:cNvSpPr>
                          <a:spLocks noChangeShapeType="1"/>
                        </p:cNvSpPr>
                        <p:nvPr>
                          <p:custDataLst>
                            <p:tags r:id="rId170"/>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grpSp>
                <p:nvGrpSpPr>
                  <p:cNvPr id="35" name="Group 165"/>
                  <p:cNvGrpSpPr/>
                  <p:nvPr>
                    <p:custDataLst>
                      <p:tags r:id="rId171"/>
                    </p:custDataLst>
                  </p:nvPr>
                </p:nvGrpSpPr>
                <p:grpSpPr>
                  <a:xfrm>
                    <a:off x="4002" y="8381"/>
                    <a:ext cx="283" cy="283"/>
                    <a:chOff x="3960" y="8294"/>
                    <a:chExt cx="363" cy="363"/>
                  </a:xfrm>
                </p:grpSpPr>
                <p:sp>
                  <p:nvSpPr>
                    <p:cNvPr id="36" name="Oval 166"/>
                    <p:cNvSpPr>
                      <a:spLocks noChangeArrowheads="1"/>
                    </p:cNvSpPr>
                    <p:nvPr>
                      <p:custDataLst>
                        <p:tags r:id="rId172"/>
                      </p:custDataLst>
                    </p:nvPr>
                  </p:nvSpPr>
                  <p:spPr bwMode="auto">
                    <a:xfrm>
                      <a:off x="3960" y="8294"/>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 name="Oval 167"/>
                    <p:cNvSpPr>
                      <a:spLocks noChangeArrowheads="1"/>
                    </p:cNvSpPr>
                    <p:nvPr>
                      <p:custDataLst>
                        <p:tags r:id="rId173"/>
                      </p:custDataLst>
                    </p:nvPr>
                  </p:nvSpPr>
                  <p:spPr bwMode="auto">
                    <a:xfrm>
                      <a:off x="4002" y="8333"/>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33" name="AutoShape 168"/>
                <p:cNvSpPr>
                  <a:spLocks noChangeArrowheads="1"/>
                </p:cNvSpPr>
                <p:nvPr>
                  <p:custDataLst>
                    <p:tags r:id="rId174"/>
                  </p:custDataLst>
                </p:nvPr>
              </p:nvSpPr>
              <p:spPr bwMode="auto">
                <a:xfrm>
                  <a:off x="4128" y="8616"/>
                  <a:ext cx="45" cy="91"/>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 name="Group 169"/>
              <p:cNvGrpSpPr/>
              <p:nvPr>
                <p:custDataLst>
                  <p:tags r:id="rId175"/>
                </p:custDataLst>
              </p:nvPr>
            </p:nvGrpSpPr>
            <p:grpSpPr>
              <a:xfrm>
                <a:off x="4085" y="10627"/>
                <a:ext cx="230" cy="375"/>
                <a:chOff x="2328" y="9999"/>
                <a:chExt cx="230" cy="375"/>
              </a:xfrm>
            </p:grpSpPr>
            <p:sp>
              <p:nvSpPr>
                <p:cNvPr id="29" name="Oval 170"/>
                <p:cNvSpPr>
                  <a:spLocks noChangeArrowheads="1"/>
                </p:cNvSpPr>
                <p:nvPr>
                  <p:custDataLst>
                    <p:tags r:id="rId176"/>
                  </p:custDataLst>
                </p:nvPr>
              </p:nvSpPr>
              <p:spPr bwMode="auto">
                <a:xfrm>
                  <a:off x="2331" y="10176"/>
                  <a:ext cx="227" cy="198"/>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 name="Line 171"/>
                <p:cNvSpPr>
                  <a:spLocks noChangeShapeType="1"/>
                </p:cNvSpPr>
                <p:nvPr>
                  <p:custDataLst>
                    <p:tags r:id="rId177"/>
                  </p:custDataLst>
                </p:nvPr>
              </p:nvSpPr>
              <p:spPr bwMode="auto">
                <a:xfrm flipH="1">
                  <a:off x="2451" y="9999"/>
                  <a:ext cx="0" cy="17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 name="Rectangle 172"/>
                <p:cNvSpPr>
                  <a:spLocks noChangeArrowheads="1"/>
                </p:cNvSpPr>
                <p:nvPr>
                  <p:custDataLst>
                    <p:tags r:id="rId178"/>
                  </p:custDataLst>
                </p:nvPr>
              </p:nvSpPr>
              <p:spPr bwMode="auto">
                <a:xfrm>
                  <a:off x="2328" y="10146"/>
                  <a:ext cx="108" cy="85"/>
                </a:xfrm>
                <a:prstGeom prst="rect">
                  <a:avLst/>
                </a:prstGeom>
                <a:solidFill>
                  <a:srgbClr val="FFFFFF"/>
                </a:solidFill>
                <a:ln w="19050" algn="ctr">
                  <a:solidFill>
                    <a:schemeClr val="bg1"/>
                  </a:solidFill>
                  <a:miter lim="800000"/>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aphicFrame>
            <p:nvGraphicFramePr>
              <p:cNvPr id="12" name="对象 11"/>
              <p:cNvGraphicFramePr>
                <a:graphicFrameLocks noChangeAspect="1"/>
              </p:cNvGraphicFramePr>
              <p:nvPr>
                <p:custDataLst>
                  <p:tags r:id="rId179"/>
                </p:custDataLst>
              </p:nvPr>
            </p:nvGraphicFramePr>
            <p:xfrm>
              <a:off x="4113" y="8656"/>
              <a:ext cx="136" cy="144"/>
            </p:xfrm>
            <a:graphic>
              <a:graphicData uri="http://schemas.openxmlformats.org/presentationml/2006/ole">
                <mc:AlternateContent>
                  <mc:Choice xmlns:v="urn:schemas-microsoft-com:vml" Requires="v">
                    <p:oleObj spid="_x0000_s1073" r:id="rId180" imgW="165100" imgH="177800" progId="">
                      <p:embed/>
                    </p:oleObj>
                  </mc:Choice>
                  <mc:Fallback>
                    <p:oleObj r:id="rId180" imgW="165100" imgH="177800" progId="">
                      <p:embed/>
                      <p:pic>
                        <p:nvPicPr>
                          <p:cNvPr id="0" name="OLE substitute image"/>
                          <p:cNvPicPr/>
                          <p:nvPr/>
                        </p:nvPicPr>
                        <p:blipFill>
                          <a:blip r:embed="rId181">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custDataLst>
                  <p:tags r:id="rId182"/>
                </p:custDataLst>
              </p:nvPr>
            </p:nvGraphicFramePr>
            <p:xfrm>
              <a:off x="3975" y="9025"/>
              <a:ext cx="67" cy="124"/>
            </p:xfrm>
            <a:graphic>
              <a:graphicData uri="http://schemas.openxmlformats.org/presentationml/2006/ole">
                <mc:AlternateContent>
                  <mc:Choice xmlns:v="urn:schemas-microsoft-com:vml" Requires="v">
                    <p:oleObj spid="_x0000_s1074" r:id="rId183" imgW="88900" imgH="164465" progId="">
                      <p:embed/>
                    </p:oleObj>
                  </mc:Choice>
                  <mc:Fallback>
                    <p:oleObj r:id="rId183" imgW="88900" imgH="164465" progId="">
                      <p:embed/>
                      <p:pic>
                        <p:nvPicPr>
                          <p:cNvPr id="0" name="OLE substitute image"/>
                          <p:cNvPicPr/>
                          <p:nvPr/>
                        </p:nvPicPr>
                        <p:blipFill>
                          <a:blip r:embed="rId184">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14" name="对象 13"/>
              <p:cNvGraphicFramePr>
                <a:graphicFrameLocks noChangeAspect="1"/>
              </p:cNvGraphicFramePr>
              <p:nvPr>
                <p:custDataLst>
                  <p:tags r:id="rId185"/>
                </p:custDataLst>
              </p:nvPr>
            </p:nvGraphicFramePr>
            <p:xfrm>
              <a:off x="3969" y="8779"/>
              <a:ext cx="96" cy="133"/>
            </p:xfrm>
            <a:graphic>
              <a:graphicData uri="http://schemas.openxmlformats.org/presentationml/2006/ole">
                <mc:AlternateContent>
                  <mc:Choice xmlns:v="urn:schemas-microsoft-com:vml" Requires="v">
                    <p:oleObj spid="_x0000_s1075" r:id="rId186" imgW="127000" imgH="177165" progId="">
                      <p:embed/>
                    </p:oleObj>
                  </mc:Choice>
                  <mc:Fallback>
                    <p:oleObj r:id="rId186" imgW="127000" imgH="177165" progId="">
                      <p:embed/>
                      <p:pic>
                        <p:nvPicPr>
                          <p:cNvPr id="0" name="OLE substitute image"/>
                          <p:cNvPicPr/>
                          <p:nvPr/>
                        </p:nvPicPr>
                        <p:blipFill>
                          <a:blip r:embed="rId187">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15" name="对象 14"/>
              <p:cNvGraphicFramePr>
                <a:graphicFrameLocks noChangeAspect="1"/>
              </p:cNvGraphicFramePr>
              <p:nvPr>
                <p:custDataLst>
                  <p:tags r:id="rId188"/>
                </p:custDataLst>
              </p:nvPr>
            </p:nvGraphicFramePr>
            <p:xfrm>
              <a:off x="4335" y="8779"/>
              <a:ext cx="96" cy="133"/>
            </p:xfrm>
            <a:graphic>
              <a:graphicData uri="http://schemas.openxmlformats.org/presentationml/2006/ole">
                <mc:AlternateContent>
                  <mc:Choice xmlns:v="urn:schemas-microsoft-com:vml" Requires="v">
                    <p:oleObj spid="_x0000_s1076" r:id="rId189" imgW="127000" imgH="177165" progId="">
                      <p:embed/>
                    </p:oleObj>
                  </mc:Choice>
                  <mc:Fallback>
                    <p:oleObj r:id="rId189" imgW="127000" imgH="177165" progId="">
                      <p:embed/>
                      <p:pic>
                        <p:nvPicPr>
                          <p:cNvPr id="0" name="OLE substitute image"/>
                          <p:cNvPicPr/>
                          <p:nvPr/>
                        </p:nvPicPr>
                        <p:blipFill>
                          <a:blip r:embed="rId190">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16" name="对象 15"/>
              <p:cNvGraphicFramePr>
                <a:graphicFrameLocks noChangeAspect="1"/>
              </p:cNvGraphicFramePr>
              <p:nvPr>
                <p:custDataLst>
                  <p:tags r:id="rId191"/>
                </p:custDataLst>
              </p:nvPr>
            </p:nvGraphicFramePr>
            <p:xfrm>
              <a:off x="4341" y="9019"/>
              <a:ext cx="67" cy="124"/>
            </p:xfrm>
            <a:graphic>
              <a:graphicData uri="http://schemas.openxmlformats.org/presentationml/2006/ole">
                <mc:AlternateContent>
                  <mc:Choice xmlns:v="urn:schemas-microsoft-com:vml" Requires="v">
                    <p:oleObj spid="_x0000_s1077" r:id="rId192" imgW="88900" imgH="164465" progId="">
                      <p:embed/>
                    </p:oleObj>
                  </mc:Choice>
                  <mc:Fallback>
                    <p:oleObj r:id="rId192" imgW="88900" imgH="164465" progId="">
                      <p:embed/>
                      <p:pic>
                        <p:nvPicPr>
                          <p:cNvPr id="0" name="OLE substitute image"/>
                          <p:cNvPicPr/>
                          <p:nvPr/>
                        </p:nvPicPr>
                        <p:blipFill>
                          <a:blip r:embed="rId193">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17" name="对象 16"/>
              <p:cNvGraphicFramePr>
                <a:graphicFrameLocks noChangeAspect="1"/>
              </p:cNvGraphicFramePr>
              <p:nvPr>
                <p:custDataLst>
                  <p:tags r:id="rId194"/>
                </p:custDataLst>
              </p:nvPr>
            </p:nvGraphicFramePr>
            <p:xfrm>
              <a:off x="3959" y="9259"/>
              <a:ext cx="96" cy="124"/>
            </p:xfrm>
            <a:graphic>
              <a:graphicData uri="http://schemas.openxmlformats.org/presentationml/2006/ole">
                <mc:AlternateContent>
                  <mc:Choice xmlns:v="urn:schemas-microsoft-com:vml" Requires="v">
                    <p:oleObj spid="_x0000_s1078" r:id="rId195" imgW="127000" imgH="165100" progId="">
                      <p:embed/>
                    </p:oleObj>
                  </mc:Choice>
                  <mc:Fallback>
                    <p:oleObj r:id="rId195" imgW="127000" imgH="165100" progId="">
                      <p:embed/>
                      <p:pic>
                        <p:nvPicPr>
                          <p:cNvPr id="0" name="OLE substitute image"/>
                          <p:cNvPicPr/>
                          <p:nvPr/>
                        </p:nvPicPr>
                        <p:blipFill>
                          <a:blip r:embed="rId196">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18" name="对象 17"/>
              <p:cNvGraphicFramePr>
                <a:graphicFrameLocks noChangeAspect="1"/>
              </p:cNvGraphicFramePr>
              <p:nvPr>
                <p:custDataLst>
                  <p:tags r:id="rId197"/>
                </p:custDataLst>
              </p:nvPr>
            </p:nvGraphicFramePr>
            <p:xfrm>
              <a:off x="4329" y="9259"/>
              <a:ext cx="96" cy="124"/>
            </p:xfrm>
            <a:graphic>
              <a:graphicData uri="http://schemas.openxmlformats.org/presentationml/2006/ole">
                <mc:AlternateContent>
                  <mc:Choice xmlns:v="urn:schemas-microsoft-com:vml" Requires="v">
                    <p:oleObj spid="_x0000_s1079" r:id="rId198" imgW="127000" imgH="165100" progId="">
                      <p:embed/>
                    </p:oleObj>
                  </mc:Choice>
                  <mc:Fallback>
                    <p:oleObj r:id="rId198" imgW="127000" imgH="165100" progId="">
                      <p:embed/>
                      <p:pic>
                        <p:nvPicPr>
                          <p:cNvPr id="0" name="OLE substitute image"/>
                          <p:cNvPicPr/>
                          <p:nvPr/>
                        </p:nvPicPr>
                        <p:blipFill>
                          <a:blip r:embed="rId199">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19" name="对象 18"/>
              <p:cNvGraphicFramePr>
                <a:graphicFrameLocks noChangeAspect="1"/>
              </p:cNvGraphicFramePr>
              <p:nvPr>
                <p:custDataLst>
                  <p:tags r:id="rId200"/>
                </p:custDataLst>
              </p:nvPr>
            </p:nvGraphicFramePr>
            <p:xfrm>
              <a:off x="3976" y="9496"/>
              <a:ext cx="87" cy="133"/>
            </p:xfrm>
            <a:graphic>
              <a:graphicData uri="http://schemas.openxmlformats.org/presentationml/2006/ole">
                <mc:AlternateContent>
                  <mc:Choice xmlns:v="urn:schemas-microsoft-com:vml" Requires="v">
                    <p:oleObj spid="_x0000_s1080" r:id="rId201" imgW="114300" imgH="177800" progId="">
                      <p:embed/>
                    </p:oleObj>
                  </mc:Choice>
                  <mc:Fallback>
                    <p:oleObj r:id="rId201" imgW="114300" imgH="177800" progId="">
                      <p:embed/>
                      <p:pic>
                        <p:nvPicPr>
                          <p:cNvPr id="0" name="OLE substitute image"/>
                          <p:cNvPicPr/>
                          <p:nvPr/>
                        </p:nvPicPr>
                        <p:blipFill>
                          <a:blip r:embed="rId202">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20" name="对象 19"/>
              <p:cNvGraphicFramePr>
                <a:graphicFrameLocks noChangeAspect="1"/>
              </p:cNvGraphicFramePr>
              <p:nvPr>
                <p:custDataLst>
                  <p:tags r:id="rId203"/>
                </p:custDataLst>
              </p:nvPr>
            </p:nvGraphicFramePr>
            <p:xfrm>
              <a:off x="4336" y="9496"/>
              <a:ext cx="87" cy="133"/>
            </p:xfrm>
            <a:graphic>
              <a:graphicData uri="http://schemas.openxmlformats.org/presentationml/2006/ole">
                <mc:AlternateContent>
                  <mc:Choice xmlns:v="urn:schemas-microsoft-com:vml" Requires="v">
                    <p:oleObj spid="_x0000_s1081" r:id="rId204" imgW="114300" imgH="177800" progId="">
                      <p:embed/>
                    </p:oleObj>
                  </mc:Choice>
                  <mc:Fallback>
                    <p:oleObj r:id="rId204" imgW="114300" imgH="177800" progId="">
                      <p:embed/>
                      <p:pic>
                        <p:nvPicPr>
                          <p:cNvPr id="0" name="OLE substitute image"/>
                          <p:cNvPicPr/>
                          <p:nvPr/>
                        </p:nvPicPr>
                        <p:blipFill>
                          <a:blip r:embed="rId205">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21" name="对象 20"/>
              <p:cNvGraphicFramePr>
                <a:graphicFrameLocks noChangeAspect="1"/>
              </p:cNvGraphicFramePr>
              <p:nvPr>
                <p:custDataLst>
                  <p:tags r:id="rId206"/>
                </p:custDataLst>
              </p:nvPr>
            </p:nvGraphicFramePr>
            <p:xfrm>
              <a:off x="3969" y="9736"/>
              <a:ext cx="96" cy="124"/>
            </p:xfrm>
            <a:graphic>
              <a:graphicData uri="http://schemas.openxmlformats.org/presentationml/2006/ole">
                <mc:AlternateContent>
                  <mc:Choice xmlns:v="urn:schemas-microsoft-com:vml" Requires="v">
                    <p:oleObj spid="_x0000_s1082" r:id="rId207" imgW="127000" imgH="165100" progId="">
                      <p:embed/>
                    </p:oleObj>
                  </mc:Choice>
                  <mc:Fallback>
                    <p:oleObj r:id="rId207" imgW="127000" imgH="165100" progId="">
                      <p:embed/>
                      <p:pic>
                        <p:nvPicPr>
                          <p:cNvPr id="0" name="OLE substitute image"/>
                          <p:cNvPicPr/>
                          <p:nvPr/>
                        </p:nvPicPr>
                        <p:blipFill>
                          <a:blip r:embed="rId208">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22" name="对象 21"/>
              <p:cNvGraphicFramePr>
                <a:graphicFrameLocks noChangeAspect="1"/>
              </p:cNvGraphicFramePr>
              <p:nvPr>
                <p:custDataLst>
                  <p:tags r:id="rId209"/>
                </p:custDataLst>
              </p:nvPr>
            </p:nvGraphicFramePr>
            <p:xfrm>
              <a:off x="4332" y="9733"/>
              <a:ext cx="96" cy="124"/>
            </p:xfrm>
            <a:graphic>
              <a:graphicData uri="http://schemas.openxmlformats.org/presentationml/2006/ole">
                <mc:AlternateContent>
                  <mc:Choice xmlns:v="urn:schemas-microsoft-com:vml" Requires="v">
                    <p:oleObj spid="_x0000_s1083" r:id="rId210" imgW="127000" imgH="165100" progId="">
                      <p:embed/>
                    </p:oleObj>
                  </mc:Choice>
                  <mc:Fallback>
                    <p:oleObj r:id="rId210" imgW="127000" imgH="165100" progId="">
                      <p:embed/>
                      <p:pic>
                        <p:nvPicPr>
                          <p:cNvPr id="0" name="OLE substitute image"/>
                          <p:cNvPicPr/>
                          <p:nvPr/>
                        </p:nvPicPr>
                        <p:blipFill>
                          <a:blip r:embed="rId211">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23" name="对象 22"/>
              <p:cNvGraphicFramePr>
                <a:graphicFrameLocks noChangeAspect="1"/>
              </p:cNvGraphicFramePr>
              <p:nvPr>
                <p:custDataLst>
                  <p:tags r:id="rId212"/>
                </p:custDataLst>
              </p:nvPr>
            </p:nvGraphicFramePr>
            <p:xfrm>
              <a:off x="3969" y="9970"/>
              <a:ext cx="87" cy="133"/>
            </p:xfrm>
            <a:graphic>
              <a:graphicData uri="http://schemas.openxmlformats.org/presentationml/2006/ole">
                <mc:AlternateContent>
                  <mc:Choice xmlns:v="urn:schemas-microsoft-com:vml" Requires="v">
                    <p:oleObj spid="_x0000_s1084" r:id="rId213" imgW="114300" imgH="177800" progId="">
                      <p:embed/>
                    </p:oleObj>
                  </mc:Choice>
                  <mc:Fallback>
                    <p:oleObj r:id="rId213" imgW="114300" imgH="177800" progId="">
                      <p:embed/>
                      <p:pic>
                        <p:nvPicPr>
                          <p:cNvPr id="0" name="OLE substitute image"/>
                          <p:cNvPicPr/>
                          <p:nvPr/>
                        </p:nvPicPr>
                        <p:blipFill>
                          <a:blip r:embed="rId214">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24" name="对象 23"/>
              <p:cNvGraphicFramePr>
                <a:graphicFrameLocks noChangeAspect="1"/>
              </p:cNvGraphicFramePr>
              <p:nvPr>
                <p:custDataLst>
                  <p:tags r:id="rId215"/>
                </p:custDataLst>
              </p:nvPr>
            </p:nvGraphicFramePr>
            <p:xfrm>
              <a:off x="4323" y="9970"/>
              <a:ext cx="87" cy="133"/>
            </p:xfrm>
            <a:graphic>
              <a:graphicData uri="http://schemas.openxmlformats.org/presentationml/2006/ole">
                <mc:AlternateContent>
                  <mc:Choice xmlns:v="urn:schemas-microsoft-com:vml" Requires="v">
                    <p:oleObj spid="_x0000_s1085" r:id="rId216" imgW="114300" imgH="177800" progId="">
                      <p:embed/>
                    </p:oleObj>
                  </mc:Choice>
                  <mc:Fallback>
                    <p:oleObj r:id="rId216" imgW="114300" imgH="177800" progId="">
                      <p:embed/>
                      <p:pic>
                        <p:nvPicPr>
                          <p:cNvPr id="0" name="OLE substitute image"/>
                          <p:cNvPicPr/>
                          <p:nvPr/>
                        </p:nvPicPr>
                        <p:blipFill>
                          <a:blip r:embed="rId217">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25" name="Group 186"/>
              <p:cNvGrpSpPr/>
              <p:nvPr>
                <p:custDataLst>
                  <p:tags r:id="rId218"/>
                </p:custDataLst>
              </p:nvPr>
            </p:nvGrpSpPr>
            <p:grpSpPr>
              <a:xfrm>
                <a:off x="4119" y="10458"/>
                <a:ext cx="170" cy="170"/>
                <a:chOff x="2337" y="10152"/>
                <a:chExt cx="363" cy="363"/>
              </a:xfrm>
            </p:grpSpPr>
            <p:sp>
              <p:nvSpPr>
                <p:cNvPr id="27" name="Oval 187"/>
                <p:cNvSpPr>
                  <a:spLocks noChangeArrowheads="1"/>
                </p:cNvSpPr>
                <p:nvPr>
                  <p:custDataLst>
                    <p:tags r:id="rId219"/>
                  </p:custDataLst>
                </p:nvPr>
              </p:nvSpPr>
              <p:spPr bwMode="auto">
                <a:xfrm>
                  <a:off x="2337" y="10152"/>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 name="Oval 188"/>
                <p:cNvSpPr>
                  <a:spLocks noChangeArrowheads="1"/>
                </p:cNvSpPr>
                <p:nvPr>
                  <p:custDataLst>
                    <p:tags r:id="rId220"/>
                  </p:custDataLst>
                </p:nvPr>
              </p:nvSpPr>
              <p:spPr bwMode="auto">
                <a:xfrm>
                  <a:off x="2379" y="10191"/>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6" name="AutoShape 189"/>
              <p:cNvSpPr>
                <a:spLocks noChangeArrowheads="1"/>
              </p:cNvSpPr>
              <p:nvPr>
                <p:custDataLst>
                  <p:tags r:id="rId221"/>
                </p:custDataLst>
              </p:nvPr>
            </p:nvSpPr>
            <p:spPr bwMode="auto">
              <a:xfrm>
                <a:off x="4176" y="10296"/>
                <a:ext cx="57" cy="198"/>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97" name="任意多边形: 形状 196"/>
            <p:cNvSpPr/>
            <p:nvPr>
              <p:custDataLst>
                <p:tags r:id="rId222"/>
              </p:custDataLst>
            </p:nvPr>
          </p:nvSpPr>
          <p:spPr>
            <a:xfrm>
              <a:off x="1576238" y="2688857"/>
              <a:ext cx="214658" cy="45719"/>
            </a:xfrm>
            <a:custGeom>
              <a:gdLst>
                <a:gd name="connsiteX0" fmla="*/ 720090 w 1440180"/>
                <a:gd name="connsiteY0" fmla="*/ 0 h 1451610"/>
                <a:gd name="connsiteX1" fmla="*/ 0 w 1440180"/>
                <a:gd name="connsiteY1" fmla="*/ 720090 h 1451610"/>
                <a:gd name="connsiteX2" fmla="*/ 723900 w 1440180"/>
                <a:gd name="connsiteY2" fmla="*/ 1451610 h 1451610"/>
                <a:gd name="connsiteX3" fmla="*/ 1440180 w 1440180"/>
                <a:gd name="connsiteY3" fmla="*/ 723900 h 1451610"/>
                <a:gd name="connsiteX4" fmla="*/ 720090 w 1440180"/>
                <a:gd name="connsiteY4" fmla="*/ 0 h 14516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0180" h="1451610">
                  <a:moveTo>
                    <a:pt x="720090" y="0"/>
                  </a:moveTo>
                  <a:lnTo>
                    <a:pt x="0" y="720090"/>
                  </a:lnTo>
                  <a:lnTo>
                    <a:pt x="723900" y="1451610"/>
                  </a:lnTo>
                  <a:lnTo>
                    <a:pt x="1440180" y="723900"/>
                  </a:lnTo>
                  <a:lnTo>
                    <a:pt x="720090" y="0"/>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直接连接符 197"/>
            <p:cNvCxnSpPr/>
            <p:nvPr>
              <p:custDataLst>
                <p:tags r:id="rId223"/>
              </p:custDataLst>
            </p:nvPr>
          </p:nvCxnSpPr>
          <p:spPr>
            <a:xfrm>
              <a:off x="1683410" y="2724224"/>
              <a:ext cx="7642" cy="80257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99" name="组合 198"/>
            <p:cNvGrpSpPr/>
            <p:nvPr>
              <p:custDataLst>
                <p:tags r:id="rId224"/>
              </p:custDataLst>
            </p:nvPr>
          </p:nvGrpSpPr>
          <p:grpSpPr>
            <a:xfrm>
              <a:off x="1397021" y="4460493"/>
              <a:ext cx="632596" cy="1080259"/>
              <a:chOff x="6071777" y="4637980"/>
              <a:chExt cx="632596" cy="1080259"/>
            </a:xfrm>
          </p:grpSpPr>
          <p:grpSp>
            <p:nvGrpSpPr>
              <p:cNvPr id="200" name="组合 199"/>
              <p:cNvGrpSpPr/>
              <p:nvPr>
                <p:custDataLst>
                  <p:tags r:id="rId225"/>
                </p:custDataLst>
              </p:nvPr>
            </p:nvGrpSpPr>
            <p:grpSpPr>
              <a:xfrm>
                <a:off x="6071777" y="5257853"/>
                <a:ext cx="632596" cy="460386"/>
                <a:chOff x="8937957" y="3004809"/>
                <a:chExt cx="632596" cy="460386"/>
              </a:xfrm>
            </p:grpSpPr>
            <p:pic>
              <p:nvPicPr>
                <p:cNvPr id="202" name="Picture 44" descr="查看源图像"/>
                <p:cNvPicPr>
                  <a:picLocks noChangeAspect="1" noChangeArrowheads="1"/>
                </p:cNvPicPr>
                <p:nvPr>
                  <p:custDataLst>
                    <p:tags r:id="rId227"/>
                  </p:custDataLst>
                </p:nvPr>
              </p:nvPicPr>
              <p:blipFill>
                <a:blip r:embed="rId226">
                  <a:extLst>
                    <a:ext uri="{28A0092B-C50C-407E-A947-70E740481C1C}">
                      <a14:useLocalDpi xmlns:a14="http://schemas.microsoft.com/office/drawing/2010/main" val="0"/>
                    </a:ext>
                  </a:extLst>
                </a:blip>
                <a:srcRect l="11499" t="3098" r="12197" b="10683"/>
                <a:stretch>
                  <a:fillRect/>
                </a:stretch>
              </p:blipFill>
              <p:spPr bwMode="auto">
                <a:xfrm>
                  <a:off x="8937957" y="3021330"/>
                  <a:ext cx="632596" cy="428862"/>
                </a:xfrm>
                <a:prstGeom prst="rect">
                  <a:avLst/>
                </a:prstGeom>
                <a:noFill/>
                <a:extLst>
                  <a:ext uri="{909E8E84-426E-40DD-AFC4-6F175D3DCCD1}">
                    <a14:hiddenFill xmlns:a14="http://schemas.microsoft.com/office/drawing/2010/main">
                      <a:solidFill>
                        <a:srgbClr val="FFFFFF"/>
                      </a:solidFill>
                    </a14:hiddenFill>
                  </a:ext>
                </a:extLst>
              </p:spPr>
            </p:pic>
            <p:sp>
              <p:nvSpPr>
                <p:cNvPr id="203" name="任意多边形: 形状 202"/>
                <p:cNvSpPr/>
                <p:nvPr>
                  <p:custDataLst>
                    <p:tags r:id="rId228"/>
                  </p:custDataLst>
                </p:nvPr>
              </p:nvSpPr>
              <p:spPr>
                <a:xfrm>
                  <a:off x="9193451" y="3021330"/>
                  <a:ext cx="74708" cy="443865"/>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custDataLst>
                    <p:tags r:id="rId229"/>
                  </p:custDataLst>
                </p:nvPr>
              </p:nvSpPr>
              <p:spPr>
                <a:xfrm>
                  <a:off x="9221603" y="3004809"/>
                  <a:ext cx="106742" cy="460386"/>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custDataLst>
                    <p:tags r:id="rId230"/>
                  </p:custDataLst>
                </p:nvPr>
              </p:nvSpPr>
              <p:spPr>
                <a:xfrm>
                  <a:off x="9200984" y="3015615"/>
                  <a:ext cx="135421" cy="434576"/>
                </a:xfrm>
                <a:custGeom>
                  <a:gdLst>
                    <a:gd name="connsiteX0" fmla="*/ 61126 w 135421"/>
                    <a:gd name="connsiteY0" fmla="*/ 0 h 407670"/>
                    <a:gd name="connsiteX1" fmla="*/ 53506 w 135421"/>
                    <a:gd name="connsiteY1" fmla="*/ 11430 h 407670"/>
                    <a:gd name="connsiteX2" fmla="*/ 36361 w 135421"/>
                    <a:gd name="connsiteY2" fmla="*/ 32385 h 407670"/>
                    <a:gd name="connsiteX3" fmla="*/ 30646 w 135421"/>
                    <a:gd name="connsiteY3" fmla="*/ 45720 h 407670"/>
                    <a:gd name="connsiteX4" fmla="*/ 24931 w 135421"/>
                    <a:gd name="connsiteY4" fmla="*/ 70485 h 407670"/>
                    <a:gd name="connsiteX5" fmla="*/ 23026 w 135421"/>
                    <a:gd name="connsiteY5" fmla="*/ 85725 h 407670"/>
                    <a:gd name="connsiteX6" fmla="*/ 17311 w 135421"/>
                    <a:gd name="connsiteY6" fmla="*/ 125730 h 407670"/>
                    <a:gd name="connsiteX7" fmla="*/ 2071 w 135421"/>
                    <a:gd name="connsiteY7" fmla="*/ 169545 h 407670"/>
                    <a:gd name="connsiteX8" fmla="*/ 3976 w 135421"/>
                    <a:gd name="connsiteY8" fmla="*/ 276225 h 407670"/>
                    <a:gd name="connsiteX9" fmla="*/ 11596 w 135421"/>
                    <a:gd name="connsiteY9" fmla="*/ 295275 h 407670"/>
                    <a:gd name="connsiteX10" fmla="*/ 17311 w 135421"/>
                    <a:gd name="connsiteY10" fmla="*/ 306705 h 407670"/>
                    <a:gd name="connsiteX11" fmla="*/ 23026 w 135421"/>
                    <a:gd name="connsiteY11" fmla="*/ 312420 h 407670"/>
                    <a:gd name="connsiteX12" fmla="*/ 28741 w 135421"/>
                    <a:gd name="connsiteY12" fmla="*/ 321945 h 407670"/>
                    <a:gd name="connsiteX13" fmla="*/ 34456 w 135421"/>
                    <a:gd name="connsiteY13" fmla="*/ 329565 h 407670"/>
                    <a:gd name="connsiteX14" fmla="*/ 40171 w 135421"/>
                    <a:gd name="connsiteY14" fmla="*/ 339090 h 407670"/>
                    <a:gd name="connsiteX15" fmla="*/ 43981 w 135421"/>
                    <a:gd name="connsiteY15" fmla="*/ 346710 h 407670"/>
                    <a:gd name="connsiteX16" fmla="*/ 59221 w 135421"/>
                    <a:gd name="connsiteY16" fmla="*/ 363855 h 407670"/>
                    <a:gd name="connsiteX17" fmla="*/ 70651 w 135421"/>
                    <a:gd name="connsiteY17" fmla="*/ 381000 h 407670"/>
                    <a:gd name="connsiteX18" fmla="*/ 74461 w 135421"/>
                    <a:gd name="connsiteY18" fmla="*/ 388620 h 407670"/>
                    <a:gd name="connsiteX19" fmla="*/ 85891 w 135421"/>
                    <a:gd name="connsiteY19" fmla="*/ 396240 h 407670"/>
                    <a:gd name="connsiteX20" fmla="*/ 103036 w 135421"/>
                    <a:gd name="connsiteY20" fmla="*/ 405765 h 407670"/>
                    <a:gd name="connsiteX21" fmla="*/ 120181 w 135421"/>
                    <a:gd name="connsiteY21" fmla="*/ 407670 h 407670"/>
                    <a:gd name="connsiteX22" fmla="*/ 129706 w 135421"/>
                    <a:gd name="connsiteY22" fmla="*/ 401955 h 407670"/>
                    <a:gd name="connsiteX23" fmla="*/ 133516 w 135421"/>
                    <a:gd name="connsiteY23" fmla="*/ 390525 h 407670"/>
                    <a:gd name="connsiteX24" fmla="*/ 135421 w 135421"/>
                    <a:gd name="connsiteY24" fmla="*/ 386715 h 4076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421" h="407670">
                      <a:moveTo>
                        <a:pt x="61126" y="0"/>
                      </a:moveTo>
                      <a:cubicBezTo>
                        <a:pt x="58586" y="3810"/>
                        <a:pt x="56335" y="7829"/>
                        <a:pt x="53506" y="11430"/>
                      </a:cubicBezTo>
                      <a:cubicBezTo>
                        <a:pt x="51325" y="14206"/>
                        <a:pt x="39621" y="25866"/>
                        <a:pt x="36361" y="32385"/>
                      </a:cubicBezTo>
                      <a:cubicBezTo>
                        <a:pt x="34198" y="36710"/>
                        <a:pt x="32551" y="41275"/>
                        <a:pt x="30646" y="45720"/>
                      </a:cubicBezTo>
                      <a:cubicBezTo>
                        <a:pt x="23996" y="92267"/>
                        <a:pt x="33897" y="28646"/>
                        <a:pt x="24931" y="70485"/>
                      </a:cubicBezTo>
                      <a:cubicBezTo>
                        <a:pt x="23858" y="75491"/>
                        <a:pt x="23624" y="80641"/>
                        <a:pt x="23026" y="85725"/>
                      </a:cubicBezTo>
                      <a:cubicBezTo>
                        <a:pt x="20885" y="103922"/>
                        <a:pt x="21237" y="106100"/>
                        <a:pt x="17311" y="125730"/>
                      </a:cubicBezTo>
                      <a:cubicBezTo>
                        <a:pt x="13532" y="144624"/>
                        <a:pt x="10510" y="148447"/>
                        <a:pt x="2071" y="169545"/>
                      </a:cubicBezTo>
                      <a:cubicBezTo>
                        <a:pt x="171" y="211349"/>
                        <a:pt x="-2181" y="231071"/>
                        <a:pt x="3976" y="276225"/>
                      </a:cubicBezTo>
                      <a:cubicBezTo>
                        <a:pt x="4900" y="283001"/>
                        <a:pt x="8537" y="289158"/>
                        <a:pt x="11596" y="295275"/>
                      </a:cubicBezTo>
                      <a:cubicBezTo>
                        <a:pt x="13501" y="299085"/>
                        <a:pt x="14948" y="303161"/>
                        <a:pt x="17311" y="306705"/>
                      </a:cubicBezTo>
                      <a:cubicBezTo>
                        <a:pt x="18805" y="308947"/>
                        <a:pt x="21410" y="310265"/>
                        <a:pt x="23026" y="312420"/>
                      </a:cubicBezTo>
                      <a:cubicBezTo>
                        <a:pt x="25248" y="315382"/>
                        <a:pt x="26687" y="318864"/>
                        <a:pt x="28741" y="321945"/>
                      </a:cubicBezTo>
                      <a:cubicBezTo>
                        <a:pt x="30502" y="324587"/>
                        <a:pt x="32695" y="326923"/>
                        <a:pt x="34456" y="329565"/>
                      </a:cubicBezTo>
                      <a:cubicBezTo>
                        <a:pt x="36510" y="332646"/>
                        <a:pt x="38373" y="335853"/>
                        <a:pt x="40171" y="339090"/>
                      </a:cubicBezTo>
                      <a:cubicBezTo>
                        <a:pt x="41550" y="341572"/>
                        <a:pt x="42207" y="344492"/>
                        <a:pt x="43981" y="346710"/>
                      </a:cubicBezTo>
                      <a:cubicBezTo>
                        <a:pt x="55554" y="361177"/>
                        <a:pt x="53049" y="353054"/>
                        <a:pt x="59221" y="363855"/>
                      </a:cubicBezTo>
                      <a:cubicBezTo>
                        <a:pt x="77039" y="395036"/>
                        <a:pt x="43804" y="340730"/>
                        <a:pt x="70651" y="381000"/>
                      </a:cubicBezTo>
                      <a:cubicBezTo>
                        <a:pt x="72226" y="383363"/>
                        <a:pt x="72453" y="386612"/>
                        <a:pt x="74461" y="388620"/>
                      </a:cubicBezTo>
                      <a:cubicBezTo>
                        <a:pt x="77699" y="391858"/>
                        <a:pt x="82228" y="393493"/>
                        <a:pt x="85891" y="396240"/>
                      </a:cubicBezTo>
                      <a:cubicBezTo>
                        <a:pt x="92232" y="400996"/>
                        <a:pt x="94887" y="404019"/>
                        <a:pt x="103036" y="405765"/>
                      </a:cubicBezTo>
                      <a:cubicBezTo>
                        <a:pt x="108659" y="406970"/>
                        <a:pt x="114466" y="407035"/>
                        <a:pt x="120181" y="407670"/>
                      </a:cubicBezTo>
                      <a:cubicBezTo>
                        <a:pt x="123356" y="405765"/>
                        <a:pt x="127433" y="404878"/>
                        <a:pt x="129706" y="401955"/>
                      </a:cubicBezTo>
                      <a:cubicBezTo>
                        <a:pt x="132172" y="398785"/>
                        <a:pt x="132106" y="394285"/>
                        <a:pt x="133516" y="390525"/>
                      </a:cubicBezTo>
                      <a:cubicBezTo>
                        <a:pt x="134015" y="389196"/>
                        <a:pt x="134786" y="387985"/>
                        <a:pt x="135421" y="386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1" name="直接连接符 200"/>
              <p:cNvCxnSpPr/>
              <p:nvPr>
                <p:custDataLst>
                  <p:tags r:id="rId231"/>
                </p:custDataLst>
              </p:nvPr>
            </p:nvCxnSpPr>
            <p:spPr>
              <a:xfrm>
                <a:off x="6395699" y="4637980"/>
                <a:ext cx="218" cy="619873"/>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grpSp>
      <p:graphicFrame>
        <p:nvGraphicFramePr>
          <p:cNvPr id="438" name="对象 437" title=""/>
          <p:cNvGraphicFramePr>
            <a:graphicFrameLocks noChangeAspect="1"/>
          </p:cNvGraphicFramePr>
          <p:nvPr>
            <p:custDataLst>
              <p:tags r:id="rId232"/>
            </p:custDataLst>
          </p:nvPr>
        </p:nvGraphicFramePr>
        <p:xfrm>
          <a:off x="1396457" y="2321791"/>
          <a:ext cx="690562" cy="700087"/>
        </p:xfrm>
        <a:graphic>
          <a:graphicData uri="http://schemas.openxmlformats.org/presentationml/2006/ole">
            <mc:AlternateContent>
              <mc:Choice xmlns:v="urn:schemas-microsoft-com:vml" Requires="v">
                <p:oleObj spid="_x0000_s1086" name="Equation" r:id="rId233" imgW="5791200" imgH="5791200" progId="Equation.DSMT4">
                  <p:embed/>
                </p:oleObj>
              </mc:Choice>
              <mc:Fallback>
                <p:oleObj name="Equation" r:id="rId233" imgW="5791200" imgH="5791200" progId="Equation.DSMT4">
                  <p:embed/>
                  <p:pic>
                    <p:nvPicPr>
                      <p:cNvPr id="0" name="OLE substitute image"/>
                      <p:cNvPicPr/>
                      <p:nvPr/>
                    </p:nvPicPr>
                    <p:blipFill>
                      <a:blip r:embed="rId234"/>
                      <a:stretch>
                        <a:fillRect/>
                      </a:stretch>
                    </p:blipFill>
                    <p:spPr>
                      <a:xfrm>
                        <a:off x="1396457" y="2321791"/>
                        <a:ext cx="690562" cy="700087"/>
                      </a:xfrm>
                      <a:prstGeom prst="rect">
                        <a:avLst/>
                      </a:prstGeom>
                      <a:noFill/>
                    </p:spPr>
                  </p:pic>
                </p:oleObj>
              </mc:Fallback>
            </mc:AlternateContent>
          </a:graphicData>
        </a:graphic>
      </p:graphicFrame>
      <p:graphicFrame>
        <p:nvGraphicFramePr>
          <p:cNvPr id="440" name="对象 439" title=""/>
          <p:cNvGraphicFramePr>
            <a:graphicFrameLocks noChangeAspect="1"/>
          </p:cNvGraphicFramePr>
          <p:nvPr>
            <p:custDataLst>
              <p:tags r:id="rId235"/>
            </p:custDataLst>
          </p:nvPr>
        </p:nvGraphicFramePr>
        <p:xfrm>
          <a:off x="3736803" y="2180763"/>
          <a:ext cx="654050" cy="700087"/>
        </p:xfrm>
        <a:graphic>
          <a:graphicData uri="http://schemas.openxmlformats.org/presentationml/2006/ole">
            <mc:AlternateContent>
              <mc:Choice xmlns:v="urn:schemas-microsoft-com:vml" Requires="v">
                <p:oleObj spid="_x0000_s1087" name="Equation" r:id="rId236" imgW="5486400" imgH="5791200" progId="Equation.DSMT4">
                  <p:embed/>
                </p:oleObj>
              </mc:Choice>
              <mc:Fallback>
                <p:oleObj name="Equation" r:id="rId236" imgW="5486400" imgH="5791200" progId="Equation.DSMT4">
                  <p:embed/>
                  <p:pic>
                    <p:nvPicPr>
                      <p:cNvPr id="0" name="OLE substitute image"/>
                      <p:cNvPicPr/>
                      <p:nvPr/>
                    </p:nvPicPr>
                    <p:blipFill>
                      <a:blip r:embed="rId237"/>
                      <a:stretch>
                        <a:fillRect/>
                      </a:stretch>
                    </p:blipFill>
                    <p:spPr>
                      <a:xfrm>
                        <a:off x="3736803" y="2180763"/>
                        <a:ext cx="654050" cy="700087"/>
                      </a:xfrm>
                      <a:prstGeom prst="rect">
                        <a:avLst/>
                      </a:prstGeom>
                      <a:noFill/>
                    </p:spPr>
                  </p:pic>
                </p:oleObj>
              </mc:Fallback>
            </mc:AlternateContent>
          </a:graphicData>
        </a:graphic>
      </p:graphicFrame>
      <p:sp>
        <p:nvSpPr>
          <p:cNvPr id="441" name="矩形: 圆角 440" title=""/>
          <p:cNvSpPr/>
          <p:nvPr>
            <p:custDataLst>
              <p:tags r:id="rId238"/>
            </p:custDataLst>
          </p:nvPr>
        </p:nvSpPr>
        <p:spPr>
          <a:xfrm>
            <a:off x="5673081" y="892307"/>
            <a:ext cx="6375854" cy="5553333"/>
          </a:xfrm>
          <a:prstGeom prst="roundRect">
            <a:avLst>
              <a:gd name="adj" fmla="val 1764"/>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42" name="对象 441" title=""/>
          <p:cNvGraphicFramePr>
            <a:graphicFrameLocks noChangeAspect="1"/>
          </p:cNvGraphicFramePr>
          <p:nvPr>
            <p:custDataLst>
              <p:tags r:id="rId239"/>
            </p:custDataLst>
          </p:nvPr>
        </p:nvGraphicFramePr>
        <p:xfrm>
          <a:off x="8247063" y="896938"/>
          <a:ext cx="1371600" cy="1095375"/>
        </p:xfrm>
        <a:graphic>
          <a:graphicData uri="http://schemas.openxmlformats.org/presentationml/2006/ole">
            <mc:AlternateContent>
              <mc:Choice xmlns:v="urn:schemas-microsoft-com:vml" Requires="v">
                <p:oleObj spid="_x0000_s1088" name="Equation" r:id="rId240" imgW="14325600" imgH="11277600" progId="Equation.DSMT4">
                  <p:embed/>
                </p:oleObj>
              </mc:Choice>
              <mc:Fallback>
                <p:oleObj name="Equation" r:id="rId240" imgW="14325600" imgH="11277600" progId="Equation.DSMT4">
                  <p:embed/>
                  <p:pic>
                    <p:nvPicPr>
                      <p:cNvPr id="0" name="OLE substitute image"/>
                      <p:cNvPicPr/>
                      <p:nvPr/>
                    </p:nvPicPr>
                    <p:blipFill>
                      <a:blip r:embed="rId241"/>
                      <a:stretch>
                        <a:fillRect/>
                      </a:stretch>
                    </p:blipFill>
                    <p:spPr>
                      <a:xfrm>
                        <a:off x="8247063" y="896938"/>
                        <a:ext cx="1371600" cy="1095375"/>
                      </a:xfrm>
                      <a:prstGeom prst="rect">
                        <a:avLst/>
                      </a:prstGeom>
                      <a:noFill/>
                    </p:spPr>
                  </p:pic>
                </p:oleObj>
              </mc:Fallback>
            </mc:AlternateContent>
          </a:graphicData>
        </a:graphic>
      </p:graphicFrame>
      <p:sp>
        <p:nvSpPr>
          <p:cNvPr id="443" name="文本占位符 438" title=""/>
          <p:cNvSpPr txBox="1"/>
          <p:nvPr>
            <p:custDataLst>
              <p:tags r:id="rId242"/>
            </p:custDataLst>
          </p:nvPr>
        </p:nvSpPr>
        <p:spPr>
          <a:xfrm>
            <a:off x="5824746" y="1159295"/>
            <a:ext cx="2116285"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物块体积：</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6" name="文本占位符 438" title=""/>
          <p:cNvSpPr txBox="1"/>
          <p:nvPr>
            <p:custDataLst>
              <p:tags r:id="rId243"/>
            </p:custDataLst>
          </p:nvPr>
        </p:nvSpPr>
        <p:spPr>
          <a:xfrm>
            <a:off x="5688330" y="2003319"/>
            <a:ext cx="559319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物块浸没水中时排开水的体积：</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47" name="对象 446" title=""/>
          <p:cNvGraphicFramePr>
            <a:graphicFrameLocks noChangeAspect="1"/>
          </p:cNvGraphicFramePr>
          <p:nvPr>
            <p:custDataLst>
              <p:tags r:id="rId244"/>
            </p:custDataLst>
          </p:nvPr>
        </p:nvGraphicFramePr>
        <p:xfrm>
          <a:off x="7583488" y="2520950"/>
          <a:ext cx="1374775" cy="1014413"/>
        </p:xfrm>
        <a:graphic>
          <a:graphicData uri="http://schemas.openxmlformats.org/presentationml/2006/ole">
            <mc:AlternateContent>
              <mc:Choice xmlns:v="urn:schemas-microsoft-com:vml" Requires="v">
                <p:oleObj spid="_x0000_s1089" name="Equation" r:id="rId245" imgW="15544800" imgH="11277600" progId="Equation.DSMT4">
                  <p:embed/>
                </p:oleObj>
              </mc:Choice>
              <mc:Fallback>
                <p:oleObj name="Equation" r:id="rId245" imgW="15544800" imgH="11277600" progId="Equation.DSMT4">
                  <p:embed/>
                  <p:pic>
                    <p:nvPicPr>
                      <p:cNvPr id="0" name="OLE substitute image"/>
                      <p:cNvPicPr/>
                      <p:nvPr/>
                    </p:nvPicPr>
                    <p:blipFill>
                      <a:blip r:embed="rId246"/>
                      <a:stretch>
                        <a:fillRect/>
                      </a:stretch>
                    </p:blipFill>
                    <p:spPr>
                      <a:xfrm>
                        <a:off x="7583488" y="2520950"/>
                        <a:ext cx="1374775" cy="1014413"/>
                      </a:xfrm>
                      <a:prstGeom prst="rect">
                        <a:avLst/>
                      </a:prstGeom>
                      <a:noFill/>
                    </p:spPr>
                  </p:pic>
                </p:oleObj>
              </mc:Fallback>
            </mc:AlternateContent>
          </a:graphicData>
        </a:graphic>
      </p:graphicFrame>
      <p:graphicFrame>
        <p:nvGraphicFramePr>
          <p:cNvPr id="448" name="对象 447" title=""/>
          <p:cNvGraphicFramePr>
            <a:graphicFrameLocks noChangeAspect="1"/>
          </p:cNvGraphicFramePr>
          <p:nvPr>
            <p:custDataLst>
              <p:tags r:id="rId247"/>
            </p:custDataLst>
          </p:nvPr>
        </p:nvGraphicFramePr>
        <p:xfrm>
          <a:off x="8360281" y="3622162"/>
          <a:ext cx="1168400" cy="563562"/>
        </p:xfrm>
        <a:graphic>
          <a:graphicData uri="http://schemas.openxmlformats.org/presentationml/2006/ole">
            <mc:AlternateContent>
              <mc:Choice xmlns:v="urn:schemas-microsoft-com:vml" Requires="v">
                <p:oleObj spid="_x0000_s1090" name="Equation" r:id="rId248" imgW="12192000" imgH="5791200" progId="Equation.DSMT4">
                  <p:embed/>
                </p:oleObj>
              </mc:Choice>
              <mc:Fallback>
                <p:oleObj name="Equation" r:id="rId248" imgW="12192000" imgH="5791200" progId="Equation.DSMT4">
                  <p:embed/>
                  <p:pic>
                    <p:nvPicPr>
                      <p:cNvPr id="0" name="OLE substitute image"/>
                      <p:cNvPicPr/>
                      <p:nvPr/>
                    </p:nvPicPr>
                    <p:blipFill>
                      <a:blip r:embed="rId249"/>
                      <a:stretch>
                        <a:fillRect/>
                      </a:stretch>
                    </p:blipFill>
                    <p:spPr>
                      <a:xfrm>
                        <a:off x="8360281" y="3622162"/>
                        <a:ext cx="1168400" cy="563562"/>
                      </a:xfrm>
                      <a:prstGeom prst="rect">
                        <a:avLst/>
                      </a:prstGeom>
                      <a:noFill/>
                    </p:spPr>
                  </p:pic>
                </p:oleObj>
              </mc:Fallback>
            </mc:AlternateContent>
          </a:graphicData>
        </a:graphic>
      </p:graphicFrame>
      <p:sp>
        <p:nvSpPr>
          <p:cNvPr id="449" name="文本占位符 438" title=""/>
          <p:cNvSpPr txBox="1"/>
          <p:nvPr>
            <p:custDataLst>
              <p:tags r:id="rId250"/>
            </p:custDataLst>
          </p:nvPr>
        </p:nvSpPr>
        <p:spPr>
          <a:xfrm>
            <a:off x="5827439" y="3712848"/>
            <a:ext cx="250260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物块浸没时：</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50" name="对象 449" title=""/>
          <p:cNvGraphicFramePr>
            <a:graphicFrameLocks noChangeAspect="1"/>
          </p:cNvGraphicFramePr>
          <p:nvPr>
            <p:custDataLst>
              <p:tags r:id="rId251"/>
            </p:custDataLst>
          </p:nvPr>
        </p:nvGraphicFramePr>
        <p:xfrm>
          <a:off x="7752285" y="4235503"/>
          <a:ext cx="2481262" cy="1096963"/>
        </p:xfrm>
        <a:graphic>
          <a:graphicData uri="http://schemas.openxmlformats.org/presentationml/2006/ole">
            <mc:AlternateContent>
              <mc:Choice xmlns:v="urn:schemas-microsoft-com:vml" Requires="v">
                <p:oleObj spid="_x0000_s1091" name="Equation" r:id="rId252" imgW="25908000" imgH="11277600" progId="Equation.DSMT4">
                  <p:embed/>
                </p:oleObj>
              </mc:Choice>
              <mc:Fallback>
                <p:oleObj name="Equation" r:id="rId252" imgW="25908000" imgH="11277600" progId="Equation.DSMT4">
                  <p:embed/>
                  <p:pic>
                    <p:nvPicPr>
                      <p:cNvPr id="0" name="OLE substitute image"/>
                      <p:cNvPicPr/>
                      <p:nvPr/>
                    </p:nvPicPr>
                    <p:blipFill>
                      <a:blip r:embed="rId253"/>
                      <a:stretch>
                        <a:fillRect/>
                      </a:stretch>
                    </p:blipFill>
                    <p:spPr>
                      <a:xfrm>
                        <a:off x="7752285" y="4235503"/>
                        <a:ext cx="2481262" cy="1096963"/>
                      </a:xfrm>
                      <a:prstGeom prst="rect">
                        <a:avLst/>
                      </a:prstGeom>
                      <a:noFill/>
                    </p:spPr>
                  </p:pic>
                </p:oleObj>
              </mc:Fallback>
            </mc:AlternateContent>
          </a:graphicData>
        </a:graphic>
      </p:graphicFrame>
      <p:graphicFrame>
        <p:nvGraphicFramePr>
          <p:cNvPr id="453" name="对象 452" title=""/>
          <p:cNvGraphicFramePr>
            <a:graphicFrameLocks noChangeAspect="1"/>
          </p:cNvGraphicFramePr>
          <p:nvPr>
            <p:custDataLst>
              <p:tags r:id="rId254"/>
            </p:custDataLst>
          </p:nvPr>
        </p:nvGraphicFramePr>
        <p:xfrm>
          <a:off x="8140064" y="5351845"/>
          <a:ext cx="2217738" cy="1096963"/>
        </p:xfrm>
        <a:graphic>
          <a:graphicData uri="http://schemas.openxmlformats.org/presentationml/2006/ole">
            <mc:AlternateContent>
              <mc:Choice xmlns:v="urn:schemas-microsoft-com:vml" Requires="v">
                <p:oleObj spid="_x0000_s1092" name="Equation" r:id="rId255" imgW="23164800" imgH="11277600" progId="Equation.DSMT4">
                  <p:embed/>
                </p:oleObj>
              </mc:Choice>
              <mc:Fallback>
                <p:oleObj name="Equation" r:id="rId255" imgW="23164800" imgH="11277600" progId="Equation.DSMT4">
                  <p:embed/>
                  <p:pic>
                    <p:nvPicPr>
                      <p:cNvPr id="0" name="OLE substitute image"/>
                      <p:cNvPicPr/>
                      <p:nvPr/>
                    </p:nvPicPr>
                    <p:blipFill>
                      <a:blip r:embed="rId256"/>
                      <a:stretch>
                        <a:fillRect/>
                      </a:stretch>
                    </p:blipFill>
                    <p:spPr>
                      <a:xfrm>
                        <a:off x="8140064" y="5351845"/>
                        <a:ext cx="2217738" cy="1096963"/>
                      </a:xfrm>
                      <a:prstGeom prst="rect">
                        <a:avLst/>
                      </a:prstGeom>
                      <a:noFill/>
                    </p:spPr>
                  </p:pic>
                </p:oleObj>
              </mc:Fallback>
            </mc:AlternateContent>
          </a:graphicData>
        </a:graphic>
      </p:graphicFrame>
      <p:sp>
        <p:nvSpPr>
          <p:cNvPr id="454" name="文本占位符 438" title=""/>
          <p:cNvSpPr txBox="1"/>
          <p:nvPr>
            <p:custDataLst>
              <p:tags r:id="rId257"/>
            </p:custDataLst>
          </p:nvPr>
        </p:nvSpPr>
        <p:spPr>
          <a:xfrm>
            <a:off x="5774029" y="5711777"/>
            <a:ext cx="250260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物块的密度：</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55" name="对象 454" title=""/>
          <p:cNvGraphicFramePr>
            <a:graphicFrameLocks noChangeAspect="1"/>
          </p:cNvGraphicFramePr>
          <p:nvPr>
            <p:custDataLst>
              <p:tags r:id="rId258"/>
            </p:custDataLst>
          </p:nvPr>
        </p:nvGraphicFramePr>
        <p:xfrm>
          <a:off x="9600413" y="894444"/>
          <a:ext cx="1050925" cy="1095375"/>
        </p:xfrm>
        <a:graphic>
          <a:graphicData uri="http://schemas.openxmlformats.org/presentationml/2006/ole">
            <mc:AlternateContent>
              <mc:Choice xmlns:v="urn:schemas-microsoft-com:vml" Requires="v">
                <p:oleObj spid="_x0000_s1093" name="Equation" r:id="rId259" imgW="10972800" imgH="11277600" progId="Equation.DSMT4">
                  <p:embed/>
                </p:oleObj>
              </mc:Choice>
              <mc:Fallback>
                <p:oleObj name="Equation" r:id="rId259" imgW="10972800" imgH="11277600" progId="Equation.DSMT4">
                  <p:embed/>
                  <p:pic>
                    <p:nvPicPr>
                      <p:cNvPr id="0" name="OLE substitute image"/>
                      <p:cNvPicPr/>
                      <p:nvPr/>
                    </p:nvPicPr>
                    <p:blipFill>
                      <a:blip r:embed="rId260"/>
                      <a:stretch>
                        <a:fillRect/>
                      </a:stretch>
                    </p:blipFill>
                    <p:spPr>
                      <a:xfrm>
                        <a:off x="9600413" y="894444"/>
                        <a:ext cx="1050925" cy="1095375"/>
                      </a:xfrm>
                      <a:prstGeom prst="rect">
                        <a:avLst/>
                      </a:prstGeom>
                      <a:noFill/>
                    </p:spPr>
                  </p:pic>
                </p:oleObj>
              </mc:Fallback>
            </mc:AlternateContent>
          </a:graphicData>
        </a:graphic>
      </p:graphicFrame>
      <p:graphicFrame>
        <p:nvGraphicFramePr>
          <p:cNvPr id="456" name="对象 455" title=""/>
          <p:cNvGraphicFramePr>
            <a:graphicFrameLocks noChangeAspect="1"/>
          </p:cNvGraphicFramePr>
          <p:nvPr>
            <p:custDataLst>
              <p:tags r:id="rId261"/>
            </p:custDataLst>
          </p:nvPr>
        </p:nvGraphicFramePr>
        <p:xfrm>
          <a:off x="8958263" y="2539687"/>
          <a:ext cx="1536700" cy="1014412"/>
        </p:xfrm>
        <a:graphic>
          <a:graphicData uri="http://schemas.openxmlformats.org/presentationml/2006/ole">
            <mc:AlternateContent>
              <mc:Choice xmlns:v="urn:schemas-microsoft-com:vml" Requires="v">
                <p:oleObj spid="_x0000_s1094" name="Equation" r:id="rId262" imgW="17373600" imgH="11277600" progId="Equation.DSMT4">
                  <p:embed/>
                </p:oleObj>
              </mc:Choice>
              <mc:Fallback>
                <p:oleObj name="Equation" r:id="rId262" imgW="17373600" imgH="11277600" progId="Equation.DSMT4">
                  <p:embed/>
                  <p:pic>
                    <p:nvPicPr>
                      <p:cNvPr id="0" name="OLE substitute image"/>
                      <p:cNvPicPr/>
                      <p:nvPr/>
                    </p:nvPicPr>
                    <p:blipFill>
                      <a:blip r:embed="rId263"/>
                      <a:stretch>
                        <a:fillRect/>
                      </a:stretch>
                    </p:blipFill>
                    <p:spPr>
                      <a:xfrm>
                        <a:off x="8958263" y="2539687"/>
                        <a:ext cx="1536700" cy="1014412"/>
                      </a:xfrm>
                      <a:prstGeom prst="rect">
                        <a:avLst/>
                      </a:prstGeom>
                      <a:noFill/>
                    </p:spPr>
                  </p:pic>
                </p:oleObj>
              </mc:Fallback>
            </mc:AlternateContent>
          </a:graphicData>
        </a:graphic>
      </p:graphicFrame>
      <p:grpSp>
        <p:nvGrpSpPr>
          <p:cNvPr id="464" name="组合 463" title=""/>
          <p:cNvGrpSpPr/>
          <p:nvPr>
            <p:custDataLst>
              <p:tags r:id="rId264"/>
            </p:custDataLst>
          </p:nvPr>
        </p:nvGrpSpPr>
        <p:grpSpPr>
          <a:xfrm>
            <a:off x="2232819" y="1058085"/>
            <a:ext cx="1815583" cy="5146741"/>
            <a:chOff x="2232819" y="1058085"/>
            <a:chExt cx="1815583" cy="5146741"/>
          </a:xfrm>
        </p:grpSpPr>
        <p:grpSp>
          <p:nvGrpSpPr>
            <p:cNvPr id="461" name="组合 460"/>
            <p:cNvGrpSpPr/>
            <p:nvPr>
              <p:custDataLst>
                <p:tags r:id="rId265"/>
              </p:custDataLst>
            </p:nvPr>
          </p:nvGrpSpPr>
          <p:grpSpPr>
            <a:xfrm>
              <a:off x="2232819" y="1058085"/>
              <a:ext cx="1688123" cy="4418941"/>
              <a:chOff x="2249857" y="1066975"/>
              <a:chExt cx="1688123" cy="4418941"/>
            </a:xfrm>
          </p:grpSpPr>
          <p:grpSp>
            <p:nvGrpSpPr>
              <p:cNvPr id="458" name="组合 457"/>
              <p:cNvGrpSpPr/>
              <p:nvPr>
                <p:custDataLst>
                  <p:tags r:id="rId266"/>
                </p:custDataLst>
              </p:nvPr>
            </p:nvGrpSpPr>
            <p:grpSpPr>
              <a:xfrm>
                <a:off x="2249857" y="4038116"/>
                <a:ext cx="1688123" cy="1447800"/>
                <a:chOff x="2515648" y="4016712"/>
                <a:chExt cx="1688123" cy="1447800"/>
              </a:xfrm>
            </p:grpSpPr>
            <p:grpSp>
              <p:nvGrpSpPr>
                <p:cNvPr id="426" name="Group 3"/>
                <p:cNvGrpSpPr/>
                <p:nvPr>
                  <p:custDataLst>
                    <p:tags r:id="rId267"/>
                  </p:custDataLst>
                </p:nvPr>
              </p:nvGrpSpPr>
              <p:grpSpPr>
                <a:xfrm>
                  <a:off x="2515648" y="4016712"/>
                  <a:ext cx="1688123" cy="1447800"/>
                  <a:chOff x="1776" y="2400"/>
                  <a:chExt cx="768" cy="912"/>
                </a:xfrm>
              </p:grpSpPr>
              <p:sp>
                <p:nvSpPr>
                  <p:cNvPr id="430" name="Text Box 4"/>
                  <p:cNvSpPr txBox="1">
                    <a:spLocks noChangeArrowheads="1"/>
                  </p:cNvSpPr>
                  <p:nvPr>
                    <p:custDataLst>
                      <p:tags r:id="rId268"/>
                    </p:custDataLst>
                  </p:nvPr>
                </p:nvSpPr>
                <p:spPr bwMode="auto">
                  <a:xfrm>
                    <a:off x="1776" y="2883"/>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solidFill>
                          <a:srgbClr val="C00000"/>
                        </a:solidFill>
                        <a:latin typeface="楷体" panose="02010609060101010101" charset="-122"/>
                        <a:ea typeface="楷体" panose="02010609060101010101" charset="-122"/>
                      </a:rPr>
                      <a:t>水</a:t>
                    </a:r>
                    <a:endParaRPr lang="zh-CN" altLang="en-US" sz="2800" b="1">
                      <a:solidFill>
                        <a:srgbClr val="C00000"/>
                      </a:solidFill>
                      <a:latin typeface="楷体" panose="02010609060101010101" charset="-122"/>
                      <a:ea typeface="楷体" panose="02010609060101010101" charset="-122"/>
                    </a:endParaRPr>
                  </a:p>
                </p:txBody>
              </p:sp>
              <p:grpSp>
                <p:nvGrpSpPr>
                  <p:cNvPr id="431" name="xjhzja8"/>
                  <p:cNvGrpSpPr/>
                  <p:nvPr>
                    <p:custDataLst>
                      <p:tags r:id="rId269"/>
                    </p:custDataLst>
                  </p:nvPr>
                </p:nvGrpSpPr>
                <p:grpSpPr>
                  <a:xfrm>
                    <a:off x="1920" y="2400"/>
                    <a:ext cx="624" cy="912"/>
                    <a:chOff x="7739" y="816"/>
                    <a:chExt cx="1740" cy="1890"/>
                  </a:xfrm>
                </p:grpSpPr>
                <p:sp>
                  <p:nvSpPr>
                    <p:cNvPr id="432" name="AutoShape 7"/>
                    <p:cNvSpPr>
                      <a:spLocks noChangeArrowheads="1"/>
                    </p:cNvSpPr>
                    <p:nvPr>
                      <p:custDataLst>
                        <p:tags r:id="rId270"/>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楷体" panose="02010609060101010101" charset="-122"/>
                        <a:ea typeface="楷体" panose="02010609060101010101" charset="-122"/>
                      </a:endParaRPr>
                    </a:p>
                  </p:txBody>
                </p:sp>
                <p:sp>
                  <p:nvSpPr>
                    <p:cNvPr id="433" name="Freeform 8"/>
                    <p:cNvSpPr>
                      <a:spLocks noChangeArrowheads="1"/>
                    </p:cNvSpPr>
                    <p:nvPr>
                      <p:custDataLst>
                        <p:tags r:id="rId271"/>
                      </p:custDataLst>
                    </p:nvPr>
                  </p:nvSpPr>
                  <p:spPr bwMode="auto">
                    <a:xfrm>
                      <a:off x="7739" y="816"/>
                      <a:ext cx="1740"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楷体" panose="02010609060101010101" charset="-122"/>
                        <a:ea typeface="楷体" panose="02010609060101010101" charset="-122"/>
                      </a:endParaRPr>
                    </a:p>
                  </p:txBody>
                </p:sp>
              </p:grpSp>
            </p:grpSp>
            <p:grpSp>
              <p:nvGrpSpPr>
                <p:cNvPr id="427" name="组合 426"/>
                <p:cNvGrpSpPr/>
                <p:nvPr>
                  <p:custDataLst>
                    <p:tags r:id="rId272"/>
                  </p:custDataLst>
                </p:nvPr>
              </p:nvGrpSpPr>
              <p:grpSpPr>
                <a:xfrm>
                  <a:off x="3020590" y="4413780"/>
                  <a:ext cx="1111239" cy="1049604"/>
                  <a:chOff x="8938273" y="2766677"/>
                  <a:chExt cx="1137723" cy="1049604"/>
                </a:xfrm>
              </p:grpSpPr>
              <p:sp>
                <p:nvSpPr>
                  <p:cNvPr id="428" name="矩形: 圆角 427"/>
                  <p:cNvSpPr/>
                  <p:nvPr>
                    <p:custDataLst>
                      <p:tags r:id="rId273"/>
                    </p:custDataLst>
                  </p:nvPr>
                </p:nvSpPr>
                <p:spPr>
                  <a:xfrm>
                    <a:off x="8940880" y="2885756"/>
                    <a:ext cx="1135116" cy="930525"/>
                  </a:xfrm>
                  <a:prstGeom prst="roundRect">
                    <a:avLst>
                      <a:gd name="adj" fmla="val 121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矩形 428"/>
                  <p:cNvSpPr/>
                  <p:nvPr>
                    <p:custDataLst>
                      <p:tags r:id="rId274"/>
                    </p:custDataLst>
                  </p:nvPr>
                </p:nvSpPr>
                <p:spPr>
                  <a:xfrm>
                    <a:off x="8938273" y="2766677"/>
                    <a:ext cx="1137720" cy="3847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59" name="组合 458"/>
              <p:cNvGrpSpPr/>
              <p:nvPr>
                <p:custDataLst>
                  <p:tags r:id="rId275"/>
                </p:custDataLst>
              </p:nvPr>
            </p:nvGrpSpPr>
            <p:grpSpPr>
              <a:xfrm>
                <a:off x="2991812" y="1066975"/>
                <a:ext cx="632596" cy="3911793"/>
                <a:chOff x="3257603" y="1045571"/>
                <a:chExt cx="632596" cy="3911793"/>
              </a:xfrm>
            </p:grpSpPr>
            <p:grpSp>
              <p:nvGrpSpPr>
                <p:cNvPr id="225" name="组合 224"/>
                <p:cNvGrpSpPr/>
                <p:nvPr>
                  <p:custDataLst>
                    <p:tags r:id="rId276"/>
                  </p:custDataLst>
                </p:nvPr>
              </p:nvGrpSpPr>
              <p:grpSpPr>
                <a:xfrm>
                  <a:off x="3496047" y="1579765"/>
                  <a:ext cx="84893" cy="1180120"/>
                  <a:chOff x="1267483" y="1348731"/>
                  <a:chExt cx="84893" cy="1180120"/>
                </a:xfrm>
              </p:grpSpPr>
              <p:sp>
                <p:nvSpPr>
                  <p:cNvPr id="423" name="Freeform 2"/>
                  <p:cNvSpPr/>
                  <p:nvPr>
                    <p:custDataLst>
                      <p:tags r:id="rId277"/>
                    </p:custDataLst>
                  </p:nvPr>
                </p:nvSpPr>
                <p:spPr bwMode="auto">
                  <a:xfrm>
                    <a:off x="1267483" y="1348731"/>
                    <a:ext cx="84893" cy="424402"/>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chemeClr val="tx1">
                        <a:lumMod val="85000"/>
                        <a:lumOff val="15000"/>
                      </a:schemeClr>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24" name="直接连接符 423"/>
                  <p:cNvCxnSpPr/>
                  <p:nvPr>
                    <p:custDataLst>
                      <p:tags r:id="rId278"/>
                    </p:custDataLst>
                  </p:nvPr>
                </p:nvCxnSpPr>
                <p:spPr>
                  <a:xfrm>
                    <a:off x="1318420" y="1834273"/>
                    <a:ext cx="2580" cy="69457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
                <p:cNvGrpSpPr/>
                <p:nvPr>
                  <p:custDataLst>
                    <p:tags r:id="rId279"/>
                  </p:custDataLst>
                </p:nvPr>
              </p:nvGrpSpPr>
              <p:grpSpPr>
                <a:xfrm>
                  <a:off x="3281826" y="1045571"/>
                  <a:ext cx="553654" cy="2856262"/>
                  <a:chOff x="3959" y="8296"/>
                  <a:chExt cx="472" cy="2706"/>
                </a:xfrm>
              </p:grpSpPr>
              <p:grpSp>
                <p:nvGrpSpPr>
                  <p:cNvPr id="236" name="Group 3"/>
                  <p:cNvGrpSpPr/>
                  <p:nvPr>
                    <p:custDataLst>
                      <p:tags r:id="rId280"/>
                    </p:custDataLst>
                  </p:nvPr>
                </p:nvGrpSpPr>
                <p:grpSpPr>
                  <a:xfrm>
                    <a:off x="3960" y="8296"/>
                    <a:ext cx="468" cy="2004"/>
                    <a:chOff x="3909" y="8381"/>
                    <a:chExt cx="468" cy="2004"/>
                  </a:xfrm>
                </p:grpSpPr>
                <p:grpSp>
                  <p:nvGrpSpPr>
                    <p:cNvPr id="258" name="Group 4"/>
                    <p:cNvGrpSpPr/>
                    <p:nvPr>
                      <p:custDataLst>
                        <p:tags r:id="rId281"/>
                      </p:custDataLst>
                    </p:nvPr>
                  </p:nvGrpSpPr>
                  <p:grpSpPr>
                    <a:xfrm>
                      <a:off x="3909" y="8381"/>
                      <a:ext cx="468" cy="2004"/>
                      <a:chOff x="3909" y="8381"/>
                      <a:chExt cx="468" cy="2004"/>
                    </a:xfrm>
                  </p:grpSpPr>
                  <p:grpSp>
                    <p:nvGrpSpPr>
                      <p:cNvPr id="260" name="Group 5"/>
                      <p:cNvGrpSpPr/>
                      <p:nvPr>
                        <p:custDataLst>
                          <p:tags r:id="rId282"/>
                        </p:custDataLst>
                      </p:nvPr>
                    </p:nvGrpSpPr>
                    <p:grpSpPr>
                      <a:xfrm>
                        <a:off x="3909" y="8673"/>
                        <a:ext cx="468" cy="1712"/>
                        <a:chOff x="3649" y="8336"/>
                        <a:chExt cx="468" cy="1712"/>
                      </a:xfrm>
                    </p:grpSpPr>
                    <p:grpSp>
                      <p:nvGrpSpPr>
                        <p:cNvPr id="264" name="Group 6"/>
                        <p:cNvGrpSpPr/>
                        <p:nvPr>
                          <p:custDataLst>
                            <p:tags r:id="rId283"/>
                          </p:custDataLst>
                        </p:nvPr>
                      </p:nvGrpSpPr>
                      <p:grpSpPr>
                        <a:xfrm>
                          <a:off x="3649" y="8336"/>
                          <a:ext cx="468" cy="1712"/>
                          <a:chOff x="3649" y="8336"/>
                          <a:chExt cx="468" cy="1712"/>
                        </a:xfrm>
                      </p:grpSpPr>
                      <p:grpSp>
                        <p:nvGrpSpPr>
                          <p:cNvPr id="407" name="Group 7"/>
                          <p:cNvGrpSpPr/>
                          <p:nvPr>
                            <p:custDataLst>
                              <p:tags r:id="rId284"/>
                            </p:custDataLst>
                          </p:nvPr>
                        </p:nvGrpSpPr>
                        <p:grpSpPr>
                          <a:xfrm>
                            <a:off x="3649" y="8336"/>
                            <a:ext cx="468" cy="1712"/>
                            <a:chOff x="5197" y="6890"/>
                            <a:chExt cx="468" cy="1712"/>
                          </a:xfrm>
                        </p:grpSpPr>
                        <p:grpSp>
                          <p:nvGrpSpPr>
                            <p:cNvPr id="409" name="Group 8"/>
                            <p:cNvGrpSpPr/>
                            <p:nvPr>
                              <p:custDataLst>
                                <p:tags r:id="rId285"/>
                              </p:custDataLst>
                            </p:nvPr>
                          </p:nvGrpSpPr>
                          <p:grpSpPr>
                            <a:xfrm>
                              <a:off x="5197" y="6890"/>
                              <a:ext cx="468" cy="1620"/>
                              <a:chOff x="3057" y="6744"/>
                              <a:chExt cx="468" cy="1620"/>
                            </a:xfrm>
                          </p:grpSpPr>
                          <p:grpSp>
                            <p:nvGrpSpPr>
                              <p:cNvPr id="417" name="Group 9"/>
                              <p:cNvGrpSpPr/>
                              <p:nvPr>
                                <p:custDataLst>
                                  <p:tags r:id="rId286"/>
                                </p:custDataLst>
                              </p:nvPr>
                            </p:nvGrpSpPr>
                            <p:grpSpPr>
                              <a:xfrm>
                                <a:off x="3060" y="6744"/>
                                <a:ext cx="465" cy="285"/>
                                <a:chOff x="3126" y="6744"/>
                                <a:chExt cx="465" cy="285"/>
                              </a:xfrm>
                            </p:grpSpPr>
                            <p:sp>
                              <p:nvSpPr>
                                <p:cNvPr id="420" name="Arc 10"/>
                                <p:cNvSpPr>
                                  <a:spLocks noChangeAspect="1"/>
                                </p:cNvSpPr>
                                <p:nvPr>
                                  <p:custDataLst>
                                    <p:tags r:id="rId287"/>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1" name="Freeform 11"/>
                                <p:cNvSpPr/>
                                <p:nvPr>
                                  <p:custDataLst>
                                    <p:tags r:id="rId288"/>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22" name="Freeform 12"/>
                                <p:cNvSpPr/>
                                <p:nvPr>
                                  <p:custDataLst>
                                    <p:tags r:id="rId289"/>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18" name="Freeform 13"/>
                              <p:cNvSpPr/>
                              <p:nvPr>
                                <p:custDataLst>
                                  <p:tags r:id="rId290"/>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19" name="Freeform 14"/>
                              <p:cNvSpPr/>
                              <p:nvPr>
                                <p:custDataLst>
                                  <p:tags r:id="rId291"/>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10" name="Group 15"/>
                            <p:cNvGrpSpPr/>
                            <p:nvPr>
                              <p:custDataLst>
                                <p:tags r:id="rId292"/>
                              </p:custDataLst>
                            </p:nvPr>
                          </p:nvGrpSpPr>
                          <p:grpSpPr>
                            <a:xfrm flipH="1" flipV="1">
                              <a:off x="5197" y="6982"/>
                              <a:ext cx="468" cy="1620"/>
                              <a:chOff x="3057" y="6744"/>
                              <a:chExt cx="468" cy="1620"/>
                            </a:xfrm>
                          </p:grpSpPr>
                          <p:grpSp>
                            <p:nvGrpSpPr>
                              <p:cNvPr id="411" name="Group 16"/>
                              <p:cNvGrpSpPr/>
                              <p:nvPr>
                                <p:custDataLst>
                                  <p:tags r:id="rId293"/>
                                </p:custDataLst>
                              </p:nvPr>
                            </p:nvGrpSpPr>
                            <p:grpSpPr>
                              <a:xfrm>
                                <a:off x="3060" y="6744"/>
                                <a:ext cx="465" cy="285"/>
                                <a:chOff x="3126" y="6744"/>
                                <a:chExt cx="465" cy="285"/>
                              </a:xfrm>
                            </p:grpSpPr>
                            <p:sp>
                              <p:nvSpPr>
                                <p:cNvPr id="414" name="Arc 17"/>
                                <p:cNvSpPr>
                                  <a:spLocks noChangeAspect="1"/>
                                </p:cNvSpPr>
                                <p:nvPr>
                                  <p:custDataLst>
                                    <p:tags r:id="rId294"/>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5" name="Freeform 18"/>
                                <p:cNvSpPr/>
                                <p:nvPr>
                                  <p:custDataLst>
                                    <p:tags r:id="rId295"/>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16" name="Freeform 19"/>
                                <p:cNvSpPr/>
                                <p:nvPr>
                                  <p:custDataLst>
                                    <p:tags r:id="rId296"/>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12" name="Freeform 20"/>
                              <p:cNvSpPr/>
                              <p:nvPr>
                                <p:custDataLst>
                                  <p:tags r:id="rId297"/>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13" name="Freeform 21"/>
                              <p:cNvSpPr/>
                              <p:nvPr>
                                <p:custDataLst>
                                  <p:tags r:id="rId298"/>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408" name="AutoShape 22"/>
                          <p:cNvSpPr>
                            <a:spLocks noChangeArrowheads="1"/>
                          </p:cNvSpPr>
                          <p:nvPr>
                            <p:custDataLst>
                              <p:tags r:id="rId299"/>
                            </p:custDataLst>
                          </p:nvPr>
                        </p:nvSpPr>
                        <p:spPr bwMode="auto">
                          <a:xfrm>
                            <a:off x="3822" y="8553"/>
                            <a:ext cx="113" cy="1259"/>
                          </a:xfrm>
                          <a:prstGeom prst="roundRect">
                            <a:avLst>
                              <a:gd name="adj" fmla="val 16667"/>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65" name="Group 23"/>
                        <p:cNvGrpSpPr/>
                        <p:nvPr>
                          <p:custDataLst>
                            <p:tags r:id="rId300"/>
                          </p:custDataLst>
                        </p:nvPr>
                      </p:nvGrpSpPr>
                      <p:grpSpPr>
                        <a:xfrm>
                          <a:off x="3945" y="8594"/>
                          <a:ext cx="79" cy="1191"/>
                          <a:chOff x="2574" y="8220"/>
                          <a:chExt cx="79" cy="1125"/>
                        </a:xfrm>
                      </p:grpSpPr>
                      <p:grpSp>
                        <p:nvGrpSpPr>
                          <p:cNvPr id="337" name="Group 24"/>
                          <p:cNvGrpSpPr/>
                          <p:nvPr>
                            <p:custDataLst>
                              <p:tags r:id="rId301"/>
                            </p:custDataLst>
                          </p:nvPr>
                        </p:nvGrpSpPr>
                        <p:grpSpPr>
                          <a:xfrm>
                            <a:off x="2574" y="8220"/>
                            <a:ext cx="79" cy="225"/>
                            <a:chOff x="2574" y="8220"/>
                            <a:chExt cx="79" cy="225"/>
                          </a:xfrm>
                        </p:grpSpPr>
                        <p:grpSp>
                          <p:nvGrpSpPr>
                            <p:cNvPr id="394" name="Group 25"/>
                            <p:cNvGrpSpPr/>
                            <p:nvPr>
                              <p:custDataLst>
                                <p:tags r:id="rId302"/>
                              </p:custDataLst>
                            </p:nvPr>
                          </p:nvGrpSpPr>
                          <p:grpSpPr>
                            <a:xfrm>
                              <a:off x="2574" y="8355"/>
                              <a:ext cx="57" cy="45"/>
                              <a:chOff x="2574" y="8355"/>
                              <a:chExt cx="57" cy="45"/>
                            </a:xfrm>
                          </p:grpSpPr>
                          <p:sp>
                            <p:nvSpPr>
                              <p:cNvPr id="405" name="Line 26"/>
                              <p:cNvSpPr>
                                <a:spLocks noChangeShapeType="1"/>
                              </p:cNvSpPr>
                              <p:nvPr>
                                <p:custDataLst>
                                  <p:tags r:id="rId30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06" name="Line 27"/>
                              <p:cNvSpPr>
                                <a:spLocks noChangeShapeType="1"/>
                              </p:cNvSpPr>
                              <p:nvPr>
                                <p:custDataLst>
                                  <p:tags r:id="rId30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95" name="Group 28"/>
                            <p:cNvGrpSpPr/>
                            <p:nvPr>
                              <p:custDataLst>
                                <p:tags r:id="rId305"/>
                              </p:custDataLst>
                            </p:nvPr>
                          </p:nvGrpSpPr>
                          <p:grpSpPr>
                            <a:xfrm>
                              <a:off x="2574" y="8310"/>
                              <a:ext cx="57" cy="45"/>
                              <a:chOff x="2574" y="8355"/>
                              <a:chExt cx="57" cy="45"/>
                            </a:xfrm>
                          </p:grpSpPr>
                          <p:sp>
                            <p:nvSpPr>
                              <p:cNvPr id="403" name="Line 29"/>
                              <p:cNvSpPr>
                                <a:spLocks noChangeShapeType="1"/>
                              </p:cNvSpPr>
                              <p:nvPr>
                                <p:custDataLst>
                                  <p:tags r:id="rId30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04" name="Line 30"/>
                              <p:cNvSpPr>
                                <a:spLocks noChangeShapeType="1"/>
                              </p:cNvSpPr>
                              <p:nvPr>
                                <p:custDataLst>
                                  <p:tags r:id="rId30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96" name="Group 31"/>
                            <p:cNvGrpSpPr/>
                            <p:nvPr>
                              <p:custDataLst>
                                <p:tags r:id="rId308"/>
                              </p:custDataLst>
                            </p:nvPr>
                          </p:nvGrpSpPr>
                          <p:grpSpPr>
                            <a:xfrm>
                              <a:off x="2574" y="8265"/>
                              <a:ext cx="57" cy="45"/>
                              <a:chOff x="2574" y="8355"/>
                              <a:chExt cx="57" cy="45"/>
                            </a:xfrm>
                          </p:grpSpPr>
                          <p:sp>
                            <p:nvSpPr>
                              <p:cNvPr id="401" name="Line 32"/>
                              <p:cNvSpPr>
                                <a:spLocks noChangeShapeType="1"/>
                              </p:cNvSpPr>
                              <p:nvPr>
                                <p:custDataLst>
                                  <p:tags r:id="rId30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02" name="Line 33"/>
                              <p:cNvSpPr>
                                <a:spLocks noChangeShapeType="1"/>
                              </p:cNvSpPr>
                              <p:nvPr>
                                <p:custDataLst>
                                  <p:tags r:id="rId31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97" name="Line 34"/>
                            <p:cNvSpPr>
                              <a:spLocks noChangeShapeType="1"/>
                            </p:cNvSpPr>
                            <p:nvPr>
                              <p:custDataLst>
                                <p:tags r:id="rId311"/>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98" name="Line 35"/>
                            <p:cNvSpPr>
                              <a:spLocks noChangeShapeType="1"/>
                            </p:cNvSpPr>
                            <p:nvPr>
                              <p:custDataLst>
                                <p:tags r:id="rId31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99" name="Line 36"/>
                            <p:cNvSpPr>
                              <a:spLocks noChangeShapeType="1"/>
                            </p:cNvSpPr>
                            <p:nvPr>
                              <p:custDataLst>
                                <p:tags r:id="rId313"/>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00" name="Line 37"/>
                            <p:cNvSpPr>
                              <a:spLocks noChangeShapeType="1"/>
                            </p:cNvSpPr>
                            <p:nvPr>
                              <p:custDataLst>
                                <p:tags r:id="rId314"/>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38" name="Group 38"/>
                          <p:cNvGrpSpPr/>
                          <p:nvPr>
                            <p:custDataLst>
                              <p:tags r:id="rId315"/>
                            </p:custDataLst>
                          </p:nvPr>
                        </p:nvGrpSpPr>
                        <p:grpSpPr>
                          <a:xfrm>
                            <a:off x="2574" y="8445"/>
                            <a:ext cx="79" cy="225"/>
                            <a:chOff x="2574" y="8220"/>
                            <a:chExt cx="79" cy="225"/>
                          </a:xfrm>
                        </p:grpSpPr>
                        <p:grpSp>
                          <p:nvGrpSpPr>
                            <p:cNvPr id="381" name="Group 39"/>
                            <p:cNvGrpSpPr/>
                            <p:nvPr>
                              <p:custDataLst>
                                <p:tags r:id="rId316"/>
                              </p:custDataLst>
                            </p:nvPr>
                          </p:nvGrpSpPr>
                          <p:grpSpPr>
                            <a:xfrm>
                              <a:off x="2574" y="8355"/>
                              <a:ext cx="57" cy="45"/>
                              <a:chOff x="2574" y="8355"/>
                              <a:chExt cx="57" cy="45"/>
                            </a:xfrm>
                          </p:grpSpPr>
                          <p:sp>
                            <p:nvSpPr>
                              <p:cNvPr id="392" name="Line 40"/>
                              <p:cNvSpPr>
                                <a:spLocks noChangeShapeType="1"/>
                              </p:cNvSpPr>
                              <p:nvPr>
                                <p:custDataLst>
                                  <p:tags r:id="rId31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93" name="Line 41"/>
                              <p:cNvSpPr>
                                <a:spLocks noChangeShapeType="1"/>
                              </p:cNvSpPr>
                              <p:nvPr>
                                <p:custDataLst>
                                  <p:tags r:id="rId31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82" name="Group 42"/>
                            <p:cNvGrpSpPr/>
                            <p:nvPr>
                              <p:custDataLst>
                                <p:tags r:id="rId319"/>
                              </p:custDataLst>
                            </p:nvPr>
                          </p:nvGrpSpPr>
                          <p:grpSpPr>
                            <a:xfrm>
                              <a:off x="2574" y="8310"/>
                              <a:ext cx="57" cy="45"/>
                              <a:chOff x="2574" y="8355"/>
                              <a:chExt cx="57" cy="45"/>
                            </a:xfrm>
                          </p:grpSpPr>
                          <p:sp>
                            <p:nvSpPr>
                              <p:cNvPr id="390" name="Line 43"/>
                              <p:cNvSpPr>
                                <a:spLocks noChangeShapeType="1"/>
                              </p:cNvSpPr>
                              <p:nvPr>
                                <p:custDataLst>
                                  <p:tags r:id="rId32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91" name="Line 44"/>
                              <p:cNvSpPr>
                                <a:spLocks noChangeShapeType="1"/>
                              </p:cNvSpPr>
                              <p:nvPr>
                                <p:custDataLst>
                                  <p:tags r:id="rId32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83" name="Group 45"/>
                            <p:cNvGrpSpPr/>
                            <p:nvPr>
                              <p:custDataLst>
                                <p:tags r:id="rId322"/>
                              </p:custDataLst>
                            </p:nvPr>
                          </p:nvGrpSpPr>
                          <p:grpSpPr>
                            <a:xfrm>
                              <a:off x="2574" y="8265"/>
                              <a:ext cx="57" cy="45"/>
                              <a:chOff x="2574" y="8355"/>
                              <a:chExt cx="57" cy="45"/>
                            </a:xfrm>
                          </p:grpSpPr>
                          <p:sp>
                            <p:nvSpPr>
                              <p:cNvPr id="388" name="Line 46"/>
                              <p:cNvSpPr>
                                <a:spLocks noChangeShapeType="1"/>
                              </p:cNvSpPr>
                              <p:nvPr>
                                <p:custDataLst>
                                  <p:tags r:id="rId32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89" name="Line 47"/>
                              <p:cNvSpPr>
                                <a:spLocks noChangeShapeType="1"/>
                              </p:cNvSpPr>
                              <p:nvPr>
                                <p:custDataLst>
                                  <p:tags r:id="rId32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84" name="Line 48"/>
                            <p:cNvSpPr>
                              <a:spLocks noChangeShapeType="1"/>
                            </p:cNvSpPr>
                            <p:nvPr>
                              <p:custDataLst>
                                <p:tags r:id="rId325"/>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85" name="Line 49"/>
                            <p:cNvSpPr>
                              <a:spLocks noChangeShapeType="1"/>
                            </p:cNvSpPr>
                            <p:nvPr>
                              <p:custDataLst>
                                <p:tags r:id="rId32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86" name="Line 50"/>
                            <p:cNvSpPr>
                              <a:spLocks noChangeShapeType="1"/>
                            </p:cNvSpPr>
                            <p:nvPr>
                              <p:custDataLst>
                                <p:tags r:id="rId327"/>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87" name="Line 51"/>
                            <p:cNvSpPr>
                              <a:spLocks noChangeShapeType="1"/>
                            </p:cNvSpPr>
                            <p:nvPr>
                              <p:custDataLst>
                                <p:tags r:id="rId328"/>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39" name="Group 52"/>
                          <p:cNvGrpSpPr/>
                          <p:nvPr>
                            <p:custDataLst>
                              <p:tags r:id="rId329"/>
                            </p:custDataLst>
                          </p:nvPr>
                        </p:nvGrpSpPr>
                        <p:grpSpPr>
                          <a:xfrm>
                            <a:off x="2574" y="8670"/>
                            <a:ext cx="79" cy="225"/>
                            <a:chOff x="2574" y="8220"/>
                            <a:chExt cx="79" cy="225"/>
                          </a:xfrm>
                        </p:grpSpPr>
                        <p:grpSp>
                          <p:nvGrpSpPr>
                            <p:cNvPr id="368" name="Group 53"/>
                            <p:cNvGrpSpPr/>
                            <p:nvPr>
                              <p:custDataLst>
                                <p:tags r:id="rId330"/>
                              </p:custDataLst>
                            </p:nvPr>
                          </p:nvGrpSpPr>
                          <p:grpSpPr>
                            <a:xfrm>
                              <a:off x="2574" y="8355"/>
                              <a:ext cx="57" cy="45"/>
                              <a:chOff x="2574" y="8355"/>
                              <a:chExt cx="57" cy="45"/>
                            </a:xfrm>
                          </p:grpSpPr>
                          <p:sp>
                            <p:nvSpPr>
                              <p:cNvPr id="379" name="Line 54"/>
                              <p:cNvSpPr>
                                <a:spLocks noChangeShapeType="1"/>
                              </p:cNvSpPr>
                              <p:nvPr>
                                <p:custDataLst>
                                  <p:tags r:id="rId33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80" name="Line 55"/>
                              <p:cNvSpPr>
                                <a:spLocks noChangeShapeType="1"/>
                              </p:cNvSpPr>
                              <p:nvPr>
                                <p:custDataLst>
                                  <p:tags r:id="rId33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69" name="Group 56"/>
                            <p:cNvGrpSpPr/>
                            <p:nvPr>
                              <p:custDataLst>
                                <p:tags r:id="rId333"/>
                              </p:custDataLst>
                            </p:nvPr>
                          </p:nvGrpSpPr>
                          <p:grpSpPr>
                            <a:xfrm>
                              <a:off x="2574" y="8310"/>
                              <a:ext cx="57" cy="45"/>
                              <a:chOff x="2574" y="8355"/>
                              <a:chExt cx="57" cy="45"/>
                            </a:xfrm>
                          </p:grpSpPr>
                          <p:sp>
                            <p:nvSpPr>
                              <p:cNvPr id="377" name="Line 57"/>
                              <p:cNvSpPr>
                                <a:spLocks noChangeShapeType="1"/>
                              </p:cNvSpPr>
                              <p:nvPr>
                                <p:custDataLst>
                                  <p:tags r:id="rId33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8" name="Line 58"/>
                              <p:cNvSpPr>
                                <a:spLocks noChangeShapeType="1"/>
                              </p:cNvSpPr>
                              <p:nvPr>
                                <p:custDataLst>
                                  <p:tags r:id="rId33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70" name="Group 59"/>
                            <p:cNvGrpSpPr/>
                            <p:nvPr>
                              <p:custDataLst>
                                <p:tags r:id="rId336"/>
                              </p:custDataLst>
                            </p:nvPr>
                          </p:nvGrpSpPr>
                          <p:grpSpPr>
                            <a:xfrm>
                              <a:off x="2574" y="8265"/>
                              <a:ext cx="57" cy="45"/>
                              <a:chOff x="2574" y="8355"/>
                              <a:chExt cx="57" cy="45"/>
                            </a:xfrm>
                          </p:grpSpPr>
                          <p:sp>
                            <p:nvSpPr>
                              <p:cNvPr id="375" name="Line 60"/>
                              <p:cNvSpPr>
                                <a:spLocks noChangeShapeType="1"/>
                              </p:cNvSpPr>
                              <p:nvPr>
                                <p:custDataLst>
                                  <p:tags r:id="rId33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6" name="Line 61"/>
                              <p:cNvSpPr>
                                <a:spLocks noChangeShapeType="1"/>
                              </p:cNvSpPr>
                              <p:nvPr>
                                <p:custDataLst>
                                  <p:tags r:id="rId33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71" name="Line 62"/>
                            <p:cNvSpPr>
                              <a:spLocks noChangeShapeType="1"/>
                            </p:cNvSpPr>
                            <p:nvPr>
                              <p:custDataLst>
                                <p:tags r:id="rId339"/>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2" name="Line 63"/>
                            <p:cNvSpPr>
                              <a:spLocks noChangeShapeType="1"/>
                            </p:cNvSpPr>
                            <p:nvPr>
                              <p:custDataLst>
                                <p:tags r:id="rId34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3" name="Line 64"/>
                            <p:cNvSpPr>
                              <a:spLocks noChangeShapeType="1"/>
                            </p:cNvSpPr>
                            <p:nvPr>
                              <p:custDataLst>
                                <p:tags r:id="rId341"/>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4" name="Line 65"/>
                            <p:cNvSpPr>
                              <a:spLocks noChangeShapeType="1"/>
                            </p:cNvSpPr>
                            <p:nvPr>
                              <p:custDataLst>
                                <p:tags r:id="rId342"/>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40" name="Group 66"/>
                          <p:cNvGrpSpPr/>
                          <p:nvPr>
                            <p:custDataLst>
                              <p:tags r:id="rId343"/>
                            </p:custDataLst>
                          </p:nvPr>
                        </p:nvGrpSpPr>
                        <p:grpSpPr>
                          <a:xfrm>
                            <a:off x="2574" y="8895"/>
                            <a:ext cx="79" cy="225"/>
                            <a:chOff x="2574" y="8220"/>
                            <a:chExt cx="79" cy="225"/>
                          </a:xfrm>
                        </p:grpSpPr>
                        <p:grpSp>
                          <p:nvGrpSpPr>
                            <p:cNvPr id="355" name="Group 67"/>
                            <p:cNvGrpSpPr/>
                            <p:nvPr>
                              <p:custDataLst>
                                <p:tags r:id="rId344"/>
                              </p:custDataLst>
                            </p:nvPr>
                          </p:nvGrpSpPr>
                          <p:grpSpPr>
                            <a:xfrm>
                              <a:off x="2574" y="8355"/>
                              <a:ext cx="57" cy="45"/>
                              <a:chOff x="2574" y="8355"/>
                              <a:chExt cx="57" cy="45"/>
                            </a:xfrm>
                          </p:grpSpPr>
                          <p:sp>
                            <p:nvSpPr>
                              <p:cNvPr id="366" name="Line 68"/>
                              <p:cNvSpPr>
                                <a:spLocks noChangeShapeType="1"/>
                              </p:cNvSpPr>
                              <p:nvPr>
                                <p:custDataLst>
                                  <p:tags r:id="rId34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67" name="Line 69"/>
                              <p:cNvSpPr>
                                <a:spLocks noChangeShapeType="1"/>
                              </p:cNvSpPr>
                              <p:nvPr>
                                <p:custDataLst>
                                  <p:tags r:id="rId34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56" name="Group 70"/>
                            <p:cNvGrpSpPr/>
                            <p:nvPr>
                              <p:custDataLst>
                                <p:tags r:id="rId347"/>
                              </p:custDataLst>
                            </p:nvPr>
                          </p:nvGrpSpPr>
                          <p:grpSpPr>
                            <a:xfrm>
                              <a:off x="2574" y="8310"/>
                              <a:ext cx="57" cy="45"/>
                              <a:chOff x="2574" y="8355"/>
                              <a:chExt cx="57" cy="45"/>
                            </a:xfrm>
                          </p:grpSpPr>
                          <p:sp>
                            <p:nvSpPr>
                              <p:cNvPr id="364" name="Line 71"/>
                              <p:cNvSpPr>
                                <a:spLocks noChangeShapeType="1"/>
                              </p:cNvSpPr>
                              <p:nvPr>
                                <p:custDataLst>
                                  <p:tags r:id="rId34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65" name="Line 72"/>
                              <p:cNvSpPr>
                                <a:spLocks noChangeShapeType="1"/>
                              </p:cNvSpPr>
                              <p:nvPr>
                                <p:custDataLst>
                                  <p:tags r:id="rId34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57" name="Group 73"/>
                            <p:cNvGrpSpPr/>
                            <p:nvPr>
                              <p:custDataLst>
                                <p:tags r:id="rId350"/>
                              </p:custDataLst>
                            </p:nvPr>
                          </p:nvGrpSpPr>
                          <p:grpSpPr>
                            <a:xfrm>
                              <a:off x="2574" y="8265"/>
                              <a:ext cx="57" cy="45"/>
                              <a:chOff x="2574" y="8355"/>
                              <a:chExt cx="57" cy="45"/>
                            </a:xfrm>
                          </p:grpSpPr>
                          <p:sp>
                            <p:nvSpPr>
                              <p:cNvPr id="362" name="Line 74"/>
                              <p:cNvSpPr>
                                <a:spLocks noChangeShapeType="1"/>
                              </p:cNvSpPr>
                              <p:nvPr>
                                <p:custDataLst>
                                  <p:tags r:id="rId35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63" name="Line 75"/>
                              <p:cNvSpPr>
                                <a:spLocks noChangeShapeType="1"/>
                              </p:cNvSpPr>
                              <p:nvPr>
                                <p:custDataLst>
                                  <p:tags r:id="rId35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58" name="Line 76"/>
                            <p:cNvSpPr>
                              <a:spLocks noChangeShapeType="1"/>
                            </p:cNvSpPr>
                            <p:nvPr>
                              <p:custDataLst>
                                <p:tags r:id="rId353"/>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59" name="Line 77"/>
                            <p:cNvSpPr>
                              <a:spLocks noChangeShapeType="1"/>
                            </p:cNvSpPr>
                            <p:nvPr>
                              <p:custDataLst>
                                <p:tags r:id="rId35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60" name="Line 78"/>
                            <p:cNvSpPr>
                              <a:spLocks noChangeShapeType="1"/>
                            </p:cNvSpPr>
                            <p:nvPr>
                              <p:custDataLst>
                                <p:tags r:id="rId355"/>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61" name="Line 79"/>
                            <p:cNvSpPr>
                              <a:spLocks noChangeShapeType="1"/>
                            </p:cNvSpPr>
                            <p:nvPr>
                              <p:custDataLst>
                                <p:tags r:id="rId356"/>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41" name="Group 80"/>
                          <p:cNvGrpSpPr/>
                          <p:nvPr>
                            <p:custDataLst>
                              <p:tags r:id="rId357"/>
                            </p:custDataLst>
                          </p:nvPr>
                        </p:nvGrpSpPr>
                        <p:grpSpPr>
                          <a:xfrm>
                            <a:off x="2574" y="9120"/>
                            <a:ext cx="79" cy="225"/>
                            <a:chOff x="2574" y="8220"/>
                            <a:chExt cx="79" cy="225"/>
                          </a:xfrm>
                        </p:grpSpPr>
                        <p:grpSp>
                          <p:nvGrpSpPr>
                            <p:cNvPr id="342" name="Group 81"/>
                            <p:cNvGrpSpPr/>
                            <p:nvPr>
                              <p:custDataLst>
                                <p:tags r:id="rId358"/>
                              </p:custDataLst>
                            </p:nvPr>
                          </p:nvGrpSpPr>
                          <p:grpSpPr>
                            <a:xfrm>
                              <a:off x="2574" y="8355"/>
                              <a:ext cx="57" cy="45"/>
                              <a:chOff x="2574" y="8355"/>
                              <a:chExt cx="57" cy="45"/>
                            </a:xfrm>
                          </p:grpSpPr>
                          <p:sp>
                            <p:nvSpPr>
                              <p:cNvPr id="353" name="Line 82"/>
                              <p:cNvSpPr>
                                <a:spLocks noChangeShapeType="1"/>
                              </p:cNvSpPr>
                              <p:nvPr>
                                <p:custDataLst>
                                  <p:tags r:id="rId35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54" name="Line 83"/>
                              <p:cNvSpPr>
                                <a:spLocks noChangeShapeType="1"/>
                              </p:cNvSpPr>
                              <p:nvPr>
                                <p:custDataLst>
                                  <p:tags r:id="rId36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43" name="Group 84"/>
                            <p:cNvGrpSpPr/>
                            <p:nvPr>
                              <p:custDataLst>
                                <p:tags r:id="rId361"/>
                              </p:custDataLst>
                            </p:nvPr>
                          </p:nvGrpSpPr>
                          <p:grpSpPr>
                            <a:xfrm>
                              <a:off x="2574" y="8310"/>
                              <a:ext cx="57" cy="45"/>
                              <a:chOff x="2574" y="8355"/>
                              <a:chExt cx="57" cy="45"/>
                            </a:xfrm>
                          </p:grpSpPr>
                          <p:sp>
                            <p:nvSpPr>
                              <p:cNvPr id="351" name="Line 85"/>
                              <p:cNvSpPr>
                                <a:spLocks noChangeShapeType="1"/>
                              </p:cNvSpPr>
                              <p:nvPr>
                                <p:custDataLst>
                                  <p:tags r:id="rId36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52" name="Line 86"/>
                              <p:cNvSpPr>
                                <a:spLocks noChangeShapeType="1"/>
                              </p:cNvSpPr>
                              <p:nvPr>
                                <p:custDataLst>
                                  <p:tags r:id="rId36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44" name="Group 87"/>
                            <p:cNvGrpSpPr/>
                            <p:nvPr>
                              <p:custDataLst>
                                <p:tags r:id="rId364"/>
                              </p:custDataLst>
                            </p:nvPr>
                          </p:nvGrpSpPr>
                          <p:grpSpPr>
                            <a:xfrm>
                              <a:off x="2574" y="8265"/>
                              <a:ext cx="57" cy="45"/>
                              <a:chOff x="2574" y="8355"/>
                              <a:chExt cx="57" cy="45"/>
                            </a:xfrm>
                          </p:grpSpPr>
                          <p:sp>
                            <p:nvSpPr>
                              <p:cNvPr id="349" name="Line 88"/>
                              <p:cNvSpPr>
                                <a:spLocks noChangeShapeType="1"/>
                              </p:cNvSpPr>
                              <p:nvPr>
                                <p:custDataLst>
                                  <p:tags r:id="rId36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50" name="Line 89"/>
                              <p:cNvSpPr>
                                <a:spLocks noChangeShapeType="1"/>
                              </p:cNvSpPr>
                              <p:nvPr>
                                <p:custDataLst>
                                  <p:tags r:id="rId36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45" name="Line 90"/>
                            <p:cNvSpPr>
                              <a:spLocks noChangeShapeType="1"/>
                            </p:cNvSpPr>
                            <p:nvPr>
                              <p:custDataLst>
                                <p:tags r:id="rId367"/>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46" name="Line 91"/>
                            <p:cNvSpPr>
                              <a:spLocks noChangeShapeType="1"/>
                            </p:cNvSpPr>
                            <p:nvPr>
                              <p:custDataLst>
                                <p:tags r:id="rId36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47" name="Line 92"/>
                            <p:cNvSpPr>
                              <a:spLocks noChangeShapeType="1"/>
                            </p:cNvSpPr>
                            <p:nvPr>
                              <p:custDataLst>
                                <p:tags r:id="rId369"/>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48" name="Line 93"/>
                            <p:cNvSpPr>
                              <a:spLocks noChangeShapeType="1"/>
                            </p:cNvSpPr>
                            <p:nvPr>
                              <p:custDataLst>
                                <p:tags r:id="rId370"/>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nvGrpSpPr>
                        <p:cNvPr id="266" name="Group 94"/>
                        <p:cNvGrpSpPr/>
                        <p:nvPr>
                          <p:custDataLst>
                            <p:tags r:id="rId371"/>
                          </p:custDataLst>
                        </p:nvPr>
                      </p:nvGrpSpPr>
                      <p:grpSpPr>
                        <a:xfrm flipH="1">
                          <a:off x="3735" y="8595"/>
                          <a:ext cx="79" cy="1191"/>
                          <a:chOff x="2574" y="8220"/>
                          <a:chExt cx="79" cy="1125"/>
                        </a:xfrm>
                      </p:grpSpPr>
                      <p:grpSp>
                        <p:nvGrpSpPr>
                          <p:cNvPr id="267" name="Group 95"/>
                          <p:cNvGrpSpPr/>
                          <p:nvPr>
                            <p:custDataLst>
                              <p:tags r:id="rId372"/>
                            </p:custDataLst>
                          </p:nvPr>
                        </p:nvGrpSpPr>
                        <p:grpSpPr>
                          <a:xfrm>
                            <a:off x="2574" y="8220"/>
                            <a:ext cx="79" cy="225"/>
                            <a:chOff x="2574" y="8220"/>
                            <a:chExt cx="79" cy="225"/>
                          </a:xfrm>
                        </p:grpSpPr>
                        <p:grpSp>
                          <p:nvGrpSpPr>
                            <p:cNvPr id="324" name="Group 96"/>
                            <p:cNvGrpSpPr/>
                            <p:nvPr>
                              <p:custDataLst>
                                <p:tags r:id="rId373"/>
                              </p:custDataLst>
                            </p:nvPr>
                          </p:nvGrpSpPr>
                          <p:grpSpPr>
                            <a:xfrm>
                              <a:off x="2574" y="8355"/>
                              <a:ext cx="57" cy="45"/>
                              <a:chOff x="2574" y="8355"/>
                              <a:chExt cx="57" cy="45"/>
                            </a:xfrm>
                          </p:grpSpPr>
                          <p:sp>
                            <p:nvSpPr>
                              <p:cNvPr id="335" name="Line 97"/>
                              <p:cNvSpPr>
                                <a:spLocks noChangeShapeType="1"/>
                              </p:cNvSpPr>
                              <p:nvPr>
                                <p:custDataLst>
                                  <p:tags r:id="rId37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36" name="Line 98"/>
                              <p:cNvSpPr>
                                <a:spLocks noChangeShapeType="1"/>
                              </p:cNvSpPr>
                              <p:nvPr>
                                <p:custDataLst>
                                  <p:tags r:id="rId37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25" name="Group 99"/>
                            <p:cNvGrpSpPr/>
                            <p:nvPr>
                              <p:custDataLst>
                                <p:tags r:id="rId376"/>
                              </p:custDataLst>
                            </p:nvPr>
                          </p:nvGrpSpPr>
                          <p:grpSpPr>
                            <a:xfrm>
                              <a:off x="2574" y="8310"/>
                              <a:ext cx="57" cy="45"/>
                              <a:chOff x="2574" y="8355"/>
                              <a:chExt cx="57" cy="45"/>
                            </a:xfrm>
                          </p:grpSpPr>
                          <p:sp>
                            <p:nvSpPr>
                              <p:cNvPr id="333" name="Line 100"/>
                              <p:cNvSpPr>
                                <a:spLocks noChangeShapeType="1"/>
                              </p:cNvSpPr>
                              <p:nvPr>
                                <p:custDataLst>
                                  <p:tags r:id="rId37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34" name="Line 101"/>
                              <p:cNvSpPr>
                                <a:spLocks noChangeShapeType="1"/>
                              </p:cNvSpPr>
                              <p:nvPr>
                                <p:custDataLst>
                                  <p:tags r:id="rId37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26" name="Group 102"/>
                            <p:cNvGrpSpPr/>
                            <p:nvPr>
                              <p:custDataLst>
                                <p:tags r:id="rId379"/>
                              </p:custDataLst>
                            </p:nvPr>
                          </p:nvGrpSpPr>
                          <p:grpSpPr>
                            <a:xfrm>
                              <a:off x="2574" y="8265"/>
                              <a:ext cx="57" cy="45"/>
                              <a:chOff x="2574" y="8355"/>
                              <a:chExt cx="57" cy="45"/>
                            </a:xfrm>
                          </p:grpSpPr>
                          <p:sp>
                            <p:nvSpPr>
                              <p:cNvPr id="331" name="Line 103"/>
                              <p:cNvSpPr>
                                <a:spLocks noChangeShapeType="1"/>
                              </p:cNvSpPr>
                              <p:nvPr>
                                <p:custDataLst>
                                  <p:tags r:id="rId38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32" name="Line 104"/>
                              <p:cNvSpPr>
                                <a:spLocks noChangeShapeType="1"/>
                              </p:cNvSpPr>
                              <p:nvPr>
                                <p:custDataLst>
                                  <p:tags r:id="rId38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27" name="Line 105"/>
                            <p:cNvSpPr>
                              <a:spLocks noChangeShapeType="1"/>
                            </p:cNvSpPr>
                            <p:nvPr>
                              <p:custDataLst>
                                <p:tags r:id="rId382"/>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28" name="Line 106"/>
                            <p:cNvSpPr>
                              <a:spLocks noChangeShapeType="1"/>
                            </p:cNvSpPr>
                            <p:nvPr>
                              <p:custDataLst>
                                <p:tags r:id="rId38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29" name="Line 107"/>
                            <p:cNvSpPr>
                              <a:spLocks noChangeShapeType="1"/>
                            </p:cNvSpPr>
                            <p:nvPr>
                              <p:custDataLst>
                                <p:tags r:id="rId384"/>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30" name="Line 108"/>
                            <p:cNvSpPr>
                              <a:spLocks noChangeShapeType="1"/>
                            </p:cNvSpPr>
                            <p:nvPr>
                              <p:custDataLst>
                                <p:tags r:id="rId385"/>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68" name="Group 109"/>
                          <p:cNvGrpSpPr/>
                          <p:nvPr>
                            <p:custDataLst>
                              <p:tags r:id="rId386"/>
                            </p:custDataLst>
                          </p:nvPr>
                        </p:nvGrpSpPr>
                        <p:grpSpPr>
                          <a:xfrm>
                            <a:off x="2574" y="8445"/>
                            <a:ext cx="79" cy="225"/>
                            <a:chOff x="2574" y="8220"/>
                            <a:chExt cx="79" cy="225"/>
                          </a:xfrm>
                        </p:grpSpPr>
                        <p:grpSp>
                          <p:nvGrpSpPr>
                            <p:cNvPr id="311" name="Group 110"/>
                            <p:cNvGrpSpPr/>
                            <p:nvPr>
                              <p:custDataLst>
                                <p:tags r:id="rId387"/>
                              </p:custDataLst>
                            </p:nvPr>
                          </p:nvGrpSpPr>
                          <p:grpSpPr>
                            <a:xfrm>
                              <a:off x="2574" y="8355"/>
                              <a:ext cx="57" cy="45"/>
                              <a:chOff x="2574" y="8355"/>
                              <a:chExt cx="57" cy="45"/>
                            </a:xfrm>
                          </p:grpSpPr>
                          <p:sp>
                            <p:nvSpPr>
                              <p:cNvPr id="322" name="Line 111"/>
                              <p:cNvSpPr>
                                <a:spLocks noChangeShapeType="1"/>
                              </p:cNvSpPr>
                              <p:nvPr>
                                <p:custDataLst>
                                  <p:tags r:id="rId38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23" name="Line 112"/>
                              <p:cNvSpPr>
                                <a:spLocks noChangeShapeType="1"/>
                              </p:cNvSpPr>
                              <p:nvPr>
                                <p:custDataLst>
                                  <p:tags r:id="rId38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12" name="Group 113"/>
                            <p:cNvGrpSpPr/>
                            <p:nvPr>
                              <p:custDataLst>
                                <p:tags r:id="rId390"/>
                              </p:custDataLst>
                            </p:nvPr>
                          </p:nvGrpSpPr>
                          <p:grpSpPr>
                            <a:xfrm>
                              <a:off x="2574" y="8310"/>
                              <a:ext cx="57" cy="45"/>
                              <a:chOff x="2574" y="8355"/>
                              <a:chExt cx="57" cy="45"/>
                            </a:xfrm>
                          </p:grpSpPr>
                          <p:sp>
                            <p:nvSpPr>
                              <p:cNvPr id="320" name="Line 114"/>
                              <p:cNvSpPr>
                                <a:spLocks noChangeShapeType="1"/>
                              </p:cNvSpPr>
                              <p:nvPr>
                                <p:custDataLst>
                                  <p:tags r:id="rId39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21" name="Line 115"/>
                              <p:cNvSpPr>
                                <a:spLocks noChangeShapeType="1"/>
                              </p:cNvSpPr>
                              <p:nvPr>
                                <p:custDataLst>
                                  <p:tags r:id="rId39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13" name="Group 116"/>
                            <p:cNvGrpSpPr/>
                            <p:nvPr>
                              <p:custDataLst>
                                <p:tags r:id="rId393"/>
                              </p:custDataLst>
                            </p:nvPr>
                          </p:nvGrpSpPr>
                          <p:grpSpPr>
                            <a:xfrm>
                              <a:off x="2574" y="8265"/>
                              <a:ext cx="57" cy="45"/>
                              <a:chOff x="2574" y="8355"/>
                              <a:chExt cx="57" cy="45"/>
                            </a:xfrm>
                          </p:grpSpPr>
                          <p:sp>
                            <p:nvSpPr>
                              <p:cNvPr id="318" name="Line 117"/>
                              <p:cNvSpPr>
                                <a:spLocks noChangeShapeType="1"/>
                              </p:cNvSpPr>
                              <p:nvPr>
                                <p:custDataLst>
                                  <p:tags r:id="rId39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9" name="Line 118"/>
                              <p:cNvSpPr>
                                <a:spLocks noChangeShapeType="1"/>
                              </p:cNvSpPr>
                              <p:nvPr>
                                <p:custDataLst>
                                  <p:tags r:id="rId39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14" name="Line 119"/>
                            <p:cNvSpPr>
                              <a:spLocks noChangeShapeType="1"/>
                            </p:cNvSpPr>
                            <p:nvPr>
                              <p:custDataLst>
                                <p:tags r:id="rId396"/>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5" name="Line 120"/>
                            <p:cNvSpPr>
                              <a:spLocks noChangeShapeType="1"/>
                            </p:cNvSpPr>
                            <p:nvPr>
                              <p:custDataLst>
                                <p:tags r:id="rId39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6" name="Line 121"/>
                            <p:cNvSpPr>
                              <a:spLocks noChangeShapeType="1"/>
                            </p:cNvSpPr>
                            <p:nvPr>
                              <p:custDataLst>
                                <p:tags r:id="rId398"/>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7" name="Line 122"/>
                            <p:cNvSpPr>
                              <a:spLocks noChangeShapeType="1"/>
                            </p:cNvSpPr>
                            <p:nvPr>
                              <p:custDataLst>
                                <p:tags r:id="rId399"/>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69" name="Group 123"/>
                          <p:cNvGrpSpPr/>
                          <p:nvPr>
                            <p:custDataLst>
                              <p:tags r:id="rId400"/>
                            </p:custDataLst>
                          </p:nvPr>
                        </p:nvGrpSpPr>
                        <p:grpSpPr>
                          <a:xfrm>
                            <a:off x="2574" y="8670"/>
                            <a:ext cx="79" cy="225"/>
                            <a:chOff x="2574" y="8220"/>
                            <a:chExt cx="79" cy="225"/>
                          </a:xfrm>
                        </p:grpSpPr>
                        <p:grpSp>
                          <p:nvGrpSpPr>
                            <p:cNvPr id="298" name="Group 124"/>
                            <p:cNvGrpSpPr/>
                            <p:nvPr>
                              <p:custDataLst>
                                <p:tags r:id="rId401"/>
                              </p:custDataLst>
                            </p:nvPr>
                          </p:nvGrpSpPr>
                          <p:grpSpPr>
                            <a:xfrm>
                              <a:off x="2574" y="8355"/>
                              <a:ext cx="57" cy="45"/>
                              <a:chOff x="2574" y="8355"/>
                              <a:chExt cx="57" cy="45"/>
                            </a:xfrm>
                          </p:grpSpPr>
                          <p:sp>
                            <p:nvSpPr>
                              <p:cNvPr id="309" name="Line 125"/>
                              <p:cNvSpPr>
                                <a:spLocks noChangeShapeType="1"/>
                              </p:cNvSpPr>
                              <p:nvPr>
                                <p:custDataLst>
                                  <p:tags r:id="rId40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0" name="Line 126"/>
                              <p:cNvSpPr>
                                <a:spLocks noChangeShapeType="1"/>
                              </p:cNvSpPr>
                              <p:nvPr>
                                <p:custDataLst>
                                  <p:tags r:id="rId40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99" name="Group 127"/>
                            <p:cNvGrpSpPr/>
                            <p:nvPr>
                              <p:custDataLst>
                                <p:tags r:id="rId404"/>
                              </p:custDataLst>
                            </p:nvPr>
                          </p:nvGrpSpPr>
                          <p:grpSpPr>
                            <a:xfrm>
                              <a:off x="2574" y="8310"/>
                              <a:ext cx="57" cy="45"/>
                              <a:chOff x="2574" y="8355"/>
                              <a:chExt cx="57" cy="45"/>
                            </a:xfrm>
                          </p:grpSpPr>
                          <p:sp>
                            <p:nvSpPr>
                              <p:cNvPr id="307" name="Line 128"/>
                              <p:cNvSpPr>
                                <a:spLocks noChangeShapeType="1"/>
                              </p:cNvSpPr>
                              <p:nvPr>
                                <p:custDataLst>
                                  <p:tags r:id="rId40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8" name="Line 129"/>
                              <p:cNvSpPr>
                                <a:spLocks noChangeShapeType="1"/>
                              </p:cNvSpPr>
                              <p:nvPr>
                                <p:custDataLst>
                                  <p:tags r:id="rId40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00" name="Group 130"/>
                            <p:cNvGrpSpPr/>
                            <p:nvPr>
                              <p:custDataLst>
                                <p:tags r:id="rId407"/>
                              </p:custDataLst>
                            </p:nvPr>
                          </p:nvGrpSpPr>
                          <p:grpSpPr>
                            <a:xfrm>
                              <a:off x="2574" y="8265"/>
                              <a:ext cx="57" cy="45"/>
                              <a:chOff x="2574" y="8355"/>
                              <a:chExt cx="57" cy="45"/>
                            </a:xfrm>
                          </p:grpSpPr>
                          <p:sp>
                            <p:nvSpPr>
                              <p:cNvPr id="305" name="Line 131"/>
                              <p:cNvSpPr>
                                <a:spLocks noChangeShapeType="1"/>
                              </p:cNvSpPr>
                              <p:nvPr>
                                <p:custDataLst>
                                  <p:tags r:id="rId40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6" name="Line 132"/>
                              <p:cNvSpPr>
                                <a:spLocks noChangeShapeType="1"/>
                              </p:cNvSpPr>
                              <p:nvPr>
                                <p:custDataLst>
                                  <p:tags r:id="rId40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301" name="Line 133"/>
                            <p:cNvSpPr>
                              <a:spLocks noChangeShapeType="1"/>
                            </p:cNvSpPr>
                            <p:nvPr>
                              <p:custDataLst>
                                <p:tags r:id="rId410"/>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2" name="Line 134"/>
                            <p:cNvSpPr>
                              <a:spLocks noChangeShapeType="1"/>
                            </p:cNvSpPr>
                            <p:nvPr>
                              <p:custDataLst>
                                <p:tags r:id="rId41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3" name="Line 135"/>
                            <p:cNvSpPr>
                              <a:spLocks noChangeShapeType="1"/>
                            </p:cNvSpPr>
                            <p:nvPr>
                              <p:custDataLst>
                                <p:tags r:id="rId412"/>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4" name="Line 136"/>
                            <p:cNvSpPr>
                              <a:spLocks noChangeShapeType="1"/>
                            </p:cNvSpPr>
                            <p:nvPr>
                              <p:custDataLst>
                                <p:tags r:id="rId413"/>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70" name="Group 137"/>
                          <p:cNvGrpSpPr/>
                          <p:nvPr>
                            <p:custDataLst>
                              <p:tags r:id="rId414"/>
                            </p:custDataLst>
                          </p:nvPr>
                        </p:nvGrpSpPr>
                        <p:grpSpPr>
                          <a:xfrm>
                            <a:off x="2574" y="8895"/>
                            <a:ext cx="79" cy="225"/>
                            <a:chOff x="2574" y="8220"/>
                            <a:chExt cx="79" cy="225"/>
                          </a:xfrm>
                        </p:grpSpPr>
                        <p:grpSp>
                          <p:nvGrpSpPr>
                            <p:cNvPr id="285" name="Group 138"/>
                            <p:cNvGrpSpPr/>
                            <p:nvPr>
                              <p:custDataLst>
                                <p:tags r:id="rId415"/>
                              </p:custDataLst>
                            </p:nvPr>
                          </p:nvGrpSpPr>
                          <p:grpSpPr>
                            <a:xfrm>
                              <a:off x="2574" y="8355"/>
                              <a:ext cx="57" cy="45"/>
                              <a:chOff x="2574" y="8355"/>
                              <a:chExt cx="57" cy="45"/>
                            </a:xfrm>
                          </p:grpSpPr>
                          <p:sp>
                            <p:nvSpPr>
                              <p:cNvPr id="296" name="Line 139"/>
                              <p:cNvSpPr>
                                <a:spLocks noChangeShapeType="1"/>
                              </p:cNvSpPr>
                              <p:nvPr>
                                <p:custDataLst>
                                  <p:tags r:id="rId41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97" name="Line 140"/>
                              <p:cNvSpPr>
                                <a:spLocks noChangeShapeType="1"/>
                              </p:cNvSpPr>
                              <p:nvPr>
                                <p:custDataLst>
                                  <p:tags r:id="rId41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86" name="Group 141"/>
                            <p:cNvGrpSpPr/>
                            <p:nvPr>
                              <p:custDataLst>
                                <p:tags r:id="rId418"/>
                              </p:custDataLst>
                            </p:nvPr>
                          </p:nvGrpSpPr>
                          <p:grpSpPr>
                            <a:xfrm>
                              <a:off x="2574" y="8310"/>
                              <a:ext cx="57" cy="45"/>
                              <a:chOff x="2574" y="8355"/>
                              <a:chExt cx="57" cy="45"/>
                            </a:xfrm>
                          </p:grpSpPr>
                          <p:sp>
                            <p:nvSpPr>
                              <p:cNvPr id="294" name="Line 142"/>
                              <p:cNvSpPr>
                                <a:spLocks noChangeShapeType="1"/>
                              </p:cNvSpPr>
                              <p:nvPr>
                                <p:custDataLst>
                                  <p:tags r:id="rId41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95" name="Line 143"/>
                              <p:cNvSpPr>
                                <a:spLocks noChangeShapeType="1"/>
                              </p:cNvSpPr>
                              <p:nvPr>
                                <p:custDataLst>
                                  <p:tags r:id="rId42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87" name="Group 144"/>
                            <p:cNvGrpSpPr/>
                            <p:nvPr>
                              <p:custDataLst>
                                <p:tags r:id="rId421"/>
                              </p:custDataLst>
                            </p:nvPr>
                          </p:nvGrpSpPr>
                          <p:grpSpPr>
                            <a:xfrm>
                              <a:off x="2574" y="8265"/>
                              <a:ext cx="57" cy="45"/>
                              <a:chOff x="2574" y="8355"/>
                              <a:chExt cx="57" cy="45"/>
                            </a:xfrm>
                          </p:grpSpPr>
                          <p:sp>
                            <p:nvSpPr>
                              <p:cNvPr id="292" name="Line 145"/>
                              <p:cNvSpPr>
                                <a:spLocks noChangeShapeType="1"/>
                              </p:cNvSpPr>
                              <p:nvPr>
                                <p:custDataLst>
                                  <p:tags r:id="rId42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93" name="Line 146"/>
                              <p:cNvSpPr>
                                <a:spLocks noChangeShapeType="1"/>
                              </p:cNvSpPr>
                              <p:nvPr>
                                <p:custDataLst>
                                  <p:tags r:id="rId42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88" name="Line 147"/>
                            <p:cNvSpPr>
                              <a:spLocks noChangeShapeType="1"/>
                            </p:cNvSpPr>
                            <p:nvPr>
                              <p:custDataLst>
                                <p:tags r:id="rId424"/>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9" name="Line 148"/>
                            <p:cNvSpPr>
                              <a:spLocks noChangeShapeType="1"/>
                            </p:cNvSpPr>
                            <p:nvPr>
                              <p:custDataLst>
                                <p:tags r:id="rId42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90" name="Line 149"/>
                            <p:cNvSpPr>
                              <a:spLocks noChangeShapeType="1"/>
                            </p:cNvSpPr>
                            <p:nvPr>
                              <p:custDataLst>
                                <p:tags r:id="rId426"/>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91" name="Line 150"/>
                            <p:cNvSpPr>
                              <a:spLocks noChangeShapeType="1"/>
                            </p:cNvSpPr>
                            <p:nvPr>
                              <p:custDataLst>
                                <p:tags r:id="rId427"/>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71" name="Group 151"/>
                          <p:cNvGrpSpPr/>
                          <p:nvPr>
                            <p:custDataLst>
                              <p:tags r:id="rId428"/>
                            </p:custDataLst>
                          </p:nvPr>
                        </p:nvGrpSpPr>
                        <p:grpSpPr>
                          <a:xfrm>
                            <a:off x="2574" y="9120"/>
                            <a:ext cx="79" cy="225"/>
                            <a:chOff x="2574" y="8220"/>
                            <a:chExt cx="79" cy="225"/>
                          </a:xfrm>
                        </p:grpSpPr>
                        <p:grpSp>
                          <p:nvGrpSpPr>
                            <p:cNvPr id="272" name="Group 152"/>
                            <p:cNvGrpSpPr/>
                            <p:nvPr>
                              <p:custDataLst>
                                <p:tags r:id="rId429"/>
                              </p:custDataLst>
                            </p:nvPr>
                          </p:nvGrpSpPr>
                          <p:grpSpPr>
                            <a:xfrm>
                              <a:off x="2574" y="8355"/>
                              <a:ext cx="57" cy="45"/>
                              <a:chOff x="2574" y="8355"/>
                              <a:chExt cx="57" cy="45"/>
                            </a:xfrm>
                          </p:grpSpPr>
                          <p:sp>
                            <p:nvSpPr>
                              <p:cNvPr id="283" name="Line 153"/>
                              <p:cNvSpPr>
                                <a:spLocks noChangeShapeType="1"/>
                              </p:cNvSpPr>
                              <p:nvPr>
                                <p:custDataLst>
                                  <p:tags r:id="rId43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4" name="Line 154"/>
                              <p:cNvSpPr>
                                <a:spLocks noChangeShapeType="1"/>
                              </p:cNvSpPr>
                              <p:nvPr>
                                <p:custDataLst>
                                  <p:tags r:id="rId43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73" name="Group 155"/>
                            <p:cNvGrpSpPr/>
                            <p:nvPr>
                              <p:custDataLst>
                                <p:tags r:id="rId432"/>
                              </p:custDataLst>
                            </p:nvPr>
                          </p:nvGrpSpPr>
                          <p:grpSpPr>
                            <a:xfrm>
                              <a:off x="2574" y="8310"/>
                              <a:ext cx="57" cy="45"/>
                              <a:chOff x="2574" y="8355"/>
                              <a:chExt cx="57" cy="45"/>
                            </a:xfrm>
                          </p:grpSpPr>
                          <p:sp>
                            <p:nvSpPr>
                              <p:cNvPr id="281" name="Line 156"/>
                              <p:cNvSpPr>
                                <a:spLocks noChangeShapeType="1"/>
                              </p:cNvSpPr>
                              <p:nvPr>
                                <p:custDataLst>
                                  <p:tags r:id="rId43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2" name="Line 157"/>
                              <p:cNvSpPr>
                                <a:spLocks noChangeShapeType="1"/>
                              </p:cNvSpPr>
                              <p:nvPr>
                                <p:custDataLst>
                                  <p:tags r:id="rId43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74" name="Group 158"/>
                            <p:cNvGrpSpPr/>
                            <p:nvPr>
                              <p:custDataLst>
                                <p:tags r:id="rId435"/>
                              </p:custDataLst>
                            </p:nvPr>
                          </p:nvGrpSpPr>
                          <p:grpSpPr>
                            <a:xfrm>
                              <a:off x="2574" y="8265"/>
                              <a:ext cx="57" cy="45"/>
                              <a:chOff x="2574" y="8355"/>
                              <a:chExt cx="57" cy="45"/>
                            </a:xfrm>
                          </p:grpSpPr>
                          <p:sp>
                            <p:nvSpPr>
                              <p:cNvPr id="279" name="Line 159"/>
                              <p:cNvSpPr>
                                <a:spLocks noChangeShapeType="1"/>
                              </p:cNvSpPr>
                              <p:nvPr>
                                <p:custDataLst>
                                  <p:tags r:id="rId43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0" name="Line 160"/>
                              <p:cNvSpPr>
                                <a:spLocks noChangeShapeType="1"/>
                              </p:cNvSpPr>
                              <p:nvPr>
                                <p:custDataLst>
                                  <p:tags r:id="rId43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75" name="Line 161"/>
                            <p:cNvSpPr>
                              <a:spLocks noChangeShapeType="1"/>
                            </p:cNvSpPr>
                            <p:nvPr>
                              <p:custDataLst>
                                <p:tags r:id="rId438"/>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76" name="Line 162"/>
                            <p:cNvSpPr>
                              <a:spLocks noChangeShapeType="1"/>
                            </p:cNvSpPr>
                            <p:nvPr>
                              <p:custDataLst>
                                <p:tags r:id="rId43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77" name="Line 163"/>
                            <p:cNvSpPr>
                              <a:spLocks noChangeShapeType="1"/>
                            </p:cNvSpPr>
                            <p:nvPr>
                              <p:custDataLst>
                                <p:tags r:id="rId440"/>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78" name="Line 164"/>
                            <p:cNvSpPr>
                              <a:spLocks noChangeShapeType="1"/>
                            </p:cNvSpPr>
                            <p:nvPr>
                              <p:custDataLst>
                                <p:tags r:id="rId441"/>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grpSp>
                    <p:nvGrpSpPr>
                      <p:cNvPr id="261" name="Group 165"/>
                      <p:cNvGrpSpPr/>
                      <p:nvPr>
                        <p:custDataLst>
                          <p:tags r:id="rId442"/>
                        </p:custDataLst>
                      </p:nvPr>
                    </p:nvGrpSpPr>
                    <p:grpSpPr>
                      <a:xfrm>
                        <a:off x="4002" y="8381"/>
                        <a:ext cx="283" cy="283"/>
                        <a:chOff x="3960" y="8294"/>
                        <a:chExt cx="363" cy="363"/>
                      </a:xfrm>
                    </p:grpSpPr>
                    <p:sp>
                      <p:nvSpPr>
                        <p:cNvPr id="262" name="Oval 166"/>
                        <p:cNvSpPr>
                          <a:spLocks noChangeArrowheads="1"/>
                        </p:cNvSpPr>
                        <p:nvPr>
                          <p:custDataLst>
                            <p:tags r:id="rId443"/>
                          </p:custDataLst>
                        </p:nvPr>
                      </p:nvSpPr>
                      <p:spPr bwMode="auto">
                        <a:xfrm>
                          <a:off x="3960" y="8294"/>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63" name="Oval 167"/>
                        <p:cNvSpPr>
                          <a:spLocks noChangeArrowheads="1"/>
                        </p:cNvSpPr>
                        <p:nvPr>
                          <p:custDataLst>
                            <p:tags r:id="rId444"/>
                          </p:custDataLst>
                        </p:nvPr>
                      </p:nvSpPr>
                      <p:spPr bwMode="auto">
                        <a:xfrm>
                          <a:off x="4002" y="8333"/>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259" name="AutoShape 168"/>
                    <p:cNvSpPr>
                      <a:spLocks noChangeArrowheads="1"/>
                    </p:cNvSpPr>
                    <p:nvPr>
                      <p:custDataLst>
                        <p:tags r:id="rId445"/>
                      </p:custDataLst>
                    </p:nvPr>
                  </p:nvSpPr>
                  <p:spPr bwMode="auto">
                    <a:xfrm>
                      <a:off x="4128" y="8616"/>
                      <a:ext cx="45" cy="91"/>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237" name="Group 169"/>
                  <p:cNvGrpSpPr/>
                  <p:nvPr>
                    <p:custDataLst>
                      <p:tags r:id="rId446"/>
                    </p:custDataLst>
                  </p:nvPr>
                </p:nvGrpSpPr>
                <p:grpSpPr>
                  <a:xfrm>
                    <a:off x="4085" y="10627"/>
                    <a:ext cx="230" cy="375"/>
                    <a:chOff x="2328" y="9999"/>
                    <a:chExt cx="230" cy="375"/>
                  </a:xfrm>
                </p:grpSpPr>
                <p:sp>
                  <p:nvSpPr>
                    <p:cNvPr id="255" name="Oval 170"/>
                    <p:cNvSpPr>
                      <a:spLocks noChangeArrowheads="1"/>
                    </p:cNvSpPr>
                    <p:nvPr>
                      <p:custDataLst>
                        <p:tags r:id="rId447"/>
                      </p:custDataLst>
                    </p:nvPr>
                  </p:nvSpPr>
                  <p:spPr bwMode="auto">
                    <a:xfrm>
                      <a:off x="2331" y="10176"/>
                      <a:ext cx="227" cy="198"/>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56" name="Line 171"/>
                    <p:cNvSpPr>
                      <a:spLocks noChangeShapeType="1"/>
                    </p:cNvSpPr>
                    <p:nvPr>
                      <p:custDataLst>
                        <p:tags r:id="rId448"/>
                      </p:custDataLst>
                    </p:nvPr>
                  </p:nvSpPr>
                  <p:spPr bwMode="auto">
                    <a:xfrm flipH="1">
                      <a:off x="2451" y="9999"/>
                      <a:ext cx="0" cy="17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57" name="Rectangle 172"/>
                    <p:cNvSpPr>
                      <a:spLocks noChangeArrowheads="1"/>
                    </p:cNvSpPr>
                    <p:nvPr>
                      <p:custDataLst>
                        <p:tags r:id="rId449"/>
                      </p:custDataLst>
                    </p:nvPr>
                  </p:nvSpPr>
                  <p:spPr bwMode="auto">
                    <a:xfrm>
                      <a:off x="2328" y="10146"/>
                      <a:ext cx="108" cy="85"/>
                    </a:xfrm>
                    <a:prstGeom prst="rect">
                      <a:avLst/>
                    </a:prstGeom>
                    <a:solidFill>
                      <a:srgbClr val="FFFFFF"/>
                    </a:solidFill>
                    <a:ln w="19050" algn="ctr">
                      <a:solidFill>
                        <a:schemeClr val="bg1"/>
                      </a:solidFill>
                      <a:miter lim="800000"/>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aphicFrame>
                <p:nvGraphicFramePr>
                  <p:cNvPr id="238" name="对象 237"/>
                  <p:cNvGraphicFramePr>
                    <a:graphicFrameLocks noChangeAspect="1"/>
                  </p:cNvGraphicFramePr>
                  <p:nvPr>
                    <p:custDataLst>
                      <p:tags r:id="rId450"/>
                    </p:custDataLst>
                  </p:nvPr>
                </p:nvGraphicFramePr>
                <p:xfrm>
                  <a:off x="4113" y="8656"/>
                  <a:ext cx="136" cy="144"/>
                </p:xfrm>
                <a:graphic>
                  <a:graphicData uri="http://schemas.openxmlformats.org/presentationml/2006/ole">
                    <mc:AlternateContent>
                      <mc:Choice xmlns:v="urn:schemas-microsoft-com:vml" Requires="v">
                        <p:oleObj spid="_x0000_s1095" r:id="rId451" imgW="165100" imgH="177800" progId="">
                          <p:embed/>
                        </p:oleObj>
                      </mc:Choice>
                      <mc:Fallback>
                        <p:oleObj r:id="rId451" imgW="165100" imgH="177800" progId="">
                          <p:embed/>
                          <p:pic>
                            <p:nvPicPr>
                              <p:cNvPr id="0" name="OLE substitute image"/>
                              <p:cNvPicPr/>
                              <p:nvPr/>
                            </p:nvPicPr>
                            <p:blipFill>
                              <a:blip r:embed="rId181">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239" name="对象 238"/>
                  <p:cNvGraphicFramePr>
                    <a:graphicFrameLocks noChangeAspect="1"/>
                  </p:cNvGraphicFramePr>
                  <p:nvPr>
                    <p:custDataLst>
                      <p:tags r:id="rId452"/>
                    </p:custDataLst>
                  </p:nvPr>
                </p:nvGraphicFramePr>
                <p:xfrm>
                  <a:off x="3975" y="9025"/>
                  <a:ext cx="67" cy="124"/>
                </p:xfrm>
                <a:graphic>
                  <a:graphicData uri="http://schemas.openxmlformats.org/presentationml/2006/ole">
                    <mc:AlternateContent>
                      <mc:Choice xmlns:v="urn:schemas-microsoft-com:vml" Requires="v">
                        <p:oleObj spid="_x0000_s1096" r:id="rId453" imgW="88900" imgH="164465" progId="">
                          <p:embed/>
                        </p:oleObj>
                      </mc:Choice>
                      <mc:Fallback>
                        <p:oleObj r:id="rId453" imgW="88900" imgH="164465" progId="">
                          <p:embed/>
                          <p:pic>
                            <p:nvPicPr>
                              <p:cNvPr id="0" name="OLE substitute image"/>
                              <p:cNvPicPr/>
                              <p:nvPr/>
                            </p:nvPicPr>
                            <p:blipFill>
                              <a:blip r:embed="rId184">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240" name="对象 239"/>
                  <p:cNvGraphicFramePr>
                    <a:graphicFrameLocks noChangeAspect="1"/>
                  </p:cNvGraphicFramePr>
                  <p:nvPr>
                    <p:custDataLst>
                      <p:tags r:id="rId454"/>
                    </p:custDataLst>
                  </p:nvPr>
                </p:nvGraphicFramePr>
                <p:xfrm>
                  <a:off x="3969" y="8779"/>
                  <a:ext cx="96" cy="133"/>
                </p:xfrm>
                <a:graphic>
                  <a:graphicData uri="http://schemas.openxmlformats.org/presentationml/2006/ole">
                    <mc:AlternateContent>
                      <mc:Choice xmlns:v="urn:schemas-microsoft-com:vml" Requires="v">
                        <p:oleObj spid="_x0000_s1097" r:id="rId455" imgW="127000" imgH="177165" progId="">
                          <p:embed/>
                        </p:oleObj>
                      </mc:Choice>
                      <mc:Fallback>
                        <p:oleObj r:id="rId455" imgW="127000" imgH="177165" progId="">
                          <p:embed/>
                          <p:pic>
                            <p:nvPicPr>
                              <p:cNvPr id="0" name="OLE substitute image"/>
                              <p:cNvPicPr/>
                              <p:nvPr/>
                            </p:nvPicPr>
                            <p:blipFill>
                              <a:blip r:embed="rId187">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241" name="对象 240"/>
                  <p:cNvGraphicFramePr>
                    <a:graphicFrameLocks noChangeAspect="1"/>
                  </p:cNvGraphicFramePr>
                  <p:nvPr>
                    <p:custDataLst>
                      <p:tags r:id="rId456"/>
                    </p:custDataLst>
                  </p:nvPr>
                </p:nvGraphicFramePr>
                <p:xfrm>
                  <a:off x="4335" y="8779"/>
                  <a:ext cx="96" cy="133"/>
                </p:xfrm>
                <a:graphic>
                  <a:graphicData uri="http://schemas.openxmlformats.org/presentationml/2006/ole">
                    <mc:AlternateContent>
                      <mc:Choice xmlns:v="urn:schemas-microsoft-com:vml" Requires="v">
                        <p:oleObj spid="_x0000_s1098" r:id="rId457" imgW="127000" imgH="177165" progId="">
                          <p:embed/>
                        </p:oleObj>
                      </mc:Choice>
                      <mc:Fallback>
                        <p:oleObj r:id="rId457" imgW="127000" imgH="177165" progId="">
                          <p:embed/>
                          <p:pic>
                            <p:nvPicPr>
                              <p:cNvPr id="0" name="OLE substitute image"/>
                              <p:cNvPicPr/>
                              <p:nvPr/>
                            </p:nvPicPr>
                            <p:blipFill>
                              <a:blip r:embed="rId190">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242" name="对象 241"/>
                  <p:cNvGraphicFramePr>
                    <a:graphicFrameLocks noChangeAspect="1"/>
                  </p:cNvGraphicFramePr>
                  <p:nvPr>
                    <p:custDataLst>
                      <p:tags r:id="rId458"/>
                    </p:custDataLst>
                  </p:nvPr>
                </p:nvGraphicFramePr>
                <p:xfrm>
                  <a:off x="4341" y="9019"/>
                  <a:ext cx="67" cy="124"/>
                </p:xfrm>
                <a:graphic>
                  <a:graphicData uri="http://schemas.openxmlformats.org/presentationml/2006/ole">
                    <mc:AlternateContent>
                      <mc:Choice xmlns:v="urn:schemas-microsoft-com:vml" Requires="v">
                        <p:oleObj spid="_x0000_s1099" r:id="rId459" imgW="88900" imgH="164465" progId="">
                          <p:embed/>
                        </p:oleObj>
                      </mc:Choice>
                      <mc:Fallback>
                        <p:oleObj r:id="rId459" imgW="88900" imgH="164465" progId="">
                          <p:embed/>
                          <p:pic>
                            <p:nvPicPr>
                              <p:cNvPr id="0" name="OLE substitute image"/>
                              <p:cNvPicPr/>
                              <p:nvPr/>
                            </p:nvPicPr>
                            <p:blipFill>
                              <a:blip r:embed="rId193">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243" name="对象 242"/>
                  <p:cNvGraphicFramePr>
                    <a:graphicFrameLocks noChangeAspect="1"/>
                  </p:cNvGraphicFramePr>
                  <p:nvPr>
                    <p:custDataLst>
                      <p:tags r:id="rId460"/>
                    </p:custDataLst>
                  </p:nvPr>
                </p:nvGraphicFramePr>
                <p:xfrm>
                  <a:off x="3959" y="9259"/>
                  <a:ext cx="96" cy="124"/>
                </p:xfrm>
                <a:graphic>
                  <a:graphicData uri="http://schemas.openxmlformats.org/presentationml/2006/ole">
                    <mc:AlternateContent>
                      <mc:Choice xmlns:v="urn:schemas-microsoft-com:vml" Requires="v">
                        <p:oleObj spid="_x0000_s1100" r:id="rId461" imgW="127000" imgH="165100" progId="">
                          <p:embed/>
                        </p:oleObj>
                      </mc:Choice>
                      <mc:Fallback>
                        <p:oleObj r:id="rId461" imgW="127000" imgH="165100" progId="">
                          <p:embed/>
                          <p:pic>
                            <p:nvPicPr>
                              <p:cNvPr id="0" name="OLE substitute image"/>
                              <p:cNvPicPr/>
                              <p:nvPr/>
                            </p:nvPicPr>
                            <p:blipFill>
                              <a:blip r:embed="rId196">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244" name="对象 243"/>
                  <p:cNvGraphicFramePr>
                    <a:graphicFrameLocks noChangeAspect="1"/>
                  </p:cNvGraphicFramePr>
                  <p:nvPr>
                    <p:custDataLst>
                      <p:tags r:id="rId462"/>
                    </p:custDataLst>
                  </p:nvPr>
                </p:nvGraphicFramePr>
                <p:xfrm>
                  <a:off x="4329" y="9259"/>
                  <a:ext cx="96" cy="124"/>
                </p:xfrm>
                <a:graphic>
                  <a:graphicData uri="http://schemas.openxmlformats.org/presentationml/2006/ole">
                    <mc:AlternateContent>
                      <mc:Choice xmlns:v="urn:schemas-microsoft-com:vml" Requires="v">
                        <p:oleObj spid="_x0000_s1101" r:id="rId463" imgW="127000" imgH="165100" progId="">
                          <p:embed/>
                        </p:oleObj>
                      </mc:Choice>
                      <mc:Fallback>
                        <p:oleObj r:id="rId463" imgW="127000" imgH="165100" progId="">
                          <p:embed/>
                          <p:pic>
                            <p:nvPicPr>
                              <p:cNvPr id="0" name="OLE substitute image"/>
                              <p:cNvPicPr/>
                              <p:nvPr/>
                            </p:nvPicPr>
                            <p:blipFill>
                              <a:blip r:embed="rId199">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245" name="对象 244"/>
                  <p:cNvGraphicFramePr>
                    <a:graphicFrameLocks noChangeAspect="1"/>
                  </p:cNvGraphicFramePr>
                  <p:nvPr>
                    <p:custDataLst>
                      <p:tags r:id="rId464"/>
                    </p:custDataLst>
                  </p:nvPr>
                </p:nvGraphicFramePr>
                <p:xfrm>
                  <a:off x="3976" y="9496"/>
                  <a:ext cx="87" cy="133"/>
                </p:xfrm>
                <a:graphic>
                  <a:graphicData uri="http://schemas.openxmlformats.org/presentationml/2006/ole">
                    <mc:AlternateContent>
                      <mc:Choice xmlns:v="urn:schemas-microsoft-com:vml" Requires="v">
                        <p:oleObj spid="_x0000_s1102" r:id="rId465" imgW="114300" imgH="177800" progId="">
                          <p:embed/>
                        </p:oleObj>
                      </mc:Choice>
                      <mc:Fallback>
                        <p:oleObj r:id="rId465" imgW="114300" imgH="177800" progId="">
                          <p:embed/>
                          <p:pic>
                            <p:nvPicPr>
                              <p:cNvPr id="0" name="OLE substitute image"/>
                              <p:cNvPicPr/>
                              <p:nvPr/>
                            </p:nvPicPr>
                            <p:blipFill>
                              <a:blip r:embed="rId202">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246" name="对象 245"/>
                  <p:cNvGraphicFramePr>
                    <a:graphicFrameLocks noChangeAspect="1"/>
                  </p:cNvGraphicFramePr>
                  <p:nvPr>
                    <p:custDataLst>
                      <p:tags r:id="rId466"/>
                    </p:custDataLst>
                  </p:nvPr>
                </p:nvGraphicFramePr>
                <p:xfrm>
                  <a:off x="4336" y="9496"/>
                  <a:ext cx="87" cy="133"/>
                </p:xfrm>
                <a:graphic>
                  <a:graphicData uri="http://schemas.openxmlformats.org/presentationml/2006/ole">
                    <mc:AlternateContent>
                      <mc:Choice xmlns:v="urn:schemas-microsoft-com:vml" Requires="v">
                        <p:oleObj spid="_x0000_s1103" r:id="rId467" imgW="114300" imgH="177800" progId="">
                          <p:embed/>
                        </p:oleObj>
                      </mc:Choice>
                      <mc:Fallback>
                        <p:oleObj r:id="rId467" imgW="114300" imgH="177800" progId="">
                          <p:embed/>
                          <p:pic>
                            <p:nvPicPr>
                              <p:cNvPr id="0" name="OLE substitute image"/>
                              <p:cNvPicPr/>
                              <p:nvPr/>
                            </p:nvPicPr>
                            <p:blipFill>
                              <a:blip r:embed="rId205">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247" name="对象 246"/>
                  <p:cNvGraphicFramePr>
                    <a:graphicFrameLocks noChangeAspect="1"/>
                  </p:cNvGraphicFramePr>
                  <p:nvPr>
                    <p:custDataLst>
                      <p:tags r:id="rId468"/>
                    </p:custDataLst>
                  </p:nvPr>
                </p:nvGraphicFramePr>
                <p:xfrm>
                  <a:off x="3969" y="9736"/>
                  <a:ext cx="96" cy="124"/>
                </p:xfrm>
                <a:graphic>
                  <a:graphicData uri="http://schemas.openxmlformats.org/presentationml/2006/ole">
                    <mc:AlternateContent>
                      <mc:Choice xmlns:v="urn:schemas-microsoft-com:vml" Requires="v">
                        <p:oleObj spid="_x0000_s1104" r:id="rId469" imgW="127000" imgH="165100" progId="">
                          <p:embed/>
                        </p:oleObj>
                      </mc:Choice>
                      <mc:Fallback>
                        <p:oleObj r:id="rId469" imgW="127000" imgH="165100" progId="">
                          <p:embed/>
                          <p:pic>
                            <p:nvPicPr>
                              <p:cNvPr id="0" name="OLE substitute image"/>
                              <p:cNvPicPr/>
                              <p:nvPr/>
                            </p:nvPicPr>
                            <p:blipFill>
                              <a:blip r:embed="rId208">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248" name="对象 247"/>
                  <p:cNvGraphicFramePr>
                    <a:graphicFrameLocks noChangeAspect="1"/>
                  </p:cNvGraphicFramePr>
                  <p:nvPr>
                    <p:custDataLst>
                      <p:tags r:id="rId470"/>
                    </p:custDataLst>
                  </p:nvPr>
                </p:nvGraphicFramePr>
                <p:xfrm>
                  <a:off x="4332" y="9733"/>
                  <a:ext cx="96" cy="124"/>
                </p:xfrm>
                <a:graphic>
                  <a:graphicData uri="http://schemas.openxmlformats.org/presentationml/2006/ole">
                    <mc:AlternateContent>
                      <mc:Choice xmlns:v="urn:schemas-microsoft-com:vml" Requires="v">
                        <p:oleObj spid="_x0000_s1105" name="Equation" r:id="rId471" imgW="127000" imgH="165100" progId="Equation.DSMT4">
                          <p:embed/>
                        </p:oleObj>
                      </mc:Choice>
                      <mc:Fallback>
                        <p:oleObj name="Equation" r:id="rId471" imgW="127000" imgH="165100" progId="Equation.DSMT4">
                          <p:embed/>
                          <p:pic>
                            <p:nvPicPr>
                              <p:cNvPr id="0" name="OLE substitute image"/>
                              <p:cNvPicPr/>
                              <p:nvPr/>
                            </p:nvPicPr>
                            <p:blipFill>
                              <a:blip r:embed="rId211">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249" name="对象 248"/>
                  <p:cNvGraphicFramePr>
                    <a:graphicFrameLocks noChangeAspect="1"/>
                  </p:cNvGraphicFramePr>
                  <p:nvPr>
                    <p:custDataLst>
                      <p:tags r:id="rId472"/>
                    </p:custDataLst>
                  </p:nvPr>
                </p:nvGraphicFramePr>
                <p:xfrm>
                  <a:off x="3969" y="9970"/>
                  <a:ext cx="87" cy="133"/>
                </p:xfrm>
                <a:graphic>
                  <a:graphicData uri="http://schemas.openxmlformats.org/presentationml/2006/ole">
                    <mc:AlternateContent>
                      <mc:Choice xmlns:v="urn:schemas-microsoft-com:vml" Requires="v">
                        <p:oleObj spid="_x0000_s1106" r:id="rId473" imgW="114300" imgH="177800" progId="">
                          <p:embed/>
                        </p:oleObj>
                      </mc:Choice>
                      <mc:Fallback>
                        <p:oleObj r:id="rId473" imgW="114300" imgH="177800" progId="">
                          <p:embed/>
                          <p:pic>
                            <p:nvPicPr>
                              <p:cNvPr id="0" name="OLE substitute image"/>
                              <p:cNvPicPr/>
                              <p:nvPr/>
                            </p:nvPicPr>
                            <p:blipFill>
                              <a:blip r:embed="rId214">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250" name="对象 249"/>
                  <p:cNvGraphicFramePr>
                    <a:graphicFrameLocks noChangeAspect="1"/>
                  </p:cNvGraphicFramePr>
                  <p:nvPr>
                    <p:custDataLst>
                      <p:tags r:id="rId474"/>
                    </p:custDataLst>
                  </p:nvPr>
                </p:nvGraphicFramePr>
                <p:xfrm>
                  <a:off x="4323" y="9970"/>
                  <a:ext cx="87" cy="133"/>
                </p:xfrm>
                <a:graphic>
                  <a:graphicData uri="http://schemas.openxmlformats.org/presentationml/2006/ole">
                    <mc:AlternateContent>
                      <mc:Choice xmlns:v="urn:schemas-microsoft-com:vml" Requires="v">
                        <p:oleObj spid="_x0000_s1107" r:id="rId475" imgW="114300" imgH="177800" progId="">
                          <p:embed/>
                        </p:oleObj>
                      </mc:Choice>
                      <mc:Fallback>
                        <p:oleObj r:id="rId475" imgW="114300" imgH="177800" progId="">
                          <p:embed/>
                          <p:pic>
                            <p:nvPicPr>
                              <p:cNvPr id="0" name="OLE substitute image"/>
                              <p:cNvPicPr/>
                              <p:nvPr/>
                            </p:nvPicPr>
                            <p:blipFill>
                              <a:blip r:embed="rId217">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251" name="Group 186"/>
                  <p:cNvGrpSpPr/>
                  <p:nvPr>
                    <p:custDataLst>
                      <p:tags r:id="rId476"/>
                    </p:custDataLst>
                  </p:nvPr>
                </p:nvGrpSpPr>
                <p:grpSpPr>
                  <a:xfrm>
                    <a:off x="4119" y="10458"/>
                    <a:ext cx="170" cy="170"/>
                    <a:chOff x="2337" y="10152"/>
                    <a:chExt cx="363" cy="363"/>
                  </a:xfrm>
                </p:grpSpPr>
                <p:sp>
                  <p:nvSpPr>
                    <p:cNvPr id="253" name="Oval 187"/>
                    <p:cNvSpPr>
                      <a:spLocks noChangeArrowheads="1"/>
                    </p:cNvSpPr>
                    <p:nvPr>
                      <p:custDataLst>
                        <p:tags r:id="rId477"/>
                      </p:custDataLst>
                    </p:nvPr>
                  </p:nvSpPr>
                  <p:spPr bwMode="auto">
                    <a:xfrm>
                      <a:off x="2337" y="10152"/>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54" name="Oval 188"/>
                    <p:cNvSpPr>
                      <a:spLocks noChangeArrowheads="1"/>
                    </p:cNvSpPr>
                    <p:nvPr>
                      <p:custDataLst>
                        <p:tags r:id="rId478"/>
                      </p:custDataLst>
                    </p:nvPr>
                  </p:nvSpPr>
                  <p:spPr bwMode="auto">
                    <a:xfrm>
                      <a:off x="2379" y="10191"/>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52" name="AutoShape 189"/>
                  <p:cNvSpPr>
                    <a:spLocks noChangeArrowheads="1"/>
                  </p:cNvSpPr>
                  <p:nvPr>
                    <p:custDataLst>
                      <p:tags r:id="rId479"/>
                    </p:custDataLst>
                  </p:nvPr>
                </p:nvSpPr>
                <p:spPr bwMode="auto">
                  <a:xfrm>
                    <a:off x="4176" y="10296"/>
                    <a:ext cx="57" cy="198"/>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27" name="任意多边形: 形状 226"/>
                <p:cNvSpPr/>
                <p:nvPr>
                  <p:custDataLst>
                    <p:tags r:id="rId480"/>
                  </p:custDataLst>
                </p:nvPr>
              </p:nvSpPr>
              <p:spPr>
                <a:xfrm>
                  <a:off x="3433155" y="2003755"/>
                  <a:ext cx="214658" cy="45719"/>
                </a:xfrm>
                <a:custGeom>
                  <a:gdLst>
                    <a:gd name="connsiteX0" fmla="*/ 720090 w 1440180"/>
                    <a:gd name="connsiteY0" fmla="*/ 0 h 1451610"/>
                    <a:gd name="connsiteX1" fmla="*/ 0 w 1440180"/>
                    <a:gd name="connsiteY1" fmla="*/ 720090 h 1451610"/>
                    <a:gd name="connsiteX2" fmla="*/ 723900 w 1440180"/>
                    <a:gd name="connsiteY2" fmla="*/ 1451610 h 1451610"/>
                    <a:gd name="connsiteX3" fmla="*/ 1440180 w 1440180"/>
                    <a:gd name="connsiteY3" fmla="*/ 723900 h 1451610"/>
                    <a:gd name="connsiteX4" fmla="*/ 720090 w 1440180"/>
                    <a:gd name="connsiteY4" fmla="*/ 0 h 14516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0180" h="1451610">
                      <a:moveTo>
                        <a:pt x="720090" y="0"/>
                      </a:moveTo>
                      <a:lnTo>
                        <a:pt x="0" y="720090"/>
                      </a:lnTo>
                      <a:lnTo>
                        <a:pt x="723900" y="1451610"/>
                      </a:lnTo>
                      <a:lnTo>
                        <a:pt x="1440180" y="723900"/>
                      </a:lnTo>
                      <a:lnTo>
                        <a:pt x="720090" y="0"/>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8" name="直接连接符 227"/>
                <p:cNvCxnSpPr/>
                <p:nvPr>
                  <p:custDataLst>
                    <p:tags r:id="rId481"/>
                  </p:custDataLst>
                </p:nvPr>
              </p:nvCxnSpPr>
              <p:spPr>
                <a:xfrm>
                  <a:off x="3543992" y="2140836"/>
                  <a:ext cx="7642" cy="80257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29" name="组合 228"/>
                <p:cNvGrpSpPr/>
                <p:nvPr>
                  <p:custDataLst>
                    <p:tags r:id="rId482"/>
                  </p:custDataLst>
                </p:nvPr>
              </p:nvGrpSpPr>
              <p:grpSpPr>
                <a:xfrm>
                  <a:off x="3257603" y="3877105"/>
                  <a:ext cx="632596" cy="1080259"/>
                  <a:chOff x="6071777" y="4637980"/>
                  <a:chExt cx="632596" cy="1080259"/>
                </a:xfrm>
              </p:grpSpPr>
              <p:grpSp>
                <p:nvGrpSpPr>
                  <p:cNvPr id="230" name="组合 229"/>
                  <p:cNvGrpSpPr/>
                  <p:nvPr>
                    <p:custDataLst>
                      <p:tags r:id="rId483"/>
                    </p:custDataLst>
                  </p:nvPr>
                </p:nvGrpSpPr>
                <p:grpSpPr>
                  <a:xfrm>
                    <a:off x="6071777" y="5257853"/>
                    <a:ext cx="632596" cy="460386"/>
                    <a:chOff x="8937957" y="3004809"/>
                    <a:chExt cx="632596" cy="460386"/>
                  </a:xfrm>
                </p:grpSpPr>
                <p:pic>
                  <p:nvPicPr>
                    <p:cNvPr id="232" name="Picture 44" descr="查看源图像"/>
                    <p:cNvPicPr>
                      <a:picLocks noChangeAspect="1" noChangeArrowheads="1"/>
                    </p:cNvPicPr>
                    <p:nvPr>
                      <p:custDataLst>
                        <p:tags r:id="rId484"/>
                      </p:custDataLst>
                    </p:nvPr>
                  </p:nvPicPr>
                  <p:blipFill>
                    <a:blip r:embed="rId226">
                      <a:extLst>
                        <a:ext uri="{28A0092B-C50C-407E-A947-70E740481C1C}">
                          <a14:useLocalDpi xmlns:a14="http://schemas.microsoft.com/office/drawing/2010/main" val="0"/>
                        </a:ext>
                      </a:extLst>
                    </a:blip>
                    <a:srcRect l="11499" t="3098" r="12197" b="10683"/>
                    <a:stretch>
                      <a:fillRect/>
                    </a:stretch>
                  </p:blipFill>
                  <p:spPr bwMode="auto">
                    <a:xfrm>
                      <a:off x="8937957" y="3021330"/>
                      <a:ext cx="632596" cy="428862"/>
                    </a:xfrm>
                    <a:prstGeom prst="rect">
                      <a:avLst/>
                    </a:prstGeom>
                    <a:noFill/>
                    <a:extLst>
                      <a:ext uri="{909E8E84-426E-40DD-AFC4-6F175D3DCCD1}">
                        <a14:hiddenFill xmlns:a14="http://schemas.microsoft.com/office/drawing/2010/main">
                          <a:solidFill>
                            <a:srgbClr val="FFFFFF"/>
                          </a:solidFill>
                        </a14:hiddenFill>
                      </a:ext>
                    </a:extLst>
                  </p:spPr>
                </p:pic>
                <p:sp>
                  <p:nvSpPr>
                    <p:cNvPr id="233" name="任意多边形: 形状 232"/>
                    <p:cNvSpPr/>
                    <p:nvPr>
                      <p:custDataLst>
                        <p:tags r:id="rId485"/>
                      </p:custDataLst>
                    </p:nvPr>
                  </p:nvSpPr>
                  <p:spPr>
                    <a:xfrm>
                      <a:off x="9193451" y="3021330"/>
                      <a:ext cx="74708" cy="443865"/>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形状 233"/>
                    <p:cNvSpPr/>
                    <p:nvPr>
                      <p:custDataLst>
                        <p:tags r:id="rId486"/>
                      </p:custDataLst>
                    </p:nvPr>
                  </p:nvSpPr>
                  <p:spPr>
                    <a:xfrm>
                      <a:off x="9221603" y="3004809"/>
                      <a:ext cx="106742" cy="460386"/>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任意多边形: 形状 234"/>
                    <p:cNvSpPr/>
                    <p:nvPr>
                      <p:custDataLst>
                        <p:tags r:id="rId487"/>
                      </p:custDataLst>
                    </p:nvPr>
                  </p:nvSpPr>
                  <p:spPr>
                    <a:xfrm>
                      <a:off x="9200984" y="3015615"/>
                      <a:ext cx="135421" cy="434576"/>
                    </a:xfrm>
                    <a:custGeom>
                      <a:gdLst>
                        <a:gd name="connsiteX0" fmla="*/ 61126 w 135421"/>
                        <a:gd name="connsiteY0" fmla="*/ 0 h 407670"/>
                        <a:gd name="connsiteX1" fmla="*/ 53506 w 135421"/>
                        <a:gd name="connsiteY1" fmla="*/ 11430 h 407670"/>
                        <a:gd name="connsiteX2" fmla="*/ 36361 w 135421"/>
                        <a:gd name="connsiteY2" fmla="*/ 32385 h 407670"/>
                        <a:gd name="connsiteX3" fmla="*/ 30646 w 135421"/>
                        <a:gd name="connsiteY3" fmla="*/ 45720 h 407670"/>
                        <a:gd name="connsiteX4" fmla="*/ 24931 w 135421"/>
                        <a:gd name="connsiteY4" fmla="*/ 70485 h 407670"/>
                        <a:gd name="connsiteX5" fmla="*/ 23026 w 135421"/>
                        <a:gd name="connsiteY5" fmla="*/ 85725 h 407670"/>
                        <a:gd name="connsiteX6" fmla="*/ 17311 w 135421"/>
                        <a:gd name="connsiteY6" fmla="*/ 125730 h 407670"/>
                        <a:gd name="connsiteX7" fmla="*/ 2071 w 135421"/>
                        <a:gd name="connsiteY7" fmla="*/ 169545 h 407670"/>
                        <a:gd name="connsiteX8" fmla="*/ 3976 w 135421"/>
                        <a:gd name="connsiteY8" fmla="*/ 276225 h 407670"/>
                        <a:gd name="connsiteX9" fmla="*/ 11596 w 135421"/>
                        <a:gd name="connsiteY9" fmla="*/ 295275 h 407670"/>
                        <a:gd name="connsiteX10" fmla="*/ 17311 w 135421"/>
                        <a:gd name="connsiteY10" fmla="*/ 306705 h 407670"/>
                        <a:gd name="connsiteX11" fmla="*/ 23026 w 135421"/>
                        <a:gd name="connsiteY11" fmla="*/ 312420 h 407670"/>
                        <a:gd name="connsiteX12" fmla="*/ 28741 w 135421"/>
                        <a:gd name="connsiteY12" fmla="*/ 321945 h 407670"/>
                        <a:gd name="connsiteX13" fmla="*/ 34456 w 135421"/>
                        <a:gd name="connsiteY13" fmla="*/ 329565 h 407670"/>
                        <a:gd name="connsiteX14" fmla="*/ 40171 w 135421"/>
                        <a:gd name="connsiteY14" fmla="*/ 339090 h 407670"/>
                        <a:gd name="connsiteX15" fmla="*/ 43981 w 135421"/>
                        <a:gd name="connsiteY15" fmla="*/ 346710 h 407670"/>
                        <a:gd name="connsiteX16" fmla="*/ 59221 w 135421"/>
                        <a:gd name="connsiteY16" fmla="*/ 363855 h 407670"/>
                        <a:gd name="connsiteX17" fmla="*/ 70651 w 135421"/>
                        <a:gd name="connsiteY17" fmla="*/ 381000 h 407670"/>
                        <a:gd name="connsiteX18" fmla="*/ 74461 w 135421"/>
                        <a:gd name="connsiteY18" fmla="*/ 388620 h 407670"/>
                        <a:gd name="connsiteX19" fmla="*/ 85891 w 135421"/>
                        <a:gd name="connsiteY19" fmla="*/ 396240 h 407670"/>
                        <a:gd name="connsiteX20" fmla="*/ 103036 w 135421"/>
                        <a:gd name="connsiteY20" fmla="*/ 405765 h 407670"/>
                        <a:gd name="connsiteX21" fmla="*/ 120181 w 135421"/>
                        <a:gd name="connsiteY21" fmla="*/ 407670 h 407670"/>
                        <a:gd name="connsiteX22" fmla="*/ 129706 w 135421"/>
                        <a:gd name="connsiteY22" fmla="*/ 401955 h 407670"/>
                        <a:gd name="connsiteX23" fmla="*/ 133516 w 135421"/>
                        <a:gd name="connsiteY23" fmla="*/ 390525 h 407670"/>
                        <a:gd name="connsiteX24" fmla="*/ 135421 w 135421"/>
                        <a:gd name="connsiteY24" fmla="*/ 386715 h 4076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421" h="407670">
                          <a:moveTo>
                            <a:pt x="61126" y="0"/>
                          </a:moveTo>
                          <a:cubicBezTo>
                            <a:pt x="58586" y="3810"/>
                            <a:pt x="56335" y="7829"/>
                            <a:pt x="53506" y="11430"/>
                          </a:cubicBezTo>
                          <a:cubicBezTo>
                            <a:pt x="51325" y="14206"/>
                            <a:pt x="39621" y="25866"/>
                            <a:pt x="36361" y="32385"/>
                          </a:cubicBezTo>
                          <a:cubicBezTo>
                            <a:pt x="34198" y="36710"/>
                            <a:pt x="32551" y="41275"/>
                            <a:pt x="30646" y="45720"/>
                          </a:cubicBezTo>
                          <a:cubicBezTo>
                            <a:pt x="23996" y="92267"/>
                            <a:pt x="33897" y="28646"/>
                            <a:pt x="24931" y="70485"/>
                          </a:cubicBezTo>
                          <a:cubicBezTo>
                            <a:pt x="23858" y="75491"/>
                            <a:pt x="23624" y="80641"/>
                            <a:pt x="23026" y="85725"/>
                          </a:cubicBezTo>
                          <a:cubicBezTo>
                            <a:pt x="20885" y="103922"/>
                            <a:pt x="21237" y="106100"/>
                            <a:pt x="17311" y="125730"/>
                          </a:cubicBezTo>
                          <a:cubicBezTo>
                            <a:pt x="13532" y="144624"/>
                            <a:pt x="10510" y="148447"/>
                            <a:pt x="2071" y="169545"/>
                          </a:cubicBezTo>
                          <a:cubicBezTo>
                            <a:pt x="171" y="211349"/>
                            <a:pt x="-2181" y="231071"/>
                            <a:pt x="3976" y="276225"/>
                          </a:cubicBezTo>
                          <a:cubicBezTo>
                            <a:pt x="4900" y="283001"/>
                            <a:pt x="8537" y="289158"/>
                            <a:pt x="11596" y="295275"/>
                          </a:cubicBezTo>
                          <a:cubicBezTo>
                            <a:pt x="13501" y="299085"/>
                            <a:pt x="14948" y="303161"/>
                            <a:pt x="17311" y="306705"/>
                          </a:cubicBezTo>
                          <a:cubicBezTo>
                            <a:pt x="18805" y="308947"/>
                            <a:pt x="21410" y="310265"/>
                            <a:pt x="23026" y="312420"/>
                          </a:cubicBezTo>
                          <a:cubicBezTo>
                            <a:pt x="25248" y="315382"/>
                            <a:pt x="26687" y="318864"/>
                            <a:pt x="28741" y="321945"/>
                          </a:cubicBezTo>
                          <a:cubicBezTo>
                            <a:pt x="30502" y="324587"/>
                            <a:pt x="32695" y="326923"/>
                            <a:pt x="34456" y="329565"/>
                          </a:cubicBezTo>
                          <a:cubicBezTo>
                            <a:pt x="36510" y="332646"/>
                            <a:pt x="38373" y="335853"/>
                            <a:pt x="40171" y="339090"/>
                          </a:cubicBezTo>
                          <a:cubicBezTo>
                            <a:pt x="41550" y="341572"/>
                            <a:pt x="42207" y="344492"/>
                            <a:pt x="43981" y="346710"/>
                          </a:cubicBezTo>
                          <a:cubicBezTo>
                            <a:pt x="55554" y="361177"/>
                            <a:pt x="53049" y="353054"/>
                            <a:pt x="59221" y="363855"/>
                          </a:cubicBezTo>
                          <a:cubicBezTo>
                            <a:pt x="77039" y="395036"/>
                            <a:pt x="43804" y="340730"/>
                            <a:pt x="70651" y="381000"/>
                          </a:cubicBezTo>
                          <a:cubicBezTo>
                            <a:pt x="72226" y="383363"/>
                            <a:pt x="72453" y="386612"/>
                            <a:pt x="74461" y="388620"/>
                          </a:cubicBezTo>
                          <a:cubicBezTo>
                            <a:pt x="77699" y="391858"/>
                            <a:pt x="82228" y="393493"/>
                            <a:pt x="85891" y="396240"/>
                          </a:cubicBezTo>
                          <a:cubicBezTo>
                            <a:pt x="92232" y="400996"/>
                            <a:pt x="94887" y="404019"/>
                            <a:pt x="103036" y="405765"/>
                          </a:cubicBezTo>
                          <a:cubicBezTo>
                            <a:pt x="108659" y="406970"/>
                            <a:pt x="114466" y="407035"/>
                            <a:pt x="120181" y="407670"/>
                          </a:cubicBezTo>
                          <a:cubicBezTo>
                            <a:pt x="123356" y="405765"/>
                            <a:pt x="127433" y="404878"/>
                            <a:pt x="129706" y="401955"/>
                          </a:cubicBezTo>
                          <a:cubicBezTo>
                            <a:pt x="132172" y="398785"/>
                            <a:pt x="132106" y="394285"/>
                            <a:pt x="133516" y="390525"/>
                          </a:cubicBezTo>
                          <a:cubicBezTo>
                            <a:pt x="134015" y="389196"/>
                            <a:pt x="134786" y="387985"/>
                            <a:pt x="135421" y="386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1" name="直接连接符 230"/>
                  <p:cNvCxnSpPr/>
                  <p:nvPr>
                    <p:custDataLst>
                      <p:tags r:id="rId488"/>
                    </p:custDataLst>
                  </p:nvPr>
                </p:nvCxnSpPr>
                <p:spPr>
                  <a:xfrm>
                    <a:off x="6395699" y="4637980"/>
                    <a:ext cx="218" cy="619873"/>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grpSp>
        </p:grpSp>
        <p:grpSp>
          <p:nvGrpSpPr>
            <p:cNvPr id="462" name="组合 461"/>
            <p:cNvGrpSpPr/>
            <p:nvPr>
              <p:custDataLst>
                <p:tags r:id="rId489"/>
              </p:custDataLst>
            </p:nvPr>
          </p:nvGrpSpPr>
          <p:grpSpPr>
            <a:xfrm>
              <a:off x="2950300" y="4442149"/>
              <a:ext cx="686512" cy="547800"/>
              <a:chOff x="2950300" y="4442149"/>
              <a:chExt cx="686512" cy="547800"/>
            </a:xfrm>
          </p:grpSpPr>
          <p:sp>
            <p:nvSpPr>
              <p:cNvPr id="3" name="任意多边形: 形状 2"/>
              <p:cNvSpPr/>
              <p:nvPr>
                <p:custDataLst>
                  <p:tags r:id="rId490"/>
                </p:custDataLst>
              </p:nvPr>
            </p:nvSpPr>
            <p:spPr>
              <a:xfrm>
                <a:off x="2973872" y="4442149"/>
                <a:ext cx="294227" cy="177118"/>
              </a:xfrm>
              <a:custGeom>
                <a:gdLst>
                  <a:gd name="connsiteX0" fmla="*/ 276225 w 294227"/>
                  <a:gd name="connsiteY0" fmla="*/ 41531 h 87251"/>
                  <a:gd name="connsiteX1" fmla="*/ 266700 w 294227"/>
                  <a:gd name="connsiteY1" fmla="*/ 45341 h 87251"/>
                  <a:gd name="connsiteX2" fmla="*/ 257175 w 294227"/>
                  <a:gd name="connsiteY2" fmla="*/ 58676 h 87251"/>
                  <a:gd name="connsiteX3" fmla="*/ 234315 w 294227"/>
                  <a:gd name="connsiteY3" fmla="*/ 66296 h 87251"/>
                  <a:gd name="connsiteX4" fmla="*/ 203835 w 294227"/>
                  <a:gd name="connsiteY4" fmla="*/ 70106 h 87251"/>
                  <a:gd name="connsiteX5" fmla="*/ 194310 w 294227"/>
                  <a:gd name="connsiteY5" fmla="*/ 72011 h 87251"/>
                  <a:gd name="connsiteX6" fmla="*/ 32385 w 294227"/>
                  <a:gd name="connsiteY6" fmla="*/ 75821 h 87251"/>
                  <a:gd name="connsiteX7" fmla="*/ 19050 w 294227"/>
                  <a:gd name="connsiteY7" fmla="*/ 81536 h 87251"/>
                  <a:gd name="connsiteX8" fmla="*/ 13335 w 294227"/>
                  <a:gd name="connsiteY8" fmla="*/ 83441 h 87251"/>
                  <a:gd name="connsiteX9" fmla="*/ 5715 w 294227"/>
                  <a:gd name="connsiteY9" fmla="*/ 87251 h 87251"/>
                  <a:gd name="connsiteX10" fmla="*/ 1905 w 294227"/>
                  <a:gd name="connsiteY10" fmla="*/ 51056 h 87251"/>
                  <a:gd name="connsiteX11" fmla="*/ 0 w 294227"/>
                  <a:gd name="connsiteY11" fmla="*/ 45341 h 87251"/>
                  <a:gd name="connsiteX12" fmla="*/ 276225 w 294227"/>
                  <a:gd name="connsiteY12" fmla="*/ 41531 h 872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227" h="87251">
                    <a:moveTo>
                      <a:pt x="276225" y="41531"/>
                    </a:moveTo>
                    <a:cubicBezTo>
                      <a:pt x="320675" y="41531"/>
                      <a:pt x="269118" y="42923"/>
                      <a:pt x="266700" y="45341"/>
                    </a:cubicBezTo>
                    <a:cubicBezTo>
                      <a:pt x="256071" y="55970"/>
                      <a:pt x="269731" y="53653"/>
                      <a:pt x="257175" y="58676"/>
                    </a:cubicBezTo>
                    <a:cubicBezTo>
                      <a:pt x="249717" y="61659"/>
                      <a:pt x="242298" y="65409"/>
                      <a:pt x="234315" y="66296"/>
                    </a:cubicBezTo>
                    <a:cubicBezTo>
                      <a:pt x="223150" y="67537"/>
                      <a:pt x="214708" y="68294"/>
                      <a:pt x="203835" y="70106"/>
                    </a:cubicBezTo>
                    <a:cubicBezTo>
                      <a:pt x="200641" y="70638"/>
                      <a:pt x="197526" y="71633"/>
                      <a:pt x="194310" y="72011"/>
                    </a:cubicBezTo>
                    <a:cubicBezTo>
                      <a:pt x="148047" y="77454"/>
                      <a:pt x="40882" y="75705"/>
                      <a:pt x="32385" y="75821"/>
                    </a:cubicBezTo>
                    <a:cubicBezTo>
                      <a:pt x="18982" y="80289"/>
                      <a:pt x="35528" y="74474"/>
                      <a:pt x="19050" y="81536"/>
                    </a:cubicBezTo>
                    <a:cubicBezTo>
                      <a:pt x="17204" y="82327"/>
                      <a:pt x="15181" y="82650"/>
                      <a:pt x="13335" y="83441"/>
                    </a:cubicBezTo>
                    <a:cubicBezTo>
                      <a:pt x="10725" y="84560"/>
                      <a:pt x="8255" y="85981"/>
                      <a:pt x="5715" y="87251"/>
                    </a:cubicBezTo>
                    <a:cubicBezTo>
                      <a:pt x="190" y="70677"/>
                      <a:pt x="5966" y="89631"/>
                      <a:pt x="1905" y="51056"/>
                    </a:cubicBezTo>
                    <a:cubicBezTo>
                      <a:pt x="1695" y="49059"/>
                      <a:pt x="635" y="47246"/>
                      <a:pt x="0" y="45341"/>
                    </a:cubicBezTo>
                    <a:cubicBezTo>
                      <a:pt x="16624" y="-54406"/>
                      <a:pt x="231775" y="41531"/>
                      <a:pt x="276225" y="41531"/>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任意多边形: 形状 433"/>
              <p:cNvSpPr/>
              <p:nvPr>
                <p:custDataLst>
                  <p:tags r:id="rId491"/>
                </p:custDataLst>
              </p:nvPr>
            </p:nvSpPr>
            <p:spPr>
              <a:xfrm>
                <a:off x="3328102" y="4496116"/>
                <a:ext cx="283911" cy="238478"/>
              </a:xfrm>
              <a:custGeom>
                <a:gdLst>
                  <a:gd name="connsiteX0" fmla="*/ 4775 w 245836"/>
                  <a:gd name="connsiteY0" fmla="*/ 7620 h 161925"/>
                  <a:gd name="connsiteX1" fmla="*/ 29540 w 245836"/>
                  <a:gd name="connsiteY1" fmla="*/ 19050 h 161925"/>
                  <a:gd name="connsiteX2" fmla="*/ 35255 w 245836"/>
                  <a:gd name="connsiteY2" fmla="*/ 22860 h 161925"/>
                  <a:gd name="connsiteX3" fmla="*/ 52400 w 245836"/>
                  <a:gd name="connsiteY3" fmla="*/ 30480 h 161925"/>
                  <a:gd name="connsiteX4" fmla="*/ 61925 w 245836"/>
                  <a:gd name="connsiteY4" fmla="*/ 36195 h 161925"/>
                  <a:gd name="connsiteX5" fmla="*/ 69545 w 245836"/>
                  <a:gd name="connsiteY5" fmla="*/ 38100 h 161925"/>
                  <a:gd name="connsiteX6" fmla="*/ 88595 w 245836"/>
                  <a:gd name="connsiteY6" fmla="*/ 45720 h 161925"/>
                  <a:gd name="connsiteX7" fmla="*/ 98120 w 245836"/>
                  <a:gd name="connsiteY7" fmla="*/ 55245 h 161925"/>
                  <a:gd name="connsiteX8" fmla="*/ 92405 w 245836"/>
                  <a:gd name="connsiteY8" fmla="*/ 62865 h 161925"/>
                  <a:gd name="connsiteX9" fmla="*/ 96215 w 245836"/>
                  <a:gd name="connsiteY9" fmla="*/ 72390 h 161925"/>
                  <a:gd name="connsiteX10" fmla="*/ 115265 w 245836"/>
                  <a:gd name="connsiteY10" fmla="*/ 80010 h 161925"/>
                  <a:gd name="connsiteX11" fmla="*/ 172415 w 245836"/>
                  <a:gd name="connsiteY11" fmla="*/ 78105 h 161925"/>
                  <a:gd name="connsiteX12" fmla="*/ 180035 w 245836"/>
                  <a:gd name="connsiteY12" fmla="*/ 76200 h 161925"/>
                  <a:gd name="connsiteX13" fmla="*/ 214325 w 245836"/>
                  <a:gd name="connsiteY13" fmla="*/ 80010 h 161925"/>
                  <a:gd name="connsiteX14" fmla="*/ 225755 w 245836"/>
                  <a:gd name="connsiteY14" fmla="*/ 91440 h 161925"/>
                  <a:gd name="connsiteX15" fmla="*/ 233375 w 245836"/>
                  <a:gd name="connsiteY15" fmla="*/ 102870 h 161925"/>
                  <a:gd name="connsiteX16" fmla="*/ 233375 w 245836"/>
                  <a:gd name="connsiteY16" fmla="*/ 135255 h 161925"/>
                  <a:gd name="connsiteX17" fmla="*/ 237185 w 245836"/>
                  <a:gd name="connsiteY17" fmla="*/ 150495 h 161925"/>
                  <a:gd name="connsiteX18" fmla="*/ 242900 w 245836"/>
                  <a:gd name="connsiteY18" fmla="*/ 161925 h 161925"/>
                  <a:gd name="connsiteX19" fmla="*/ 242900 w 245836"/>
                  <a:gd name="connsiteY19" fmla="*/ 125730 h 161925"/>
                  <a:gd name="connsiteX20" fmla="*/ 240995 w 245836"/>
                  <a:gd name="connsiteY20" fmla="*/ 112395 h 161925"/>
                  <a:gd name="connsiteX21" fmla="*/ 239090 w 245836"/>
                  <a:gd name="connsiteY21" fmla="*/ 97155 h 161925"/>
                  <a:gd name="connsiteX22" fmla="*/ 235280 w 245836"/>
                  <a:gd name="connsiteY22" fmla="*/ 60960 h 161925"/>
                  <a:gd name="connsiteX23" fmla="*/ 227660 w 245836"/>
                  <a:gd name="connsiteY23" fmla="*/ 11430 h 161925"/>
                  <a:gd name="connsiteX24" fmla="*/ 220040 w 245836"/>
                  <a:gd name="connsiteY24" fmla="*/ 9525 h 161925"/>
                  <a:gd name="connsiteX25" fmla="*/ 206705 w 245836"/>
                  <a:gd name="connsiteY25" fmla="*/ 5715 h 161925"/>
                  <a:gd name="connsiteX26" fmla="*/ 172415 w 245836"/>
                  <a:gd name="connsiteY26" fmla="*/ 0 h 161925"/>
                  <a:gd name="connsiteX27" fmla="*/ 965 w 245836"/>
                  <a:gd name="connsiteY27" fmla="*/ 1905 h 161925"/>
                  <a:gd name="connsiteX28" fmla="*/ 4775 w 245836"/>
                  <a:gd name="connsiteY28" fmla="*/ 7620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5833" h="161925">
                    <a:moveTo>
                      <a:pt x="4775" y="7620"/>
                    </a:moveTo>
                    <a:cubicBezTo>
                      <a:pt x="9537" y="10477"/>
                      <a:pt x="22678" y="14475"/>
                      <a:pt x="29540" y="19050"/>
                    </a:cubicBezTo>
                    <a:cubicBezTo>
                      <a:pt x="31445" y="20320"/>
                      <a:pt x="33267" y="21724"/>
                      <a:pt x="35255" y="22860"/>
                    </a:cubicBezTo>
                    <a:cubicBezTo>
                      <a:pt x="49395" y="30940"/>
                      <a:pt x="36071" y="22315"/>
                      <a:pt x="52400" y="30480"/>
                    </a:cubicBezTo>
                    <a:cubicBezTo>
                      <a:pt x="55712" y="32136"/>
                      <a:pt x="58541" y="34691"/>
                      <a:pt x="61925" y="36195"/>
                    </a:cubicBezTo>
                    <a:cubicBezTo>
                      <a:pt x="64318" y="37258"/>
                      <a:pt x="67037" y="37348"/>
                      <a:pt x="69545" y="38100"/>
                    </a:cubicBezTo>
                    <a:cubicBezTo>
                      <a:pt x="73465" y="39276"/>
                      <a:pt x="84598" y="42611"/>
                      <a:pt x="88595" y="45720"/>
                    </a:cubicBezTo>
                    <a:cubicBezTo>
                      <a:pt x="92139" y="48477"/>
                      <a:pt x="94945" y="52070"/>
                      <a:pt x="98120" y="55245"/>
                    </a:cubicBezTo>
                    <a:cubicBezTo>
                      <a:pt x="96215" y="57785"/>
                      <a:pt x="92756" y="59709"/>
                      <a:pt x="92405" y="62865"/>
                    </a:cubicBezTo>
                    <a:cubicBezTo>
                      <a:pt x="92027" y="66264"/>
                      <a:pt x="94227" y="69607"/>
                      <a:pt x="96215" y="72390"/>
                    </a:cubicBezTo>
                    <a:cubicBezTo>
                      <a:pt x="99484" y="76966"/>
                      <a:pt x="112434" y="79201"/>
                      <a:pt x="115265" y="80010"/>
                    </a:cubicBezTo>
                    <a:cubicBezTo>
                      <a:pt x="134315" y="79375"/>
                      <a:pt x="153387" y="79224"/>
                      <a:pt x="172415" y="78105"/>
                    </a:cubicBezTo>
                    <a:cubicBezTo>
                      <a:pt x="175029" y="77951"/>
                      <a:pt x="177420" y="76081"/>
                      <a:pt x="180035" y="76200"/>
                    </a:cubicBezTo>
                    <a:cubicBezTo>
                      <a:pt x="191523" y="76722"/>
                      <a:pt x="202895" y="78740"/>
                      <a:pt x="214325" y="80010"/>
                    </a:cubicBezTo>
                    <a:cubicBezTo>
                      <a:pt x="218135" y="83820"/>
                      <a:pt x="222766" y="86957"/>
                      <a:pt x="225755" y="91440"/>
                    </a:cubicBezTo>
                    <a:lnTo>
                      <a:pt x="233375" y="102870"/>
                    </a:lnTo>
                    <a:cubicBezTo>
                      <a:pt x="237954" y="121186"/>
                      <a:pt x="233375" y="99456"/>
                      <a:pt x="233375" y="135255"/>
                    </a:cubicBezTo>
                    <a:cubicBezTo>
                      <a:pt x="233375" y="137429"/>
                      <a:pt x="235682" y="147489"/>
                      <a:pt x="237185" y="150495"/>
                    </a:cubicBezTo>
                    <a:cubicBezTo>
                      <a:pt x="244571" y="165267"/>
                      <a:pt x="238112" y="147560"/>
                      <a:pt x="242900" y="161925"/>
                    </a:cubicBezTo>
                    <a:cubicBezTo>
                      <a:pt x="247900" y="146925"/>
                      <a:pt x="245560" y="156324"/>
                      <a:pt x="242900" y="125730"/>
                    </a:cubicBezTo>
                    <a:cubicBezTo>
                      <a:pt x="242511" y="121257"/>
                      <a:pt x="241588" y="116846"/>
                      <a:pt x="240995" y="112395"/>
                    </a:cubicBezTo>
                    <a:cubicBezTo>
                      <a:pt x="240318" y="107320"/>
                      <a:pt x="239599" y="102249"/>
                      <a:pt x="239090" y="97155"/>
                    </a:cubicBezTo>
                    <a:cubicBezTo>
                      <a:pt x="235294" y="59190"/>
                      <a:pt x="239158" y="88107"/>
                      <a:pt x="235280" y="60960"/>
                    </a:cubicBezTo>
                    <a:cubicBezTo>
                      <a:pt x="234582" y="49784"/>
                      <a:pt x="235245" y="23349"/>
                      <a:pt x="227660" y="11430"/>
                    </a:cubicBezTo>
                    <a:cubicBezTo>
                      <a:pt x="226254" y="9221"/>
                      <a:pt x="222566" y="10214"/>
                      <a:pt x="220040" y="9525"/>
                    </a:cubicBezTo>
                    <a:cubicBezTo>
                      <a:pt x="215580" y="8309"/>
                      <a:pt x="211218" y="6718"/>
                      <a:pt x="206705" y="5715"/>
                    </a:cubicBezTo>
                    <a:cubicBezTo>
                      <a:pt x="194249" y="2947"/>
                      <a:pt x="184609" y="1742"/>
                      <a:pt x="172415" y="0"/>
                    </a:cubicBezTo>
                    <a:lnTo>
                      <a:pt x="965" y="1905"/>
                    </a:lnTo>
                    <a:cubicBezTo>
                      <a:pt x="-1043" y="1948"/>
                      <a:pt x="13" y="4763"/>
                      <a:pt x="4775" y="7620"/>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任意多边形: 形状 434"/>
              <p:cNvSpPr/>
              <p:nvPr>
                <p:custDataLst>
                  <p:tags r:id="rId492"/>
                </p:custDataLst>
              </p:nvPr>
            </p:nvSpPr>
            <p:spPr>
              <a:xfrm>
                <a:off x="2950300" y="4647885"/>
                <a:ext cx="210108" cy="320835"/>
              </a:xfrm>
              <a:custGeom>
                <a:gdLst>
                  <a:gd name="connsiteX0" fmla="*/ 5847 w 141102"/>
                  <a:gd name="connsiteY0" fmla="*/ 47 h 251541"/>
                  <a:gd name="connsiteX1" fmla="*/ 13467 w 141102"/>
                  <a:gd name="connsiteY1" fmla="*/ 19097 h 251541"/>
                  <a:gd name="connsiteX2" fmla="*/ 22992 w 141102"/>
                  <a:gd name="connsiteY2" fmla="*/ 43862 h 251541"/>
                  <a:gd name="connsiteX3" fmla="*/ 24897 w 141102"/>
                  <a:gd name="connsiteY3" fmla="*/ 108632 h 251541"/>
                  <a:gd name="connsiteX4" fmla="*/ 32517 w 141102"/>
                  <a:gd name="connsiteY4" fmla="*/ 120062 h 251541"/>
                  <a:gd name="connsiteX5" fmla="*/ 38232 w 141102"/>
                  <a:gd name="connsiteY5" fmla="*/ 123872 h 251541"/>
                  <a:gd name="connsiteX6" fmla="*/ 42042 w 141102"/>
                  <a:gd name="connsiteY6" fmla="*/ 131492 h 251541"/>
                  <a:gd name="connsiteX7" fmla="*/ 47757 w 141102"/>
                  <a:gd name="connsiteY7" fmla="*/ 148637 h 251541"/>
                  <a:gd name="connsiteX8" fmla="*/ 53472 w 141102"/>
                  <a:gd name="connsiteY8" fmla="*/ 158162 h 251541"/>
                  <a:gd name="connsiteX9" fmla="*/ 57282 w 141102"/>
                  <a:gd name="connsiteY9" fmla="*/ 163877 h 251541"/>
                  <a:gd name="connsiteX10" fmla="*/ 64902 w 141102"/>
                  <a:gd name="connsiteY10" fmla="*/ 179117 h 251541"/>
                  <a:gd name="connsiteX11" fmla="*/ 68712 w 141102"/>
                  <a:gd name="connsiteY11" fmla="*/ 192452 h 251541"/>
                  <a:gd name="connsiteX12" fmla="*/ 70617 w 141102"/>
                  <a:gd name="connsiteY12" fmla="*/ 198167 h 251541"/>
                  <a:gd name="connsiteX13" fmla="*/ 74427 w 141102"/>
                  <a:gd name="connsiteY13" fmla="*/ 203882 h 251541"/>
                  <a:gd name="connsiteX14" fmla="*/ 76332 w 141102"/>
                  <a:gd name="connsiteY14" fmla="*/ 209597 h 251541"/>
                  <a:gd name="connsiteX15" fmla="*/ 93477 w 141102"/>
                  <a:gd name="connsiteY15" fmla="*/ 224837 h 251541"/>
                  <a:gd name="connsiteX16" fmla="*/ 99192 w 141102"/>
                  <a:gd name="connsiteY16" fmla="*/ 226742 h 251541"/>
                  <a:gd name="connsiteX17" fmla="*/ 116337 w 141102"/>
                  <a:gd name="connsiteY17" fmla="*/ 240077 h 251541"/>
                  <a:gd name="connsiteX18" fmla="*/ 129672 w 141102"/>
                  <a:gd name="connsiteY18" fmla="*/ 243887 h 251541"/>
                  <a:gd name="connsiteX19" fmla="*/ 141102 w 141102"/>
                  <a:gd name="connsiteY19" fmla="*/ 249602 h 251541"/>
                  <a:gd name="connsiteX20" fmla="*/ 125862 w 141102"/>
                  <a:gd name="connsiteY20" fmla="*/ 251507 h 251541"/>
                  <a:gd name="connsiteX21" fmla="*/ 106812 w 141102"/>
                  <a:gd name="connsiteY21" fmla="*/ 247697 h 251541"/>
                  <a:gd name="connsiteX22" fmla="*/ 80142 w 141102"/>
                  <a:gd name="connsiteY22" fmla="*/ 245792 h 251541"/>
                  <a:gd name="connsiteX23" fmla="*/ 70617 w 141102"/>
                  <a:gd name="connsiteY23" fmla="*/ 243887 h 251541"/>
                  <a:gd name="connsiteX24" fmla="*/ 13467 w 141102"/>
                  <a:gd name="connsiteY24" fmla="*/ 241982 h 251541"/>
                  <a:gd name="connsiteX25" fmla="*/ 3942 w 141102"/>
                  <a:gd name="connsiteY25" fmla="*/ 236267 h 251541"/>
                  <a:gd name="connsiteX26" fmla="*/ 132 w 141102"/>
                  <a:gd name="connsiteY26" fmla="*/ 230552 h 251541"/>
                  <a:gd name="connsiteX27" fmla="*/ 7752 w 141102"/>
                  <a:gd name="connsiteY27" fmla="*/ 182927 h 251541"/>
                  <a:gd name="connsiteX28" fmla="*/ 9657 w 141102"/>
                  <a:gd name="connsiteY28" fmla="*/ 165782 h 251541"/>
                  <a:gd name="connsiteX29" fmla="*/ 13467 w 141102"/>
                  <a:gd name="connsiteY29" fmla="*/ 152447 h 251541"/>
                  <a:gd name="connsiteX30" fmla="*/ 17277 w 141102"/>
                  <a:gd name="connsiteY30" fmla="*/ 131492 h 251541"/>
                  <a:gd name="connsiteX31" fmla="*/ 17277 w 141102"/>
                  <a:gd name="connsiteY31" fmla="*/ 70532 h 251541"/>
                  <a:gd name="connsiteX32" fmla="*/ 15372 w 141102"/>
                  <a:gd name="connsiteY32" fmla="*/ 61007 h 251541"/>
                  <a:gd name="connsiteX33" fmla="*/ 11562 w 141102"/>
                  <a:gd name="connsiteY33" fmla="*/ 53387 h 251541"/>
                  <a:gd name="connsiteX34" fmla="*/ 7752 w 141102"/>
                  <a:gd name="connsiteY34" fmla="*/ 38147 h 251541"/>
                  <a:gd name="connsiteX35" fmla="*/ 2037 w 141102"/>
                  <a:gd name="connsiteY35" fmla="*/ 24812 h 251541"/>
                  <a:gd name="connsiteX36" fmla="*/ 5847 w 141102"/>
                  <a:gd name="connsiteY36" fmla="*/ 47 h 2515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1102" h="251541">
                    <a:moveTo>
                      <a:pt x="5847" y="47"/>
                    </a:moveTo>
                    <a:cubicBezTo>
                      <a:pt x="7752" y="-906"/>
                      <a:pt x="11304" y="12609"/>
                      <a:pt x="13467" y="19097"/>
                    </a:cubicBezTo>
                    <a:cubicBezTo>
                      <a:pt x="18806" y="35115"/>
                      <a:pt x="15695" y="26836"/>
                      <a:pt x="22992" y="43862"/>
                    </a:cubicBezTo>
                    <a:cubicBezTo>
                      <a:pt x="21579" y="67877"/>
                      <a:pt x="18687" y="84827"/>
                      <a:pt x="24897" y="108632"/>
                    </a:cubicBezTo>
                    <a:cubicBezTo>
                      <a:pt x="26053" y="113063"/>
                      <a:pt x="28707" y="117522"/>
                      <a:pt x="32517" y="120062"/>
                    </a:cubicBezTo>
                    <a:lnTo>
                      <a:pt x="38232" y="123872"/>
                    </a:lnTo>
                    <a:cubicBezTo>
                      <a:pt x="39502" y="126412"/>
                      <a:pt x="41023" y="128841"/>
                      <a:pt x="42042" y="131492"/>
                    </a:cubicBezTo>
                    <a:cubicBezTo>
                      <a:pt x="44205" y="137115"/>
                      <a:pt x="44658" y="143471"/>
                      <a:pt x="47757" y="148637"/>
                    </a:cubicBezTo>
                    <a:cubicBezTo>
                      <a:pt x="49662" y="151812"/>
                      <a:pt x="51510" y="155022"/>
                      <a:pt x="53472" y="158162"/>
                    </a:cubicBezTo>
                    <a:cubicBezTo>
                      <a:pt x="54685" y="160104"/>
                      <a:pt x="56258" y="161829"/>
                      <a:pt x="57282" y="163877"/>
                    </a:cubicBezTo>
                    <a:cubicBezTo>
                      <a:pt x="66603" y="182518"/>
                      <a:pt x="56075" y="165876"/>
                      <a:pt x="64902" y="179117"/>
                    </a:cubicBezTo>
                    <a:cubicBezTo>
                      <a:pt x="66172" y="183562"/>
                      <a:pt x="67384" y="188024"/>
                      <a:pt x="68712" y="192452"/>
                    </a:cubicBezTo>
                    <a:cubicBezTo>
                      <a:pt x="69289" y="194375"/>
                      <a:pt x="69719" y="196371"/>
                      <a:pt x="70617" y="198167"/>
                    </a:cubicBezTo>
                    <a:cubicBezTo>
                      <a:pt x="71641" y="200215"/>
                      <a:pt x="73403" y="201834"/>
                      <a:pt x="74427" y="203882"/>
                    </a:cubicBezTo>
                    <a:cubicBezTo>
                      <a:pt x="75325" y="205678"/>
                      <a:pt x="75099" y="208012"/>
                      <a:pt x="76332" y="209597"/>
                    </a:cubicBezTo>
                    <a:cubicBezTo>
                      <a:pt x="79545" y="213728"/>
                      <a:pt x="87458" y="221828"/>
                      <a:pt x="93477" y="224837"/>
                    </a:cubicBezTo>
                    <a:cubicBezTo>
                      <a:pt x="95273" y="225735"/>
                      <a:pt x="97287" y="226107"/>
                      <a:pt x="99192" y="226742"/>
                    </a:cubicBezTo>
                    <a:cubicBezTo>
                      <a:pt x="103676" y="231226"/>
                      <a:pt x="110261" y="238558"/>
                      <a:pt x="116337" y="240077"/>
                    </a:cubicBezTo>
                    <a:cubicBezTo>
                      <a:pt x="118778" y="240687"/>
                      <a:pt x="126939" y="242521"/>
                      <a:pt x="129672" y="243887"/>
                    </a:cubicBezTo>
                    <a:cubicBezTo>
                      <a:pt x="144444" y="251273"/>
                      <a:pt x="126737" y="244814"/>
                      <a:pt x="141102" y="249602"/>
                    </a:cubicBezTo>
                    <a:cubicBezTo>
                      <a:pt x="136022" y="250237"/>
                      <a:pt x="130974" y="251791"/>
                      <a:pt x="125862" y="251507"/>
                    </a:cubicBezTo>
                    <a:cubicBezTo>
                      <a:pt x="119396" y="251148"/>
                      <a:pt x="113238" y="248500"/>
                      <a:pt x="106812" y="247697"/>
                    </a:cubicBezTo>
                    <a:cubicBezTo>
                      <a:pt x="97968" y="246592"/>
                      <a:pt x="89032" y="246427"/>
                      <a:pt x="80142" y="245792"/>
                    </a:cubicBezTo>
                    <a:cubicBezTo>
                      <a:pt x="76967" y="245157"/>
                      <a:pt x="73850" y="244072"/>
                      <a:pt x="70617" y="243887"/>
                    </a:cubicBezTo>
                    <a:cubicBezTo>
                      <a:pt x="51587" y="242800"/>
                      <a:pt x="32404" y="244146"/>
                      <a:pt x="13467" y="241982"/>
                    </a:cubicBezTo>
                    <a:cubicBezTo>
                      <a:pt x="9788" y="241562"/>
                      <a:pt x="7117" y="238172"/>
                      <a:pt x="3942" y="236267"/>
                    </a:cubicBezTo>
                    <a:cubicBezTo>
                      <a:pt x="2672" y="234362"/>
                      <a:pt x="284" y="232836"/>
                      <a:pt x="132" y="230552"/>
                    </a:cubicBezTo>
                    <a:cubicBezTo>
                      <a:pt x="-902" y="215036"/>
                      <a:pt x="4354" y="197652"/>
                      <a:pt x="7752" y="182927"/>
                    </a:cubicBezTo>
                    <a:cubicBezTo>
                      <a:pt x="8387" y="177212"/>
                      <a:pt x="8597" y="171434"/>
                      <a:pt x="9657" y="165782"/>
                    </a:cubicBezTo>
                    <a:cubicBezTo>
                      <a:pt x="10509" y="161238"/>
                      <a:pt x="12464" y="156960"/>
                      <a:pt x="13467" y="152447"/>
                    </a:cubicBezTo>
                    <a:cubicBezTo>
                      <a:pt x="15007" y="145517"/>
                      <a:pt x="16007" y="138477"/>
                      <a:pt x="17277" y="131492"/>
                    </a:cubicBezTo>
                    <a:cubicBezTo>
                      <a:pt x="19660" y="100518"/>
                      <a:pt x="20272" y="106477"/>
                      <a:pt x="17277" y="70532"/>
                    </a:cubicBezTo>
                    <a:cubicBezTo>
                      <a:pt x="17008" y="67305"/>
                      <a:pt x="16396" y="64079"/>
                      <a:pt x="15372" y="61007"/>
                    </a:cubicBezTo>
                    <a:cubicBezTo>
                      <a:pt x="14474" y="58313"/>
                      <a:pt x="12832" y="55927"/>
                      <a:pt x="11562" y="53387"/>
                    </a:cubicBezTo>
                    <a:cubicBezTo>
                      <a:pt x="10444" y="47796"/>
                      <a:pt x="9949" y="43273"/>
                      <a:pt x="7752" y="38147"/>
                    </a:cubicBezTo>
                    <a:cubicBezTo>
                      <a:pt x="690" y="21669"/>
                      <a:pt x="6505" y="38215"/>
                      <a:pt x="2037" y="24812"/>
                    </a:cubicBezTo>
                    <a:cubicBezTo>
                      <a:pt x="4005" y="5130"/>
                      <a:pt x="3942" y="1000"/>
                      <a:pt x="5847" y="47"/>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任意多边形: 形状 435"/>
              <p:cNvSpPr/>
              <p:nvPr>
                <p:custDataLst>
                  <p:tags r:id="rId493"/>
                </p:custDataLst>
              </p:nvPr>
            </p:nvSpPr>
            <p:spPr>
              <a:xfrm>
                <a:off x="3373442" y="4844538"/>
                <a:ext cx="263370" cy="145411"/>
              </a:xfrm>
              <a:custGeom>
                <a:gdLst>
                  <a:gd name="connsiteX0" fmla="*/ 10005 w 263370"/>
                  <a:gd name="connsiteY0" fmla="*/ 93976 h 145411"/>
                  <a:gd name="connsiteX1" fmla="*/ 103350 w 263370"/>
                  <a:gd name="connsiteY1" fmla="*/ 93976 h 145411"/>
                  <a:gd name="connsiteX2" fmla="*/ 116685 w 263370"/>
                  <a:gd name="connsiteY2" fmla="*/ 90166 h 145411"/>
                  <a:gd name="connsiteX3" fmla="*/ 137640 w 263370"/>
                  <a:gd name="connsiteY3" fmla="*/ 80641 h 145411"/>
                  <a:gd name="connsiteX4" fmla="*/ 147165 w 263370"/>
                  <a:gd name="connsiteY4" fmla="*/ 74926 h 145411"/>
                  <a:gd name="connsiteX5" fmla="*/ 166215 w 263370"/>
                  <a:gd name="connsiteY5" fmla="*/ 67306 h 145411"/>
                  <a:gd name="connsiteX6" fmla="*/ 177645 w 263370"/>
                  <a:gd name="connsiteY6" fmla="*/ 65401 h 145411"/>
                  <a:gd name="connsiteX7" fmla="*/ 196695 w 263370"/>
                  <a:gd name="connsiteY7" fmla="*/ 61591 h 145411"/>
                  <a:gd name="connsiteX8" fmla="*/ 206220 w 263370"/>
                  <a:gd name="connsiteY8" fmla="*/ 55876 h 145411"/>
                  <a:gd name="connsiteX9" fmla="*/ 211935 w 263370"/>
                  <a:gd name="connsiteY9" fmla="*/ 52066 h 145411"/>
                  <a:gd name="connsiteX10" fmla="*/ 221460 w 263370"/>
                  <a:gd name="connsiteY10" fmla="*/ 48256 h 145411"/>
                  <a:gd name="connsiteX11" fmla="*/ 232890 w 263370"/>
                  <a:gd name="connsiteY11" fmla="*/ 38731 h 145411"/>
                  <a:gd name="connsiteX12" fmla="*/ 236700 w 263370"/>
                  <a:gd name="connsiteY12" fmla="*/ 29206 h 145411"/>
                  <a:gd name="connsiteX13" fmla="*/ 240510 w 263370"/>
                  <a:gd name="connsiteY13" fmla="*/ 631 h 145411"/>
                  <a:gd name="connsiteX14" fmla="*/ 246225 w 263370"/>
                  <a:gd name="connsiteY14" fmla="*/ 8251 h 145411"/>
                  <a:gd name="connsiteX15" fmla="*/ 259560 w 263370"/>
                  <a:gd name="connsiteY15" fmla="*/ 31111 h 145411"/>
                  <a:gd name="connsiteX16" fmla="*/ 263370 w 263370"/>
                  <a:gd name="connsiteY16" fmla="*/ 52066 h 145411"/>
                  <a:gd name="connsiteX17" fmla="*/ 261465 w 263370"/>
                  <a:gd name="connsiteY17" fmla="*/ 103501 h 145411"/>
                  <a:gd name="connsiteX18" fmla="*/ 251940 w 263370"/>
                  <a:gd name="connsiteY18" fmla="*/ 124456 h 145411"/>
                  <a:gd name="connsiteX19" fmla="*/ 210030 w 263370"/>
                  <a:gd name="connsiteY19" fmla="*/ 141601 h 145411"/>
                  <a:gd name="connsiteX20" fmla="*/ 147165 w 263370"/>
                  <a:gd name="connsiteY20" fmla="*/ 145411 h 145411"/>
                  <a:gd name="connsiteX21" fmla="*/ 11910 w 263370"/>
                  <a:gd name="connsiteY21" fmla="*/ 141601 h 145411"/>
                  <a:gd name="connsiteX22" fmla="*/ 4290 w 263370"/>
                  <a:gd name="connsiteY22" fmla="*/ 132076 h 145411"/>
                  <a:gd name="connsiteX23" fmla="*/ 10005 w 263370"/>
                  <a:gd name="connsiteY23" fmla="*/ 93976 h 1454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370" h="145411">
                    <a:moveTo>
                      <a:pt x="10005" y="93976"/>
                    </a:moveTo>
                    <a:cubicBezTo>
                      <a:pt x="26515" y="87626"/>
                      <a:pt x="31478" y="98288"/>
                      <a:pt x="103350" y="93976"/>
                    </a:cubicBezTo>
                    <a:cubicBezTo>
                      <a:pt x="107965" y="93699"/>
                      <a:pt x="112240" y="91436"/>
                      <a:pt x="116685" y="90166"/>
                    </a:cubicBezTo>
                    <a:cubicBezTo>
                      <a:pt x="141134" y="75497"/>
                      <a:pt x="110245" y="93093"/>
                      <a:pt x="137640" y="80641"/>
                    </a:cubicBezTo>
                    <a:cubicBezTo>
                      <a:pt x="141011" y="79109"/>
                      <a:pt x="143928" y="76724"/>
                      <a:pt x="147165" y="74926"/>
                    </a:cubicBezTo>
                    <a:cubicBezTo>
                      <a:pt x="153615" y="71343"/>
                      <a:pt x="158826" y="69153"/>
                      <a:pt x="166215" y="67306"/>
                    </a:cubicBezTo>
                    <a:cubicBezTo>
                      <a:pt x="169962" y="66369"/>
                      <a:pt x="173849" y="66113"/>
                      <a:pt x="177645" y="65401"/>
                    </a:cubicBezTo>
                    <a:cubicBezTo>
                      <a:pt x="184010" y="64208"/>
                      <a:pt x="196695" y="61591"/>
                      <a:pt x="196695" y="61591"/>
                    </a:cubicBezTo>
                    <a:cubicBezTo>
                      <a:pt x="199870" y="59686"/>
                      <a:pt x="203080" y="57838"/>
                      <a:pt x="206220" y="55876"/>
                    </a:cubicBezTo>
                    <a:cubicBezTo>
                      <a:pt x="208162" y="54663"/>
                      <a:pt x="209887" y="53090"/>
                      <a:pt x="211935" y="52066"/>
                    </a:cubicBezTo>
                    <a:cubicBezTo>
                      <a:pt x="214994" y="50537"/>
                      <a:pt x="218401" y="49785"/>
                      <a:pt x="221460" y="48256"/>
                    </a:cubicBezTo>
                    <a:cubicBezTo>
                      <a:pt x="226764" y="45604"/>
                      <a:pt x="228677" y="42944"/>
                      <a:pt x="232890" y="38731"/>
                    </a:cubicBezTo>
                    <a:cubicBezTo>
                      <a:pt x="234160" y="35556"/>
                      <a:pt x="236029" y="32559"/>
                      <a:pt x="236700" y="29206"/>
                    </a:cubicBezTo>
                    <a:cubicBezTo>
                      <a:pt x="238585" y="19783"/>
                      <a:pt x="236534" y="9379"/>
                      <a:pt x="240510" y="631"/>
                    </a:cubicBezTo>
                    <a:cubicBezTo>
                      <a:pt x="241824" y="-2259"/>
                      <a:pt x="244542" y="5559"/>
                      <a:pt x="246225" y="8251"/>
                    </a:cubicBezTo>
                    <a:cubicBezTo>
                      <a:pt x="250900" y="15732"/>
                      <a:pt x="259560" y="31111"/>
                      <a:pt x="259560" y="31111"/>
                    </a:cubicBezTo>
                    <a:cubicBezTo>
                      <a:pt x="260179" y="34208"/>
                      <a:pt x="263370" y="49629"/>
                      <a:pt x="263370" y="52066"/>
                    </a:cubicBezTo>
                    <a:cubicBezTo>
                      <a:pt x="263370" y="69223"/>
                      <a:pt x="263018" y="86415"/>
                      <a:pt x="261465" y="103501"/>
                    </a:cubicBezTo>
                    <a:cubicBezTo>
                      <a:pt x="261031" y="108270"/>
                      <a:pt x="255529" y="120867"/>
                      <a:pt x="251940" y="124456"/>
                    </a:cubicBezTo>
                    <a:cubicBezTo>
                      <a:pt x="242872" y="133524"/>
                      <a:pt x="218802" y="141069"/>
                      <a:pt x="210030" y="141601"/>
                    </a:cubicBezTo>
                    <a:lnTo>
                      <a:pt x="147165" y="145411"/>
                    </a:lnTo>
                    <a:cubicBezTo>
                      <a:pt x="102080" y="144141"/>
                      <a:pt x="56818" y="145792"/>
                      <a:pt x="11910" y="141601"/>
                    </a:cubicBezTo>
                    <a:cubicBezTo>
                      <a:pt x="7862" y="141223"/>
                      <a:pt x="5119" y="136057"/>
                      <a:pt x="4290" y="132076"/>
                    </a:cubicBezTo>
                    <a:cubicBezTo>
                      <a:pt x="1826" y="120248"/>
                      <a:pt x="-6505" y="100326"/>
                      <a:pt x="10005" y="93976"/>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3" name="文本框 462"/>
            <p:cNvSpPr txBox="1"/>
            <p:nvPr>
              <p:custDataLst>
                <p:tags r:id="rId494"/>
              </p:custDataLst>
            </p:nvPr>
          </p:nvSpPr>
          <p:spPr>
            <a:xfrm>
              <a:off x="2324853" y="5650828"/>
              <a:ext cx="1723549" cy="553998"/>
            </a:xfrm>
            <a:prstGeom prst="rect">
              <a:avLst/>
            </a:prstGeom>
            <a:noFill/>
          </p:spPr>
          <p:txBody>
            <a:bodyPr wrap="none" rtlCol="0">
              <a:spAutoFit/>
            </a:bodyPr>
            <a:lstStyle/>
            <a:p>
              <a:r>
                <a:rPr lang="zh-CN" altLang="en-US" sz="3000" b="1">
                  <a:latin typeface="楷体" panose="02010609060101010101" charset="-122"/>
                  <a:ea typeface="楷体" panose="02010609060101010101" charset="-122"/>
                </a:rPr>
                <a:t>浸没水中</a:t>
              </a:r>
              <a:endParaRPr lang="zh-CN" altLang="en-US" sz="3000" b="1">
                <a:latin typeface="楷体" panose="02010609060101010101" charset="-122"/>
                <a:ea typeface="楷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fade">
                                      <p:cBhvr>
                                        <p:cTn id="12" dur="500"/>
                                        <p:tgtEl>
                                          <p:spTgt spid="43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500"/>
                                        <p:tgtEl>
                                          <p:spTgt spid="464"/>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
                                        </p:tgtEl>
                                        <p:attrNameLst>
                                          <p:attrName>style.visibility</p:attrName>
                                        </p:attrNameLst>
                                      </p:cBhvr>
                                      <p:to>
                                        <p:strVal val="visible"/>
                                      </p:to>
                                    </p:set>
                                    <p:animEffect transition="in" filter="fade">
                                      <p:cBhvr>
                                        <p:cTn id="22" dur="500"/>
                                        <p:tgtEl>
                                          <p:spTgt spid="44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1"/>
                                        </p:tgtEl>
                                        <p:attrNameLst>
                                          <p:attrName>style.visibility</p:attrName>
                                        </p:attrNameLst>
                                      </p:cBhvr>
                                      <p:to>
                                        <p:strVal val="visible"/>
                                      </p:to>
                                    </p:set>
                                    <p:animEffect transition="in" filter="wheel(1)">
                                      <p:cBhvr>
                                        <p:cTn id="27" dur="2000"/>
                                        <p:tgtEl>
                                          <p:spTgt spid="441"/>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3"/>
                                        </p:tgtEl>
                                        <p:attrNameLst>
                                          <p:attrName>style.visibility</p:attrName>
                                        </p:attrNameLst>
                                      </p:cBhvr>
                                      <p:to>
                                        <p:strVal val="visible"/>
                                      </p:to>
                                    </p:set>
                                    <p:animEffect transition="in" filter="wipe(left)">
                                      <p:cBhvr>
                                        <p:cTn id="32" dur="500"/>
                                        <p:tgtEl>
                                          <p:spTgt spid="44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2"/>
                                        </p:tgtEl>
                                        <p:attrNameLst>
                                          <p:attrName>style.visibility</p:attrName>
                                        </p:attrNameLst>
                                      </p:cBhvr>
                                      <p:to>
                                        <p:strVal val="visible"/>
                                      </p:to>
                                    </p:set>
                                    <p:animEffect transition="in" filter="wipe(left)">
                                      <p:cBhvr>
                                        <p:cTn id="37" dur="500"/>
                                        <p:tgtEl>
                                          <p:spTgt spid="44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5"/>
                                        </p:tgtEl>
                                        <p:attrNameLst>
                                          <p:attrName>style.visibility</p:attrName>
                                        </p:attrNameLst>
                                      </p:cBhvr>
                                      <p:to>
                                        <p:strVal val="visible"/>
                                      </p:to>
                                    </p:set>
                                    <p:animEffect transition="in" filter="wipe(left)">
                                      <p:cBhvr>
                                        <p:cTn id="42" dur="500"/>
                                        <p:tgtEl>
                                          <p:spTgt spid="45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6"/>
                                        </p:tgtEl>
                                        <p:attrNameLst>
                                          <p:attrName>style.visibility</p:attrName>
                                        </p:attrNameLst>
                                      </p:cBhvr>
                                      <p:to>
                                        <p:strVal val="visible"/>
                                      </p:to>
                                    </p:set>
                                    <p:animEffect transition="in" filter="wipe(left)">
                                      <p:cBhvr>
                                        <p:cTn id="47" dur="500"/>
                                        <p:tgtEl>
                                          <p:spTgt spid="446"/>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47"/>
                                        </p:tgtEl>
                                        <p:attrNameLst>
                                          <p:attrName>style.visibility</p:attrName>
                                        </p:attrNameLst>
                                      </p:cBhvr>
                                      <p:to>
                                        <p:strVal val="visible"/>
                                      </p:to>
                                    </p:set>
                                    <p:animEffect transition="in" filter="wipe(left)">
                                      <p:cBhvr>
                                        <p:cTn id="52" dur="500"/>
                                        <p:tgtEl>
                                          <p:spTgt spid="447"/>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56"/>
                                        </p:tgtEl>
                                        <p:attrNameLst>
                                          <p:attrName>style.visibility</p:attrName>
                                        </p:attrNameLst>
                                      </p:cBhvr>
                                      <p:to>
                                        <p:strVal val="visible"/>
                                      </p:to>
                                    </p:set>
                                    <p:animEffect transition="in" filter="wipe(left)">
                                      <p:cBhvr>
                                        <p:cTn id="57" dur="500"/>
                                        <p:tgtEl>
                                          <p:spTgt spid="456"/>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9"/>
                                        </p:tgtEl>
                                        <p:attrNameLst>
                                          <p:attrName>style.visibility</p:attrName>
                                        </p:attrNameLst>
                                      </p:cBhvr>
                                      <p:to>
                                        <p:strVal val="visible"/>
                                      </p:to>
                                    </p:set>
                                    <p:animEffect transition="in" filter="wipe(left)">
                                      <p:cBhvr>
                                        <p:cTn id="62" dur="500"/>
                                        <p:tgtEl>
                                          <p:spTgt spid="449"/>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48"/>
                                        </p:tgtEl>
                                        <p:attrNameLst>
                                          <p:attrName>style.visibility</p:attrName>
                                        </p:attrNameLst>
                                      </p:cBhvr>
                                      <p:to>
                                        <p:strVal val="visible"/>
                                      </p:to>
                                    </p:set>
                                    <p:animEffect transition="in" filter="wipe(left)">
                                      <p:cBhvr>
                                        <p:cTn id="67" dur="500"/>
                                        <p:tgtEl>
                                          <p:spTgt spid="448"/>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50"/>
                                        </p:tgtEl>
                                        <p:attrNameLst>
                                          <p:attrName>style.visibility</p:attrName>
                                        </p:attrNameLst>
                                      </p:cBhvr>
                                      <p:to>
                                        <p:strVal val="visible"/>
                                      </p:to>
                                    </p:set>
                                    <p:animEffect transition="in" filter="wipe(left)">
                                      <p:cBhvr>
                                        <p:cTn id="72" dur="500"/>
                                        <p:tgtEl>
                                          <p:spTgt spid="450"/>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54"/>
                                        </p:tgtEl>
                                        <p:attrNameLst>
                                          <p:attrName>style.visibility</p:attrName>
                                        </p:attrNameLst>
                                      </p:cBhvr>
                                      <p:to>
                                        <p:strVal val="visible"/>
                                      </p:to>
                                    </p:set>
                                    <p:animEffect transition="in" filter="wipe(left)">
                                      <p:cBhvr>
                                        <p:cTn id="77" dur="500"/>
                                        <p:tgtEl>
                                          <p:spTgt spid="454"/>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53"/>
                                        </p:tgtEl>
                                        <p:attrNameLst>
                                          <p:attrName>style.visibility</p:attrName>
                                        </p:attrNameLst>
                                      </p:cBhvr>
                                      <p:to>
                                        <p:strVal val="visible"/>
                                      </p:to>
                                    </p:set>
                                    <p:animEffect transition="in" filter="wipe(left)">
                                      <p:cBhvr>
                                        <p:cTn id="82"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3" grpId="0"/>
      <p:bldP spid="446" grpId="0"/>
      <p:bldP spid="449" grpId="0"/>
      <p:bldP spid="45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占位符 3" title=""/>
          <p:cNvSpPr>
            <a:spLocks noGrp="1"/>
          </p:cNvSpPr>
          <p:nvPr>
            <p:ph type="body" sz="quarter" idx="4294967295"/>
            <p:custDataLst>
              <p:tags r:id="rId3"/>
            </p:custDataLst>
          </p:nvPr>
        </p:nvSpPr>
        <p:spPr>
          <a:xfrm>
            <a:off x="293269" y="661356"/>
            <a:ext cx="2799164" cy="627929"/>
          </a:xfrm>
          <a:prstGeom prst="rect">
            <a:avLst/>
          </a:prstGeom>
          <a:noFill/>
        </p:spPr>
        <p:txBody>
          <a:bodyPr wrap="square">
            <a:spAutoFit/>
          </a:bodyPr>
          <a:lstStyle/>
          <a:p>
            <a:pPr marL="0" indent="0">
              <a:lnSpc>
                <a:spcPct val="130000"/>
              </a:lnSpc>
              <a:buNone/>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粗测液体密度</a:t>
            </a:r>
            <a:endParaRPr kumimoji="1"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 name="组合 1" title=""/>
          <p:cNvGrpSpPr/>
          <p:nvPr>
            <p:custDataLst>
              <p:tags r:id="rId4"/>
            </p:custDataLst>
          </p:nvPr>
        </p:nvGrpSpPr>
        <p:grpSpPr>
          <a:xfrm>
            <a:off x="641494" y="1920653"/>
            <a:ext cx="632596" cy="3911793"/>
            <a:chOff x="1397021" y="1628959"/>
            <a:chExt cx="632596" cy="3911793"/>
          </a:xfrm>
        </p:grpSpPr>
        <p:grpSp>
          <p:nvGrpSpPr>
            <p:cNvPr id="6" name="组合 5"/>
            <p:cNvGrpSpPr/>
            <p:nvPr>
              <p:custDataLst>
                <p:tags r:id="rId5"/>
              </p:custDataLst>
            </p:nvPr>
          </p:nvGrpSpPr>
          <p:grpSpPr>
            <a:xfrm>
              <a:off x="1635465" y="2163152"/>
              <a:ext cx="107034" cy="1180121"/>
              <a:chOff x="1267483" y="1348730"/>
              <a:chExt cx="107034" cy="1180121"/>
            </a:xfrm>
          </p:grpSpPr>
          <p:sp>
            <p:nvSpPr>
              <p:cNvPr id="7" name="Freeform 2"/>
              <p:cNvSpPr/>
              <p:nvPr>
                <p:custDataLst>
                  <p:tags r:id="rId6"/>
                </p:custDataLst>
              </p:nvPr>
            </p:nvSpPr>
            <p:spPr bwMode="auto">
              <a:xfrm>
                <a:off x="1267483" y="1348730"/>
                <a:ext cx="107034" cy="496577"/>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chemeClr val="tx1">
                    <a:lumMod val="85000"/>
                    <a:lumOff val="15000"/>
                  </a:schemeClr>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8" name="直接连接符 7"/>
              <p:cNvCxnSpPr/>
              <p:nvPr>
                <p:custDataLst>
                  <p:tags r:id="rId7"/>
                </p:custDataLst>
              </p:nvPr>
            </p:nvCxnSpPr>
            <p:spPr>
              <a:xfrm>
                <a:off x="1318420" y="1834273"/>
                <a:ext cx="2580" cy="69457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
            <p:cNvGrpSpPr/>
            <p:nvPr>
              <p:custDataLst>
                <p:tags r:id="rId8"/>
              </p:custDataLst>
            </p:nvPr>
          </p:nvGrpSpPr>
          <p:grpSpPr>
            <a:xfrm>
              <a:off x="1421244" y="1628959"/>
              <a:ext cx="553654" cy="2856262"/>
              <a:chOff x="3959" y="8296"/>
              <a:chExt cx="472" cy="2706"/>
            </a:xfrm>
          </p:grpSpPr>
          <p:grpSp>
            <p:nvGrpSpPr>
              <p:cNvPr id="10" name="Group 3"/>
              <p:cNvGrpSpPr/>
              <p:nvPr>
                <p:custDataLst>
                  <p:tags r:id="rId9"/>
                </p:custDataLst>
              </p:nvPr>
            </p:nvGrpSpPr>
            <p:grpSpPr>
              <a:xfrm>
                <a:off x="3960" y="8296"/>
                <a:ext cx="468" cy="2004"/>
                <a:chOff x="3909" y="8381"/>
                <a:chExt cx="468" cy="2004"/>
              </a:xfrm>
            </p:grpSpPr>
            <p:grpSp>
              <p:nvGrpSpPr>
                <p:cNvPr id="32" name="Group 4"/>
                <p:cNvGrpSpPr/>
                <p:nvPr>
                  <p:custDataLst>
                    <p:tags r:id="rId10"/>
                  </p:custDataLst>
                </p:nvPr>
              </p:nvGrpSpPr>
              <p:grpSpPr>
                <a:xfrm>
                  <a:off x="3909" y="8381"/>
                  <a:ext cx="468" cy="2004"/>
                  <a:chOff x="3909" y="8381"/>
                  <a:chExt cx="468" cy="2004"/>
                </a:xfrm>
              </p:grpSpPr>
              <p:grpSp>
                <p:nvGrpSpPr>
                  <p:cNvPr id="34" name="Group 5"/>
                  <p:cNvGrpSpPr/>
                  <p:nvPr>
                    <p:custDataLst>
                      <p:tags r:id="rId11"/>
                    </p:custDataLst>
                  </p:nvPr>
                </p:nvGrpSpPr>
                <p:grpSpPr>
                  <a:xfrm>
                    <a:off x="3909" y="8673"/>
                    <a:ext cx="468" cy="1712"/>
                    <a:chOff x="3649" y="8336"/>
                    <a:chExt cx="468" cy="1712"/>
                  </a:xfrm>
                </p:grpSpPr>
                <p:grpSp>
                  <p:nvGrpSpPr>
                    <p:cNvPr id="38" name="Group 6"/>
                    <p:cNvGrpSpPr/>
                    <p:nvPr>
                      <p:custDataLst>
                        <p:tags r:id="rId12"/>
                      </p:custDataLst>
                    </p:nvPr>
                  </p:nvGrpSpPr>
                  <p:grpSpPr>
                    <a:xfrm>
                      <a:off x="3649" y="8336"/>
                      <a:ext cx="468" cy="1712"/>
                      <a:chOff x="3649" y="8336"/>
                      <a:chExt cx="468" cy="1712"/>
                    </a:xfrm>
                  </p:grpSpPr>
                  <p:grpSp>
                    <p:nvGrpSpPr>
                      <p:cNvPr id="181" name="Group 7"/>
                      <p:cNvGrpSpPr/>
                      <p:nvPr>
                        <p:custDataLst>
                          <p:tags r:id="rId13"/>
                        </p:custDataLst>
                      </p:nvPr>
                    </p:nvGrpSpPr>
                    <p:grpSpPr>
                      <a:xfrm>
                        <a:off x="3649" y="8336"/>
                        <a:ext cx="468" cy="1712"/>
                        <a:chOff x="5197" y="6890"/>
                        <a:chExt cx="468" cy="1712"/>
                      </a:xfrm>
                    </p:grpSpPr>
                    <p:grpSp>
                      <p:nvGrpSpPr>
                        <p:cNvPr id="183" name="Group 8"/>
                        <p:cNvGrpSpPr/>
                        <p:nvPr>
                          <p:custDataLst>
                            <p:tags r:id="rId14"/>
                          </p:custDataLst>
                        </p:nvPr>
                      </p:nvGrpSpPr>
                      <p:grpSpPr>
                        <a:xfrm>
                          <a:off x="5197" y="6890"/>
                          <a:ext cx="468" cy="1620"/>
                          <a:chOff x="3057" y="6744"/>
                          <a:chExt cx="468" cy="1620"/>
                        </a:xfrm>
                      </p:grpSpPr>
                      <p:grpSp>
                        <p:nvGrpSpPr>
                          <p:cNvPr id="191" name="Group 9"/>
                          <p:cNvGrpSpPr/>
                          <p:nvPr>
                            <p:custDataLst>
                              <p:tags r:id="rId15"/>
                            </p:custDataLst>
                          </p:nvPr>
                        </p:nvGrpSpPr>
                        <p:grpSpPr>
                          <a:xfrm>
                            <a:off x="3060" y="6744"/>
                            <a:ext cx="465" cy="285"/>
                            <a:chOff x="3126" y="6744"/>
                            <a:chExt cx="465" cy="285"/>
                          </a:xfrm>
                        </p:grpSpPr>
                        <p:sp>
                          <p:nvSpPr>
                            <p:cNvPr id="194" name="Arc 10"/>
                            <p:cNvSpPr>
                              <a:spLocks noChangeAspect="1"/>
                            </p:cNvSpPr>
                            <p:nvPr>
                              <p:custDataLst>
                                <p:tags r:id="rId16"/>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5" name="Freeform 11"/>
                            <p:cNvSpPr/>
                            <p:nvPr>
                              <p:custDataLst>
                                <p:tags r:id="rId17"/>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6" name="Freeform 12"/>
                            <p:cNvSpPr/>
                            <p:nvPr>
                              <p:custDataLst>
                                <p:tags r:id="rId18"/>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92" name="Freeform 13"/>
                          <p:cNvSpPr/>
                          <p:nvPr>
                            <p:custDataLst>
                              <p:tags r:id="rId19"/>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3" name="Freeform 14"/>
                          <p:cNvSpPr/>
                          <p:nvPr>
                            <p:custDataLst>
                              <p:tags r:id="rId20"/>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84" name="Group 15"/>
                        <p:cNvGrpSpPr/>
                        <p:nvPr>
                          <p:custDataLst>
                            <p:tags r:id="rId21"/>
                          </p:custDataLst>
                        </p:nvPr>
                      </p:nvGrpSpPr>
                      <p:grpSpPr>
                        <a:xfrm flipH="1" flipV="1">
                          <a:off x="5197" y="6982"/>
                          <a:ext cx="468" cy="1620"/>
                          <a:chOff x="3057" y="6744"/>
                          <a:chExt cx="468" cy="1620"/>
                        </a:xfrm>
                      </p:grpSpPr>
                      <p:grpSp>
                        <p:nvGrpSpPr>
                          <p:cNvPr id="185" name="Group 16"/>
                          <p:cNvGrpSpPr/>
                          <p:nvPr>
                            <p:custDataLst>
                              <p:tags r:id="rId22"/>
                            </p:custDataLst>
                          </p:nvPr>
                        </p:nvGrpSpPr>
                        <p:grpSpPr>
                          <a:xfrm>
                            <a:off x="3060" y="6744"/>
                            <a:ext cx="465" cy="285"/>
                            <a:chOff x="3126" y="6744"/>
                            <a:chExt cx="465" cy="285"/>
                          </a:xfrm>
                        </p:grpSpPr>
                        <p:sp>
                          <p:nvSpPr>
                            <p:cNvPr id="188" name="Arc 17"/>
                            <p:cNvSpPr>
                              <a:spLocks noChangeAspect="1"/>
                            </p:cNvSpPr>
                            <p:nvPr>
                              <p:custDataLst>
                                <p:tags r:id="rId23"/>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9" name="Freeform 18"/>
                            <p:cNvSpPr/>
                            <p:nvPr>
                              <p:custDataLst>
                                <p:tags r:id="rId24"/>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90" name="Freeform 19"/>
                            <p:cNvSpPr/>
                            <p:nvPr>
                              <p:custDataLst>
                                <p:tags r:id="rId25"/>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86" name="Freeform 20"/>
                          <p:cNvSpPr/>
                          <p:nvPr>
                            <p:custDataLst>
                              <p:tags r:id="rId26"/>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87" name="Freeform 21"/>
                          <p:cNvSpPr/>
                          <p:nvPr>
                            <p:custDataLst>
                              <p:tags r:id="rId27"/>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182" name="AutoShape 22"/>
                      <p:cNvSpPr>
                        <a:spLocks noChangeArrowheads="1"/>
                      </p:cNvSpPr>
                      <p:nvPr>
                        <p:custDataLst>
                          <p:tags r:id="rId28"/>
                        </p:custDataLst>
                      </p:nvPr>
                    </p:nvSpPr>
                    <p:spPr bwMode="auto">
                      <a:xfrm>
                        <a:off x="3822" y="8553"/>
                        <a:ext cx="113" cy="1259"/>
                      </a:xfrm>
                      <a:prstGeom prst="roundRect">
                        <a:avLst>
                          <a:gd name="adj" fmla="val 16667"/>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39" name="Group 23"/>
                    <p:cNvGrpSpPr/>
                    <p:nvPr>
                      <p:custDataLst>
                        <p:tags r:id="rId29"/>
                      </p:custDataLst>
                    </p:nvPr>
                  </p:nvGrpSpPr>
                  <p:grpSpPr>
                    <a:xfrm>
                      <a:off x="3945" y="8594"/>
                      <a:ext cx="79" cy="1191"/>
                      <a:chOff x="2574" y="8220"/>
                      <a:chExt cx="79" cy="1125"/>
                    </a:xfrm>
                  </p:grpSpPr>
                  <p:grpSp>
                    <p:nvGrpSpPr>
                      <p:cNvPr id="111" name="Group 24"/>
                      <p:cNvGrpSpPr/>
                      <p:nvPr>
                        <p:custDataLst>
                          <p:tags r:id="rId30"/>
                        </p:custDataLst>
                      </p:nvPr>
                    </p:nvGrpSpPr>
                    <p:grpSpPr>
                      <a:xfrm>
                        <a:off x="2574" y="8220"/>
                        <a:ext cx="79" cy="225"/>
                        <a:chOff x="2574" y="8220"/>
                        <a:chExt cx="79" cy="225"/>
                      </a:xfrm>
                    </p:grpSpPr>
                    <p:grpSp>
                      <p:nvGrpSpPr>
                        <p:cNvPr id="168" name="Group 25"/>
                        <p:cNvGrpSpPr/>
                        <p:nvPr>
                          <p:custDataLst>
                            <p:tags r:id="rId31"/>
                          </p:custDataLst>
                        </p:nvPr>
                      </p:nvGrpSpPr>
                      <p:grpSpPr>
                        <a:xfrm>
                          <a:off x="2574" y="8355"/>
                          <a:ext cx="57" cy="45"/>
                          <a:chOff x="2574" y="8355"/>
                          <a:chExt cx="57" cy="45"/>
                        </a:xfrm>
                      </p:grpSpPr>
                      <p:sp>
                        <p:nvSpPr>
                          <p:cNvPr id="179" name="Line 26"/>
                          <p:cNvSpPr>
                            <a:spLocks noChangeShapeType="1"/>
                          </p:cNvSpPr>
                          <p:nvPr>
                            <p:custDataLst>
                              <p:tags r:id="rId3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80" name="Line 27"/>
                          <p:cNvSpPr>
                            <a:spLocks noChangeShapeType="1"/>
                          </p:cNvSpPr>
                          <p:nvPr>
                            <p:custDataLst>
                              <p:tags r:id="rId3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69" name="Group 28"/>
                        <p:cNvGrpSpPr/>
                        <p:nvPr>
                          <p:custDataLst>
                            <p:tags r:id="rId34"/>
                          </p:custDataLst>
                        </p:nvPr>
                      </p:nvGrpSpPr>
                      <p:grpSpPr>
                        <a:xfrm>
                          <a:off x="2574" y="8310"/>
                          <a:ext cx="57" cy="45"/>
                          <a:chOff x="2574" y="8355"/>
                          <a:chExt cx="57" cy="45"/>
                        </a:xfrm>
                      </p:grpSpPr>
                      <p:sp>
                        <p:nvSpPr>
                          <p:cNvPr id="177" name="Line 29"/>
                          <p:cNvSpPr>
                            <a:spLocks noChangeShapeType="1"/>
                          </p:cNvSpPr>
                          <p:nvPr>
                            <p:custDataLst>
                              <p:tags r:id="rId3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8" name="Line 30"/>
                          <p:cNvSpPr>
                            <a:spLocks noChangeShapeType="1"/>
                          </p:cNvSpPr>
                          <p:nvPr>
                            <p:custDataLst>
                              <p:tags r:id="rId3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70" name="Group 31"/>
                        <p:cNvGrpSpPr/>
                        <p:nvPr>
                          <p:custDataLst>
                            <p:tags r:id="rId37"/>
                          </p:custDataLst>
                        </p:nvPr>
                      </p:nvGrpSpPr>
                      <p:grpSpPr>
                        <a:xfrm>
                          <a:off x="2574" y="8265"/>
                          <a:ext cx="57" cy="45"/>
                          <a:chOff x="2574" y="8355"/>
                          <a:chExt cx="57" cy="45"/>
                        </a:xfrm>
                      </p:grpSpPr>
                      <p:sp>
                        <p:nvSpPr>
                          <p:cNvPr id="175" name="Line 32"/>
                          <p:cNvSpPr>
                            <a:spLocks noChangeShapeType="1"/>
                          </p:cNvSpPr>
                          <p:nvPr>
                            <p:custDataLst>
                              <p:tags r:id="rId3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6" name="Line 33"/>
                          <p:cNvSpPr>
                            <a:spLocks noChangeShapeType="1"/>
                          </p:cNvSpPr>
                          <p:nvPr>
                            <p:custDataLst>
                              <p:tags r:id="rId3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71" name="Line 34"/>
                        <p:cNvSpPr>
                          <a:spLocks noChangeShapeType="1"/>
                        </p:cNvSpPr>
                        <p:nvPr>
                          <p:custDataLst>
                            <p:tags r:id="rId40"/>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2" name="Line 35"/>
                        <p:cNvSpPr>
                          <a:spLocks noChangeShapeType="1"/>
                        </p:cNvSpPr>
                        <p:nvPr>
                          <p:custDataLst>
                            <p:tags r:id="rId4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3" name="Line 36"/>
                        <p:cNvSpPr>
                          <a:spLocks noChangeShapeType="1"/>
                        </p:cNvSpPr>
                        <p:nvPr>
                          <p:custDataLst>
                            <p:tags r:id="rId42"/>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74" name="Line 37"/>
                        <p:cNvSpPr>
                          <a:spLocks noChangeShapeType="1"/>
                        </p:cNvSpPr>
                        <p:nvPr>
                          <p:custDataLst>
                            <p:tags r:id="rId43"/>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2" name="Group 38"/>
                      <p:cNvGrpSpPr/>
                      <p:nvPr>
                        <p:custDataLst>
                          <p:tags r:id="rId44"/>
                        </p:custDataLst>
                      </p:nvPr>
                    </p:nvGrpSpPr>
                    <p:grpSpPr>
                      <a:xfrm>
                        <a:off x="2574" y="8445"/>
                        <a:ext cx="79" cy="225"/>
                        <a:chOff x="2574" y="8220"/>
                        <a:chExt cx="79" cy="225"/>
                      </a:xfrm>
                    </p:grpSpPr>
                    <p:grpSp>
                      <p:nvGrpSpPr>
                        <p:cNvPr id="155" name="Group 39"/>
                        <p:cNvGrpSpPr/>
                        <p:nvPr>
                          <p:custDataLst>
                            <p:tags r:id="rId45"/>
                          </p:custDataLst>
                        </p:nvPr>
                      </p:nvGrpSpPr>
                      <p:grpSpPr>
                        <a:xfrm>
                          <a:off x="2574" y="8355"/>
                          <a:ext cx="57" cy="45"/>
                          <a:chOff x="2574" y="8355"/>
                          <a:chExt cx="57" cy="45"/>
                        </a:xfrm>
                      </p:grpSpPr>
                      <p:sp>
                        <p:nvSpPr>
                          <p:cNvPr id="166" name="Line 40"/>
                          <p:cNvSpPr>
                            <a:spLocks noChangeShapeType="1"/>
                          </p:cNvSpPr>
                          <p:nvPr>
                            <p:custDataLst>
                              <p:tags r:id="rId4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7" name="Line 41"/>
                          <p:cNvSpPr>
                            <a:spLocks noChangeShapeType="1"/>
                          </p:cNvSpPr>
                          <p:nvPr>
                            <p:custDataLst>
                              <p:tags r:id="rId4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56" name="Group 42"/>
                        <p:cNvGrpSpPr/>
                        <p:nvPr>
                          <p:custDataLst>
                            <p:tags r:id="rId48"/>
                          </p:custDataLst>
                        </p:nvPr>
                      </p:nvGrpSpPr>
                      <p:grpSpPr>
                        <a:xfrm>
                          <a:off x="2574" y="8310"/>
                          <a:ext cx="57" cy="45"/>
                          <a:chOff x="2574" y="8355"/>
                          <a:chExt cx="57" cy="45"/>
                        </a:xfrm>
                      </p:grpSpPr>
                      <p:sp>
                        <p:nvSpPr>
                          <p:cNvPr id="164" name="Line 43"/>
                          <p:cNvSpPr>
                            <a:spLocks noChangeShapeType="1"/>
                          </p:cNvSpPr>
                          <p:nvPr>
                            <p:custDataLst>
                              <p:tags r:id="rId4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5" name="Line 44"/>
                          <p:cNvSpPr>
                            <a:spLocks noChangeShapeType="1"/>
                          </p:cNvSpPr>
                          <p:nvPr>
                            <p:custDataLst>
                              <p:tags r:id="rId5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57" name="Group 45"/>
                        <p:cNvGrpSpPr/>
                        <p:nvPr>
                          <p:custDataLst>
                            <p:tags r:id="rId51"/>
                          </p:custDataLst>
                        </p:nvPr>
                      </p:nvGrpSpPr>
                      <p:grpSpPr>
                        <a:xfrm>
                          <a:off x="2574" y="8265"/>
                          <a:ext cx="57" cy="45"/>
                          <a:chOff x="2574" y="8355"/>
                          <a:chExt cx="57" cy="45"/>
                        </a:xfrm>
                      </p:grpSpPr>
                      <p:sp>
                        <p:nvSpPr>
                          <p:cNvPr id="162" name="Line 46"/>
                          <p:cNvSpPr>
                            <a:spLocks noChangeShapeType="1"/>
                          </p:cNvSpPr>
                          <p:nvPr>
                            <p:custDataLst>
                              <p:tags r:id="rId5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3" name="Line 47"/>
                          <p:cNvSpPr>
                            <a:spLocks noChangeShapeType="1"/>
                          </p:cNvSpPr>
                          <p:nvPr>
                            <p:custDataLst>
                              <p:tags r:id="rId5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58" name="Line 48"/>
                        <p:cNvSpPr>
                          <a:spLocks noChangeShapeType="1"/>
                        </p:cNvSpPr>
                        <p:nvPr>
                          <p:custDataLst>
                            <p:tags r:id="rId54"/>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9" name="Line 49"/>
                        <p:cNvSpPr>
                          <a:spLocks noChangeShapeType="1"/>
                        </p:cNvSpPr>
                        <p:nvPr>
                          <p:custDataLst>
                            <p:tags r:id="rId5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0" name="Line 50"/>
                        <p:cNvSpPr>
                          <a:spLocks noChangeShapeType="1"/>
                        </p:cNvSpPr>
                        <p:nvPr>
                          <p:custDataLst>
                            <p:tags r:id="rId56"/>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61" name="Line 51"/>
                        <p:cNvSpPr>
                          <a:spLocks noChangeShapeType="1"/>
                        </p:cNvSpPr>
                        <p:nvPr>
                          <p:custDataLst>
                            <p:tags r:id="rId57"/>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3" name="Group 52"/>
                      <p:cNvGrpSpPr/>
                      <p:nvPr>
                        <p:custDataLst>
                          <p:tags r:id="rId58"/>
                        </p:custDataLst>
                      </p:nvPr>
                    </p:nvGrpSpPr>
                    <p:grpSpPr>
                      <a:xfrm>
                        <a:off x="2574" y="8670"/>
                        <a:ext cx="79" cy="225"/>
                        <a:chOff x="2574" y="8220"/>
                        <a:chExt cx="79" cy="225"/>
                      </a:xfrm>
                    </p:grpSpPr>
                    <p:grpSp>
                      <p:nvGrpSpPr>
                        <p:cNvPr id="142" name="Group 53"/>
                        <p:cNvGrpSpPr/>
                        <p:nvPr>
                          <p:custDataLst>
                            <p:tags r:id="rId59"/>
                          </p:custDataLst>
                        </p:nvPr>
                      </p:nvGrpSpPr>
                      <p:grpSpPr>
                        <a:xfrm>
                          <a:off x="2574" y="8355"/>
                          <a:ext cx="57" cy="45"/>
                          <a:chOff x="2574" y="8355"/>
                          <a:chExt cx="57" cy="45"/>
                        </a:xfrm>
                      </p:grpSpPr>
                      <p:sp>
                        <p:nvSpPr>
                          <p:cNvPr id="153" name="Line 54"/>
                          <p:cNvSpPr>
                            <a:spLocks noChangeShapeType="1"/>
                          </p:cNvSpPr>
                          <p:nvPr>
                            <p:custDataLst>
                              <p:tags r:id="rId6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4" name="Line 55"/>
                          <p:cNvSpPr>
                            <a:spLocks noChangeShapeType="1"/>
                          </p:cNvSpPr>
                          <p:nvPr>
                            <p:custDataLst>
                              <p:tags r:id="rId6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43" name="Group 56"/>
                        <p:cNvGrpSpPr/>
                        <p:nvPr>
                          <p:custDataLst>
                            <p:tags r:id="rId62"/>
                          </p:custDataLst>
                        </p:nvPr>
                      </p:nvGrpSpPr>
                      <p:grpSpPr>
                        <a:xfrm>
                          <a:off x="2574" y="8310"/>
                          <a:ext cx="57" cy="45"/>
                          <a:chOff x="2574" y="8355"/>
                          <a:chExt cx="57" cy="45"/>
                        </a:xfrm>
                      </p:grpSpPr>
                      <p:sp>
                        <p:nvSpPr>
                          <p:cNvPr id="151" name="Line 57"/>
                          <p:cNvSpPr>
                            <a:spLocks noChangeShapeType="1"/>
                          </p:cNvSpPr>
                          <p:nvPr>
                            <p:custDataLst>
                              <p:tags r:id="rId6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2" name="Line 58"/>
                          <p:cNvSpPr>
                            <a:spLocks noChangeShapeType="1"/>
                          </p:cNvSpPr>
                          <p:nvPr>
                            <p:custDataLst>
                              <p:tags r:id="rId6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44" name="Group 59"/>
                        <p:cNvGrpSpPr/>
                        <p:nvPr>
                          <p:custDataLst>
                            <p:tags r:id="rId65"/>
                          </p:custDataLst>
                        </p:nvPr>
                      </p:nvGrpSpPr>
                      <p:grpSpPr>
                        <a:xfrm>
                          <a:off x="2574" y="8265"/>
                          <a:ext cx="57" cy="45"/>
                          <a:chOff x="2574" y="8355"/>
                          <a:chExt cx="57" cy="45"/>
                        </a:xfrm>
                      </p:grpSpPr>
                      <p:sp>
                        <p:nvSpPr>
                          <p:cNvPr id="149" name="Line 60"/>
                          <p:cNvSpPr>
                            <a:spLocks noChangeShapeType="1"/>
                          </p:cNvSpPr>
                          <p:nvPr>
                            <p:custDataLst>
                              <p:tags r:id="rId6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50" name="Line 61"/>
                          <p:cNvSpPr>
                            <a:spLocks noChangeShapeType="1"/>
                          </p:cNvSpPr>
                          <p:nvPr>
                            <p:custDataLst>
                              <p:tags r:id="rId6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45" name="Line 62"/>
                        <p:cNvSpPr>
                          <a:spLocks noChangeShapeType="1"/>
                        </p:cNvSpPr>
                        <p:nvPr>
                          <p:custDataLst>
                            <p:tags r:id="rId68"/>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6" name="Line 63"/>
                        <p:cNvSpPr>
                          <a:spLocks noChangeShapeType="1"/>
                        </p:cNvSpPr>
                        <p:nvPr>
                          <p:custDataLst>
                            <p:tags r:id="rId6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7" name="Line 64"/>
                        <p:cNvSpPr>
                          <a:spLocks noChangeShapeType="1"/>
                        </p:cNvSpPr>
                        <p:nvPr>
                          <p:custDataLst>
                            <p:tags r:id="rId70"/>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8" name="Line 65"/>
                        <p:cNvSpPr>
                          <a:spLocks noChangeShapeType="1"/>
                        </p:cNvSpPr>
                        <p:nvPr>
                          <p:custDataLst>
                            <p:tags r:id="rId71"/>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4" name="Group 66"/>
                      <p:cNvGrpSpPr/>
                      <p:nvPr>
                        <p:custDataLst>
                          <p:tags r:id="rId72"/>
                        </p:custDataLst>
                      </p:nvPr>
                    </p:nvGrpSpPr>
                    <p:grpSpPr>
                      <a:xfrm>
                        <a:off x="2574" y="8895"/>
                        <a:ext cx="79" cy="225"/>
                        <a:chOff x="2574" y="8220"/>
                        <a:chExt cx="79" cy="225"/>
                      </a:xfrm>
                    </p:grpSpPr>
                    <p:grpSp>
                      <p:nvGrpSpPr>
                        <p:cNvPr id="129" name="Group 67"/>
                        <p:cNvGrpSpPr/>
                        <p:nvPr>
                          <p:custDataLst>
                            <p:tags r:id="rId73"/>
                          </p:custDataLst>
                        </p:nvPr>
                      </p:nvGrpSpPr>
                      <p:grpSpPr>
                        <a:xfrm>
                          <a:off x="2574" y="8355"/>
                          <a:ext cx="57" cy="45"/>
                          <a:chOff x="2574" y="8355"/>
                          <a:chExt cx="57" cy="45"/>
                        </a:xfrm>
                      </p:grpSpPr>
                      <p:sp>
                        <p:nvSpPr>
                          <p:cNvPr id="140" name="Line 68"/>
                          <p:cNvSpPr>
                            <a:spLocks noChangeShapeType="1"/>
                          </p:cNvSpPr>
                          <p:nvPr>
                            <p:custDataLst>
                              <p:tags r:id="rId7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41" name="Line 69"/>
                          <p:cNvSpPr>
                            <a:spLocks noChangeShapeType="1"/>
                          </p:cNvSpPr>
                          <p:nvPr>
                            <p:custDataLst>
                              <p:tags r:id="rId7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30" name="Group 70"/>
                        <p:cNvGrpSpPr/>
                        <p:nvPr>
                          <p:custDataLst>
                            <p:tags r:id="rId76"/>
                          </p:custDataLst>
                        </p:nvPr>
                      </p:nvGrpSpPr>
                      <p:grpSpPr>
                        <a:xfrm>
                          <a:off x="2574" y="8310"/>
                          <a:ext cx="57" cy="45"/>
                          <a:chOff x="2574" y="8355"/>
                          <a:chExt cx="57" cy="45"/>
                        </a:xfrm>
                      </p:grpSpPr>
                      <p:sp>
                        <p:nvSpPr>
                          <p:cNvPr id="138" name="Line 71"/>
                          <p:cNvSpPr>
                            <a:spLocks noChangeShapeType="1"/>
                          </p:cNvSpPr>
                          <p:nvPr>
                            <p:custDataLst>
                              <p:tags r:id="rId7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9" name="Line 72"/>
                          <p:cNvSpPr>
                            <a:spLocks noChangeShapeType="1"/>
                          </p:cNvSpPr>
                          <p:nvPr>
                            <p:custDataLst>
                              <p:tags r:id="rId7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31" name="Group 73"/>
                        <p:cNvGrpSpPr/>
                        <p:nvPr>
                          <p:custDataLst>
                            <p:tags r:id="rId79"/>
                          </p:custDataLst>
                        </p:nvPr>
                      </p:nvGrpSpPr>
                      <p:grpSpPr>
                        <a:xfrm>
                          <a:off x="2574" y="8265"/>
                          <a:ext cx="57" cy="45"/>
                          <a:chOff x="2574" y="8355"/>
                          <a:chExt cx="57" cy="45"/>
                        </a:xfrm>
                      </p:grpSpPr>
                      <p:sp>
                        <p:nvSpPr>
                          <p:cNvPr id="136" name="Line 74"/>
                          <p:cNvSpPr>
                            <a:spLocks noChangeShapeType="1"/>
                          </p:cNvSpPr>
                          <p:nvPr>
                            <p:custDataLst>
                              <p:tags r:id="rId8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7" name="Line 75"/>
                          <p:cNvSpPr>
                            <a:spLocks noChangeShapeType="1"/>
                          </p:cNvSpPr>
                          <p:nvPr>
                            <p:custDataLst>
                              <p:tags r:id="rId8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32" name="Line 76"/>
                        <p:cNvSpPr>
                          <a:spLocks noChangeShapeType="1"/>
                        </p:cNvSpPr>
                        <p:nvPr>
                          <p:custDataLst>
                            <p:tags r:id="rId82"/>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3" name="Line 77"/>
                        <p:cNvSpPr>
                          <a:spLocks noChangeShapeType="1"/>
                        </p:cNvSpPr>
                        <p:nvPr>
                          <p:custDataLst>
                            <p:tags r:id="rId8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4" name="Line 78"/>
                        <p:cNvSpPr>
                          <a:spLocks noChangeShapeType="1"/>
                        </p:cNvSpPr>
                        <p:nvPr>
                          <p:custDataLst>
                            <p:tags r:id="rId84"/>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35" name="Line 79"/>
                        <p:cNvSpPr>
                          <a:spLocks noChangeShapeType="1"/>
                        </p:cNvSpPr>
                        <p:nvPr>
                          <p:custDataLst>
                            <p:tags r:id="rId85"/>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5" name="Group 80"/>
                      <p:cNvGrpSpPr/>
                      <p:nvPr>
                        <p:custDataLst>
                          <p:tags r:id="rId86"/>
                        </p:custDataLst>
                      </p:nvPr>
                    </p:nvGrpSpPr>
                    <p:grpSpPr>
                      <a:xfrm>
                        <a:off x="2574" y="9120"/>
                        <a:ext cx="79" cy="225"/>
                        <a:chOff x="2574" y="8220"/>
                        <a:chExt cx="79" cy="225"/>
                      </a:xfrm>
                    </p:grpSpPr>
                    <p:grpSp>
                      <p:nvGrpSpPr>
                        <p:cNvPr id="116" name="Group 81"/>
                        <p:cNvGrpSpPr/>
                        <p:nvPr>
                          <p:custDataLst>
                            <p:tags r:id="rId87"/>
                          </p:custDataLst>
                        </p:nvPr>
                      </p:nvGrpSpPr>
                      <p:grpSpPr>
                        <a:xfrm>
                          <a:off x="2574" y="8355"/>
                          <a:ext cx="57" cy="45"/>
                          <a:chOff x="2574" y="8355"/>
                          <a:chExt cx="57" cy="45"/>
                        </a:xfrm>
                      </p:grpSpPr>
                      <p:sp>
                        <p:nvSpPr>
                          <p:cNvPr id="127" name="Line 82"/>
                          <p:cNvSpPr>
                            <a:spLocks noChangeShapeType="1"/>
                          </p:cNvSpPr>
                          <p:nvPr>
                            <p:custDataLst>
                              <p:tags r:id="rId8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8" name="Line 83"/>
                          <p:cNvSpPr>
                            <a:spLocks noChangeShapeType="1"/>
                          </p:cNvSpPr>
                          <p:nvPr>
                            <p:custDataLst>
                              <p:tags r:id="rId8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7" name="Group 84"/>
                        <p:cNvGrpSpPr/>
                        <p:nvPr>
                          <p:custDataLst>
                            <p:tags r:id="rId90"/>
                          </p:custDataLst>
                        </p:nvPr>
                      </p:nvGrpSpPr>
                      <p:grpSpPr>
                        <a:xfrm>
                          <a:off x="2574" y="8310"/>
                          <a:ext cx="57" cy="45"/>
                          <a:chOff x="2574" y="8355"/>
                          <a:chExt cx="57" cy="45"/>
                        </a:xfrm>
                      </p:grpSpPr>
                      <p:sp>
                        <p:nvSpPr>
                          <p:cNvPr id="125" name="Line 85"/>
                          <p:cNvSpPr>
                            <a:spLocks noChangeShapeType="1"/>
                          </p:cNvSpPr>
                          <p:nvPr>
                            <p:custDataLst>
                              <p:tags r:id="rId9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6" name="Line 86"/>
                          <p:cNvSpPr>
                            <a:spLocks noChangeShapeType="1"/>
                          </p:cNvSpPr>
                          <p:nvPr>
                            <p:custDataLst>
                              <p:tags r:id="rId9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8" name="Group 87"/>
                        <p:cNvGrpSpPr/>
                        <p:nvPr>
                          <p:custDataLst>
                            <p:tags r:id="rId93"/>
                          </p:custDataLst>
                        </p:nvPr>
                      </p:nvGrpSpPr>
                      <p:grpSpPr>
                        <a:xfrm>
                          <a:off x="2574" y="8265"/>
                          <a:ext cx="57" cy="45"/>
                          <a:chOff x="2574" y="8355"/>
                          <a:chExt cx="57" cy="45"/>
                        </a:xfrm>
                      </p:grpSpPr>
                      <p:sp>
                        <p:nvSpPr>
                          <p:cNvPr id="123" name="Line 88"/>
                          <p:cNvSpPr>
                            <a:spLocks noChangeShapeType="1"/>
                          </p:cNvSpPr>
                          <p:nvPr>
                            <p:custDataLst>
                              <p:tags r:id="rId9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4" name="Line 89"/>
                          <p:cNvSpPr>
                            <a:spLocks noChangeShapeType="1"/>
                          </p:cNvSpPr>
                          <p:nvPr>
                            <p:custDataLst>
                              <p:tags r:id="rId9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19" name="Line 90"/>
                        <p:cNvSpPr>
                          <a:spLocks noChangeShapeType="1"/>
                        </p:cNvSpPr>
                        <p:nvPr>
                          <p:custDataLst>
                            <p:tags r:id="rId96"/>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0" name="Line 91"/>
                        <p:cNvSpPr>
                          <a:spLocks noChangeShapeType="1"/>
                        </p:cNvSpPr>
                        <p:nvPr>
                          <p:custDataLst>
                            <p:tags r:id="rId9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1" name="Line 92"/>
                        <p:cNvSpPr>
                          <a:spLocks noChangeShapeType="1"/>
                        </p:cNvSpPr>
                        <p:nvPr>
                          <p:custDataLst>
                            <p:tags r:id="rId98"/>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22" name="Line 93"/>
                        <p:cNvSpPr>
                          <a:spLocks noChangeShapeType="1"/>
                        </p:cNvSpPr>
                        <p:nvPr>
                          <p:custDataLst>
                            <p:tags r:id="rId99"/>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nvGrpSpPr>
                    <p:cNvPr id="40" name="Group 94"/>
                    <p:cNvGrpSpPr/>
                    <p:nvPr>
                      <p:custDataLst>
                        <p:tags r:id="rId100"/>
                      </p:custDataLst>
                    </p:nvPr>
                  </p:nvGrpSpPr>
                  <p:grpSpPr>
                    <a:xfrm flipH="1">
                      <a:off x="3735" y="8595"/>
                      <a:ext cx="79" cy="1191"/>
                      <a:chOff x="2574" y="8220"/>
                      <a:chExt cx="79" cy="1125"/>
                    </a:xfrm>
                  </p:grpSpPr>
                  <p:grpSp>
                    <p:nvGrpSpPr>
                      <p:cNvPr id="41" name="Group 95"/>
                      <p:cNvGrpSpPr/>
                      <p:nvPr>
                        <p:custDataLst>
                          <p:tags r:id="rId101"/>
                        </p:custDataLst>
                      </p:nvPr>
                    </p:nvGrpSpPr>
                    <p:grpSpPr>
                      <a:xfrm>
                        <a:off x="2574" y="8220"/>
                        <a:ext cx="79" cy="225"/>
                        <a:chOff x="2574" y="8220"/>
                        <a:chExt cx="79" cy="225"/>
                      </a:xfrm>
                    </p:grpSpPr>
                    <p:grpSp>
                      <p:nvGrpSpPr>
                        <p:cNvPr id="98" name="Group 96"/>
                        <p:cNvGrpSpPr/>
                        <p:nvPr>
                          <p:custDataLst>
                            <p:tags r:id="rId102"/>
                          </p:custDataLst>
                        </p:nvPr>
                      </p:nvGrpSpPr>
                      <p:grpSpPr>
                        <a:xfrm>
                          <a:off x="2574" y="8355"/>
                          <a:ext cx="57" cy="45"/>
                          <a:chOff x="2574" y="8355"/>
                          <a:chExt cx="57" cy="45"/>
                        </a:xfrm>
                      </p:grpSpPr>
                      <p:sp>
                        <p:nvSpPr>
                          <p:cNvPr id="109" name="Line 97"/>
                          <p:cNvSpPr>
                            <a:spLocks noChangeShapeType="1"/>
                          </p:cNvSpPr>
                          <p:nvPr>
                            <p:custDataLst>
                              <p:tags r:id="rId10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10" name="Line 98"/>
                          <p:cNvSpPr>
                            <a:spLocks noChangeShapeType="1"/>
                          </p:cNvSpPr>
                          <p:nvPr>
                            <p:custDataLst>
                              <p:tags r:id="rId10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99" name="Group 99"/>
                        <p:cNvGrpSpPr/>
                        <p:nvPr>
                          <p:custDataLst>
                            <p:tags r:id="rId105"/>
                          </p:custDataLst>
                        </p:nvPr>
                      </p:nvGrpSpPr>
                      <p:grpSpPr>
                        <a:xfrm>
                          <a:off x="2574" y="8310"/>
                          <a:ext cx="57" cy="45"/>
                          <a:chOff x="2574" y="8355"/>
                          <a:chExt cx="57" cy="45"/>
                        </a:xfrm>
                      </p:grpSpPr>
                      <p:sp>
                        <p:nvSpPr>
                          <p:cNvPr id="107" name="Line 100"/>
                          <p:cNvSpPr>
                            <a:spLocks noChangeShapeType="1"/>
                          </p:cNvSpPr>
                          <p:nvPr>
                            <p:custDataLst>
                              <p:tags r:id="rId10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8" name="Line 101"/>
                          <p:cNvSpPr>
                            <a:spLocks noChangeShapeType="1"/>
                          </p:cNvSpPr>
                          <p:nvPr>
                            <p:custDataLst>
                              <p:tags r:id="rId10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00" name="Group 102"/>
                        <p:cNvGrpSpPr/>
                        <p:nvPr>
                          <p:custDataLst>
                            <p:tags r:id="rId108"/>
                          </p:custDataLst>
                        </p:nvPr>
                      </p:nvGrpSpPr>
                      <p:grpSpPr>
                        <a:xfrm>
                          <a:off x="2574" y="8265"/>
                          <a:ext cx="57" cy="45"/>
                          <a:chOff x="2574" y="8355"/>
                          <a:chExt cx="57" cy="45"/>
                        </a:xfrm>
                      </p:grpSpPr>
                      <p:sp>
                        <p:nvSpPr>
                          <p:cNvPr id="105" name="Line 103"/>
                          <p:cNvSpPr>
                            <a:spLocks noChangeShapeType="1"/>
                          </p:cNvSpPr>
                          <p:nvPr>
                            <p:custDataLst>
                              <p:tags r:id="rId10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6" name="Line 104"/>
                          <p:cNvSpPr>
                            <a:spLocks noChangeShapeType="1"/>
                          </p:cNvSpPr>
                          <p:nvPr>
                            <p:custDataLst>
                              <p:tags r:id="rId11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01" name="Line 105"/>
                        <p:cNvSpPr>
                          <a:spLocks noChangeShapeType="1"/>
                        </p:cNvSpPr>
                        <p:nvPr>
                          <p:custDataLst>
                            <p:tags r:id="rId111"/>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2" name="Line 106"/>
                        <p:cNvSpPr>
                          <a:spLocks noChangeShapeType="1"/>
                        </p:cNvSpPr>
                        <p:nvPr>
                          <p:custDataLst>
                            <p:tags r:id="rId11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3" name="Line 107"/>
                        <p:cNvSpPr>
                          <a:spLocks noChangeShapeType="1"/>
                        </p:cNvSpPr>
                        <p:nvPr>
                          <p:custDataLst>
                            <p:tags r:id="rId113"/>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104" name="Line 108"/>
                        <p:cNvSpPr>
                          <a:spLocks noChangeShapeType="1"/>
                        </p:cNvSpPr>
                        <p:nvPr>
                          <p:custDataLst>
                            <p:tags r:id="rId114"/>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2" name="Group 109"/>
                      <p:cNvGrpSpPr/>
                      <p:nvPr>
                        <p:custDataLst>
                          <p:tags r:id="rId115"/>
                        </p:custDataLst>
                      </p:nvPr>
                    </p:nvGrpSpPr>
                    <p:grpSpPr>
                      <a:xfrm>
                        <a:off x="2574" y="8445"/>
                        <a:ext cx="79" cy="225"/>
                        <a:chOff x="2574" y="8220"/>
                        <a:chExt cx="79" cy="225"/>
                      </a:xfrm>
                    </p:grpSpPr>
                    <p:grpSp>
                      <p:nvGrpSpPr>
                        <p:cNvPr id="85" name="Group 110"/>
                        <p:cNvGrpSpPr/>
                        <p:nvPr>
                          <p:custDataLst>
                            <p:tags r:id="rId116"/>
                          </p:custDataLst>
                        </p:nvPr>
                      </p:nvGrpSpPr>
                      <p:grpSpPr>
                        <a:xfrm>
                          <a:off x="2574" y="8355"/>
                          <a:ext cx="57" cy="45"/>
                          <a:chOff x="2574" y="8355"/>
                          <a:chExt cx="57" cy="45"/>
                        </a:xfrm>
                      </p:grpSpPr>
                      <p:sp>
                        <p:nvSpPr>
                          <p:cNvPr id="96" name="Line 111"/>
                          <p:cNvSpPr>
                            <a:spLocks noChangeShapeType="1"/>
                          </p:cNvSpPr>
                          <p:nvPr>
                            <p:custDataLst>
                              <p:tags r:id="rId11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7" name="Line 112"/>
                          <p:cNvSpPr>
                            <a:spLocks noChangeShapeType="1"/>
                          </p:cNvSpPr>
                          <p:nvPr>
                            <p:custDataLst>
                              <p:tags r:id="rId11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6" name="Group 113"/>
                        <p:cNvGrpSpPr/>
                        <p:nvPr>
                          <p:custDataLst>
                            <p:tags r:id="rId119"/>
                          </p:custDataLst>
                        </p:nvPr>
                      </p:nvGrpSpPr>
                      <p:grpSpPr>
                        <a:xfrm>
                          <a:off x="2574" y="8310"/>
                          <a:ext cx="57" cy="45"/>
                          <a:chOff x="2574" y="8355"/>
                          <a:chExt cx="57" cy="45"/>
                        </a:xfrm>
                      </p:grpSpPr>
                      <p:sp>
                        <p:nvSpPr>
                          <p:cNvPr id="94" name="Line 114"/>
                          <p:cNvSpPr>
                            <a:spLocks noChangeShapeType="1"/>
                          </p:cNvSpPr>
                          <p:nvPr>
                            <p:custDataLst>
                              <p:tags r:id="rId12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5" name="Line 115"/>
                          <p:cNvSpPr>
                            <a:spLocks noChangeShapeType="1"/>
                          </p:cNvSpPr>
                          <p:nvPr>
                            <p:custDataLst>
                              <p:tags r:id="rId12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7" name="Group 116"/>
                        <p:cNvGrpSpPr/>
                        <p:nvPr>
                          <p:custDataLst>
                            <p:tags r:id="rId122"/>
                          </p:custDataLst>
                        </p:nvPr>
                      </p:nvGrpSpPr>
                      <p:grpSpPr>
                        <a:xfrm>
                          <a:off x="2574" y="8265"/>
                          <a:ext cx="57" cy="45"/>
                          <a:chOff x="2574" y="8355"/>
                          <a:chExt cx="57" cy="45"/>
                        </a:xfrm>
                      </p:grpSpPr>
                      <p:sp>
                        <p:nvSpPr>
                          <p:cNvPr id="92" name="Line 117"/>
                          <p:cNvSpPr>
                            <a:spLocks noChangeShapeType="1"/>
                          </p:cNvSpPr>
                          <p:nvPr>
                            <p:custDataLst>
                              <p:tags r:id="rId12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3" name="Line 118"/>
                          <p:cNvSpPr>
                            <a:spLocks noChangeShapeType="1"/>
                          </p:cNvSpPr>
                          <p:nvPr>
                            <p:custDataLst>
                              <p:tags r:id="rId12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8" name="Line 119"/>
                        <p:cNvSpPr>
                          <a:spLocks noChangeShapeType="1"/>
                        </p:cNvSpPr>
                        <p:nvPr>
                          <p:custDataLst>
                            <p:tags r:id="rId125"/>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9" name="Line 120"/>
                        <p:cNvSpPr>
                          <a:spLocks noChangeShapeType="1"/>
                        </p:cNvSpPr>
                        <p:nvPr>
                          <p:custDataLst>
                            <p:tags r:id="rId12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0" name="Line 121"/>
                        <p:cNvSpPr>
                          <a:spLocks noChangeShapeType="1"/>
                        </p:cNvSpPr>
                        <p:nvPr>
                          <p:custDataLst>
                            <p:tags r:id="rId127"/>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91" name="Line 122"/>
                        <p:cNvSpPr>
                          <a:spLocks noChangeShapeType="1"/>
                        </p:cNvSpPr>
                        <p:nvPr>
                          <p:custDataLst>
                            <p:tags r:id="rId128"/>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3" name="Group 123"/>
                      <p:cNvGrpSpPr/>
                      <p:nvPr>
                        <p:custDataLst>
                          <p:tags r:id="rId129"/>
                        </p:custDataLst>
                      </p:nvPr>
                    </p:nvGrpSpPr>
                    <p:grpSpPr>
                      <a:xfrm>
                        <a:off x="2574" y="8670"/>
                        <a:ext cx="79" cy="225"/>
                        <a:chOff x="2574" y="8220"/>
                        <a:chExt cx="79" cy="225"/>
                      </a:xfrm>
                    </p:grpSpPr>
                    <p:grpSp>
                      <p:nvGrpSpPr>
                        <p:cNvPr id="72" name="Group 124"/>
                        <p:cNvGrpSpPr/>
                        <p:nvPr>
                          <p:custDataLst>
                            <p:tags r:id="rId130"/>
                          </p:custDataLst>
                        </p:nvPr>
                      </p:nvGrpSpPr>
                      <p:grpSpPr>
                        <a:xfrm>
                          <a:off x="2574" y="8355"/>
                          <a:ext cx="57" cy="45"/>
                          <a:chOff x="2574" y="8355"/>
                          <a:chExt cx="57" cy="45"/>
                        </a:xfrm>
                      </p:grpSpPr>
                      <p:sp>
                        <p:nvSpPr>
                          <p:cNvPr id="83" name="Line 125"/>
                          <p:cNvSpPr>
                            <a:spLocks noChangeShapeType="1"/>
                          </p:cNvSpPr>
                          <p:nvPr>
                            <p:custDataLst>
                              <p:tags r:id="rId13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 name="Line 126"/>
                          <p:cNvSpPr>
                            <a:spLocks noChangeShapeType="1"/>
                          </p:cNvSpPr>
                          <p:nvPr>
                            <p:custDataLst>
                              <p:tags r:id="rId13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3" name="Group 127"/>
                        <p:cNvGrpSpPr/>
                        <p:nvPr>
                          <p:custDataLst>
                            <p:tags r:id="rId133"/>
                          </p:custDataLst>
                        </p:nvPr>
                      </p:nvGrpSpPr>
                      <p:grpSpPr>
                        <a:xfrm>
                          <a:off x="2574" y="8310"/>
                          <a:ext cx="57" cy="45"/>
                          <a:chOff x="2574" y="8355"/>
                          <a:chExt cx="57" cy="45"/>
                        </a:xfrm>
                      </p:grpSpPr>
                      <p:sp>
                        <p:nvSpPr>
                          <p:cNvPr id="81" name="Line 128"/>
                          <p:cNvSpPr>
                            <a:spLocks noChangeShapeType="1"/>
                          </p:cNvSpPr>
                          <p:nvPr>
                            <p:custDataLst>
                              <p:tags r:id="rId13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 name="Line 129"/>
                          <p:cNvSpPr>
                            <a:spLocks noChangeShapeType="1"/>
                          </p:cNvSpPr>
                          <p:nvPr>
                            <p:custDataLst>
                              <p:tags r:id="rId13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4" name="Group 130"/>
                        <p:cNvGrpSpPr/>
                        <p:nvPr>
                          <p:custDataLst>
                            <p:tags r:id="rId136"/>
                          </p:custDataLst>
                        </p:nvPr>
                      </p:nvGrpSpPr>
                      <p:grpSpPr>
                        <a:xfrm>
                          <a:off x="2574" y="8265"/>
                          <a:ext cx="57" cy="45"/>
                          <a:chOff x="2574" y="8355"/>
                          <a:chExt cx="57" cy="45"/>
                        </a:xfrm>
                      </p:grpSpPr>
                      <p:sp>
                        <p:nvSpPr>
                          <p:cNvPr id="79" name="Line 131"/>
                          <p:cNvSpPr>
                            <a:spLocks noChangeShapeType="1"/>
                          </p:cNvSpPr>
                          <p:nvPr>
                            <p:custDataLst>
                              <p:tags r:id="rId13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 name="Line 132"/>
                          <p:cNvSpPr>
                            <a:spLocks noChangeShapeType="1"/>
                          </p:cNvSpPr>
                          <p:nvPr>
                            <p:custDataLst>
                              <p:tags r:id="rId13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5" name="Line 133"/>
                        <p:cNvSpPr>
                          <a:spLocks noChangeShapeType="1"/>
                        </p:cNvSpPr>
                        <p:nvPr>
                          <p:custDataLst>
                            <p:tags r:id="rId139"/>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 name="Line 134"/>
                        <p:cNvSpPr>
                          <a:spLocks noChangeShapeType="1"/>
                        </p:cNvSpPr>
                        <p:nvPr>
                          <p:custDataLst>
                            <p:tags r:id="rId14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 name="Line 135"/>
                        <p:cNvSpPr>
                          <a:spLocks noChangeShapeType="1"/>
                        </p:cNvSpPr>
                        <p:nvPr>
                          <p:custDataLst>
                            <p:tags r:id="rId141"/>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 name="Line 136"/>
                        <p:cNvSpPr>
                          <a:spLocks noChangeShapeType="1"/>
                        </p:cNvSpPr>
                        <p:nvPr>
                          <p:custDataLst>
                            <p:tags r:id="rId142"/>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4" name="Group 137"/>
                      <p:cNvGrpSpPr/>
                      <p:nvPr>
                        <p:custDataLst>
                          <p:tags r:id="rId143"/>
                        </p:custDataLst>
                      </p:nvPr>
                    </p:nvGrpSpPr>
                    <p:grpSpPr>
                      <a:xfrm>
                        <a:off x="2574" y="8895"/>
                        <a:ext cx="79" cy="225"/>
                        <a:chOff x="2574" y="8220"/>
                        <a:chExt cx="79" cy="225"/>
                      </a:xfrm>
                    </p:grpSpPr>
                    <p:grpSp>
                      <p:nvGrpSpPr>
                        <p:cNvPr id="59" name="Group 138"/>
                        <p:cNvGrpSpPr/>
                        <p:nvPr>
                          <p:custDataLst>
                            <p:tags r:id="rId144"/>
                          </p:custDataLst>
                        </p:nvPr>
                      </p:nvGrpSpPr>
                      <p:grpSpPr>
                        <a:xfrm>
                          <a:off x="2574" y="8355"/>
                          <a:ext cx="57" cy="45"/>
                          <a:chOff x="2574" y="8355"/>
                          <a:chExt cx="57" cy="45"/>
                        </a:xfrm>
                      </p:grpSpPr>
                      <p:sp>
                        <p:nvSpPr>
                          <p:cNvPr id="70" name="Line 139"/>
                          <p:cNvSpPr>
                            <a:spLocks noChangeShapeType="1"/>
                          </p:cNvSpPr>
                          <p:nvPr>
                            <p:custDataLst>
                              <p:tags r:id="rId14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1" name="Line 140"/>
                          <p:cNvSpPr>
                            <a:spLocks noChangeShapeType="1"/>
                          </p:cNvSpPr>
                          <p:nvPr>
                            <p:custDataLst>
                              <p:tags r:id="rId14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0" name="Group 141"/>
                        <p:cNvGrpSpPr/>
                        <p:nvPr>
                          <p:custDataLst>
                            <p:tags r:id="rId147"/>
                          </p:custDataLst>
                        </p:nvPr>
                      </p:nvGrpSpPr>
                      <p:grpSpPr>
                        <a:xfrm>
                          <a:off x="2574" y="8310"/>
                          <a:ext cx="57" cy="45"/>
                          <a:chOff x="2574" y="8355"/>
                          <a:chExt cx="57" cy="45"/>
                        </a:xfrm>
                      </p:grpSpPr>
                      <p:sp>
                        <p:nvSpPr>
                          <p:cNvPr id="68" name="Line 142"/>
                          <p:cNvSpPr>
                            <a:spLocks noChangeShapeType="1"/>
                          </p:cNvSpPr>
                          <p:nvPr>
                            <p:custDataLst>
                              <p:tags r:id="rId14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9" name="Line 143"/>
                          <p:cNvSpPr>
                            <a:spLocks noChangeShapeType="1"/>
                          </p:cNvSpPr>
                          <p:nvPr>
                            <p:custDataLst>
                              <p:tags r:id="rId14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1" name="Group 144"/>
                        <p:cNvGrpSpPr/>
                        <p:nvPr>
                          <p:custDataLst>
                            <p:tags r:id="rId150"/>
                          </p:custDataLst>
                        </p:nvPr>
                      </p:nvGrpSpPr>
                      <p:grpSpPr>
                        <a:xfrm>
                          <a:off x="2574" y="8265"/>
                          <a:ext cx="57" cy="45"/>
                          <a:chOff x="2574" y="8355"/>
                          <a:chExt cx="57" cy="45"/>
                        </a:xfrm>
                      </p:grpSpPr>
                      <p:sp>
                        <p:nvSpPr>
                          <p:cNvPr id="66" name="Line 145"/>
                          <p:cNvSpPr>
                            <a:spLocks noChangeShapeType="1"/>
                          </p:cNvSpPr>
                          <p:nvPr>
                            <p:custDataLst>
                              <p:tags r:id="rId15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7" name="Line 146"/>
                          <p:cNvSpPr>
                            <a:spLocks noChangeShapeType="1"/>
                          </p:cNvSpPr>
                          <p:nvPr>
                            <p:custDataLst>
                              <p:tags r:id="rId15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2" name="Line 147"/>
                        <p:cNvSpPr>
                          <a:spLocks noChangeShapeType="1"/>
                        </p:cNvSpPr>
                        <p:nvPr>
                          <p:custDataLst>
                            <p:tags r:id="rId153"/>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3" name="Line 148"/>
                        <p:cNvSpPr>
                          <a:spLocks noChangeShapeType="1"/>
                        </p:cNvSpPr>
                        <p:nvPr>
                          <p:custDataLst>
                            <p:tags r:id="rId15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4" name="Line 149"/>
                        <p:cNvSpPr>
                          <a:spLocks noChangeShapeType="1"/>
                        </p:cNvSpPr>
                        <p:nvPr>
                          <p:custDataLst>
                            <p:tags r:id="rId155"/>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5" name="Line 150"/>
                        <p:cNvSpPr>
                          <a:spLocks noChangeShapeType="1"/>
                        </p:cNvSpPr>
                        <p:nvPr>
                          <p:custDataLst>
                            <p:tags r:id="rId156"/>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5" name="Group 151"/>
                      <p:cNvGrpSpPr/>
                      <p:nvPr>
                        <p:custDataLst>
                          <p:tags r:id="rId157"/>
                        </p:custDataLst>
                      </p:nvPr>
                    </p:nvGrpSpPr>
                    <p:grpSpPr>
                      <a:xfrm>
                        <a:off x="2574" y="9120"/>
                        <a:ext cx="79" cy="225"/>
                        <a:chOff x="2574" y="8220"/>
                        <a:chExt cx="79" cy="225"/>
                      </a:xfrm>
                    </p:grpSpPr>
                    <p:grpSp>
                      <p:nvGrpSpPr>
                        <p:cNvPr id="46" name="Group 152"/>
                        <p:cNvGrpSpPr/>
                        <p:nvPr>
                          <p:custDataLst>
                            <p:tags r:id="rId158"/>
                          </p:custDataLst>
                        </p:nvPr>
                      </p:nvGrpSpPr>
                      <p:grpSpPr>
                        <a:xfrm>
                          <a:off x="2574" y="8355"/>
                          <a:ext cx="57" cy="45"/>
                          <a:chOff x="2574" y="8355"/>
                          <a:chExt cx="57" cy="45"/>
                        </a:xfrm>
                      </p:grpSpPr>
                      <p:sp>
                        <p:nvSpPr>
                          <p:cNvPr id="57" name="Line 153"/>
                          <p:cNvSpPr>
                            <a:spLocks noChangeShapeType="1"/>
                          </p:cNvSpPr>
                          <p:nvPr>
                            <p:custDataLst>
                              <p:tags r:id="rId15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 name="Line 154"/>
                          <p:cNvSpPr>
                            <a:spLocks noChangeShapeType="1"/>
                          </p:cNvSpPr>
                          <p:nvPr>
                            <p:custDataLst>
                              <p:tags r:id="rId16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7" name="Group 155"/>
                        <p:cNvGrpSpPr/>
                        <p:nvPr>
                          <p:custDataLst>
                            <p:tags r:id="rId161"/>
                          </p:custDataLst>
                        </p:nvPr>
                      </p:nvGrpSpPr>
                      <p:grpSpPr>
                        <a:xfrm>
                          <a:off x="2574" y="8310"/>
                          <a:ext cx="57" cy="45"/>
                          <a:chOff x="2574" y="8355"/>
                          <a:chExt cx="57" cy="45"/>
                        </a:xfrm>
                      </p:grpSpPr>
                      <p:sp>
                        <p:nvSpPr>
                          <p:cNvPr id="55" name="Line 156"/>
                          <p:cNvSpPr>
                            <a:spLocks noChangeShapeType="1"/>
                          </p:cNvSpPr>
                          <p:nvPr>
                            <p:custDataLst>
                              <p:tags r:id="rId16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6" name="Line 157"/>
                          <p:cNvSpPr>
                            <a:spLocks noChangeShapeType="1"/>
                          </p:cNvSpPr>
                          <p:nvPr>
                            <p:custDataLst>
                              <p:tags r:id="rId16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8" name="Group 158"/>
                        <p:cNvGrpSpPr/>
                        <p:nvPr>
                          <p:custDataLst>
                            <p:tags r:id="rId164"/>
                          </p:custDataLst>
                        </p:nvPr>
                      </p:nvGrpSpPr>
                      <p:grpSpPr>
                        <a:xfrm>
                          <a:off x="2574" y="8265"/>
                          <a:ext cx="57" cy="45"/>
                          <a:chOff x="2574" y="8355"/>
                          <a:chExt cx="57" cy="45"/>
                        </a:xfrm>
                      </p:grpSpPr>
                      <p:sp>
                        <p:nvSpPr>
                          <p:cNvPr id="53" name="Line 159"/>
                          <p:cNvSpPr>
                            <a:spLocks noChangeShapeType="1"/>
                          </p:cNvSpPr>
                          <p:nvPr>
                            <p:custDataLst>
                              <p:tags r:id="rId16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 name="Line 160"/>
                          <p:cNvSpPr>
                            <a:spLocks noChangeShapeType="1"/>
                          </p:cNvSpPr>
                          <p:nvPr>
                            <p:custDataLst>
                              <p:tags r:id="rId16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9" name="Line 161"/>
                        <p:cNvSpPr>
                          <a:spLocks noChangeShapeType="1"/>
                        </p:cNvSpPr>
                        <p:nvPr>
                          <p:custDataLst>
                            <p:tags r:id="rId167"/>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 name="Line 162"/>
                        <p:cNvSpPr>
                          <a:spLocks noChangeShapeType="1"/>
                        </p:cNvSpPr>
                        <p:nvPr>
                          <p:custDataLst>
                            <p:tags r:id="rId16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 name="Line 163"/>
                        <p:cNvSpPr>
                          <a:spLocks noChangeShapeType="1"/>
                        </p:cNvSpPr>
                        <p:nvPr>
                          <p:custDataLst>
                            <p:tags r:id="rId169"/>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 name="Line 164"/>
                        <p:cNvSpPr>
                          <a:spLocks noChangeShapeType="1"/>
                        </p:cNvSpPr>
                        <p:nvPr>
                          <p:custDataLst>
                            <p:tags r:id="rId170"/>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grpSp>
                <p:nvGrpSpPr>
                  <p:cNvPr id="35" name="Group 165"/>
                  <p:cNvGrpSpPr/>
                  <p:nvPr>
                    <p:custDataLst>
                      <p:tags r:id="rId171"/>
                    </p:custDataLst>
                  </p:nvPr>
                </p:nvGrpSpPr>
                <p:grpSpPr>
                  <a:xfrm>
                    <a:off x="4002" y="8381"/>
                    <a:ext cx="283" cy="283"/>
                    <a:chOff x="3960" y="8294"/>
                    <a:chExt cx="363" cy="363"/>
                  </a:xfrm>
                </p:grpSpPr>
                <p:sp>
                  <p:nvSpPr>
                    <p:cNvPr id="36" name="Oval 166"/>
                    <p:cNvSpPr>
                      <a:spLocks noChangeArrowheads="1"/>
                    </p:cNvSpPr>
                    <p:nvPr>
                      <p:custDataLst>
                        <p:tags r:id="rId172"/>
                      </p:custDataLst>
                    </p:nvPr>
                  </p:nvSpPr>
                  <p:spPr bwMode="auto">
                    <a:xfrm>
                      <a:off x="3960" y="8294"/>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7" name="Oval 167"/>
                    <p:cNvSpPr>
                      <a:spLocks noChangeArrowheads="1"/>
                    </p:cNvSpPr>
                    <p:nvPr>
                      <p:custDataLst>
                        <p:tags r:id="rId173"/>
                      </p:custDataLst>
                    </p:nvPr>
                  </p:nvSpPr>
                  <p:spPr bwMode="auto">
                    <a:xfrm>
                      <a:off x="4002" y="8333"/>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33" name="AutoShape 168"/>
                <p:cNvSpPr>
                  <a:spLocks noChangeArrowheads="1"/>
                </p:cNvSpPr>
                <p:nvPr>
                  <p:custDataLst>
                    <p:tags r:id="rId174"/>
                  </p:custDataLst>
                </p:nvPr>
              </p:nvSpPr>
              <p:spPr bwMode="auto">
                <a:xfrm>
                  <a:off x="4128" y="8616"/>
                  <a:ext cx="45" cy="91"/>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11" name="Group 169"/>
              <p:cNvGrpSpPr/>
              <p:nvPr>
                <p:custDataLst>
                  <p:tags r:id="rId175"/>
                </p:custDataLst>
              </p:nvPr>
            </p:nvGrpSpPr>
            <p:grpSpPr>
              <a:xfrm>
                <a:off x="4085" y="10627"/>
                <a:ext cx="230" cy="375"/>
                <a:chOff x="2328" y="9999"/>
                <a:chExt cx="230" cy="375"/>
              </a:xfrm>
            </p:grpSpPr>
            <p:sp>
              <p:nvSpPr>
                <p:cNvPr id="29" name="Oval 170"/>
                <p:cNvSpPr>
                  <a:spLocks noChangeArrowheads="1"/>
                </p:cNvSpPr>
                <p:nvPr>
                  <p:custDataLst>
                    <p:tags r:id="rId176"/>
                  </p:custDataLst>
                </p:nvPr>
              </p:nvSpPr>
              <p:spPr bwMode="auto">
                <a:xfrm>
                  <a:off x="2331" y="10176"/>
                  <a:ext cx="227" cy="198"/>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0" name="Line 171"/>
                <p:cNvSpPr>
                  <a:spLocks noChangeShapeType="1"/>
                </p:cNvSpPr>
                <p:nvPr>
                  <p:custDataLst>
                    <p:tags r:id="rId177"/>
                  </p:custDataLst>
                </p:nvPr>
              </p:nvSpPr>
              <p:spPr bwMode="auto">
                <a:xfrm flipH="1">
                  <a:off x="2451" y="9999"/>
                  <a:ext cx="0" cy="17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31" name="Rectangle 172"/>
                <p:cNvSpPr>
                  <a:spLocks noChangeArrowheads="1"/>
                </p:cNvSpPr>
                <p:nvPr>
                  <p:custDataLst>
                    <p:tags r:id="rId178"/>
                  </p:custDataLst>
                </p:nvPr>
              </p:nvSpPr>
              <p:spPr bwMode="auto">
                <a:xfrm>
                  <a:off x="2328" y="10146"/>
                  <a:ext cx="108" cy="85"/>
                </a:xfrm>
                <a:prstGeom prst="rect">
                  <a:avLst/>
                </a:prstGeom>
                <a:solidFill>
                  <a:srgbClr val="FFFFFF"/>
                </a:solidFill>
                <a:ln w="19050" algn="ctr">
                  <a:solidFill>
                    <a:schemeClr val="bg1"/>
                  </a:solidFill>
                  <a:miter lim="800000"/>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aphicFrame>
            <p:nvGraphicFramePr>
              <p:cNvPr id="12" name="对象 11"/>
              <p:cNvGraphicFramePr>
                <a:graphicFrameLocks noChangeAspect="1"/>
              </p:cNvGraphicFramePr>
              <p:nvPr>
                <p:custDataLst>
                  <p:tags r:id="rId179"/>
                </p:custDataLst>
              </p:nvPr>
            </p:nvGraphicFramePr>
            <p:xfrm>
              <a:off x="4113" y="8656"/>
              <a:ext cx="136" cy="144"/>
            </p:xfrm>
            <a:graphic>
              <a:graphicData uri="http://schemas.openxmlformats.org/presentationml/2006/ole">
                <mc:AlternateContent>
                  <mc:Choice xmlns:v="urn:schemas-microsoft-com:vml" Requires="v">
                    <p:oleObj spid="_x0000_s1108" r:id="rId180" imgW="165100" imgH="177800" progId="">
                      <p:embed/>
                    </p:oleObj>
                  </mc:Choice>
                  <mc:Fallback>
                    <p:oleObj r:id="rId180" imgW="165100" imgH="177800" progId="">
                      <p:embed/>
                      <p:pic>
                        <p:nvPicPr>
                          <p:cNvPr id="0" name="OLE substitute image"/>
                          <p:cNvPicPr/>
                          <p:nvPr/>
                        </p:nvPicPr>
                        <p:blipFill>
                          <a:blip r:embed="rId181">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custDataLst>
                  <p:tags r:id="rId182"/>
                </p:custDataLst>
              </p:nvPr>
            </p:nvGraphicFramePr>
            <p:xfrm>
              <a:off x="3975" y="9025"/>
              <a:ext cx="67" cy="124"/>
            </p:xfrm>
            <a:graphic>
              <a:graphicData uri="http://schemas.openxmlformats.org/presentationml/2006/ole">
                <mc:AlternateContent>
                  <mc:Choice xmlns:v="urn:schemas-microsoft-com:vml" Requires="v">
                    <p:oleObj spid="_x0000_s1109" r:id="rId183" imgW="88900" imgH="164465" progId="">
                      <p:embed/>
                    </p:oleObj>
                  </mc:Choice>
                  <mc:Fallback>
                    <p:oleObj r:id="rId183" imgW="88900" imgH="164465" progId="">
                      <p:embed/>
                      <p:pic>
                        <p:nvPicPr>
                          <p:cNvPr id="0" name="OLE substitute image"/>
                          <p:cNvPicPr/>
                          <p:nvPr/>
                        </p:nvPicPr>
                        <p:blipFill>
                          <a:blip r:embed="rId184">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14" name="对象 13"/>
              <p:cNvGraphicFramePr>
                <a:graphicFrameLocks noChangeAspect="1"/>
              </p:cNvGraphicFramePr>
              <p:nvPr>
                <p:custDataLst>
                  <p:tags r:id="rId185"/>
                </p:custDataLst>
              </p:nvPr>
            </p:nvGraphicFramePr>
            <p:xfrm>
              <a:off x="3969" y="8779"/>
              <a:ext cx="96" cy="133"/>
            </p:xfrm>
            <a:graphic>
              <a:graphicData uri="http://schemas.openxmlformats.org/presentationml/2006/ole">
                <mc:AlternateContent>
                  <mc:Choice xmlns:v="urn:schemas-microsoft-com:vml" Requires="v">
                    <p:oleObj spid="_x0000_s1110" r:id="rId186" imgW="127000" imgH="177165" progId="">
                      <p:embed/>
                    </p:oleObj>
                  </mc:Choice>
                  <mc:Fallback>
                    <p:oleObj r:id="rId186" imgW="127000" imgH="177165" progId="">
                      <p:embed/>
                      <p:pic>
                        <p:nvPicPr>
                          <p:cNvPr id="0" name="OLE substitute image"/>
                          <p:cNvPicPr/>
                          <p:nvPr/>
                        </p:nvPicPr>
                        <p:blipFill>
                          <a:blip r:embed="rId187">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15" name="对象 14"/>
              <p:cNvGraphicFramePr>
                <a:graphicFrameLocks noChangeAspect="1"/>
              </p:cNvGraphicFramePr>
              <p:nvPr>
                <p:custDataLst>
                  <p:tags r:id="rId188"/>
                </p:custDataLst>
              </p:nvPr>
            </p:nvGraphicFramePr>
            <p:xfrm>
              <a:off x="4335" y="8779"/>
              <a:ext cx="96" cy="133"/>
            </p:xfrm>
            <a:graphic>
              <a:graphicData uri="http://schemas.openxmlformats.org/presentationml/2006/ole">
                <mc:AlternateContent>
                  <mc:Choice xmlns:v="urn:schemas-microsoft-com:vml" Requires="v">
                    <p:oleObj spid="_x0000_s1111" r:id="rId189" imgW="127000" imgH="177165" progId="">
                      <p:embed/>
                    </p:oleObj>
                  </mc:Choice>
                  <mc:Fallback>
                    <p:oleObj r:id="rId189" imgW="127000" imgH="177165" progId="">
                      <p:embed/>
                      <p:pic>
                        <p:nvPicPr>
                          <p:cNvPr id="0" name="OLE substitute image"/>
                          <p:cNvPicPr/>
                          <p:nvPr/>
                        </p:nvPicPr>
                        <p:blipFill>
                          <a:blip r:embed="rId190">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16" name="对象 15"/>
              <p:cNvGraphicFramePr>
                <a:graphicFrameLocks noChangeAspect="1"/>
              </p:cNvGraphicFramePr>
              <p:nvPr>
                <p:custDataLst>
                  <p:tags r:id="rId191"/>
                </p:custDataLst>
              </p:nvPr>
            </p:nvGraphicFramePr>
            <p:xfrm>
              <a:off x="4341" y="9019"/>
              <a:ext cx="67" cy="124"/>
            </p:xfrm>
            <a:graphic>
              <a:graphicData uri="http://schemas.openxmlformats.org/presentationml/2006/ole">
                <mc:AlternateContent>
                  <mc:Choice xmlns:v="urn:schemas-microsoft-com:vml" Requires="v">
                    <p:oleObj spid="_x0000_s1112" r:id="rId192" imgW="88900" imgH="164465" progId="">
                      <p:embed/>
                    </p:oleObj>
                  </mc:Choice>
                  <mc:Fallback>
                    <p:oleObj r:id="rId192" imgW="88900" imgH="164465" progId="">
                      <p:embed/>
                      <p:pic>
                        <p:nvPicPr>
                          <p:cNvPr id="0" name="OLE substitute image"/>
                          <p:cNvPicPr/>
                          <p:nvPr/>
                        </p:nvPicPr>
                        <p:blipFill>
                          <a:blip r:embed="rId193">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17" name="对象 16"/>
              <p:cNvGraphicFramePr>
                <a:graphicFrameLocks noChangeAspect="1"/>
              </p:cNvGraphicFramePr>
              <p:nvPr>
                <p:custDataLst>
                  <p:tags r:id="rId194"/>
                </p:custDataLst>
              </p:nvPr>
            </p:nvGraphicFramePr>
            <p:xfrm>
              <a:off x="3959" y="9259"/>
              <a:ext cx="96" cy="124"/>
            </p:xfrm>
            <a:graphic>
              <a:graphicData uri="http://schemas.openxmlformats.org/presentationml/2006/ole">
                <mc:AlternateContent>
                  <mc:Choice xmlns:v="urn:schemas-microsoft-com:vml" Requires="v">
                    <p:oleObj spid="_x0000_s1113" r:id="rId195" imgW="127000" imgH="165100" progId="">
                      <p:embed/>
                    </p:oleObj>
                  </mc:Choice>
                  <mc:Fallback>
                    <p:oleObj r:id="rId195" imgW="127000" imgH="165100" progId="">
                      <p:embed/>
                      <p:pic>
                        <p:nvPicPr>
                          <p:cNvPr id="0" name="OLE substitute image"/>
                          <p:cNvPicPr/>
                          <p:nvPr/>
                        </p:nvPicPr>
                        <p:blipFill>
                          <a:blip r:embed="rId196">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18" name="对象 17"/>
              <p:cNvGraphicFramePr>
                <a:graphicFrameLocks noChangeAspect="1"/>
              </p:cNvGraphicFramePr>
              <p:nvPr>
                <p:custDataLst>
                  <p:tags r:id="rId197"/>
                </p:custDataLst>
              </p:nvPr>
            </p:nvGraphicFramePr>
            <p:xfrm>
              <a:off x="4329" y="9259"/>
              <a:ext cx="96" cy="124"/>
            </p:xfrm>
            <a:graphic>
              <a:graphicData uri="http://schemas.openxmlformats.org/presentationml/2006/ole">
                <mc:AlternateContent>
                  <mc:Choice xmlns:v="urn:schemas-microsoft-com:vml" Requires="v">
                    <p:oleObj spid="_x0000_s1114" r:id="rId198" imgW="127000" imgH="165100" progId="">
                      <p:embed/>
                    </p:oleObj>
                  </mc:Choice>
                  <mc:Fallback>
                    <p:oleObj r:id="rId198" imgW="127000" imgH="165100" progId="">
                      <p:embed/>
                      <p:pic>
                        <p:nvPicPr>
                          <p:cNvPr id="0" name="OLE substitute image"/>
                          <p:cNvPicPr/>
                          <p:nvPr/>
                        </p:nvPicPr>
                        <p:blipFill>
                          <a:blip r:embed="rId199">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19" name="对象 18"/>
              <p:cNvGraphicFramePr>
                <a:graphicFrameLocks noChangeAspect="1"/>
              </p:cNvGraphicFramePr>
              <p:nvPr>
                <p:custDataLst>
                  <p:tags r:id="rId200"/>
                </p:custDataLst>
              </p:nvPr>
            </p:nvGraphicFramePr>
            <p:xfrm>
              <a:off x="3976" y="9496"/>
              <a:ext cx="87" cy="133"/>
            </p:xfrm>
            <a:graphic>
              <a:graphicData uri="http://schemas.openxmlformats.org/presentationml/2006/ole">
                <mc:AlternateContent>
                  <mc:Choice xmlns:v="urn:schemas-microsoft-com:vml" Requires="v">
                    <p:oleObj spid="_x0000_s1115" r:id="rId201" imgW="114300" imgH="177800" progId="">
                      <p:embed/>
                    </p:oleObj>
                  </mc:Choice>
                  <mc:Fallback>
                    <p:oleObj r:id="rId201" imgW="114300" imgH="177800" progId="">
                      <p:embed/>
                      <p:pic>
                        <p:nvPicPr>
                          <p:cNvPr id="0" name="OLE substitute image"/>
                          <p:cNvPicPr/>
                          <p:nvPr/>
                        </p:nvPicPr>
                        <p:blipFill>
                          <a:blip r:embed="rId202">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20" name="对象 19"/>
              <p:cNvGraphicFramePr>
                <a:graphicFrameLocks noChangeAspect="1"/>
              </p:cNvGraphicFramePr>
              <p:nvPr>
                <p:custDataLst>
                  <p:tags r:id="rId203"/>
                </p:custDataLst>
              </p:nvPr>
            </p:nvGraphicFramePr>
            <p:xfrm>
              <a:off x="4336" y="9496"/>
              <a:ext cx="87" cy="133"/>
            </p:xfrm>
            <a:graphic>
              <a:graphicData uri="http://schemas.openxmlformats.org/presentationml/2006/ole">
                <mc:AlternateContent>
                  <mc:Choice xmlns:v="urn:schemas-microsoft-com:vml" Requires="v">
                    <p:oleObj spid="_x0000_s1116" r:id="rId204" imgW="114300" imgH="177800" progId="">
                      <p:embed/>
                    </p:oleObj>
                  </mc:Choice>
                  <mc:Fallback>
                    <p:oleObj r:id="rId204" imgW="114300" imgH="177800" progId="">
                      <p:embed/>
                      <p:pic>
                        <p:nvPicPr>
                          <p:cNvPr id="0" name="OLE substitute image"/>
                          <p:cNvPicPr/>
                          <p:nvPr/>
                        </p:nvPicPr>
                        <p:blipFill>
                          <a:blip r:embed="rId205">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21" name="对象 20"/>
              <p:cNvGraphicFramePr>
                <a:graphicFrameLocks noChangeAspect="1"/>
              </p:cNvGraphicFramePr>
              <p:nvPr>
                <p:custDataLst>
                  <p:tags r:id="rId206"/>
                </p:custDataLst>
              </p:nvPr>
            </p:nvGraphicFramePr>
            <p:xfrm>
              <a:off x="3969" y="9736"/>
              <a:ext cx="96" cy="124"/>
            </p:xfrm>
            <a:graphic>
              <a:graphicData uri="http://schemas.openxmlformats.org/presentationml/2006/ole">
                <mc:AlternateContent>
                  <mc:Choice xmlns:v="urn:schemas-microsoft-com:vml" Requires="v">
                    <p:oleObj spid="_x0000_s1117" r:id="rId207" imgW="127000" imgH="165100" progId="">
                      <p:embed/>
                    </p:oleObj>
                  </mc:Choice>
                  <mc:Fallback>
                    <p:oleObj r:id="rId207" imgW="127000" imgH="165100" progId="">
                      <p:embed/>
                      <p:pic>
                        <p:nvPicPr>
                          <p:cNvPr id="0" name="OLE substitute image"/>
                          <p:cNvPicPr/>
                          <p:nvPr/>
                        </p:nvPicPr>
                        <p:blipFill>
                          <a:blip r:embed="rId208">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22" name="对象 21"/>
              <p:cNvGraphicFramePr>
                <a:graphicFrameLocks noChangeAspect="1"/>
              </p:cNvGraphicFramePr>
              <p:nvPr>
                <p:custDataLst>
                  <p:tags r:id="rId209"/>
                </p:custDataLst>
              </p:nvPr>
            </p:nvGraphicFramePr>
            <p:xfrm>
              <a:off x="4332" y="9733"/>
              <a:ext cx="96" cy="124"/>
            </p:xfrm>
            <a:graphic>
              <a:graphicData uri="http://schemas.openxmlformats.org/presentationml/2006/ole">
                <mc:AlternateContent>
                  <mc:Choice xmlns:v="urn:schemas-microsoft-com:vml" Requires="v">
                    <p:oleObj spid="_x0000_s1118" r:id="rId210" imgW="127000" imgH="165100" progId="">
                      <p:embed/>
                    </p:oleObj>
                  </mc:Choice>
                  <mc:Fallback>
                    <p:oleObj r:id="rId210" imgW="127000" imgH="165100" progId="">
                      <p:embed/>
                      <p:pic>
                        <p:nvPicPr>
                          <p:cNvPr id="0" name="OLE substitute image"/>
                          <p:cNvPicPr/>
                          <p:nvPr/>
                        </p:nvPicPr>
                        <p:blipFill>
                          <a:blip r:embed="rId211">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23" name="对象 22"/>
              <p:cNvGraphicFramePr>
                <a:graphicFrameLocks noChangeAspect="1"/>
              </p:cNvGraphicFramePr>
              <p:nvPr>
                <p:custDataLst>
                  <p:tags r:id="rId212"/>
                </p:custDataLst>
              </p:nvPr>
            </p:nvGraphicFramePr>
            <p:xfrm>
              <a:off x="3969" y="9970"/>
              <a:ext cx="87" cy="133"/>
            </p:xfrm>
            <a:graphic>
              <a:graphicData uri="http://schemas.openxmlformats.org/presentationml/2006/ole">
                <mc:AlternateContent>
                  <mc:Choice xmlns:v="urn:schemas-microsoft-com:vml" Requires="v">
                    <p:oleObj spid="_x0000_s1119" r:id="rId213" imgW="114300" imgH="177800" progId="">
                      <p:embed/>
                    </p:oleObj>
                  </mc:Choice>
                  <mc:Fallback>
                    <p:oleObj r:id="rId213" imgW="114300" imgH="177800" progId="">
                      <p:embed/>
                      <p:pic>
                        <p:nvPicPr>
                          <p:cNvPr id="0" name="OLE substitute image"/>
                          <p:cNvPicPr/>
                          <p:nvPr/>
                        </p:nvPicPr>
                        <p:blipFill>
                          <a:blip r:embed="rId214">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24" name="对象 23"/>
              <p:cNvGraphicFramePr>
                <a:graphicFrameLocks noChangeAspect="1"/>
              </p:cNvGraphicFramePr>
              <p:nvPr>
                <p:custDataLst>
                  <p:tags r:id="rId215"/>
                </p:custDataLst>
              </p:nvPr>
            </p:nvGraphicFramePr>
            <p:xfrm>
              <a:off x="4323" y="9970"/>
              <a:ext cx="87" cy="133"/>
            </p:xfrm>
            <a:graphic>
              <a:graphicData uri="http://schemas.openxmlformats.org/presentationml/2006/ole">
                <mc:AlternateContent>
                  <mc:Choice xmlns:v="urn:schemas-microsoft-com:vml" Requires="v">
                    <p:oleObj spid="_x0000_s1120" r:id="rId216" imgW="114300" imgH="177800" progId="">
                      <p:embed/>
                    </p:oleObj>
                  </mc:Choice>
                  <mc:Fallback>
                    <p:oleObj r:id="rId216" imgW="114300" imgH="177800" progId="">
                      <p:embed/>
                      <p:pic>
                        <p:nvPicPr>
                          <p:cNvPr id="0" name="OLE substitute image"/>
                          <p:cNvPicPr/>
                          <p:nvPr/>
                        </p:nvPicPr>
                        <p:blipFill>
                          <a:blip r:embed="rId217">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25" name="Group 186"/>
              <p:cNvGrpSpPr/>
              <p:nvPr>
                <p:custDataLst>
                  <p:tags r:id="rId218"/>
                </p:custDataLst>
              </p:nvPr>
            </p:nvGrpSpPr>
            <p:grpSpPr>
              <a:xfrm>
                <a:off x="4119" y="10458"/>
                <a:ext cx="170" cy="170"/>
                <a:chOff x="2337" y="10152"/>
                <a:chExt cx="363" cy="363"/>
              </a:xfrm>
            </p:grpSpPr>
            <p:sp>
              <p:nvSpPr>
                <p:cNvPr id="27" name="Oval 187"/>
                <p:cNvSpPr>
                  <a:spLocks noChangeArrowheads="1"/>
                </p:cNvSpPr>
                <p:nvPr>
                  <p:custDataLst>
                    <p:tags r:id="rId219"/>
                  </p:custDataLst>
                </p:nvPr>
              </p:nvSpPr>
              <p:spPr bwMode="auto">
                <a:xfrm>
                  <a:off x="2337" y="10152"/>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28" name="Oval 188"/>
                <p:cNvSpPr>
                  <a:spLocks noChangeArrowheads="1"/>
                </p:cNvSpPr>
                <p:nvPr>
                  <p:custDataLst>
                    <p:tags r:id="rId220"/>
                  </p:custDataLst>
                </p:nvPr>
              </p:nvSpPr>
              <p:spPr bwMode="auto">
                <a:xfrm>
                  <a:off x="2379" y="10191"/>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26" name="AutoShape 189"/>
              <p:cNvSpPr>
                <a:spLocks noChangeArrowheads="1"/>
              </p:cNvSpPr>
              <p:nvPr>
                <p:custDataLst>
                  <p:tags r:id="rId221"/>
                </p:custDataLst>
              </p:nvPr>
            </p:nvSpPr>
            <p:spPr bwMode="auto">
              <a:xfrm>
                <a:off x="4176" y="10296"/>
                <a:ext cx="57" cy="198"/>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197" name="任意多边形: 形状 196"/>
            <p:cNvSpPr/>
            <p:nvPr>
              <p:custDataLst>
                <p:tags r:id="rId222"/>
              </p:custDataLst>
            </p:nvPr>
          </p:nvSpPr>
          <p:spPr>
            <a:xfrm>
              <a:off x="1576238" y="2688857"/>
              <a:ext cx="214658" cy="45719"/>
            </a:xfrm>
            <a:custGeom>
              <a:gdLst>
                <a:gd name="connsiteX0" fmla="*/ 720090 w 1440180"/>
                <a:gd name="connsiteY0" fmla="*/ 0 h 1451610"/>
                <a:gd name="connsiteX1" fmla="*/ 0 w 1440180"/>
                <a:gd name="connsiteY1" fmla="*/ 720090 h 1451610"/>
                <a:gd name="connsiteX2" fmla="*/ 723900 w 1440180"/>
                <a:gd name="connsiteY2" fmla="*/ 1451610 h 1451610"/>
                <a:gd name="connsiteX3" fmla="*/ 1440180 w 1440180"/>
                <a:gd name="connsiteY3" fmla="*/ 723900 h 1451610"/>
                <a:gd name="connsiteX4" fmla="*/ 720090 w 1440180"/>
                <a:gd name="connsiteY4" fmla="*/ 0 h 14516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0180" h="1451610">
                  <a:moveTo>
                    <a:pt x="720090" y="0"/>
                  </a:moveTo>
                  <a:lnTo>
                    <a:pt x="0" y="720090"/>
                  </a:lnTo>
                  <a:lnTo>
                    <a:pt x="723900" y="1451610"/>
                  </a:lnTo>
                  <a:lnTo>
                    <a:pt x="1440180" y="723900"/>
                  </a:lnTo>
                  <a:lnTo>
                    <a:pt x="720090" y="0"/>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8" name="直接连接符 197"/>
            <p:cNvCxnSpPr/>
            <p:nvPr>
              <p:custDataLst>
                <p:tags r:id="rId223"/>
              </p:custDataLst>
            </p:nvPr>
          </p:nvCxnSpPr>
          <p:spPr>
            <a:xfrm>
              <a:off x="1683410" y="2724224"/>
              <a:ext cx="7642" cy="80257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99" name="组合 198"/>
            <p:cNvGrpSpPr/>
            <p:nvPr>
              <p:custDataLst>
                <p:tags r:id="rId224"/>
              </p:custDataLst>
            </p:nvPr>
          </p:nvGrpSpPr>
          <p:grpSpPr>
            <a:xfrm>
              <a:off x="1397021" y="4460493"/>
              <a:ext cx="632596" cy="1080259"/>
              <a:chOff x="6071777" y="4637980"/>
              <a:chExt cx="632596" cy="1080259"/>
            </a:xfrm>
          </p:grpSpPr>
          <p:grpSp>
            <p:nvGrpSpPr>
              <p:cNvPr id="200" name="组合 199"/>
              <p:cNvGrpSpPr/>
              <p:nvPr>
                <p:custDataLst>
                  <p:tags r:id="rId225"/>
                </p:custDataLst>
              </p:nvPr>
            </p:nvGrpSpPr>
            <p:grpSpPr>
              <a:xfrm>
                <a:off x="6071777" y="5257853"/>
                <a:ext cx="632596" cy="460386"/>
                <a:chOff x="8937957" y="3004809"/>
                <a:chExt cx="632596" cy="460386"/>
              </a:xfrm>
            </p:grpSpPr>
            <p:pic>
              <p:nvPicPr>
                <p:cNvPr id="202" name="Picture 44" descr="查看源图像"/>
                <p:cNvPicPr>
                  <a:picLocks noChangeAspect="1" noChangeArrowheads="1"/>
                </p:cNvPicPr>
                <p:nvPr>
                  <p:custDataLst>
                    <p:tags r:id="rId227"/>
                  </p:custDataLst>
                </p:nvPr>
              </p:nvPicPr>
              <p:blipFill>
                <a:blip r:embed="rId226">
                  <a:extLst>
                    <a:ext uri="{28A0092B-C50C-407E-A947-70E740481C1C}">
                      <a14:useLocalDpi xmlns:a14="http://schemas.microsoft.com/office/drawing/2010/main" val="0"/>
                    </a:ext>
                  </a:extLst>
                </a:blip>
                <a:srcRect l="11499" t="3098" r="12197" b="10683"/>
                <a:stretch>
                  <a:fillRect/>
                </a:stretch>
              </p:blipFill>
              <p:spPr bwMode="auto">
                <a:xfrm>
                  <a:off x="8937957" y="3021330"/>
                  <a:ext cx="632596" cy="428862"/>
                </a:xfrm>
                <a:prstGeom prst="rect">
                  <a:avLst/>
                </a:prstGeom>
                <a:noFill/>
                <a:extLst>
                  <a:ext uri="{909E8E84-426E-40DD-AFC4-6F175D3DCCD1}">
                    <a14:hiddenFill xmlns:a14="http://schemas.microsoft.com/office/drawing/2010/main">
                      <a:solidFill>
                        <a:srgbClr val="FFFFFF"/>
                      </a:solidFill>
                    </a14:hiddenFill>
                  </a:ext>
                </a:extLst>
              </p:spPr>
            </p:pic>
            <p:sp>
              <p:nvSpPr>
                <p:cNvPr id="203" name="任意多边形: 形状 202"/>
                <p:cNvSpPr/>
                <p:nvPr>
                  <p:custDataLst>
                    <p:tags r:id="rId228"/>
                  </p:custDataLst>
                </p:nvPr>
              </p:nvSpPr>
              <p:spPr>
                <a:xfrm>
                  <a:off x="9193451" y="3021330"/>
                  <a:ext cx="74708" cy="443865"/>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形状 203"/>
                <p:cNvSpPr/>
                <p:nvPr>
                  <p:custDataLst>
                    <p:tags r:id="rId229"/>
                  </p:custDataLst>
                </p:nvPr>
              </p:nvSpPr>
              <p:spPr>
                <a:xfrm>
                  <a:off x="9221603" y="3004809"/>
                  <a:ext cx="106742" cy="460386"/>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任意多边形: 形状 204"/>
                <p:cNvSpPr/>
                <p:nvPr>
                  <p:custDataLst>
                    <p:tags r:id="rId230"/>
                  </p:custDataLst>
                </p:nvPr>
              </p:nvSpPr>
              <p:spPr>
                <a:xfrm>
                  <a:off x="9200984" y="3015615"/>
                  <a:ext cx="135421" cy="434576"/>
                </a:xfrm>
                <a:custGeom>
                  <a:gdLst>
                    <a:gd name="connsiteX0" fmla="*/ 61126 w 135421"/>
                    <a:gd name="connsiteY0" fmla="*/ 0 h 407670"/>
                    <a:gd name="connsiteX1" fmla="*/ 53506 w 135421"/>
                    <a:gd name="connsiteY1" fmla="*/ 11430 h 407670"/>
                    <a:gd name="connsiteX2" fmla="*/ 36361 w 135421"/>
                    <a:gd name="connsiteY2" fmla="*/ 32385 h 407670"/>
                    <a:gd name="connsiteX3" fmla="*/ 30646 w 135421"/>
                    <a:gd name="connsiteY3" fmla="*/ 45720 h 407670"/>
                    <a:gd name="connsiteX4" fmla="*/ 24931 w 135421"/>
                    <a:gd name="connsiteY4" fmla="*/ 70485 h 407670"/>
                    <a:gd name="connsiteX5" fmla="*/ 23026 w 135421"/>
                    <a:gd name="connsiteY5" fmla="*/ 85725 h 407670"/>
                    <a:gd name="connsiteX6" fmla="*/ 17311 w 135421"/>
                    <a:gd name="connsiteY6" fmla="*/ 125730 h 407670"/>
                    <a:gd name="connsiteX7" fmla="*/ 2071 w 135421"/>
                    <a:gd name="connsiteY7" fmla="*/ 169545 h 407670"/>
                    <a:gd name="connsiteX8" fmla="*/ 3976 w 135421"/>
                    <a:gd name="connsiteY8" fmla="*/ 276225 h 407670"/>
                    <a:gd name="connsiteX9" fmla="*/ 11596 w 135421"/>
                    <a:gd name="connsiteY9" fmla="*/ 295275 h 407670"/>
                    <a:gd name="connsiteX10" fmla="*/ 17311 w 135421"/>
                    <a:gd name="connsiteY10" fmla="*/ 306705 h 407670"/>
                    <a:gd name="connsiteX11" fmla="*/ 23026 w 135421"/>
                    <a:gd name="connsiteY11" fmla="*/ 312420 h 407670"/>
                    <a:gd name="connsiteX12" fmla="*/ 28741 w 135421"/>
                    <a:gd name="connsiteY12" fmla="*/ 321945 h 407670"/>
                    <a:gd name="connsiteX13" fmla="*/ 34456 w 135421"/>
                    <a:gd name="connsiteY13" fmla="*/ 329565 h 407670"/>
                    <a:gd name="connsiteX14" fmla="*/ 40171 w 135421"/>
                    <a:gd name="connsiteY14" fmla="*/ 339090 h 407670"/>
                    <a:gd name="connsiteX15" fmla="*/ 43981 w 135421"/>
                    <a:gd name="connsiteY15" fmla="*/ 346710 h 407670"/>
                    <a:gd name="connsiteX16" fmla="*/ 59221 w 135421"/>
                    <a:gd name="connsiteY16" fmla="*/ 363855 h 407670"/>
                    <a:gd name="connsiteX17" fmla="*/ 70651 w 135421"/>
                    <a:gd name="connsiteY17" fmla="*/ 381000 h 407670"/>
                    <a:gd name="connsiteX18" fmla="*/ 74461 w 135421"/>
                    <a:gd name="connsiteY18" fmla="*/ 388620 h 407670"/>
                    <a:gd name="connsiteX19" fmla="*/ 85891 w 135421"/>
                    <a:gd name="connsiteY19" fmla="*/ 396240 h 407670"/>
                    <a:gd name="connsiteX20" fmla="*/ 103036 w 135421"/>
                    <a:gd name="connsiteY20" fmla="*/ 405765 h 407670"/>
                    <a:gd name="connsiteX21" fmla="*/ 120181 w 135421"/>
                    <a:gd name="connsiteY21" fmla="*/ 407670 h 407670"/>
                    <a:gd name="connsiteX22" fmla="*/ 129706 w 135421"/>
                    <a:gd name="connsiteY22" fmla="*/ 401955 h 407670"/>
                    <a:gd name="connsiteX23" fmla="*/ 133516 w 135421"/>
                    <a:gd name="connsiteY23" fmla="*/ 390525 h 407670"/>
                    <a:gd name="connsiteX24" fmla="*/ 135421 w 135421"/>
                    <a:gd name="connsiteY24" fmla="*/ 386715 h 4076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421" h="407670">
                      <a:moveTo>
                        <a:pt x="61126" y="0"/>
                      </a:moveTo>
                      <a:cubicBezTo>
                        <a:pt x="58586" y="3810"/>
                        <a:pt x="56335" y="7829"/>
                        <a:pt x="53506" y="11430"/>
                      </a:cubicBezTo>
                      <a:cubicBezTo>
                        <a:pt x="51325" y="14206"/>
                        <a:pt x="39621" y="25866"/>
                        <a:pt x="36361" y="32385"/>
                      </a:cubicBezTo>
                      <a:cubicBezTo>
                        <a:pt x="34198" y="36710"/>
                        <a:pt x="32551" y="41275"/>
                        <a:pt x="30646" y="45720"/>
                      </a:cubicBezTo>
                      <a:cubicBezTo>
                        <a:pt x="23996" y="92267"/>
                        <a:pt x="33897" y="28646"/>
                        <a:pt x="24931" y="70485"/>
                      </a:cubicBezTo>
                      <a:cubicBezTo>
                        <a:pt x="23858" y="75491"/>
                        <a:pt x="23624" y="80641"/>
                        <a:pt x="23026" y="85725"/>
                      </a:cubicBezTo>
                      <a:cubicBezTo>
                        <a:pt x="20885" y="103922"/>
                        <a:pt x="21237" y="106100"/>
                        <a:pt x="17311" y="125730"/>
                      </a:cubicBezTo>
                      <a:cubicBezTo>
                        <a:pt x="13532" y="144624"/>
                        <a:pt x="10510" y="148447"/>
                        <a:pt x="2071" y="169545"/>
                      </a:cubicBezTo>
                      <a:cubicBezTo>
                        <a:pt x="171" y="211349"/>
                        <a:pt x="-2181" y="231071"/>
                        <a:pt x="3976" y="276225"/>
                      </a:cubicBezTo>
                      <a:cubicBezTo>
                        <a:pt x="4900" y="283001"/>
                        <a:pt x="8537" y="289158"/>
                        <a:pt x="11596" y="295275"/>
                      </a:cubicBezTo>
                      <a:cubicBezTo>
                        <a:pt x="13501" y="299085"/>
                        <a:pt x="14948" y="303161"/>
                        <a:pt x="17311" y="306705"/>
                      </a:cubicBezTo>
                      <a:cubicBezTo>
                        <a:pt x="18805" y="308947"/>
                        <a:pt x="21410" y="310265"/>
                        <a:pt x="23026" y="312420"/>
                      </a:cubicBezTo>
                      <a:cubicBezTo>
                        <a:pt x="25248" y="315382"/>
                        <a:pt x="26687" y="318864"/>
                        <a:pt x="28741" y="321945"/>
                      </a:cubicBezTo>
                      <a:cubicBezTo>
                        <a:pt x="30502" y="324587"/>
                        <a:pt x="32695" y="326923"/>
                        <a:pt x="34456" y="329565"/>
                      </a:cubicBezTo>
                      <a:cubicBezTo>
                        <a:pt x="36510" y="332646"/>
                        <a:pt x="38373" y="335853"/>
                        <a:pt x="40171" y="339090"/>
                      </a:cubicBezTo>
                      <a:cubicBezTo>
                        <a:pt x="41550" y="341572"/>
                        <a:pt x="42207" y="344492"/>
                        <a:pt x="43981" y="346710"/>
                      </a:cubicBezTo>
                      <a:cubicBezTo>
                        <a:pt x="55554" y="361177"/>
                        <a:pt x="53049" y="353054"/>
                        <a:pt x="59221" y="363855"/>
                      </a:cubicBezTo>
                      <a:cubicBezTo>
                        <a:pt x="77039" y="395036"/>
                        <a:pt x="43804" y="340730"/>
                        <a:pt x="70651" y="381000"/>
                      </a:cubicBezTo>
                      <a:cubicBezTo>
                        <a:pt x="72226" y="383363"/>
                        <a:pt x="72453" y="386612"/>
                        <a:pt x="74461" y="388620"/>
                      </a:cubicBezTo>
                      <a:cubicBezTo>
                        <a:pt x="77699" y="391858"/>
                        <a:pt x="82228" y="393493"/>
                        <a:pt x="85891" y="396240"/>
                      </a:cubicBezTo>
                      <a:cubicBezTo>
                        <a:pt x="92232" y="400996"/>
                        <a:pt x="94887" y="404019"/>
                        <a:pt x="103036" y="405765"/>
                      </a:cubicBezTo>
                      <a:cubicBezTo>
                        <a:pt x="108659" y="406970"/>
                        <a:pt x="114466" y="407035"/>
                        <a:pt x="120181" y="407670"/>
                      </a:cubicBezTo>
                      <a:cubicBezTo>
                        <a:pt x="123356" y="405765"/>
                        <a:pt x="127433" y="404878"/>
                        <a:pt x="129706" y="401955"/>
                      </a:cubicBezTo>
                      <a:cubicBezTo>
                        <a:pt x="132172" y="398785"/>
                        <a:pt x="132106" y="394285"/>
                        <a:pt x="133516" y="390525"/>
                      </a:cubicBezTo>
                      <a:cubicBezTo>
                        <a:pt x="134015" y="389196"/>
                        <a:pt x="134786" y="387985"/>
                        <a:pt x="135421" y="386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1" name="直接连接符 200"/>
              <p:cNvCxnSpPr/>
              <p:nvPr>
                <p:custDataLst>
                  <p:tags r:id="rId231"/>
                </p:custDataLst>
              </p:nvPr>
            </p:nvCxnSpPr>
            <p:spPr>
              <a:xfrm>
                <a:off x="6395699" y="4637980"/>
                <a:ext cx="218" cy="619873"/>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grpSp>
      <p:grpSp>
        <p:nvGrpSpPr>
          <p:cNvPr id="209" name="组合 208" title=""/>
          <p:cNvGrpSpPr/>
          <p:nvPr>
            <p:custDataLst>
              <p:tags r:id="rId232"/>
            </p:custDataLst>
          </p:nvPr>
        </p:nvGrpSpPr>
        <p:grpSpPr>
          <a:xfrm>
            <a:off x="3692164" y="1536126"/>
            <a:ext cx="1624379" cy="5180764"/>
            <a:chOff x="3692164" y="1536126"/>
            <a:chExt cx="1624379" cy="5180764"/>
          </a:xfrm>
        </p:grpSpPr>
        <p:grpSp>
          <p:nvGrpSpPr>
            <p:cNvPr id="215" name="组合 214"/>
            <p:cNvGrpSpPr/>
            <p:nvPr>
              <p:custDataLst>
                <p:tags r:id="rId233"/>
              </p:custDataLst>
            </p:nvPr>
          </p:nvGrpSpPr>
          <p:grpSpPr>
            <a:xfrm>
              <a:off x="3692164" y="4330876"/>
              <a:ext cx="1624379" cy="2386014"/>
              <a:chOff x="11067155" y="1811342"/>
              <a:chExt cx="1624379" cy="2386014"/>
            </a:xfrm>
          </p:grpSpPr>
          <p:grpSp>
            <p:nvGrpSpPr>
              <p:cNvPr id="216" name="Group 3"/>
              <p:cNvGrpSpPr/>
              <p:nvPr>
                <p:custDataLst>
                  <p:tags r:id="rId234"/>
                </p:custDataLst>
              </p:nvPr>
            </p:nvGrpSpPr>
            <p:grpSpPr>
              <a:xfrm>
                <a:off x="11067155" y="1811342"/>
                <a:ext cx="1624379" cy="2386014"/>
                <a:chOff x="1920" y="2400"/>
                <a:chExt cx="739" cy="1503"/>
              </a:xfrm>
            </p:grpSpPr>
            <p:sp>
              <p:nvSpPr>
                <p:cNvPr id="220" name="Text Box 4"/>
                <p:cNvSpPr txBox="1">
                  <a:spLocks noChangeArrowheads="1"/>
                </p:cNvSpPr>
                <p:nvPr>
                  <p:custDataLst>
                    <p:tags r:id="rId235"/>
                  </p:custDataLst>
                </p:nvPr>
              </p:nvSpPr>
              <p:spPr bwMode="auto">
                <a:xfrm>
                  <a:off x="2001" y="3302"/>
                  <a:ext cx="65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latin typeface="楷体" panose="02010609060101010101" charset="-122"/>
                      <a:ea typeface="楷体" panose="02010609060101010101" charset="-122"/>
                    </a:rPr>
                    <a:t>浸没浓盐水中</a:t>
                  </a:r>
                  <a:endParaRPr lang="zh-CN" altLang="en-US" sz="2800" b="1">
                    <a:latin typeface="楷体" panose="02010609060101010101" charset="-122"/>
                    <a:ea typeface="楷体" panose="02010609060101010101" charset="-122"/>
                  </a:endParaRPr>
                </a:p>
              </p:txBody>
            </p:sp>
            <p:grpSp>
              <p:nvGrpSpPr>
                <p:cNvPr id="221" name="xjhzja8"/>
                <p:cNvGrpSpPr/>
                <p:nvPr>
                  <p:custDataLst>
                    <p:tags r:id="rId236"/>
                  </p:custDataLst>
                </p:nvPr>
              </p:nvGrpSpPr>
              <p:grpSpPr>
                <a:xfrm>
                  <a:off x="1920" y="2400"/>
                  <a:ext cx="624" cy="912"/>
                  <a:chOff x="7739" y="816"/>
                  <a:chExt cx="1740" cy="1890"/>
                </a:xfrm>
              </p:grpSpPr>
              <p:sp>
                <p:nvSpPr>
                  <p:cNvPr id="222" name="AutoShape 7"/>
                  <p:cNvSpPr>
                    <a:spLocks noChangeArrowheads="1"/>
                  </p:cNvSpPr>
                  <p:nvPr>
                    <p:custDataLst>
                      <p:tags r:id="rId237"/>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楷体" panose="02010609060101010101" charset="-122"/>
                      <a:ea typeface="楷体" panose="02010609060101010101" charset="-122"/>
                    </a:endParaRPr>
                  </a:p>
                </p:txBody>
              </p:sp>
              <p:sp>
                <p:nvSpPr>
                  <p:cNvPr id="223" name="Freeform 8"/>
                  <p:cNvSpPr>
                    <a:spLocks noChangeArrowheads="1"/>
                  </p:cNvSpPr>
                  <p:nvPr>
                    <p:custDataLst>
                      <p:tags r:id="rId238"/>
                    </p:custDataLst>
                  </p:nvPr>
                </p:nvSpPr>
                <p:spPr bwMode="auto">
                  <a:xfrm>
                    <a:off x="7739" y="816"/>
                    <a:ext cx="1740"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楷体" panose="02010609060101010101" charset="-122"/>
                      <a:ea typeface="楷体" panose="02010609060101010101" charset="-122"/>
                    </a:endParaRPr>
                  </a:p>
                </p:txBody>
              </p:sp>
            </p:grpSp>
          </p:grpSp>
          <p:grpSp>
            <p:nvGrpSpPr>
              <p:cNvPr id="217" name="组合 216"/>
              <p:cNvGrpSpPr/>
              <p:nvPr>
                <p:custDataLst>
                  <p:tags r:id="rId239"/>
                </p:custDataLst>
              </p:nvPr>
            </p:nvGrpSpPr>
            <p:grpSpPr>
              <a:xfrm>
                <a:off x="11255574" y="2208407"/>
                <a:ext cx="1111236" cy="1049604"/>
                <a:chOff x="8938273" y="2766677"/>
                <a:chExt cx="1137720" cy="1049604"/>
              </a:xfrm>
            </p:grpSpPr>
            <p:sp>
              <p:nvSpPr>
                <p:cNvPr id="218" name="矩形: 圆角 217"/>
                <p:cNvSpPr/>
                <p:nvPr>
                  <p:custDataLst>
                    <p:tags r:id="rId240"/>
                  </p:custDataLst>
                </p:nvPr>
              </p:nvSpPr>
              <p:spPr>
                <a:xfrm>
                  <a:off x="8940877" y="2885756"/>
                  <a:ext cx="1135116" cy="930525"/>
                </a:xfrm>
                <a:prstGeom prst="roundRect">
                  <a:avLst>
                    <a:gd name="adj" fmla="val 1216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p:cNvSpPr/>
                <p:nvPr>
                  <p:custDataLst>
                    <p:tags r:id="rId241"/>
                  </p:custDataLst>
                </p:nvPr>
              </p:nvSpPr>
              <p:spPr>
                <a:xfrm>
                  <a:off x="8938273" y="2766677"/>
                  <a:ext cx="1137720" cy="3847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8" name="组合 437"/>
            <p:cNvGrpSpPr/>
            <p:nvPr>
              <p:custDataLst>
                <p:tags r:id="rId242"/>
              </p:custDataLst>
            </p:nvPr>
          </p:nvGrpSpPr>
          <p:grpSpPr>
            <a:xfrm>
              <a:off x="4083737" y="1536126"/>
              <a:ext cx="694776" cy="3927694"/>
              <a:chOff x="4029624" y="1223426"/>
              <a:chExt cx="694776" cy="3927694"/>
            </a:xfrm>
          </p:grpSpPr>
          <p:grpSp>
            <p:nvGrpSpPr>
              <p:cNvPr id="439" name="组合 438"/>
              <p:cNvGrpSpPr/>
              <p:nvPr>
                <p:custDataLst>
                  <p:tags r:id="rId243"/>
                </p:custDataLst>
              </p:nvPr>
            </p:nvGrpSpPr>
            <p:grpSpPr>
              <a:xfrm>
                <a:off x="4069511" y="1223426"/>
                <a:ext cx="632596" cy="3911793"/>
                <a:chOff x="1397021" y="1628959"/>
                <a:chExt cx="632596" cy="3911793"/>
              </a:xfrm>
            </p:grpSpPr>
            <p:grpSp>
              <p:nvGrpSpPr>
                <p:cNvPr id="445" name="组合 444"/>
                <p:cNvGrpSpPr/>
                <p:nvPr>
                  <p:custDataLst>
                    <p:tags r:id="rId244"/>
                  </p:custDataLst>
                </p:nvPr>
              </p:nvGrpSpPr>
              <p:grpSpPr>
                <a:xfrm>
                  <a:off x="1635465" y="2163153"/>
                  <a:ext cx="101316" cy="1180120"/>
                  <a:chOff x="1267483" y="1348731"/>
                  <a:chExt cx="101316" cy="1180120"/>
                </a:xfrm>
              </p:grpSpPr>
              <p:sp>
                <p:nvSpPr>
                  <p:cNvPr id="643" name="Freeform 2"/>
                  <p:cNvSpPr/>
                  <p:nvPr>
                    <p:custDataLst>
                      <p:tags r:id="rId245"/>
                    </p:custDataLst>
                  </p:nvPr>
                </p:nvSpPr>
                <p:spPr bwMode="auto">
                  <a:xfrm>
                    <a:off x="1267483" y="1348731"/>
                    <a:ext cx="101316" cy="274952"/>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chemeClr val="tx1">
                        <a:lumMod val="85000"/>
                        <a:lumOff val="15000"/>
                      </a:schemeClr>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644" name="直接连接符 643"/>
                  <p:cNvCxnSpPr>
                    <a:stCxn id="447" idx="2"/>
                  </p:cNvCxnSpPr>
                  <p:nvPr>
                    <p:custDataLst>
                      <p:tags r:id="rId246"/>
                    </p:custDataLst>
                  </p:nvPr>
                </p:nvCxnSpPr>
                <p:spPr>
                  <a:xfrm flipH="1">
                    <a:off x="1321000" y="1672334"/>
                    <a:ext cx="7311" cy="85651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46" name="Group 2"/>
                <p:cNvGrpSpPr/>
                <p:nvPr>
                  <p:custDataLst>
                    <p:tags r:id="rId247"/>
                  </p:custDataLst>
                </p:nvPr>
              </p:nvGrpSpPr>
              <p:grpSpPr>
                <a:xfrm>
                  <a:off x="1421244" y="1628959"/>
                  <a:ext cx="553654" cy="2856262"/>
                  <a:chOff x="3959" y="8296"/>
                  <a:chExt cx="472" cy="2706"/>
                </a:xfrm>
              </p:grpSpPr>
              <p:grpSp>
                <p:nvGrpSpPr>
                  <p:cNvPr id="456" name="Group 3"/>
                  <p:cNvGrpSpPr/>
                  <p:nvPr>
                    <p:custDataLst>
                      <p:tags r:id="rId248"/>
                    </p:custDataLst>
                  </p:nvPr>
                </p:nvGrpSpPr>
                <p:grpSpPr>
                  <a:xfrm>
                    <a:off x="3960" y="8296"/>
                    <a:ext cx="468" cy="2004"/>
                    <a:chOff x="3909" y="8381"/>
                    <a:chExt cx="468" cy="2004"/>
                  </a:xfrm>
                </p:grpSpPr>
                <p:grpSp>
                  <p:nvGrpSpPr>
                    <p:cNvPr id="478" name="Group 4"/>
                    <p:cNvGrpSpPr/>
                    <p:nvPr>
                      <p:custDataLst>
                        <p:tags r:id="rId249"/>
                      </p:custDataLst>
                    </p:nvPr>
                  </p:nvGrpSpPr>
                  <p:grpSpPr>
                    <a:xfrm>
                      <a:off x="3909" y="8381"/>
                      <a:ext cx="468" cy="2004"/>
                      <a:chOff x="3909" y="8381"/>
                      <a:chExt cx="468" cy="2004"/>
                    </a:xfrm>
                  </p:grpSpPr>
                  <p:grpSp>
                    <p:nvGrpSpPr>
                      <p:cNvPr id="480" name="Group 5"/>
                      <p:cNvGrpSpPr/>
                      <p:nvPr>
                        <p:custDataLst>
                          <p:tags r:id="rId250"/>
                        </p:custDataLst>
                      </p:nvPr>
                    </p:nvGrpSpPr>
                    <p:grpSpPr>
                      <a:xfrm>
                        <a:off x="3909" y="8673"/>
                        <a:ext cx="468" cy="1712"/>
                        <a:chOff x="3649" y="8336"/>
                        <a:chExt cx="468" cy="1712"/>
                      </a:xfrm>
                    </p:grpSpPr>
                    <p:grpSp>
                      <p:nvGrpSpPr>
                        <p:cNvPr id="484" name="Group 6"/>
                        <p:cNvGrpSpPr/>
                        <p:nvPr>
                          <p:custDataLst>
                            <p:tags r:id="rId251"/>
                          </p:custDataLst>
                        </p:nvPr>
                      </p:nvGrpSpPr>
                      <p:grpSpPr>
                        <a:xfrm>
                          <a:off x="3649" y="8336"/>
                          <a:ext cx="468" cy="1712"/>
                          <a:chOff x="3649" y="8336"/>
                          <a:chExt cx="468" cy="1712"/>
                        </a:xfrm>
                      </p:grpSpPr>
                      <p:grpSp>
                        <p:nvGrpSpPr>
                          <p:cNvPr id="627" name="Group 7"/>
                          <p:cNvGrpSpPr/>
                          <p:nvPr>
                            <p:custDataLst>
                              <p:tags r:id="rId252"/>
                            </p:custDataLst>
                          </p:nvPr>
                        </p:nvGrpSpPr>
                        <p:grpSpPr>
                          <a:xfrm>
                            <a:off x="3649" y="8336"/>
                            <a:ext cx="468" cy="1712"/>
                            <a:chOff x="5197" y="6890"/>
                            <a:chExt cx="468" cy="1712"/>
                          </a:xfrm>
                        </p:grpSpPr>
                        <p:grpSp>
                          <p:nvGrpSpPr>
                            <p:cNvPr id="629" name="Group 8"/>
                            <p:cNvGrpSpPr/>
                            <p:nvPr>
                              <p:custDataLst>
                                <p:tags r:id="rId253"/>
                              </p:custDataLst>
                            </p:nvPr>
                          </p:nvGrpSpPr>
                          <p:grpSpPr>
                            <a:xfrm>
                              <a:off x="5197" y="6890"/>
                              <a:ext cx="468" cy="1620"/>
                              <a:chOff x="3057" y="6744"/>
                              <a:chExt cx="468" cy="1620"/>
                            </a:xfrm>
                          </p:grpSpPr>
                          <p:grpSp>
                            <p:nvGrpSpPr>
                              <p:cNvPr id="637" name="Group 9"/>
                              <p:cNvGrpSpPr/>
                              <p:nvPr>
                                <p:custDataLst>
                                  <p:tags r:id="rId254"/>
                                </p:custDataLst>
                              </p:nvPr>
                            </p:nvGrpSpPr>
                            <p:grpSpPr>
                              <a:xfrm>
                                <a:off x="3060" y="6744"/>
                                <a:ext cx="465" cy="285"/>
                                <a:chOff x="3126" y="6744"/>
                                <a:chExt cx="465" cy="285"/>
                              </a:xfrm>
                            </p:grpSpPr>
                            <p:sp>
                              <p:nvSpPr>
                                <p:cNvPr id="640" name="Arc 10"/>
                                <p:cNvSpPr>
                                  <a:spLocks noChangeAspect="1"/>
                                </p:cNvSpPr>
                                <p:nvPr>
                                  <p:custDataLst>
                                    <p:tags r:id="rId255"/>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1" name="Freeform 11"/>
                                <p:cNvSpPr/>
                                <p:nvPr>
                                  <p:custDataLst>
                                    <p:tags r:id="rId256"/>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42" name="Freeform 12"/>
                                <p:cNvSpPr/>
                                <p:nvPr>
                                  <p:custDataLst>
                                    <p:tags r:id="rId257"/>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38" name="Freeform 13"/>
                              <p:cNvSpPr/>
                              <p:nvPr>
                                <p:custDataLst>
                                  <p:tags r:id="rId258"/>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39" name="Freeform 14"/>
                              <p:cNvSpPr/>
                              <p:nvPr>
                                <p:custDataLst>
                                  <p:tags r:id="rId259"/>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30" name="Group 15"/>
                            <p:cNvGrpSpPr/>
                            <p:nvPr>
                              <p:custDataLst>
                                <p:tags r:id="rId260"/>
                              </p:custDataLst>
                            </p:nvPr>
                          </p:nvGrpSpPr>
                          <p:grpSpPr>
                            <a:xfrm flipH="1" flipV="1">
                              <a:off x="5197" y="6982"/>
                              <a:ext cx="468" cy="1620"/>
                              <a:chOff x="3057" y="6744"/>
                              <a:chExt cx="468" cy="1620"/>
                            </a:xfrm>
                          </p:grpSpPr>
                          <p:grpSp>
                            <p:nvGrpSpPr>
                              <p:cNvPr id="631" name="Group 16"/>
                              <p:cNvGrpSpPr/>
                              <p:nvPr>
                                <p:custDataLst>
                                  <p:tags r:id="rId261"/>
                                </p:custDataLst>
                              </p:nvPr>
                            </p:nvGrpSpPr>
                            <p:grpSpPr>
                              <a:xfrm>
                                <a:off x="3060" y="6744"/>
                                <a:ext cx="465" cy="285"/>
                                <a:chOff x="3126" y="6744"/>
                                <a:chExt cx="465" cy="285"/>
                              </a:xfrm>
                            </p:grpSpPr>
                            <p:sp>
                              <p:nvSpPr>
                                <p:cNvPr id="634" name="Arc 17"/>
                                <p:cNvSpPr>
                                  <a:spLocks noChangeAspect="1"/>
                                </p:cNvSpPr>
                                <p:nvPr>
                                  <p:custDataLst>
                                    <p:tags r:id="rId262"/>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5" name="Freeform 18"/>
                                <p:cNvSpPr/>
                                <p:nvPr>
                                  <p:custDataLst>
                                    <p:tags r:id="rId263"/>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36" name="Freeform 19"/>
                                <p:cNvSpPr/>
                                <p:nvPr>
                                  <p:custDataLst>
                                    <p:tags r:id="rId264"/>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32" name="Freeform 20"/>
                              <p:cNvSpPr/>
                              <p:nvPr>
                                <p:custDataLst>
                                  <p:tags r:id="rId265"/>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33" name="Freeform 21"/>
                              <p:cNvSpPr/>
                              <p:nvPr>
                                <p:custDataLst>
                                  <p:tags r:id="rId266"/>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628" name="AutoShape 22"/>
                          <p:cNvSpPr>
                            <a:spLocks noChangeArrowheads="1"/>
                          </p:cNvSpPr>
                          <p:nvPr>
                            <p:custDataLst>
                              <p:tags r:id="rId267"/>
                            </p:custDataLst>
                          </p:nvPr>
                        </p:nvSpPr>
                        <p:spPr bwMode="auto">
                          <a:xfrm>
                            <a:off x="3822" y="8553"/>
                            <a:ext cx="113" cy="1259"/>
                          </a:xfrm>
                          <a:prstGeom prst="roundRect">
                            <a:avLst>
                              <a:gd name="adj" fmla="val 16667"/>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85" name="Group 23"/>
                        <p:cNvGrpSpPr/>
                        <p:nvPr>
                          <p:custDataLst>
                            <p:tags r:id="rId268"/>
                          </p:custDataLst>
                        </p:nvPr>
                      </p:nvGrpSpPr>
                      <p:grpSpPr>
                        <a:xfrm>
                          <a:off x="3945" y="8594"/>
                          <a:ext cx="79" cy="1191"/>
                          <a:chOff x="2574" y="8220"/>
                          <a:chExt cx="79" cy="1125"/>
                        </a:xfrm>
                      </p:grpSpPr>
                      <p:grpSp>
                        <p:nvGrpSpPr>
                          <p:cNvPr id="557" name="Group 24"/>
                          <p:cNvGrpSpPr/>
                          <p:nvPr>
                            <p:custDataLst>
                              <p:tags r:id="rId269"/>
                            </p:custDataLst>
                          </p:nvPr>
                        </p:nvGrpSpPr>
                        <p:grpSpPr>
                          <a:xfrm>
                            <a:off x="2574" y="8220"/>
                            <a:ext cx="79" cy="225"/>
                            <a:chOff x="2574" y="8220"/>
                            <a:chExt cx="79" cy="225"/>
                          </a:xfrm>
                        </p:grpSpPr>
                        <p:grpSp>
                          <p:nvGrpSpPr>
                            <p:cNvPr id="614" name="Group 25"/>
                            <p:cNvGrpSpPr/>
                            <p:nvPr>
                              <p:custDataLst>
                                <p:tags r:id="rId270"/>
                              </p:custDataLst>
                            </p:nvPr>
                          </p:nvGrpSpPr>
                          <p:grpSpPr>
                            <a:xfrm>
                              <a:off x="2574" y="8355"/>
                              <a:ext cx="57" cy="45"/>
                              <a:chOff x="2574" y="8355"/>
                              <a:chExt cx="57" cy="45"/>
                            </a:xfrm>
                          </p:grpSpPr>
                          <p:sp>
                            <p:nvSpPr>
                              <p:cNvPr id="625" name="Line 26"/>
                              <p:cNvSpPr>
                                <a:spLocks noChangeShapeType="1"/>
                              </p:cNvSpPr>
                              <p:nvPr>
                                <p:custDataLst>
                                  <p:tags r:id="rId27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26" name="Line 27"/>
                              <p:cNvSpPr>
                                <a:spLocks noChangeShapeType="1"/>
                              </p:cNvSpPr>
                              <p:nvPr>
                                <p:custDataLst>
                                  <p:tags r:id="rId27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15" name="Group 28"/>
                            <p:cNvGrpSpPr/>
                            <p:nvPr>
                              <p:custDataLst>
                                <p:tags r:id="rId273"/>
                              </p:custDataLst>
                            </p:nvPr>
                          </p:nvGrpSpPr>
                          <p:grpSpPr>
                            <a:xfrm>
                              <a:off x="2574" y="8310"/>
                              <a:ext cx="57" cy="45"/>
                              <a:chOff x="2574" y="8355"/>
                              <a:chExt cx="57" cy="45"/>
                            </a:xfrm>
                          </p:grpSpPr>
                          <p:sp>
                            <p:nvSpPr>
                              <p:cNvPr id="623" name="Line 29"/>
                              <p:cNvSpPr>
                                <a:spLocks noChangeShapeType="1"/>
                              </p:cNvSpPr>
                              <p:nvPr>
                                <p:custDataLst>
                                  <p:tags r:id="rId27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24" name="Line 30"/>
                              <p:cNvSpPr>
                                <a:spLocks noChangeShapeType="1"/>
                              </p:cNvSpPr>
                              <p:nvPr>
                                <p:custDataLst>
                                  <p:tags r:id="rId27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16" name="Group 31"/>
                            <p:cNvGrpSpPr/>
                            <p:nvPr>
                              <p:custDataLst>
                                <p:tags r:id="rId276"/>
                              </p:custDataLst>
                            </p:nvPr>
                          </p:nvGrpSpPr>
                          <p:grpSpPr>
                            <a:xfrm>
                              <a:off x="2574" y="8265"/>
                              <a:ext cx="57" cy="45"/>
                              <a:chOff x="2574" y="8355"/>
                              <a:chExt cx="57" cy="45"/>
                            </a:xfrm>
                          </p:grpSpPr>
                          <p:sp>
                            <p:nvSpPr>
                              <p:cNvPr id="621" name="Line 32"/>
                              <p:cNvSpPr>
                                <a:spLocks noChangeShapeType="1"/>
                              </p:cNvSpPr>
                              <p:nvPr>
                                <p:custDataLst>
                                  <p:tags r:id="rId27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22" name="Line 33"/>
                              <p:cNvSpPr>
                                <a:spLocks noChangeShapeType="1"/>
                              </p:cNvSpPr>
                              <p:nvPr>
                                <p:custDataLst>
                                  <p:tags r:id="rId27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17" name="Line 34"/>
                            <p:cNvSpPr>
                              <a:spLocks noChangeShapeType="1"/>
                            </p:cNvSpPr>
                            <p:nvPr>
                              <p:custDataLst>
                                <p:tags r:id="rId279"/>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18" name="Line 35"/>
                            <p:cNvSpPr>
                              <a:spLocks noChangeShapeType="1"/>
                            </p:cNvSpPr>
                            <p:nvPr>
                              <p:custDataLst>
                                <p:tags r:id="rId28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19" name="Line 36"/>
                            <p:cNvSpPr>
                              <a:spLocks noChangeShapeType="1"/>
                            </p:cNvSpPr>
                            <p:nvPr>
                              <p:custDataLst>
                                <p:tags r:id="rId281"/>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20" name="Line 37"/>
                            <p:cNvSpPr>
                              <a:spLocks noChangeShapeType="1"/>
                            </p:cNvSpPr>
                            <p:nvPr>
                              <p:custDataLst>
                                <p:tags r:id="rId282"/>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58" name="Group 38"/>
                          <p:cNvGrpSpPr/>
                          <p:nvPr>
                            <p:custDataLst>
                              <p:tags r:id="rId283"/>
                            </p:custDataLst>
                          </p:nvPr>
                        </p:nvGrpSpPr>
                        <p:grpSpPr>
                          <a:xfrm>
                            <a:off x="2574" y="8445"/>
                            <a:ext cx="79" cy="225"/>
                            <a:chOff x="2574" y="8220"/>
                            <a:chExt cx="79" cy="225"/>
                          </a:xfrm>
                        </p:grpSpPr>
                        <p:grpSp>
                          <p:nvGrpSpPr>
                            <p:cNvPr id="601" name="Group 39"/>
                            <p:cNvGrpSpPr/>
                            <p:nvPr>
                              <p:custDataLst>
                                <p:tags r:id="rId284"/>
                              </p:custDataLst>
                            </p:nvPr>
                          </p:nvGrpSpPr>
                          <p:grpSpPr>
                            <a:xfrm>
                              <a:off x="2574" y="8355"/>
                              <a:ext cx="57" cy="45"/>
                              <a:chOff x="2574" y="8355"/>
                              <a:chExt cx="57" cy="45"/>
                            </a:xfrm>
                          </p:grpSpPr>
                          <p:sp>
                            <p:nvSpPr>
                              <p:cNvPr id="612" name="Line 40"/>
                              <p:cNvSpPr>
                                <a:spLocks noChangeShapeType="1"/>
                              </p:cNvSpPr>
                              <p:nvPr>
                                <p:custDataLst>
                                  <p:tags r:id="rId28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13" name="Line 41"/>
                              <p:cNvSpPr>
                                <a:spLocks noChangeShapeType="1"/>
                              </p:cNvSpPr>
                              <p:nvPr>
                                <p:custDataLst>
                                  <p:tags r:id="rId28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02" name="Group 42"/>
                            <p:cNvGrpSpPr/>
                            <p:nvPr>
                              <p:custDataLst>
                                <p:tags r:id="rId287"/>
                              </p:custDataLst>
                            </p:nvPr>
                          </p:nvGrpSpPr>
                          <p:grpSpPr>
                            <a:xfrm>
                              <a:off x="2574" y="8310"/>
                              <a:ext cx="57" cy="45"/>
                              <a:chOff x="2574" y="8355"/>
                              <a:chExt cx="57" cy="45"/>
                            </a:xfrm>
                          </p:grpSpPr>
                          <p:sp>
                            <p:nvSpPr>
                              <p:cNvPr id="610" name="Line 43"/>
                              <p:cNvSpPr>
                                <a:spLocks noChangeShapeType="1"/>
                              </p:cNvSpPr>
                              <p:nvPr>
                                <p:custDataLst>
                                  <p:tags r:id="rId28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11" name="Line 44"/>
                              <p:cNvSpPr>
                                <a:spLocks noChangeShapeType="1"/>
                              </p:cNvSpPr>
                              <p:nvPr>
                                <p:custDataLst>
                                  <p:tags r:id="rId28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03" name="Group 45"/>
                            <p:cNvGrpSpPr/>
                            <p:nvPr>
                              <p:custDataLst>
                                <p:tags r:id="rId290"/>
                              </p:custDataLst>
                            </p:nvPr>
                          </p:nvGrpSpPr>
                          <p:grpSpPr>
                            <a:xfrm>
                              <a:off x="2574" y="8265"/>
                              <a:ext cx="57" cy="45"/>
                              <a:chOff x="2574" y="8355"/>
                              <a:chExt cx="57" cy="45"/>
                            </a:xfrm>
                          </p:grpSpPr>
                          <p:sp>
                            <p:nvSpPr>
                              <p:cNvPr id="608" name="Line 46"/>
                              <p:cNvSpPr>
                                <a:spLocks noChangeShapeType="1"/>
                              </p:cNvSpPr>
                              <p:nvPr>
                                <p:custDataLst>
                                  <p:tags r:id="rId29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09" name="Line 47"/>
                              <p:cNvSpPr>
                                <a:spLocks noChangeShapeType="1"/>
                              </p:cNvSpPr>
                              <p:nvPr>
                                <p:custDataLst>
                                  <p:tags r:id="rId29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04" name="Line 48"/>
                            <p:cNvSpPr>
                              <a:spLocks noChangeShapeType="1"/>
                            </p:cNvSpPr>
                            <p:nvPr>
                              <p:custDataLst>
                                <p:tags r:id="rId293"/>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05" name="Line 49"/>
                            <p:cNvSpPr>
                              <a:spLocks noChangeShapeType="1"/>
                            </p:cNvSpPr>
                            <p:nvPr>
                              <p:custDataLst>
                                <p:tags r:id="rId29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06" name="Line 50"/>
                            <p:cNvSpPr>
                              <a:spLocks noChangeShapeType="1"/>
                            </p:cNvSpPr>
                            <p:nvPr>
                              <p:custDataLst>
                                <p:tags r:id="rId295"/>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07" name="Line 51"/>
                            <p:cNvSpPr>
                              <a:spLocks noChangeShapeType="1"/>
                            </p:cNvSpPr>
                            <p:nvPr>
                              <p:custDataLst>
                                <p:tags r:id="rId296"/>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59" name="Group 52"/>
                          <p:cNvGrpSpPr/>
                          <p:nvPr>
                            <p:custDataLst>
                              <p:tags r:id="rId297"/>
                            </p:custDataLst>
                          </p:nvPr>
                        </p:nvGrpSpPr>
                        <p:grpSpPr>
                          <a:xfrm>
                            <a:off x="2574" y="8670"/>
                            <a:ext cx="79" cy="225"/>
                            <a:chOff x="2574" y="8220"/>
                            <a:chExt cx="79" cy="225"/>
                          </a:xfrm>
                        </p:grpSpPr>
                        <p:grpSp>
                          <p:nvGrpSpPr>
                            <p:cNvPr id="588" name="Group 53"/>
                            <p:cNvGrpSpPr/>
                            <p:nvPr>
                              <p:custDataLst>
                                <p:tags r:id="rId298"/>
                              </p:custDataLst>
                            </p:nvPr>
                          </p:nvGrpSpPr>
                          <p:grpSpPr>
                            <a:xfrm>
                              <a:off x="2574" y="8355"/>
                              <a:ext cx="57" cy="45"/>
                              <a:chOff x="2574" y="8355"/>
                              <a:chExt cx="57" cy="45"/>
                            </a:xfrm>
                          </p:grpSpPr>
                          <p:sp>
                            <p:nvSpPr>
                              <p:cNvPr id="599" name="Line 54"/>
                              <p:cNvSpPr>
                                <a:spLocks noChangeShapeType="1"/>
                              </p:cNvSpPr>
                              <p:nvPr>
                                <p:custDataLst>
                                  <p:tags r:id="rId29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600" name="Line 55"/>
                              <p:cNvSpPr>
                                <a:spLocks noChangeShapeType="1"/>
                              </p:cNvSpPr>
                              <p:nvPr>
                                <p:custDataLst>
                                  <p:tags r:id="rId30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89" name="Group 56"/>
                            <p:cNvGrpSpPr/>
                            <p:nvPr>
                              <p:custDataLst>
                                <p:tags r:id="rId301"/>
                              </p:custDataLst>
                            </p:nvPr>
                          </p:nvGrpSpPr>
                          <p:grpSpPr>
                            <a:xfrm>
                              <a:off x="2574" y="8310"/>
                              <a:ext cx="57" cy="45"/>
                              <a:chOff x="2574" y="8355"/>
                              <a:chExt cx="57" cy="45"/>
                            </a:xfrm>
                          </p:grpSpPr>
                          <p:sp>
                            <p:nvSpPr>
                              <p:cNvPr id="597" name="Line 57"/>
                              <p:cNvSpPr>
                                <a:spLocks noChangeShapeType="1"/>
                              </p:cNvSpPr>
                              <p:nvPr>
                                <p:custDataLst>
                                  <p:tags r:id="rId30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98" name="Line 58"/>
                              <p:cNvSpPr>
                                <a:spLocks noChangeShapeType="1"/>
                              </p:cNvSpPr>
                              <p:nvPr>
                                <p:custDataLst>
                                  <p:tags r:id="rId30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90" name="Group 59"/>
                            <p:cNvGrpSpPr/>
                            <p:nvPr>
                              <p:custDataLst>
                                <p:tags r:id="rId304"/>
                              </p:custDataLst>
                            </p:nvPr>
                          </p:nvGrpSpPr>
                          <p:grpSpPr>
                            <a:xfrm>
                              <a:off x="2574" y="8265"/>
                              <a:ext cx="57" cy="45"/>
                              <a:chOff x="2574" y="8355"/>
                              <a:chExt cx="57" cy="45"/>
                            </a:xfrm>
                          </p:grpSpPr>
                          <p:sp>
                            <p:nvSpPr>
                              <p:cNvPr id="595" name="Line 60"/>
                              <p:cNvSpPr>
                                <a:spLocks noChangeShapeType="1"/>
                              </p:cNvSpPr>
                              <p:nvPr>
                                <p:custDataLst>
                                  <p:tags r:id="rId30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96" name="Line 61"/>
                              <p:cNvSpPr>
                                <a:spLocks noChangeShapeType="1"/>
                              </p:cNvSpPr>
                              <p:nvPr>
                                <p:custDataLst>
                                  <p:tags r:id="rId30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91" name="Line 62"/>
                            <p:cNvSpPr>
                              <a:spLocks noChangeShapeType="1"/>
                            </p:cNvSpPr>
                            <p:nvPr>
                              <p:custDataLst>
                                <p:tags r:id="rId307"/>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92" name="Line 63"/>
                            <p:cNvSpPr>
                              <a:spLocks noChangeShapeType="1"/>
                            </p:cNvSpPr>
                            <p:nvPr>
                              <p:custDataLst>
                                <p:tags r:id="rId30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93" name="Line 64"/>
                            <p:cNvSpPr>
                              <a:spLocks noChangeShapeType="1"/>
                            </p:cNvSpPr>
                            <p:nvPr>
                              <p:custDataLst>
                                <p:tags r:id="rId309"/>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94" name="Line 65"/>
                            <p:cNvSpPr>
                              <a:spLocks noChangeShapeType="1"/>
                            </p:cNvSpPr>
                            <p:nvPr>
                              <p:custDataLst>
                                <p:tags r:id="rId310"/>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60" name="Group 66"/>
                          <p:cNvGrpSpPr/>
                          <p:nvPr>
                            <p:custDataLst>
                              <p:tags r:id="rId311"/>
                            </p:custDataLst>
                          </p:nvPr>
                        </p:nvGrpSpPr>
                        <p:grpSpPr>
                          <a:xfrm>
                            <a:off x="2574" y="8895"/>
                            <a:ext cx="79" cy="225"/>
                            <a:chOff x="2574" y="8220"/>
                            <a:chExt cx="79" cy="225"/>
                          </a:xfrm>
                        </p:grpSpPr>
                        <p:grpSp>
                          <p:nvGrpSpPr>
                            <p:cNvPr id="575" name="Group 67"/>
                            <p:cNvGrpSpPr/>
                            <p:nvPr>
                              <p:custDataLst>
                                <p:tags r:id="rId312"/>
                              </p:custDataLst>
                            </p:nvPr>
                          </p:nvGrpSpPr>
                          <p:grpSpPr>
                            <a:xfrm>
                              <a:off x="2574" y="8355"/>
                              <a:ext cx="57" cy="45"/>
                              <a:chOff x="2574" y="8355"/>
                              <a:chExt cx="57" cy="45"/>
                            </a:xfrm>
                          </p:grpSpPr>
                          <p:sp>
                            <p:nvSpPr>
                              <p:cNvPr id="586" name="Line 68"/>
                              <p:cNvSpPr>
                                <a:spLocks noChangeShapeType="1"/>
                              </p:cNvSpPr>
                              <p:nvPr>
                                <p:custDataLst>
                                  <p:tags r:id="rId31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7" name="Line 69"/>
                              <p:cNvSpPr>
                                <a:spLocks noChangeShapeType="1"/>
                              </p:cNvSpPr>
                              <p:nvPr>
                                <p:custDataLst>
                                  <p:tags r:id="rId31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76" name="Group 70"/>
                            <p:cNvGrpSpPr/>
                            <p:nvPr>
                              <p:custDataLst>
                                <p:tags r:id="rId315"/>
                              </p:custDataLst>
                            </p:nvPr>
                          </p:nvGrpSpPr>
                          <p:grpSpPr>
                            <a:xfrm>
                              <a:off x="2574" y="8310"/>
                              <a:ext cx="57" cy="45"/>
                              <a:chOff x="2574" y="8355"/>
                              <a:chExt cx="57" cy="45"/>
                            </a:xfrm>
                          </p:grpSpPr>
                          <p:sp>
                            <p:nvSpPr>
                              <p:cNvPr id="584" name="Line 71"/>
                              <p:cNvSpPr>
                                <a:spLocks noChangeShapeType="1"/>
                              </p:cNvSpPr>
                              <p:nvPr>
                                <p:custDataLst>
                                  <p:tags r:id="rId31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5" name="Line 72"/>
                              <p:cNvSpPr>
                                <a:spLocks noChangeShapeType="1"/>
                              </p:cNvSpPr>
                              <p:nvPr>
                                <p:custDataLst>
                                  <p:tags r:id="rId31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77" name="Group 73"/>
                            <p:cNvGrpSpPr/>
                            <p:nvPr>
                              <p:custDataLst>
                                <p:tags r:id="rId318"/>
                              </p:custDataLst>
                            </p:nvPr>
                          </p:nvGrpSpPr>
                          <p:grpSpPr>
                            <a:xfrm>
                              <a:off x="2574" y="8265"/>
                              <a:ext cx="57" cy="45"/>
                              <a:chOff x="2574" y="8355"/>
                              <a:chExt cx="57" cy="45"/>
                            </a:xfrm>
                          </p:grpSpPr>
                          <p:sp>
                            <p:nvSpPr>
                              <p:cNvPr id="582" name="Line 74"/>
                              <p:cNvSpPr>
                                <a:spLocks noChangeShapeType="1"/>
                              </p:cNvSpPr>
                              <p:nvPr>
                                <p:custDataLst>
                                  <p:tags r:id="rId31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3" name="Line 75"/>
                              <p:cNvSpPr>
                                <a:spLocks noChangeShapeType="1"/>
                              </p:cNvSpPr>
                              <p:nvPr>
                                <p:custDataLst>
                                  <p:tags r:id="rId32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78" name="Line 76"/>
                            <p:cNvSpPr>
                              <a:spLocks noChangeShapeType="1"/>
                            </p:cNvSpPr>
                            <p:nvPr>
                              <p:custDataLst>
                                <p:tags r:id="rId321"/>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79" name="Line 77"/>
                            <p:cNvSpPr>
                              <a:spLocks noChangeShapeType="1"/>
                            </p:cNvSpPr>
                            <p:nvPr>
                              <p:custDataLst>
                                <p:tags r:id="rId32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0" name="Line 78"/>
                            <p:cNvSpPr>
                              <a:spLocks noChangeShapeType="1"/>
                            </p:cNvSpPr>
                            <p:nvPr>
                              <p:custDataLst>
                                <p:tags r:id="rId323"/>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81" name="Line 79"/>
                            <p:cNvSpPr>
                              <a:spLocks noChangeShapeType="1"/>
                            </p:cNvSpPr>
                            <p:nvPr>
                              <p:custDataLst>
                                <p:tags r:id="rId324"/>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61" name="Group 80"/>
                          <p:cNvGrpSpPr/>
                          <p:nvPr>
                            <p:custDataLst>
                              <p:tags r:id="rId325"/>
                            </p:custDataLst>
                          </p:nvPr>
                        </p:nvGrpSpPr>
                        <p:grpSpPr>
                          <a:xfrm>
                            <a:off x="2574" y="9120"/>
                            <a:ext cx="79" cy="225"/>
                            <a:chOff x="2574" y="8220"/>
                            <a:chExt cx="79" cy="225"/>
                          </a:xfrm>
                        </p:grpSpPr>
                        <p:grpSp>
                          <p:nvGrpSpPr>
                            <p:cNvPr id="562" name="Group 81"/>
                            <p:cNvGrpSpPr/>
                            <p:nvPr>
                              <p:custDataLst>
                                <p:tags r:id="rId326"/>
                              </p:custDataLst>
                            </p:nvPr>
                          </p:nvGrpSpPr>
                          <p:grpSpPr>
                            <a:xfrm>
                              <a:off x="2574" y="8355"/>
                              <a:ext cx="57" cy="45"/>
                              <a:chOff x="2574" y="8355"/>
                              <a:chExt cx="57" cy="45"/>
                            </a:xfrm>
                          </p:grpSpPr>
                          <p:sp>
                            <p:nvSpPr>
                              <p:cNvPr id="573" name="Line 82"/>
                              <p:cNvSpPr>
                                <a:spLocks noChangeShapeType="1"/>
                              </p:cNvSpPr>
                              <p:nvPr>
                                <p:custDataLst>
                                  <p:tags r:id="rId32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74" name="Line 83"/>
                              <p:cNvSpPr>
                                <a:spLocks noChangeShapeType="1"/>
                              </p:cNvSpPr>
                              <p:nvPr>
                                <p:custDataLst>
                                  <p:tags r:id="rId32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63" name="Group 84"/>
                            <p:cNvGrpSpPr/>
                            <p:nvPr>
                              <p:custDataLst>
                                <p:tags r:id="rId329"/>
                              </p:custDataLst>
                            </p:nvPr>
                          </p:nvGrpSpPr>
                          <p:grpSpPr>
                            <a:xfrm>
                              <a:off x="2574" y="8310"/>
                              <a:ext cx="57" cy="45"/>
                              <a:chOff x="2574" y="8355"/>
                              <a:chExt cx="57" cy="45"/>
                            </a:xfrm>
                          </p:grpSpPr>
                          <p:sp>
                            <p:nvSpPr>
                              <p:cNvPr id="571" name="Line 85"/>
                              <p:cNvSpPr>
                                <a:spLocks noChangeShapeType="1"/>
                              </p:cNvSpPr>
                              <p:nvPr>
                                <p:custDataLst>
                                  <p:tags r:id="rId33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72" name="Line 86"/>
                              <p:cNvSpPr>
                                <a:spLocks noChangeShapeType="1"/>
                              </p:cNvSpPr>
                              <p:nvPr>
                                <p:custDataLst>
                                  <p:tags r:id="rId33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64" name="Group 87"/>
                            <p:cNvGrpSpPr/>
                            <p:nvPr>
                              <p:custDataLst>
                                <p:tags r:id="rId332"/>
                              </p:custDataLst>
                            </p:nvPr>
                          </p:nvGrpSpPr>
                          <p:grpSpPr>
                            <a:xfrm>
                              <a:off x="2574" y="8265"/>
                              <a:ext cx="57" cy="45"/>
                              <a:chOff x="2574" y="8355"/>
                              <a:chExt cx="57" cy="45"/>
                            </a:xfrm>
                          </p:grpSpPr>
                          <p:sp>
                            <p:nvSpPr>
                              <p:cNvPr id="569" name="Line 88"/>
                              <p:cNvSpPr>
                                <a:spLocks noChangeShapeType="1"/>
                              </p:cNvSpPr>
                              <p:nvPr>
                                <p:custDataLst>
                                  <p:tags r:id="rId33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70" name="Line 89"/>
                              <p:cNvSpPr>
                                <a:spLocks noChangeShapeType="1"/>
                              </p:cNvSpPr>
                              <p:nvPr>
                                <p:custDataLst>
                                  <p:tags r:id="rId33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65" name="Line 90"/>
                            <p:cNvSpPr>
                              <a:spLocks noChangeShapeType="1"/>
                            </p:cNvSpPr>
                            <p:nvPr>
                              <p:custDataLst>
                                <p:tags r:id="rId335"/>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66" name="Line 91"/>
                            <p:cNvSpPr>
                              <a:spLocks noChangeShapeType="1"/>
                            </p:cNvSpPr>
                            <p:nvPr>
                              <p:custDataLst>
                                <p:tags r:id="rId33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67" name="Line 92"/>
                            <p:cNvSpPr>
                              <a:spLocks noChangeShapeType="1"/>
                            </p:cNvSpPr>
                            <p:nvPr>
                              <p:custDataLst>
                                <p:tags r:id="rId337"/>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68" name="Line 93"/>
                            <p:cNvSpPr>
                              <a:spLocks noChangeShapeType="1"/>
                            </p:cNvSpPr>
                            <p:nvPr>
                              <p:custDataLst>
                                <p:tags r:id="rId338"/>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nvGrpSpPr>
                        <p:cNvPr id="486" name="Group 94"/>
                        <p:cNvGrpSpPr/>
                        <p:nvPr>
                          <p:custDataLst>
                            <p:tags r:id="rId339"/>
                          </p:custDataLst>
                        </p:nvPr>
                      </p:nvGrpSpPr>
                      <p:grpSpPr>
                        <a:xfrm flipH="1">
                          <a:off x="3735" y="8595"/>
                          <a:ext cx="79" cy="1191"/>
                          <a:chOff x="2574" y="8220"/>
                          <a:chExt cx="79" cy="1125"/>
                        </a:xfrm>
                      </p:grpSpPr>
                      <p:grpSp>
                        <p:nvGrpSpPr>
                          <p:cNvPr id="487" name="Group 95"/>
                          <p:cNvGrpSpPr/>
                          <p:nvPr>
                            <p:custDataLst>
                              <p:tags r:id="rId340"/>
                            </p:custDataLst>
                          </p:nvPr>
                        </p:nvGrpSpPr>
                        <p:grpSpPr>
                          <a:xfrm>
                            <a:off x="2574" y="8220"/>
                            <a:ext cx="79" cy="225"/>
                            <a:chOff x="2574" y="8220"/>
                            <a:chExt cx="79" cy="225"/>
                          </a:xfrm>
                        </p:grpSpPr>
                        <p:grpSp>
                          <p:nvGrpSpPr>
                            <p:cNvPr id="544" name="Group 96"/>
                            <p:cNvGrpSpPr/>
                            <p:nvPr>
                              <p:custDataLst>
                                <p:tags r:id="rId341"/>
                              </p:custDataLst>
                            </p:nvPr>
                          </p:nvGrpSpPr>
                          <p:grpSpPr>
                            <a:xfrm>
                              <a:off x="2574" y="8355"/>
                              <a:ext cx="57" cy="45"/>
                              <a:chOff x="2574" y="8355"/>
                              <a:chExt cx="57" cy="45"/>
                            </a:xfrm>
                          </p:grpSpPr>
                          <p:sp>
                            <p:nvSpPr>
                              <p:cNvPr id="555" name="Line 97"/>
                              <p:cNvSpPr>
                                <a:spLocks noChangeShapeType="1"/>
                              </p:cNvSpPr>
                              <p:nvPr>
                                <p:custDataLst>
                                  <p:tags r:id="rId34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56" name="Line 98"/>
                              <p:cNvSpPr>
                                <a:spLocks noChangeShapeType="1"/>
                              </p:cNvSpPr>
                              <p:nvPr>
                                <p:custDataLst>
                                  <p:tags r:id="rId34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45" name="Group 99"/>
                            <p:cNvGrpSpPr/>
                            <p:nvPr>
                              <p:custDataLst>
                                <p:tags r:id="rId344"/>
                              </p:custDataLst>
                            </p:nvPr>
                          </p:nvGrpSpPr>
                          <p:grpSpPr>
                            <a:xfrm>
                              <a:off x="2574" y="8310"/>
                              <a:ext cx="57" cy="45"/>
                              <a:chOff x="2574" y="8355"/>
                              <a:chExt cx="57" cy="45"/>
                            </a:xfrm>
                          </p:grpSpPr>
                          <p:sp>
                            <p:nvSpPr>
                              <p:cNvPr id="553" name="Line 100"/>
                              <p:cNvSpPr>
                                <a:spLocks noChangeShapeType="1"/>
                              </p:cNvSpPr>
                              <p:nvPr>
                                <p:custDataLst>
                                  <p:tags r:id="rId34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54" name="Line 101"/>
                              <p:cNvSpPr>
                                <a:spLocks noChangeShapeType="1"/>
                              </p:cNvSpPr>
                              <p:nvPr>
                                <p:custDataLst>
                                  <p:tags r:id="rId34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46" name="Group 102"/>
                            <p:cNvGrpSpPr/>
                            <p:nvPr>
                              <p:custDataLst>
                                <p:tags r:id="rId347"/>
                              </p:custDataLst>
                            </p:nvPr>
                          </p:nvGrpSpPr>
                          <p:grpSpPr>
                            <a:xfrm>
                              <a:off x="2574" y="8265"/>
                              <a:ext cx="57" cy="45"/>
                              <a:chOff x="2574" y="8355"/>
                              <a:chExt cx="57" cy="45"/>
                            </a:xfrm>
                          </p:grpSpPr>
                          <p:sp>
                            <p:nvSpPr>
                              <p:cNvPr id="551" name="Line 103"/>
                              <p:cNvSpPr>
                                <a:spLocks noChangeShapeType="1"/>
                              </p:cNvSpPr>
                              <p:nvPr>
                                <p:custDataLst>
                                  <p:tags r:id="rId34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52" name="Line 104"/>
                              <p:cNvSpPr>
                                <a:spLocks noChangeShapeType="1"/>
                              </p:cNvSpPr>
                              <p:nvPr>
                                <p:custDataLst>
                                  <p:tags r:id="rId34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47" name="Line 105"/>
                            <p:cNvSpPr>
                              <a:spLocks noChangeShapeType="1"/>
                            </p:cNvSpPr>
                            <p:nvPr>
                              <p:custDataLst>
                                <p:tags r:id="rId350"/>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8" name="Line 106"/>
                            <p:cNvSpPr>
                              <a:spLocks noChangeShapeType="1"/>
                            </p:cNvSpPr>
                            <p:nvPr>
                              <p:custDataLst>
                                <p:tags r:id="rId35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9" name="Line 107"/>
                            <p:cNvSpPr>
                              <a:spLocks noChangeShapeType="1"/>
                            </p:cNvSpPr>
                            <p:nvPr>
                              <p:custDataLst>
                                <p:tags r:id="rId352"/>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50" name="Line 108"/>
                            <p:cNvSpPr>
                              <a:spLocks noChangeShapeType="1"/>
                            </p:cNvSpPr>
                            <p:nvPr>
                              <p:custDataLst>
                                <p:tags r:id="rId353"/>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88" name="Group 109"/>
                          <p:cNvGrpSpPr/>
                          <p:nvPr>
                            <p:custDataLst>
                              <p:tags r:id="rId354"/>
                            </p:custDataLst>
                          </p:nvPr>
                        </p:nvGrpSpPr>
                        <p:grpSpPr>
                          <a:xfrm>
                            <a:off x="2574" y="8445"/>
                            <a:ext cx="79" cy="225"/>
                            <a:chOff x="2574" y="8220"/>
                            <a:chExt cx="79" cy="225"/>
                          </a:xfrm>
                        </p:grpSpPr>
                        <p:grpSp>
                          <p:nvGrpSpPr>
                            <p:cNvPr id="531" name="Group 110"/>
                            <p:cNvGrpSpPr/>
                            <p:nvPr>
                              <p:custDataLst>
                                <p:tags r:id="rId355"/>
                              </p:custDataLst>
                            </p:nvPr>
                          </p:nvGrpSpPr>
                          <p:grpSpPr>
                            <a:xfrm>
                              <a:off x="2574" y="8355"/>
                              <a:ext cx="57" cy="45"/>
                              <a:chOff x="2574" y="8355"/>
                              <a:chExt cx="57" cy="45"/>
                            </a:xfrm>
                          </p:grpSpPr>
                          <p:sp>
                            <p:nvSpPr>
                              <p:cNvPr id="542" name="Line 111"/>
                              <p:cNvSpPr>
                                <a:spLocks noChangeShapeType="1"/>
                              </p:cNvSpPr>
                              <p:nvPr>
                                <p:custDataLst>
                                  <p:tags r:id="rId35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3" name="Line 112"/>
                              <p:cNvSpPr>
                                <a:spLocks noChangeShapeType="1"/>
                              </p:cNvSpPr>
                              <p:nvPr>
                                <p:custDataLst>
                                  <p:tags r:id="rId35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32" name="Group 113"/>
                            <p:cNvGrpSpPr/>
                            <p:nvPr>
                              <p:custDataLst>
                                <p:tags r:id="rId358"/>
                              </p:custDataLst>
                            </p:nvPr>
                          </p:nvGrpSpPr>
                          <p:grpSpPr>
                            <a:xfrm>
                              <a:off x="2574" y="8310"/>
                              <a:ext cx="57" cy="45"/>
                              <a:chOff x="2574" y="8355"/>
                              <a:chExt cx="57" cy="45"/>
                            </a:xfrm>
                          </p:grpSpPr>
                          <p:sp>
                            <p:nvSpPr>
                              <p:cNvPr id="540" name="Line 114"/>
                              <p:cNvSpPr>
                                <a:spLocks noChangeShapeType="1"/>
                              </p:cNvSpPr>
                              <p:nvPr>
                                <p:custDataLst>
                                  <p:tags r:id="rId35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41" name="Line 115"/>
                              <p:cNvSpPr>
                                <a:spLocks noChangeShapeType="1"/>
                              </p:cNvSpPr>
                              <p:nvPr>
                                <p:custDataLst>
                                  <p:tags r:id="rId36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33" name="Group 116"/>
                            <p:cNvGrpSpPr/>
                            <p:nvPr>
                              <p:custDataLst>
                                <p:tags r:id="rId361"/>
                              </p:custDataLst>
                            </p:nvPr>
                          </p:nvGrpSpPr>
                          <p:grpSpPr>
                            <a:xfrm>
                              <a:off x="2574" y="8265"/>
                              <a:ext cx="57" cy="45"/>
                              <a:chOff x="2574" y="8355"/>
                              <a:chExt cx="57" cy="45"/>
                            </a:xfrm>
                          </p:grpSpPr>
                          <p:sp>
                            <p:nvSpPr>
                              <p:cNvPr id="538" name="Line 117"/>
                              <p:cNvSpPr>
                                <a:spLocks noChangeShapeType="1"/>
                              </p:cNvSpPr>
                              <p:nvPr>
                                <p:custDataLst>
                                  <p:tags r:id="rId36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39" name="Line 118"/>
                              <p:cNvSpPr>
                                <a:spLocks noChangeShapeType="1"/>
                              </p:cNvSpPr>
                              <p:nvPr>
                                <p:custDataLst>
                                  <p:tags r:id="rId36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34" name="Line 119"/>
                            <p:cNvSpPr>
                              <a:spLocks noChangeShapeType="1"/>
                            </p:cNvSpPr>
                            <p:nvPr>
                              <p:custDataLst>
                                <p:tags r:id="rId364"/>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35" name="Line 120"/>
                            <p:cNvSpPr>
                              <a:spLocks noChangeShapeType="1"/>
                            </p:cNvSpPr>
                            <p:nvPr>
                              <p:custDataLst>
                                <p:tags r:id="rId36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36" name="Line 121"/>
                            <p:cNvSpPr>
                              <a:spLocks noChangeShapeType="1"/>
                            </p:cNvSpPr>
                            <p:nvPr>
                              <p:custDataLst>
                                <p:tags r:id="rId366"/>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37" name="Line 122"/>
                            <p:cNvSpPr>
                              <a:spLocks noChangeShapeType="1"/>
                            </p:cNvSpPr>
                            <p:nvPr>
                              <p:custDataLst>
                                <p:tags r:id="rId367"/>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89" name="Group 123"/>
                          <p:cNvGrpSpPr/>
                          <p:nvPr>
                            <p:custDataLst>
                              <p:tags r:id="rId368"/>
                            </p:custDataLst>
                          </p:nvPr>
                        </p:nvGrpSpPr>
                        <p:grpSpPr>
                          <a:xfrm>
                            <a:off x="2574" y="8670"/>
                            <a:ext cx="79" cy="225"/>
                            <a:chOff x="2574" y="8220"/>
                            <a:chExt cx="79" cy="225"/>
                          </a:xfrm>
                        </p:grpSpPr>
                        <p:grpSp>
                          <p:nvGrpSpPr>
                            <p:cNvPr id="518" name="Group 124"/>
                            <p:cNvGrpSpPr/>
                            <p:nvPr>
                              <p:custDataLst>
                                <p:tags r:id="rId369"/>
                              </p:custDataLst>
                            </p:nvPr>
                          </p:nvGrpSpPr>
                          <p:grpSpPr>
                            <a:xfrm>
                              <a:off x="2574" y="8355"/>
                              <a:ext cx="57" cy="45"/>
                              <a:chOff x="2574" y="8355"/>
                              <a:chExt cx="57" cy="45"/>
                            </a:xfrm>
                          </p:grpSpPr>
                          <p:sp>
                            <p:nvSpPr>
                              <p:cNvPr id="529" name="Line 125"/>
                              <p:cNvSpPr>
                                <a:spLocks noChangeShapeType="1"/>
                              </p:cNvSpPr>
                              <p:nvPr>
                                <p:custDataLst>
                                  <p:tags r:id="rId37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30" name="Line 126"/>
                              <p:cNvSpPr>
                                <a:spLocks noChangeShapeType="1"/>
                              </p:cNvSpPr>
                              <p:nvPr>
                                <p:custDataLst>
                                  <p:tags r:id="rId37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19" name="Group 127"/>
                            <p:cNvGrpSpPr/>
                            <p:nvPr>
                              <p:custDataLst>
                                <p:tags r:id="rId372"/>
                              </p:custDataLst>
                            </p:nvPr>
                          </p:nvGrpSpPr>
                          <p:grpSpPr>
                            <a:xfrm>
                              <a:off x="2574" y="8310"/>
                              <a:ext cx="57" cy="45"/>
                              <a:chOff x="2574" y="8355"/>
                              <a:chExt cx="57" cy="45"/>
                            </a:xfrm>
                          </p:grpSpPr>
                          <p:sp>
                            <p:nvSpPr>
                              <p:cNvPr id="527" name="Line 128"/>
                              <p:cNvSpPr>
                                <a:spLocks noChangeShapeType="1"/>
                              </p:cNvSpPr>
                              <p:nvPr>
                                <p:custDataLst>
                                  <p:tags r:id="rId37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8" name="Line 129"/>
                              <p:cNvSpPr>
                                <a:spLocks noChangeShapeType="1"/>
                              </p:cNvSpPr>
                              <p:nvPr>
                                <p:custDataLst>
                                  <p:tags r:id="rId37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20" name="Group 130"/>
                            <p:cNvGrpSpPr/>
                            <p:nvPr>
                              <p:custDataLst>
                                <p:tags r:id="rId375"/>
                              </p:custDataLst>
                            </p:nvPr>
                          </p:nvGrpSpPr>
                          <p:grpSpPr>
                            <a:xfrm>
                              <a:off x="2574" y="8265"/>
                              <a:ext cx="57" cy="45"/>
                              <a:chOff x="2574" y="8355"/>
                              <a:chExt cx="57" cy="45"/>
                            </a:xfrm>
                          </p:grpSpPr>
                          <p:sp>
                            <p:nvSpPr>
                              <p:cNvPr id="525" name="Line 131"/>
                              <p:cNvSpPr>
                                <a:spLocks noChangeShapeType="1"/>
                              </p:cNvSpPr>
                              <p:nvPr>
                                <p:custDataLst>
                                  <p:tags r:id="rId37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6" name="Line 132"/>
                              <p:cNvSpPr>
                                <a:spLocks noChangeShapeType="1"/>
                              </p:cNvSpPr>
                              <p:nvPr>
                                <p:custDataLst>
                                  <p:tags r:id="rId37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21" name="Line 133"/>
                            <p:cNvSpPr>
                              <a:spLocks noChangeShapeType="1"/>
                            </p:cNvSpPr>
                            <p:nvPr>
                              <p:custDataLst>
                                <p:tags r:id="rId378"/>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2" name="Line 134"/>
                            <p:cNvSpPr>
                              <a:spLocks noChangeShapeType="1"/>
                            </p:cNvSpPr>
                            <p:nvPr>
                              <p:custDataLst>
                                <p:tags r:id="rId37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3" name="Line 135"/>
                            <p:cNvSpPr>
                              <a:spLocks noChangeShapeType="1"/>
                            </p:cNvSpPr>
                            <p:nvPr>
                              <p:custDataLst>
                                <p:tags r:id="rId380"/>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24" name="Line 136"/>
                            <p:cNvSpPr>
                              <a:spLocks noChangeShapeType="1"/>
                            </p:cNvSpPr>
                            <p:nvPr>
                              <p:custDataLst>
                                <p:tags r:id="rId381"/>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90" name="Group 137"/>
                          <p:cNvGrpSpPr/>
                          <p:nvPr>
                            <p:custDataLst>
                              <p:tags r:id="rId382"/>
                            </p:custDataLst>
                          </p:nvPr>
                        </p:nvGrpSpPr>
                        <p:grpSpPr>
                          <a:xfrm>
                            <a:off x="2574" y="8895"/>
                            <a:ext cx="79" cy="225"/>
                            <a:chOff x="2574" y="8220"/>
                            <a:chExt cx="79" cy="225"/>
                          </a:xfrm>
                        </p:grpSpPr>
                        <p:grpSp>
                          <p:nvGrpSpPr>
                            <p:cNvPr id="505" name="Group 138"/>
                            <p:cNvGrpSpPr/>
                            <p:nvPr>
                              <p:custDataLst>
                                <p:tags r:id="rId383"/>
                              </p:custDataLst>
                            </p:nvPr>
                          </p:nvGrpSpPr>
                          <p:grpSpPr>
                            <a:xfrm>
                              <a:off x="2574" y="8355"/>
                              <a:ext cx="57" cy="45"/>
                              <a:chOff x="2574" y="8355"/>
                              <a:chExt cx="57" cy="45"/>
                            </a:xfrm>
                          </p:grpSpPr>
                          <p:sp>
                            <p:nvSpPr>
                              <p:cNvPr id="516" name="Line 139"/>
                              <p:cNvSpPr>
                                <a:spLocks noChangeShapeType="1"/>
                              </p:cNvSpPr>
                              <p:nvPr>
                                <p:custDataLst>
                                  <p:tags r:id="rId38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7" name="Line 140"/>
                              <p:cNvSpPr>
                                <a:spLocks noChangeShapeType="1"/>
                              </p:cNvSpPr>
                              <p:nvPr>
                                <p:custDataLst>
                                  <p:tags r:id="rId38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06" name="Group 141"/>
                            <p:cNvGrpSpPr/>
                            <p:nvPr>
                              <p:custDataLst>
                                <p:tags r:id="rId386"/>
                              </p:custDataLst>
                            </p:nvPr>
                          </p:nvGrpSpPr>
                          <p:grpSpPr>
                            <a:xfrm>
                              <a:off x="2574" y="8310"/>
                              <a:ext cx="57" cy="45"/>
                              <a:chOff x="2574" y="8355"/>
                              <a:chExt cx="57" cy="45"/>
                            </a:xfrm>
                          </p:grpSpPr>
                          <p:sp>
                            <p:nvSpPr>
                              <p:cNvPr id="514" name="Line 142"/>
                              <p:cNvSpPr>
                                <a:spLocks noChangeShapeType="1"/>
                              </p:cNvSpPr>
                              <p:nvPr>
                                <p:custDataLst>
                                  <p:tags r:id="rId38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5" name="Line 143"/>
                              <p:cNvSpPr>
                                <a:spLocks noChangeShapeType="1"/>
                              </p:cNvSpPr>
                              <p:nvPr>
                                <p:custDataLst>
                                  <p:tags r:id="rId38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507" name="Group 144"/>
                            <p:cNvGrpSpPr/>
                            <p:nvPr>
                              <p:custDataLst>
                                <p:tags r:id="rId389"/>
                              </p:custDataLst>
                            </p:nvPr>
                          </p:nvGrpSpPr>
                          <p:grpSpPr>
                            <a:xfrm>
                              <a:off x="2574" y="8265"/>
                              <a:ext cx="57" cy="45"/>
                              <a:chOff x="2574" y="8355"/>
                              <a:chExt cx="57" cy="45"/>
                            </a:xfrm>
                          </p:grpSpPr>
                          <p:sp>
                            <p:nvSpPr>
                              <p:cNvPr id="512" name="Line 145"/>
                              <p:cNvSpPr>
                                <a:spLocks noChangeShapeType="1"/>
                              </p:cNvSpPr>
                              <p:nvPr>
                                <p:custDataLst>
                                  <p:tags r:id="rId39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3" name="Line 146"/>
                              <p:cNvSpPr>
                                <a:spLocks noChangeShapeType="1"/>
                              </p:cNvSpPr>
                              <p:nvPr>
                                <p:custDataLst>
                                  <p:tags r:id="rId39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508" name="Line 147"/>
                            <p:cNvSpPr>
                              <a:spLocks noChangeShapeType="1"/>
                            </p:cNvSpPr>
                            <p:nvPr>
                              <p:custDataLst>
                                <p:tags r:id="rId392"/>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9" name="Line 148"/>
                            <p:cNvSpPr>
                              <a:spLocks noChangeShapeType="1"/>
                            </p:cNvSpPr>
                            <p:nvPr>
                              <p:custDataLst>
                                <p:tags r:id="rId39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0" name="Line 149"/>
                            <p:cNvSpPr>
                              <a:spLocks noChangeShapeType="1"/>
                            </p:cNvSpPr>
                            <p:nvPr>
                              <p:custDataLst>
                                <p:tags r:id="rId394"/>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11" name="Line 150"/>
                            <p:cNvSpPr>
                              <a:spLocks noChangeShapeType="1"/>
                            </p:cNvSpPr>
                            <p:nvPr>
                              <p:custDataLst>
                                <p:tags r:id="rId395"/>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91" name="Group 151"/>
                          <p:cNvGrpSpPr/>
                          <p:nvPr>
                            <p:custDataLst>
                              <p:tags r:id="rId396"/>
                            </p:custDataLst>
                          </p:nvPr>
                        </p:nvGrpSpPr>
                        <p:grpSpPr>
                          <a:xfrm>
                            <a:off x="2574" y="9120"/>
                            <a:ext cx="79" cy="225"/>
                            <a:chOff x="2574" y="8220"/>
                            <a:chExt cx="79" cy="225"/>
                          </a:xfrm>
                        </p:grpSpPr>
                        <p:grpSp>
                          <p:nvGrpSpPr>
                            <p:cNvPr id="492" name="Group 152"/>
                            <p:cNvGrpSpPr/>
                            <p:nvPr>
                              <p:custDataLst>
                                <p:tags r:id="rId397"/>
                              </p:custDataLst>
                            </p:nvPr>
                          </p:nvGrpSpPr>
                          <p:grpSpPr>
                            <a:xfrm>
                              <a:off x="2574" y="8355"/>
                              <a:ext cx="57" cy="45"/>
                              <a:chOff x="2574" y="8355"/>
                              <a:chExt cx="57" cy="45"/>
                            </a:xfrm>
                          </p:grpSpPr>
                          <p:sp>
                            <p:nvSpPr>
                              <p:cNvPr id="503" name="Line 153"/>
                              <p:cNvSpPr>
                                <a:spLocks noChangeShapeType="1"/>
                              </p:cNvSpPr>
                              <p:nvPr>
                                <p:custDataLst>
                                  <p:tags r:id="rId39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4" name="Line 154"/>
                              <p:cNvSpPr>
                                <a:spLocks noChangeShapeType="1"/>
                              </p:cNvSpPr>
                              <p:nvPr>
                                <p:custDataLst>
                                  <p:tags r:id="rId39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93" name="Group 155"/>
                            <p:cNvGrpSpPr/>
                            <p:nvPr>
                              <p:custDataLst>
                                <p:tags r:id="rId400"/>
                              </p:custDataLst>
                            </p:nvPr>
                          </p:nvGrpSpPr>
                          <p:grpSpPr>
                            <a:xfrm>
                              <a:off x="2574" y="8310"/>
                              <a:ext cx="57" cy="45"/>
                              <a:chOff x="2574" y="8355"/>
                              <a:chExt cx="57" cy="45"/>
                            </a:xfrm>
                          </p:grpSpPr>
                          <p:sp>
                            <p:nvSpPr>
                              <p:cNvPr id="501" name="Line 156"/>
                              <p:cNvSpPr>
                                <a:spLocks noChangeShapeType="1"/>
                              </p:cNvSpPr>
                              <p:nvPr>
                                <p:custDataLst>
                                  <p:tags r:id="rId40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2" name="Line 157"/>
                              <p:cNvSpPr>
                                <a:spLocks noChangeShapeType="1"/>
                              </p:cNvSpPr>
                              <p:nvPr>
                                <p:custDataLst>
                                  <p:tags r:id="rId40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94" name="Group 158"/>
                            <p:cNvGrpSpPr/>
                            <p:nvPr>
                              <p:custDataLst>
                                <p:tags r:id="rId403"/>
                              </p:custDataLst>
                            </p:nvPr>
                          </p:nvGrpSpPr>
                          <p:grpSpPr>
                            <a:xfrm>
                              <a:off x="2574" y="8265"/>
                              <a:ext cx="57" cy="45"/>
                              <a:chOff x="2574" y="8355"/>
                              <a:chExt cx="57" cy="45"/>
                            </a:xfrm>
                          </p:grpSpPr>
                          <p:sp>
                            <p:nvSpPr>
                              <p:cNvPr id="499" name="Line 159"/>
                              <p:cNvSpPr>
                                <a:spLocks noChangeShapeType="1"/>
                              </p:cNvSpPr>
                              <p:nvPr>
                                <p:custDataLst>
                                  <p:tags r:id="rId40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500" name="Line 160"/>
                              <p:cNvSpPr>
                                <a:spLocks noChangeShapeType="1"/>
                              </p:cNvSpPr>
                              <p:nvPr>
                                <p:custDataLst>
                                  <p:tags r:id="rId40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95" name="Line 161"/>
                            <p:cNvSpPr>
                              <a:spLocks noChangeShapeType="1"/>
                            </p:cNvSpPr>
                            <p:nvPr>
                              <p:custDataLst>
                                <p:tags r:id="rId406"/>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96" name="Line 162"/>
                            <p:cNvSpPr>
                              <a:spLocks noChangeShapeType="1"/>
                            </p:cNvSpPr>
                            <p:nvPr>
                              <p:custDataLst>
                                <p:tags r:id="rId40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97" name="Line 163"/>
                            <p:cNvSpPr>
                              <a:spLocks noChangeShapeType="1"/>
                            </p:cNvSpPr>
                            <p:nvPr>
                              <p:custDataLst>
                                <p:tags r:id="rId408"/>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98" name="Line 164"/>
                            <p:cNvSpPr>
                              <a:spLocks noChangeShapeType="1"/>
                            </p:cNvSpPr>
                            <p:nvPr>
                              <p:custDataLst>
                                <p:tags r:id="rId409"/>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grpSp>
                    <p:nvGrpSpPr>
                      <p:cNvPr id="481" name="Group 165"/>
                      <p:cNvGrpSpPr/>
                      <p:nvPr>
                        <p:custDataLst>
                          <p:tags r:id="rId410"/>
                        </p:custDataLst>
                      </p:nvPr>
                    </p:nvGrpSpPr>
                    <p:grpSpPr>
                      <a:xfrm>
                        <a:off x="4002" y="8381"/>
                        <a:ext cx="283" cy="283"/>
                        <a:chOff x="3960" y="8294"/>
                        <a:chExt cx="363" cy="363"/>
                      </a:xfrm>
                    </p:grpSpPr>
                    <p:sp>
                      <p:nvSpPr>
                        <p:cNvPr id="482" name="Oval 166"/>
                        <p:cNvSpPr>
                          <a:spLocks noChangeArrowheads="1"/>
                        </p:cNvSpPr>
                        <p:nvPr>
                          <p:custDataLst>
                            <p:tags r:id="rId411"/>
                          </p:custDataLst>
                        </p:nvPr>
                      </p:nvSpPr>
                      <p:spPr bwMode="auto">
                        <a:xfrm>
                          <a:off x="3960" y="8294"/>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83" name="Oval 167"/>
                        <p:cNvSpPr>
                          <a:spLocks noChangeArrowheads="1"/>
                        </p:cNvSpPr>
                        <p:nvPr>
                          <p:custDataLst>
                            <p:tags r:id="rId412"/>
                          </p:custDataLst>
                        </p:nvPr>
                      </p:nvSpPr>
                      <p:spPr bwMode="auto">
                        <a:xfrm>
                          <a:off x="4002" y="8333"/>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479" name="AutoShape 168"/>
                    <p:cNvSpPr>
                      <a:spLocks noChangeArrowheads="1"/>
                    </p:cNvSpPr>
                    <p:nvPr>
                      <p:custDataLst>
                        <p:tags r:id="rId413"/>
                      </p:custDataLst>
                    </p:nvPr>
                  </p:nvSpPr>
                  <p:spPr bwMode="auto">
                    <a:xfrm>
                      <a:off x="4128" y="8616"/>
                      <a:ext cx="45" cy="91"/>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457" name="Group 169"/>
                  <p:cNvGrpSpPr/>
                  <p:nvPr>
                    <p:custDataLst>
                      <p:tags r:id="rId414"/>
                    </p:custDataLst>
                  </p:nvPr>
                </p:nvGrpSpPr>
                <p:grpSpPr>
                  <a:xfrm>
                    <a:off x="4085" y="10627"/>
                    <a:ext cx="230" cy="375"/>
                    <a:chOff x="2328" y="9999"/>
                    <a:chExt cx="230" cy="375"/>
                  </a:xfrm>
                </p:grpSpPr>
                <p:sp>
                  <p:nvSpPr>
                    <p:cNvPr id="475" name="Oval 170"/>
                    <p:cNvSpPr>
                      <a:spLocks noChangeArrowheads="1"/>
                    </p:cNvSpPr>
                    <p:nvPr>
                      <p:custDataLst>
                        <p:tags r:id="rId415"/>
                      </p:custDataLst>
                    </p:nvPr>
                  </p:nvSpPr>
                  <p:spPr bwMode="auto">
                    <a:xfrm>
                      <a:off x="2331" y="10176"/>
                      <a:ext cx="227" cy="198"/>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76" name="Line 171"/>
                    <p:cNvSpPr>
                      <a:spLocks noChangeShapeType="1"/>
                    </p:cNvSpPr>
                    <p:nvPr>
                      <p:custDataLst>
                        <p:tags r:id="rId416"/>
                      </p:custDataLst>
                    </p:nvPr>
                  </p:nvSpPr>
                  <p:spPr bwMode="auto">
                    <a:xfrm flipH="1">
                      <a:off x="2451" y="9999"/>
                      <a:ext cx="0" cy="17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77" name="Rectangle 172"/>
                    <p:cNvSpPr>
                      <a:spLocks noChangeArrowheads="1"/>
                    </p:cNvSpPr>
                    <p:nvPr>
                      <p:custDataLst>
                        <p:tags r:id="rId417"/>
                      </p:custDataLst>
                    </p:nvPr>
                  </p:nvSpPr>
                  <p:spPr bwMode="auto">
                    <a:xfrm>
                      <a:off x="2328" y="10146"/>
                      <a:ext cx="108" cy="85"/>
                    </a:xfrm>
                    <a:prstGeom prst="rect">
                      <a:avLst/>
                    </a:prstGeom>
                    <a:solidFill>
                      <a:srgbClr val="FFFFFF"/>
                    </a:solidFill>
                    <a:ln w="19050" algn="ctr">
                      <a:solidFill>
                        <a:schemeClr val="bg1"/>
                      </a:solidFill>
                      <a:miter lim="800000"/>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aphicFrame>
                <p:nvGraphicFramePr>
                  <p:cNvPr id="458" name="对象 457"/>
                  <p:cNvGraphicFramePr>
                    <a:graphicFrameLocks noChangeAspect="1"/>
                  </p:cNvGraphicFramePr>
                  <p:nvPr>
                    <p:custDataLst>
                      <p:tags r:id="rId418"/>
                    </p:custDataLst>
                  </p:nvPr>
                </p:nvGraphicFramePr>
                <p:xfrm>
                  <a:off x="4113" y="8656"/>
                  <a:ext cx="136" cy="144"/>
                </p:xfrm>
                <a:graphic>
                  <a:graphicData uri="http://schemas.openxmlformats.org/presentationml/2006/ole">
                    <mc:AlternateContent>
                      <mc:Choice xmlns:v="urn:schemas-microsoft-com:vml" Requires="v">
                        <p:oleObj spid="_x0000_s1121" r:id="rId419" imgW="165100" imgH="177800" progId="">
                          <p:embed/>
                        </p:oleObj>
                      </mc:Choice>
                      <mc:Fallback>
                        <p:oleObj r:id="rId419" imgW="165100" imgH="177800" progId="">
                          <p:embed/>
                          <p:pic>
                            <p:nvPicPr>
                              <p:cNvPr id="0" name="OLE substitute image"/>
                              <p:cNvPicPr/>
                              <p:nvPr/>
                            </p:nvPicPr>
                            <p:blipFill>
                              <a:blip r:embed="rId181">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459" name="对象 458"/>
                  <p:cNvGraphicFramePr>
                    <a:graphicFrameLocks noChangeAspect="1"/>
                  </p:cNvGraphicFramePr>
                  <p:nvPr>
                    <p:custDataLst>
                      <p:tags r:id="rId420"/>
                    </p:custDataLst>
                  </p:nvPr>
                </p:nvGraphicFramePr>
                <p:xfrm>
                  <a:off x="3975" y="9025"/>
                  <a:ext cx="67" cy="124"/>
                </p:xfrm>
                <a:graphic>
                  <a:graphicData uri="http://schemas.openxmlformats.org/presentationml/2006/ole">
                    <mc:AlternateContent>
                      <mc:Choice xmlns:v="urn:schemas-microsoft-com:vml" Requires="v">
                        <p:oleObj spid="_x0000_s1122" r:id="rId421" imgW="88900" imgH="164465" progId="">
                          <p:embed/>
                        </p:oleObj>
                      </mc:Choice>
                      <mc:Fallback>
                        <p:oleObj r:id="rId421" imgW="88900" imgH="164465" progId="">
                          <p:embed/>
                          <p:pic>
                            <p:nvPicPr>
                              <p:cNvPr id="0" name="OLE substitute image"/>
                              <p:cNvPicPr/>
                              <p:nvPr/>
                            </p:nvPicPr>
                            <p:blipFill>
                              <a:blip r:embed="rId184">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460" name="对象 459"/>
                  <p:cNvGraphicFramePr>
                    <a:graphicFrameLocks noChangeAspect="1"/>
                  </p:cNvGraphicFramePr>
                  <p:nvPr>
                    <p:custDataLst>
                      <p:tags r:id="rId422"/>
                    </p:custDataLst>
                  </p:nvPr>
                </p:nvGraphicFramePr>
                <p:xfrm>
                  <a:off x="3969" y="8779"/>
                  <a:ext cx="96" cy="133"/>
                </p:xfrm>
                <a:graphic>
                  <a:graphicData uri="http://schemas.openxmlformats.org/presentationml/2006/ole">
                    <mc:AlternateContent>
                      <mc:Choice xmlns:v="urn:schemas-microsoft-com:vml" Requires="v">
                        <p:oleObj spid="_x0000_s1123" r:id="rId423" imgW="127000" imgH="177165" progId="">
                          <p:embed/>
                        </p:oleObj>
                      </mc:Choice>
                      <mc:Fallback>
                        <p:oleObj r:id="rId423" imgW="127000" imgH="177165" progId="">
                          <p:embed/>
                          <p:pic>
                            <p:nvPicPr>
                              <p:cNvPr id="0" name="OLE substitute image"/>
                              <p:cNvPicPr/>
                              <p:nvPr/>
                            </p:nvPicPr>
                            <p:blipFill>
                              <a:blip r:embed="rId187">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461" name="对象 460"/>
                  <p:cNvGraphicFramePr>
                    <a:graphicFrameLocks noChangeAspect="1"/>
                  </p:cNvGraphicFramePr>
                  <p:nvPr>
                    <p:custDataLst>
                      <p:tags r:id="rId424"/>
                    </p:custDataLst>
                  </p:nvPr>
                </p:nvGraphicFramePr>
                <p:xfrm>
                  <a:off x="4335" y="8779"/>
                  <a:ext cx="96" cy="133"/>
                </p:xfrm>
                <a:graphic>
                  <a:graphicData uri="http://schemas.openxmlformats.org/presentationml/2006/ole">
                    <mc:AlternateContent>
                      <mc:Choice xmlns:v="urn:schemas-microsoft-com:vml" Requires="v">
                        <p:oleObj spid="_x0000_s1124" r:id="rId425" imgW="127000" imgH="177165" progId="">
                          <p:embed/>
                        </p:oleObj>
                      </mc:Choice>
                      <mc:Fallback>
                        <p:oleObj r:id="rId425" imgW="127000" imgH="177165" progId="">
                          <p:embed/>
                          <p:pic>
                            <p:nvPicPr>
                              <p:cNvPr id="0" name="OLE substitute image"/>
                              <p:cNvPicPr/>
                              <p:nvPr/>
                            </p:nvPicPr>
                            <p:blipFill>
                              <a:blip r:embed="rId190">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462" name="对象 461"/>
                  <p:cNvGraphicFramePr>
                    <a:graphicFrameLocks noChangeAspect="1"/>
                  </p:cNvGraphicFramePr>
                  <p:nvPr>
                    <p:custDataLst>
                      <p:tags r:id="rId426"/>
                    </p:custDataLst>
                  </p:nvPr>
                </p:nvGraphicFramePr>
                <p:xfrm>
                  <a:off x="4341" y="9019"/>
                  <a:ext cx="67" cy="124"/>
                </p:xfrm>
                <a:graphic>
                  <a:graphicData uri="http://schemas.openxmlformats.org/presentationml/2006/ole">
                    <mc:AlternateContent>
                      <mc:Choice xmlns:v="urn:schemas-microsoft-com:vml" Requires="v">
                        <p:oleObj spid="_x0000_s1125" r:id="rId427" imgW="88900" imgH="164465" progId="">
                          <p:embed/>
                        </p:oleObj>
                      </mc:Choice>
                      <mc:Fallback>
                        <p:oleObj r:id="rId427" imgW="88900" imgH="164465" progId="">
                          <p:embed/>
                          <p:pic>
                            <p:nvPicPr>
                              <p:cNvPr id="0" name="OLE substitute image"/>
                              <p:cNvPicPr/>
                              <p:nvPr/>
                            </p:nvPicPr>
                            <p:blipFill>
                              <a:blip r:embed="rId193">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463" name="对象 462"/>
                  <p:cNvGraphicFramePr>
                    <a:graphicFrameLocks noChangeAspect="1"/>
                  </p:cNvGraphicFramePr>
                  <p:nvPr>
                    <p:custDataLst>
                      <p:tags r:id="rId428"/>
                    </p:custDataLst>
                  </p:nvPr>
                </p:nvGraphicFramePr>
                <p:xfrm>
                  <a:off x="3959" y="9259"/>
                  <a:ext cx="96" cy="124"/>
                </p:xfrm>
                <a:graphic>
                  <a:graphicData uri="http://schemas.openxmlformats.org/presentationml/2006/ole">
                    <mc:AlternateContent>
                      <mc:Choice xmlns:v="urn:schemas-microsoft-com:vml" Requires="v">
                        <p:oleObj spid="_x0000_s1126" r:id="rId429" imgW="127000" imgH="165100" progId="">
                          <p:embed/>
                        </p:oleObj>
                      </mc:Choice>
                      <mc:Fallback>
                        <p:oleObj r:id="rId429" imgW="127000" imgH="165100" progId="">
                          <p:embed/>
                          <p:pic>
                            <p:nvPicPr>
                              <p:cNvPr id="0" name="OLE substitute image"/>
                              <p:cNvPicPr/>
                              <p:nvPr/>
                            </p:nvPicPr>
                            <p:blipFill>
                              <a:blip r:embed="rId196">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464" name="对象 463"/>
                  <p:cNvGraphicFramePr>
                    <a:graphicFrameLocks noChangeAspect="1"/>
                  </p:cNvGraphicFramePr>
                  <p:nvPr>
                    <p:custDataLst>
                      <p:tags r:id="rId430"/>
                    </p:custDataLst>
                  </p:nvPr>
                </p:nvGraphicFramePr>
                <p:xfrm>
                  <a:off x="4329" y="9259"/>
                  <a:ext cx="96" cy="124"/>
                </p:xfrm>
                <a:graphic>
                  <a:graphicData uri="http://schemas.openxmlformats.org/presentationml/2006/ole">
                    <mc:AlternateContent>
                      <mc:Choice xmlns:v="urn:schemas-microsoft-com:vml" Requires="v">
                        <p:oleObj spid="_x0000_s1127" r:id="rId431" imgW="127000" imgH="165100" progId="">
                          <p:embed/>
                        </p:oleObj>
                      </mc:Choice>
                      <mc:Fallback>
                        <p:oleObj r:id="rId431" imgW="127000" imgH="165100" progId="">
                          <p:embed/>
                          <p:pic>
                            <p:nvPicPr>
                              <p:cNvPr id="0" name="OLE substitute image"/>
                              <p:cNvPicPr/>
                              <p:nvPr/>
                            </p:nvPicPr>
                            <p:blipFill>
                              <a:blip r:embed="rId199">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465" name="对象 464"/>
                  <p:cNvGraphicFramePr>
                    <a:graphicFrameLocks noChangeAspect="1"/>
                  </p:cNvGraphicFramePr>
                  <p:nvPr>
                    <p:custDataLst>
                      <p:tags r:id="rId432"/>
                    </p:custDataLst>
                  </p:nvPr>
                </p:nvGraphicFramePr>
                <p:xfrm>
                  <a:off x="3976" y="9496"/>
                  <a:ext cx="87" cy="133"/>
                </p:xfrm>
                <a:graphic>
                  <a:graphicData uri="http://schemas.openxmlformats.org/presentationml/2006/ole">
                    <mc:AlternateContent>
                      <mc:Choice xmlns:v="urn:schemas-microsoft-com:vml" Requires="v">
                        <p:oleObj spid="_x0000_s1128" r:id="rId433" imgW="114300" imgH="177800" progId="">
                          <p:embed/>
                        </p:oleObj>
                      </mc:Choice>
                      <mc:Fallback>
                        <p:oleObj r:id="rId433" imgW="114300" imgH="177800" progId="">
                          <p:embed/>
                          <p:pic>
                            <p:nvPicPr>
                              <p:cNvPr id="0" name="OLE substitute image"/>
                              <p:cNvPicPr/>
                              <p:nvPr/>
                            </p:nvPicPr>
                            <p:blipFill>
                              <a:blip r:embed="rId202">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466" name="对象 465"/>
                  <p:cNvGraphicFramePr>
                    <a:graphicFrameLocks noChangeAspect="1"/>
                  </p:cNvGraphicFramePr>
                  <p:nvPr>
                    <p:custDataLst>
                      <p:tags r:id="rId434"/>
                    </p:custDataLst>
                  </p:nvPr>
                </p:nvGraphicFramePr>
                <p:xfrm>
                  <a:off x="4336" y="9496"/>
                  <a:ext cx="87" cy="133"/>
                </p:xfrm>
                <a:graphic>
                  <a:graphicData uri="http://schemas.openxmlformats.org/presentationml/2006/ole">
                    <mc:AlternateContent>
                      <mc:Choice xmlns:v="urn:schemas-microsoft-com:vml" Requires="v">
                        <p:oleObj spid="_x0000_s1129" r:id="rId435" imgW="114300" imgH="177800" progId="">
                          <p:embed/>
                        </p:oleObj>
                      </mc:Choice>
                      <mc:Fallback>
                        <p:oleObj r:id="rId435" imgW="114300" imgH="177800" progId="">
                          <p:embed/>
                          <p:pic>
                            <p:nvPicPr>
                              <p:cNvPr id="0" name="OLE substitute image"/>
                              <p:cNvPicPr/>
                              <p:nvPr/>
                            </p:nvPicPr>
                            <p:blipFill>
                              <a:blip r:embed="rId205">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467" name="对象 466"/>
                  <p:cNvGraphicFramePr>
                    <a:graphicFrameLocks noChangeAspect="1"/>
                  </p:cNvGraphicFramePr>
                  <p:nvPr>
                    <p:custDataLst>
                      <p:tags r:id="rId436"/>
                    </p:custDataLst>
                  </p:nvPr>
                </p:nvGraphicFramePr>
                <p:xfrm>
                  <a:off x="3969" y="9736"/>
                  <a:ext cx="96" cy="124"/>
                </p:xfrm>
                <a:graphic>
                  <a:graphicData uri="http://schemas.openxmlformats.org/presentationml/2006/ole">
                    <mc:AlternateContent>
                      <mc:Choice xmlns:v="urn:schemas-microsoft-com:vml" Requires="v">
                        <p:oleObj spid="_x0000_s1130" r:id="rId437" imgW="127000" imgH="165100" progId="">
                          <p:embed/>
                        </p:oleObj>
                      </mc:Choice>
                      <mc:Fallback>
                        <p:oleObj r:id="rId437" imgW="127000" imgH="165100" progId="">
                          <p:embed/>
                          <p:pic>
                            <p:nvPicPr>
                              <p:cNvPr id="0" name="OLE substitute image"/>
                              <p:cNvPicPr/>
                              <p:nvPr/>
                            </p:nvPicPr>
                            <p:blipFill>
                              <a:blip r:embed="rId208">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468" name="对象 467"/>
                  <p:cNvGraphicFramePr>
                    <a:graphicFrameLocks noChangeAspect="1"/>
                  </p:cNvGraphicFramePr>
                  <p:nvPr>
                    <p:custDataLst>
                      <p:tags r:id="rId438"/>
                    </p:custDataLst>
                  </p:nvPr>
                </p:nvGraphicFramePr>
                <p:xfrm>
                  <a:off x="4332" y="9733"/>
                  <a:ext cx="96" cy="124"/>
                </p:xfrm>
                <a:graphic>
                  <a:graphicData uri="http://schemas.openxmlformats.org/presentationml/2006/ole">
                    <mc:AlternateContent>
                      <mc:Choice xmlns:v="urn:schemas-microsoft-com:vml" Requires="v">
                        <p:oleObj spid="_x0000_s1131" r:id="rId439" imgW="127000" imgH="165100" progId="">
                          <p:embed/>
                        </p:oleObj>
                      </mc:Choice>
                      <mc:Fallback>
                        <p:oleObj r:id="rId439" imgW="127000" imgH="165100" progId="">
                          <p:embed/>
                          <p:pic>
                            <p:nvPicPr>
                              <p:cNvPr id="0" name="OLE substitute image"/>
                              <p:cNvPicPr/>
                              <p:nvPr/>
                            </p:nvPicPr>
                            <p:blipFill>
                              <a:blip r:embed="rId211">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469" name="对象 468"/>
                  <p:cNvGraphicFramePr>
                    <a:graphicFrameLocks noChangeAspect="1"/>
                  </p:cNvGraphicFramePr>
                  <p:nvPr>
                    <p:custDataLst>
                      <p:tags r:id="rId440"/>
                    </p:custDataLst>
                  </p:nvPr>
                </p:nvGraphicFramePr>
                <p:xfrm>
                  <a:off x="3969" y="9970"/>
                  <a:ext cx="87" cy="133"/>
                </p:xfrm>
                <a:graphic>
                  <a:graphicData uri="http://schemas.openxmlformats.org/presentationml/2006/ole">
                    <mc:AlternateContent>
                      <mc:Choice xmlns:v="urn:schemas-microsoft-com:vml" Requires="v">
                        <p:oleObj spid="_x0000_s1132" r:id="rId441" imgW="114300" imgH="177800" progId="">
                          <p:embed/>
                        </p:oleObj>
                      </mc:Choice>
                      <mc:Fallback>
                        <p:oleObj r:id="rId441" imgW="114300" imgH="177800" progId="">
                          <p:embed/>
                          <p:pic>
                            <p:nvPicPr>
                              <p:cNvPr id="0" name="OLE substitute image"/>
                              <p:cNvPicPr/>
                              <p:nvPr/>
                            </p:nvPicPr>
                            <p:blipFill>
                              <a:blip r:embed="rId214">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470" name="对象 469"/>
                  <p:cNvGraphicFramePr>
                    <a:graphicFrameLocks noChangeAspect="1"/>
                  </p:cNvGraphicFramePr>
                  <p:nvPr>
                    <p:custDataLst>
                      <p:tags r:id="rId442"/>
                    </p:custDataLst>
                  </p:nvPr>
                </p:nvGraphicFramePr>
                <p:xfrm>
                  <a:off x="4323" y="9970"/>
                  <a:ext cx="87" cy="133"/>
                </p:xfrm>
                <a:graphic>
                  <a:graphicData uri="http://schemas.openxmlformats.org/presentationml/2006/ole">
                    <mc:AlternateContent>
                      <mc:Choice xmlns:v="urn:schemas-microsoft-com:vml" Requires="v">
                        <p:oleObj spid="_x0000_s1133" name="Equation" r:id="rId443" imgW="114300" imgH="177800" progId="Equation.DSMT4">
                          <p:embed/>
                        </p:oleObj>
                      </mc:Choice>
                      <mc:Fallback>
                        <p:oleObj name="Equation" r:id="rId443" imgW="114300" imgH="177800" progId="Equation.DSMT4">
                          <p:embed/>
                          <p:pic>
                            <p:nvPicPr>
                              <p:cNvPr id="0" name="OLE substitute image"/>
                              <p:cNvPicPr/>
                              <p:nvPr/>
                            </p:nvPicPr>
                            <p:blipFill>
                              <a:blip r:embed="rId217">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471" name="Group 186"/>
                  <p:cNvGrpSpPr/>
                  <p:nvPr>
                    <p:custDataLst>
                      <p:tags r:id="rId444"/>
                    </p:custDataLst>
                  </p:nvPr>
                </p:nvGrpSpPr>
                <p:grpSpPr>
                  <a:xfrm>
                    <a:off x="4119" y="10458"/>
                    <a:ext cx="170" cy="170"/>
                    <a:chOff x="2337" y="10152"/>
                    <a:chExt cx="363" cy="363"/>
                  </a:xfrm>
                </p:grpSpPr>
                <p:sp>
                  <p:nvSpPr>
                    <p:cNvPr id="473" name="Oval 187"/>
                    <p:cNvSpPr>
                      <a:spLocks noChangeArrowheads="1"/>
                    </p:cNvSpPr>
                    <p:nvPr>
                      <p:custDataLst>
                        <p:tags r:id="rId445"/>
                      </p:custDataLst>
                    </p:nvPr>
                  </p:nvSpPr>
                  <p:spPr bwMode="auto">
                    <a:xfrm>
                      <a:off x="2337" y="10152"/>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474" name="Oval 188"/>
                    <p:cNvSpPr>
                      <a:spLocks noChangeArrowheads="1"/>
                    </p:cNvSpPr>
                    <p:nvPr>
                      <p:custDataLst>
                        <p:tags r:id="rId446"/>
                      </p:custDataLst>
                    </p:nvPr>
                  </p:nvSpPr>
                  <p:spPr bwMode="auto">
                    <a:xfrm>
                      <a:off x="2379" y="10191"/>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72" name="AutoShape 189"/>
                  <p:cNvSpPr>
                    <a:spLocks noChangeArrowheads="1"/>
                  </p:cNvSpPr>
                  <p:nvPr>
                    <p:custDataLst>
                      <p:tags r:id="rId447"/>
                    </p:custDataLst>
                  </p:nvPr>
                </p:nvSpPr>
                <p:spPr bwMode="auto">
                  <a:xfrm>
                    <a:off x="4176" y="10296"/>
                    <a:ext cx="57" cy="198"/>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447" name="任意多边形: 形状 446"/>
                <p:cNvSpPr/>
                <p:nvPr>
                  <p:custDataLst>
                    <p:tags r:id="rId448"/>
                  </p:custDataLst>
                </p:nvPr>
              </p:nvSpPr>
              <p:spPr>
                <a:xfrm>
                  <a:off x="1588396" y="2441037"/>
                  <a:ext cx="214658" cy="45719"/>
                </a:xfrm>
                <a:custGeom>
                  <a:gdLst>
                    <a:gd name="connsiteX0" fmla="*/ 720090 w 1440180"/>
                    <a:gd name="connsiteY0" fmla="*/ 0 h 1451610"/>
                    <a:gd name="connsiteX1" fmla="*/ 0 w 1440180"/>
                    <a:gd name="connsiteY1" fmla="*/ 720090 h 1451610"/>
                    <a:gd name="connsiteX2" fmla="*/ 723900 w 1440180"/>
                    <a:gd name="connsiteY2" fmla="*/ 1451610 h 1451610"/>
                    <a:gd name="connsiteX3" fmla="*/ 1440180 w 1440180"/>
                    <a:gd name="connsiteY3" fmla="*/ 723900 h 1451610"/>
                    <a:gd name="connsiteX4" fmla="*/ 720090 w 1440180"/>
                    <a:gd name="connsiteY4" fmla="*/ 0 h 14516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0180" h="1451610">
                      <a:moveTo>
                        <a:pt x="720090" y="0"/>
                      </a:moveTo>
                      <a:lnTo>
                        <a:pt x="0" y="720090"/>
                      </a:lnTo>
                      <a:lnTo>
                        <a:pt x="723900" y="1451610"/>
                      </a:lnTo>
                      <a:lnTo>
                        <a:pt x="1440180" y="723900"/>
                      </a:lnTo>
                      <a:lnTo>
                        <a:pt x="720090" y="0"/>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8" name="直接连接符 447"/>
                <p:cNvCxnSpPr/>
                <p:nvPr>
                  <p:custDataLst>
                    <p:tags r:id="rId449"/>
                  </p:custDataLst>
                </p:nvPr>
              </p:nvCxnSpPr>
              <p:spPr>
                <a:xfrm flipH="1">
                  <a:off x="1691052" y="2724508"/>
                  <a:ext cx="567" cy="802292"/>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49" name="组合 448"/>
                <p:cNvGrpSpPr/>
                <p:nvPr>
                  <p:custDataLst>
                    <p:tags r:id="rId450"/>
                  </p:custDataLst>
                </p:nvPr>
              </p:nvGrpSpPr>
              <p:grpSpPr>
                <a:xfrm>
                  <a:off x="1397021" y="4460493"/>
                  <a:ext cx="632596" cy="1080259"/>
                  <a:chOff x="6071777" y="4637980"/>
                  <a:chExt cx="632596" cy="1080259"/>
                </a:xfrm>
              </p:grpSpPr>
              <p:grpSp>
                <p:nvGrpSpPr>
                  <p:cNvPr id="450" name="组合 449"/>
                  <p:cNvGrpSpPr/>
                  <p:nvPr>
                    <p:custDataLst>
                      <p:tags r:id="rId451"/>
                    </p:custDataLst>
                  </p:nvPr>
                </p:nvGrpSpPr>
                <p:grpSpPr>
                  <a:xfrm>
                    <a:off x="6071777" y="5257853"/>
                    <a:ext cx="632596" cy="460386"/>
                    <a:chOff x="8937957" y="3004809"/>
                    <a:chExt cx="632596" cy="460386"/>
                  </a:xfrm>
                </p:grpSpPr>
                <p:pic>
                  <p:nvPicPr>
                    <p:cNvPr id="452" name="Picture 44" descr="查看源图像"/>
                    <p:cNvPicPr>
                      <a:picLocks noChangeAspect="1" noChangeArrowheads="1"/>
                    </p:cNvPicPr>
                    <p:nvPr>
                      <p:custDataLst>
                        <p:tags r:id="rId452"/>
                      </p:custDataLst>
                    </p:nvPr>
                  </p:nvPicPr>
                  <p:blipFill>
                    <a:blip r:embed="rId226">
                      <a:extLst>
                        <a:ext uri="{28A0092B-C50C-407E-A947-70E740481C1C}">
                          <a14:useLocalDpi xmlns:a14="http://schemas.microsoft.com/office/drawing/2010/main" val="0"/>
                        </a:ext>
                      </a:extLst>
                    </a:blip>
                    <a:srcRect l="11499" t="3098" r="12197" b="10683"/>
                    <a:stretch>
                      <a:fillRect/>
                    </a:stretch>
                  </p:blipFill>
                  <p:spPr bwMode="auto">
                    <a:xfrm>
                      <a:off x="8937957" y="3021330"/>
                      <a:ext cx="632596" cy="428862"/>
                    </a:xfrm>
                    <a:prstGeom prst="rect">
                      <a:avLst/>
                    </a:prstGeom>
                    <a:noFill/>
                    <a:extLst>
                      <a:ext uri="{909E8E84-426E-40DD-AFC4-6F175D3DCCD1}">
                        <a14:hiddenFill xmlns:a14="http://schemas.microsoft.com/office/drawing/2010/main">
                          <a:solidFill>
                            <a:srgbClr val="FFFFFF"/>
                          </a:solidFill>
                        </a14:hiddenFill>
                      </a:ext>
                    </a:extLst>
                  </p:spPr>
                </p:pic>
                <p:sp>
                  <p:nvSpPr>
                    <p:cNvPr id="453" name="任意多边形: 形状 452"/>
                    <p:cNvSpPr/>
                    <p:nvPr>
                      <p:custDataLst>
                        <p:tags r:id="rId453"/>
                      </p:custDataLst>
                    </p:nvPr>
                  </p:nvSpPr>
                  <p:spPr>
                    <a:xfrm>
                      <a:off x="9193451" y="3021330"/>
                      <a:ext cx="74708" cy="443865"/>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任意多边形: 形状 453"/>
                    <p:cNvSpPr/>
                    <p:nvPr>
                      <p:custDataLst>
                        <p:tags r:id="rId454"/>
                      </p:custDataLst>
                    </p:nvPr>
                  </p:nvSpPr>
                  <p:spPr>
                    <a:xfrm>
                      <a:off x="9221603" y="3004809"/>
                      <a:ext cx="106742" cy="460386"/>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任意多边形: 形状 454"/>
                    <p:cNvSpPr/>
                    <p:nvPr>
                      <p:custDataLst>
                        <p:tags r:id="rId455"/>
                      </p:custDataLst>
                    </p:nvPr>
                  </p:nvSpPr>
                  <p:spPr>
                    <a:xfrm>
                      <a:off x="9200984" y="3015615"/>
                      <a:ext cx="135421" cy="434576"/>
                    </a:xfrm>
                    <a:custGeom>
                      <a:gdLst>
                        <a:gd name="connsiteX0" fmla="*/ 61126 w 135421"/>
                        <a:gd name="connsiteY0" fmla="*/ 0 h 407670"/>
                        <a:gd name="connsiteX1" fmla="*/ 53506 w 135421"/>
                        <a:gd name="connsiteY1" fmla="*/ 11430 h 407670"/>
                        <a:gd name="connsiteX2" fmla="*/ 36361 w 135421"/>
                        <a:gd name="connsiteY2" fmla="*/ 32385 h 407670"/>
                        <a:gd name="connsiteX3" fmla="*/ 30646 w 135421"/>
                        <a:gd name="connsiteY3" fmla="*/ 45720 h 407670"/>
                        <a:gd name="connsiteX4" fmla="*/ 24931 w 135421"/>
                        <a:gd name="connsiteY4" fmla="*/ 70485 h 407670"/>
                        <a:gd name="connsiteX5" fmla="*/ 23026 w 135421"/>
                        <a:gd name="connsiteY5" fmla="*/ 85725 h 407670"/>
                        <a:gd name="connsiteX6" fmla="*/ 17311 w 135421"/>
                        <a:gd name="connsiteY6" fmla="*/ 125730 h 407670"/>
                        <a:gd name="connsiteX7" fmla="*/ 2071 w 135421"/>
                        <a:gd name="connsiteY7" fmla="*/ 169545 h 407670"/>
                        <a:gd name="connsiteX8" fmla="*/ 3976 w 135421"/>
                        <a:gd name="connsiteY8" fmla="*/ 276225 h 407670"/>
                        <a:gd name="connsiteX9" fmla="*/ 11596 w 135421"/>
                        <a:gd name="connsiteY9" fmla="*/ 295275 h 407670"/>
                        <a:gd name="connsiteX10" fmla="*/ 17311 w 135421"/>
                        <a:gd name="connsiteY10" fmla="*/ 306705 h 407670"/>
                        <a:gd name="connsiteX11" fmla="*/ 23026 w 135421"/>
                        <a:gd name="connsiteY11" fmla="*/ 312420 h 407670"/>
                        <a:gd name="connsiteX12" fmla="*/ 28741 w 135421"/>
                        <a:gd name="connsiteY12" fmla="*/ 321945 h 407670"/>
                        <a:gd name="connsiteX13" fmla="*/ 34456 w 135421"/>
                        <a:gd name="connsiteY13" fmla="*/ 329565 h 407670"/>
                        <a:gd name="connsiteX14" fmla="*/ 40171 w 135421"/>
                        <a:gd name="connsiteY14" fmla="*/ 339090 h 407670"/>
                        <a:gd name="connsiteX15" fmla="*/ 43981 w 135421"/>
                        <a:gd name="connsiteY15" fmla="*/ 346710 h 407670"/>
                        <a:gd name="connsiteX16" fmla="*/ 59221 w 135421"/>
                        <a:gd name="connsiteY16" fmla="*/ 363855 h 407670"/>
                        <a:gd name="connsiteX17" fmla="*/ 70651 w 135421"/>
                        <a:gd name="connsiteY17" fmla="*/ 381000 h 407670"/>
                        <a:gd name="connsiteX18" fmla="*/ 74461 w 135421"/>
                        <a:gd name="connsiteY18" fmla="*/ 388620 h 407670"/>
                        <a:gd name="connsiteX19" fmla="*/ 85891 w 135421"/>
                        <a:gd name="connsiteY19" fmla="*/ 396240 h 407670"/>
                        <a:gd name="connsiteX20" fmla="*/ 103036 w 135421"/>
                        <a:gd name="connsiteY20" fmla="*/ 405765 h 407670"/>
                        <a:gd name="connsiteX21" fmla="*/ 120181 w 135421"/>
                        <a:gd name="connsiteY21" fmla="*/ 407670 h 407670"/>
                        <a:gd name="connsiteX22" fmla="*/ 129706 w 135421"/>
                        <a:gd name="connsiteY22" fmla="*/ 401955 h 407670"/>
                        <a:gd name="connsiteX23" fmla="*/ 133516 w 135421"/>
                        <a:gd name="connsiteY23" fmla="*/ 390525 h 407670"/>
                        <a:gd name="connsiteX24" fmla="*/ 135421 w 135421"/>
                        <a:gd name="connsiteY24" fmla="*/ 386715 h 4076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421" h="407670">
                          <a:moveTo>
                            <a:pt x="61126" y="0"/>
                          </a:moveTo>
                          <a:cubicBezTo>
                            <a:pt x="58586" y="3810"/>
                            <a:pt x="56335" y="7829"/>
                            <a:pt x="53506" y="11430"/>
                          </a:cubicBezTo>
                          <a:cubicBezTo>
                            <a:pt x="51325" y="14206"/>
                            <a:pt x="39621" y="25866"/>
                            <a:pt x="36361" y="32385"/>
                          </a:cubicBezTo>
                          <a:cubicBezTo>
                            <a:pt x="34198" y="36710"/>
                            <a:pt x="32551" y="41275"/>
                            <a:pt x="30646" y="45720"/>
                          </a:cubicBezTo>
                          <a:cubicBezTo>
                            <a:pt x="23996" y="92267"/>
                            <a:pt x="33897" y="28646"/>
                            <a:pt x="24931" y="70485"/>
                          </a:cubicBezTo>
                          <a:cubicBezTo>
                            <a:pt x="23858" y="75491"/>
                            <a:pt x="23624" y="80641"/>
                            <a:pt x="23026" y="85725"/>
                          </a:cubicBezTo>
                          <a:cubicBezTo>
                            <a:pt x="20885" y="103922"/>
                            <a:pt x="21237" y="106100"/>
                            <a:pt x="17311" y="125730"/>
                          </a:cubicBezTo>
                          <a:cubicBezTo>
                            <a:pt x="13532" y="144624"/>
                            <a:pt x="10510" y="148447"/>
                            <a:pt x="2071" y="169545"/>
                          </a:cubicBezTo>
                          <a:cubicBezTo>
                            <a:pt x="171" y="211349"/>
                            <a:pt x="-2181" y="231071"/>
                            <a:pt x="3976" y="276225"/>
                          </a:cubicBezTo>
                          <a:cubicBezTo>
                            <a:pt x="4900" y="283001"/>
                            <a:pt x="8537" y="289158"/>
                            <a:pt x="11596" y="295275"/>
                          </a:cubicBezTo>
                          <a:cubicBezTo>
                            <a:pt x="13501" y="299085"/>
                            <a:pt x="14948" y="303161"/>
                            <a:pt x="17311" y="306705"/>
                          </a:cubicBezTo>
                          <a:cubicBezTo>
                            <a:pt x="18805" y="308947"/>
                            <a:pt x="21410" y="310265"/>
                            <a:pt x="23026" y="312420"/>
                          </a:cubicBezTo>
                          <a:cubicBezTo>
                            <a:pt x="25248" y="315382"/>
                            <a:pt x="26687" y="318864"/>
                            <a:pt x="28741" y="321945"/>
                          </a:cubicBezTo>
                          <a:cubicBezTo>
                            <a:pt x="30502" y="324587"/>
                            <a:pt x="32695" y="326923"/>
                            <a:pt x="34456" y="329565"/>
                          </a:cubicBezTo>
                          <a:cubicBezTo>
                            <a:pt x="36510" y="332646"/>
                            <a:pt x="38373" y="335853"/>
                            <a:pt x="40171" y="339090"/>
                          </a:cubicBezTo>
                          <a:cubicBezTo>
                            <a:pt x="41550" y="341572"/>
                            <a:pt x="42207" y="344492"/>
                            <a:pt x="43981" y="346710"/>
                          </a:cubicBezTo>
                          <a:cubicBezTo>
                            <a:pt x="55554" y="361177"/>
                            <a:pt x="53049" y="353054"/>
                            <a:pt x="59221" y="363855"/>
                          </a:cubicBezTo>
                          <a:cubicBezTo>
                            <a:pt x="77039" y="395036"/>
                            <a:pt x="43804" y="340730"/>
                            <a:pt x="70651" y="381000"/>
                          </a:cubicBezTo>
                          <a:cubicBezTo>
                            <a:pt x="72226" y="383363"/>
                            <a:pt x="72453" y="386612"/>
                            <a:pt x="74461" y="388620"/>
                          </a:cubicBezTo>
                          <a:cubicBezTo>
                            <a:pt x="77699" y="391858"/>
                            <a:pt x="82228" y="393493"/>
                            <a:pt x="85891" y="396240"/>
                          </a:cubicBezTo>
                          <a:cubicBezTo>
                            <a:pt x="92232" y="400996"/>
                            <a:pt x="94887" y="404019"/>
                            <a:pt x="103036" y="405765"/>
                          </a:cubicBezTo>
                          <a:cubicBezTo>
                            <a:pt x="108659" y="406970"/>
                            <a:pt x="114466" y="407035"/>
                            <a:pt x="120181" y="407670"/>
                          </a:cubicBezTo>
                          <a:cubicBezTo>
                            <a:pt x="123356" y="405765"/>
                            <a:pt x="127433" y="404878"/>
                            <a:pt x="129706" y="401955"/>
                          </a:cubicBezTo>
                          <a:cubicBezTo>
                            <a:pt x="132172" y="398785"/>
                            <a:pt x="132106" y="394285"/>
                            <a:pt x="133516" y="390525"/>
                          </a:cubicBezTo>
                          <a:cubicBezTo>
                            <a:pt x="134015" y="389196"/>
                            <a:pt x="134786" y="387985"/>
                            <a:pt x="135421" y="386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1" name="直接连接符 450"/>
                  <p:cNvCxnSpPr/>
                  <p:nvPr>
                    <p:custDataLst>
                      <p:tags r:id="rId456"/>
                    </p:custDataLst>
                  </p:nvPr>
                </p:nvCxnSpPr>
                <p:spPr>
                  <a:xfrm>
                    <a:off x="6395699" y="4637980"/>
                    <a:ext cx="218" cy="619873"/>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grpSp>
          <p:grpSp>
            <p:nvGrpSpPr>
              <p:cNvPr id="440" name="组合 439"/>
              <p:cNvGrpSpPr/>
              <p:nvPr>
                <p:custDataLst>
                  <p:tags r:id="rId457"/>
                </p:custDataLst>
              </p:nvPr>
            </p:nvGrpSpPr>
            <p:grpSpPr>
              <a:xfrm>
                <a:off x="4029624" y="4642874"/>
                <a:ext cx="694776" cy="508246"/>
                <a:chOff x="4029624" y="4642874"/>
                <a:chExt cx="694776" cy="508246"/>
              </a:xfrm>
            </p:grpSpPr>
            <p:sp>
              <p:nvSpPr>
                <p:cNvPr id="441" name="任意多边形: 形状 440"/>
                <p:cNvSpPr/>
                <p:nvPr>
                  <p:custDataLst>
                    <p:tags r:id="rId458"/>
                  </p:custDataLst>
                </p:nvPr>
              </p:nvSpPr>
              <p:spPr>
                <a:xfrm>
                  <a:off x="4029624" y="4642874"/>
                  <a:ext cx="323421" cy="120052"/>
                </a:xfrm>
                <a:custGeom>
                  <a:gdLst>
                    <a:gd name="connsiteX0" fmla="*/ 276225 w 294227"/>
                    <a:gd name="connsiteY0" fmla="*/ 41531 h 87251"/>
                    <a:gd name="connsiteX1" fmla="*/ 266700 w 294227"/>
                    <a:gd name="connsiteY1" fmla="*/ 45341 h 87251"/>
                    <a:gd name="connsiteX2" fmla="*/ 257175 w 294227"/>
                    <a:gd name="connsiteY2" fmla="*/ 58676 h 87251"/>
                    <a:gd name="connsiteX3" fmla="*/ 234315 w 294227"/>
                    <a:gd name="connsiteY3" fmla="*/ 66296 h 87251"/>
                    <a:gd name="connsiteX4" fmla="*/ 203835 w 294227"/>
                    <a:gd name="connsiteY4" fmla="*/ 70106 h 87251"/>
                    <a:gd name="connsiteX5" fmla="*/ 194310 w 294227"/>
                    <a:gd name="connsiteY5" fmla="*/ 72011 h 87251"/>
                    <a:gd name="connsiteX6" fmla="*/ 32385 w 294227"/>
                    <a:gd name="connsiteY6" fmla="*/ 75821 h 87251"/>
                    <a:gd name="connsiteX7" fmla="*/ 19050 w 294227"/>
                    <a:gd name="connsiteY7" fmla="*/ 81536 h 87251"/>
                    <a:gd name="connsiteX8" fmla="*/ 13335 w 294227"/>
                    <a:gd name="connsiteY8" fmla="*/ 83441 h 87251"/>
                    <a:gd name="connsiteX9" fmla="*/ 5715 w 294227"/>
                    <a:gd name="connsiteY9" fmla="*/ 87251 h 87251"/>
                    <a:gd name="connsiteX10" fmla="*/ 1905 w 294227"/>
                    <a:gd name="connsiteY10" fmla="*/ 51056 h 87251"/>
                    <a:gd name="connsiteX11" fmla="*/ 0 w 294227"/>
                    <a:gd name="connsiteY11" fmla="*/ 45341 h 87251"/>
                    <a:gd name="connsiteX12" fmla="*/ 276225 w 294227"/>
                    <a:gd name="connsiteY12" fmla="*/ 41531 h 872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227" h="87251">
                      <a:moveTo>
                        <a:pt x="276225" y="41531"/>
                      </a:moveTo>
                      <a:cubicBezTo>
                        <a:pt x="320675" y="41531"/>
                        <a:pt x="269118" y="42923"/>
                        <a:pt x="266700" y="45341"/>
                      </a:cubicBezTo>
                      <a:cubicBezTo>
                        <a:pt x="256071" y="55970"/>
                        <a:pt x="269731" y="53653"/>
                        <a:pt x="257175" y="58676"/>
                      </a:cubicBezTo>
                      <a:cubicBezTo>
                        <a:pt x="249717" y="61659"/>
                        <a:pt x="242298" y="65409"/>
                        <a:pt x="234315" y="66296"/>
                      </a:cubicBezTo>
                      <a:cubicBezTo>
                        <a:pt x="223150" y="67537"/>
                        <a:pt x="214708" y="68294"/>
                        <a:pt x="203835" y="70106"/>
                      </a:cubicBezTo>
                      <a:cubicBezTo>
                        <a:pt x="200641" y="70638"/>
                        <a:pt x="197526" y="71633"/>
                        <a:pt x="194310" y="72011"/>
                      </a:cubicBezTo>
                      <a:cubicBezTo>
                        <a:pt x="148047" y="77454"/>
                        <a:pt x="40882" y="75705"/>
                        <a:pt x="32385" y="75821"/>
                      </a:cubicBezTo>
                      <a:cubicBezTo>
                        <a:pt x="18982" y="80289"/>
                        <a:pt x="35528" y="74474"/>
                        <a:pt x="19050" y="81536"/>
                      </a:cubicBezTo>
                      <a:cubicBezTo>
                        <a:pt x="17204" y="82327"/>
                        <a:pt x="15181" y="82650"/>
                        <a:pt x="13335" y="83441"/>
                      </a:cubicBezTo>
                      <a:cubicBezTo>
                        <a:pt x="10725" y="84560"/>
                        <a:pt x="8255" y="85981"/>
                        <a:pt x="5715" y="87251"/>
                      </a:cubicBezTo>
                      <a:cubicBezTo>
                        <a:pt x="190" y="70677"/>
                        <a:pt x="5966" y="89631"/>
                        <a:pt x="1905" y="51056"/>
                      </a:cubicBezTo>
                      <a:cubicBezTo>
                        <a:pt x="1695" y="49059"/>
                        <a:pt x="635" y="47246"/>
                        <a:pt x="0" y="45341"/>
                      </a:cubicBezTo>
                      <a:cubicBezTo>
                        <a:pt x="16624" y="-54406"/>
                        <a:pt x="231775" y="41531"/>
                        <a:pt x="276225" y="41531"/>
                      </a:cubicBezTo>
                      <a:close/>
                    </a:path>
                  </a:pathLst>
                </a:cu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任意多边形: 形状 441"/>
                <p:cNvSpPr/>
                <p:nvPr>
                  <p:custDataLst>
                    <p:tags r:id="rId459"/>
                  </p:custDataLst>
                </p:nvPr>
              </p:nvSpPr>
              <p:spPr>
                <a:xfrm>
                  <a:off x="4417051" y="4676351"/>
                  <a:ext cx="303389" cy="224571"/>
                </a:xfrm>
                <a:custGeom>
                  <a:gdLst>
                    <a:gd name="connsiteX0" fmla="*/ 4775 w 245836"/>
                    <a:gd name="connsiteY0" fmla="*/ 7620 h 161925"/>
                    <a:gd name="connsiteX1" fmla="*/ 29540 w 245836"/>
                    <a:gd name="connsiteY1" fmla="*/ 19050 h 161925"/>
                    <a:gd name="connsiteX2" fmla="*/ 35255 w 245836"/>
                    <a:gd name="connsiteY2" fmla="*/ 22860 h 161925"/>
                    <a:gd name="connsiteX3" fmla="*/ 52400 w 245836"/>
                    <a:gd name="connsiteY3" fmla="*/ 30480 h 161925"/>
                    <a:gd name="connsiteX4" fmla="*/ 61925 w 245836"/>
                    <a:gd name="connsiteY4" fmla="*/ 36195 h 161925"/>
                    <a:gd name="connsiteX5" fmla="*/ 69545 w 245836"/>
                    <a:gd name="connsiteY5" fmla="*/ 38100 h 161925"/>
                    <a:gd name="connsiteX6" fmla="*/ 88595 w 245836"/>
                    <a:gd name="connsiteY6" fmla="*/ 45720 h 161925"/>
                    <a:gd name="connsiteX7" fmla="*/ 98120 w 245836"/>
                    <a:gd name="connsiteY7" fmla="*/ 55245 h 161925"/>
                    <a:gd name="connsiteX8" fmla="*/ 92405 w 245836"/>
                    <a:gd name="connsiteY8" fmla="*/ 62865 h 161925"/>
                    <a:gd name="connsiteX9" fmla="*/ 96215 w 245836"/>
                    <a:gd name="connsiteY9" fmla="*/ 72390 h 161925"/>
                    <a:gd name="connsiteX10" fmla="*/ 115265 w 245836"/>
                    <a:gd name="connsiteY10" fmla="*/ 80010 h 161925"/>
                    <a:gd name="connsiteX11" fmla="*/ 172415 w 245836"/>
                    <a:gd name="connsiteY11" fmla="*/ 78105 h 161925"/>
                    <a:gd name="connsiteX12" fmla="*/ 180035 w 245836"/>
                    <a:gd name="connsiteY12" fmla="*/ 76200 h 161925"/>
                    <a:gd name="connsiteX13" fmla="*/ 214325 w 245836"/>
                    <a:gd name="connsiteY13" fmla="*/ 80010 h 161925"/>
                    <a:gd name="connsiteX14" fmla="*/ 225755 w 245836"/>
                    <a:gd name="connsiteY14" fmla="*/ 91440 h 161925"/>
                    <a:gd name="connsiteX15" fmla="*/ 233375 w 245836"/>
                    <a:gd name="connsiteY15" fmla="*/ 102870 h 161925"/>
                    <a:gd name="connsiteX16" fmla="*/ 233375 w 245836"/>
                    <a:gd name="connsiteY16" fmla="*/ 135255 h 161925"/>
                    <a:gd name="connsiteX17" fmla="*/ 237185 w 245836"/>
                    <a:gd name="connsiteY17" fmla="*/ 150495 h 161925"/>
                    <a:gd name="connsiteX18" fmla="*/ 242900 w 245836"/>
                    <a:gd name="connsiteY18" fmla="*/ 161925 h 161925"/>
                    <a:gd name="connsiteX19" fmla="*/ 242900 w 245836"/>
                    <a:gd name="connsiteY19" fmla="*/ 125730 h 161925"/>
                    <a:gd name="connsiteX20" fmla="*/ 240995 w 245836"/>
                    <a:gd name="connsiteY20" fmla="*/ 112395 h 161925"/>
                    <a:gd name="connsiteX21" fmla="*/ 239090 w 245836"/>
                    <a:gd name="connsiteY21" fmla="*/ 97155 h 161925"/>
                    <a:gd name="connsiteX22" fmla="*/ 235280 w 245836"/>
                    <a:gd name="connsiteY22" fmla="*/ 60960 h 161925"/>
                    <a:gd name="connsiteX23" fmla="*/ 227660 w 245836"/>
                    <a:gd name="connsiteY23" fmla="*/ 11430 h 161925"/>
                    <a:gd name="connsiteX24" fmla="*/ 220040 w 245836"/>
                    <a:gd name="connsiteY24" fmla="*/ 9525 h 161925"/>
                    <a:gd name="connsiteX25" fmla="*/ 206705 w 245836"/>
                    <a:gd name="connsiteY25" fmla="*/ 5715 h 161925"/>
                    <a:gd name="connsiteX26" fmla="*/ 172415 w 245836"/>
                    <a:gd name="connsiteY26" fmla="*/ 0 h 161925"/>
                    <a:gd name="connsiteX27" fmla="*/ 965 w 245836"/>
                    <a:gd name="connsiteY27" fmla="*/ 1905 h 161925"/>
                    <a:gd name="connsiteX28" fmla="*/ 4775 w 245836"/>
                    <a:gd name="connsiteY28" fmla="*/ 7620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5833" h="161925">
                      <a:moveTo>
                        <a:pt x="4775" y="7620"/>
                      </a:moveTo>
                      <a:cubicBezTo>
                        <a:pt x="9537" y="10477"/>
                        <a:pt x="22678" y="14475"/>
                        <a:pt x="29540" y="19050"/>
                      </a:cubicBezTo>
                      <a:cubicBezTo>
                        <a:pt x="31445" y="20320"/>
                        <a:pt x="33267" y="21724"/>
                        <a:pt x="35255" y="22860"/>
                      </a:cubicBezTo>
                      <a:cubicBezTo>
                        <a:pt x="49395" y="30940"/>
                        <a:pt x="36071" y="22315"/>
                        <a:pt x="52400" y="30480"/>
                      </a:cubicBezTo>
                      <a:cubicBezTo>
                        <a:pt x="55712" y="32136"/>
                        <a:pt x="58541" y="34691"/>
                        <a:pt x="61925" y="36195"/>
                      </a:cubicBezTo>
                      <a:cubicBezTo>
                        <a:pt x="64318" y="37258"/>
                        <a:pt x="67037" y="37348"/>
                        <a:pt x="69545" y="38100"/>
                      </a:cubicBezTo>
                      <a:cubicBezTo>
                        <a:pt x="73465" y="39276"/>
                        <a:pt x="84598" y="42611"/>
                        <a:pt x="88595" y="45720"/>
                      </a:cubicBezTo>
                      <a:cubicBezTo>
                        <a:pt x="92139" y="48477"/>
                        <a:pt x="94945" y="52070"/>
                        <a:pt x="98120" y="55245"/>
                      </a:cubicBezTo>
                      <a:cubicBezTo>
                        <a:pt x="96215" y="57785"/>
                        <a:pt x="92756" y="59709"/>
                        <a:pt x="92405" y="62865"/>
                      </a:cubicBezTo>
                      <a:cubicBezTo>
                        <a:pt x="92027" y="66264"/>
                        <a:pt x="94227" y="69607"/>
                        <a:pt x="96215" y="72390"/>
                      </a:cubicBezTo>
                      <a:cubicBezTo>
                        <a:pt x="99484" y="76966"/>
                        <a:pt x="112434" y="79201"/>
                        <a:pt x="115265" y="80010"/>
                      </a:cubicBezTo>
                      <a:cubicBezTo>
                        <a:pt x="134315" y="79375"/>
                        <a:pt x="153387" y="79224"/>
                        <a:pt x="172415" y="78105"/>
                      </a:cubicBezTo>
                      <a:cubicBezTo>
                        <a:pt x="175029" y="77951"/>
                        <a:pt x="177420" y="76081"/>
                        <a:pt x="180035" y="76200"/>
                      </a:cubicBezTo>
                      <a:cubicBezTo>
                        <a:pt x="191523" y="76722"/>
                        <a:pt x="202895" y="78740"/>
                        <a:pt x="214325" y="80010"/>
                      </a:cubicBezTo>
                      <a:cubicBezTo>
                        <a:pt x="218135" y="83820"/>
                        <a:pt x="222766" y="86957"/>
                        <a:pt x="225755" y="91440"/>
                      </a:cubicBezTo>
                      <a:lnTo>
                        <a:pt x="233375" y="102870"/>
                      </a:lnTo>
                      <a:cubicBezTo>
                        <a:pt x="237954" y="121186"/>
                        <a:pt x="233375" y="99456"/>
                        <a:pt x="233375" y="135255"/>
                      </a:cubicBezTo>
                      <a:cubicBezTo>
                        <a:pt x="233375" y="137429"/>
                        <a:pt x="235682" y="147489"/>
                        <a:pt x="237185" y="150495"/>
                      </a:cubicBezTo>
                      <a:cubicBezTo>
                        <a:pt x="244571" y="165267"/>
                        <a:pt x="238112" y="147560"/>
                        <a:pt x="242900" y="161925"/>
                      </a:cubicBezTo>
                      <a:cubicBezTo>
                        <a:pt x="247900" y="146925"/>
                        <a:pt x="245560" y="156324"/>
                        <a:pt x="242900" y="125730"/>
                      </a:cubicBezTo>
                      <a:cubicBezTo>
                        <a:pt x="242511" y="121257"/>
                        <a:pt x="241588" y="116846"/>
                        <a:pt x="240995" y="112395"/>
                      </a:cubicBezTo>
                      <a:cubicBezTo>
                        <a:pt x="240318" y="107320"/>
                        <a:pt x="239599" y="102249"/>
                        <a:pt x="239090" y="97155"/>
                      </a:cubicBezTo>
                      <a:cubicBezTo>
                        <a:pt x="235294" y="59190"/>
                        <a:pt x="239158" y="88107"/>
                        <a:pt x="235280" y="60960"/>
                      </a:cubicBezTo>
                      <a:cubicBezTo>
                        <a:pt x="234582" y="49784"/>
                        <a:pt x="235245" y="23349"/>
                        <a:pt x="227660" y="11430"/>
                      </a:cubicBezTo>
                      <a:cubicBezTo>
                        <a:pt x="226254" y="9221"/>
                        <a:pt x="222566" y="10214"/>
                        <a:pt x="220040" y="9525"/>
                      </a:cubicBezTo>
                      <a:cubicBezTo>
                        <a:pt x="215580" y="8309"/>
                        <a:pt x="211218" y="6718"/>
                        <a:pt x="206705" y="5715"/>
                      </a:cubicBezTo>
                      <a:cubicBezTo>
                        <a:pt x="194249" y="2947"/>
                        <a:pt x="184609" y="1742"/>
                        <a:pt x="172415" y="0"/>
                      </a:cubicBezTo>
                      <a:lnTo>
                        <a:pt x="965" y="1905"/>
                      </a:lnTo>
                      <a:cubicBezTo>
                        <a:pt x="-1043" y="1948"/>
                        <a:pt x="13" y="4763"/>
                        <a:pt x="4775" y="7620"/>
                      </a:cubicBezTo>
                      <a:close/>
                    </a:path>
                  </a:pathLst>
                </a:cu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任意多边形: 形状 442"/>
                <p:cNvSpPr/>
                <p:nvPr>
                  <p:custDataLst>
                    <p:tags r:id="rId460"/>
                  </p:custDataLst>
                </p:nvPr>
              </p:nvSpPr>
              <p:spPr>
                <a:xfrm>
                  <a:off x="4033316" y="4864434"/>
                  <a:ext cx="306229" cy="262599"/>
                </a:xfrm>
                <a:custGeom>
                  <a:gdLst>
                    <a:gd name="connsiteX0" fmla="*/ 5847 w 141102"/>
                    <a:gd name="connsiteY0" fmla="*/ 47 h 251541"/>
                    <a:gd name="connsiteX1" fmla="*/ 13467 w 141102"/>
                    <a:gd name="connsiteY1" fmla="*/ 19097 h 251541"/>
                    <a:gd name="connsiteX2" fmla="*/ 22992 w 141102"/>
                    <a:gd name="connsiteY2" fmla="*/ 43862 h 251541"/>
                    <a:gd name="connsiteX3" fmla="*/ 24897 w 141102"/>
                    <a:gd name="connsiteY3" fmla="*/ 108632 h 251541"/>
                    <a:gd name="connsiteX4" fmla="*/ 32517 w 141102"/>
                    <a:gd name="connsiteY4" fmla="*/ 120062 h 251541"/>
                    <a:gd name="connsiteX5" fmla="*/ 38232 w 141102"/>
                    <a:gd name="connsiteY5" fmla="*/ 123872 h 251541"/>
                    <a:gd name="connsiteX6" fmla="*/ 42042 w 141102"/>
                    <a:gd name="connsiteY6" fmla="*/ 131492 h 251541"/>
                    <a:gd name="connsiteX7" fmla="*/ 47757 w 141102"/>
                    <a:gd name="connsiteY7" fmla="*/ 148637 h 251541"/>
                    <a:gd name="connsiteX8" fmla="*/ 53472 w 141102"/>
                    <a:gd name="connsiteY8" fmla="*/ 158162 h 251541"/>
                    <a:gd name="connsiteX9" fmla="*/ 57282 w 141102"/>
                    <a:gd name="connsiteY9" fmla="*/ 163877 h 251541"/>
                    <a:gd name="connsiteX10" fmla="*/ 64902 w 141102"/>
                    <a:gd name="connsiteY10" fmla="*/ 179117 h 251541"/>
                    <a:gd name="connsiteX11" fmla="*/ 68712 w 141102"/>
                    <a:gd name="connsiteY11" fmla="*/ 192452 h 251541"/>
                    <a:gd name="connsiteX12" fmla="*/ 70617 w 141102"/>
                    <a:gd name="connsiteY12" fmla="*/ 198167 h 251541"/>
                    <a:gd name="connsiteX13" fmla="*/ 74427 w 141102"/>
                    <a:gd name="connsiteY13" fmla="*/ 203882 h 251541"/>
                    <a:gd name="connsiteX14" fmla="*/ 76332 w 141102"/>
                    <a:gd name="connsiteY14" fmla="*/ 209597 h 251541"/>
                    <a:gd name="connsiteX15" fmla="*/ 93477 w 141102"/>
                    <a:gd name="connsiteY15" fmla="*/ 224837 h 251541"/>
                    <a:gd name="connsiteX16" fmla="*/ 99192 w 141102"/>
                    <a:gd name="connsiteY16" fmla="*/ 226742 h 251541"/>
                    <a:gd name="connsiteX17" fmla="*/ 116337 w 141102"/>
                    <a:gd name="connsiteY17" fmla="*/ 240077 h 251541"/>
                    <a:gd name="connsiteX18" fmla="*/ 129672 w 141102"/>
                    <a:gd name="connsiteY18" fmla="*/ 243887 h 251541"/>
                    <a:gd name="connsiteX19" fmla="*/ 141102 w 141102"/>
                    <a:gd name="connsiteY19" fmla="*/ 249602 h 251541"/>
                    <a:gd name="connsiteX20" fmla="*/ 125862 w 141102"/>
                    <a:gd name="connsiteY20" fmla="*/ 251507 h 251541"/>
                    <a:gd name="connsiteX21" fmla="*/ 106812 w 141102"/>
                    <a:gd name="connsiteY21" fmla="*/ 247697 h 251541"/>
                    <a:gd name="connsiteX22" fmla="*/ 80142 w 141102"/>
                    <a:gd name="connsiteY22" fmla="*/ 245792 h 251541"/>
                    <a:gd name="connsiteX23" fmla="*/ 70617 w 141102"/>
                    <a:gd name="connsiteY23" fmla="*/ 243887 h 251541"/>
                    <a:gd name="connsiteX24" fmla="*/ 13467 w 141102"/>
                    <a:gd name="connsiteY24" fmla="*/ 241982 h 251541"/>
                    <a:gd name="connsiteX25" fmla="*/ 3942 w 141102"/>
                    <a:gd name="connsiteY25" fmla="*/ 236267 h 251541"/>
                    <a:gd name="connsiteX26" fmla="*/ 132 w 141102"/>
                    <a:gd name="connsiteY26" fmla="*/ 230552 h 251541"/>
                    <a:gd name="connsiteX27" fmla="*/ 7752 w 141102"/>
                    <a:gd name="connsiteY27" fmla="*/ 182927 h 251541"/>
                    <a:gd name="connsiteX28" fmla="*/ 9657 w 141102"/>
                    <a:gd name="connsiteY28" fmla="*/ 165782 h 251541"/>
                    <a:gd name="connsiteX29" fmla="*/ 13467 w 141102"/>
                    <a:gd name="connsiteY29" fmla="*/ 152447 h 251541"/>
                    <a:gd name="connsiteX30" fmla="*/ 17277 w 141102"/>
                    <a:gd name="connsiteY30" fmla="*/ 131492 h 251541"/>
                    <a:gd name="connsiteX31" fmla="*/ 17277 w 141102"/>
                    <a:gd name="connsiteY31" fmla="*/ 70532 h 251541"/>
                    <a:gd name="connsiteX32" fmla="*/ 15372 w 141102"/>
                    <a:gd name="connsiteY32" fmla="*/ 61007 h 251541"/>
                    <a:gd name="connsiteX33" fmla="*/ 11562 w 141102"/>
                    <a:gd name="connsiteY33" fmla="*/ 53387 h 251541"/>
                    <a:gd name="connsiteX34" fmla="*/ 7752 w 141102"/>
                    <a:gd name="connsiteY34" fmla="*/ 38147 h 251541"/>
                    <a:gd name="connsiteX35" fmla="*/ 2037 w 141102"/>
                    <a:gd name="connsiteY35" fmla="*/ 24812 h 251541"/>
                    <a:gd name="connsiteX36" fmla="*/ 5847 w 141102"/>
                    <a:gd name="connsiteY36" fmla="*/ 47 h 2515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1102" h="251541">
                      <a:moveTo>
                        <a:pt x="5847" y="47"/>
                      </a:moveTo>
                      <a:cubicBezTo>
                        <a:pt x="7752" y="-906"/>
                        <a:pt x="11304" y="12609"/>
                        <a:pt x="13467" y="19097"/>
                      </a:cubicBezTo>
                      <a:cubicBezTo>
                        <a:pt x="18806" y="35115"/>
                        <a:pt x="15695" y="26836"/>
                        <a:pt x="22992" y="43862"/>
                      </a:cubicBezTo>
                      <a:cubicBezTo>
                        <a:pt x="21579" y="67877"/>
                        <a:pt x="18687" y="84827"/>
                        <a:pt x="24897" y="108632"/>
                      </a:cubicBezTo>
                      <a:cubicBezTo>
                        <a:pt x="26053" y="113063"/>
                        <a:pt x="28707" y="117522"/>
                        <a:pt x="32517" y="120062"/>
                      </a:cubicBezTo>
                      <a:lnTo>
                        <a:pt x="38232" y="123872"/>
                      </a:lnTo>
                      <a:cubicBezTo>
                        <a:pt x="39502" y="126412"/>
                        <a:pt x="41023" y="128841"/>
                        <a:pt x="42042" y="131492"/>
                      </a:cubicBezTo>
                      <a:cubicBezTo>
                        <a:pt x="44205" y="137115"/>
                        <a:pt x="44658" y="143471"/>
                        <a:pt x="47757" y="148637"/>
                      </a:cubicBezTo>
                      <a:cubicBezTo>
                        <a:pt x="49662" y="151812"/>
                        <a:pt x="51510" y="155022"/>
                        <a:pt x="53472" y="158162"/>
                      </a:cubicBezTo>
                      <a:cubicBezTo>
                        <a:pt x="54685" y="160104"/>
                        <a:pt x="56258" y="161829"/>
                        <a:pt x="57282" y="163877"/>
                      </a:cubicBezTo>
                      <a:cubicBezTo>
                        <a:pt x="66603" y="182518"/>
                        <a:pt x="56075" y="165876"/>
                        <a:pt x="64902" y="179117"/>
                      </a:cubicBezTo>
                      <a:cubicBezTo>
                        <a:pt x="66172" y="183562"/>
                        <a:pt x="67384" y="188024"/>
                        <a:pt x="68712" y="192452"/>
                      </a:cubicBezTo>
                      <a:cubicBezTo>
                        <a:pt x="69289" y="194375"/>
                        <a:pt x="69719" y="196371"/>
                        <a:pt x="70617" y="198167"/>
                      </a:cubicBezTo>
                      <a:cubicBezTo>
                        <a:pt x="71641" y="200215"/>
                        <a:pt x="73403" y="201834"/>
                        <a:pt x="74427" y="203882"/>
                      </a:cubicBezTo>
                      <a:cubicBezTo>
                        <a:pt x="75325" y="205678"/>
                        <a:pt x="75099" y="208012"/>
                        <a:pt x="76332" y="209597"/>
                      </a:cubicBezTo>
                      <a:cubicBezTo>
                        <a:pt x="79545" y="213728"/>
                        <a:pt x="87458" y="221828"/>
                        <a:pt x="93477" y="224837"/>
                      </a:cubicBezTo>
                      <a:cubicBezTo>
                        <a:pt x="95273" y="225735"/>
                        <a:pt x="97287" y="226107"/>
                        <a:pt x="99192" y="226742"/>
                      </a:cubicBezTo>
                      <a:cubicBezTo>
                        <a:pt x="103676" y="231226"/>
                        <a:pt x="110261" y="238558"/>
                        <a:pt x="116337" y="240077"/>
                      </a:cubicBezTo>
                      <a:cubicBezTo>
                        <a:pt x="118778" y="240687"/>
                        <a:pt x="126939" y="242521"/>
                        <a:pt x="129672" y="243887"/>
                      </a:cubicBezTo>
                      <a:cubicBezTo>
                        <a:pt x="144444" y="251273"/>
                        <a:pt x="126737" y="244814"/>
                        <a:pt x="141102" y="249602"/>
                      </a:cubicBezTo>
                      <a:cubicBezTo>
                        <a:pt x="136022" y="250237"/>
                        <a:pt x="130974" y="251791"/>
                        <a:pt x="125862" y="251507"/>
                      </a:cubicBezTo>
                      <a:cubicBezTo>
                        <a:pt x="119396" y="251148"/>
                        <a:pt x="113238" y="248500"/>
                        <a:pt x="106812" y="247697"/>
                      </a:cubicBezTo>
                      <a:cubicBezTo>
                        <a:pt x="97968" y="246592"/>
                        <a:pt x="89032" y="246427"/>
                        <a:pt x="80142" y="245792"/>
                      </a:cubicBezTo>
                      <a:cubicBezTo>
                        <a:pt x="76967" y="245157"/>
                        <a:pt x="73850" y="244072"/>
                        <a:pt x="70617" y="243887"/>
                      </a:cubicBezTo>
                      <a:cubicBezTo>
                        <a:pt x="51587" y="242800"/>
                        <a:pt x="32404" y="244146"/>
                        <a:pt x="13467" y="241982"/>
                      </a:cubicBezTo>
                      <a:cubicBezTo>
                        <a:pt x="9788" y="241562"/>
                        <a:pt x="7117" y="238172"/>
                        <a:pt x="3942" y="236267"/>
                      </a:cubicBezTo>
                      <a:cubicBezTo>
                        <a:pt x="2672" y="234362"/>
                        <a:pt x="284" y="232836"/>
                        <a:pt x="132" y="230552"/>
                      </a:cubicBezTo>
                      <a:cubicBezTo>
                        <a:pt x="-902" y="215036"/>
                        <a:pt x="4354" y="197652"/>
                        <a:pt x="7752" y="182927"/>
                      </a:cubicBezTo>
                      <a:cubicBezTo>
                        <a:pt x="8387" y="177212"/>
                        <a:pt x="8597" y="171434"/>
                        <a:pt x="9657" y="165782"/>
                      </a:cubicBezTo>
                      <a:cubicBezTo>
                        <a:pt x="10509" y="161238"/>
                        <a:pt x="12464" y="156960"/>
                        <a:pt x="13467" y="152447"/>
                      </a:cubicBezTo>
                      <a:cubicBezTo>
                        <a:pt x="15007" y="145517"/>
                        <a:pt x="16007" y="138477"/>
                        <a:pt x="17277" y="131492"/>
                      </a:cubicBezTo>
                      <a:cubicBezTo>
                        <a:pt x="19660" y="100518"/>
                        <a:pt x="20272" y="106477"/>
                        <a:pt x="17277" y="70532"/>
                      </a:cubicBezTo>
                      <a:cubicBezTo>
                        <a:pt x="17008" y="67305"/>
                        <a:pt x="16396" y="64079"/>
                        <a:pt x="15372" y="61007"/>
                      </a:cubicBezTo>
                      <a:cubicBezTo>
                        <a:pt x="14474" y="58313"/>
                        <a:pt x="12832" y="55927"/>
                        <a:pt x="11562" y="53387"/>
                      </a:cubicBezTo>
                      <a:cubicBezTo>
                        <a:pt x="10444" y="47796"/>
                        <a:pt x="9949" y="43273"/>
                        <a:pt x="7752" y="38147"/>
                      </a:cubicBezTo>
                      <a:cubicBezTo>
                        <a:pt x="690" y="21669"/>
                        <a:pt x="6505" y="38215"/>
                        <a:pt x="2037" y="24812"/>
                      </a:cubicBezTo>
                      <a:cubicBezTo>
                        <a:pt x="4005" y="5130"/>
                        <a:pt x="3942" y="1000"/>
                        <a:pt x="5847" y="47"/>
                      </a:cubicBezTo>
                      <a:close/>
                    </a:path>
                  </a:pathLst>
                </a:cu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任意多边形: 形状 443"/>
                <p:cNvSpPr/>
                <p:nvPr>
                  <p:custDataLst>
                    <p:tags r:id="rId461"/>
                  </p:custDataLst>
                </p:nvPr>
              </p:nvSpPr>
              <p:spPr>
                <a:xfrm>
                  <a:off x="4461030" y="5005709"/>
                  <a:ext cx="263370" cy="145411"/>
                </a:xfrm>
                <a:custGeom>
                  <a:gdLst>
                    <a:gd name="connsiteX0" fmla="*/ 10005 w 263370"/>
                    <a:gd name="connsiteY0" fmla="*/ 93976 h 145411"/>
                    <a:gd name="connsiteX1" fmla="*/ 103350 w 263370"/>
                    <a:gd name="connsiteY1" fmla="*/ 93976 h 145411"/>
                    <a:gd name="connsiteX2" fmla="*/ 116685 w 263370"/>
                    <a:gd name="connsiteY2" fmla="*/ 90166 h 145411"/>
                    <a:gd name="connsiteX3" fmla="*/ 137640 w 263370"/>
                    <a:gd name="connsiteY3" fmla="*/ 80641 h 145411"/>
                    <a:gd name="connsiteX4" fmla="*/ 147165 w 263370"/>
                    <a:gd name="connsiteY4" fmla="*/ 74926 h 145411"/>
                    <a:gd name="connsiteX5" fmla="*/ 166215 w 263370"/>
                    <a:gd name="connsiteY5" fmla="*/ 67306 h 145411"/>
                    <a:gd name="connsiteX6" fmla="*/ 177645 w 263370"/>
                    <a:gd name="connsiteY6" fmla="*/ 65401 h 145411"/>
                    <a:gd name="connsiteX7" fmla="*/ 196695 w 263370"/>
                    <a:gd name="connsiteY7" fmla="*/ 61591 h 145411"/>
                    <a:gd name="connsiteX8" fmla="*/ 206220 w 263370"/>
                    <a:gd name="connsiteY8" fmla="*/ 55876 h 145411"/>
                    <a:gd name="connsiteX9" fmla="*/ 211935 w 263370"/>
                    <a:gd name="connsiteY9" fmla="*/ 52066 h 145411"/>
                    <a:gd name="connsiteX10" fmla="*/ 221460 w 263370"/>
                    <a:gd name="connsiteY10" fmla="*/ 48256 h 145411"/>
                    <a:gd name="connsiteX11" fmla="*/ 232890 w 263370"/>
                    <a:gd name="connsiteY11" fmla="*/ 38731 h 145411"/>
                    <a:gd name="connsiteX12" fmla="*/ 236700 w 263370"/>
                    <a:gd name="connsiteY12" fmla="*/ 29206 h 145411"/>
                    <a:gd name="connsiteX13" fmla="*/ 240510 w 263370"/>
                    <a:gd name="connsiteY13" fmla="*/ 631 h 145411"/>
                    <a:gd name="connsiteX14" fmla="*/ 246225 w 263370"/>
                    <a:gd name="connsiteY14" fmla="*/ 8251 h 145411"/>
                    <a:gd name="connsiteX15" fmla="*/ 259560 w 263370"/>
                    <a:gd name="connsiteY15" fmla="*/ 31111 h 145411"/>
                    <a:gd name="connsiteX16" fmla="*/ 263370 w 263370"/>
                    <a:gd name="connsiteY16" fmla="*/ 52066 h 145411"/>
                    <a:gd name="connsiteX17" fmla="*/ 261465 w 263370"/>
                    <a:gd name="connsiteY17" fmla="*/ 103501 h 145411"/>
                    <a:gd name="connsiteX18" fmla="*/ 251940 w 263370"/>
                    <a:gd name="connsiteY18" fmla="*/ 124456 h 145411"/>
                    <a:gd name="connsiteX19" fmla="*/ 210030 w 263370"/>
                    <a:gd name="connsiteY19" fmla="*/ 141601 h 145411"/>
                    <a:gd name="connsiteX20" fmla="*/ 147165 w 263370"/>
                    <a:gd name="connsiteY20" fmla="*/ 145411 h 145411"/>
                    <a:gd name="connsiteX21" fmla="*/ 11910 w 263370"/>
                    <a:gd name="connsiteY21" fmla="*/ 141601 h 145411"/>
                    <a:gd name="connsiteX22" fmla="*/ 4290 w 263370"/>
                    <a:gd name="connsiteY22" fmla="*/ 132076 h 145411"/>
                    <a:gd name="connsiteX23" fmla="*/ 10005 w 263370"/>
                    <a:gd name="connsiteY23" fmla="*/ 93976 h 1454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370" h="145411">
                      <a:moveTo>
                        <a:pt x="10005" y="93976"/>
                      </a:moveTo>
                      <a:cubicBezTo>
                        <a:pt x="26515" y="87626"/>
                        <a:pt x="31478" y="98288"/>
                        <a:pt x="103350" y="93976"/>
                      </a:cubicBezTo>
                      <a:cubicBezTo>
                        <a:pt x="107965" y="93699"/>
                        <a:pt x="112240" y="91436"/>
                        <a:pt x="116685" y="90166"/>
                      </a:cubicBezTo>
                      <a:cubicBezTo>
                        <a:pt x="141134" y="75497"/>
                        <a:pt x="110245" y="93093"/>
                        <a:pt x="137640" y="80641"/>
                      </a:cubicBezTo>
                      <a:cubicBezTo>
                        <a:pt x="141011" y="79109"/>
                        <a:pt x="143928" y="76724"/>
                        <a:pt x="147165" y="74926"/>
                      </a:cubicBezTo>
                      <a:cubicBezTo>
                        <a:pt x="153615" y="71343"/>
                        <a:pt x="158826" y="69153"/>
                        <a:pt x="166215" y="67306"/>
                      </a:cubicBezTo>
                      <a:cubicBezTo>
                        <a:pt x="169962" y="66369"/>
                        <a:pt x="173849" y="66113"/>
                        <a:pt x="177645" y="65401"/>
                      </a:cubicBezTo>
                      <a:cubicBezTo>
                        <a:pt x="184010" y="64208"/>
                        <a:pt x="196695" y="61591"/>
                        <a:pt x="196695" y="61591"/>
                      </a:cubicBezTo>
                      <a:cubicBezTo>
                        <a:pt x="199870" y="59686"/>
                        <a:pt x="203080" y="57838"/>
                        <a:pt x="206220" y="55876"/>
                      </a:cubicBezTo>
                      <a:cubicBezTo>
                        <a:pt x="208162" y="54663"/>
                        <a:pt x="209887" y="53090"/>
                        <a:pt x="211935" y="52066"/>
                      </a:cubicBezTo>
                      <a:cubicBezTo>
                        <a:pt x="214994" y="50537"/>
                        <a:pt x="218401" y="49785"/>
                        <a:pt x="221460" y="48256"/>
                      </a:cubicBezTo>
                      <a:cubicBezTo>
                        <a:pt x="226764" y="45604"/>
                        <a:pt x="228677" y="42944"/>
                        <a:pt x="232890" y="38731"/>
                      </a:cubicBezTo>
                      <a:cubicBezTo>
                        <a:pt x="234160" y="35556"/>
                        <a:pt x="236029" y="32559"/>
                        <a:pt x="236700" y="29206"/>
                      </a:cubicBezTo>
                      <a:cubicBezTo>
                        <a:pt x="238585" y="19783"/>
                        <a:pt x="236534" y="9379"/>
                        <a:pt x="240510" y="631"/>
                      </a:cubicBezTo>
                      <a:cubicBezTo>
                        <a:pt x="241824" y="-2259"/>
                        <a:pt x="244542" y="5559"/>
                        <a:pt x="246225" y="8251"/>
                      </a:cubicBezTo>
                      <a:cubicBezTo>
                        <a:pt x="250900" y="15732"/>
                        <a:pt x="259560" y="31111"/>
                        <a:pt x="259560" y="31111"/>
                      </a:cubicBezTo>
                      <a:cubicBezTo>
                        <a:pt x="260179" y="34208"/>
                        <a:pt x="263370" y="49629"/>
                        <a:pt x="263370" y="52066"/>
                      </a:cubicBezTo>
                      <a:cubicBezTo>
                        <a:pt x="263370" y="69223"/>
                        <a:pt x="263018" y="86415"/>
                        <a:pt x="261465" y="103501"/>
                      </a:cubicBezTo>
                      <a:cubicBezTo>
                        <a:pt x="261031" y="108270"/>
                        <a:pt x="255529" y="120867"/>
                        <a:pt x="251940" y="124456"/>
                      </a:cubicBezTo>
                      <a:cubicBezTo>
                        <a:pt x="242872" y="133524"/>
                        <a:pt x="218802" y="141069"/>
                        <a:pt x="210030" y="141601"/>
                      </a:cubicBezTo>
                      <a:lnTo>
                        <a:pt x="147165" y="145411"/>
                      </a:lnTo>
                      <a:cubicBezTo>
                        <a:pt x="102080" y="144141"/>
                        <a:pt x="56818" y="145792"/>
                        <a:pt x="11910" y="141601"/>
                      </a:cubicBezTo>
                      <a:cubicBezTo>
                        <a:pt x="7862" y="141223"/>
                        <a:pt x="5119" y="136057"/>
                        <a:pt x="4290" y="132076"/>
                      </a:cubicBezTo>
                      <a:cubicBezTo>
                        <a:pt x="1826" y="120248"/>
                        <a:pt x="-6505" y="100326"/>
                        <a:pt x="10005" y="93976"/>
                      </a:cubicBezTo>
                      <a:close/>
                    </a:path>
                  </a:pathLst>
                </a:cu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aphicFrame>
        <p:nvGraphicFramePr>
          <p:cNvPr id="645" name="对象 644" title=""/>
          <p:cNvGraphicFramePr>
            <a:graphicFrameLocks noChangeAspect="1"/>
          </p:cNvGraphicFramePr>
          <p:nvPr>
            <p:custDataLst>
              <p:tags r:id="rId462"/>
            </p:custDataLst>
          </p:nvPr>
        </p:nvGraphicFramePr>
        <p:xfrm>
          <a:off x="1192956" y="2771568"/>
          <a:ext cx="690562" cy="700087"/>
        </p:xfrm>
        <a:graphic>
          <a:graphicData uri="http://schemas.openxmlformats.org/presentationml/2006/ole">
            <mc:AlternateContent>
              <mc:Choice xmlns:v="urn:schemas-microsoft-com:vml" Requires="v">
                <p:oleObj spid="_x0000_s1134" name="Equation" r:id="rId463" imgW="5791200" imgH="5791200" progId="Equation.DSMT4">
                  <p:embed/>
                </p:oleObj>
              </mc:Choice>
              <mc:Fallback>
                <p:oleObj name="Equation" r:id="rId463" imgW="5791200" imgH="5791200" progId="Equation.DSMT4">
                  <p:embed/>
                  <p:pic>
                    <p:nvPicPr>
                      <p:cNvPr id="0" name="OLE substitute image"/>
                      <p:cNvPicPr/>
                      <p:nvPr/>
                    </p:nvPicPr>
                    <p:blipFill>
                      <a:blip r:embed="rId464"/>
                      <a:stretch>
                        <a:fillRect/>
                      </a:stretch>
                    </p:blipFill>
                    <p:spPr>
                      <a:xfrm>
                        <a:off x="1192956" y="2771568"/>
                        <a:ext cx="690562" cy="700087"/>
                      </a:xfrm>
                      <a:prstGeom prst="rect">
                        <a:avLst/>
                      </a:prstGeom>
                      <a:noFill/>
                    </p:spPr>
                  </p:pic>
                </p:oleObj>
              </mc:Fallback>
            </mc:AlternateContent>
          </a:graphicData>
        </a:graphic>
      </p:graphicFrame>
      <p:graphicFrame>
        <p:nvGraphicFramePr>
          <p:cNvPr id="646" name="对象 645" title=""/>
          <p:cNvGraphicFramePr>
            <a:graphicFrameLocks noChangeAspect="1"/>
          </p:cNvGraphicFramePr>
          <p:nvPr>
            <p:custDataLst>
              <p:tags r:id="rId465"/>
            </p:custDataLst>
          </p:nvPr>
        </p:nvGraphicFramePr>
        <p:xfrm>
          <a:off x="2947684" y="2650440"/>
          <a:ext cx="654050" cy="700087"/>
        </p:xfrm>
        <a:graphic>
          <a:graphicData uri="http://schemas.openxmlformats.org/presentationml/2006/ole">
            <mc:AlternateContent>
              <mc:Choice xmlns:v="urn:schemas-microsoft-com:vml" Requires="v">
                <p:oleObj spid="_x0000_s1135" name="Equation" r:id="rId466" imgW="5486400" imgH="5791200" progId="Equation.DSMT4">
                  <p:embed/>
                </p:oleObj>
              </mc:Choice>
              <mc:Fallback>
                <p:oleObj name="Equation" r:id="rId466" imgW="5486400" imgH="5791200" progId="Equation.DSMT4">
                  <p:embed/>
                  <p:pic>
                    <p:nvPicPr>
                      <p:cNvPr id="0" name="OLE substitute image"/>
                      <p:cNvPicPr/>
                      <p:nvPr/>
                    </p:nvPicPr>
                    <p:blipFill>
                      <a:blip r:embed="rId467"/>
                      <a:stretch>
                        <a:fillRect/>
                      </a:stretch>
                    </p:blipFill>
                    <p:spPr>
                      <a:xfrm>
                        <a:off x="2947684" y="2650440"/>
                        <a:ext cx="654050" cy="700087"/>
                      </a:xfrm>
                      <a:prstGeom prst="rect">
                        <a:avLst/>
                      </a:prstGeom>
                      <a:noFill/>
                    </p:spPr>
                  </p:pic>
                </p:oleObj>
              </mc:Fallback>
            </mc:AlternateContent>
          </a:graphicData>
        </a:graphic>
      </p:graphicFrame>
      <p:graphicFrame>
        <p:nvGraphicFramePr>
          <p:cNvPr id="647" name="对象 646" title=""/>
          <p:cNvGraphicFramePr>
            <a:graphicFrameLocks noChangeAspect="1"/>
          </p:cNvGraphicFramePr>
          <p:nvPr>
            <p:custDataLst>
              <p:tags r:id="rId468"/>
            </p:custDataLst>
          </p:nvPr>
        </p:nvGraphicFramePr>
        <p:xfrm>
          <a:off x="4686127" y="2379474"/>
          <a:ext cx="908050" cy="700088"/>
        </p:xfrm>
        <a:graphic>
          <a:graphicData uri="http://schemas.openxmlformats.org/presentationml/2006/ole">
            <mc:AlternateContent>
              <mc:Choice xmlns:v="urn:schemas-microsoft-com:vml" Requires="v">
                <p:oleObj spid="_x0000_s1136" name="Equation" r:id="rId469" imgW="7620000" imgH="5791200" progId="Equation.DSMT4">
                  <p:embed/>
                </p:oleObj>
              </mc:Choice>
              <mc:Fallback>
                <p:oleObj name="Equation" r:id="rId469" imgW="7620000" imgH="5791200" progId="Equation.DSMT4">
                  <p:embed/>
                  <p:pic>
                    <p:nvPicPr>
                      <p:cNvPr id="0" name="OLE substitute image"/>
                      <p:cNvPicPr/>
                      <p:nvPr/>
                    </p:nvPicPr>
                    <p:blipFill>
                      <a:blip r:embed="rId470"/>
                      <a:stretch>
                        <a:fillRect/>
                      </a:stretch>
                    </p:blipFill>
                    <p:spPr>
                      <a:xfrm>
                        <a:off x="4686127" y="2379474"/>
                        <a:ext cx="908050" cy="700088"/>
                      </a:xfrm>
                      <a:prstGeom prst="rect">
                        <a:avLst/>
                      </a:prstGeom>
                      <a:noFill/>
                    </p:spPr>
                  </p:pic>
                </p:oleObj>
              </mc:Fallback>
            </mc:AlternateContent>
          </a:graphicData>
        </a:graphic>
      </p:graphicFrame>
      <p:sp>
        <p:nvSpPr>
          <p:cNvPr id="648" name="矩形: 圆角 647" title=""/>
          <p:cNvSpPr/>
          <p:nvPr>
            <p:custDataLst>
              <p:tags r:id="rId471"/>
            </p:custDataLst>
          </p:nvPr>
        </p:nvSpPr>
        <p:spPr>
          <a:xfrm>
            <a:off x="5711866" y="778332"/>
            <a:ext cx="6362265" cy="5572291"/>
          </a:xfrm>
          <a:prstGeom prst="roundRect">
            <a:avLst>
              <a:gd name="adj" fmla="val 1764"/>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文本占位符 438" title=""/>
          <p:cNvSpPr txBox="1"/>
          <p:nvPr>
            <p:custDataLst>
              <p:tags r:id="rId472"/>
            </p:custDataLst>
          </p:nvPr>
        </p:nvSpPr>
        <p:spPr>
          <a:xfrm>
            <a:off x="5734630" y="802774"/>
            <a:ext cx="559319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物块浸没水中时排开水的体积：</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52" name="对象 651" title=""/>
          <p:cNvGraphicFramePr>
            <a:graphicFrameLocks noChangeAspect="1"/>
          </p:cNvGraphicFramePr>
          <p:nvPr>
            <p:custDataLst>
              <p:tags r:id="rId473"/>
            </p:custDataLst>
          </p:nvPr>
        </p:nvGraphicFramePr>
        <p:xfrm>
          <a:off x="7466013" y="1123950"/>
          <a:ext cx="1590675" cy="1014413"/>
        </p:xfrm>
        <a:graphic>
          <a:graphicData uri="http://schemas.openxmlformats.org/presentationml/2006/ole">
            <mc:AlternateContent>
              <mc:Choice xmlns:v="urn:schemas-microsoft-com:vml" Requires="v">
                <p:oleObj spid="_x0000_s1137" name="Equation" r:id="rId474" imgW="17983200" imgH="11277600" progId="Equation.DSMT4">
                  <p:embed/>
                </p:oleObj>
              </mc:Choice>
              <mc:Fallback>
                <p:oleObj name="Equation" r:id="rId474" imgW="17983200" imgH="11277600" progId="Equation.DSMT4">
                  <p:embed/>
                  <p:pic>
                    <p:nvPicPr>
                      <p:cNvPr id="0" name="OLE substitute image"/>
                      <p:cNvPicPr/>
                      <p:nvPr/>
                    </p:nvPicPr>
                    <p:blipFill>
                      <a:blip r:embed="rId475"/>
                      <a:stretch>
                        <a:fillRect/>
                      </a:stretch>
                    </p:blipFill>
                    <p:spPr>
                      <a:xfrm>
                        <a:off x="7466013" y="1123950"/>
                        <a:ext cx="1590675" cy="1014413"/>
                      </a:xfrm>
                      <a:prstGeom prst="rect">
                        <a:avLst/>
                      </a:prstGeom>
                      <a:noFill/>
                    </p:spPr>
                  </p:pic>
                </p:oleObj>
              </mc:Fallback>
            </mc:AlternateContent>
          </a:graphicData>
        </a:graphic>
      </p:graphicFrame>
      <p:graphicFrame>
        <p:nvGraphicFramePr>
          <p:cNvPr id="653" name="对象 652" title=""/>
          <p:cNvGraphicFramePr>
            <a:graphicFrameLocks noChangeAspect="1"/>
          </p:cNvGraphicFramePr>
          <p:nvPr>
            <p:custDataLst>
              <p:tags r:id="rId476"/>
            </p:custDataLst>
          </p:nvPr>
        </p:nvGraphicFramePr>
        <p:xfrm>
          <a:off x="7199774" y="3419567"/>
          <a:ext cx="1781175" cy="563562"/>
        </p:xfrm>
        <a:graphic>
          <a:graphicData uri="http://schemas.openxmlformats.org/presentationml/2006/ole">
            <mc:AlternateContent>
              <mc:Choice xmlns:v="urn:schemas-microsoft-com:vml" Requires="v">
                <p:oleObj spid="_x0000_s1138" name="Equation" r:id="rId477" imgW="18592800" imgH="5791200" progId="Equation.DSMT4">
                  <p:embed/>
                </p:oleObj>
              </mc:Choice>
              <mc:Fallback>
                <p:oleObj name="Equation" r:id="rId477" imgW="18592800" imgH="5791200" progId="Equation.DSMT4">
                  <p:embed/>
                  <p:pic>
                    <p:nvPicPr>
                      <p:cNvPr id="0" name="OLE substitute image"/>
                      <p:cNvPicPr/>
                      <p:nvPr/>
                    </p:nvPicPr>
                    <p:blipFill>
                      <a:blip r:embed="rId478"/>
                      <a:stretch>
                        <a:fillRect/>
                      </a:stretch>
                    </p:blipFill>
                    <p:spPr>
                      <a:xfrm>
                        <a:off x="7199774" y="3419567"/>
                        <a:ext cx="1781175" cy="563562"/>
                      </a:xfrm>
                      <a:prstGeom prst="rect">
                        <a:avLst/>
                      </a:prstGeom>
                      <a:noFill/>
                    </p:spPr>
                  </p:pic>
                </p:oleObj>
              </mc:Fallback>
            </mc:AlternateContent>
          </a:graphicData>
        </a:graphic>
      </p:graphicFrame>
      <p:sp>
        <p:nvSpPr>
          <p:cNvPr id="657" name="文本占位符 438" title=""/>
          <p:cNvSpPr txBox="1"/>
          <p:nvPr>
            <p:custDataLst>
              <p:tags r:id="rId479"/>
            </p:custDataLst>
          </p:nvPr>
        </p:nvSpPr>
        <p:spPr>
          <a:xfrm>
            <a:off x="5869048" y="3453214"/>
            <a:ext cx="134363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因为，</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658" name="文本占位符 438" title=""/>
          <p:cNvSpPr txBox="1"/>
          <p:nvPr>
            <p:custDataLst>
              <p:tags r:id="rId480"/>
            </p:custDataLst>
          </p:nvPr>
        </p:nvSpPr>
        <p:spPr>
          <a:xfrm>
            <a:off x="5860838" y="1900080"/>
            <a:ext cx="6213293" cy="69717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latin typeface="Times New Roman" panose="02020603050405020304" pitchFamily="18" charset="0"/>
                <a:ea typeface="宋体" panose="02010600030101010101" pitchFamily="2" charset="-122"/>
                <a:cs typeface="Times New Roman" panose="02020603050405020304" pitchFamily="18" charset="0"/>
              </a:rPr>
              <a:t>物块浸没盐水中时排开盐水的体积：</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59" name="对象 658" title=""/>
          <p:cNvGraphicFramePr>
            <a:graphicFrameLocks noChangeAspect="1"/>
          </p:cNvGraphicFramePr>
          <p:nvPr>
            <p:custDataLst>
              <p:tags r:id="rId481"/>
            </p:custDataLst>
          </p:nvPr>
        </p:nvGraphicFramePr>
        <p:xfrm>
          <a:off x="7121614" y="2443152"/>
          <a:ext cx="1970088" cy="1014413"/>
        </p:xfrm>
        <a:graphic>
          <a:graphicData uri="http://schemas.openxmlformats.org/presentationml/2006/ole">
            <mc:AlternateContent>
              <mc:Choice xmlns:v="urn:schemas-microsoft-com:vml" Requires="v">
                <p:oleObj spid="_x0000_s1139" name="Equation" r:id="rId482" imgW="22250400" imgH="11277600" progId="Equation.DSMT4">
                  <p:embed/>
                </p:oleObj>
              </mc:Choice>
              <mc:Fallback>
                <p:oleObj name="Equation" r:id="rId482" imgW="22250400" imgH="11277600" progId="Equation.DSMT4">
                  <p:embed/>
                  <p:pic>
                    <p:nvPicPr>
                      <p:cNvPr id="0" name="OLE substitute image"/>
                      <p:cNvPicPr/>
                      <p:nvPr/>
                    </p:nvPicPr>
                    <p:blipFill>
                      <a:blip r:embed="rId483"/>
                      <a:stretch>
                        <a:fillRect/>
                      </a:stretch>
                    </p:blipFill>
                    <p:spPr>
                      <a:xfrm>
                        <a:off x="7121614" y="2443152"/>
                        <a:ext cx="1970088" cy="1014413"/>
                      </a:xfrm>
                      <a:prstGeom prst="rect">
                        <a:avLst/>
                      </a:prstGeom>
                      <a:noFill/>
                    </p:spPr>
                  </p:pic>
                </p:oleObj>
              </mc:Fallback>
            </mc:AlternateContent>
          </a:graphicData>
        </a:graphic>
      </p:graphicFrame>
      <p:graphicFrame>
        <p:nvGraphicFramePr>
          <p:cNvPr id="660" name="对象 659" title=""/>
          <p:cNvGraphicFramePr>
            <a:graphicFrameLocks noChangeAspect="1"/>
          </p:cNvGraphicFramePr>
          <p:nvPr>
            <p:custDataLst>
              <p:tags r:id="rId484"/>
            </p:custDataLst>
          </p:nvPr>
        </p:nvGraphicFramePr>
        <p:xfrm>
          <a:off x="7178752" y="4200209"/>
          <a:ext cx="3048000" cy="1014413"/>
        </p:xfrm>
        <a:graphic>
          <a:graphicData uri="http://schemas.openxmlformats.org/presentationml/2006/ole">
            <mc:AlternateContent>
              <mc:Choice xmlns:v="urn:schemas-microsoft-com:vml" Requires="v">
                <p:oleObj spid="_x0000_s1140" name="Equation" r:id="rId485" imgW="34442400" imgH="11277600" progId="Equation.DSMT4">
                  <p:embed/>
                </p:oleObj>
              </mc:Choice>
              <mc:Fallback>
                <p:oleObj name="Equation" r:id="rId485" imgW="34442400" imgH="11277600" progId="Equation.DSMT4">
                  <p:embed/>
                  <p:pic>
                    <p:nvPicPr>
                      <p:cNvPr id="0" name="OLE substitute image"/>
                      <p:cNvPicPr/>
                      <p:nvPr/>
                    </p:nvPicPr>
                    <p:blipFill>
                      <a:blip r:embed="rId486"/>
                      <a:stretch>
                        <a:fillRect/>
                      </a:stretch>
                    </p:blipFill>
                    <p:spPr>
                      <a:xfrm>
                        <a:off x="7178752" y="4200209"/>
                        <a:ext cx="3048000" cy="1014413"/>
                      </a:xfrm>
                      <a:prstGeom prst="rect">
                        <a:avLst/>
                      </a:prstGeom>
                      <a:noFill/>
                    </p:spPr>
                  </p:pic>
                </p:oleObj>
              </mc:Fallback>
            </mc:AlternateContent>
          </a:graphicData>
        </a:graphic>
      </p:graphicFrame>
      <p:sp>
        <p:nvSpPr>
          <p:cNvPr id="664" name="文本占位符 438" title=""/>
          <p:cNvSpPr txBox="1"/>
          <p:nvPr>
            <p:custDataLst>
              <p:tags r:id="rId487"/>
            </p:custDataLst>
          </p:nvPr>
        </p:nvSpPr>
        <p:spPr>
          <a:xfrm>
            <a:off x="5879823" y="5477020"/>
            <a:ext cx="1343638" cy="507831"/>
          </a:xfrm>
          <a:prstGeom prst="rect">
            <a:avLst/>
          </a:prstGeom>
        </p:spPr>
        <p:txBody>
          <a:bodyPr wrap="none">
            <a:sp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Times New Roman" panose="02020603050405020304" pitchFamily="18" charset="0"/>
                <a:ea typeface="宋体" panose="02010600030101010101" pitchFamily="2" charset="-122"/>
                <a:cs typeface="Times New Roman" panose="02020603050405020304" pitchFamily="18" charset="0"/>
              </a:rPr>
              <a:t>所以，</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65" name="对象 664" title=""/>
          <p:cNvGraphicFramePr>
            <a:graphicFrameLocks noChangeAspect="1"/>
          </p:cNvGraphicFramePr>
          <p:nvPr>
            <p:custDataLst>
              <p:tags r:id="rId488"/>
            </p:custDataLst>
          </p:nvPr>
        </p:nvGraphicFramePr>
        <p:xfrm>
          <a:off x="7180030" y="5264760"/>
          <a:ext cx="3101975" cy="1014412"/>
        </p:xfrm>
        <a:graphic>
          <a:graphicData uri="http://schemas.openxmlformats.org/presentationml/2006/ole">
            <mc:AlternateContent>
              <mc:Choice xmlns:v="urn:schemas-microsoft-com:vml" Requires="v">
                <p:oleObj spid="_x0000_s1141" name="Equation" r:id="rId489" imgW="35052000" imgH="11277600" progId="Equation.DSMT4">
                  <p:embed/>
                </p:oleObj>
              </mc:Choice>
              <mc:Fallback>
                <p:oleObj name="Equation" r:id="rId489" imgW="35052000" imgH="11277600" progId="Equation.DSMT4">
                  <p:embed/>
                  <p:pic>
                    <p:nvPicPr>
                      <p:cNvPr id="0" name="OLE substitute image"/>
                      <p:cNvPicPr/>
                      <p:nvPr/>
                    </p:nvPicPr>
                    <p:blipFill>
                      <a:blip r:embed="rId490"/>
                      <a:stretch>
                        <a:fillRect/>
                      </a:stretch>
                    </p:blipFill>
                    <p:spPr>
                      <a:xfrm>
                        <a:off x="7180030" y="5264760"/>
                        <a:ext cx="3101975" cy="1014412"/>
                      </a:xfrm>
                      <a:prstGeom prst="rect">
                        <a:avLst/>
                      </a:prstGeom>
                      <a:noFill/>
                    </p:spPr>
                  </p:pic>
                </p:oleObj>
              </mc:Fallback>
            </mc:AlternateContent>
          </a:graphicData>
        </a:graphic>
      </p:graphicFrame>
      <p:graphicFrame>
        <p:nvGraphicFramePr>
          <p:cNvPr id="666" name="对象 665" title=""/>
          <p:cNvGraphicFramePr>
            <a:graphicFrameLocks noChangeAspect="1"/>
          </p:cNvGraphicFramePr>
          <p:nvPr>
            <p:custDataLst>
              <p:tags r:id="rId491"/>
            </p:custDataLst>
          </p:nvPr>
        </p:nvGraphicFramePr>
        <p:xfrm>
          <a:off x="9028709" y="1136171"/>
          <a:ext cx="1536700" cy="1014413"/>
        </p:xfrm>
        <a:graphic>
          <a:graphicData uri="http://schemas.openxmlformats.org/presentationml/2006/ole">
            <mc:AlternateContent>
              <mc:Choice xmlns:v="urn:schemas-microsoft-com:vml" Requires="v">
                <p:oleObj spid="_x0000_s1142" name="Equation" r:id="rId492" imgW="17373600" imgH="11277600" progId="Equation.DSMT4">
                  <p:embed/>
                </p:oleObj>
              </mc:Choice>
              <mc:Fallback>
                <p:oleObj name="Equation" r:id="rId492" imgW="17373600" imgH="11277600" progId="Equation.DSMT4">
                  <p:embed/>
                  <p:pic>
                    <p:nvPicPr>
                      <p:cNvPr id="0" name="OLE substitute image"/>
                      <p:cNvPicPr/>
                      <p:nvPr/>
                    </p:nvPicPr>
                    <p:blipFill>
                      <a:blip r:embed="rId493"/>
                      <a:stretch>
                        <a:fillRect/>
                      </a:stretch>
                    </p:blipFill>
                    <p:spPr>
                      <a:xfrm>
                        <a:off x="9028709" y="1136171"/>
                        <a:ext cx="1536700" cy="1014413"/>
                      </a:xfrm>
                      <a:prstGeom prst="rect">
                        <a:avLst/>
                      </a:prstGeom>
                      <a:noFill/>
                    </p:spPr>
                  </p:pic>
                </p:oleObj>
              </mc:Fallback>
            </mc:AlternateContent>
          </a:graphicData>
        </a:graphic>
      </p:graphicFrame>
      <p:graphicFrame>
        <p:nvGraphicFramePr>
          <p:cNvPr id="667" name="对象 666" title=""/>
          <p:cNvGraphicFramePr>
            <a:graphicFrameLocks noChangeAspect="1"/>
          </p:cNvGraphicFramePr>
          <p:nvPr>
            <p:custDataLst>
              <p:tags r:id="rId494"/>
            </p:custDataLst>
          </p:nvPr>
        </p:nvGraphicFramePr>
        <p:xfrm>
          <a:off x="9092282" y="2475976"/>
          <a:ext cx="1727200" cy="1014412"/>
        </p:xfrm>
        <a:graphic>
          <a:graphicData uri="http://schemas.openxmlformats.org/presentationml/2006/ole">
            <mc:AlternateContent>
              <mc:Choice xmlns:v="urn:schemas-microsoft-com:vml" Requires="v">
                <p:oleObj spid="_x0000_s1143" name="Equation" r:id="rId495" imgW="19507200" imgH="11277600" progId="Equation.DSMT4">
                  <p:embed/>
                </p:oleObj>
              </mc:Choice>
              <mc:Fallback>
                <p:oleObj name="Equation" r:id="rId495" imgW="19507200" imgH="11277600" progId="Equation.DSMT4">
                  <p:embed/>
                  <p:pic>
                    <p:nvPicPr>
                      <p:cNvPr id="0" name="OLE substitute image"/>
                      <p:cNvPicPr/>
                      <p:nvPr/>
                    </p:nvPicPr>
                    <p:blipFill>
                      <a:blip r:embed="rId496"/>
                      <a:stretch>
                        <a:fillRect/>
                      </a:stretch>
                    </p:blipFill>
                    <p:spPr>
                      <a:xfrm>
                        <a:off x="9092282" y="2475976"/>
                        <a:ext cx="1727200" cy="1014412"/>
                      </a:xfrm>
                      <a:prstGeom prst="rect">
                        <a:avLst/>
                      </a:prstGeom>
                      <a:noFill/>
                    </p:spPr>
                  </p:pic>
                </p:oleObj>
              </mc:Fallback>
            </mc:AlternateContent>
          </a:graphicData>
        </a:graphic>
      </p:graphicFrame>
      <p:grpSp>
        <p:nvGrpSpPr>
          <p:cNvPr id="668" name="组合 667" title=""/>
          <p:cNvGrpSpPr/>
          <p:nvPr>
            <p:custDataLst>
              <p:tags r:id="rId497"/>
            </p:custDataLst>
          </p:nvPr>
        </p:nvGrpSpPr>
        <p:grpSpPr>
          <a:xfrm>
            <a:off x="1502219" y="1424250"/>
            <a:ext cx="1688123" cy="5331373"/>
            <a:chOff x="2232819" y="1058085"/>
            <a:chExt cx="1688123" cy="5331373"/>
          </a:xfrm>
        </p:grpSpPr>
        <p:grpSp>
          <p:nvGrpSpPr>
            <p:cNvPr id="669" name="组合 668"/>
            <p:cNvGrpSpPr/>
            <p:nvPr>
              <p:custDataLst>
                <p:tags r:id="rId498"/>
              </p:custDataLst>
            </p:nvPr>
          </p:nvGrpSpPr>
          <p:grpSpPr>
            <a:xfrm>
              <a:off x="2232819" y="1058085"/>
              <a:ext cx="1688123" cy="4418941"/>
              <a:chOff x="2249857" y="1066975"/>
              <a:chExt cx="1688123" cy="4418941"/>
            </a:xfrm>
          </p:grpSpPr>
          <p:grpSp>
            <p:nvGrpSpPr>
              <p:cNvPr id="676" name="组合 675"/>
              <p:cNvGrpSpPr/>
              <p:nvPr>
                <p:custDataLst>
                  <p:tags r:id="rId499"/>
                </p:custDataLst>
              </p:nvPr>
            </p:nvGrpSpPr>
            <p:grpSpPr>
              <a:xfrm>
                <a:off x="2249857" y="4038116"/>
                <a:ext cx="1688123" cy="1447800"/>
                <a:chOff x="2515648" y="4016712"/>
                <a:chExt cx="1688123" cy="1447800"/>
              </a:xfrm>
            </p:grpSpPr>
            <p:grpSp>
              <p:nvGrpSpPr>
                <p:cNvPr id="878" name="Group 3"/>
                <p:cNvGrpSpPr/>
                <p:nvPr>
                  <p:custDataLst>
                    <p:tags r:id="rId500"/>
                  </p:custDataLst>
                </p:nvPr>
              </p:nvGrpSpPr>
              <p:grpSpPr>
                <a:xfrm>
                  <a:off x="2515648" y="4016712"/>
                  <a:ext cx="1688123" cy="1447800"/>
                  <a:chOff x="1776" y="2400"/>
                  <a:chExt cx="768" cy="912"/>
                </a:xfrm>
              </p:grpSpPr>
              <p:sp>
                <p:nvSpPr>
                  <p:cNvPr id="882" name="Text Box 4"/>
                  <p:cNvSpPr txBox="1">
                    <a:spLocks noChangeArrowheads="1"/>
                  </p:cNvSpPr>
                  <p:nvPr>
                    <p:custDataLst>
                      <p:tags r:id="rId501"/>
                    </p:custDataLst>
                  </p:nvPr>
                </p:nvSpPr>
                <p:spPr bwMode="auto">
                  <a:xfrm>
                    <a:off x="1776" y="2883"/>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a:solidFill>
                          <a:srgbClr val="C00000"/>
                        </a:solidFill>
                        <a:latin typeface="楷体" panose="02010609060101010101" charset="-122"/>
                        <a:ea typeface="楷体" panose="02010609060101010101" charset="-122"/>
                      </a:rPr>
                      <a:t>水</a:t>
                    </a:r>
                    <a:endParaRPr lang="zh-CN" altLang="en-US" sz="2800" b="1">
                      <a:solidFill>
                        <a:srgbClr val="C00000"/>
                      </a:solidFill>
                      <a:latin typeface="楷体" panose="02010609060101010101" charset="-122"/>
                      <a:ea typeface="楷体" panose="02010609060101010101" charset="-122"/>
                    </a:endParaRPr>
                  </a:p>
                </p:txBody>
              </p:sp>
              <p:grpSp>
                <p:nvGrpSpPr>
                  <p:cNvPr id="883" name="xjhzja8"/>
                  <p:cNvGrpSpPr/>
                  <p:nvPr>
                    <p:custDataLst>
                      <p:tags r:id="rId502"/>
                    </p:custDataLst>
                  </p:nvPr>
                </p:nvGrpSpPr>
                <p:grpSpPr>
                  <a:xfrm>
                    <a:off x="1920" y="2400"/>
                    <a:ext cx="624" cy="912"/>
                    <a:chOff x="7739" y="816"/>
                    <a:chExt cx="1740" cy="1890"/>
                  </a:xfrm>
                </p:grpSpPr>
                <p:sp>
                  <p:nvSpPr>
                    <p:cNvPr id="884" name="AutoShape 7"/>
                    <p:cNvSpPr>
                      <a:spLocks noChangeArrowheads="1"/>
                    </p:cNvSpPr>
                    <p:nvPr>
                      <p:custDataLst>
                        <p:tags r:id="rId503"/>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楷体" panose="02010609060101010101" charset="-122"/>
                        <a:ea typeface="楷体" panose="02010609060101010101" charset="-122"/>
                      </a:endParaRPr>
                    </a:p>
                  </p:txBody>
                </p:sp>
                <p:sp>
                  <p:nvSpPr>
                    <p:cNvPr id="885" name="Freeform 8"/>
                    <p:cNvSpPr>
                      <a:spLocks noChangeArrowheads="1"/>
                    </p:cNvSpPr>
                    <p:nvPr>
                      <p:custDataLst>
                        <p:tags r:id="rId504"/>
                      </p:custDataLst>
                    </p:nvPr>
                  </p:nvSpPr>
                  <p:spPr bwMode="auto">
                    <a:xfrm>
                      <a:off x="7739" y="816"/>
                      <a:ext cx="1740"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楷体" panose="02010609060101010101" charset="-122"/>
                        <a:ea typeface="楷体" panose="02010609060101010101" charset="-122"/>
                      </a:endParaRPr>
                    </a:p>
                  </p:txBody>
                </p:sp>
              </p:grpSp>
            </p:grpSp>
            <p:grpSp>
              <p:nvGrpSpPr>
                <p:cNvPr id="879" name="组合 878"/>
                <p:cNvGrpSpPr/>
                <p:nvPr>
                  <p:custDataLst>
                    <p:tags r:id="rId505"/>
                  </p:custDataLst>
                </p:nvPr>
              </p:nvGrpSpPr>
              <p:grpSpPr>
                <a:xfrm>
                  <a:off x="3020590" y="4413780"/>
                  <a:ext cx="1111239" cy="1049604"/>
                  <a:chOff x="8938273" y="2766677"/>
                  <a:chExt cx="1137723" cy="1049604"/>
                </a:xfrm>
              </p:grpSpPr>
              <p:sp>
                <p:nvSpPr>
                  <p:cNvPr id="880" name="矩形: 圆角 879"/>
                  <p:cNvSpPr/>
                  <p:nvPr>
                    <p:custDataLst>
                      <p:tags r:id="rId506"/>
                    </p:custDataLst>
                  </p:nvPr>
                </p:nvSpPr>
                <p:spPr>
                  <a:xfrm>
                    <a:off x="8940880" y="2885756"/>
                    <a:ext cx="1135116" cy="930525"/>
                  </a:xfrm>
                  <a:prstGeom prst="roundRect">
                    <a:avLst>
                      <a:gd name="adj" fmla="val 121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矩形 880"/>
                  <p:cNvSpPr/>
                  <p:nvPr>
                    <p:custDataLst>
                      <p:tags r:id="rId507"/>
                    </p:custDataLst>
                  </p:nvPr>
                </p:nvSpPr>
                <p:spPr>
                  <a:xfrm>
                    <a:off x="8938273" y="2766677"/>
                    <a:ext cx="1137720" cy="3847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7" name="组合 676"/>
              <p:cNvGrpSpPr/>
              <p:nvPr>
                <p:custDataLst>
                  <p:tags r:id="rId508"/>
                </p:custDataLst>
              </p:nvPr>
            </p:nvGrpSpPr>
            <p:grpSpPr>
              <a:xfrm>
                <a:off x="2991812" y="1066975"/>
                <a:ext cx="632596" cy="3911793"/>
                <a:chOff x="3257603" y="1045571"/>
                <a:chExt cx="632596" cy="3911793"/>
              </a:xfrm>
            </p:grpSpPr>
            <p:grpSp>
              <p:nvGrpSpPr>
                <p:cNvPr id="678" name="组合 677"/>
                <p:cNvGrpSpPr/>
                <p:nvPr>
                  <p:custDataLst>
                    <p:tags r:id="rId509"/>
                  </p:custDataLst>
                </p:nvPr>
              </p:nvGrpSpPr>
              <p:grpSpPr>
                <a:xfrm>
                  <a:off x="3496047" y="1579765"/>
                  <a:ext cx="84893" cy="1180120"/>
                  <a:chOff x="1267483" y="1348731"/>
                  <a:chExt cx="84893" cy="1180120"/>
                </a:xfrm>
              </p:grpSpPr>
              <p:sp>
                <p:nvSpPr>
                  <p:cNvPr id="876" name="Freeform 2"/>
                  <p:cNvSpPr/>
                  <p:nvPr>
                    <p:custDataLst>
                      <p:tags r:id="rId510"/>
                    </p:custDataLst>
                  </p:nvPr>
                </p:nvSpPr>
                <p:spPr bwMode="auto">
                  <a:xfrm>
                    <a:off x="1267483" y="1348731"/>
                    <a:ext cx="84893" cy="424402"/>
                  </a:xfrm>
                  <a:custGeom>
                    <a:gdLst>
                      <a:gd name="T0" fmla="*/ 1000 w 2000"/>
                      <a:gd name="T1" fmla="*/ 10 h 4864"/>
                      <a:gd name="T2" fmla="*/ 1707 w 2000"/>
                      <a:gd name="T3" fmla="*/ 190 h 4864"/>
                      <a:gd name="T4" fmla="*/ 2000 w 2000"/>
                      <a:gd name="T5" fmla="*/ 510 h 4864"/>
                      <a:gd name="T6" fmla="*/ 1707 w 2000"/>
                      <a:gd name="T7" fmla="*/ 830 h 4864"/>
                      <a:gd name="T8" fmla="*/ 1000 w 2000"/>
                      <a:gd name="T9" fmla="*/ 1010 h 4864"/>
                      <a:gd name="T10" fmla="*/ 293 w 2000"/>
                      <a:gd name="T11" fmla="*/ 990 h 4864"/>
                      <a:gd name="T12" fmla="*/ 0 w 2000"/>
                      <a:gd name="T13" fmla="*/ 830 h 4864"/>
                      <a:gd name="T14" fmla="*/ 293 w 2000"/>
                      <a:gd name="T15" fmla="*/ 670 h 4864"/>
                      <a:gd name="T16" fmla="*/ 1000 w 2000"/>
                      <a:gd name="T17" fmla="*/ 650 h 4864"/>
                      <a:gd name="T18" fmla="*/ 1707 w 2000"/>
                      <a:gd name="T19" fmla="*/ 830 h 4864"/>
                      <a:gd name="T20" fmla="*/ 2000 w 2000"/>
                      <a:gd name="T21" fmla="*/ 1150 h 4864"/>
                      <a:gd name="T22" fmla="*/ 1707 w 2000"/>
                      <a:gd name="T23" fmla="*/ 1470 h 4864"/>
                      <a:gd name="T24" fmla="*/ 1000 w 2000"/>
                      <a:gd name="T25" fmla="*/ 1650 h 4864"/>
                      <a:gd name="T26" fmla="*/ 293 w 2000"/>
                      <a:gd name="T27" fmla="*/ 1630 h 4864"/>
                      <a:gd name="T28" fmla="*/ 0 w 2000"/>
                      <a:gd name="T29" fmla="*/ 1470 h 4864"/>
                      <a:gd name="T30" fmla="*/ 293 w 2000"/>
                      <a:gd name="T31" fmla="*/ 1310 h 4864"/>
                      <a:gd name="T32" fmla="*/ 1000 w 2000"/>
                      <a:gd name="T33" fmla="*/ 1290 h 4864"/>
                      <a:gd name="T34" fmla="*/ 1707 w 2000"/>
                      <a:gd name="T35" fmla="*/ 1470 h 4864"/>
                      <a:gd name="T36" fmla="*/ 2000 w 2000"/>
                      <a:gd name="T37" fmla="*/ 1790 h 4864"/>
                      <a:gd name="T38" fmla="*/ 1707 w 2000"/>
                      <a:gd name="T39" fmla="*/ 2110 h 4864"/>
                      <a:gd name="T40" fmla="*/ 1000 w 2000"/>
                      <a:gd name="T41" fmla="*/ 2290 h 4864"/>
                      <a:gd name="T42" fmla="*/ 293 w 2000"/>
                      <a:gd name="T43" fmla="*/ 2270 h 4864"/>
                      <a:gd name="T44" fmla="*/ 0 w 2000"/>
                      <a:gd name="T45" fmla="*/ 2110 h 4864"/>
                      <a:gd name="T46" fmla="*/ 293 w 2000"/>
                      <a:gd name="T47" fmla="*/ 1950 h 4864"/>
                      <a:gd name="T48" fmla="*/ 1000 w 2000"/>
                      <a:gd name="T49" fmla="*/ 1930 h 4864"/>
                      <a:gd name="T50" fmla="*/ 1707 w 2000"/>
                      <a:gd name="T51" fmla="*/ 2110 h 4864"/>
                      <a:gd name="T52" fmla="*/ 2000 w 2000"/>
                      <a:gd name="T53" fmla="*/ 2430 h 4864"/>
                      <a:gd name="T54" fmla="*/ 1707 w 2000"/>
                      <a:gd name="T55" fmla="*/ 2750 h 4864"/>
                      <a:gd name="T56" fmla="*/ 1000 w 2000"/>
                      <a:gd name="T57" fmla="*/ 2930 h 4864"/>
                      <a:gd name="T58" fmla="*/ 293 w 2000"/>
                      <a:gd name="T59" fmla="*/ 2910 h 4864"/>
                      <a:gd name="T60" fmla="*/ 0 w 2000"/>
                      <a:gd name="T61" fmla="*/ 2750 h 4864"/>
                      <a:gd name="T62" fmla="*/ 293 w 2000"/>
                      <a:gd name="T63" fmla="*/ 2590 h 4864"/>
                      <a:gd name="T64" fmla="*/ 1000 w 2000"/>
                      <a:gd name="T65" fmla="*/ 2570 h 4864"/>
                      <a:gd name="T66" fmla="*/ 1707 w 2000"/>
                      <a:gd name="T67" fmla="*/ 2750 h 4864"/>
                      <a:gd name="T68" fmla="*/ 2000 w 2000"/>
                      <a:gd name="T69" fmla="*/ 3070 h 4864"/>
                      <a:gd name="T70" fmla="*/ 1707 w 2000"/>
                      <a:gd name="T71" fmla="*/ 3390 h 4864"/>
                      <a:gd name="T72" fmla="*/ 1000 w 2000"/>
                      <a:gd name="T73" fmla="*/ 3570 h 4864"/>
                      <a:gd name="T74" fmla="*/ 293 w 2000"/>
                      <a:gd name="T75" fmla="*/ 3550 h 4864"/>
                      <a:gd name="T76" fmla="*/ 0 w 2000"/>
                      <a:gd name="T77" fmla="*/ 3390 h 4864"/>
                      <a:gd name="T78" fmla="*/ 293 w 2000"/>
                      <a:gd name="T79" fmla="*/ 3230 h 4864"/>
                      <a:gd name="T80" fmla="*/ 1000 w 2000"/>
                      <a:gd name="T81" fmla="*/ 3210 h 4864"/>
                      <a:gd name="T82" fmla="*/ 1707 w 2000"/>
                      <a:gd name="T83" fmla="*/ 3390 h 4864"/>
                      <a:gd name="T84" fmla="*/ 2000 w 2000"/>
                      <a:gd name="T85" fmla="*/ 3710 h 4864"/>
                      <a:gd name="T86" fmla="*/ 1707 w 2000"/>
                      <a:gd name="T87" fmla="*/ 4030 h 4864"/>
                      <a:gd name="T88" fmla="*/ 1000 w 2000"/>
                      <a:gd name="T89" fmla="*/ 4210 h 4864"/>
                      <a:gd name="T90" fmla="*/ 293 w 2000"/>
                      <a:gd name="T91" fmla="*/ 4190 h 4864"/>
                      <a:gd name="T92" fmla="*/ 0 w 2000"/>
                      <a:gd name="T93" fmla="*/ 4030 h 4864"/>
                      <a:gd name="T94" fmla="*/ 293 w 2000"/>
                      <a:gd name="T95" fmla="*/ 3870 h 4864"/>
                      <a:gd name="T96" fmla="*/ 1000 w 2000"/>
                      <a:gd name="T97" fmla="*/ 3850 h 4864"/>
                      <a:gd name="T98" fmla="*/ 1707 w 2000"/>
                      <a:gd name="T99" fmla="*/ 4030 h 4864"/>
                      <a:gd name="T100" fmla="*/ 2000 w 2000"/>
                      <a:gd name="T101" fmla="*/ 4350 h 4864"/>
                      <a:gd name="T102" fmla="*/ 1707 w 2000"/>
                      <a:gd name="T103" fmla="*/ 4670 h 4864"/>
                      <a:gd name="T104" fmla="*/ 1000 w 2000"/>
                      <a:gd name="T105" fmla="*/ 4850 h 4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19050" cmpd="sng">
                    <a:solidFill>
                      <a:schemeClr val="tx1">
                        <a:lumMod val="85000"/>
                        <a:lumOff val="15000"/>
                      </a:schemeClr>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877" name="直接连接符 876"/>
                  <p:cNvCxnSpPr/>
                  <p:nvPr>
                    <p:custDataLst>
                      <p:tags r:id="rId511"/>
                    </p:custDataLst>
                  </p:nvPr>
                </p:nvCxnSpPr>
                <p:spPr>
                  <a:xfrm>
                    <a:off x="1318420" y="1834273"/>
                    <a:ext cx="2580" cy="69457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79" name="Group 2"/>
                <p:cNvGrpSpPr/>
                <p:nvPr>
                  <p:custDataLst>
                    <p:tags r:id="rId512"/>
                  </p:custDataLst>
                </p:nvPr>
              </p:nvGrpSpPr>
              <p:grpSpPr>
                <a:xfrm>
                  <a:off x="3281826" y="1045571"/>
                  <a:ext cx="553654" cy="2856262"/>
                  <a:chOff x="3959" y="8296"/>
                  <a:chExt cx="472" cy="2706"/>
                </a:xfrm>
              </p:grpSpPr>
              <p:grpSp>
                <p:nvGrpSpPr>
                  <p:cNvPr id="689" name="Group 3"/>
                  <p:cNvGrpSpPr/>
                  <p:nvPr>
                    <p:custDataLst>
                      <p:tags r:id="rId513"/>
                    </p:custDataLst>
                  </p:nvPr>
                </p:nvGrpSpPr>
                <p:grpSpPr>
                  <a:xfrm>
                    <a:off x="3960" y="8296"/>
                    <a:ext cx="468" cy="2004"/>
                    <a:chOff x="3909" y="8381"/>
                    <a:chExt cx="468" cy="2004"/>
                  </a:xfrm>
                </p:grpSpPr>
                <p:grpSp>
                  <p:nvGrpSpPr>
                    <p:cNvPr id="711" name="Group 4"/>
                    <p:cNvGrpSpPr/>
                    <p:nvPr>
                      <p:custDataLst>
                        <p:tags r:id="rId514"/>
                      </p:custDataLst>
                    </p:nvPr>
                  </p:nvGrpSpPr>
                  <p:grpSpPr>
                    <a:xfrm>
                      <a:off x="3909" y="8381"/>
                      <a:ext cx="468" cy="2004"/>
                      <a:chOff x="3909" y="8381"/>
                      <a:chExt cx="468" cy="2004"/>
                    </a:xfrm>
                  </p:grpSpPr>
                  <p:grpSp>
                    <p:nvGrpSpPr>
                      <p:cNvPr id="713" name="Group 5"/>
                      <p:cNvGrpSpPr/>
                      <p:nvPr>
                        <p:custDataLst>
                          <p:tags r:id="rId515"/>
                        </p:custDataLst>
                      </p:nvPr>
                    </p:nvGrpSpPr>
                    <p:grpSpPr>
                      <a:xfrm>
                        <a:off x="3909" y="8673"/>
                        <a:ext cx="468" cy="1712"/>
                        <a:chOff x="3649" y="8336"/>
                        <a:chExt cx="468" cy="1712"/>
                      </a:xfrm>
                    </p:grpSpPr>
                    <p:grpSp>
                      <p:nvGrpSpPr>
                        <p:cNvPr id="717" name="Group 6"/>
                        <p:cNvGrpSpPr/>
                        <p:nvPr>
                          <p:custDataLst>
                            <p:tags r:id="rId516"/>
                          </p:custDataLst>
                        </p:nvPr>
                      </p:nvGrpSpPr>
                      <p:grpSpPr>
                        <a:xfrm>
                          <a:off x="3649" y="8336"/>
                          <a:ext cx="468" cy="1712"/>
                          <a:chOff x="3649" y="8336"/>
                          <a:chExt cx="468" cy="1712"/>
                        </a:xfrm>
                      </p:grpSpPr>
                      <p:grpSp>
                        <p:nvGrpSpPr>
                          <p:cNvPr id="860" name="Group 7"/>
                          <p:cNvGrpSpPr/>
                          <p:nvPr>
                            <p:custDataLst>
                              <p:tags r:id="rId517"/>
                            </p:custDataLst>
                          </p:nvPr>
                        </p:nvGrpSpPr>
                        <p:grpSpPr>
                          <a:xfrm>
                            <a:off x="3649" y="8336"/>
                            <a:ext cx="468" cy="1712"/>
                            <a:chOff x="5197" y="6890"/>
                            <a:chExt cx="468" cy="1712"/>
                          </a:xfrm>
                        </p:grpSpPr>
                        <p:grpSp>
                          <p:nvGrpSpPr>
                            <p:cNvPr id="862" name="Group 8"/>
                            <p:cNvGrpSpPr/>
                            <p:nvPr>
                              <p:custDataLst>
                                <p:tags r:id="rId518"/>
                              </p:custDataLst>
                            </p:nvPr>
                          </p:nvGrpSpPr>
                          <p:grpSpPr>
                            <a:xfrm>
                              <a:off x="5197" y="6890"/>
                              <a:ext cx="468" cy="1620"/>
                              <a:chOff x="3057" y="6744"/>
                              <a:chExt cx="468" cy="1620"/>
                            </a:xfrm>
                          </p:grpSpPr>
                          <p:grpSp>
                            <p:nvGrpSpPr>
                              <p:cNvPr id="870" name="Group 9"/>
                              <p:cNvGrpSpPr/>
                              <p:nvPr>
                                <p:custDataLst>
                                  <p:tags r:id="rId519"/>
                                </p:custDataLst>
                              </p:nvPr>
                            </p:nvGrpSpPr>
                            <p:grpSpPr>
                              <a:xfrm>
                                <a:off x="3060" y="6744"/>
                                <a:ext cx="465" cy="285"/>
                                <a:chOff x="3126" y="6744"/>
                                <a:chExt cx="465" cy="285"/>
                              </a:xfrm>
                            </p:grpSpPr>
                            <p:sp>
                              <p:nvSpPr>
                                <p:cNvPr id="873" name="Arc 10"/>
                                <p:cNvSpPr>
                                  <a:spLocks noChangeAspect="1"/>
                                </p:cNvSpPr>
                                <p:nvPr>
                                  <p:custDataLst>
                                    <p:tags r:id="rId520"/>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4" name="Freeform 11"/>
                                <p:cNvSpPr/>
                                <p:nvPr>
                                  <p:custDataLst>
                                    <p:tags r:id="rId521"/>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75" name="Freeform 12"/>
                                <p:cNvSpPr/>
                                <p:nvPr>
                                  <p:custDataLst>
                                    <p:tags r:id="rId522"/>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71" name="Freeform 13"/>
                              <p:cNvSpPr/>
                              <p:nvPr>
                                <p:custDataLst>
                                  <p:tags r:id="rId523"/>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72" name="Freeform 14"/>
                              <p:cNvSpPr/>
                              <p:nvPr>
                                <p:custDataLst>
                                  <p:tags r:id="rId524"/>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63" name="Group 15"/>
                            <p:cNvGrpSpPr/>
                            <p:nvPr>
                              <p:custDataLst>
                                <p:tags r:id="rId525"/>
                              </p:custDataLst>
                            </p:nvPr>
                          </p:nvGrpSpPr>
                          <p:grpSpPr>
                            <a:xfrm flipH="1" flipV="1">
                              <a:off x="5197" y="6982"/>
                              <a:ext cx="468" cy="1620"/>
                              <a:chOff x="3057" y="6744"/>
                              <a:chExt cx="468" cy="1620"/>
                            </a:xfrm>
                          </p:grpSpPr>
                          <p:grpSp>
                            <p:nvGrpSpPr>
                              <p:cNvPr id="864" name="Group 16"/>
                              <p:cNvGrpSpPr/>
                              <p:nvPr>
                                <p:custDataLst>
                                  <p:tags r:id="rId526"/>
                                </p:custDataLst>
                              </p:nvPr>
                            </p:nvGrpSpPr>
                            <p:grpSpPr>
                              <a:xfrm>
                                <a:off x="3060" y="6744"/>
                                <a:ext cx="465" cy="285"/>
                                <a:chOff x="3126" y="6744"/>
                                <a:chExt cx="465" cy="285"/>
                              </a:xfrm>
                            </p:grpSpPr>
                            <p:sp>
                              <p:nvSpPr>
                                <p:cNvPr id="867" name="Arc 17"/>
                                <p:cNvSpPr>
                                  <a:spLocks noChangeAspect="1"/>
                                </p:cNvSpPr>
                                <p:nvPr>
                                  <p:custDataLst>
                                    <p:tags r:id="rId527"/>
                                  </p:custDataLst>
                                </p:nvPr>
                              </p:nvSpPr>
                              <p:spPr bwMode="auto">
                                <a:xfrm>
                                  <a:off x="3240" y="6744"/>
                                  <a:ext cx="238" cy="285"/>
                                </a:xfrm>
                                <a:custGeom>
                                  <a:gdLst>
                                    <a:gd name="G0" fmla="+- 16789 0 0"/>
                                    <a:gd name="G1" fmla="+- 21600 0 0"/>
                                    <a:gd name="G2" fmla="+- 21600 0 0"/>
                                    <a:gd name="T0" fmla="*/ 0 w 33667"/>
                                    <a:gd name="T1" fmla="*/ 8010 h 21600"/>
                                    <a:gd name="T2" fmla="*/ 33667 w 33667"/>
                                    <a:gd name="T3" fmla="*/ 8121 h 21600"/>
                                    <a:gd name="T4" fmla="*/ 16789 w 33667"/>
                                    <a:gd name="T5" fmla="*/ 21600 h 21600"/>
                                  </a:gdLst>
                                  <a:cxnLst>
                                    <a:cxn ang="0">
                                      <a:pos x="T0" y="T1"/>
                                    </a:cxn>
                                    <a:cxn ang="0">
                                      <a:pos x="T2" y="T3"/>
                                    </a:cxn>
                                    <a:cxn ang="0">
                                      <a:pos x="T4" y="T5"/>
                                    </a:cxn>
                                  </a:cxnLst>
                                  <a:rect l="0" t="0" r="r" b="b"/>
                                  <a:pathLst>
                                    <a:path w="33667" h="21600" fill="none" extrusionOk="0">
                                      <a:moveTo>
                                        <a:pt x="-1" y="8009"/>
                                      </a:moveTo>
                                      <a:cubicBezTo>
                                        <a:pt x="4101" y="2943"/>
                                        <a:pt x="10270" y="0"/>
                                        <a:pt x="16789" y="0"/>
                                      </a:cubicBezTo>
                                      <a:cubicBezTo>
                                        <a:pt x="23357" y="0"/>
                                        <a:pt x="29568" y="2988"/>
                                        <a:pt x="33667" y="8120"/>
                                      </a:cubicBezTo>
                                    </a:path>
                                    <a:path w="33667" h="21600" stroke="0" extrusionOk="0">
                                      <a:moveTo>
                                        <a:pt x="-1" y="8009"/>
                                      </a:moveTo>
                                      <a:cubicBezTo>
                                        <a:pt x="4101" y="2943"/>
                                        <a:pt x="10270" y="0"/>
                                        <a:pt x="16789" y="0"/>
                                      </a:cubicBezTo>
                                      <a:cubicBezTo>
                                        <a:pt x="23357" y="0"/>
                                        <a:pt x="29568" y="2988"/>
                                        <a:pt x="33667" y="8120"/>
                                      </a:cubicBezTo>
                                      <a:lnTo>
                                        <a:pt x="16789"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8" name="Freeform 18"/>
                                <p:cNvSpPr/>
                                <p:nvPr>
                                  <p:custDataLst>
                                    <p:tags r:id="rId528"/>
                                  </p:custDataLst>
                                </p:nvPr>
                              </p:nvSpPr>
                              <p:spPr bwMode="auto">
                                <a:xfrm>
                                  <a:off x="3471" y="6849"/>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69" name="Freeform 19"/>
                                <p:cNvSpPr/>
                                <p:nvPr>
                                  <p:custDataLst>
                                    <p:tags r:id="rId529"/>
                                  </p:custDataLst>
                                </p:nvPr>
                              </p:nvSpPr>
                              <p:spPr bwMode="auto">
                                <a:xfrm>
                                  <a:off x="3126" y="6846"/>
                                  <a:ext cx="120" cy="1"/>
                                </a:xfrm>
                                <a:custGeom>
                                  <a:gdLst>
                                    <a:gd name="T0" fmla="*/ 0 w 120"/>
                                    <a:gd name="T1" fmla="*/ 0 h 1"/>
                                    <a:gd name="T2" fmla="*/ 120 w 120"/>
                                    <a:gd name="T3" fmla="*/ 0 h 1"/>
                                  </a:gdLst>
                                  <a:cxnLst>
                                    <a:cxn ang="0">
                                      <a:pos x="T0" y="T1"/>
                                    </a:cxn>
                                    <a:cxn ang="0">
                                      <a:pos x="T2" y="T3"/>
                                    </a:cxn>
                                  </a:cxnLst>
                                  <a:rect l="0" t="0" r="r" b="b"/>
                                  <a:pathLst>
                                    <a:path w="120" h="1">
                                      <a:moveTo>
                                        <a:pt x="0" y="0"/>
                                      </a:moveTo>
                                      <a:lnTo>
                                        <a:pt x="120" y="0"/>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65" name="Freeform 20"/>
                              <p:cNvSpPr/>
                              <p:nvPr>
                                <p:custDataLst>
                                  <p:tags r:id="rId530"/>
                                </p:custDataLst>
                              </p:nvPr>
                            </p:nvSpPr>
                            <p:spPr bwMode="auto">
                              <a:xfrm>
                                <a:off x="3522" y="6840"/>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66" name="Freeform 21"/>
                              <p:cNvSpPr/>
                              <p:nvPr>
                                <p:custDataLst>
                                  <p:tags r:id="rId531"/>
                                </p:custDataLst>
                              </p:nvPr>
                            </p:nvSpPr>
                            <p:spPr bwMode="auto">
                              <a:xfrm>
                                <a:off x="3057" y="6837"/>
                                <a:ext cx="1" cy="1524"/>
                              </a:xfrm>
                              <a:custGeom>
                                <a:gdLst>
                                  <a:gd name="T0" fmla="*/ 18 w 18"/>
                                  <a:gd name="T1" fmla="*/ 0 h 1524"/>
                                  <a:gd name="T2" fmla="*/ 0 w 18"/>
                                  <a:gd name="T3" fmla="*/ 1524 h 1524"/>
                                </a:gdLst>
                                <a:cxnLst>
                                  <a:cxn ang="0">
                                    <a:pos x="T0" y="T1"/>
                                  </a:cxn>
                                  <a:cxn ang="0">
                                    <a:pos x="T2" y="T3"/>
                                  </a:cxn>
                                </a:cxnLst>
                                <a:rect l="0" t="0" r="r" b="b"/>
                                <a:pathLst>
                                  <a:path w="18" h="1524">
                                    <a:moveTo>
                                      <a:pt x="18" y="0"/>
                                    </a:moveTo>
                                    <a:lnTo>
                                      <a:pt x="0" y="1524"/>
                                    </a:lnTo>
                                  </a:path>
                                </a:pathLst>
                              </a:custGeom>
                              <a:noFill/>
                              <a:ln w="1905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861" name="AutoShape 22"/>
                          <p:cNvSpPr>
                            <a:spLocks noChangeArrowheads="1"/>
                          </p:cNvSpPr>
                          <p:nvPr>
                            <p:custDataLst>
                              <p:tags r:id="rId532"/>
                            </p:custDataLst>
                          </p:nvPr>
                        </p:nvSpPr>
                        <p:spPr bwMode="auto">
                          <a:xfrm>
                            <a:off x="3822" y="8553"/>
                            <a:ext cx="113" cy="1259"/>
                          </a:xfrm>
                          <a:prstGeom prst="roundRect">
                            <a:avLst>
                              <a:gd name="adj" fmla="val 16667"/>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18" name="Group 23"/>
                        <p:cNvGrpSpPr/>
                        <p:nvPr>
                          <p:custDataLst>
                            <p:tags r:id="rId533"/>
                          </p:custDataLst>
                        </p:nvPr>
                      </p:nvGrpSpPr>
                      <p:grpSpPr>
                        <a:xfrm>
                          <a:off x="3945" y="8594"/>
                          <a:ext cx="79" cy="1191"/>
                          <a:chOff x="2574" y="8220"/>
                          <a:chExt cx="79" cy="1125"/>
                        </a:xfrm>
                      </p:grpSpPr>
                      <p:grpSp>
                        <p:nvGrpSpPr>
                          <p:cNvPr id="790" name="Group 24"/>
                          <p:cNvGrpSpPr/>
                          <p:nvPr>
                            <p:custDataLst>
                              <p:tags r:id="rId534"/>
                            </p:custDataLst>
                          </p:nvPr>
                        </p:nvGrpSpPr>
                        <p:grpSpPr>
                          <a:xfrm>
                            <a:off x="2574" y="8220"/>
                            <a:ext cx="79" cy="225"/>
                            <a:chOff x="2574" y="8220"/>
                            <a:chExt cx="79" cy="225"/>
                          </a:xfrm>
                        </p:grpSpPr>
                        <p:grpSp>
                          <p:nvGrpSpPr>
                            <p:cNvPr id="847" name="Group 25"/>
                            <p:cNvGrpSpPr/>
                            <p:nvPr>
                              <p:custDataLst>
                                <p:tags r:id="rId535"/>
                              </p:custDataLst>
                            </p:nvPr>
                          </p:nvGrpSpPr>
                          <p:grpSpPr>
                            <a:xfrm>
                              <a:off x="2574" y="8355"/>
                              <a:ext cx="57" cy="45"/>
                              <a:chOff x="2574" y="8355"/>
                              <a:chExt cx="57" cy="45"/>
                            </a:xfrm>
                          </p:grpSpPr>
                          <p:sp>
                            <p:nvSpPr>
                              <p:cNvPr id="858" name="Line 26"/>
                              <p:cNvSpPr>
                                <a:spLocks noChangeShapeType="1"/>
                              </p:cNvSpPr>
                              <p:nvPr>
                                <p:custDataLst>
                                  <p:tags r:id="rId53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9" name="Line 27"/>
                              <p:cNvSpPr>
                                <a:spLocks noChangeShapeType="1"/>
                              </p:cNvSpPr>
                              <p:nvPr>
                                <p:custDataLst>
                                  <p:tags r:id="rId53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48" name="Group 28"/>
                            <p:cNvGrpSpPr/>
                            <p:nvPr>
                              <p:custDataLst>
                                <p:tags r:id="rId538"/>
                              </p:custDataLst>
                            </p:nvPr>
                          </p:nvGrpSpPr>
                          <p:grpSpPr>
                            <a:xfrm>
                              <a:off x="2574" y="8310"/>
                              <a:ext cx="57" cy="45"/>
                              <a:chOff x="2574" y="8355"/>
                              <a:chExt cx="57" cy="45"/>
                            </a:xfrm>
                          </p:grpSpPr>
                          <p:sp>
                            <p:nvSpPr>
                              <p:cNvPr id="856" name="Line 29"/>
                              <p:cNvSpPr>
                                <a:spLocks noChangeShapeType="1"/>
                              </p:cNvSpPr>
                              <p:nvPr>
                                <p:custDataLst>
                                  <p:tags r:id="rId53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7" name="Line 30"/>
                              <p:cNvSpPr>
                                <a:spLocks noChangeShapeType="1"/>
                              </p:cNvSpPr>
                              <p:nvPr>
                                <p:custDataLst>
                                  <p:tags r:id="rId54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49" name="Group 31"/>
                            <p:cNvGrpSpPr/>
                            <p:nvPr>
                              <p:custDataLst>
                                <p:tags r:id="rId541"/>
                              </p:custDataLst>
                            </p:nvPr>
                          </p:nvGrpSpPr>
                          <p:grpSpPr>
                            <a:xfrm>
                              <a:off x="2574" y="8265"/>
                              <a:ext cx="57" cy="45"/>
                              <a:chOff x="2574" y="8355"/>
                              <a:chExt cx="57" cy="45"/>
                            </a:xfrm>
                          </p:grpSpPr>
                          <p:sp>
                            <p:nvSpPr>
                              <p:cNvPr id="854" name="Line 32"/>
                              <p:cNvSpPr>
                                <a:spLocks noChangeShapeType="1"/>
                              </p:cNvSpPr>
                              <p:nvPr>
                                <p:custDataLst>
                                  <p:tags r:id="rId54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5" name="Line 33"/>
                              <p:cNvSpPr>
                                <a:spLocks noChangeShapeType="1"/>
                              </p:cNvSpPr>
                              <p:nvPr>
                                <p:custDataLst>
                                  <p:tags r:id="rId54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50" name="Line 34"/>
                            <p:cNvSpPr>
                              <a:spLocks noChangeShapeType="1"/>
                            </p:cNvSpPr>
                            <p:nvPr>
                              <p:custDataLst>
                                <p:tags r:id="rId544"/>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1" name="Line 35"/>
                            <p:cNvSpPr>
                              <a:spLocks noChangeShapeType="1"/>
                            </p:cNvSpPr>
                            <p:nvPr>
                              <p:custDataLst>
                                <p:tags r:id="rId54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2" name="Line 36"/>
                            <p:cNvSpPr>
                              <a:spLocks noChangeShapeType="1"/>
                            </p:cNvSpPr>
                            <p:nvPr>
                              <p:custDataLst>
                                <p:tags r:id="rId546"/>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53" name="Line 37"/>
                            <p:cNvSpPr>
                              <a:spLocks noChangeShapeType="1"/>
                            </p:cNvSpPr>
                            <p:nvPr>
                              <p:custDataLst>
                                <p:tags r:id="rId547"/>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1" name="Group 38"/>
                          <p:cNvGrpSpPr/>
                          <p:nvPr>
                            <p:custDataLst>
                              <p:tags r:id="rId548"/>
                            </p:custDataLst>
                          </p:nvPr>
                        </p:nvGrpSpPr>
                        <p:grpSpPr>
                          <a:xfrm>
                            <a:off x="2574" y="8445"/>
                            <a:ext cx="79" cy="225"/>
                            <a:chOff x="2574" y="8220"/>
                            <a:chExt cx="79" cy="225"/>
                          </a:xfrm>
                        </p:grpSpPr>
                        <p:grpSp>
                          <p:nvGrpSpPr>
                            <p:cNvPr id="834" name="Group 39"/>
                            <p:cNvGrpSpPr/>
                            <p:nvPr>
                              <p:custDataLst>
                                <p:tags r:id="rId549"/>
                              </p:custDataLst>
                            </p:nvPr>
                          </p:nvGrpSpPr>
                          <p:grpSpPr>
                            <a:xfrm>
                              <a:off x="2574" y="8355"/>
                              <a:ext cx="57" cy="45"/>
                              <a:chOff x="2574" y="8355"/>
                              <a:chExt cx="57" cy="45"/>
                            </a:xfrm>
                          </p:grpSpPr>
                          <p:sp>
                            <p:nvSpPr>
                              <p:cNvPr id="845" name="Line 40"/>
                              <p:cNvSpPr>
                                <a:spLocks noChangeShapeType="1"/>
                              </p:cNvSpPr>
                              <p:nvPr>
                                <p:custDataLst>
                                  <p:tags r:id="rId55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6" name="Line 41"/>
                              <p:cNvSpPr>
                                <a:spLocks noChangeShapeType="1"/>
                              </p:cNvSpPr>
                              <p:nvPr>
                                <p:custDataLst>
                                  <p:tags r:id="rId55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35" name="Group 42"/>
                            <p:cNvGrpSpPr/>
                            <p:nvPr>
                              <p:custDataLst>
                                <p:tags r:id="rId552"/>
                              </p:custDataLst>
                            </p:nvPr>
                          </p:nvGrpSpPr>
                          <p:grpSpPr>
                            <a:xfrm>
                              <a:off x="2574" y="8310"/>
                              <a:ext cx="57" cy="45"/>
                              <a:chOff x="2574" y="8355"/>
                              <a:chExt cx="57" cy="45"/>
                            </a:xfrm>
                          </p:grpSpPr>
                          <p:sp>
                            <p:nvSpPr>
                              <p:cNvPr id="843" name="Line 43"/>
                              <p:cNvSpPr>
                                <a:spLocks noChangeShapeType="1"/>
                              </p:cNvSpPr>
                              <p:nvPr>
                                <p:custDataLst>
                                  <p:tags r:id="rId55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4" name="Line 44"/>
                              <p:cNvSpPr>
                                <a:spLocks noChangeShapeType="1"/>
                              </p:cNvSpPr>
                              <p:nvPr>
                                <p:custDataLst>
                                  <p:tags r:id="rId55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36" name="Group 45"/>
                            <p:cNvGrpSpPr/>
                            <p:nvPr>
                              <p:custDataLst>
                                <p:tags r:id="rId555"/>
                              </p:custDataLst>
                            </p:nvPr>
                          </p:nvGrpSpPr>
                          <p:grpSpPr>
                            <a:xfrm>
                              <a:off x="2574" y="8265"/>
                              <a:ext cx="57" cy="45"/>
                              <a:chOff x="2574" y="8355"/>
                              <a:chExt cx="57" cy="45"/>
                            </a:xfrm>
                          </p:grpSpPr>
                          <p:sp>
                            <p:nvSpPr>
                              <p:cNvPr id="841" name="Line 46"/>
                              <p:cNvSpPr>
                                <a:spLocks noChangeShapeType="1"/>
                              </p:cNvSpPr>
                              <p:nvPr>
                                <p:custDataLst>
                                  <p:tags r:id="rId55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2" name="Line 47"/>
                              <p:cNvSpPr>
                                <a:spLocks noChangeShapeType="1"/>
                              </p:cNvSpPr>
                              <p:nvPr>
                                <p:custDataLst>
                                  <p:tags r:id="rId55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37" name="Line 48"/>
                            <p:cNvSpPr>
                              <a:spLocks noChangeShapeType="1"/>
                            </p:cNvSpPr>
                            <p:nvPr>
                              <p:custDataLst>
                                <p:tags r:id="rId558"/>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38" name="Line 49"/>
                            <p:cNvSpPr>
                              <a:spLocks noChangeShapeType="1"/>
                            </p:cNvSpPr>
                            <p:nvPr>
                              <p:custDataLst>
                                <p:tags r:id="rId55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39" name="Line 50"/>
                            <p:cNvSpPr>
                              <a:spLocks noChangeShapeType="1"/>
                            </p:cNvSpPr>
                            <p:nvPr>
                              <p:custDataLst>
                                <p:tags r:id="rId560"/>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40" name="Line 51"/>
                            <p:cNvSpPr>
                              <a:spLocks noChangeShapeType="1"/>
                            </p:cNvSpPr>
                            <p:nvPr>
                              <p:custDataLst>
                                <p:tags r:id="rId561"/>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2" name="Group 52"/>
                          <p:cNvGrpSpPr/>
                          <p:nvPr>
                            <p:custDataLst>
                              <p:tags r:id="rId562"/>
                            </p:custDataLst>
                          </p:nvPr>
                        </p:nvGrpSpPr>
                        <p:grpSpPr>
                          <a:xfrm>
                            <a:off x="2574" y="8670"/>
                            <a:ext cx="79" cy="225"/>
                            <a:chOff x="2574" y="8220"/>
                            <a:chExt cx="79" cy="225"/>
                          </a:xfrm>
                        </p:grpSpPr>
                        <p:grpSp>
                          <p:nvGrpSpPr>
                            <p:cNvPr id="821" name="Group 53"/>
                            <p:cNvGrpSpPr/>
                            <p:nvPr>
                              <p:custDataLst>
                                <p:tags r:id="rId563"/>
                              </p:custDataLst>
                            </p:nvPr>
                          </p:nvGrpSpPr>
                          <p:grpSpPr>
                            <a:xfrm>
                              <a:off x="2574" y="8355"/>
                              <a:ext cx="57" cy="45"/>
                              <a:chOff x="2574" y="8355"/>
                              <a:chExt cx="57" cy="45"/>
                            </a:xfrm>
                          </p:grpSpPr>
                          <p:sp>
                            <p:nvSpPr>
                              <p:cNvPr id="832" name="Line 54"/>
                              <p:cNvSpPr>
                                <a:spLocks noChangeShapeType="1"/>
                              </p:cNvSpPr>
                              <p:nvPr>
                                <p:custDataLst>
                                  <p:tags r:id="rId56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33" name="Line 55"/>
                              <p:cNvSpPr>
                                <a:spLocks noChangeShapeType="1"/>
                              </p:cNvSpPr>
                              <p:nvPr>
                                <p:custDataLst>
                                  <p:tags r:id="rId56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22" name="Group 56"/>
                            <p:cNvGrpSpPr/>
                            <p:nvPr>
                              <p:custDataLst>
                                <p:tags r:id="rId566"/>
                              </p:custDataLst>
                            </p:nvPr>
                          </p:nvGrpSpPr>
                          <p:grpSpPr>
                            <a:xfrm>
                              <a:off x="2574" y="8310"/>
                              <a:ext cx="57" cy="45"/>
                              <a:chOff x="2574" y="8355"/>
                              <a:chExt cx="57" cy="45"/>
                            </a:xfrm>
                          </p:grpSpPr>
                          <p:sp>
                            <p:nvSpPr>
                              <p:cNvPr id="830" name="Line 57"/>
                              <p:cNvSpPr>
                                <a:spLocks noChangeShapeType="1"/>
                              </p:cNvSpPr>
                              <p:nvPr>
                                <p:custDataLst>
                                  <p:tags r:id="rId56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31" name="Line 58"/>
                              <p:cNvSpPr>
                                <a:spLocks noChangeShapeType="1"/>
                              </p:cNvSpPr>
                              <p:nvPr>
                                <p:custDataLst>
                                  <p:tags r:id="rId56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23" name="Group 59"/>
                            <p:cNvGrpSpPr/>
                            <p:nvPr>
                              <p:custDataLst>
                                <p:tags r:id="rId569"/>
                              </p:custDataLst>
                            </p:nvPr>
                          </p:nvGrpSpPr>
                          <p:grpSpPr>
                            <a:xfrm>
                              <a:off x="2574" y="8265"/>
                              <a:ext cx="57" cy="45"/>
                              <a:chOff x="2574" y="8355"/>
                              <a:chExt cx="57" cy="45"/>
                            </a:xfrm>
                          </p:grpSpPr>
                          <p:sp>
                            <p:nvSpPr>
                              <p:cNvPr id="828" name="Line 60"/>
                              <p:cNvSpPr>
                                <a:spLocks noChangeShapeType="1"/>
                              </p:cNvSpPr>
                              <p:nvPr>
                                <p:custDataLst>
                                  <p:tags r:id="rId57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9" name="Line 61"/>
                              <p:cNvSpPr>
                                <a:spLocks noChangeShapeType="1"/>
                              </p:cNvSpPr>
                              <p:nvPr>
                                <p:custDataLst>
                                  <p:tags r:id="rId57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24" name="Line 62"/>
                            <p:cNvSpPr>
                              <a:spLocks noChangeShapeType="1"/>
                            </p:cNvSpPr>
                            <p:nvPr>
                              <p:custDataLst>
                                <p:tags r:id="rId572"/>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5" name="Line 63"/>
                            <p:cNvSpPr>
                              <a:spLocks noChangeShapeType="1"/>
                            </p:cNvSpPr>
                            <p:nvPr>
                              <p:custDataLst>
                                <p:tags r:id="rId57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6" name="Line 64"/>
                            <p:cNvSpPr>
                              <a:spLocks noChangeShapeType="1"/>
                            </p:cNvSpPr>
                            <p:nvPr>
                              <p:custDataLst>
                                <p:tags r:id="rId574"/>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7" name="Line 65"/>
                            <p:cNvSpPr>
                              <a:spLocks noChangeShapeType="1"/>
                            </p:cNvSpPr>
                            <p:nvPr>
                              <p:custDataLst>
                                <p:tags r:id="rId575"/>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3" name="Group 66"/>
                          <p:cNvGrpSpPr/>
                          <p:nvPr>
                            <p:custDataLst>
                              <p:tags r:id="rId576"/>
                            </p:custDataLst>
                          </p:nvPr>
                        </p:nvGrpSpPr>
                        <p:grpSpPr>
                          <a:xfrm>
                            <a:off x="2574" y="8895"/>
                            <a:ext cx="79" cy="225"/>
                            <a:chOff x="2574" y="8220"/>
                            <a:chExt cx="79" cy="225"/>
                          </a:xfrm>
                        </p:grpSpPr>
                        <p:grpSp>
                          <p:nvGrpSpPr>
                            <p:cNvPr id="808" name="Group 67"/>
                            <p:cNvGrpSpPr/>
                            <p:nvPr>
                              <p:custDataLst>
                                <p:tags r:id="rId577"/>
                              </p:custDataLst>
                            </p:nvPr>
                          </p:nvGrpSpPr>
                          <p:grpSpPr>
                            <a:xfrm>
                              <a:off x="2574" y="8355"/>
                              <a:ext cx="57" cy="45"/>
                              <a:chOff x="2574" y="8355"/>
                              <a:chExt cx="57" cy="45"/>
                            </a:xfrm>
                          </p:grpSpPr>
                          <p:sp>
                            <p:nvSpPr>
                              <p:cNvPr id="819" name="Line 68"/>
                              <p:cNvSpPr>
                                <a:spLocks noChangeShapeType="1"/>
                              </p:cNvSpPr>
                              <p:nvPr>
                                <p:custDataLst>
                                  <p:tags r:id="rId57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20" name="Line 69"/>
                              <p:cNvSpPr>
                                <a:spLocks noChangeShapeType="1"/>
                              </p:cNvSpPr>
                              <p:nvPr>
                                <p:custDataLst>
                                  <p:tags r:id="rId57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09" name="Group 70"/>
                            <p:cNvGrpSpPr/>
                            <p:nvPr>
                              <p:custDataLst>
                                <p:tags r:id="rId580"/>
                              </p:custDataLst>
                            </p:nvPr>
                          </p:nvGrpSpPr>
                          <p:grpSpPr>
                            <a:xfrm>
                              <a:off x="2574" y="8310"/>
                              <a:ext cx="57" cy="45"/>
                              <a:chOff x="2574" y="8355"/>
                              <a:chExt cx="57" cy="45"/>
                            </a:xfrm>
                          </p:grpSpPr>
                          <p:sp>
                            <p:nvSpPr>
                              <p:cNvPr id="817" name="Line 71"/>
                              <p:cNvSpPr>
                                <a:spLocks noChangeShapeType="1"/>
                              </p:cNvSpPr>
                              <p:nvPr>
                                <p:custDataLst>
                                  <p:tags r:id="rId58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18" name="Line 72"/>
                              <p:cNvSpPr>
                                <a:spLocks noChangeShapeType="1"/>
                              </p:cNvSpPr>
                              <p:nvPr>
                                <p:custDataLst>
                                  <p:tags r:id="rId58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810" name="Group 73"/>
                            <p:cNvGrpSpPr/>
                            <p:nvPr>
                              <p:custDataLst>
                                <p:tags r:id="rId583"/>
                              </p:custDataLst>
                            </p:nvPr>
                          </p:nvGrpSpPr>
                          <p:grpSpPr>
                            <a:xfrm>
                              <a:off x="2574" y="8265"/>
                              <a:ext cx="57" cy="45"/>
                              <a:chOff x="2574" y="8355"/>
                              <a:chExt cx="57" cy="45"/>
                            </a:xfrm>
                          </p:grpSpPr>
                          <p:sp>
                            <p:nvSpPr>
                              <p:cNvPr id="815" name="Line 74"/>
                              <p:cNvSpPr>
                                <a:spLocks noChangeShapeType="1"/>
                              </p:cNvSpPr>
                              <p:nvPr>
                                <p:custDataLst>
                                  <p:tags r:id="rId58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16" name="Line 75"/>
                              <p:cNvSpPr>
                                <a:spLocks noChangeShapeType="1"/>
                              </p:cNvSpPr>
                              <p:nvPr>
                                <p:custDataLst>
                                  <p:tags r:id="rId58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811" name="Line 76"/>
                            <p:cNvSpPr>
                              <a:spLocks noChangeShapeType="1"/>
                            </p:cNvSpPr>
                            <p:nvPr>
                              <p:custDataLst>
                                <p:tags r:id="rId586"/>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12" name="Line 77"/>
                            <p:cNvSpPr>
                              <a:spLocks noChangeShapeType="1"/>
                            </p:cNvSpPr>
                            <p:nvPr>
                              <p:custDataLst>
                                <p:tags r:id="rId58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13" name="Line 78"/>
                            <p:cNvSpPr>
                              <a:spLocks noChangeShapeType="1"/>
                            </p:cNvSpPr>
                            <p:nvPr>
                              <p:custDataLst>
                                <p:tags r:id="rId588"/>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14" name="Line 79"/>
                            <p:cNvSpPr>
                              <a:spLocks noChangeShapeType="1"/>
                            </p:cNvSpPr>
                            <p:nvPr>
                              <p:custDataLst>
                                <p:tags r:id="rId589"/>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4" name="Group 80"/>
                          <p:cNvGrpSpPr/>
                          <p:nvPr>
                            <p:custDataLst>
                              <p:tags r:id="rId590"/>
                            </p:custDataLst>
                          </p:nvPr>
                        </p:nvGrpSpPr>
                        <p:grpSpPr>
                          <a:xfrm>
                            <a:off x="2574" y="9120"/>
                            <a:ext cx="79" cy="225"/>
                            <a:chOff x="2574" y="8220"/>
                            <a:chExt cx="79" cy="225"/>
                          </a:xfrm>
                        </p:grpSpPr>
                        <p:grpSp>
                          <p:nvGrpSpPr>
                            <p:cNvPr id="795" name="Group 81"/>
                            <p:cNvGrpSpPr/>
                            <p:nvPr>
                              <p:custDataLst>
                                <p:tags r:id="rId591"/>
                              </p:custDataLst>
                            </p:nvPr>
                          </p:nvGrpSpPr>
                          <p:grpSpPr>
                            <a:xfrm>
                              <a:off x="2574" y="8355"/>
                              <a:ext cx="57" cy="45"/>
                              <a:chOff x="2574" y="8355"/>
                              <a:chExt cx="57" cy="45"/>
                            </a:xfrm>
                          </p:grpSpPr>
                          <p:sp>
                            <p:nvSpPr>
                              <p:cNvPr id="806" name="Line 82"/>
                              <p:cNvSpPr>
                                <a:spLocks noChangeShapeType="1"/>
                              </p:cNvSpPr>
                              <p:nvPr>
                                <p:custDataLst>
                                  <p:tags r:id="rId59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7" name="Line 83"/>
                              <p:cNvSpPr>
                                <a:spLocks noChangeShapeType="1"/>
                              </p:cNvSpPr>
                              <p:nvPr>
                                <p:custDataLst>
                                  <p:tags r:id="rId59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6" name="Group 84"/>
                            <p:cNvGrpSpPr/>
                            <p:nvPr>
                              <p:custDataLst>
                                <p:tags r:id="rId594"/>
                              </p:custDataLst>
                            </p:nvPr>
                          </p:nvGrpSpPr>
                          <p:grpSpPr>
                            <a:xfrm>
                              <a:off x="2574" y="8310"/>
                              <a:ext cx="57" cy="45"/>
                              <a:chOff x="2574" y="8355"/>
                              <a:chExt cx="57" cy="45"/>
                            </a:xfrm>
                          </p:grpSpPr>
                          <p:sp>
                            <p:nvSpPr>
                              <p:cNvPr id="804" name="Line 85"/>
                              <p:cNvSpPr>
                                <a:spLocks noChangeShapeType="1"/>
                              </p:cNvSpPr>
                              <p:nvPr>
                                <p:custDataLst>
                                  <p:tags r:id="rId59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5" name="Line 86"/>
                              <p:cNvSpPr>
                                <a:spLocks noChangeShapeType="1"/>
                              </p:cNvSpPr>
                              <p:nvPr>
                                <p:custDataLst>
                                  <p:tags r:id="rId59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97" name="Group 87"/>
                            <p:cNvGrpSpPr/>
                            <p:nvPr>
                              <p:custDataLst>
                                <p:tags r:id="rId597"/>
                              </p:custDataLst>
                            </p:nvPr>
                          </p:nvGrpSpPr>
                          <p:grpSpPr>
                            <a:xfrm>
                              <a:off x="2574" y="8265"/>
                              <a:ext cx="57" cy="45"/>
                              <a:chOff x="2574" y="8355"/>
                              <a:chExt cx="57" cy="45"/>
                            </a:xfrm>
                          </p:grpSpPr>
                          <p:sp>
                            <p:nvSpPr>
                              <p:cNvPr id="802" name="Line 88"/>
                              <p:cNvSpPr>
                                <a:spLocks noChangeShapeType="1"/>
                              </p:cNvSpPr>
                              <p:nvPr>
                                <p:custDataLst>
                                  <p:tags r:id="rId59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3" name="Line 89"/>
                              <p:cNvSpPr>
                                <a:spLocks noChangeShapeType="1"/>
                              </p:cNvSpPr>
                              <p:nvPr>
                                <p:custDataLst>
                                  <p:tags r:id="rId59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98" name="Line 90"/>
                            <p:cNvSpPr>
                              <a:spLocks noChangeShapeType="1"/>
                            </p:cNvSpPr>
                            <p:nvPr>
                              <p:custDataLst>
                                <p:tags r:id="rId600"/>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99" name="Line 91"/>
                            <p:cNvSpPr>
                              <a:spLocks noChangeShapeType="1"/>
                            </p:cNvSpPr>
                            <p:nvPr>
                              <p:custDataLst>
                                <p:tags r:id="rId60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0" name="Line 92"/>
                            <p:cNvSpPr>
                              <a:spLocks noChangeShapeType="1"/>
                            </p:cNvSpPr>
                            <p:nvPr>
                              <p:custDataLst>
                                <p:tags r:id="rId602"/>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801" name="Line 93"/>
                            <p:cNvSpPr>
                              <a:spLocks noChangeShapeType="1"/>
                            </p:cNvSpPr>
                            <p:nvPr>
                              <p:custDataLst>
                                <p:tags r:id="rId603"/>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nvGrpSpPr>
                        <p:cNvPr id="719" name="Group 94"/>
                        <p:cNvGrpSpPr/>
                        <p:nvPr>
                          <p:custDataLst>
                            <p:tags r:id="rId604"/>
                          </p:custDataLst>
                        </p:nvPr>
                      </p:nvGrpSpPr>
                      <p:grpSpPr>
                        <a:xfrm flipH="1">
                          <a:off x="3735" y="8595"/>
                          <a:ext cx="79" cy="1191"/>
                          <a:chOff x="2574" y="8220"/>
                          <a:chExt cx="79" cy="1125"/>
                        </a:xfrm>
                      </p:grpSpPr>
                      <p:grpSp>
                        <p:nvGrpSpPr>
                          <p:cNvPr id="720" name="Group 95"/>
                          <p:cNvGrpSpPr/>
                          <p:nvPr>
                            <p:custDataLst>
                              <p:tags r:id="rId605"/>
                            </p:custDataLst>
                          </p:nvPr>
                        </p:nvGrpSpPr>
                        <p:grpSpPr>
                          <a:xfrm>
                            <a:off x="2574" y="8220"/>
                            <a:ext cx="79" cy="225"/>
                            <a:chOff x="2574" y="8220"/>
                            <a:chExt cx="79" cy="225"/>
                          </a:xfrm>
                        </p:grpSpPr>
                        <p:grpSp>
                          <p:nvGrpSpPr>
                            <p:cNvPr id="777" name="Group 96"/>
                            <p:cNvGrpSpPr/>
                            <p:nvPr>
                              <p:custDataLst>
                                <p:tags r:id="rId606"/>
                              </p:custDataLst>
                            </p:nvPr>
                          </p:nvGrpSpPr>
                          <p:grpSpPr>
                            <a:xfrm>
                              <a:off x="2574" y="8355"/>
                              <a:ext cx="57" cy="45"/>
                              <a:chOff x="2574" y="8355"/>
                              <a:chExt cx="57" cy="45"/>
                            </a:xfrm>
                          </p:grpSpPr>
                          <p:sp>
                            <p:nvSpPr>
                              <p:cNvPr id="788" name="Line 97"/>
                              <p:cNvSpPr>
                                <a:spLocks noChangeShapeType="1"/>
                              </p:cNvSpPr>
                              <p:nvPr>
                                <p:custDataLst>
                                  <p:tags r:id="rId60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9" name="Line 98"/>
                              <p:cNvSpPr>
                                <a:spLocks noChangeShapeType="1"/>
                              </p:cNvSpPr>
                              <p:nvPr>
                                <p:custDataLst>
                                  <p:tags r:id="rId60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78" name="Group 99"/>
                            <p:cNvGrpSpPr/>
                            <p:nvPr>
                              <p:custDataLst>
                                <p:tags r:id="rId609"/>
                              </p:custDataLst>
                            </p:nvPr>
                          </p:nvGrpSpPr>
                          <p:grpSpPr>
                            <a:xfrm>
                              <a:off x="2574" y="8310"/>
                              <a:ext cx="57" cy="45"/>
                              <a:chOff x="2574" y="8355"/>
                              <a:chExt cx="57" cy="45"/>
                            </a:xfrm>
                          </p:grpSpPr>
                          <p:sp>
                            <p:nvSpPr>
                              <p:cNvPr id="786" name="Line 100"/>
                              <p:cNvSpPr>
                                <a:spLocks noChangeShapeType="1"/>
                              </p:cNvSpPr>
                              <p:nvPr>
                                <p:custDataLst>
                                  <p:tags r:id="rId61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7" name="Line 101"/>
                              <p:cNvSpPr>
                                <a:spLocks noChangeShapeType="1"/>
                              </p:cNvSpPr>
                              <p:nvPr>
                                <p:custDataLst>
                                  <p:tags r:id="rId611"/>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79" name="Group 102"/>
                            <p:cNvGrpSpPr/>
                            <p:nvPr>
                              <p:custDataLst>
                                <p:tags r:id="rId612"/>
                              </p:custDataLst>
                            </p:nvPr>
                          </p:nvGrpSpPr>
                          <p:grpSpPr>
                            <a:xfrm>
                              <a:off x="2574" y="8265"/>
                              <a:ext cx="57" cy="45"/>
                              <a:chOff x="2574" y="8355"/>
                              <a:chExt cx="57" cy="45"/>
                            </a:xfrm>
                          </p:grpSpPr>
                          <p:sp>
                            <p:nvSpPr>
                              <p:cNvPr id="784" name="Line 103"/>
                              <p:cNvSpPr>
                                <a:spLocks noChangeShapeType="1"/>
                              </p:cNvSpPr>
                              <p:nvPr>
                                <p:custDataLst>
                                  <p:tags r:id="rId61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5" name="Line 104"/>
                              <p:cNvSpPr>
                                <a:spLocks noChangeShapeType="1"/>
                              </p:cNvSpPr>
                              <p:nvPr>
                                <p:custDataLst>
                                  <p:tags r:id="rId61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80" name="Line 105"/>
                            <p:cNvSpPr>
                              <a:spLocks noChangeShapeType="1"/>
                            </p:cNvSpPr>
                            <p:nvPr>
                              <p:custDataLst>
                                <p:tags r:id="rId615"/>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1" name="Line 106"/>
                            <p:cNvSpPr>
                              <a:spLocks noChangeShapeType="1"/>
                            </p:cNvSpPr>
                            <p:nvPr>
                              <p:custDataLst>
                                <p:tags r:id="rId61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2" name="Line 107"/>
                            <p:cNvSpPr>
                              <a:spLocks noChangeShapeType="1"/>
                            </p:cNvSpPr>
                            <p:nvPr>
                              <p:custDataLst>
                                <p:tags r:id="rId617"/>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83" name="Line 108"/>
                            <p:cNvSpPr>
                              <a:spLocks noChangeShapeType="1"/>
                            </p:cNvSpPr>
                            <p:nvPr>
                              <p:custDataLst>
                                <p:tags r:id="rId618"/>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1" name="Group 109"/>
                          <p:cNvGrpSpPr/>
                          <p:nvPr>
                            <p:custDataLst>
                              <p:tags r:id="rId619"/>
                            </p:custDataLst>
                          </p:nvPr>
                        </p:nvGrpSpPr>
                        <p:grpSpPr>
                          <a:xfrm>
                            <a:off x="2574" y="8445"/>
                            <a:ext cx="79" cy="225"/>
                            <a:chOff x="2574" y="8220"/>
                            <a:chExt cx="79" cy="225"/>
                          </a:xfrm>
                        </p:grpSpPr>
                        <p:grpSp>
                          <p:nvGrpSpPr>
                            <p:cNvPr id="764" name="Group 110"/>
                            <p:cNvGrpSpPr/>
                            <p:nvPr>
                              <p:custDataLst>
                                <p:tags r:id="rId620"/>
                              </p:custDataLst>
                            </p:nvPr>
                          </p:nvGrpSpPr>
                          <p:grpSpPr>
                            <a:xfrm>
                              <a:off x="2574" y="8355"/>
                              <a:ext cx="57" cy="45"/>
                              <a:chOff x="2574" y="8355"/>
                              <a:chExt cx="57" cy="45"/>
                            </a:xfrm>
                          </p:grpSpPr>
                          <p:sp>
                            <p:nvSpPr>
                              <p:cNvPr id="775" name="Line 111"/>
                              <p:cNvSpPr>
                                <a:spLocks noChangeShapeType="1"/>
                              </p:cNvSpPr>
                              <p:nvPr>
                                <p:custDataLst>
                                  <p:tags r:id="rId62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6" name="Line 112"/>
                              <p:cNvSpPr>
                                <a:spLocks noChangeShapeType="1"/>
                              </p:cNvSpPr>
                              <p:nvPr>
                                <p:custDataLst>
                                  <p:tags r:id="rId62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65" name="Group 113"/>
                            <p:cNvGrpSpPr/>
                            <p:nvPr>
                              <p:custDataLst>
                                <p:tags r:id="rId623"/>
                              </p:custDataLst>
                            </p:nvPr>
                          </p:nvGrpSpPr>
                          <p:grpSpPr>
                            <a:xfrm>
                              <a:off x="2574" y="8310"/>
                              <a:ext cx="57" cy="45"/>
                              <a:chOff x="2574" y="8355"/>
                              <a:chExt cx="57" cy="45"/>
                            </a:xfrm>
                          </p:grpSpPr>
                          <p:sp>
                            <p:nvSpPr>
                              <p:cNvPr id="773" name="Line 114"/>
                              <p:cNvSpPr>
                                <a:spLocks noChangeShapeType="1"/>
                              </p:cNvSpPr>
                              <p:nvPr>
                                <p:custDataLst>
                                  <p:tags r:id="rId62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4" name="Line 115"/>
                              <p:cNvSpPr>
                                <a:spLocks noChangeShapeType="1"/>
                              </p:cNvSpPr>
                              <p:nvPr>
                                <p:custDataLst>
                                  <p:tags r:id="rId625"/>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66" name="Group 116"/>
                            <p:cNvGrpSpPr/>
                            <p:nvPr>
                              <p:custDataLst>
                                <p:tags r:id="rId626"/>
                              </p:custDataLst>
                            </p:nvPr>
                          </p:nvGrpSpPr>
                          <p:grpSpPr>
                            <a:xfrm>
                              <a:off x="2574" y="8265"/>
                              <a:ext cx="57" cy="45"/>
                              <a:chOff x="2574" y="8355"/>
                              <a:chExt cx="57" cy="45"/>
                            </a:xfrm>
                          </p:grpSpPr>
                          <p:sp>
                            <p:nvSpPr>
                              <p:cNvPr id="771" name="Line 117"/>
                              <p:cNvSpPr>
                                <a:spLocks noChangeShapeType="1"/>
                              </p:cNvSpPr>
                              <p:nvPr>
                                <p:custDataLst>
                                  <p:tags r:id="rId627"/>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2" name="Line 118"/>
                              <p:cNvSpPr>
                                <a:spLocks noChangeShapeType="1"/>
                              </p:cNvSpPr>
                              <p:nvPr>
                                <p:custDataLst>
                                  <p:tags r:id="rId628"/>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67" name="Line 119"/>
                            <p:cNvSpPr>
                              <a:spLocks noChangeShapeType="1"/>
                            </p:cNvSpPr>
                            <p:nvPr>
                              <p:custDataLst>
                                <p:tags r:id="rId629"/>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8" name="Line 120"/>
                            <p:cNvSpPr>
                              <a:spLocks noChangeShapeType="1"/>
                            </p:cNvSpPr>
                            <p:nvPr>
                              <p:custDataLst>
                                <p:tags r:id="rId630"/>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9" name="Line 121"/>
                            <p:cNvSpPr>
                              <a:spLocks noChangeShapeType="1"/>
                            </p:cNvSpPr>
                            <p:nvPr>
                              <p:custDataLst>
                                <p:tags r:id="rId631"/>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70" name="Line 122"/>
                            <p:cNvSpPr>
                              <a:spLocks noChangeShapeType="1"/>
                            </p:cNvSpPr>
                            <p:nvPr>
                              <p:custDataLst>
                                <p:tags r:id="rId632"/>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2" name="Group 123"/>
                          <p:cNvGrpSpPr/>
                          <p:nvPr>
                            <p:custDataLst>
                              <p:tags r:id="rId633"/>
                            </p:custDataLst>
                          </p:nvPr>
                        </p:nvGrpSpPr>
                        <p:grpSpPr>
                          <a:xfrm>
                            <a:off x="2574" y="8670"/>
                            <a:ext cx="79" cy="225"/>
                            <a:chOff x="2574" y="8220"/>
                            <a:chExt cx="79" cy="225"/>
                          </a:xfrm>
                        </p:grpSpPr>
                        <p:grpSp>
                          <p:nvGrpSpPr>
                            <p:cNvPr id="751" name="Group 124"/>
                            <p:cNvGrpSpPr/>
                            <p:nvPr>
                              <p:custDataLst>
                                <p:tags r:id="rId634"/>
                              </p:custDataLst>
                            </p:nvPr>
                          </p:nvGrpSpPr>
                          <p:grpSpPr>
                            <a:xfrm>
                              <a:off x="2574" y="8355"/>
                              <a:ext cx="57" cy="45"/>
                              <a:chOff x="2574" y="8355"/>
                              <a:chExt cx="57" cy="45"/>
                            </a:xfrm>
                          </p:grpSpPr>
                          <p:sp>
                            <p:nvSpPr>
                              <p:cNvPr id="762" name="Line 125"/>
                              <p:cNvSpPr>
                                <a:spLocks noChangeShapeType="1"/>
                              </p:cNvSpPr>
                              <p:nvPr>
                                <p:custDataLst>
                                  <p:tags r:id="rId63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3" name="Line 126"/>
                              <p:cNvSpPr>
                                <a:spLocks noChangeShapeType="1"/>
                              </p:cNvSpPr>
                              <p:nvPr>
                                <p:custDataLst>
                                  <p:tags r:id="rId63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52" name="Group 127"/>
                            <p:cNvGrpSpPr/>
                            <p:nvPr>
                              <p:custDataLst>
                                <p:tags r:id="rId637"/>
                              </p:custDataLst>
                            </p:nvPr>
                          </p:nvGrpSpPr>
                          <p:grpSpPr>
                            <a:xfrm>
                              <a:off x="2574" y="8310"/>
                              <a:ext cx="57" cy="45"/>
                              <a:chOff x="2574" y="8355"/>
                              <a:chExt cx="57" cy="45"/>
                            </a:xfrm>
                          </p:grpSpPr>
                          <p:sp>
                            <p:nvSpPr>
                              <p:cNvPr id="760" name="Line 128"/>
                              <p:cNvSpPr>
                                <a:spLocks noChangeShapeType="1"/>
                              </p:cNvSpPr>
                              <p:nvPr>
                                <p:custDataLst>
                                  <p:tags r:id="rId63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61" name="Line 129"/>
                              <p:cNvSpPr>
                                <a:spLocks noChangeShapeType="1"/>
                              </p:cNvSpPr>
                              <p:nvPr>
                                <p:custDataLst>
                                  <p:tags r:id="rId639"/>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53" name="Group 130"/>
                            <p:cNvGrpSpPr/>
                            <p:nvPr>
                              <p:custDataLst>
                                <p:tags r:id="rId640"/>
                              </p:custDataLst>
                            </p:nvPr>
                          </p:nvGrpSpPr>
                          <p:grpSpPr>
                            <a:xfrm>
                              <a:off x="2574" y="8265"/>
                              <a:ext cx="57" cy="45"/>
                              <a:chOff x="2574" y="8355"/>
                              <a:chExt cx="57" cy="45"/>
                            </a:xfrm>
                          </p:grpSpPr>
                          <p:sp>
                            <p:nvSpPr>
                              <p:cNvPr id="758" name="Line 131"/>
                              <p:cNvSpPr>
                                <a:spLocks noChangeShapeType="1"/>
                              </p:cNvSpPr>
                              <p:nvPr>
                                <p:custDataLst>
                                  <p:tags r:id="rId641"/>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59" name="Line 132"/>
                              <p:cNvSpPr>
                                <a:spLocks noChangeShapeType="1"/>
                              </p:cNvSpPr>
                              <p:nvPr>
                                <p:custDataLst>
                                  <p:tags r:id="rId642"/>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54" name="Line 133"/>
                            <p:cNvSpPr>
                              <a:spLocks noChangeShapeType="1"/>
                            </p:cNvSpPr>
                            <p:nvPr>
                              <p:custDataLst>
                                <p:tags r:id="rId643"/>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55" name="Line 134"/>
                            <p:cNvSpPr>
                              <a:spLocks noChangeShapeType="1"/>
                            </p:cNvSpPr>
                            <p:nvPr>
                              <p:custDataLst>
                                <p:tags r:id="rId644"/>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56" name="Line 135"/>
                            <p:cNvSpPr>
                              <a:spLocks noChangeShapeType="1"/>
                            </p:cNvSpPr>
                            <p:nvPr>
                              <p:custDataLst>
                                <p:tags r:id="rId645"/>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57" name="Line 136"/>
                            <p:cNvSpPr>
                              <a:spLocks noChangeShapeType="1"/>
                            </p:cNvSpPr>
                            <p:nvPr>
                              <p:custDataLst>
                                <p:tags r:id="rId646"/>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3" name="Group 137"/>
                          <p:cNvGrpSpPr/>
                          <p:nvPr>
                            <p:custDataLst>
                              <p:tags r:id="rId647"/>
                            </p:custDataLst>
                          </p:nvPr>
                        </p:nvGrpSpPr>
                        <p:grpSpPr>
                          <a:xfrm>
                            <a:off x="2574" y="8895"/>
                            <a:ext cx="79" cy="225"/>
                            <a:chOff x="2574" y="8220"/>
                            <a:chExt cx="79" cy="225"/>
                          </a:xfrm>
                        </p:grpSpPr>
                        <p:grpSp>
                          <p:nvGrpSpPr>
                            <p:cNvPr id="738" name="Group 138"/>
                            <p:cNvGrpSpPr/>
                            <p:nvPr>
                              <p:custDataLst>
                                <p:tags r:id="rId648"/>
                              </p:custDataLst>
                            </p:nvPr>
                          </p:nvGrpSpPr>
                          <p:grpSpPr>
                            <a:xfrm>
                              <a:off x="2574" y="8355"/>
                              <a:ext cx="57" cy="45"/>
                              <a:chOff x="2574" y="8355"/>
                              <a:chExt cx="57" cy="45"/>
                            </a:xfrm>
                          </p:grpSpPr>
                          <p:sp>
                            <p:nvSpPr>
                              <p:cNvPr id="749" name="Line 139"/>
                              <p:cNvSpPr>
                                <a:spLocks noChangeShapeType="1"/>
                              </p:cNvSpPr>
                              <p:nvPr>
                                <p:custDataLst>
                                  <p:tags r:id="rId64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50" name="Line 140"/>
                              <p:cNvSpPr>
                                <a:spLocks noChangeShapeType="1"/>
                              </p:cNvSpPr>
                              <p:nvPr>
                                <p:custDataLst>
                                  <p:tags r:id="rId65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39" name="Group 141"/>
                            <p:cNvGrpSpPr/>
                            <p:nvPr>
                              <p:custDataLst>
                                <p:tags r:id="rId651"/>
                              </p:custDataLst>
                            </p:nvPr>
                          </p:nvGrpSpPr>
                          <p:grpSpPr>
                            <a:xfrm>
                              <a:off x="2574" y="8310"/>
                              <a:ext cx="57" cy="45"/>
                              <a:chOff x="2574" y="8355"/>
                              <a:chExt cx="57" cy="45"/>
                            </a:xfrm>
                          </p:grpSpPr>
                          <p:sp>
                            <p:nvSpPr>
                              <p:cNvPr id="747" name="Line 142"/>
                              <p:cNvSpPr>
                                <a:spLocks noChangeShapeType="1"/>
                              </p:cNvSpPr>
                              <p:nvPr>
                                <p:custDataLst>
                                  <p:tags r:id="rId65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48" name="Line 143"/>
                              <p:cNvSpPr>
                                <a:spLocks noChangeShapeType="1"/>
                              </p:cNvSpPr>
                              <p:nvPr>
                                <p:custDataLst>
                                  <p:tags r:id="rId653"/>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40" name="Group 144"/>
                            <p:cNvGrpSpPr/>
                            <p:nvPr>
                              <p:custDataLst>
                                <p:tags r:id="rId654"/>
                              </p:custDataLst>
                            </p:nvPr>
                          </p:nvGrpSpPr>
                          <p:grpSpPr>
                            <a:xfrm>
                              <a:off x="2574" y="8265"/>
                              <a:ext cx="57" cy="45"/>
                              <a:chOff x="2574" y="8355"/>
                              <a:chExt cx="57" cy="45"/>
                            </a:xfrm>
                          </p:grpSpPr>
                          <p:sp>
                            <p:nvSpPr>
                              <p:cNvPr id="745" name="Line 145"/>
                              <p:cNvSpPr>
                                <a:spLocks noChangeShapeType="1"/>
                              </p:cNvSpPr>
                              <p:nvPr>
                                <p:custDataLst>
                                  <p:tags r:id="rId655"/>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46" name="Line 146"/>
                              <p:cNvSpPr>
                                <a:spLocks noChangeShapeType="1"/>
                              </p:cNvSpPr>
                              <p:nvPr>
                                <p:custDataLst>
                                  <p:tags r:id="rId656"/>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41" name="Line 147"/>
                            <p:cNvSpPr>
                              <a:spLocks noChangeShapeType="1"/>
                            </p:cNvSpPr>
                            <p:nvPr>
                              <p:custDataLst>
                                <p:tags r:id="rId657"/>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42" name="Line 148"/>
                            <p:cNvSpPr>
                              <a:spLocks noChangeShapeType="1"/>
                            </p:cNvSpPr>
                            <p:nvPr>
                              <p:custDataLst>
                                <p:tags r:id="rId658"/>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43" name="Line 149"/>
                            <p:cNvSpPr>
                              <a:spLocks noChangeShapeType="1"/>
                            </p:cNvSpPr>
                            <p:nvPr>
                              <p:custDataLst>
                                <p:tags r:id="rId659"/>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44" name="Line 150"/>
                            <p:cNvSpPr>
                              <a:spLocks noChangeShapeType="1"/>
                            </p:cNvSpPr>
                            <p:nvPr>
                              <p:custDataLst>
                                <p:tags r:id="rId660"/>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4" name="Group 151"/>
                          <p:cNvGrpSpPr/>
                          <p:nvPr>
                            <p:custDataLst>
                              <p:tags r:id="rId661"/>
                            </p:custDataLst>
                          </p:nvPr>
                        </p:nvGrpSpPr>
                        <p:grpSpPr>
                          <a:xfrm>
                            <a:off x="2574" y="9120"/>
                            <a:ext cx="79" cy="225"/>
                            <a:chOff x="2574" y="8220"/>
                            <a:chExt cx="79" cy="225"/>
                          </a:xfrm>
                        </p:grpSpPr>
                        <p:grpSp>
                          <p:nvGrpSpPr>
                            <p:cNvPr id="725" name="Group 152"/>
                            <p:cNvGrpSpPr/>
                            <p:nvPr>
                              <p:custDataLst>
                                <p:tags r:id="rId662"/>
                              </p:custDataLst>
                            </p:nvPr>
                          </p:nvGrpSpPr>
                          <p:grpSpPr>
                            <a:xfrm>
                              <a:off x="2574" y="8355"/>
                              <a:ext cx="57" cy="45"/>
                              <a:chOff x="2574" y="8355"/>
                              <a:chExt cx="57" cy="45"/>
                            </a:xfrm>
                          </p:grpSpPr>
                          <p:sp>
                            <p:nvSpPr>
                              <p:cNvPr id="736" name="Line 153"/>
                              <p:cNvSpPr>
                                <a:spLocks noChangeShapeType="1"/>
                              </p:cNvSpPr>
                              <p:nvPr>
                                <p:custDataLst>
                                  <p:tags r:id="rId663"/>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37" name="Line 154"/>
                              <p:cNvSpPr>
                                <a:spLocks noChangeShapeType="1"/>
                              </p:cNvSpPr>
                              <p:nvPr>
                                <p:custDataLst>
                                  <p:tags r:id="rId664"/>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6" name="Group 155"/>
                            <p:cNvGrpSpPr/>
                            <p:nvPr>
                              <p:custDataLst>
                                <p:tags r:id="rId665"/>
                              </p:custDataLst>
                            </p:nvPr>
                          </p:nvGrpSpPr>
                          <p:grpSpPr>
                            <a:xfrm>
                              <a:off x="2574" y="8310"/>
                              <a:ext cx="57" cy="45"/>
                              <a:chOff x="2574" y="8355"/>
                              <a:chExt cx="57" cy="45"/>
                            </a:xfrm>
                          </p:grpSpPr>
                          <p:sp>
                            <p:nvSpPr>
                              <p:cNvPr id="734" name="Line 156"/>
                              <p:cNvSpPr>
                                <a:spLocks noChangeShapeType="1"/>
                              </p:cNvSpPr>
                              <p:nvPr>
                                <p:custDataLst>
                                  <p:tags r:id="rId666"/>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35" name="Line 157"/>
                              <p:cNvSpPr>
                                <a:spLocks noChangeShapeType="1"/>
                              </p:cNvSpPr>
                              <p:nvPr>
                                <p:custDataLst>
                                  <p:tags r:id="rId667"/>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727" name="Group 158"/>
                            <p:cNvGrpSpPr/>
                            <p:nvPr>
                              <p:custDataLst>
                                <p:tags r:id="rId668"/>
                              </p:custDataLst>
                            </p:nvPr>
                          </p:nvGrpSpPr>
                          <p:grpSpPr>
                            <a:xfrm>
                              <a:off x="2574" y="8265"/>
                              <a:ext cx="57" cy="45"/>
                              <a:chOff x="2574" y="8355"/>
                              <a:chExt cx="57" cy="45"/>
                            </a:xfrm>
                          </p:grpSpPr>
                          <p:sp>
                            <p:nvSpPr>
                              <p:cNvPr id="732" name="Line 159"/>
                              <p:cNvSpPr>
                                <a:spLocks noChangeShapeType="1"/>
                              </p:cNvSpPr>
                              <p:nvPr>
                                <p:custDataLst>
                                  <p:tags r:id="rId669"/>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33" name="Line 160"/>
                              <p:cNvSpPr>
                                <a:spLocks noChangeShapeType="1"/>
                              </p:cNvSpPr>
                              <p:nvPr>
                                <p:custDataLst>
                                  <p:tags r:id="rId670"/>
                                </p:custDataLst>
                              </p:nvPr>
                            </p:nvSpPr>
                            <p:spPr bwMode="auto">
                              <a:xfrm flipH="1">
                                <a:off x="2574" y="835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28" name="Line 161"/>
                            <p:cNvSpPr>
                              <a:spLocks noChangeShapeType="1"/>
                            </p:cNvSpPr>
                            <p:nvPr>
                              <p:custDataLst>
                                <p:tags r:id="rId671"/>
                              </p:custDataLst>
                            </p:nvPr>
                          </p:nvSpPr>
                          <p:spPr bwMode="auto">
                            <a:xfrm flipH="1">
                              <a:off x="2574" y="8265"/>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29" name="Line 162"/>
                            <p:cNvSpPr>
                              <a:spLocks noChangeShapeType="1"/>
                            </p:cNvSpPr>
                            <p:nvPr>
                              <p:custDataLst>
                                <p:tags r:id="rId672"/>
                              </p:custDataLst>
                            </p:nvPr>
                          </p:nvSpPr>
                          <p:spPr bwMode="auto">
                            <a:xfrm flipH="1">
                              <a:off x="2574" y="8400"/>
                              <a:ext cx="57"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30" name="Line 163"/>
                            <p:cNvSpPr>
                              <a:spLocks noChangeShapeType="1"/>
                            </p:cNvSpPr>
                            <p:nvPr>
                              <p:custDataLst>
                                <p:tags r:id="rId673"/>
                              </p:custDataLst>
                            </p:nvPr>
                          </p:nvSpPr>
                          <p:spPr bwMode="auto">
                            <a:xfrm flipH="1">
                              <a:off x="2574" y="8220"/>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31" name="Line 164"/>
                            <p:cNvSpPr>
                              <a:spLocks noChangeShapeType="1"/>
                            </p:cNvSpPr>
                            <p:nvPr>
                              <p:custDataLst>
                                <p:tags r:id="rId674"/>
                              </p:custDataLst>
                            </p:nvPr>
                          </p:nvSpPr>
                          <p:spPr bwMode="auto">
                            <a:xfrm flipH="1">
                              <a:off x="2574" y="8445"/>
                              <a:ext cx="79" cy="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grpSp>
                  <p:grpSp>
                    <p:nvGrpSpPr>
                      <p:cNvPr id="714" name="Group 165"/>
                      <p:cNvGrpSpPr/>
                      <p:nvPr>
                        <p:custDataLst>
                          <p:tags r:id="rId675"/>
                        </p:custDataLst>
                      </p:nvPr>
                    </p:nvGrpSpPr>
                    <p:grpSpPr>
                      <a:xfrm>
                        <a:off x="4002" y="8381"/>
                        <a:ext cx="283" cy="283"/>
                        <a:chOff x="3960" y="8294"/>
                        <a:chExt cx="363" cy="363"/>
                      </a:xfrm>
                    </p:grpSpPr>
                    <p:sp>
                      <p:nvSpPr>
                        <p:cNvPr id="715" name="Oval 166"/>
                        <p:cNvSpPr>
                          <a:spLocks noChangeArrowheads="1"/>
                        </p:cNvSpPr>
                        <p:nvPr>
                          <p:custDataLst>
                            <p:tags r:id="rId676"/>
                          </p:custDataLst>
                        </p:nvPr>
                      </p:nvSpPr>
                      <p:spPr bwMode="auto">
                        <a:xfrm>
                          <a:off x="3960" y="8294"/>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16" name="Oval 167"/>
                        <p:cNvSpPr>
                          <a:spLocks noChangeArrowheads="1"/>
                        </p:cNvSpPr>
                        <p:nvPr>
                          <p:custDataLst>
                            <p:tags r:id="rId677"/>
                          </p:custDataLst>
                        </p:nvPr>
                      </p:nvSpPr>
                      <p:spPr bwMode="auto">
                        <a:xfrm>
                          <a:off x="4002" y="8333"/>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sp>
                  <p:nvSpPr>
                    <p:cNvPr id="712" name="AutoShape 168"/>
                    <p:cNvSpPr>
                      <a:spLocks noChangeArrowheads="1"/>
                    </p:cNvSpPr>
                    <p:nvPr>
                      <p:custDataLst>
                        <p:tags r:id="rId678"/>
                      </p:custDataLst>
                    </p:nvPr>
                  </p:nvSpPr>
                  <p:spPr bwMode="auto">
                    <a:xfrm>
                      <a:off x="4128" y="8616"/>
                      <a:ext cx="45" cy="91"/>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pSp>
                <p:nvGrpSpPr>
                  <p:cNvPr id="690" name="Group 169"/>
                  <p:cNvGrpSpPr/>
                  <p:nvPr>
                    <p:custDataLst>
                      <p:tags r:id="rId679"/>
                    </p:custDataLst>
                  </p:nvPr>
                </p:nvGrpSpPr>
                <p:grpSpPr>
                  <a:xfrm>
                    <a:off x="4085" y="10627"/>
                    <a:ext cx="230" cy="375"/>
                    <a:chOff x="2328" y="9999"/>
                    <a:chExt cx="230" cy="375"/>
                  </a:xfrm>
                </p:grpSpPr>
                <p:sp>
                  <p:nvSpPr>
                    <p:cNvPr id="708" name="Oval 170"/>
                    <p:cNvSpPr>
                      <a:spLocks noChangeArrowheads="1"/>
                    </p:cNvSpPr>
                    <p:nvPr>
                      <p:custDataLst>
                        <p:tags r:id="rId680"/>
                      </p:custDataLst>
                    </p:nvPr>
                  </p:nvSpPr>
                  <p:spPr bwMode="auto">
                    <a:xfrm>
                      <a:off x="2331" y="10176"/>
                      <a:ext cx="227" cy="198"/>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09" name="Line 171"/>
                    <p:cNvSpPr>
                      <a:spLocks noChangeShapeType="1"/>
                    </p:cNvSpPr>
                    <p:nvPr>
                      <p:custDataLst>
                        <p:tags r:id="rId681"/>
                      </p:custDataLst>
                    </p:nvPr>
                  </p:nvSpPr>
                  <p:spPr bwMode="auto">
                    <a:xfrm flipH="1">
                      <a:off x="2451" y="9999"/>
                      <a:ext cx="0" cy="170"/>
                    </a:xfrm>
                    <a:prstGeom prst="line">
                      <a:avLst/>
                    </a:prstGeom>
                    <a:noFill/>
                    <a:ln w="1905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10" name="Rectangle 172"/>
                    <p:cNvSpPr>
                      <a:spLocks noChangeArrowheads="1"/>
                    </p:cNvSpPr>
                    <p:nvPr>
                      <p:custDataLst>
                        <p:tags r:id="rId682"/>
                      </p:custDataLst>
                    </p:nvPr>
                  </p:nvSpPr>
                  <p:spPr bwMode="auto">
                    <a:xfrm>
                      <a:off x="2328" y="10146"/>
                      <a:ext cx="108" cy="85"/>
                    </a:xfrm>
                    <a:prstGeom prst="rect">
                      <a:avLst/>
                    </a:prstGeom>
                    <a:solidFill>
                      <a:srgbClr val="FFFFFF"/>
                    </a:solidFill>
                    <a:ln w="19050" algn="ctr">
                      <a:solidFill>
                        <a:schemeClr val="bg1"/>
                      </a:solidFill>
                      <a:miter lim="800000"/>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graphicFrame>
                <p:nvGraphicFramePr>
                  <p:cNvPr id="691" name="对象 690"/>
                  <p:cNvGraphicFramePr>
                    <a:graphicFrameLocks noChangeAspect="1"/>
                  </p:cNvGraphicFramePr>
                  <p:nvPr>
                    <p:custDataLst>
                      <p:tags r:id="rId683"/>
                    </p:custDataLst>
                  </p:nvPr>
                </p:nvGraphicFramePr>
                <p:xfrm>
                  <a:off x="4113" y="8656"/>
                  <a:ext cx="136" cy="144"/>
                </p:xfrm>
                <a:graphic>
                  <a:graphicData uri="http://schemas.openxmlformats.org/presentationml/2006/ole">
                    <mc:AlternateContent>
                      <mc:Choice xmlns:v="urn:schemas-microsoft-com:vml" Requires="v">
                        <p:oleObj spid="_x0000_s1144" r:id="rId684" imgW="165100" imgH="177800" progId="">
                          <p:embed/>
                        </p:oleObj>
                      </mc:Choice>
                      <mc:Fallback>
                        <p:oleObj r:id="rId684" imgW="165100" imgH="177800" progId="">
                          <p:embed/>
                          <p:pic>
                            <p:nvPicPr>
                              <p:cNvPr id="0" name="OLE substitute image"/>
                              <p:cNvPicPr/>
                              <p:nvPr/>
                            </p:nvPicPr>
                            <p:blipFill>
                              <a:blip r:embed="rId181">
                                <a:extLst>
                                  <a:ext uri="{28A0092B-C50C-407E-A947-70E740481C1C}">
                                    <a14:useLocalDpi xmlns:a14="http://schemas.microsoft.com/office/drawing/2010/main" val="0"/>
                                  </a:ext>
                                </a:extLst>
                              </a:blip>
                              <a:stretch>
                                <a:fillRect/>
                              </a:stretch>
                            </p:blipFill>
                            <p:spPr>
                              <a:xfrm>
                                <a:off x="4113" y="8656"/>
                                <a:ext cx="136" cy="144"/>
                              </a:xfrm>
                              <a:prstGeom prst="rect">
                                <a:avLst/>
                              </a:prstGeom>
                              <a:noFill/>
                              <a:ln>
                                <a:noFill/>
                              </a:ln>
                            </p:spPr>
                          </p:pic>
                        </p:oleObj>
                      </mc:Fallback>
                    </mc:AlternateContent>
                  </a:graphicData>
                </a:graphic>
              </p:graphicFrame>
              <p:graphicFrame>
                <p:nvGraphicFramePr>
                  <p:cNvPr id="692" name="对象 691"/>
                  <p:cNvGraphicFramePr>
                    <a:graphicFrameLocks noChangeAspect="1"/>
                  </p:cNvGraphicFramePr>
                  <p:nvPr>
                    <p:custDataLst>
                      <p:tags r:id="rId685"/>
                    </p:custDataLst>
                  </p:nvPr>
                </p:nvGraphicFramePr>
                <p:xfrm>
                  <a:off x="3975" y="9025"/>
                  <a:ext cx="67" cy="124"/>
                </p:xfrm>
                <a:graphic>
                  <a:graphicData uri="http://schemas.openxmlformats.org/presentationml/2006/ole">
                    <mc:AlternateContent>
                      <mc:Choice xmlns:v="urn:schemas-microsoft-com:vml" Requires="v">
                        <p:oleObj spid="_x0000_s1145" r:id="rId686" imgW="88900" imgH="164465" progId="">
                          <p:embed/>
                        </p:oleObj>
                      </mc:Choice>
                      <mc:Fallback>
                        <p:oleObj r:id="rId686" imgW="88900" imgH="164465" progId="">
                          <p:embed/>
                          <p:pic>
                            <p:nvPicPr>
                              <p:cNvPr id="0" name="OLE substitute image"/>
                              <p:cNvPicPr/>
                              <p:nvPr/>
                            </p:nvPicPr>
                            <p:blipFill>
                              <a:blip r:embed="rId184">
                                <a:extLst>
                                  <a:ext uri="{28A0092B-C50C-407E-A947-70E740481C1C}">
                                    <a14:useLocalDpi xmlns:a14="http://schemas.microsoft.com/office/drawing/2010/main" val="0"/>
                                  </a:ext>
                                </a:extLst>
                              </a:blip>
                              <a:stretch>
                                <a:fillRect/>
                              </a:stretch>
                            </p:blipFill>
                            <p:spPr>
                              <a:xfrm>
                                <a:off x="3975" y="9025"/>
                                <a:ext cx="67" cy="124"/>
                              </a:xfrm>
                              <a:prstGeom prst="rect">
                                <a:avLst/>
                              </a:prstGeom>
                              <a:noFill/>
                              <a:ln>
                                <a:noFill/>
                              </a:ln>
                            </p:spPr>
                          </p:pic>
                        </p:oleObj>
                      </mc:Fallback>
                    </mc:AlternateContent>
                  </a:graphicData>
                </a:graphic>
              </p:graphicFrame>
              <p:graphicFrame>
                <p:nvGraphicFramePr>
                  <p:cNvPr id="693" name="对象 692"/>
                  <p:cNvGraphicFramePr>
                    <a:graphicFrameLocks noChangeAspect="1"/>
                  </p:cNvGraphicFramePr>
                  <p:nvPr>
                    <p:custDataLst>
                      <p:tags r:id="rId687"/>
                    </p:custDataLst>
                  </p:nvPr>
                </p:nvGraphicFramePr>
                <p:xfrm>
                  <a:off x="3969" y="8779"/>
                  <a:ext cx="96" cy="133"/>
                </p:xfrm>
                <a:graphic>
                  <a:graphicData uri="http://schemas.openxmlformats.org/presentationml/2006/ole">
                    <mc:AlternateContent>
                      <mc:Choice xmlns:v="urn:schemas-microsoft-com:vml" Requires="v">
                        <p:oleObj spid="_x0000_s1146" r:id="rId688" imgW="127000" imgH="177165" progId="">
                          <p:embed/>
                        </p:oleObj>
                      </mc:Choice>
                      <mc:Fallback>
                        <p:oleObj r:id="rId688" imgW="127000" imgH="177165" progId="">
                          <p:embed/>
                          <p:pic>
                            <p:nvPicPr>
                              <p:cNvPr id="0" name="OLE substitute image"/>
                              <p:cNvPicPr/>
                              <p:nvPr/>
                            </p:nvPicPr>
                            <p:blipFill>
                              <a:blip r:embed="rId187">
                                <a:extLst>
                                  <a:ext uri="{28A0092B-C50C-407E-A947-70E740481C1C}">
                                    <a14:useLocalDpi xmlns:a14="http://schemas.microsoft.com/office/drawing/2010/main" val="0"/>
                                  </a:ext>
                                </a:extLst>
                              </a:blip>
                              <a:stretch>
                                <a:fillRect/>
                              </a:stretch>
                            </p:blipFill>
                            <p:spPr>
                              <a:xfrm>
                                <a:off x="3969" y="8779"/>
                                <a:ext cx="96" cy="133"/>
                              </a:xfrm>
                              <a:prstGeom prst="rect">
                                <a:avLst/>
                              </a:prstGeom>
                              <a:noFill/>
                              <a:ln>
                                <a:noFill/>
                              </a:ln>
                            </p:spPr>
                          </p:pic>
                        </p:oleObj>
                      </mc:Fallback>
                    </mc:AlternateContent>
                  </a:graphicData>
                </a:graphic>
              </p:graphicFrame>
              <p:graphicFrame>
                <p:nvGraphicFramePr>
                  <p:cNvPr id="694" name="对象 693"/>
                  <p:cNvGraphicFramePr>
                    <a:graphicFrameLocks noChangeAspect="1"/>
                  </p:cNvGraphicFramePr>
                  <p:nvPr>
                    <p:custDataLst>
                      <p:tags r:id="rId689"/>
                    </p:custDataLst>
                  </p:nvPr>
                </p:nvGraphicFramePr>
                <p:xfrm>
                  <a:off x="4335" y="8779"/>
                  <a:ext cx="96" cy="133"/>
                </p:xfrm>
                <a:graphic>
                  <a:graphicData uri="http://schemas.openxmlformats.org/presentationml/2006/ole">
                    <mc:AlternateContent>
                      <mc:Choice xmlns:v="urn:schemas-microsoft-com:vml" Requires="v">
                        <p:oleObj spid="_x0000_s1147" r:id="rId690" imgW="127000" imgH="177165" progId="">
                          <p:embed/>
                        </p:oleObj>
                      </mc:Choice>
                      <mc:Fallback>
                        <p:oleObj r:id="rId690" imgW="127000" imgH="177165" progId="">
                          <p:embed/>
                          <p:pic>
                            <p:nvPicPr>
                              <p:cNvPr id="0" name="OLE substitute image"/>
                              <p:cNvPicPr/>
                              <p:nvPr/>
                            </p:nvPicPr>
                            <p:blipFill>
                              <a:blip r:embed="rId190">
                                <a:extLst>
                                  <a:ext uri="{28A0092B-C50C-407E-A947-70E740481C1C}">
                                    <a14:useLocalDpi xmlns:a14="http://schemas.microsoft.com/office/drawing/2010/main" val="0"/>
                                  </a:ext>
                                </a:extLst>
                              </a:blip>
                              <a:stretch>
                                <a:fillRect/>
                              </a:stretch>
                            </p:blipFill>
                            <p:spPr>
                              <a:xfrm>
                                <a:off x="4335" y="8779"/>
                                <a:ext cx="96" cy="133"/>
                              </a:xfrm>
                              <a:prstGeom prst="rect">
                                <a:avLst/>
                              </a:prstGeom>
                              <a:noFill/>
                              <a:ln>
                                <a:noFill/>
                              </a:ln>
                            </p:spPr>
                          </p:pic>
                        </p:oleObj>
                      </mc:Fallback>
                    </mc:AlternateContent>
                  </a:graphicData>
                </a:graphic>
              </p:graphicFrame>
              <p:graphicFrame>
                <p:nvGraphicFramePr>
                  <p:cNvPr id="695" name="对象 694"/>
                  <p:cNvGraphicFramePr>
                    <a:graphicFrameLocks noChangeAspect="1"/>
                  </p:cNvGraphicFramePr>
                  <p:nvPr>
                    <p:custDataLst>
                      <p:tags r:id="rId691"/>
                    </p:custDataLst>
                  </p:nvPr>
                </p:nvGraphicFramePr>
                <p:xfrm>
                  <a:off x="4341" y="9019"/>
                  <a:ext cx="67" cy="124"/>
                </p:xfrm>
                <a:graphic>
                  <a:graphicData uri="http://schemas.openxmlformats.org/presentationml/2006/ole">
                    <mc:AlternateContent>
                      <mc:Choice xmlns:v="urn:schemas-microsoft-com:vml" Requires="v">
                        <p:oleObj spid="_x0000_s1148" r:id="rId692" imgW="88900" imgH="164465" progId="">
                          <p:embed/>
                        </p:oleObj>
                      </mc:Choice>
                      <mc:Fallback>
                        <p:oleObj r:id="rId692" imgW="88900" imgH="164465" progId="">
                          <p:embed/>
                          <p:pic>
                            <p:nvPicPr>
                              <p:cNvPr id="0" name="OLE substitute image"/>
                              <p:cNvPicPr/>
                              <p:nvPr/>
                            </p:nvPicPr>
                            <p:blipFill>
                              <a:blip r:embed="rId193">
                                <a:extLst>
                                  <a:ext uri="{28A0092B-C50C-407E-A947-70E740481C1C}">
                                    <a14:useLocalDpi xmlns:a14="http://schemas.microsoft.com/office/drawing/2010/main" val="0"/>
                                  </a:ext>
                                </a:extLst>
                              </a:blip>
                              <a:stretch>
                                <a:fillRect/>
                              </a:stretch>
                            </p:blipFill>
                            <p:spPr>
                              <a:xfrm>
                                <a:off x="4341" y="9019"/>
                                <a:ext cx="67" cy="124"/>
                              </a:xfrm>
                              <a:prstGeom prst="rect">
                                <a:avLst/>
                              </a:prstGeom>
                              <a:noFill/>
                              <a:ln>
                                <a:noFill/>
                              </a:ln>
                            </p:spPr>
                          </p:pic>
                        </p:oleObj>
                      </mc:Fallback>
                    </mc:AlternateContent>
                  </a:graphicData>
                </a:graphic>
              </p:graphicFrame>
              <p:graphicFrame>
                <p:nvGraphicFramePr>
                  <p:cNvPr id="696" name="对象 695"/>
                  <p:cNvGraphicFramePr>
                    <a:graphicFrameLocks noChangeAspect="1"/>
                  </p:cNvGraphicFramePr>
                  <p:nvPr>
                    <p:custDataLst>
                      <p:tags r:id="rId693"/>
                    </p:custDataLst>
                  </p:nvPr>
                </p:nvGraphicFramePr>
                <p:xfrm>
                  <a:off x="3959" y="9259"/>
                  <a:ext cx="96" cy="124"/>
                </p:xfrm>
                <a:graphic>
                  <a:graphicData uri="http://schemas.openxmlformats.org/presentationml/2006/ole">
                    <mc:AlternateContent>
                      <mc:Choice xmlns:v="urn:schemas-microsoft-com:vml" Requires="v">
                        <p:oleObj spid="_x0000_s1149" r:id="rId694" imgW="127000" imgH="165100" progId="">
                          <p:embed/>
                        </p:oleObj>
                      </mc:Choice>
                      <mc:Fallback>
                        <p:oleObj r:id="rId694" imgW="127000" imgH="165100" progId="">
                          <p:embed/>
                          <p:pic>
                            <p:nvPicPr>
                              <p:cNvPr id="0" name="OLE substitute image"/>
                              <p:cNvPicPr/>
                              <p:nvPr/>
                            </p:nvPicPr>
                            <p:blipFill>
                              <a:blip r:embed="rId196">
                                <a:extLst>
                                  <a:ext uri="{28A0092B-C50C-407E-A947-70E740481C1C}">
                                    <a14:useLocalDpi xmlns:a14="http://schemas.microsoft.com/office/drawing/2010/main" val="0"/>
                                  </a:ext>
                                </a:extLst>
                              </a:blip>
                              <a:stretch>
                                <a:fillRect/>
                              </a:stretch>
                            </p:blipFill>
                            <p:spPr>
                              <a:xfrm>
                                <a:off x="3959" y="9259"/>
                                <a:ext cx="96" cy="124"/>
                              </a:xfrm>
                              <a:prstGeom prst="rect">
                                <a:avLst/>
                              </a:prstGeom>
                              <a:noFill/>
                              <a:ln>
                                <a:noFill/>
                              </a:ln>
                            </p:spPr>
                          </p:pic>
                        </p:oleObj>
                      </mc:Fallback>
                    </mc:AlternateContent>
                  </a:graphicData>
                </a:graphic>
              </p:graphicFrame>
              <p:graphicFrame>
                <p:nvGraphicFramePr>
                  <p:cNvPr id="697" name="对象 696"/>
                  <p:cNvGraphicFramePr>
                    <a:graphicFrameLocks noChangeAspect="1"/>
                  </p:cNvGraphicFramePr>
                  <p:nvPr>
                    <p:custDataLst>
                      <p:tags r:id="rId695"/>
                    </p:custDataLst>
                  </p:nvPr>
                </p:nvGraphicFramePr>
                <p:xfrm>
                  <a:off x="4329" y="9259"/>
                  <a:ext cx="96" cy="124"/>
                </p:xfrm>
                <a:graphic>
                  <a:graphicData uri="http://schemas.openxmlformats.org/presentationml/2006/ole">
                    <mc:AlternateContent>
                      <mc:Choice xmlns:v="urn:schemas-microsoft-com:vml" Requires="v">
                        <p:oleObj spid="_x0000_s1150" r:id="rId696" imgW="127000" imgH="165100" progId="">
                          <p:embed/>
                        </p:oleObj>
                      </mc:Choice>
                      <mc:Fallback>
                        <p:oleObj r:id="rId696" imgW="127000" imgH="165100" progId="">
                          <p:embed/>
                          <p:pic>
                            <p:nvPicPr>
                              <p:cNvPr id="0" name="OLE substitute image"/>
                              <p:cNvPicPr/>
                              <p:nvPr/>
                            </p:nvPicPr>
                            <p:blipFill>
                              <a:blip r:embed="rId199">
                                <a:extLst>
                                  <a:ext uri="{28A0092B-C50C-407E-A947-70E740481C1C}">
                                    <a14:useLocalDpi xmlns:a14="http://schemas.microsoft.com/office/drawing/2010/main" val="0"/>
                                  </a:ext>
                                </a:extLst>
                              </a:blip>
                              <a:stretch>
                                <a:fillRect/>
                              </a:stretch>
                            </p:blipFill>
                            <p:spPr>
                              <a:xfrm>
                                <a:off x="4329" y="9259"/>
                                <a:ext cx="96" cy="124"/>
                              </a:xfrm>
                              <a:prstGeom prst="rect">
                                <a:avLst/>
                              </a:prstGeom>
                              <a:noFill/>
                              <a:ln>
                                <a:noFill/>
                              </a:ln>
                            </p:spPr>
                          </p:pic>
                        </p:oleObj>
                      </mc:Fallback>
                    </mc:AlternateContent>
                  </a:graphicData>
                </a:graphic>
              </p:graphicFrame>
              <p:graphicFrame>
                <p:nvGraphicFramePr>
                  <p:cNvPr id="698" name="对象 697"/>
                  <p:cNvGraphicFramePr>
                    <a:graphicFrameLocks noChangeAspect="1"/>
                  </p:cNvGraphicFramePr>
                  <p:nvPr>
                    <p:custDataLst>
                      <p:tags r:id="rId697"/>
                    </p:custDataLst>
                  </p:nvPr>
                </p:nvGraphicFramePr>
                <p:xfrm>
                  <a:off x="3976" y="9496"/>
                  <a:ext cx="87" cy="133"/>
                </p:xfrm>
                <a:graphic>
                  <a:graphicData uri="http://schemas.openxmlformats.org/presentationml/2006/ole">
                    <mc:AlternateContent>
                      <mc:Choice xmlns:v="urn:schemas-microsoft-com:vml" Requires="v">
                        <p:oleObj spid="_x0000_s1151" r:id="rId698" imgW="114300" imgH="177800" progId="">
                          <p:embed/>
                        </p:oleObj>
                      </mc:Choice>
                      <mc:Fallback>
                        <p:oleObj r:id="rId698" imgW="114300" imgH="177800" progId="">
                          <p:embed/>
                          <p:pic>
                            <p:nvPicPr>
                              <p:cNvPr id="0" name="OLE substitute image"/>
                              <p:cNvPicPr/>
                              <p:nvPr/>
                            </p:nvPicPr>
                            <p:blipFill>
                              <a:blip r:embed="rId202">
                                <a:extLst>
                                  <a:ext uri="{28A0092B-C50C-407E-A947-70E740481C1C}">
                                    <a14:useLocalDpi xmlns:a14="http://schemas.microsoft.com/office/drawing/2010/main" val="0"/>
                                  </a:ext>
                                </a:extLst>
                              </a:blip>
                              <a:stretch>
                                <a:fillRect/>
                              </a:stretch>
                            </p:blipFill>
                            <p:spPr>
                              <a:xfrm>
                                <a:off x="3976" y="9496"/>
                                <a:ext cx="87" cy="133"/>
                              </a:xfrm>
                              <a:prstGeom prst="rect">
                                <a:avLst/>
                              </a:prstGeom>
                              <a:noFill/>
                              <a:ln>
                                <a:noFill/>
                              </a:ln>
                            </p:spPr>
                          </p:pic>
                        </p:oleObj>
                      </mc:Fallback>
                    </mc:AlternateContent>
                  </a:graphicData>
                </a:graphic>
              </p:graphicFrame>
              <p:graphicFrame>
                <p:nvGraphicFramePr>
                  <p:cNvPr id="699" name="对象 698"/>
                  <p:cNvGraphicFramePr>
                    <a:graphicFrameLocks noChangeAspect="1"/>
                  </p:cNvGraphicFramePr>
                  <p:nvPr>
                    <p:custDataLst>
                      <p:tags r:id="rId699"/>
                    </p:custDataLst>
                  </p:nvPr>
                </p:nvGraphicFramePr>
                <p:xfrm>
                  <a:off x="4336" y="9496"/>
                  <a:ext cx="87" cy="133"/>
                </p:xfrm>
                <a:graphic>
                  <a:graphicData uri="http://schemas.openxmlformats.org/presentationml/2006/ole">
                    <mc:AlternateContent>
                      <mc:Choice xmlns:v="urn:schemas-microsoft-com:vml" Requires="v">
                        <p:oleObj spid="_x0000_s1152" r:id="rId700" imgW="114300" imgH="177800" progId="">
                          <p:embed/>
                        </p:oleObj>
                      </mc:Choice>
                      <mc:Fallback>
                        <p:oleObj r:id="rId700" imgW="114300" imgH="177800" progId="">
                          <p:embed/>
                          <p:pic>
                            <p:nvPicPr>
                              <p:cNvPr id="0" name="OLE substitute image"/>
                              <p:cNvPicPr/>
                              <p:nvPr/>
                            </p:nvPicPr>
                            <p:blipFill>
                              <a:blip r:embed="rId205">
                                <a:extLst>
                                  <a:ext uri="{28A0092B-C50C-407E-A947-70E740481C1C}">
                                    <a14:useLocalDpi xmlns:a14="http://schemas.microsoft.com/office/drawing/2010/main" val="0"/>
                                  </a:ext>
                                </a:extLst>
                              </a:blip>
                              <a:stretch>
                                <a:fillRect/>
                              </a:stretch>
                            </p:blipFill>
                            <p:spPr>
                              <a:xfrm>
                                <a:off x="4336" y="9496"/>
                                <a:ext cx="87" cy="133"/>
                              </a:xfrm>
                              <a:prstGeom prst="rect">
                                <a:avLst/>
                              </a:prstGeom>
                              <a:noFill/>
                              <a:ln>
                                <a:noFill/>
                              </a:ln>
                            </p:spPr>
                          </p:pic>
                        </p:oleObj>
                      </mc:Fallback>
                    </mc:AlternateContent>
                  </a:graphicData>
                </a:graphic>
              </p:graphicFrame>
              <p:graphicFrame>
                <p:nvGraphicFramePr>
                  <p:cNvPr id="700" name="对象 699"/>
                  <p:cNvGraphicFramePr>
                    <a:graphicFrameLocks noChangeAspect="1"/>
                  </p:cNvGraphicFramePr>
                  <p:nvPr>
                    <p:custDataLst>
                      <p:tags r:id="rId701"/>
                    </p:custDataLst>
                  </p:nvPr>
                </p:nvGraphicFramePr>
                <p:xfrm>
                  <a:off x="3969" y="9736"/>
                  <a:ext cx="96" cy="124"/>
                </p:xfrm>
                <a:graphic>
                  <a:graphicData uri="http://schemas.openxmlformats.org/presentationml/2006/ole">
                    <mc:AlternateContent>
                      <mc:Choice xmlns:v="urn:schemas-microsoft-com:vml" Requires="v">
                        <p:oleObj spid="_x0000_s1153" r:id="rId702" imgW="127000" imgH="165100" progId="">
                          <p:embed/>
                        </p:oleObj>
                      </mc:Choice>
                      <mc:Fallback>
                        <p:oleObj r:id="rId702" imgW="127000" imgH="165100" progId="">
                          <p:embed/>
                          <p:pic>
                            <p:nvPicPr>
                              <p:cNvPr id="0" name="OLE substitute image"/>
                              <p:cNvPicPr/>
                              <p:nvPr/>
                            </p:nvPicPr>
                            <p:blipFill>
                              <a:blip r:embed="rId208">
                                <a:extLst>
                                  <a:ext uri="{28A0092B-C50C-407E-A947-70E740481C1C}">
                                    <a14:useLocalDpi xmlns:a14="http://schemas.microsoft.com/office/drawing/2010/main" val="0"/>
                                  </a:ext>
                                </a:extLst>
                              </a:blip>
                              <a:stretch>
                                <a:fillRect/>
                              </a:stretch>
                            </p:blipFill>
                            <p:spPr>
                              <a:xfrm>
                                <a:off x="3969" y="9736"/>
                                <a:ext cx="96" cy="124"/>
                              </a:xfrm>
                              <a:prstGeom prst="rect">
                                <a:avLst/>
                              </a:prstGeom>
                              <a:noFill/>
                              <a:ln>
                                <a:noFill/>
                              </a:ln>
                            </p:spPr>
                          </p:pic>
                        </p:oleObj>
                      </mc:Fallback>
                    </mc:AlternateContent>
                  </a:graphicData>
                </a:graphic>
              </p:graphicFrame>
              <p:graphicFrame>
                <p:nvGraphicFramePr>
                  <p:cNvPr id="701" name="对象 700"/>
                  <p:cNvGraphicFramePr>
                    <a:graphicFrameLocks noChangeAspect="1"/>
                  </p:cNvGraphicFramePr>
                  <p:nvPr>
                    <p:custDataLst>
                      <p:tags r:id="rId703"/>
                    </p:custDataLst>
                  </p:nvPr>
                </p:nvGraphicFramePr>
                <p:xfrm>
                  <a:off x="4332" y="9733"/>
                  <a:ext cx="96" cy="124"/>
                </p:xfrm>
                <a:graphic>
                  <a:graphicData uri="http://schemas.openxmlformats.org/presentationml/2006/ole">
                    <mc:AlternateContent>
                      <mc:Choice xmlns:v="urn:schemas-microsoft-com:vml" Requires="v">
                        <p:oleObj spid="_x0000_s1154" name="Equation" r:id="rId704" imgW="127000" imgH="165100" progId="Equation.DSMT4">
                          <p:embed/>
                        </p:oleObj>
                      </mc:Choice>
                      <mc:Fallback>
                        <p:oleObj name="Equation" r:id="rId704" imgW="127000" imgH="165100" progId="Equation.DSMT4">
                          <p:embed/>
                          <p:pic>
                            <p:nvPicPr>
                              <p:cNvPr id="0" name="OLE substitute image"/>
                              <p:cNvPicPr/>
                              <p:nvPr/>
                            </p:nvPicPr>
                            <p:blipFill>
                              <a:blip r:embed="rId211">
                                <a:extLst>
                                  <a:ext uri="{28A0092B-C50C-407E-A947-70E740481C1C}">
                                    <a14:useLocalDpi xmlns:a14="http://schemas.microsoft.com/office/drawing/2010/main" val="0"/>
                                  </a:ext>
                                </a:extLst>
                              </a:blip>
                              <a:stretch>
                                <a:fillRect/>
                              </a:stretch>
                            </p:blipFill>
                            <p:spPr>
                              <a:xfrm>
                                <a:off x="4332" y="9733"/>
                                <a:ext cx="96" cy="124"/>
                              </a:xfrm>
                              <a:prstGeom prst="rect">
                                <a:avLst/>
                              </a:prstGeom>
                              <a:noFill/>
                              <a:ln>
                                <a:noFill/>
                              </a:ln>
                            </p:spPr>
                          </p:pic>
                        </p:oleObj>
                      </mc:Fallback>
                    </mc:AlternateContent>
                  </a:graphicData>
                </a:graphic>
              </p:graphicFrame>
              <p:graphicFrame>
                <p:nvGraphicFramePr>
                  <p:cNvPr id="702" name="对象 701"/>
                  <p:cNvGraphicFramePr>
                    <a:graphicFrameLocks noChangeAspect="1"/>
                  </p:cNvGraphicFramePr>
                  <p:nvPr>
                    <p:custDataLst>
                      <p:tags r:id="rId705"/>
                    </p:custDataLst>
                  </p:nvPr>
                </p:nvGraphicFramePr>
                <p:xfrm>
                  <a:off x="3969" y="9970"/>
                  <a:ext cx="87" cy="133"/>
                </p:xfrm>
                <a:graphic>
                  <a:graphicData uri="http://schemas.openxmlformats.org/presentationml/2006/ole">
                    <mc:AlternateContent>
                      <mc:Choice xmlns:v="urn:schemas-microsoft-com:vml" Requires="v">
                        <p:oleObj spid="_x0000_s1155" r:id="rId706" imgW="114300" imgH="177800" progId="">
                          <p:embed/>
                        </p:oleObj>
                      </mc:Choice>
                      <mc:Fallback>
                        <p:oleObj r:id="rId706" imgW="114300" imgH="177800" progId="">
                          <p:embed/>
                          <p:pic>
                            <p:nvPicPr>
                              <p:cNvPr id="0" name="OLE substitute image"/>
                              <p:cNvPicPr/>
                              <p:nvPr/>
                            </p:nvPicPr>
                            <p:blipFill>
                              <a:blip r:embed="rId214">
                                <a:extLst>
                                  <a:ext uri="{28A0092B-C50C-407E-A947-70E740481C1C}">
                                    <a14:useLocalDpi xmlns:a14="http://schemas.microsoft.com/office/drawing/2010/main" val="0"/>
                                  </a:ext>
                                </a:extLst>
                              </a:blip>
                              <a:stretch>
                                <a:fillRect/>
                              </a:stretch>
                            </p:blipFill>
                            <p:spPr>
                              <a:xfrm>
                                <a:off x="3969" y="9970"/>
                                <a:ext cx="87" cy="133"/>
                              </a:xfrm>
                              <a:prstGeom prst="rect">
                                <a:avLst/>
                              </a:prstGeom>
                              <a:noFill/>
                              <a:ln>
                                <a:noFill/>
                              </a:ln>
                            </p:spPr>
                          </p:pic>
                        </p:oleObj>
                      </mc:Fallback>
                    </mc:AlternateContent>
                  </a:graphicData>
                </a:graphic>
              </p:graphicFrame>
              <p:graphicFrame>
                <p:nvGraphicFramePr>
                  <p:cNvPr id="703" name="对象 702"/>
                  <p:cNvGraphicFramePr>
                    <a:graphicFrameLocks noChangeAspect="1"/>
                  </p:cNvGraphicFramePr>
                  <p:nvPr>
                    <p:custDataLst>
                      <p:tags r:id="rId707"/>
                    </p:custDataLst>
                  </p:nvPr>
                </p:nvGraphicFramePr>
                <p:xfrm>
                  <a:off x="4323" y="9970"/>
                  <a:ext cx="87" cy="133"/>
                </p:xfrm>
                <a:graphic>
                  <a:graphicData uri="http://schemas.openxmlformats.org/presentationml/2006/ole">
                    <mc:AlternateContent>
                      <mc:Choice xmlns:v="urn:schemas-microsoft-com:vml" Requires="v">
                        <p:oleObj spid="_x0000_s1156" r:id="rId708" imgW="114300" imgH="177800" progId="">
                          <p:embed/>
                        </p:oleObj>
                      </mc:Choice>
                      <mc:Fallback>
                        <p:oleObj r:id="rId708" imgW="114300" imgH="177800" progId="">
                          <p:embed/>
                          <p:pic>
                            <p:nvPicPr>
                              <p:cNvPr id="0" name="OLE substitute image"/>
                              <p:cNvPicPr/>
                              <p:nvPr/>
                            </p:nvPicPr>
                            <p:blipFill>
                              <a:blip r:embed="rId217">
                                <a:extLst>
                                  <a:ext uri="{28A0092B-C50C-407E-A947-70E740481C1C}">
                                    <a14:useLocalDpi xmlns:a14="http://schemas.microsoft.com/office/drawing/2010/main" val="0"/>
                                  </a:ext>
                                </a:extLst>
                              </a:blip>
                              <a:stretch>
                                <a:fillRect/>
                              </a:stretch>
                            </p:blipFill>
                            <p:spPr>
                              <a:xfrm>
                                <a:off x="4323" y="9970"/>
                                <a:ext cx="87" cy="133"/>
                              </a:xfrm>
                              <a:prstGeom prst="rect">
                                <a:avLst/>
                              </a:prstGeom>
                              <a:noFill/>
                              <a:ln>
                                <a:noFill/>
                              </a:ln>
                            </p:spPr>
                          </p:pic>
                        </p:oleObj>
                      </mc:Fallback>
                    </mc:AlternateContent>
                  </a:graphicData>
                </a:graphic>
              </p:graphicFrame>
              <p:grpSp>
                <p:nvGrpSpPr>
                  <p:cNvPr id="704" name="Group 186"/>
                  <p:cNvGrpSpPr/>
                  <p:nvPr>
                    <p:custDataLst>
                      <p:tags r:id="rId709"/>
                    </p:custDataLst>
                  </p:nvPr>
                </p:nvGrpSpPr>
                <p:grpSpPr>
                  <a:xfrm>
                    <a:off x="4119" y="10458"/>
                    <a:ext cx="170" cy="170"/>
                    <a:chOff x="2337" y="10152"/>
                    <a:chExt cx="363" cy="363"/>
                  </a:xfrm>
                </p:grpSpPr>
                <p:sp>
                  <p:nvSpPr>
                    <p:cNvPr id="706" name="Oval 187"/>
                    <p:cNvSpPr>
                      <a:spLocks noChangeArrowheads="1"/>
                    </p:cNvSpPr>
                    <p:nvPr>
                      <p:custDataLst>
                        <p:tags r:id="rId710"/>
                      </p:custDataLst>
                    </p:nvPr>
                  </p:nvSpPr>
                  <p:spPr bwMode="auto">
                    <a:xfrm>
                      <a:off x="2337" y="10152"/>
                      <a:ext cx="363" cy="36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sp>
                  <p:nvSpPr>
                    <p:cNvPr id="707" name="Oval 188"/>
                    <p:cNvSpPr>
                      <a:spLocks noChangeArrowheads="1"/>
                    </p:cNvSpPr>
                    <p:nvPr>
                      <p:custDataLst>
                        <p:tags r:id="rId711"/>
                      </p:custDataLst>
                    </p:nvPr>
                  </p:nvSpPr>
                  <p:spPr bwMode="auto">
                    <a:xfrm>
                      <a:off x="2379" y="10191"/>
                      <a:ext cx="283" cy="283"/>
                    </a:xfrm>
                    <a:prstGeom prst="ellipse">
                      <a:avLst/>
                    </a:prstGeom>
                    <a:noFill/>
                    <a:ln w="19050" algn="ctr">
                      <a:solidFill>
                        <a:schemeClr val="accent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705" name="AutoShape 189"/>
                  <p:cNvSpPr>
                    <a:spLocks noChangeArrowheads="1"/>
                  </p:cNvSpPr>
                  <p:nvPr>
                    <p:custDataLst>
                      <p:tags r:id="rId712"/>
                    </p:custDataLst>
                  </p:nvPr>
                </p:nvSpPr>
                <p:spPr bwMode="auto">
                  <a:xfrm>
                    <a:off x="4176" y="10296"/>
                    <a:ext cx="57" cy="198"/>
                  </a:xfrm>
                  <a:prstGeom prst="roundRect">
                    <a:avLst>
                      <a:gd name="adj" fmla="val 16667"/>
                    </a:avLst>
                  </a:prstGeom>
                  <a:solidFill>
                    <a:srgbClr val="FFFFFF"/>
                  </a:solidFill>
                  <a:ln w="19050" algn="ctr">
                    <a:solidFill>
                      <a:schemeClr val="accent1"/>
                    </a:solidFill>
                    <a:round/>
                  </a:ln>
                  <a:effectLst/>
                  <a:extLst>
                    <a:ext uri="{AF507438-7753-43E0-B8FC-AC1667EBCBE1}">
                      <a14:hiddenEffects xmlns:a14="http://schemas.microsoft.com/office/drawing/2010/main">
                        <a:effectLst>
                          <a:outerShdw algn="ctr" dir="2700000" dist="35921" rotWithShape="0">
                            <a:srgbClr val="808080"/>
                          </a:outerShdw>
                        </a:effectLst>
                      </a14:hiddenEffects>
                    </a:ext>
                  </a:extLst>
                </p:spPr>
                <p:txBody>
                  <a:bodyPr vert="horz" wrap="square" lIns="91440" tIns="45720" rIns="91440" bIns="45720" numCol="1" anchor="t" anchorCtr="0" compatLnSpc="1"/>
                  <a:lstStyle/>
                  <a:p>
                    <a:endParaRPr lang="zh-CN" altLang="en-US"/>
                  </a:p>
                </p:txBody>
              </p:sp>
            </p:grpSp>
            <p:sp>
              <p:nvSpPr>
                <p:cNvPr id="680" name="任意多边形: 形状 679"/>
                <p:cNvSpPr/>
                <p:nvPr>
                  <p:custDataLst>
                    <p:tags r:id="rId713"/>
                  </p:custDataLst>
                </p:nvPr>
              </p:nvSpPr>
              <p:spPr>
                <a:xfrm>
                  <a:off x="3433155" y="2003755"/>
                  <a:ext cx="214658" cy="45719"/>
                </a:xfrm>
                <a:custGeom>
                  <a:gdLst>
                    <a:gd name="connsiteX0" fmla="*/ 720090 w 1440180"/>
                    <a:gd name="connsiteY0" fmla="*/ 0 h 1451610"/>
                    <a:gd name="connsiteX1" fmla="*/ 0 w 1440180"/>
                    <a:gd name="connsiteY1" fmla="*/ 720090 h 1451610"/>
                    <a:gd name="connsiteX2" fmla="*/ 723900 w 1440180"/>
                    <a:gd name="connsiteY2" fmla="*/ 1451610 h 1451610"/>
                    <a:gd name="connsiteX3" fmla="*/ 1440180 w 1440180"/>
                    <a:gd name="connsiteY3" fmla="*/ 723900 h 1451610"/>
                    <a:gd name="connsiteX4" fmla="*/ 720090 w 1440180"/>
                    <a:gd name="connsiteY4" fmla="*/ 0 h 145161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40180" h="1451610">
                      <a:moveTo>
                        <a:pt x="720090" y="0"/>
                      </a:moveTo>
                      <a:lnTo>
                        <a:pt x="0" y="720090"/>
                      </a:lnTo>
                      <a:lnTo>
                        <a:pt x="723900" y="1451610"/>
                      </a:lnTo>
                      <a:lnTo>
                        <a:pt x="1440180" y="723900"/>
                      </a:lnTo>
                      <a:lnTo>
                        <a:pt x="720090" y="0"/>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1" name="直接连接符 680"/>
                <p:cNvCxnSpPr/>
                <p:nvPr>
                  <p:custDataLst>
                    <p:tags r:id="rId714"/>
                  </p:custDataLst>
                </p:nvPr>
              </p:nvCxnSpPr>
              <p:spPr>
                <a:xfrm>
                  <a:off x="3543992" y="2140836"/>
                  <a:ext cx="7642" cy="802576"/>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82" name="组合 681"/>
                <p:cNvGrpSpPr/>
                <p:nvPr>
                  <p:custDataLst>
                    <p:tags r:id="rId715"/>
                  </p:custDataLst>
                </p:nvPr>
              </p:nvGrpSpPr>
              <p:grpSpPr>
                <a:xfrm>
                  <a:off x="3257603" y="3877105"/>
                  <a:ext cx="632596" cy="1080259"/>
                  <a:chOff x="6071777" y="4637980"/>
                  <a:chExt cx="632596" cy="1080259"/>
                </a:xfrm>
              </p:grpSpPr>
              <p:grpSp>
                <p:nvGrpSpPr>
                  <p:cNvPr id="683" name="组合 682"/>
                  <p:cNvGrpSpPr/>
                  <p:nvPr>
                    <p:custDataLst>
                      <p:tags r:id="rId716"/>
                    </p:custDataLst>
                  </p:nvPr>
                </p:nvGrpSpPr>
                <p:grpSpPr>
                  <a:xfrm>
                    <a:off x="6071777" y="5257853"/>
                    <a:ext cx="632596" cy="460386"/>
                    <a:chOff x="8937957" y="3004809"/>
                    <a:chExt cx="632596" cy="460386"/>
                  </a:xfrm>
                </p:grpSpPr>
                <p:pic>
                  <p:nvPicPr>
                    <p:cNvPr id="685" name="Picture 44" descr="查看源图像"/>
                    <p:cNvPicPr>
                      <a:picLocks noChangeAspect="1" noChangeArrowheads="1"/>
                    </p:cNvPicPr>
                    <p:nvPr>
                      <p:custDataLst>
                        <p:tags r:id="rId717"/>
                      </p:custDataLst>
                    </p:nvPr>
                  </p:nvPicPr>
                  <p:blipFill>
                    <a:blip r:embed="rId226">
                      <a:extLst>
                        <a:ext uri="{28A0092B-C50C-407E-A947-70E740481C1C}">
                          <a14:useLocalDpi xmlns:a14="http://schemas.microsoft.com/office/drawing/2010/main" val="0"/>
                        </a:ext>
                      </a:extLst>
                    </a:blip>
                    <a:srcRect l="11499" t="3098" r="12197" b="10683"/>
                    <a:stretch>
                      <a:fillRect/>
                    </a:stretch>
                  </p:blipFill>
                  <p:spPr bwMode="auto">
                    <a:xfrm>
                      <a:off x="8937957" y="3021330"/>
                      <a:ext cx="632596" cy="428862"/>
                    </a:xfrm>
                    <a:prstGeom prst="rect">
                      <a:avLst/>
                    </a:prstGeom>
                    <a:noFill/>
                    <a:extLst>
                      <a:ext uri="{909E8E84-426E-40DD-AFC4-6F175D3DCCD1}">
                        <a14:hiddenFill xmlns:a14="http://schemas.microsoft.com/office/drawing/2010/main">
                          <a:solidFill>
                            <a:srgbClr val="FFFFFF"/>
                          </a:solidFill>
                        </a14:hiddenFill>
                      </a:ext>
                    </a:extLst>
                  </p:spPr>
                </p:pic>
                <p:sp>
                  <p:nvSpPr>
                    <p:cNvPr id="686" name="任意多边形: 形状 685"/>
                    <p:cNvSpPr/>
                    <p:nvPr>
                      <p:custDataLst>
                        <p:tags r:id="rId718"/>
                      </p:custDataLst>
                    </p:nvPr>
                  </p:nvSpPr>
                  <p:spPr>
                    <a:xfrm>
                      <a:off x="9193451" y="3021330"/>
                      <a:ext cx="74708" cy="443865"/>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形状 686"/>
                    <p:cNvSpPr/>
                    <p:nvPr>
                      <p:custDataLst>
                        <p:tags r:id="rId719"/>
                      </p:custDataLst>
                    </p:nvPr>
                  </p:nvSpPr>
                  <p:spPr>
                    <a:xfrm>
                      <a:off x="9221603" y="3004809"/>
                      <a:ext cx="106742" cy="460386"/>
                    </a:xfrm>
                    <a:custGeom>
                      <a:gdLst>
                        <a:gd name="connsiteX0" fmla="*/ 64849 w 74708"/>
                        <a:gd name="connsiteY0" fmla="*/ 24765 h 443865"/>
                        <a:gd name="connsiteX1" fmla="*/ 55324 w 74708"/>
                        <a:gd name="connsiteY1" fmla="*/ 15240 h 443865"/>
                        <a:gd name="connsiteX2" fmla="*/ 51514 w 74708"/>
                        <a:gd name="connsiteY2" fmla="*/ 9525 h 443865"/>
                        <a:gd name="connsiteX3" fmla="*/ 40084 w 74708"/>
                        <a:gd name="connsiteY3" fmla="*/ 0 h 443865"/>
                        <a:gd name="connsiteX4" fmla="*/ 24844 w 74708"/>
                        <a:gd name="connsiteY4" fmla="*/ 1905 h 443865"/>
                        <a:gd name="connsiteX5" fmla="*/ 15319 w 74708"/>
                        <a:gd name="connsiteY5" fmla="*/ 28575 h 443865"/>
                        <a:gd name="connsiteX6" fmla="*/ 11509 w 74708"/>
                        <a:gd name="connsiteY6" fmla="*/ 150495 h 443865"/>
                        <a:gd name="connsiteX7" fmla="*/ 5794 w 74708"/>
                        <a:gd name="connsiteY7" fmla="*/ 171450 h 443865"/>
                        <a:gd name="connsiteX8" fmla="*/ 1984 w 74708"/>
                        <a:gd name="connsiteY8" fmla="*/ 190500 h 443865"/>
                        <a:gd name="connsiteX9" fmla="*/ 1984 w 74708"/>
                        <a:gd name="connsiteY9" fmla="*/ 312420 h 443865"/>
                        <a:gd name="connsiteX10" fmla="*/ 5794 w 74708"/>
                        <a:gd name="connsiteY10" fmla="*/ 335280 h 443865"/>
                        <a:gd name="connsiteX11" fmla="*/ 9604 w 74708"/>
                        <a:gd name="connsiteY11" fmla="*/ 365760 h 443865"/>
                        <a:gd name="connsiteX12" fmla="*/ 15319 w 74708"/>
                        <a:gd name="connsiteY12" fmla="*/ 398145 h 443865"/>
                        <a:gd name="connsiteX13" fmla="*/ 17224 w 74708"/>
                        <a:gd name="connsiteY13" fmla="*/ 405765 h 443865"/>
                        <a:gd name="connsiteX14" fmla="*/ 21034 w 74708"/>
                        <a:gd name="connsiteY14" fmla="*/ 428625 h 443865"/>
                        <a:gd name="connsiteX15" fmla="*/ 26749 w 74708"/>
                        <a:gd name="connsiteY15" fmla="*/ 434340 h 443865"/>
                        <a:gd name="connsiteX16" fmla="*/ 45799 w 74708"/>
                        <a:gd name="connsiteY16" fmla="*/ 443865 h 443865"/>
                        <a:gd name="connsiteX17" fmla="*/ 70564 w 74708"/>
                        <a:gd name="connsiteY17" fmla="*/ 440055 h 443865"/>
                        <a:gd name="connsiteX18" fmla="*/ 74374 w 74708"/>
                        <a:gd name="connsiteY18" fmla="*/ 409575 h 4438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708" h="443865">
                          <a:moveTo>
                            <a:pt x="64849" y="24765"/>
                          </a:moveTo>
                          <a:cubicBezTo>
                            <a:pt x="61674" y="21590"/>
                            <a:pt x="58281" y="18619"/>
                            <a:pt x="55324" y="15240"/>
                          </a:cubicBezTo>
                          <a:cubicBezTo>
                            <a:pt x="53816" y="13517"/>
                            <a:pt x="53133" y="11144"/>
                            <a:pt x="51514" y="9525"/>
                          </a:cubicBezTo>
                          <a:cubicBezTo>
                            <a:pt x="48007" y="6018"/>
                            <a:pt x="43894" y="3175"/>
                            <a:pt x="40084" y="0"/>
                          </a:cubicBezTo>
                          <a:cubicBezTo>
                            <a:pt x="35004" y="635"/>
                            <a:pt x="29104" y="-935"/>
                            <a:pt x="24844" y="1905"/>
                          </a:cubicBezTo>
                          <a:cubicBezTo>
                            <a:pt x="16681" y="7347"/>
                            <a:pt x="16471" y="20514"/>
                            <a:pt x="15319" y="28575"/>
                          </a:cubicBezTo>
                          <a:cubicBezTo>
                            <a:pt x="14049" y="69215"/>
                            <a:pt x="14214" y="109925"/>
                            <a:pt x="11509" y="150495"/>
                          </a:cubicBezTo>
                          <a:cubicBezTo>
                            <a:pt x="11027" y="157719"/>
                            <a:pt x="7471" y="164407"/>
                            <a:pt x="5794" y="171450"/>
                          </a:cubicBezTo>
                          <a:cubicBezTo>
                            <a:pt x="4294" y="177750"/>
                            <a:pt x="3254" y="184150"/>
                            <a:pt x="1984" y="190500"/>
                          </a:cubicBezTo>
                          <a:cubicBezTo>
                            <a:pt x="323" y="242001"/>
                            <a:pt x="-1496" y="260214"/>
                            <a:pt x="1984" y="312420"/>
                          </a:cubicBezTo>
                          <a:cubicBezTo>
                            <a:pt x="2498" y="320128"/>
                            <a:pt x="4941" y="327602"/>
                            <a:pt x="5794" y="335280"/>
                          </a:cubicBezTo>
                          <a:cubicBezTo>
                            <a:pt x="7035" y="346445"/>
                            <a:pt x="7792" y="354887"/>
                            <a:pt x="9604" y="365760"/>
                          </a:cubicBezTo>
                          <a:cubicBezTo>
                            <a:pt x="11406" y="376573"/>
                            <a:pt x="12660" y="387510"/>
                            <a:pt x="15319" y="398145"/>
                          </a:cubicBezTo>
                          <a:cubicBezTo>
                            <a:pt x="15954" y="400685"/>
                            <a:pt x="16742" y="403192"/>
                            <a:pt x="17224" y="405765"/>
                          </a:cubicBezTo>
                          <a:cubicBezTo>
                            <a:pt x="18648" y="413358"/>
                            <a:pt x="18591" y="421296"/>
                            <a:pt x="21034" y="428625"/>
                          </a:cubicBezTo>
                          <a:cubicBezTo>
                            <a:pt x="21886" y="431181"/>
                            <a:pt x="24455" y="432928"/>
                            <a:pt x="26749" y="434340"/>
                          </a:cubicBezTo>
                          <a:cubicBezTo>
                            <a:pt x="32795" y="438061"/>
                            <a:pt x="45799" y="443865"/>
                            <a:pt x="45799" y="443865"/>
                          </a:cubicBezTo>
                          <a:cubicBezTo>
                            <a:pt x="54054" y="442595"/>
                            <a:pt x="63194" y="443985"/>
                            <a:pt x="70564" y="440055"/>
                          </a:cubicBezTo>
                          <a:cubicBezTo>
                            <a:pt x="76382" y="436952"/>
                            <a:pt x="74374" y="409950"/>
                            <a:pt x="74374" y="409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任意多边形: 形状 687"/>
                    <p:cNvSpPr/>
                    <p:nvPr>
                      <p:custDataLst>
                        <p:tags r:id="rId720"/>
                      </p:custDataLst>
                    </p:nvPr>
                  </p:nvSpPr>
                  <p:spPr>
                    <a:xfrm>
                      <a:off x="9200984" y="3015615"/>
                      <a:ext cx="135421" cy="434576"/>
                    </a:xfrm>
                    <a:custGeom>
                      <a:gdLst>
                        <a:gd name="connsiteX0" fmla="*/ 61126 w 135421"/>
                        <a:gd name="connsiteY0" fmla="*/ 0 h 407670"/>
                        <a:gd name="connsiteX1" fmla="*/ 53506 w 135421"/>
                        <a:gd name="connsiteY1" fmla="*/ 11430 h 407670"/>
                        <a:gd name="connsiteX2" fmla="*/ 36361 w 135421"/>
                        <a:gd name="connsiteY2" fmla="*/ 32385 h 407670"/>
                        <a:gd name="connsiteX3" fmla="*/ 30646 w 135421"/>
                        <a:gd name="connsiteY3" fmla="*/ 45720 h 407670"/>
                        <a:gd name="connsiteX4" fmla="*/ 24931 w 135421"/>
                        <a:gd name="connsiteY4" fmla="*/ 70485 h 407670"/>
                        <a:gd name="connsiteX5" fmla="*/ 23026 w 135421"/>
                        <a:gd name="connsiteY5" fmla="*/ 85725 h 407670"/>
                        <a:gd name="connsiteX6" fmla="*/ 17311 w 135421"/>
                        <a:gd name="connsiteY6" fmla="*/ 125730 h 407670"/>
                        <a:gd name="connsiteX7" fmla="*/ 2071 w 135421"/>
                        <a:gd name="connsiteY7" fmla="*/ 169545 h 407670"/>
                        <a:gd name="connsiteX8" fmla="*/ 3976 w 135421"/>
                        <a:gd name="connsiteY8" fmla="*/ 276225 h 407670"/>
                        <a:gd name="connsiteX9" fmla="*/ 11596 w 135421"/>
                        <a:gd name="connsiteY9" fmla="*/ 295275 h 407670"/>
                        <a:gd name="connsiteX10" fmla="*/ 17311 w 135421"/>
                        <a:gd name="connsiteY10" fmla="*/ 306705 h 407670"/>
                        <a:gd name="connsiteX11" fmla="*/ 23026 w 135421"/>
                        <a:gd name="connsiteY11" fmla="*/ 312420 h 407670"/>
                        <a:gd name="connsiteX12" fmla="*/ 28741 w 135421"/>
                        <a:gd name="connsiteY12" fmla="*/ 321945 h 407670"/>
                        <a:gd name="connsiteX13" fmla="*/ 34456 w 135421"/>
                        <a:gd name="connsiteY13" fmla="*/ 329565 h 407670"/>
                        <a:gd name="connsiteX14" fmla="*/ 40171 w 135421"/>
                        <a:gd name="connsiteY14" fmla="*/ 339090 h 407670"/>
                        <a:gd name="connsiteX15" fmla="*/ 43981 w 135421"/>
                        <a:gd name="connsiteY15" fmla="*/ 346710 h 407670"/>
                        <a:gd name="connsiteX16" fmla="*/ 59221 w 135421"/>
                        <a:gd name="connsiteY16" fmla="*/ 363855 h 407670"/>
                        <a:gd name="connsiteX17" fmla="*/ 70651 w 135421"/>
                        <a:gd name="connsiteY17" fmla="*/ 381000 h 407670"/>
                        <a:gd name="connsiteX18" fmla="*/ 74461 w 135421"/>
                        <a:gd name="connsiteY18" fmla="*/ 388620 h 407670"/>
                        <a:gd name="connsiteX19" fmla="*/ 85891 w 135421"/>
                        <a:gd name="connsiteY19" fmla="*/ 396240 h 407670"/>
                        <a:gd name="connsiteX20" fmla="*/ 103036 w 135421"/>
                        <a:gd name="connsiteY20" fmla="*/ 405765 h 407670"/>
                        <a:gd name="connsiteX21" fmla="*/ 120181 w 135421"/>
                        <a:gd name="connsiteY21" fmla="*/ 407670 h 407670"/>
                        <a:gd name="connsiteX22" fmla="*/ 129706 w 135421"/>
                        <a:gd name="connsiteY22" fmla="*/ 401955 h 407670"/>
                        <a:gd name="connsiteX23" fmla="*/ 133516 w 135421"/>
                        <a:gd name="connsiteY23" fmla="*/ 390525 h 407670"/>
                        <a:gd name="connsiteX24" fmla="*/ 135421 w 135421"/>
                        <a:gd name="connsiteY24" fmla="*/ 386715 h 4076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421" h="407670">
                          <a:moveTo>
                            <a:pt x="61126" y="0"/>
                          </a:moveTo>
                          <a:cubicBezTo>
                            <a:pt x="58586" y="3810"/>
                            <a:pt x="56335" y="7829"/>
                            <a:pt x="53506" y="11430"/>
                          </a:cubicBezTo>
                          <a:cubicBezTo>
                            <a:pt x="51325" y="14206"/>
                            <a:pt x="39621" y="25866"/>
                            <a:pt x="36361" y="32385"/>
                          </a:cubicBezTo>
                          <a:cubicBezTo>
                            <a:pt x="34198" y="36710"/>
                            <a:pt x="32551" y="41275"/>
                            <a:pt x="30646" y="45720"/>
                          </a:cubicBezTo>
                          <a:cubicBezTo>
                            <a:pt x="23996" y="92267"/>
                            <a:pt x="33897" y="28646"/>
                            <a:pt x="24931" y="70485"/>
                          </a:cubicBezTo>
                          <a:cubicBezTo>
                            <a:pt x="23858" y="75491"/>
                            <a:pt x="23624" y="80641"/>
                            <a:pt x="23026" y="85725"/>
                          </a:cubicBezTo>
                          <a:cubicBezTo>
                            <a:pt x="20885" y="103922"/>
                            <a:pt x="21237" y="106100"/>
                            <a:pt x="17311" y="125730"/>
                          </a:cubicBezTo>
                          <a:cubicBezTo>
                            <a:pt x="13532" y="144624"/>
                            <a:pt x="10510" y="148447"/>
                            <a:pt x="2071" y="169545"/>
                          </a:cubicBezTo>
                          <a:cubicBezTo>
                            <a:pt x="171" y="211349"/>
                            <a:pt x="-2181" y="231071"/>
                            <a:pt x="3976" y="276225"/>
                          </a:cubicBezTo>
                          <a:cubicBezTo>
                            <a:pt x="4900" y="283001"/>
                            <a:pt x="8537" y="289158"/>
                            <a:pt x="11596" y="295275"/>
                          </a:cubicBezTo>
                          <a:cubicBezTo>
                            <a:pt x="13501" y="299085"/>
                            <a:pt x="14948" y="303161"/>
                            <a:pt x="17311" y="306705"/>
                          </a:cubicBezTo>
                          <a:cubicBezTo>
                            <a:pt x="18805" y="308947"/>
                            <a:pt x="21410" y="310265"/>
                            <a:pt x="23026" y="312420"/>
                          </a:cubicBezTo>
                          <a:cubicBezTo>
                            <a:pt x="25248" y="315382"/>
                            <a:pt x="26687" y="318864"/>
                            <a:pt x="28741" y="321945"/>
                          </a:cubicBezTo>
                          <a:cubicBezTo>
                            <a:pt x="30502" y="324587"/>
                            <a:pt x="32695" y="326923"/>
                            <a:pt x="34456" y="329565"/>
                          </a:cubicBezTo>
                          <a:cubicBezTo>
                            <a:pt x="36510" y="332646"/>
                            <a:pt x="38373" y="335853"/>
                            <a:pt x="40171" y="339090"/>
                          </a:cubicBezTo>
                          <a:cubicBezTo>
                            <a:pt x="41550" y="341572"/>
                            <a:pt x="42207" y="344492"/>
                            <a:pt x="43981" y="346710"/>
                          </a:cubicBezTo>
                          <a:cubicBezTo>
                            <a:pt x="55554" y="361177"/>
                            <a:pt x="53049" y="353054"/>
                            <a:pt x="59221" y="363855"/>
                          </a:cubicBezTo>
                          <a:cubicBezTo>
                            <a:pt x="77039" y="395036"/>
                            <a:pt x="43804" y="340730"/>
                            <a:pt x="70651" y="381000"/>
                          </a:cubicBezTo>
                          <a:cubicBezTo>
                            <a:pt x="72226" y="383363"/>
                            <a:pt x="72453" y="386612"/>
                            <a:pt x="74461" y="388620"/>
                          </a:cubicBezTo>
                          <a:cubicBezTo>
                            <a:pt x="77699" y="391858"/>
                            <a:pt x="82228" y="393493"/>
                            <a:pt x="85891" y="396240"/>
                          </a:cubicBezTo>
                          <a:cubicBezTo>
                            <a:pt x="92232" y="400996"/>
                            <a:pt x="94887" y="404019"/>
                            <a:pt x="103036" y="405765"/>
                          </a:cubicBezTo>
                          <a:cubicBezTo>
                            <a:pt x="108659" y="406970"/>
                            <a:pt x="114466" y="407035"/>
                            <a:pt x="120181" y="407670"/>
                          </a:cubicBezTo>
                          <a:cubicBezTo>
                            <a:pt x="123356" y="405765"/>
                            <a:pt x="127433" y="404878"/>
                            <a:pt x="129706" y="401955"/>
                          </a:cubicBezTo>
                          <a:cubicBezTo>
                            <a:pt x="132172" y="398785"/>
                            <a:pt x="132106" y="394285"/>
                            <a:pt x="133516" y="390525"/>
                          </a:cubicBezTo>
                          <a:cubicBezTo>
                            <a:pt x="134015" y="389196"/>
                            <a:pt x="134786" y="387985"/>
                            <a:pt x="135421" y="386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4" name="直接连接符 683"/>
                  <p:cNvCxnSpPr/>
                  <p:nvPr>
                    <p:custDataLst>
                      <p:tags r:id="rId721"/>
                    </p:custDataLst>
                  </p:nvPr>
                </p:nvCxnSpPr>
                <p:spPr>
                  <a:xfrm>
                    <a:off x="6395699" y="4637980"/>
                    <a:ext cx="218" cy="619873"/>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grpSp>
        </p:grpSp>
        <p:grpSp>
          <p:nvGrpSpPr>
            <p:cNvPr id="670" name="组合 669"/>
            <p:cNvGrpSpPr/>
            <p:nvPr>
              <p:custDataLst>
                <p:tags r:id="rId722"/>
              </p:custDataLst>
            </p:nvPr>
          </p:nvGrpSpPr>
          <p:grpSpPr>
            <a:xfrm>
              <a:off x="2949465" y="4442149"/>
              <a:ext cx="687347" cy="547800"/>
              <a:chOff x="2949465" y="4442149"/>
              <a:chExt cx="687347" cy="547800"/>
            </a:xfrm>
          </p:grpSpPr>
          <p:sp>
            <p:nvSpPr>
              <p:cNvPr id="672" name="任意多边形: 形状 671"/>
              <p:cNvSpPr/>
              <p:nvPr>
                <p:custDataLst>
                  <p:tags r:id="rId723"/>
                </p:custDataLst>
              </p:nvPr>
            </p:nvSpPr>
            <p:spPr>
              <a:xfrm>
                <a:off x="2961162" y="4442149"/>
                <a:ext cx="323922" cy="152937"/>
              </a:xfrm>
              <a:custGeom>
                <a:gdLst>
                  <a:gd name="connsiteX0" fmla="*/ 276225 w 294227"/>
                  <a:gd name="connsiteY0" fmla="*/ 41531 h 87251"/>
                  <a:gd name="connsiteX1" fmla="*/ 266700 w 294227"/>
                  <a:gd name="connsiteY1" fmla="*/ 45341 h 87251"/>
                  <a:gd name="connsiteX2" fmla="*/ 257175 w 294227"/>
                  <a:gd name="connsiteY2" fmla="*/ 58676 h 87251"/>
                  <a:gd name="connsiteX3" fmla="*/ 234315 w 294227"/>
                  <a:gd name="connsiteY3" fmla="*/ 66296 h 87251"/>
                  <a:gd name="connsiteX4" fmla="*/ 203835 w 294227"/>
                  <a:gd name="connsiteY4" fmla="*/ 70106 h 87251"/>
                  <a:gd name="connsiteX5" fmla="*/ 194310 w 294227"/>
                  <a:gd name="connsiteY5" fmla="*/ 72011 h 87251"/>
                  <a:gd name="connsiteX6" fmla="*/ 32385 w 294227"/>
                  <a:gd name="connsiteY6" fmla="*/ 75821 h 87251"/>
                  <a:gd name="connsiteX7" fmla="*/ 19050 w 294227"/>
                  <a:gd name="connsiteY7" fmla="*/ 81536 h 87251"/>
                  <a:gd name="connsiteX8" fmla="*/ 13335 w 294227"/>
                  <a:gd name="connsiteY8" fmla="*/ 83441 h 87251"/>
                  <a:gd name="connsiteX9" fmla="*/ 5715 w 294227"/>
                  <a:gd name="connsiteY9" fmla="*/ 87251 h 87251"/>
                  <a:gd name="connsiteX10" fmla="*/ 1905 w 294227"/>
                  <a:gd name="connsiteY10" fmla="*/ 51056 h 87251"/>
                  <a:gd name="connsiteX11" fmla="*/ 0 w 294227"/>
                  <a:gd name="connsiteY11" fmla="*/ 45341 h 87251"/>
                  <a:gd name="connsiteX12" fmla="*/ 276225 w 294227"/>
                  <a:gd name="connsiteY12" fmla="*/ 41531 h 872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227" h="87251">
                    <a:moveTo>
                      <a:pt x="276225" y="41531"/>
                    </a:moveTo>
                    <a:cubicBezTo>
                      <a:pt x="320675" y="41531"/>
                      <a:pt x="269118" y="42923"/>
                      <a:pt x="266700" y="45341"/>
                    </a:cubicBezTo>
                    <a:cubicBezTo>
                      <a:pt x="256071" y="55970"/>
                      <a:pt x="269731" y="53653"/>
                      <a:pt x="257175" y="58676"/>
                    </a:cubicBezTo>
                    <a:cubicBezTo>
                      <a:pt x="249717" y="61659"/>
                      <a:pt x="242298" y="65409"/>
                      <a:pt x="234315" y="66296"/>
                    </a:cubicBezTo>
                    <a:cubicBezTo>
                      <a:pt x="223150" y="67537"/>
                      <a:pt x="214708" y="68294"/>
                      <a:pt x="203835" y="70106"/>
                    </a:cubicBezTo>
                    <a:cubicBezTo>
                      <a:pt x="200641" y="70638"/>
                      <a:pt x="197526" y="71633"/>
                      <a:pt x="194310" y="72011"/>
                    </a:cubicBezTo>
                    <a:cubicBezTo>
                      <a:pt x="148047" y="77454"/>
                      <a:pt x="40882" y="75705"/>
                      <a:pt x="32385" y="75821"/>
                    </a:cubicBezTo>
                    <a:cubicBezTo>
                      <a:pt x="18982" y="80289"/>
                      <a:pt x="35528" y="74474"/>
                      <a:pt x="19050" y="81536"/>
                    </a:cubicBezTo>
                    <a:cubicBezTo>
                      <a:pt x="17204" y="82327"/>
                      <a:pt x="15181" y="82650"/>
                      <a:pt x="13335" y="83441"/>
                    </a:cubicBezTo>
                    <a:cubicBezTo>
                      <a:pt x="10725" y="84560"/>
                      <a:pt x="8255" y="85981"/>
                      <a:pt x="5715" y="87251"/>
                    </a:cubicBezTo>
                    <a:cubicBezTo>
                      <a:pt x="190" y="70677"/>
                      <a:pt x="5966" y="89631"/>
                      <a:pt x="1905" y="51056"/>
                    </a:cubicBezTo>
                    <a:cubicBezTo>
                      <a:pt x="1695" y="49059"/>
                      <a:pt x="635" y="47246"/>
                      <a:pt x="0" y="45341"/>
                    </a:cubicBezTo>
                    <a:cubicBezTo>
                      <a:pt x="16624" y="-54406"/>
                      <a:pt x="231775" y="41531"/>
                      <a:pt x="276225" y="41531"/>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任意多边形: 形状 672"/>
              <p:cNvSpPr/>
              <p:nvPr>
                <p:custDataLst>
                  <p:tags r:id="rId724"/>
                </p:custDataLst>
              </p:nvPr>
            </p:nvSpPr>
            <p:spPr>
              <a:xfrm>
                <a:off x="3340686" y="4515420"/>
                <a:ext cx="286628" cy="208231"/>
              </a:xfrm>
              <a:custGeom>
                <a:gdLst>
                  <a:gd name="connsiteX0" fmla="*/ 4775 w 245836"/>
                  <a:gd name="connsiteY0" fmla="*/ 7620 h 161925"/>
                  <a:gd name="connsiteX1" fmla="*/ 29540 w 245836"/>
                  <a:gd name="connsiteY1" fmla="*/ 19050 h 161925"/>
                  <a:gd name="connsiteX2" fmla="*/ 35255 w 245836"/>
                  <a:gd name="connsiteY2" fmla="*/ 22860 h 161925"/>
                  <a:gd name="connsiteX3" fmla="*/ 52400 w 245836"/>
                  <a:gd name="connsiteY3" fmla="*/ 30480 h 161925"/>
                  <a:gd name="connsiteX4" fmla="*/ 61925 w 245836"/>
                  <a:gd name="connsiteY4" fmla="*/ 36195 h 161925"/>
                  <a:gd name="connsiteX5" fmla="*/ 69545 w 245836"/>
                  <a:gd name="connsiteY5" fmla="*/ 38100 h 161925"/>
                  <a:gd name="connsiteX6" fmla="*/ 88595 w 245836"/>
                  <a:gd name="connsiteY6" fmla="*/ 45720 h 161925"/>
                  <a:gd name="connsiteX7" fmla="*/ 98120 w 245836"/>
                  <a:gd name="connsiteY7" fmla="*/ 55245 h 161925"/>
                  <a:gd name="connsiteX8" fmla="*/ 92405 w 245836"/>
                  <a:gd name="connsiteY8" fmla="*/ 62865 h 161925"/>
                  <a:gd name="connsiteX9" fmla="*/ 96215 w 245836"/>
                  <a:gd name="connsiteY9" fmla="*/ 72390 h 161925"/>
                  <a:gd name="connsiteX10" fmla="*/ 115265 w 245836"/>
                  <a:gd name="connsiteY10" fmla="*/ 80010 h 161925"/>
                  <a:gd name="connsiteX11" fmla="*/ 172415 w 245836"/>
                  <a:gd name="connsiteY11" fmla="*/ 78105 h 161925"/>
                  <a:gd name="connsiteX12" fmla="*/ 180035 w 245836"/>
                  <a:gd name="connsiteY12" fmla="*/ 76200 h 161925"/>
                  <a:gd name="connsiteX13" fmla="*/ 214325 w 245836"/>
                  <a:gd name="connsiteY13" fmla="*/ 80010 h 161925"/>
                  <a:gd name="connsiteX14" fmla="*/ 225755 w 245836"/>
                  <a:gd name="connsiteY14" fmla="*/ 91440 h 161925"/>
                  <a:gd name="connsiteX15" fmla="*/ 233375 w 245836"/>
                  <a:gd name="connsiteY15" fmla="*/ 102870 h 161925"/>
                  <a:gd name="connsiteX16" fmla="*/ 233375 w 245836"/>
                  <a:gd name="connsiteY16" fmla="*/ 135255 h 161925"/>
                  <a:gd name="connsiteX17" fmla="*/ 237185 w 245836"/>
                  <a:gd name="connsiteY17" fmla="*/ 150495 h 161925"/>
                  <a:gd name="connsiteX18" fmla="*/ 242900 w 245836"/>
                  <a:gd name="connsiteY18" fmla="*/ 161925 h 161925"/>
                  <a:gd name="connsiteX19" fmla="*/ 242900 w 245836"/>
                  <a:gd name="connsiteY19" fmla="*/ 125730 h 161925"/>
                  <a:gd name="connsiteX20" fmla="*/ 240995 w 245836"/>
                  <a:gd name="connsiteY20" fmla="*/ 112395 h 161925"/>
                  <a:gd name="connsiteX21" fmla="*/ 239090 w 245836"/>
                  <a:gd name="connsiteY21" fmla="*/ 97155 h 161925"/>
                  <a:gd name="connsiteX22" fmla="*/ 235280 w 245836"/>
                  <a:gd name="connsiteY22" fmla="*/ 60960 h 161925"/>
                  <a:gd name="connsiteX23" fmla="*/ 227660 w 245836"/>
                  <a:gd name="connsiteY23" fmla="*/ 11430 h 161925"/>
                  <a:gd name="connsiteX24" fmla="*/ 220040 w 245836"/>
                  <a:gd name="connsiteY24" fmla="*/ 9525 h 161925"/>
                  <a:gd name="connsiteX25" fmla="*/ 206705 w 245836"/>
                  <a:gd name="connsiteY25" fmla="*/ 5715 h 161925"/>
                  <a:gd name="connsiteX26" fmla="*/ 172415 w 245836"/>
                  <a:gd name="connsiteY26" fmla="*/ 0 h 161925"/>
                  <a:gd name="connsiteX27" fmla="*/ 965 w 245836"/>
                  <a:gd name="connsiteY27" fmla="*/ 1905 h 161925"/>
                  <a:gd name="connsiteX28" fmla="*/ 4775 w 245836"/>
                  <a:gd name="connsiteY28" fmla="*/ 7620 h 161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5833" h="161925">
                    <a:moveTo>
                      <a:pt x="4775" y="7620"/>
                    </a:moveTo>
                    <a:cubicBezTo>
                      <a:pt x="9537" y="10477"/>
                      <a:pt x="22678" y="14475"/>
                      <a:pt x="29540" y="19050"/>
                    </a:cubicBezTo>
                    <a:cubicBezTo>
                      <a:pt x="31445" y="20320"/>
                      <a:pt x="33267" y="21724"/>
                      <a:pt x="35255" y="22860"/>
                    </a:cubicBezTo>
                    <a:cubicBezTo>
                      <a:pt x="49395" y="30940"/>
                      <a:pt x="36071" y="22315"/>
                      <a:pt x="52400" y="30480"/>
                    </a:cubicBezTo>
                    <a:cubicBezTo>
                      <a:pt x="55712" y="32136"/>
                      <a:pt x="58541" y="34691"/>
                      <a:pt x="61925" y="36195"/>
                    </a:cubicBezTo>
                    <a:cubicBezTo>
                      <a:pt x="64318" y="37258"/>
                      <a:pt x="67037" y="37348"/>
                      <a:pt x="69545" y="38100"/>
                    </a:cubicBezTo>
                    <a:cubicBezTo>
                      <a:pt x="73465" y="39276"/>
                      <a:pt x="84598" y="42611"/>
                      <a:pt x="88595" y="45720"/>
                    </a:cubicBezTo>
                    <a:cubicBezTo>
                      <a:pt x="92139" y="48477"/>
                      <a:pt x="94945" y="52070"/>
                      <a:pt x="98120" y="55245"/>
                    </a:cubicBezTo>
                    <a:cubicBezTo>
                      <a:pt x="96215" y="57785"/>
                      <a:pt x="92756" y="59709"/>
                      <a:pt x="92405" y="62865"/>
                    </a:cubicBezTo>
                    <a:cubicBezTo>
                      <a:pt x="92027" y="66264"/>
                      <a:pt x="94227" y="69607"/>
                      <a:pt x="96215" y="72390"/>
                    </a:cubicBezTo>
                    <a:cubicBezTo>
                      <a:pt x="99484" y="76966"/>
                      <a:pt x="112434" y="79201"/>
                      <a:pt x="115265" y="80010"/>
                    </a:cubicBezTo>
                    <a:cubicBezTo>
                      <a:pt x="134315" y="79375"/>
                      <a:pt x="153387" y="79224"/>
                      <a:pt x="172415" y="78105"/>
                    </a:cubicBezTo>
                    <a:cubicBezTo>
                      <a:pt x="175029" y="77951"/>
                      <a:pt x="177420" y="76081"/>
                      <a:pt x="180035" y="76200"/>
                    </a:cubicBezTo>
                    <a:cubicBezTo>
                      <a:pt x="191523" y="76722"/>
                      <a:pt x="202895" y="78740"/>
                      <a:pt x="214325" y="80010"/>
                    </a:cubicBezTo>
                    <a:cubicBezTo>
                      <a:pt x="218135" y="83820"/>
                      <a:pt x="222766" y="86957"/>
                      <a:pt x="225755" y="91440"/>
                    </a:cubicBezTo>
                    <a:lnTo>
                      <a:pt x="233375" y="102870"/>
                    </a:lnTo>
                    <a:cubicBezTo>
                      <a:pt x="237954" y="121186"/>
                      <a:pt x="233375" y="99456"/>
                      <a:pt x="233375" y="135255"/>
                    </a:cubicBezTo>
                    <a:cubicBezTo>
                      <a:pt x="233375" y="137429"/>
                      <a:pt x="235682" y="147489"/>
                      <a:pt x="237185" y="150495"/>
                    </a:cubicBezTo>
                    <a:cubicBezTo>
                      <a:pt x="244571" y="165267"/>
                      <a:pt x="238112" y="147560"/>
                      <a:pt x="242900" y="161925"/>
                    </a:cubicBezTo>
                    <a:cubicBezTo>
                      <a:pt x="247900" y="146925"/>
                      <a:pt x="245560" y="156324"/>
                      <a:pt x="242900" y="125730"/>
                    </a:cubicBezTo>
                    <a:cubicBezTo>
                      <a:pt x="242511" y="121257"/>
                      <a:pt x="241588" y="116846"/>
                      <a:pt x="240995" y="112395"/>
                    </a:cubicBezTo>
                    <a:cubicBezTo>
                      <a:pt x="240318" y="107320"/>
                      <a:pt x="239599" y="102249"/>
                      <a:pt x="239090" y="97155"/>
                    </a:cubicBezTo>
                    <a:cubicBezTo>
                      <a:pt x="235294" y="59190"/>
                      <a:pt x="239158" y="88107"/>
                      <a:pt x="235280" y="60960"/>
                    </a:cubicBezTo>
                    <a:cubicBezTo>
                      <a:pt x="234582" y="49784"/>
                      <a:pt x="235245" y="23349"/>
                      <a:pt x="227660" y="11430"/>
                    </a:cubicBezTo>
                    <a:cubicBezTo>
                      <a:pt x="226254" y="9221"/>
                      <a:pt x="222566" y="10214"/>
                      <a:pt x="220040" y="9525"/>
                    </a:cubicBezTo>
                    <a:cubicBezTo>
                      <a:pt x="215580" y="8309"/>
                      <a:pt x="211218" y="6718"/>
                      <a:pt x="206705" y="5715"/>
                    </a:cubicBezTo>
                    <a:cubicBezTo>
                      <a:pt x="194249" y="2947"/>
                      <a:pt x="184609" y="1742"/>
                      <a:pt x="172415" y="0"/>
                    </a:cubicBezTo>
                    <a:lnTo>
                      <a:pt x="965" y="1905"/>
                    </a:lnTo>
                    <a:cubicBezTo>
                      <a:pt x="-1043" y="1948"/>
                      <a:pt x="13" y="4763"/>
                      <a:pt x="4775" y="7620"/>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任意多边形: 形状 673"/>
              <p:cNvSpPr/>
              <p:nvPr>
                <p:custDataLst>
                  <p:tags r:id="rId725"/>
                </p:custDataLst>
              </p:nvPr>
            </p:nvSpPr>
            <p:spPr>
              <a:xfrm>
                <a:off x="2949465" y="4667801"/>
                <a:ext cx="260860" cy="290490"/>
              </a:xfrm>
              <a:custGeom>
                <a:gdLst>
                  <a:gd name="connsiteX0" fmla="*/ 5847 w 141102"/>
                  <a:gd name="connsiteY0" fmla="*/ 47 h 251541"/>
                  <a:gd name="connsiteX1" fmla="*/ 13467 w 141102"/>
                  <a:gd name="connsiteY1" fmla="*/ 19097 h 251541"/>
                  <a:gd name="connsiteX2" fmla="*/ 22992 w 141102"/>
                  <a:gd name="connsiteY2" fmla="*/ 43862 h 251541"/>
                  <a:gd name="connsiteX3" fmla="*/ 24897 w 141102"/>
                  <a:gd name="connsiteY3" fmla="*/ 108632 h 251541"/>
                  <a:gd name="connsiteX4" fmla="*/ 32517 w 141102"/>
                  <a:gd name="connsiteY4" fmla="*/ 120062 h 251541"/>
                  <a:gd name="connsiteX5" fmla="*/ 38232 w 141102"/>
                  <a:gd name="connsiteY5" fmla="*/ 123872 h 251541"/>
                  <a:gd name="connsiteX6" fmla="*/ 42042 w 141102"/>
                  <a:gd name="connsiteY6" fmla="*/ 131492 h 251541"/>
                  <a:gd name="connsiteX7" fmla="*/ 47757 w 141102"/>
                  <a:gd name="connsiteY7" fmla="*/ 148637 h 251541"/>
                  <a:gd name="connsiteX8" fmla="*/ 53472 w 141102"/>
                  <a:gd name="connsiteY8" fmla="*/ 158162 h 251541"/>
                  <a:gd name="connsiteX9" fmla="*/ 57282 w 141102"/>
                  <a:gd name="connsiteY9" fmla="*/ 163877 h 251541"/>
                  <a:gd name="connsiteX10" fmla="*/ 64902 w 141102"/>
                  <a:gd name="connsiteY10" fmla="*/ 179117 h 251541"/>
                  <a:gd name="connsiteX11" fmla="*/ 68712 w 141102"/>
                  <a:gd name="connsiteY11" fmla="*/ 192452 h 251541"/>
                  <a:gd name="connsiteX12" fmla="*/ 70617 w 141102"/>
                  <a:gd name="connsiteY12" fmla="*/ 198167 h 251541"/>
                  <a:gd name="connsiteX13" fmla="*/ 74427 w 141102"/>
                  <a:gd name="connsiteY13" fmla="*/ 203882 h 251541"/>
                  <a:gd name="connsiteX14" fmla="*/ 76332 w 141102"/>
                  <a:gd name="connsiteY14" fmla="*/ 209597 h 251541"/>
                  <a:gd name="connsiteX15" fmla="*/ 93477 w 141102"/>
                  <a:gd name="connsiteY15" fmla="*/ 224837 h 251541"/>
                  <a:gd name="connsiteX16" fmla="*/ 99192 w 141102"/>
                  <a:gd name="connsiteY16" fmla="*/ 226742 h 251541"/>
                  <a:gd name="connsiteX17" fmla="*/ 116337 w 141102"/>
                  <a:gd name="connsiteY17" fmla="*/ 240077 h 251541"/>
                  <a:gd name="connsiteX18" fmla="*/ 129672 w 141102"/>
                  <a:gd name="connsiteY18" fmla="*/ 243887 h 251541"/>
                  <a:gd name="connsiteX19" fmla="*/ 141102 w 141102"/>
                  <a:gd name="connsiteY19" fmla="*/ 249602 h 251541"/>
                  <a:gd name="connsiteX20" fmla="*/ 125862 w 141102"/>
                  <a:gd name="connsiteY20" fmla="*/ 251507 h 251541"/>
                  <a:gd name="connsiteX21" fmla="*/ 106812 w 141102"/>
                  <a:gd name="connsiteY21" fmla="*/ 247697 h 251541"/>
                  <a:gd name="connsiteX22" fmla="*/ 80142 w 141102"/>
                  <a:gd name="connsiteY22" fmla="*/ 245792 h 251541"/>
                  <a:gd name="connsiteX23" fmla="*/ 70617 w 141102"/>
                  <a:gd name="connsiteY23" fmla="*/ 243887 h 251541"/>
                  <a:gd name="connsiteX24" fmla="*/ 13467 w 141102"/>
                  <a:gd name="connsiteY24" fmla="*/ 241982 h 251541"/>
                  <a:gd name="connsiteX25" fmla="*/ 3942 w 141102"/>
                  <a:gd name="connsiteY25" fmla="*/ 236267 h 251541"/>
                  <a:gd name="connsiteX26" fmla="*/ 132 w 141102"/>
                  <a:gd name="connsiteY26" fmla="*/ 230552 h 251541"/>
                  <a:gd name="connsiteX27" fmla="*/ 7752 w 141102"/>
                  <a:gd name="connsiteY27" fmla="*/ 182927 h 251541"/>
                  <a:gd name="connsiteX28" fmla="*/ 9657 w 141102"/>
                  <a:gd name="connsiteY28" fmla="*/ 165782 h 251541"/>
                  <a:gd name="connsiteX29" fmla="*/ 13467 w 141102"/>
                  <a:gd name="connsiteY29" fmla="*/ 152447 h 251541"/>
                  <a:gd name="connsiteX30" fmla="*/ 17277 w 141102"/>
                  <a:gd name="connsiteY30" fmla="*/ 131492 h 251541"/>
                  <a:gd name="connsiteX31" fmla="*/ 17277 w 141102"/>
                  <a:gd name="connsiteY31" fmla="*/ 70532 h 251541"/>
                  <a:gd name="connsiteX32" fmla="*/ 15372 w 141102"/>
                  <a:gd name="connsiteY32" fmla="*/ 61007 h 251541"/>
                  <a:gd name="connsiteX33" fmla="*/ 11562 w 141102"/>
                  <a:gd name="connsiteY33" fmla="*/ 53387 h 251541"/>
                  <a:gd name="connsiteX34" fmla="*/ 7752 w 141102"/>
                  <a:gd name="connsiteY34" fmla="*/ 38147 h 251541"/>
                  <a:gd name="connsiteX35" fmla="*/ 2037 w 141102"/>
                  <a:gd name="connsiteY35" fmla="*/ 24812 h 251541"/>
                  <a:gd name="connsiteX36" fmla="*/ 5847 w 141102"/>
                  <a:gd name="connsiteY36" fmla="*/ 47 h 2515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1102" h="251541">
                    <a:moveTo>
                      <a:pt x="5847" y="47"/>
                    </a:moveTo>
                    <a:cubicBezTo>
                      <a:pt x="7752" y="-906"/>
                      <a:pt x="11304" y="12609"/>
                      <a:pt x="13467" y="19097"/>
                    </a:cubicBezTo>
                    <a:cubicBezTo>
                      <a:pt x="18806" y="35115"/>
                      <a:pt x="15695" y="26836"/>
                      <a:pt x="22992" y="43862"/>
                    </a:cubicBezTo>
                    <a:cubicBezTo>
                      <a:pt x="21579" y="67877"/>
                      <a:pt x="18687" y="84827"/>
                      <a:pt x="24897" y="108632"/>
                    </a:cubicBezTo>
                    <a:cubicBezTo>
                      <a:pt x="26053" y="113063"/>
                      <a:pt x="28707" y="117522"/>
                      <a:pt x="32517" y="120062"/>
                    </a:cubicBezTo>
                    <a:lnTo>
                      <a:pt x="38232" y="123872"/>
                    </a:lnTo>
                    <a:cubicBezTo>
                      <a:pt x="39502" y="126412"/>
                      <a:pt x="41023" y="128841"/>
                      <a:pt x="42042" y="131492"/>
                    </a:cubicBezTo>
                    <a:cubicBezTo>
                      <a:pt x="44205" y="137115"/>
                      <a:pt x="44658" y="143471"/>
                      <a:pt x="47757" y="148637"/>
                    </a:cubicBezTo>
                    <a:cubicBezTo>
                      <a:pt x="49662" y="151812"/>
                      <a:pt x="51510" y="155022"/>
                      <a:pt x="53472" y="158162"/>
                    </a:cubicBezTo>
                    <a:cubicBezTo>
                      <a:pt x="54685" y="160104"/>
                      <a:pt x="56258" y="161829"/>
                      <a:pt x="57282" y="163877"/>
                    </a:cubicBezTo>
                    <a:cubicBezTo>
                      <a:pt x="66603" y="182518"/>
                      <a:pt x="56075" y="165876"/>
                      <a:pt x="64902" y="179117"/>
                    </a:cubicBezTo>
                    <a:cubicBezTo>
                      <a:pt x="66172" y="183562"/>
                      <a:pt x="67384" y="188024"/>
                      <a:pt x="68712" y="192452"/>
                    </a:cubicBezTo>
                    <a:cubicBezTo>
                      <a:pt x="69289" y="194375"/>
                      <a:pt x="69719" y="196371"/>
                      <a:pt x="70617" y="198167"/>
                    </a:cubicBezTo>
                    <a:cubicBezTo>
                      <a:pt x="71641" y="200215"/>
                      <a:pt x="73403" y="201834"/>
                      <a:pt x="74427" y="203882"/>
                    </a:cubicBezTo>
                    <a:cubicBezTo>
                      <a:pt x="75325" y="205678"/>
                      <a:pt x="75099" y="208012"/>
                      <a:pt x="76332" y="209597"/>
                    </a:cubicBezTo>
                    <a:cubicBezTo>
                      <a:pt x="79545" y="213728"/>
                      <a:pt x="87458" y="221828"/>
                      <a:pt x="93477" y="224837"/>
                    </a:cubicBezTo>
                    <a:cubicBezTo>
                      <a:pt x="95273" y="225735"/>
                      <a:pt x="97287" y="226107"/>
                      <a:pt x="99192" y="226742"/>
                    </a:cubicBezTo>
                    <a:cubicBezTo>
                      <a:pt x="103676" y="231226"/>
                      <a:pt x="110261" y="238558"/>
                      <a:pt x="116337" y="240077"/>
                    </a:cubicBezTo>
                    <a:cubicBezTo>
                      <a:pt x="118778" y="240687"/>
                      <a:pt x="126939" y="242521"/>
                      <a:pt x="129672" y="243887"/>
                    </a:cubicBezTo>
                    <a:cubicBezTo>
                      <a:pt x="144444" y="251273"/>
                      <a:pt x="126737" y="244814"/>
                      <a:pt x="141102" y="249602"/>
                    </a:cubicBezTo>
                    <a:cubicBezTo>
                      <a:pt x="136022" y="250237"/>
                      <a:pt x="130974" y="251791"/>
                      <a:pt x="125862" y="251507"/>
                    </a:cubicBezTo>
                    <a:cubicBezTo>
                      <a:pt x="119396" y="251148"/>
                      <a:pt x="113238" y="248500"/>
                      <a:pt x="106812" y="247697"/>
                    </a:cubicBezTo>
                    <a:cubicBezTo>
                      <a:pt x="97968" y="246592"/>
                      <a:pt x="89032" y="246427"/>
                      <a:pt x="80142" y="245792"/>
                    </a:cubicBezTo>
                    <a:cubicBezTo>
                      <a:pt x="76967" y="245157"/>
                      <a:pt x="73850" y="244072"/>
                      <a:pt x="70617" y="243887"/>
                    </a:cubicBezTo>
                    <a:cubicBezTo>
                      <a:pt x="51587" y="242800"/>
                      <a:pt x="32404" y="244146"/>
                      <a:pt x="13467" y="241982"/>
                    </a:cubicBezTo>
                    <a:cubicBezTo>
                      <a:pt x="9788" y="241562"/>
                      <a:pt x="7117" y="238172"/>
                      <a:pt x="3942" y="236267"/>
                    </a:cubicBezTo>
                    <a:cubicBezTo>
                      <a:pt x="2672" y="234362"/>
                      <a:pt x="284" y="232836"/>
                      <a:pt x="132" y="230552"/>
                    </a:cubicBezTo>
                    <a:cubicBezTo>
                      <a:pt x="-902" y="215036"/>
                      <a:pt x="4354" y="197652"/>
                      <a:pt x="7752" y="182927"/>
                    </a:cubicBezTo>
                    <a:cubicBezTo>
                      <a:pt x="8387" y="177212"/>
                      <a:pt x="8597" y="171434"/>
                      <a:pt x="9657" y="165782"/>
                    </a:cubicBezTo>
                    <a:cubicBezTo>
                      <a:pt x="10509" y="161238"/>
                      <a:pt x="12464" y="156960"/>
                      <a:pt x="13467" y="152447"/>
                    </a:cubicBezTo>
                    <a:cubicBezTo>
                      <a:pt x="15007" y="145517"/>
                      <a:pt x="16007" y="138477"/>
                      <a:pt x="17277" y="131492"/>
                    </a:cubicBezTo>
                    <a:cubicBezTo>
                      <a:pt x="19660" y="100518"/>
                      <a:pt x="20272" y="106477"/>
                      <a:pt x="17277" y="70532"/>
                    </a:cubicBezTo>
                    <a:cubicBezTo>
                      <a:pt x="17008" y="67305"/>
                      <a:pt x="16396" y="64079"/>
                      <a:pt x="15372" y="61007"/>
                    </a:cubicBezTo>
                    <a:cubicBezTo>
                      <a:pt x="14474" y="58313"/>
                      <a:pt x="12832" y="55927"/>
                      <a:pt x="11562" y="53387"/>
                    </a:cubicBezTo>
                    <a:cubicBezTo>
                      <a:pt x="10444" y="47796"/>
                      <a:pt x="9949" y="43273"/>
                      <a:pt x="7752" y="38147"/>
                    </a:cubicBezTo>
                    <a:cubicBezTo>
                      <a:pt x="690" y="21669"/>
                      <a:pt x="6505" y="38215"/>
                      <a:pt x="2037" y="24812"/>
                    </a:cubicBezTo>
                    <a:cubicBezTo>
                      <a:pt x="4005" y="5130"/>
                      <a:pt x="3942" y="1000"/>
                      <a:pt x="5847" y="47"/>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任意多边形: 形状 674"/>
              <p:cNvSpPr/>
              <p:nvPr>
                <p:custDataLst>
                  <p:tags r:id="rId726"/>
                </p:custDataLst>
              </p:nvPr>
            </p:nvSpPr>
            <p:spPr>
              <a:xfrm>
                <a:off x="3373442" y="4844538"/>
                <a:ext cx="263370" cy="145411"/>
              </a:xfrm>
              <a:custGeom>
                <a:gdLst>
                  <a:gd name="connsiteX0" fmla="*/ 10005 w 263370"/>
                  <a:gd name="connsiteY0" fmla="*/ 93976 h 145411"/>
                  <a:gd name="connsiteX1" fmla="*/ 103350 w 263370"/>
                  <a:gd name="connsiteY1" fmla="*/ 93976 h 145411"/>
                  <a:gd name="connsiteX2" fmla="*/ 116685 w 263370"/>
                  <a:gd name="connsiteY2" fmla="*/ 90166 h 145411"/>
                  <a:gd name="connsiteX3" fmla="*/ 137640 w 263370"/>
                  <a:gd name="connsiteY3" fmla="*/ 80641 h 145411"/>
                  <a:gd name="connsiteX4" fmla="*/ 147165 w 263370"/>
                  <a:gd name="connsiteY4" fmla="*/ 74926 h 145411"/>
                  <a:gd name="connsiteX5" fmla="*/ 166215 w 263370"/>
                  <a:gd name="connsiteY5" fmla="*/ 67306 h 145411"/>
                  <a:gd name="connsiteX6" fmla="*/ 177645 w 263370"/>
                  <a:gd name="connsiteY6" fmla="*/ 65401 h 145411"/>
                  <a:gd name="connsiteX7" fmla="*/ 196695 w 263370"/>
                  <a:gd name="connsiteY7" fmla="*/ 61591 h 145411"/>
                  <a:gd name="connsiteX8" fmla="*/ 206220 w 263370"/>
                  <a:gd name="connsiteY8" fmla="*/ 55876 h 145411"/>
                  <a:gd name="connsiteX9" fmla="*/ 211935 w 263370"/>
                  <a:gd name="connsiteY9" fmla="*/ 52066 h 145411"/>
                  <a:gd name="connsiteX10" fmla="*/ 221460 w 263370"/>
                  <a:gd name="connsiteY10" fmla="*/ 48256 h 145411"/>
                  <a:gd name="connsiteX11" fmla="*/ 232890 w 263370"/>
                  <a:gd name="connsiteY11" fmla="*/ 38731 h 145411"/>
                  <a:gd name="connsiteX12" fmla="*/ 236700 w 263370"/>
                  <a:gd name="connsiteY12" fmla="*/ 29206 h 145411"/>
                  <a:gd name="connsiteX13" fmla="*/ 240510 w 263370"/>
                  <a:gd name="connsiteY13" fmla="*/ 631 h 145411"/>
                  <a:gd name="connsiteX14" fmla="*/ 246225 w 263370"/>
                  <a:gd name="connsiteY14" fmla="*/ 8251 h 145411"/>
                  <a:gd name="connsiteX15" fmla="*/ 259560 w 263370"/>
                  <a:gd name="connsiteY15" fmla="*/ 31111 h 145411"/>
                  <a:gd name="connsiteX16" fmla="*/ 263370 w 263370"/>
                  <a:gd name="connsiteY16" fmla="*/ 52066 h 145411"/>
                  <a:gd name="connsiteX17" fmla="*/ 261465 w 263370"/>
                  <a:gd name="connsiteY17" fmla="*/ 103501 h 145411"/>
                  <a:gd name="connsiteX18" fmla="*/ 251940 w 263370"/>
                  <a:gd name="connsiteY18" fmla="*/ 124456 h 145411"/>
                  <a:gd name="connsiteX19" fmla="*/ 210030 w 263370"/>
                  <a:gd name="connsiteY19" fmla="*/ 141601 h 145411"/>
                  <a:gd name="connsiteX20" fmla="*/ 147165 w 263370"/>
                  <a:gd name="connsiteY20" fmla="*/ 145411 h 145411"/>
                  <a:gd name="connsiteX21" fmla="*/ 11910 w 263370"/>
                  <a:gd name="connsiteY21" fmla="*/ 141601 h 145411"/>
                  <a:gd name="connsiteX22" fmla="*/ 4290 w 263370"/>
                  <a:gd name="connsiteY22" fmla="*/ 132076 h 145411"/>
                  <a:gd name="connsiteX23" fmla="*/ 10005 w 263370"/>
                  <a:gd name="connsiteY23" fmla="*/ 93976 h 1454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370" h="145411">
                    <a:moveTo>
                      <a:pt x="10005" y="93976"/>
                    </a:moveTo>
                    <a:cubicBezTo>
                      <a:pt x="26515" y="87626"/>
                      <a:pt x="31478" y="98288"/>
                      <a:pt x="103350" y="93976"/>
                    </a:cubicBezTo>
                    <a:cubicBezTo>
                      <a:pt x="107965" y="93699"/>
                      <a:pt x="112240" y="91436"/>
                      <a:pt x="116685" y="90166"/>
                    </a:cubicBezTo>
                    <a:cubicBezTo>
                      <a:pt x="141134" y="75497"/>
                      <a:pt x="110245" y="93093"/>
                      <a:pt x="137640" y="80641"/>
                    </a:cubicBezTo>
                    <a:cubicBezTo>
                      <a:pt x="141011" y="79109"/>
                      <a:pt x="143928" y="76724"/>
                      <a:pt x="147165" y="74926"/>
                    </a:cubicBezTo>
                    <a:cubicBezTo>
                      <a:pt x="153615" y="71343"/>
                      <a:pt x="158826" y="69153"/>
                      <a:pt x="166215" y="67306"/>
                    </a:cubicBezTo>
                    <a:cubicBezTo>
                      <a:pt x="169962" y="66369"/>
                      <a:pt x="173849" y="66113"/>
                      <a:pt x="177645" y="65401"/>
                    </a:cubicBezTo>
                    <a:cubicBezTo>
                      <a:pt x="184010" y="64208"/>
                      <a:pt x="196695" y="61591"/>
                      <a:pt x="196695" y="61591"/>
                    </a:cubicBezTo>
                    <a:cubicBezTo>
                      <a:pt x="199870" y="59686"/>
                      <a:pt x="203080" y="57838"/>
                      <a:pt x="206220" y="55876"/>
                    </a:cubicBezTo>
                    <a:cubicBezTo>
                      <a:pt x="208162" y="54663"/>
                      <a:pt x="209887" y="53090"/>
                      <a:pt x="211935" y="52066"/>
                    </a:cubicBezTo>
                    <a:cubicBezTo>
                      <a:pt x="214994" y="50537"/>
                      <a:pt x="218401" y="49785"/>
                      <a:pt x="221460" y="48256"/>
                    </a:cubicBezTo>
                    <a:cubicBezTo>
                      <a:pt x="226764" y="45604"/>
                      <a:pt x="228677" y="42944"/>
                      <a:pt x="232890" y="38731"/>
                    </a:cubicBezTo>
                    <a:cubicBezTo>
                      <a:pt x="234160" y="35556"/>
                      <a:pt x="236029" y="32559"/>
                      <a:pt x="236700" y="29206"/>
                    </a:cubicBezTo>
                    <a:cubicBezTo>
                      <a:pt x="238585" y="19783"/>
                      <a:pt x="236534" y="9379"/>
                      <a:pt x="240510" y="631"/>
                    </a:cubicBezTo>
                    <a:cubicBezTo>
                      <a:pt x="241824" y="-2259"/>
                      <a:pt x="244542" y="5559"/>
                      <a:pt x="246225" y="8251"/>
                    </a:cubicBezTo>
                    <a:cubicBezTo>
                      <a:pt x="250900" y="15732"/>
                      <a:pt x="259560" y="31111"/>
                      <a:pt x="259560" y="31111"/>
                    </a:cubicBezTo>
                    <a:cubicBezTo>
                      <a:pt x="260179" y="34208"/>
                      <a:pt x="263370" y="49629"/>
                      <a:pt x="263370" y="52066"/>
                    </a:cubicBezTo>
                    <a:cubicBezTo>
                      <a:pt x="263370" y="69223"/>
                      <a:pt x="263018" y="86415"/>
                      <a:pt x="261465" y="103501"/>
                    </a:cubicBezTo>
                    <a:cubicBezTo>
                      <a:pt x="261031" y="108270"/>
                      <a:pt x="255529" y="120867"/>
                      <a:pt x="251940" y="124456"/>
                    </a:cubicBezTo>
                    <a:cubicBezTo>
                      <a:pt x="242872" y="133524"/>
                      <a:pt x="218802" y="141069"/>
                      <a:pt x="210030" y="141601"/>
                    </a:cubicBezTo>
                    <a:lnTo>
                      <a:pt x="147165" y="145411"/>
                    </a:lnTo>
                    <a:cubicBezTo>
                      <a:pt x="102080" y="144141"/>
                      <a:pt x="56818" y="145792"/>
                      <a:pt x="11910" y="141601"/>
                    </a:cubicBezTo>
                    <a:cubicBezTo>
                      <a:pt x="7862" y="141223"/>
                      <a:pt x="5119" y="136057"/>
                      <a:pt x="4290" y="132076"/>
                    </a:cubicBezTo>
                    <a:cubicBezTo>
                      <a:pt x="1826" y="120248"/>
                      <a:pt x="-6505" y="100326"/>
                      <a:pt x="10005" y="93976"/>
                    </a:cubicBezTo>
                    <a:close/>
                  </a:path>
                </a:pathLst>
              </a:cu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1" name="文本框 670"/>
            <p:cNvSpPr txBox="1"/>
            <p:nvPr>
              <p:custDataLst>
                <p:tags r:id="rId727"/>
              </p:custDataLst>
            </p:nvPr>
          </p:nvSpPr>
          <p:spPr>
            <a:xfrm>
              <a:off x="2762350" y="5373795"/>
              <a:ext cx="957313" cy="1015663"/>
            </a:xfrm>
            <a:prstGeom prst="rect">
              <a:avLst/>
            </a:prstGeom>
            <a:noFill/>
          </p:spPr>
          <p:txBody>
            <a:bodyPr wrap="none" rtlCol="0">
              <a:spAutoFit/>
            </a:bodyPr>
            <a:lstStyle/>
            <a:p>
              <a:r>
                <a:rPr lang="zh-CN" altLang="en-US" sz="3000" b="1">
                  <a:latin typeface="楷体" panose="02010609060101010101" charset="-122"/>
                  <a:ea typeface="楷体" panose="02010609060101010101" charset="-122"/>
                </a:rPr>
                <a:t>浸没</a:t>
              </a:r>
              <a:endParaRPr lang="en-US" altLang="zh-CN" sz="3000" b="1">
                <a:latin typeface="楷体" panose="02010609060101010101" charset="-122"/>
                <a:ea typeface="楷体" panose="02010609060101010101" charset="-122"/>
              </a:endParaRPr>
            </a:p>
            <a:p>
              <a:r>
                <a:rPr lang="zh-CN" altLang="en-US" sz="3000" b="1">
                  <a:latin typeface="楷体" panose="02010609060101010101" charset="-122"/>
                  <a:ea typeface="楷体" panose="02010609060101010101" charset="-122"/>
                </a:rPr>
                <a:t>水中</a:t>
              </a:r>
              <a:endParaRPr lang="zh-CN" altLang="en-US" sz="3000" b="1">
                <a:latin typeface="楷体" panose="02010609060101010101" charset="-122"/>
                <a:ea typeface="楷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
                                        </p:tgtEl>
                                        <p:attrNameLst>
                                          <p:attrName>style.visibility</p:attrName>
                                        </p:attrNameLst>
                                      </p:cBhvr>
                                      <p:to>
                                        <p:strVal val="visible"/>
                                      </p:to>
                                    </p:set>
                                    <p:animEffect transition="in" filter="fade">
                                      <p:cBhvr>
                                        <p:cTn id="12" dur="500"/>
                                        <p:tgtEl>
                                          <p:spTgt spid="64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gtEl>
                                        <p:attrNameLst>
                                          <p:attrName>style.visibility</p:attrName>
                                        </p:attrNameLst>
                                      </p:cBhvr>
                                      <p:to>
                                        <p:strVal val="visible"/>
                                      </p:to>
                                    </p:set>
                                    <p:animEffect transition="in" filter="fade">
                                      <p:cBhvr>
                                        <p:cTn id="17" dur="500"/>
                                        <p:tgtEl>
                                          <p:spTgt spid="66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6"/>
                                        </p:tgtEl>
                                        <p:attrNameLst>
                                          <p:attrName>style.visibility</p:attrName>
                                        </p:attrNameLst>
                                      </p:cBhvr>
                                      <p:to>
                                        <p:strVal val="visible"/>
                                      </p:to>
                                    </p:set>
                                    <p:animEffect transition="in" filter="fade">
                                      <p:cBhvr>
                                        <p:cTn id="22" dur="500"/>
                                        <p:tgtEl>
                                          <p:spTgt spid="646"/>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500"/>
                                        <p:tgtEl>
                                          <p:spTgt spid="20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7"/>
                                        </p:tgtEl>
                                        <p:attrNameLst>
                                          <p:attrName>style.visibility</p:attrName>
                                        </p:attrNameLst>
                                      </p:cBhvr>
                                      <p:to>
                                        <p:strVal val="visible"/>
                                      </p:to>
                                    </p:set>
                                    <p:animEffect transition="in" filter="fade">
                                      <p:cBhvr>
                                        <p:cTn id="32" dur="500"/>
                                        <p:tgtEl>
                                          <p:spTgt spid="64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48"/>
                                        </p:tgtEl>
                                        <p:attrNameLst>
                                          <p:attrName>style.visibility</p:attrName>
                                        </p:attrNameLst>
                                      </p:cBhvr>
                                      <p:to>
                                        <p:strVal val="visible"/>
                                      </p:to>
                                    </p:set>
                                    <p:animEffect transition="in" filter="wheel(1)">
                                      <p:cBhvr>
                                        <p:cTn id="37" dur="2000"/>
                                        <p:tgtEl>
                                          <p:spTgt spid="64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1"/>
                                        </p:tgtEl>
                                        <p:attrNameLst>
                                          <p:attrName>style.visibility</p:attrName>
                                        </p:attrNameLst>
                                      </p:cBhvr>
                                      <p:to>
                                        <p:strVal val="visible"/>
                                      </p:to>
                                    </p:set>
                                    <p:animEffect transition="in" filter="wipe(left)">
                                      <p:cBhvr>
                                        <p:cTn id="42" dur="500"/>
                                        <p:tgtEl>
                                          <p:spTgt spid="651"/>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2"/>
                                        </p:tgtEl>
                                        <p:attrNameLst>
                                          <p:attrName>style.visibility</p:attrName>
                                        </p:attrNameLst>
                                      </p:cBhvr>
                                      <p:to>
                                        <p:strVal val="visible"/>
                                      </p:to>
                                    </p:set>
                                    <p:animEffect transition="in" filter="wipe(left)">
                                      <p:cBhvr>
                                        <p:cTn id="47" dur="500"/>
                                        <p:tgtEl>
                                          <p:spTgt spid="652"/>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66"/>
                                        </p:tgtEl>
                                        <p:attrNameLst>
                                          <p:attrName>style.visibility</p:attrName>
                                        </p:attrNameLst>
                                      </p:cBhvr>
                                      <p:to>
                                        <p:strVal val="visible"/>
                                      </p:to>
                                    </p:set>
                                    <p:animEffect transition="in" filter="wipe(left)">
                                      <p:cBhvr>
                                        <p:cTn id="52" dur="500"/>
                                        <p:tgtEl>
                                          <p:spTgt spid="666"/>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58"/>
                                        </p:tgtEl>
                                        <p:attrNameLst>
                                          <p:attrName>style.visibility</p:attrName>
                                        </p:attrNameLst>
                                      </p:cBhvr>
                                      <p:to>
                                        <p:strVal val="visible"/>
                                      </p:to>
                                    </p:set>
                                    <p:animEffect transition="in" filter="wipe(left)">
                                      <p:cBhvr>
                                        <p:cTn id="57" dur="500"/>
                                        <p:tgtEl>
                                          <p:spTgt spid="658"/>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59"/>
                                        </p:tgtEl>
                                        <p:attrNameLst>
                                          <p:attrName>style.visibility</p:attrName>
                                        </p:attrNameLst>
                                      </p:cBhvr>
                                      <p:to>
                                        <p:strVal val="visible"/>
                                      </p:to>
                                    </p:set>
                                    <p:animEffect transition="in" filter="wipe(left)">
                                      <p:cBhvr>
                                        <p:cTn id="62" dur="500"/>
                                        <p:tgtEl>
                                          <p:spTgt spid="659"/>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67"/>
                                        </p:tgtEl>
                                        <p:attrNameLst>
                                          <p:attrName>style.visibility</p:attrName>
                                        </p:attrNameLst>
                                      </p:cBhvr>
                                      <p:to>
                                        <p:strVal val="visible"/>
                                      </p:to>
                                    </p:set>
                                    <p:animEffect transition="in" filter="wipe(left)">
                                      <p:cBhvr>
                                        <p:cTn id="67" dur="500"/>
                                        <p:tgtEl>
                                          <p:spTgt spid="667"/>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57"/>
                                        </p:tgtEl>
                                        <p:attrNameLst>
                                          <p:attrName>style.visibility</p:attrName>
                                        </p:attrNameLst>
                                      </p:cBhvr>
                                      <p:to>
                                        <p:strVal val="visible"/>
                                      </p:to>
                                    </p:set>
                                    <p:animEffect transition="in" filter="wipe(left)">
                                      <p:cBhvr>
                                        <p:cTn id="72" dur="500"/>
                                        <p:tgtEl>
                                          <p:spTgt spid="657"/>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53"/>
                                        </p:tgtEl>
                                        <p:attrNameLst>
                                          <p:attrName>style.visibility</p:attrName>
                                        </p:attrNameLst>
                                      </p:cBhvr>
                                      <p:to>
                                        <p:strVal val="visible"/>
                                      </p:to>
                                    </p:set>
                                    <p:animEffect transition="in" filter="wipe(left)">
                                      <p:cBhvr>
                                        <p:cTn id="77" dur="500"/>
                                        <p:tgtEl>
                                          <p:spTgt spid="653"/>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60"/>
                                        </p:tgtEl>
                                        <p:attrNameLst>
                                          <p:attrName>style.visibility</p:attrName>
                                        </p:attrNameLst>
                                      </p:cBhvr>
                                      <p:to>
                                        <p:strVal val="visible"/>
                                      </p:to>
                                    </p:set>
                                    <p:animEffect transition="in" filter="wipe(left)">
                                      <p:cBhvr>
                                        <p:cTn id="82" dur="500"/>
                                        <p:tgtEl>
                                          <p:spTgt spid="660"/>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64"/>
                                        </p:tgtEl>
                                        <p:attrNameLst>
                                          <p:attrName>style.visibility</p:attrName>
                                        </p:attrNameLst>
                                      </p:cBhvr>
                                      <p:to>
                                        <p:strVal val="visible"/>
                                      </p:to>
                                    </p:set>
                                    <p:animEffect transition="in" filter="wipe(left)">
                                      <p:cBhvr>
                                        <p:cTn id="87" dur="500"/>
                                        <p:tgtEl>
                                          <p:spTgt spid="664"/>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65"/>
                                        </p:tgtEl>
                                        <p:attrNameLst>
                                          <p:attrName>style.visibility</p:attrName>
                                        </p:attrNameLst>
                                      </p:cBhvr>
                                      <p:to>
                                        <p:strVal val="visible"/>
                                      </p:to>
                                    </p:set>
                                    <p:animEffect transition="in" filter="wipe(left)">
                                      <p:cBhvr>
                                        <p:cTn id="92" dur="5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51" grpId="0"/>
      <p:bldP spid="657" grpId="0"/>
      <p:bldP spid="658" grpId="0"/>
      <p:bldP spid="66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5_BD.1_1#9f0431e8b?sp=1&amp;vcp=1&amp;vis=1&amp;pid=2aa974bd1&amp;color=0,0,0&amp;vtp=1&amp;bt=1&amp;bbb=1&amp;hb=1" title=""/>
              <p:cNvSpPr/>
              <p:nvPr>
                <p:custDataLst>
                  <p:tags r:id="rId4"/>
                </p:custDataLst>
              </p:nvPr>
            </p:nvSpPr>
            <p:spPr>
              <a:xfrm>
                <a:off x="719328" y="536448"/>
                <a:ext cx="10753344" cy="218346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1.[2024·福建期末]</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项目式学习小组利用烧杯、弹簧测力计、</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小桶、水和金属块，探究浮力的大小</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与物体排开液体所受</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5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重力</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排</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的关系（如图），完成在做中探和学中用的任务。</a:t>
                </a:r>
                <a:endParaRPr lang="en-US" altLang="zh-CN" sz="3200"/>
              </a:p>
            </p:txBody>
          </p:sp>
        </mc:Choice>
        <mc:Fallback>
          <p:sp>
            <p:nvSpPr>
              <p:cNvPr id="2" name="QO_5_BD.1_1#9f0431e8b?sp=1&amp;vcp=1&amp;vis=1&amp;pid=2aa974bd1&amp;color=0,0,0&amp;vtp=1&amp;bt=1&amp;bbb=1&amp;hb=1"/>
              <p:cNvSpPr>
                <a:spLocks noRot="1" noChangeAspect="1" noMove="1" noResize="1" noEditPoints="1" noAdjustHandles="1" noChangeArrowheads="1" noChangeShapeType="1" noTextEdit="1"/>
              </p:cNvSpPr>
              <p:nvPr>
                <p:custDataLst>
                  <p:tags r:id="rId5"/>
                </p:custDataLst>
              </p:nvPr>
            </p:nvSpPr>
            <p:spPr>
              <a:xfrm>
                <a:off x="719328" y="536448"/>
                <a:ext cx="10753344" cy="2183469"/>
              </a:xfrm>
              <a:prstGeom prst="rect">
                <a:avLst/>
              </a:prstGeom>
              <a:blipFill rotWithShape="1">
                <a:blip r:embed="rId6"/>
                <a:stretch>
                  <a:fillRect l="-5" t="-23" r="-247" b="10"/>
                </a:stretch>
              </a:blipFill>
            </p:spPr>
            <p:txBody>
              <a:bodyPr/>
              <a:lstStyle/>
              <a:p>
                <a:r>
                  <a:rPr lang="zh-CN" altLang="en-US">
                    <a:noFill/>
                  </a:rPr>
                  <a:t> </a:t>
                </a:r>
              </a:p>
            </p:txBody>
          </p:sp>
        </mc:Fallback>
      </mc:AlternateContent>
      <p:pic>
        <p:nvPicPr>
          <p:cNvPr id="3" name="QO_5_BD.1_2#9f0431e8b?vcp=1&amp;vis=1&amp;pid=2aa974bd1&amp;color=0,0,0&amp;tib=255,255,255&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3474720" y="2895092"/>
            <a:ext cx="525475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6_BD.2_1#5dcb3eef5?vcp=1&amp;vis=1&amp;pid=9f0431e8b&amp;color=0,0,0&amp;vtp=1&amp;bt=1&amp;bbb=1" title=""/>
              <p:cNvSpPr/>
              <p:nvPr>
                <p:custDataLst>
                  <p:tags r:id="rId4"/>
                </p:custDataLst>
              </p:nvPr>
            </p:nvSpPr>
            <p:spPr>
              <a:xfrm>
                <a:off x="719328" y="763620"/>
                <a:ext cx="10753344" cy="674371"/>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【任务一】</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做中探：探究</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与</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排</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的大小关系。</a:t>
                </a:r>
                <a:endParaRPr lang="en-US" altLang="zh-CN" sz="3200"/>
              </a:p>
            </p:txBody>
          </p:sp>
        </mc:Choice>
        <mc:Fallback>
          <p:sp>
            <p:nvSpPr>
              <p:cNvPr id="2" name="QO_6_BD.2_1#5dcb3eef5?vcp=1&amp;vis=1&amp;pid=9f0431e8b&amp;color=0,0,0&amp;vtp=1&amp;bt=1&amp;bbb=1"/>
              <p:cNvSpPr>
                <a:spLocks noRot="1" noChangeAspect="1" noMove="1" noResize="1" noEditPoints="1" noAdjustHandles="1" noChangeArrowheads="1" noChangeShapeType="1" noTextEdit="1"/>
              </p:cNvSpPr>
              <p:nvPr>
                <p:custDataLst>
                  <p:tags r:id="rId5"/>
                </p:custDataLst>
              </p:nvPr>
            </p:nvSpPr>
            <p:spPr>
              <a:xfrm>
                <a:off x="719328" y="763620"/>
                <a:ext cx="10753344" cy="674371"/>
              </a:xfrm>
              <a:prstGeom prst="rect">
                <a:avLst/>
              </a:prstGeom>
              <a:blipFill rotWithShape="1">
                <a:blip r:embed="rId6"/>
                <a:stretch>
                  <a:fillRect l="-5" t="-52" r="1" b="52"/>
                </a:stretch>
              </a:blipFill>
            </p:spPr>
            <p:txBody>
              <a:bodyPr/>
              <a:lstStyle/>
              <a:p>
                <a:r>
                  <a:rPr lang="zh-CN" altLang="en-US">
                    <a:noFill/>
                  </a:rPr>
                  <a:t> </a:t>
                </a:r>
              </a:p>
            </p:txBody>
          </p:sp>
        </mc:Fallback>
      </mc:AlternateContent>
      <p:pic>
        <p:nvPicPr>
          <p:cNvPr id="3" name="QO_5_BD.2_2#5dcb3eef5?htil=1&amp;vcp=1&amp;vis=1&amp;pid=9f0431e8b&amp;color=0,0,0&amp;tib=255,255,255&amp;vtp=1&amp;hs=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6973824" y="1619261"/>
            <a:ext cx="4474464" cy="26944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7_BD.3_1#a70dacb7f?htil=1&amp;vcp=1&amp;vis=1&amp;pid=5dcb3eef5&amp;color=0,0,0&amp;vtp=1&amp;bbb=1&amp;hb=1&amp;hs=1" title=""/>
          <p:cNvSpPr/>
          <p:nvPr>
            <p:custDataLst>
              <p:tags r:id="rId9"/>
            </p:custDataLst>
          </p:nvPr>
        </p:nvSpPr>
        <p:spPr>
          <a:xfrm>
            <a:off x="719328" y="1449928"/>
            <a:ext cx="6108192"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（1）学习小组的实验顺序是甲、</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乙、丙、丁，为了操作方便和减小</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误差，合理的实验顺序应为</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a:t>
            </a:r>
            <a:endPar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2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
        <p:nvSpPr>
          <p:cNvPr id="5" name="QB_7_AN.4_1#a70dacb7f.blank?vcp=1&amp;vis=1&amp;pid=5dcb3eef5&amp;color=0,0,0&amp;vpa=1&amp;vtp=1&amp;bbb=1&amp;hb=1" title=""/>
          <p:cNvSpPr/>
          <p:nvPr>
            <p:custDataLst>
              <p:tags r:id="rId10"/>
            </p:custDataLst>
          </p:nvPr>
        </p:nvSpPr>
        <p:spPr>
          <a:xfrm>
            <a:off x="719328" y="2902808"/>
            <a:ext cx="6108192" cy="1385147"/>
          </a:xfrm>
          <a:prstGeom prst="rect">
            <a:avLst/>
          </a:prstGeom>
          <a:noFill/>
        </p:spPr>
        <p:txBody>
          <a:bodyPr wrap="square" lIns="0" tIns="0" rIns="0" bIns="0" rtlCol="0" anchor="t"/>
          <a:lstStyle/>
          <a:p>
            <a:pPr latinLnBrk="1">
              <a:lnSpc>
                <a:spcPct val="150000"/>
              </a:lnSpc>
            </a:pPr>
            <a:r>
              <a:rPr lang="en-US" altLang="zh-CN" sz="3200" b="0" i="0">
                <a:solidFill>
                  <a:srgbClr val="C00000"/>
                </a:solidFill>
                <a:latin typeface="宋体" panose="02010600030101010101" pitchFamily="2" charset="-122"/>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丁、甲、乙、丙</a:t>
            </a:r>
            <a:endParaRPr lang="en-US" altLang="zh-CN" sz="3200"/>
          </a:p>
        </p:txBody>
      </p:sp>
      <mc:AlternateContent>
        <mc:Choice Requires="a14">
          <p:sp>
            <p:nvSpPr>
              <p:cNvPr id="6" name="QB_7_BD.5_1#77c30fa9f?vcp=1&amp;vis=1&amp;pid=5dcb3eef5&amp;color=0,0,0&amp;vtp=1&amp;bbb=1&amp;hs=1" title=""/>
              <p:cNvSpPr/>
              <p:nvPr>
                <p:custDataLst>
                  <p:tags r:id="rId11"/>
                </p:custDataLst>
              </p:nvPr>
            </p:nvSpPr>
            <p:spPr>
              <a:xfrm>
                <a:off x="719328" y="4497928"/>
                <a:ext cx="10753344" cy="1436371"/>
              </a:xfrm>
              <a:prstGeom prst="rect">
                <a:avLst/>
              </a:prstGeom>
              <a:noFill/>
            </p:spPr>
            <p:txBody>
              <a:bodyPr wrap="none" lIns="0" tIns="0" rIns="0" bIns="0" rtlCol="0" anchor="t"/>
              <a:lstStyle/>
              <a:p>
                <a:pPr algn="l" latinLnBrk="1">
                  <a:lnSpc>
                    <a:spcPts val="45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（2）由甲、乙图可知，物体所受的浮力</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marL="0" marR="0" lvl="0" indent="0" defTabSz="914400" rtl="0" eaLnBrk="1" fontAlgn="auto" latinLnBrk="1" hangingPunct="1">
                  <a:lnSpc>
                    <a:spcPts val="44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34" charset="-120"/>
                  </a:rPr>
                  <a:t>（3）由</a:t>
                </a:r>
                <a:r>
                  <a:rPr kumimoji="0" lang="en-US" altLang="zh-CN" sz="32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________</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34" charset="-120"/>
                  </a:rPr>
                  <a:t>两图可知，物体排开水的重力</a:t>
                </a:r>
                <a14:m>
                  <m:oMathPara>
                    <m:oMathParaPr>
                      <m:jc/>
                    </m:oMathParaPr>
                    <m:oMath>
                      <m:sSub>
                        <m:sSubPr>
                          <m:ctrlPr>
                            <a:rPr kumimoji="0" lang="en-US" altLang="zh-CN" sz="3200" b="0" i="1" u="none" strike="noStrike" kern="1200" cap="none" spc="0" normalizeH="0" baseline="0" noProof="0">
                              <a:ln>
                                <a:noFill/>
                              </a:ln>
                              <a:solidFill>
                                <a:srgbClr val="000000"/>
                              </a:solidFill>
                              <a:effectLst/>
                              <a:uLnTx/>
                              <a:uFillTx/>
                              <a:latin typeface="Cambria Math" panose="02040503050406030204" charset="0"/>
                              <a:ea typeface="微软雅黑" panose="020b0503020204020204" charset="-122"/>
                              <a:cs typeface="Times New Roman" panose="02020603050405020304" pitchFamily="34" charset="-120"/>
                            </a:rPr>
                          </m:ctrlPr>
                        </m:sSubPr>
                        <m:e>
                          <m:r>
                            <m:rPr>
                              <m:sty m:val="p"/>
                            </m:rPr>
                            <a:rPr kumimoji="0" lang="en-US" altLang="zh-CN" sz="3200" b="0" i="0" u="none" strike="noStrike" kern="1200" cap="none" spc="0" normalizeH="0" baseline="0" noProof="0">
                              <a:ln>
                                <a:noFill/>
                              </a:ln>
                              <a:solidFill>
                                <a:srgbClr val="000000"/>
                              </a:solidFill>
                              <a:effectLst/>
                              <a:uLnTx/>
                              <a:uFillTx/>
                              <a:latin typeface="Cambria Math" panose="02040503050406030204" pitchFamily="18" charset="0"/>
                              <a:ea typeface="微软雅黑" panose="020b0503020204020204" charset="-122"/>
                              <a:cs typeface="Times New Roman" panose="02020603050405020304" pitchFamily="34" charset="-120"/>
                            </a:rPr>
                            <m:t>G</m:t>
                          </m:r>
                        </m:e>
                        <m:sub>
                          <m:r>
                            <m:rPr>
                              <m:sty m:val="p"/>
                            </m:rPr>
                            <a:rPr kumimoji="0" lang="en-US" altLang="zh-CN" sz="3200" b="0" i="0" u="none" strike="noStrike" kern="1200" cap="none" spc="0" normalizeH="0" baseline="-10000" noProof="0">
                              <a:ln>
                                <a:noFill/>
                              </a:ln>
                              <a:solidFill>
                                <a:srgbClr val="000000"/>
                              </a:solidFill>
                              <a:effectLst/>
                              <a:uLnTx/>
                              <a:uFillTx/>
                              <a:latin typeface="Cambria Math" panose="02040503050406030204" pitchFamily="18" charset="0"/>
                              <a:cs typeface="+mn-cs"/>
                            </a:rPr>
                            <m:t>排</m:t>
                          </m:r>
                        </m:sub>
                      </m:sSub>
                      <m:r>
                        <m:rPr>
                          <m:sty m:val="p"/>
                        </m:rPr>
                        <a:rPr kumimoji="0" lang="en-US" altLang="zh-CN" sz="3200" b="0" i="0" u="none" strike="noStrike" kern="1200" cap="none" spc="0" normalizeH="0" baseline="0" noProof="0">
                          <a:ln>
                            <a:noFill/>
                          </a:ln>
                          <a:solidFill>
                            <a:srgbClr val="000000"/>
                          </a:solidFill>
                          <a:effectLst/>
                          <a:uLnTx/>
                          <a:uFillTx/>
                          <a:latin typeface="Cambria Math" panose="02040503050406030204" pitchFamily="18" charset="0"/>
                          <a:ea typeface="微软雅黑" panose="020b0503020204020204" charset="-122"/>
                          <a:cs typeface="Times New Roman" panose="02020603050405020304" pitchFamily="34" charset="-120"/>
                        </a:rPr>
                        <m:t>=</m:t>
                      </m:r>
                    </m:oMath>
                  </m:oMathPara>
                </a14:m>
                <a:r>
                  <a:rPr kumimoji="0" lang="en-US" altLang="zh-CN" sz="32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34" charset="-120"/>
                  </a:rPr>
                  <a:t>___</a:t>
                </a:r>
                <a14:m>
                  <m:oMathPara>
                    <m:oMathParaPr>
                      <m:jc/>
                    </m:oMathParaPr>
                    <m:oMath>
                      <m:r>
                        <m:rPr>
                          <m:sty m:val="p"/>
                        </m:rPr>
                        <a:rPr kumimoji="0" lang="en-US" altLang="zh-CN" sz="3200" b="0" i="0" u="none" strike="noStrike" kern="1200" cap="none" spc="0" normalizeH="0" baseline="0" noProof="0">
                          <a:ln>
                            <a:noFill/>
                          </a:ln>
                          <a:solidFill>
                            <a:srgbClr val="000000"/>
                          </a:solidFill>
                          <a:effectLst/>
                          <a:uLnTx/>
                          <a:uFillTx/>
                          <a:latin typeface="Cambria Math" panose="02040503050406030204" pitchFamily="18" charset="0"/>
                          <a:ea typeface="微软雅黑" panose="020b0503020204020204" charset="-122"/>
                          <a:cs typeface="Times New Roman" panose="02020603050405020304" pitchFamily="34" charset="-120"/>
                        </a:rPr>
                        <m:t>N</m:t>
                      </m:r>
                    </m:oMath>
                  </m:oMathPara>
                </a14:m>
                <a:r>
                  <a:rPr kumimoji="0" lang="en-US" altLang="zh-CN" sz="135" b="0" i="0" u="none" strike="noStrike" kern="0" cap="none" spc="-9990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34" charset="-120"/>
                  </a:rPr>
                  <a:t>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6" name="QB_7_BD.5_1#77c30fa9f?vcp=1&amp;vis=1&amp;pid=5dcb3eef5&amp;color=0,0,0&amp;vtp=1&amp;bbb=1&amp;hs=1"/>
              <p:cNvSpPr>
                <a:spLocks noRot="1" noChangeAspect="1" noMove="1" noResize="1" noEditPoints="1" noAdjustHandles="1" noChangeArrowheads="1" noChangeShapeType="1" noTextEdit="1"/>
              </p:cNvSpPr>
              <p:nvPr>
                <p:custDataLst>
                  <p:tags r:id="rId12"/>
                </p:custDataLst>
              </p:nvPr>
            </p:nvSpPr>
            <p:spPr>
              <a:xfrm>
                <a:off x="719328" y="4497928"/>
                <a:ext cx="10753344" cy="1436371"/>
              </a:xfrm>
              <a:prstGeom prst="rect">
                <a:avLst/>
              </a:prstGeom>
              <a:blipFill rotWithShape="1">
                <a:blip r:embed="rId13"/>
                <a:stretch>
                  <a:fillRect l="-5" t="-16" r="1" b="16"/>
                </a:stretch>
              </a:blipFill>
            </p:spPr>
            <p:txBody>
              <a:bodyPr/>
              <a:lstStyle/>
              <a:p>
                <a:r>
                  <a:rPr lang="zh-CN" altLang="en-US">
                    <a:noFill/>
                  </a:rPr>
                  <a:t> </a:t>
                </a:r>
              </a:p>
            </p:txBody>
          </p:sp>
        </mc:Fallback>
      </mc:AlternateContent>
      <p:sp>
        <p:nvSpPr>
          <p:cNvPr id="7" name="QB_7_AN.6_1#77c30fa9f.blank?vcp=1&amp;vis=1&amp;pid=5dcb3eef5&amp;color=0,0,0&amp;vpa=2&amp;vtp=1" title=""/>
          <p:cNvSpPr/>
          <p:nvPr>
            <p:custDataLst>
              <p:tags r:id="rId14"/>
            </p:custDataLst>
          </p:nvPr>
        </p:nvSpPr>
        <p:spPr>
          <a:xfrm>
            <a:off x="8760079" y="4450684"/>
            <a:ext cx="497417"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1</a:t>
            </a:r>
            <a:endParaRPr lang="en-US" altLang="zh-CN" sz="3200"/>
          </a:p>
        </p:txBody>
      </p:sp>
      <p:sp>
        <p:nvSpPr>
          <p:cNvPr id="9" name="QB_7_AN.8_1#77c30fa9f.blank?vcp=1&amp;vis=1&amp;pid=5dcb3eef5&amp;color=0,0,0&amp;vpa=3&amp;vtp=1&amp;bbb=1" title=""/>
          <p:cNvSpPr/>
          <p:nvPr>
            <p:custDataLst>
              <p:tags r:id="rId15"/>
            </p:custDataLst>
          </p:nvPr>
        </p:nvSpPr>
        <p:spPr>
          <a:xfrm>
            <a:off x="2163952" y="5195073"/>
            <a:ext cx="1513417" cy="638387"/>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丙、丁</a:t>
            </a:r>
            <a:endParaRPr lang="en-US" altLang="zh-CN" sz="3200"/>
          </a:p>
        </p:txBody>
      </p:sp>
      <p:sp>
        <p:nvSpPr>
          <p:cNvPr id="10" name="QB_7_AN.9_1#77c30fa9f.blank?vcp=1&amp;vis=1&amp;pid=5dcb3eef5&amp;color=0,0,0&amp;vpa=4&amp;vtp=1" title=""/>
          <p:cNvSpPr/>
          <p:nvPr>
            <p:custDataLst>
              <p:tags r:id="rId16"/>
            </p:custDataLst>
          </p:nvPr>
        </p:nvSpPr>
        <p:spPr>
          <a:xfrm>
            <a:off x="10020259" y="5195073"/>
            <a:ext cx="497417"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1</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9" grpId="0" build="p" animBg="1"/>
      <p:bldP spid="10" grpId="0" build="p"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B_7_BD.10_1#4f7255bef?vcp=1&amp;vis=1&amp;pid=5dcb3eef5&amp;color=0,0,0&amp;vtp=1&amp;bt=1&amp;bbb=1&amp;hb=1&amp;htil=1" title=""/>
              <p:cNvSpPr/>
              <p:nvPr>
                <p:custDataLst>
                  <p:tags r:id="rId4"/>
                </p:custDataLst>
              </p:nvPr>
            </p:nvSpPr>
            <p:spPr>
              <a:xfrm>
                <a:off x="719328" y="1512116"/>
                <a:ext cx="6085163" cy="2162387"/>
              </a:xfrm>
              <a:prstGeom prst="rect">
                <a:avLst/>
              </a:prstGeom>
              <a:noFill/>
            </p:spPr>
            <p:txBody>
              <a:bodyPr wrap="none" lIns="0" tIns="0" rIns="0" bIns="0" rtlCol="0" anchor="t"/>
              <a:lstStyle/>
              <a:p>
                <a:pPr algn="l" latinLnBrk="1">
                  <a:lnSpc>
                    <a:spcPts val="45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（4）实验可得出的结论是：</a:t>
                </a:r>
                <a14:m>
                  <m:oMathPara>
                    <m:oMathParaPr>
                      <m:jc/>
                    </m:oMathParaPr>
                    <m:oMath>
                      <m:sSub>
                        <m:sSubPr>
                          <m:ctrlPr>
                            <a:rPr lang="en-US" altLang="zh-CN" sz="3200" b="0" i="1" smtClean="0">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a:t>
                </a:r>
                <a:endPar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5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（填“</a:t>
                </a:r>
                <a14:m>
                  <m:oMathPara>
                    <m:oMathParaPr>
                      <m:jc/>
                    </m:oMathParaPr>
                    <m:oMath>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&gt;</m:t>
                      </m:r>
                    </m:oMath>
                  </m:oMathPara>
                </a14:m>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&lt;</m:t>
                      </m:r>
                    </m:oMath>
                  </m:oMathPara>
                </a14:m>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”或“</a:t>
                </a:r>
                <a14:m>
                  <m:oMathPara>
                    <m:oMathParaPr>
                      <m:jc/>
                    </m:oMathParaPr>
                    <m:oMath>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sSub>
                        <m:sSubPr>
                          <m:ctrlPr>
                            <a:rPr lang="en-US" altLang="zh-CN" sz="3200" b="0" i="1" smtClean="0">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排</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，这就</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是著名的阿基米德原理。</a:t>
                </a:r>
                <a:endParaRPr lang="en-US" altLang="zh-CN" sz="3200">
                  <a:solidFill>
                    <a:srgbClr val="000000"/>
                  </a:solidFill>
                </a:endParaRPr>
              </a:p>
            </p:txBody>
          </p:sp>
        </mc:Choice>
        <mc:Fallback>
          <p:sp>
            <p:nvSpPr>
              <p:cNvPr id="2" name="QB_7_BD.10_1#4f7255bef?vcp=1&amp;vis=1&amp;pid=5dcb3eef5&amp;color=0,0,0&amp;vtp=1&amp;bt=1&amp;bbb=1&amp;hb=1&amp;htil=1"/>
              <p:cNvSpPr>
                <a:spLocks noRot="1" noChangeAspect="1" noMove="1" noResize="1" noEditPoints="1" noAdjustHandles="1" noChangeArrowheads="1" noChangeShapeType="1" noTextEdit="1"/>
              </p:cNvSpPr>
              <p:nvPr>
                <p:custDataLst>
                  <p:tags r:id="rId5"/>
                </p:custDataLst>
              </p:nvPr>
            </p:nvSpPr>
            <p:spPr>
              <a:xfrm>
                <a:off x="719328" y="1512116"/>
                <a:ext cx="6085163" cy="2162387"/>
              </a:xfrm>
              <a:prstGeom prst="rect">
                <a:avLst/>
              </a:prstGeom>
              <a:blipFill rotWithShape="1">
                <a:blip r:embed="rId6"/>
                <a:stretch>
                  <a:fillRect l="-8" t="-8" r="-4292" b="18"/>
                </a:stretch>
              </a:blipFill>
            </p:spPr>
            <p:txBody>
              <a:bodyPr/>
              <a:lstStyle/>
              <a:p>
                <a:r>
                  <a:rPr lang="zh-CN" altLang="en-US">
                    <a:noFill/>
                  </a:rPr>
                  <a:t> </a:t>
                </a:r>
              </a:p>
            </p:txBody>
          </p:sp>
        </mc:Fallback>
      </mc:AlternateContent>
      <mc:AlternateContent>
        <mc:Choice Requires="a14">
          <p:sp>
            <p:nvSpPr>
              <p:cNvPr id="3" name="QB_7_AN.11_1#4f7255bef.blank?vcp=1&amp;vis=1&amp;pid=5dcb3eef5&amp;color=0,0,0&amp;vpa=5&amp;vtp=1&amp;bbb=1" title=""/>
              <p:cNvSpPr/>
              <p:nvPr>
                <p:custDataLst>
                  <p:tags r:id="rId7"/>
                </p:custDataLst>
              </p:nvPr>
            </p:nvSpPr>
            <p:spPr>
              <a:xfrm>
                <a:off x="6338993" y="1634965"/>
                <a:ext cx="510117" cy="471255"/>
              </a:xfrm>
              <a:prstGeom prst="rect">
                <a:avLst/>
              </a:prstGeom>
              <a:noFill/>
            </p:spPr>
            <p:txBody>
              <a:bodyPr wrap="none" lIns="0" tIns="0" rIns="0" bIns="0" rtlCol="0" anchor="t"/>
              <a:lstStyle/>
              <a:p>
                <a:pPr algn="ctr" latinLnBrk="1">
                  <a:lnSpc>
                    <a:spcPts val="3000"/>
                  </a:lnSpc>
                </a:pPr>
                <a14:m>
                  <m:oMathPara>
                    <m:oMathParaPr>
                      <m:jc/>
                    </m:oMathParaPr>
                    <m:oMath>
                      <m:r>
                        <m:rPr>
                          <m:sty m:val="p"/>
                        </m:rPr>
                        <a:rPr lang="en-US" altLang="zh-CN" sz="3200" b="0" i="0" smtClean="0">
                          <a:solidFill>
                            <a:srgbClr val="C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135"/>
              </a:p>
            </p:txBody>
          </p:sp>
        </mc:Choice>
        <mc:Fallback>
          <p:sp>
            <p:nvSpPr>
              <p:cNvPr id="3" name="QB_7_AN.11_1#4f7255bef.blank?vcp=1&amp;vis=1&amp;pid=5dcb3eef5&amp;color=0,0,0&amp;vpa=5&amp;vtp=1&amp;bbb=1"/>
              <p:cNvSpPr>
                <a:spLocks noRot="1" noChangeAspect="1" noMove="1" noResize="1" noEditPoints="1" noAdjustHandles="1" noChangeArrowheads="1" noChangeShapeType="1" noTextEdit="1"/>
              </p:cNvSpPr>
              <p:nvPr>
                <p:custDataLst>
                  <p:tags r:id="rId8"/>
                </p:custDataLst>
              </p:nvPr>
            </p:nvSpPr>
            <p:spPr>
              <a:xfrm>
                <a:off x="6338993" y="1634965"/>
                <a:ext cx="510117" cy="471255"/>
              </a:xfrm>
              <a:prstGeom prst="rect">
                <a:avLst/>
              </a:prstGeom>
              <a:blipFill rotWithShape="1">
                <a:blip r:embed="rId9"/>
                <a:stretch>
                  <a:fillRect l="-83" t="-10342" b="119"/>
                </a:stretch>
              </a:blipFill>
            </p:spPr>
            <p:txBody>
              <a:bodyPr/>
              <a:lstStyle/>
              <a:p>
                <a:r>
                  <a:rPr lang="zh-CN" altLang="en-US">
                    <a:noFill/>
                  </a:rPr>
                  <a:t> </a:t>
                </a:r>
              </a:p>
            </p:txBody>
          </p:sp>
        </mc:Fallback>
      </mc:AlternateContent>
      <p:pic>
        <p:nvPicPr>
          <p:cNvPr id="4" name="QO_5_BD.2_2#5dcb3eef5?htil=1&amp;vcp=1&amp;vis=1&amp;pid=9f0431e8b&amp;color=0,0,0&amp;tib=255,255,255&amp;vtp=1" title=""/>
          <p:cNvPicPr>
            <a:picLocks noChangeAspect="1"/>
          </p:cNvPicPr>
          <p:nvPr>
            <p:custDataLst>
              <p:tags r:id="rId11"/>
            </p:custDataLst>
          </p:nvPr>
        </p:nvPicPr>
        <p:blipFill>
          <a:blip r:embed="rId10">
            <a:clrChange>
              <a:clrFrom>
                <a:srgbClr val="FFFFFF"/>
              </a:clrFrom>
              <a:clrTo>
                <a:srgbClr val="FFFFFF">
                  <a:alpha val="0"/>
                </a:srgbClr>
              </a:clrTo>
            </a:clrChange>
          </a:blip>
          <a:stretch>
            <a:fillRect/>
          </a:stretch>
        </p:blipFill>
        <p:spPr>
          <a:xfrm>
            <a:off x="6973824" y="2515923"/>
            <a:ext cx="4474464" cy="269443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O_5_BD.12_1#f39844ecb?htil=2&amp;vcp=1&amp;vis=1&amp;pid=9f0431e8b&amp;color=0,0,0&amp;tib=255,255,255&amp;vtp=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6233501" y="895488"/>
            <a:ext cx="519379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12_2#f39844ecb?htil=2&amp;vcp=1&amp;vis=1&amp;pid=9f0431e8b&amp;color=0,0,0&amp;vtp=1&amp;bt=1&amp;bbb=1&amp;hb=1&amp;hs=1" title=""/>
          <p:cNvSpPr/>
          <p:nvPr>
            <p:custDataLst>
              <p:tags r:id="rId6"/>
            </p:custDataLst>
          </p:nvPr>
        </p:nvSpPr>
        <p:spPr>
          <a:xfrm>
            <a:off x="719328" y="834528"/>
            <a:ext cx="5376672" cy="1383453"/>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【任务二】</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学中用：应用阿</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基米德原理。</a:t>
            </a:r>
            <a:endParaRPr lang="en-US" altLang="zh-CN" sz="3200"/>
          </a:p>
        </p:txBody>
      </p:sp>
      <mc:AlternateContent>
        <mc:Choice Requires="a14">
          <p:sp>
            <p:nvSpPr>
              <p:cNvPr id="4" name="QB_7_BD.13_1#ec6747467?htil=2&amp;vcp=1&amp;vis=1&amp;pid=f39844ecb&amp;color=0,0,0&amp;vtp=1&amp;bbb=1&amp;hb=1&amp;hs=1" title=""/>
              <p:cNvSpPr/>
              <p:nvPr>
                <p:custDataLst>
                  <p:tags r:id="rId7"/>
                </p:custDataLst>
              </p:nvPr>
            </p:nvSpPr>
            <p:spPr>
              <a:xfrm>
                <a:off x="719328" y="2305357"/>
                <a:ext cx="5376672" cy="2128520"/>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（1）不用弹簧测力计，直接</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将重为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7</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的塑料球轻放入图</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乙装满水的烧杯中，塑料球漂</a:t>
                </a:r>
                <a:endParaRPr lang="en-US" altLang="zh-CN" sz="3200"/>
              </a:p>
            </p:txBody>
          </p:sp>
        </mc:Choice>
        <mc:Fallback>
          <p:sp>
            <p:nvSpPr>
              <p:cNvPr id="4" name="QB_7_BD.13_1#ec6747467?htil=2&amp;vcp=1&amp;vis=1&amp;pid=f39844ecb&amp;color=0,0,0&amp;vtp=1&amp;bbb=1&amp;hb=1&amp;hs=1"/>
              <p:cNvSpPr>
                <a:spLocks noRot="1" noChangeAspect="1" noMove="1" noResize="1" noEditPoints="1" noAdjustHandles="1" noChangeArrowheads="1" noChangeShapeType="1" noTextEdit="1"/>
              </p:cNvSpPr>
              <p:nvPr>
                <p:custDataLst>
                  <p:tags r:id="rId8"/>
                </p:custDataLst>
              </p:nvPr>
            </p:nvSpPr>
            <p:spPr>
              <a:xfrm>
                <a:off x="719328" y="2305357"/>
                <a:ext cx="5376672" cy="2128520"/>
              </a:xfrm>
              <a:prstGeom prst="rect">
                <a:avLst/>
              </a:prstGeom>
              <a:blipFill rotWithShape="1">
                <a:blip r:embed="rId9"/>
                <a:stretch>
                  <a:fillRect l="-9" t="-14" r="-1961" b="14"/>
                </a:stretch>
              </a:blipFill>
            </p:spPr>
            <p:txBody>
              <a:bodyPr/>
              <a:lstStyle/>
              <a:p>
                <a:r>
                  <a:rPr lang="zh-CN" altLang="en-US">
                    <a:noFill/>
                  </a:rPr>
                  <a:t> </a:t>
                </a:r>
              </a:p>
            </p:txBody>
          </p:sp>
        </mc:Fallback>
      </mc:AlternateContent>
      <p:sp>
        <p:nvSpPr>
          <p:cNvPr id="5" name="QB_7_AN.14_1#ec6747467.blank?vcp=1&amp;vis=1&amp;pid=f39844ecb&amp;color=0,0,0&amp;vpa=6&amp;vtp=1&amp;bbb=1" title=""/>
          <p:cNvSpPr/>
          <p:nvPr>
            <p:custDataLst>
              <p:tags r:id="rId10"/>
            </p:custDataLst>
          </p:nvPr>
        </p:nvSpPr>
        <p:spPr>
          <a:xfrm>
            <a:off x="8412353" y="5185717"/>
            <a:ext cx="802217"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1.2</a:t>
            </a:r>
            <a:endParaRPr lang="en-US" altLang="zh-CN" sz="3200"/>
          </a:p>
        </p:txBody>
      </p:sp>
      <mc:AlternateContent>
        <mc:Choice Requires="a14">
          <p:sp>
            <p:nvSpPr>
              <p:cNvPr id="6" name="QB_7_BD.13_1#ec6747467?htil=2&amp;vcp=1&amp;vis=1&amp;pid=f39844ecb&amp;color=0,0,0&amp;vtp=1&amp;bbb=1&amp;hb=1&amp;hs=1" title=""/>
              <p:cNvSpPr/>
              <p:nvPr>
                <p:custDataLst>
                  <p:tags r:id="rId11"/>
                </p:custDataLst>
              </p:nvPr>
            </p:nvSpPr>
            <p:spPr>
              <a:xfrm>
                <a:off x="719328" y="4506691"/>
                <a:ext cx="10752000" cy="1377865"/>
              </a:xfrm>
              <a:prstGeom prst="rect">
                <a:avLst/>
              </a:prstGeom>
              <a:noFill/>
            </p:spPr>
            <p:txBody>
              <a:bodyPr wrap="none" lIns="0" tIns="0" rIns="0" bIns="0" rtlCol="0" anchor="t"/>
              <a:lstStyle/>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浮，溢出的水流入空小桶中。若用丙图方法测量球排出的水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和小桶总重，则此时弹簧测力计的示数应为</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6" name="QB_7_BD.13_1#ec6747467?htil=2&amp;vcp=1&amp;vis=1&amp;pid=f39844ecb&amp;color=0,0,0&amp;vtp=1&amp;bbb=1&amp;hb=1&amp;hs=1"/>
              <p:cNvSpPr>
                <a:spLocks noRot="1" noChangeAspect="1" noMove="1" noResize="1" noEditPoints="1" noAdjustHandles="1" noChangeArrowheads="1" noChangeShapeType="1" noTextEdit="1"/>
              </p:cNvSpPr>
              <p:nvPr>
                <p:custDataLst>
                  <p:tags r:id="rId12"/>
                </p:custDataLst>
              </p:nvPr>
            </p:nvSpPr>
            <p:spPr>
              <a:xfrm>
                <a:off x="719328" y="4506691"/>
                <a:ext cx="10752000" cy="1377865"/>
              </a:xfrm>
              <a:prstGeom prst="rect">
                <a:avLst/>
              </a:prstGeom>
              <a:blipFill rotWithShape="1">
                <a:blip r:embed="rId13"/>
                <a:stretch>
                  <a:fillRect l="-5" t="-7" r="0" b="1"/>
                </a:stretch>
              </a:blipFill>
            </p:spPr>
            <p:txBody>
              <a:bodyPr/>
              <a:lstStyle/>
              <a:p>
                <a:r>
                  <a:rPr lang="zh-CN" altLang="en-US">
                    <a:noFill/>
                  </a:rPr>
                  <a:t> </a:t>
                </a:r>
              </a:p>
            </p:txBody>
          </p:sp>
        </mc:Fallback>
      </mc:AlternateContent>
      <p:pic>
        <p:nvPicPr>
          <p:cNvPr id="7" name="Picture 4"/>
          <p:cNvPicPr>
            <a:picLocks noChangeAspect="1"/>
          </p:cNvPicPr>
          <p:nvPr>
            <p:custDataLst>
              <p:tags r:id="rId15"/>
            </p:custDataLst>
          </p:nvPr>
        </p:nvPicPr>
        <p:blipFill>
          <a:blip r:embed="rId14"/>
          <a:stretch>
            <a:fillRect/>
          </a:stretch>
        </p:blipFill>
        <p:spPr>
          <a:xfrm flipH="1">
            <a:off x="11430000" y="121666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B_7_BD.15_1#a98526a58?vcp=1&amp;vis=1&amp;pid=f39844ecb&amp;color=0,0,0&amp;vtp=1&amp;bt=1&amp;bbb=1&amp;hb=1&amp;htil=1" title=""/>
              <p:cNvSpPr/>
              <p:nvPr>
                <p:custDataLst>
                  <p:tags r:id="rId4"/>
                </p:custDataLst>
              </p:nvPr>
            </p:nvSpPr>
            <p:spPr>
              <a:xfrm>
                <a:off x="719328" y="800916"/>
                <a:ext cx="5353643" cy="5215467"/>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（2）现有一底面积为</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的柱</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形平底薄壁容器放置在水平桌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面上，容器内装有质量为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液体。现将一个底面积为</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金属圆柱体放入液体中，圆柱</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体静止后直立在容器底且未浸</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没，与容器底接触但不密合，</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ct val="150000"/>
                  </a:lnSpc>
                </a:pPr>
                <a:endParaRPr lang="en-US" altLang="zh-CN" sz="3200"/>
              </a:p>
            </p:txBody>
          </p:sp>
        </mc:Choice>
        <mc:Fallback>
          <p:sp>
            <p:nvSpPr>
              <p:cNvPr id="2" name="QB_7_BD.15_1#a98526a58?vcp=1&amp;vis=1&amp;pid=f39844ecb&amp;color=0,0,0&amp;vtp=1&amp;bt=1&amp;bbb=1&amp;hb=1&amp;htil=1"/>
              <p:cNvSpPr>
                <a:spLocks noRot="1" noChangeAspect="1" noMove="1" noResize="1" noEditPoints="1" noAdjustHandles="1" noChangeArrowheads="1" noChangeShapeType="1" noTextEdit="1"/>
              </p:cNvSpPr>
              <p:nvPr>
                <p:custDataLst>
                  <p:tags r:id="rId5"/>
                </p:custDataLst>
              </p:nvPr>
            </p:nvSpPr>
            <p:spPr>
              <a:xfrm>
                <a:off x="719328" y="800916"/>
                <a:ext cx="5353643" cy="5215467"/>
              </a:xfrm>
              <a:prstGeom prst="rect">
                <a:avLst/>
              </a:prstGeom>
              <a:blipFill rotWithShape="1">
                <a:blip r:embed="rId6"/>
                <a:stretch>
                  <a:fillRect l="-9" t="-3" r="-786" b="8"/>
                </a:stretch>
              </a:blipFill>
            </p:spPr>
            <p:txBody>
              <a:bodyPr/>
              <a:lstStyle/>
              <a:p>
                <a:r>
                  <a:rPr lang="zh-CN" altLang="en-US">
                    <a:noFill/>
                  </a:rPr>
                  <a:t> </a:t>
                </a:r>
              </a:p>
            </p:txBody>
          </p:sp>
        </mc:Fallback>
      </mc:AlternateContent>
      <p:pic>
        <p:nvPicPr>
          <p:cNvPr id="4" name="QO_5_BD.12_1#f39844ecb?htil=2&amp;vcp=1&amp;vis=1&amp;pid=9f0431e8b&amp;color=0,0,0&amp;tib=255,255,255&amp;vtp=1&amp;hs=1&amp;hs=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6191168" y="861875"/>
            <a:ext cx="519379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mc:AlternateContent>
        <mc:Choice Requires="a14">
          <p:sp>
            <p:nvSpPr>
              <p:cNvPr id="2" name="QB_7_BD.15_1#a98526a58?vcp=1&amp;vis=1&amp;pid=f39844ecb&amp;color=0,0,0&amp;vtp=1&amp;bt=1&amp;bbb=1&amp;hb=1&amp;htil=1" title=""/>
              <p:cNvSpPr/>
              <p:nvPr>
                <p:custDataLst>
                  <p:tags r:id="rId3"/>
                </p:custDataLst>
              </p:nvPr>
            </p:nvSpPr>
            <p:spPr>
              <a:xfrm>
                <a:off x="719328" y="1650508"/>
                <a:ext cx="5353643" cy="3313853"/>
              </a:xfrm>
              <a:prstGeom prst="rect">
                <a:avLst/>
              </a:prstGeom>
              <a:noFill/>
            </p:spPr>
            <p:txBody>
              <a:bodyPr wrap="none" lIns="0" tIns="0" rIns="0" bIns="0" rtlCol="0" anchor="t"/>
              <a:lstStyle/>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整个过程液体未溢出，则金属</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圆柱体静止时所受浮力</a:t>
                </a:r>
                <a14:m>
                  <m:oMathPara>
                    <m:oMathParaPr>
                      <m:jc/>
                    </m:oMathParaPr>
                    <m:oMath>
                      <m:sSub>
                        <m:sSubPr>
                          <m:ctrlPr>
                            <a:rPr lang="en-US" altLang="zh-CN" sz="3200" b="0" i="1" smtClean="0">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endParaRPr>
              </a:p>
              <a:p>
                <a:pPr latinLnBrk="1">
                  <a:lnSpc>
                    <a:spcPts val="7000"/>
                  </a:lnSpc>
                </a:pP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a:t>
                </a:r>
                <a:r>
                  <a:rPr lang="en-US" altLang="zh-CN" sz="5135" b="0" i="0" u="sng" kern="0" spc="-99900">
                    <a:solidFill>
                      <a:srgbClr val="FF00FF"/>
                    </a:solidFill>
                    <a:latin typeface="宋体" panose="02010600030101010101" pitchFamily="2" charset="-122"/>
                    <a:ea typeface="微软雅黑"/>
                    <a:cs typeface="Times New Roman" panose="02020603050405020304" pitchFamily="34" charset="-120"/>
                  </a:rPr>
                  <a:t> </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。（用</a:t>
                </a:r>
                <a14:m>
                  <m:oMathPara>
                    <m:oMathParaPr>
                      <m:jc/>
                    </m:oMathParaPr>
                    <m:oMath>
                      <m:sSub>
                        <m:sSubPr>
                          <m:ctrlPr>
                            <a:rPr lang="en-US" altLang="zh-CN" sz="3200" b="0" i="1" smtClean="0">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sSub>
                        <m:sSubPr>
                          <m:ctrlPr>
                            <a:rPr lang="en-US" altLang="zh-CN" sz="3200" b="0" i="1" smtClean="0">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m</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和</a:t>
                </a:r>
                <a14:m>
                  <m:oMathPara>
                    <m:oMathParaPr>
                      <m:jc/>
                    </m:oMathParaPr>
                    <m:oMath>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表示）</a:t>
                </a:r>
                <a:endParaRPr lang="en-US" altLang="zh-CN" sz="3200">
                  <a:solidFill>
                    <a:srgbClr val="000000"/>
                  </a:solidFill>
                </a:endParaRPr>
              </a:p>
            </p:txBody>
          </p:sp>
        </mc:Choice>
        <mc:Fallback>
          <p:sp>
            <p:nvSpPr>
              <p:cNvPr id="2" name="QB_7_BD.15_1#a98526a58?vcp=1&amp;vis=1&amp;pid=f39844ecb&amp;color=0,0,0&amp;vtp=1&amp;bt=1&amp;bbb=1&amp;hb=1&amp;htil=1"/>
              <p:cNvSpPr>
                <a:spLocks noRot="1" noChangeAspect="1" noMove="1" noResize="1" noEditPoints="1" noAdjustHandles="1" noChangeArrowheads="1" noChangeShapeType="1" noTextEdit="1"/>
              </p:cNvSpPr>
              <p:nvPr>
                <p:custDataLst>
                  <p:tags r:id="rId4"/>
                </p:custDataLst>
              </p:nvPr>
            </p:nvSpPr>
            <p:spPr>
              <a:xfrm>
                <a:off x="719328" y="1650508"/>
                <a:ext cx="5353643" cy="3313853"/>
              </a:xfrm>
              <a:prstGeom prst="rect">
                <a:avLst/>
              </a:prstGeom>
              <a:blipFill rotWithShape="1">
                <a:blip r:embed="rId5"/>
                <a:stretch>
                  <a:fillRect l="-9" t="-4" r="-786" b="17"/>
                </a:stretch>
              </a:blipFill>
            </p:spPr>
            <p:txBody>
              <a:bodyPr/>
              <a:lstStyle/>
              <a:p>
                <a:r>
                  <a:rPr lang="zh-CN" altLang="en-US">
                    <a:noFill/>
                  </a:rPr>
                  <a:t> </a:t>
                </a:r>
              </a:p>
            </p:txBody>
          </p:sp>
        </mc:Fallback>
      </mc:AlternateContent>
      <mc:AlternateContent>
        <mc:Choice Requires="a14">
          <p:sp>
            <p:nvSpPr>
              <p:cNvPr id="3" name="QB_7_AN.16_1#a98526a58.blank?vcp=1&amp;vis=1&amp;pid=f39844ecb&amp;color=0,0,0&amp;vpa=7&amp;vtp=1&amp;bbb=1&amp;rh=44.48" title=""/>
              <p:cNvSpPr/>
              <p:nvPr>
                <p:custDataLst>
                  <p:tags r:id="rId6"/>
                </p:custDataLst>
              </p:nvPr>
            </p:nvSpPr>
            <p:spPr>
              <a:xfrm>
                <a:off x="818811" y="3292779"/>
                <a:ext cx="1039876" cy="747099"/>
              </a:xfrm>
              <a:prstGeom prst="rect">
                <a:avLst/>
              </a:prstGeom>
              <a:noFill/>
            </p:spPr>
            <p:txBody>
              <a:bodyPr wrap="none" lIns="0" tIns="0" rIns="0" bIns="0" rtlCol="0" anchor="t"/>
              <a:lstStyle/>
              <a:p>
                <a:pPr algn="ctr" latinLnBrk="1">
                  <a:lnSpc>
                    <a:spcPts val="4400"/>
                  </a:lnSpc>
                </a:pPr>
                <a14:m>
                  <m:oMathPara>
                    <m:oMathParaPr>
                      <m:jc/>
                    </m:oMathParaPr>
                    <m:oMath>
                      <m:f>
                        <m:fPr>
                          <m:type m:val="bar"/>
                          <m:ctrlPr>
                            <a:rPr lang="en-US" altLang="zh-CN" sz="3200" b="0" i="1" smtClean="0">
                              <a:solidFill>
                                <a:srgbClr val="C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mg</m:t>
                          </m:r>
                        </m:num>
                        <m:den>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sub>
                          </m:sSub>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135"/>
              </a:p>
            </p:txBody>
          </p:sp>
        </mc:Choice>
        <mc:Fallback>
          <p:sp>
            <p:nvSpPr>
              <p:cNvPr id="3" name="QB_7_AN.16_1#a98526a58.blank?vcp=1&amp;vis=1&amp;pid=f39844ecb&amp;color=0,0,0&amp;vpa=7&amp;vtp=1&amp;bbb=1&amp;rh=44.48"/>
              <p:cNvSpPr>
                <a:spLocks noRot="1" noChangeAspect="1" noMove="1" noResize="1" noEditPoints="1" noAdjustHandles="1" noChangeArrowheads="1" noChangeShapeType="1" noTextEdit="1"/>
              </p:cNvSpPr>
              <p:nvPr>
                <p:custDataLst>
                  <p:tags r:id="rId7"/>
                </p:custDataLst>
              </p:nvPr>
            </p:nvSpPr>
            <p:spPr>
              <a:xfrm>
                <a:off x="818811" y="3292779"/>
                <a:ext cx="1039876" cy="747099"/>
              </a:xfrm>
              <a:prstGeom prst="rect">
                <a:avLst/>
              </a:prstGeom>
              <a:blipFill rotWithShape="1">
                <a:blip r:embed="rId8"/>
                <a:stretch>
                  <a:fillRect l="-28" t="-10495" r="4" b="1"/>
                </a:stretch>
              </a:blipFill>
            </p:spPr>
            <p:txBody>
              <a:bodyPr/>
              <a:lstStyle/>
              <a:p>
                <a:r>
                  <a:rPr lang="zh-CN" altLang="en-US">
                    <a:noFill/>
                  </a:rPr>
                  <a:t> </a:t>
                </a:r>
              </a:p>
            </p:txBody>
          </p:sp>
        </mc:Fallback>
      </mc:AlternateContent>
      <p:pic>
        <p:nvPicPr>
          <p:cNvPr id="4" name="QO_5_BD.12_1#f39844ecb?htil=2&amp;vcp=1&amp;vis=1&amp;pid=9f0431e8b&amp;color=0,0,0&amp;tib=255,255,255&amp;vtp=1&amp;hs=1&amp;hs=1" title=""/>
          <p:cNvPicPr>
            <a:picLocks noChangeAspect="1"/>
          </p:cNvPicPr>
          <p:nvPr>
            <p:custDataLst>
              <p:tags r:id="rId10"/>
            </p:custDataLst>
          </p:nvPr>
        </p:nvPicPr>
        <p:blipFill>
          <a:blip r:embed="rId9">
            <a:clrChange>
              <a:clrFrom>
                <a:srgbClr val="FFFFFF"/>
              </a:clrFrom>
              <a:clrTo>
                <a:srgbClr val="FFFFFF">
                  <a:alpha val="0"/>
                </a:srgbClr>
              </a:clrTo>
            </a:clrChange>
          </a:blip>
          <a:stretch>
            <a:fillRect/>
          </a:stretch>
        </p:blipFill>
        <p:spPr>
          <a:xfrm>
            <a:off x="6191168" y="1987388"/>
            <a:ext cx="519379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1" name="组合 10" title=""/>
          <p:cNvGrpSpPr/>
          <p:nvPr>
            <p:custDataLst>
              <p:tags r:id="rId3"/>
            </p:custDataLst>
          </p:nvPr>
        </p:nvGrpSpPr>
        <p:grpSpPr>
          <a:xfrm>
            <a:off x="538142" y="448878"/>
            <a:ext cx="11091745" cy="860129"/>
            <a:chOff x="538142" y="518451"/>
            <a:chExt cx="11091745" cy="860129"/>
          </a:xfrm>
        </p:grpSpPr>
        <p:pic>
          <p:nvPicPr>
            <p:cNvPr id="4" name="图片 50184"/>
            <p:cNvPicPr>
              <a:picLocks noChangeAspect="1" noChangeArrowheads="1"/>
            </p:cNvPicPr>
            <p:nvPr>
              <p:custDataLst>
                <p:tags r:id="rId5"/>
              </p:custDataLst>
            </p:nvPr>
          </p:nvPicPr>
          <p:blipFill>
            <a:blip r:embed="rId4"/>
            <a:stretch>
              <a:fillRect/>
            </a:stretch>
          </p:blipFill>
          <p:spPr bwMode="auto">
            <a:xfrm>
              <a:off x="2365663" y="518451"/>
              <a:ext cx="2145103" cy="5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0184"/>
            <p:cNvPicPr>
              <a:picLocks noChangeAspect="1" noChangeArrowheads="1"/>
            </p:cNvPicPr>
            <p:nvPr>
              <p:custDataLst>
                <p:tags r:id="rId6"/>
              </p:custDataLst>
            </p:nvPr>
          </p:nvPicPr>
          <p:blipFill>
            <a:blip r:embed="rId4"/>
            <a:stretch>
              <a:fillRect/>
            </a:stretch>
          </p:blipFill>
          <p:spPr bwMode="auto">
            <a:xfrm flipH="1">
              <a:off x="7215156" y="520076"/>
              <a:ext cx="2258354" cy="5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custDataLst>
                <p:tags r:id="rId7"/>
              </p:custDataLst>
            </p:nvPr>
          </p:nvCxnSpPr>
          <p:spPr>
            <a:xfrm>
              <a:off x="538142" y="1083989"/>
              <a:ext cx="103691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圆角 3"/>
            <p:cNvSpPr/>
            <p:nvPr>
              <p:custDataLst>
                <p:tags r:id="rId8"/>
              </p:custDataLst>
            </p:nvPr>
          </p:nvSpPr>
          <p:spPr>
            <a:xfrm>
              <a:off x="4512366" y="755020"/>
              <a:ext cx="2713384" cy="623560"/>
            </a:xfrm>
            <a:prstGeom prst="roundRect">
              <a:avLst>
                <a:gd name="adj" fmla="val 50000"/>
              </a:avLst>
            </a:prstGeom>
            <a:solidFill>
              <a:srgbClr val="8DC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文本框 9"/>
            <p:cNvSpPr txBox="1"/>
            <p:nvPr>
              <p:custDataLst>
                <p:tags r:id="rId9"/>
              </p:custDataLst>
            </p:nvPr>
          </p:nvSpPr>
          <p:spPr>
            <a:xfrm>
              <a:off x="4934869" y="756386"/>
              <a:ext cx="6695018"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rPr>
                <a:t>学习目标</a:t>
              </a:r>
              <a:endPar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endParaRPr>
            </a:p>
          </p:txBody>
        </p:sp>
      </p:grpSp>
      <p:pic>
        <p:nvPicPr>
          <p:cNvPr id="12" name="Picture 4" title=""/>
          <p:cNvPicPr>
            <a:picLocks noChangeAspect="1" noChangeArrowheads="1"/>
          </p:cNvPicPr>
          <p:nvPr>
            <p:custDataLst>
              <p:tags r:id="rId11"/>
            </p:custDataLst>
          </p:nvPr>
        </p:nvPicPr>
        <p:blipFill>
          <a:blip r:embed="rId10"/>
          <a:stretch>
            <a:fillRect/>
          </a:stretch>
        </p:blipFill>
        <p:spPr bwMode="auto">
          <a:xfrm>
            <a:off x="-1217335" y="2941983"/>
            <a:ext cx="4433374" cy="478530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title=""/>
          <p:cNvSpPr txBox="1"/>
          <p:nvPr>
            <p:custDataLst>
              <p:tags r:id="rId12"/>
            </p:custDataLst>
          </p:nvPr>
        </p:nvSpPr>
        <p:spPr>
          <a:xfrm>
            <a:off x="2042492" y="1589468"/>
            <a:ext cx="8343900" cy="4523105"/>
          </a:xfrm>
          <a:prstGeom prst="rect">
            <a:avLst/>
          </a:prstGeom>
          <a:noFill/>
          <a:ln>
            <a:noFill/>
          </a:ln>
          <a:effectLst>
            <a:innerShdw blurRad="63500" dist="50800" dir="16200000">
              <a:prstClr val="black">
                <a:alpha val="50000"/>
              </a:prstClr>
            </a:innerShdw>
          </a:effectLst>
        </p:spPr>
        <p:style>
          <a:lnRef idx="0">
            <a:scrgbClr r="0" g="0" b="0"/>
          </a:lnRef>
          <a:fillRef idx="0">
            <a:scrgbClr r="0" g="0" b="0"/>
          </a:fillRef>
          <a:effectRef idx="0">
            <a:scrgbClr r="0" g="0" b="0"/>
          </a:effectRef>
          <a:fontRef idx="minor">
            <a:schemeClr val="accent4"/>
          </a:fontRef>
        </p:style>
        <p:txBody>
          <a:bodyPr wrap="square">
            <a:spAutoFit/>
          </a:bodyPr>
          <a:lstStyle/>
          <a:p>
            <a:r>
              <a:rPr lang="en-US" altLang="zh-CN" sz="3200">
                <a:solidFill>
                  <a:srgbClr val="00B050"/>
                </a:solidFill>
                <a:latin typeface="+mj-ea"/>
                <a:ea typeface="+mj-ea"/>
              </a:rPr>
              <a:t>1. </a:t>
            </a:r>
            <a:r>
              <a:rPr lang="zh-CN" altLang="en-US" sz="3200">
                <a:solidFill>
                  <a:srgbClr val="00B050"/>
                </a:solidFill>
                <a:latin typeface="+mj-ea"/>
                <a:ea typeface="+mj-ea"/>
              </a:rPr>
              <a:t>知道验证阿基米德原理实验的方法和结论；理解阿基米德原理的内容；能运用</a:t>
            </a:r>
            <a:r>
              <a:rPr lang="en-US" altLang="zh-CN" sz="3200">
                <a:solidFill>
                  <a:srgbClr val="00B050"/>
                </a:solidFill>
                <a:latin typeface="+mj-ea"/>
                <a:ea typeface="+mj-ea"/>
              </a:rPr>
              <a:t>F</a:t>
            </a:r>
            <a:r>
              <a:rPr lang="zh-CN" altLang="en-US" sz="3200">
                <a:solidFill>
                  <a:srgbClr val="00B050"/>
                </a:solidFill>
                <a:latin typeface="+mj-ea"/>
                <a:ea typeface="+mj-ea"/>
              </a:rPr>
              <a:t>浮</a:t>
            </a:r>
            <a:r>
              <a:rPr lang="en-US" altLang="zh-CN" sz="3200">
                <a:solidFill>
                  <a:srgbClr val="00B050"/>
                </a:solidFill>
                <a:latin typeface="+mj-ea"/>
                <a:ea typeface="+mj-ea"/>
              </a:rPr>
              <a:t>=G</a:t>
            </a:r>
            <a:r>
              <a:rPr lang="zh-CN" altLang="en-US" sz="3200">
                <a:solidFill>
                  <a:srgbClr val="00B050"/>
                </a:solidFill>
                <a:latin typeface="+mj-ea"/>
                <a:ea typeface="+mj-ea"/>
              </a:rPr>
              <a:t>排和</a:t>
            </a:r>
            <a:r>
              <a:rPr lang="en-US" altLang="zh-CN" sz="3200">
                <a:solidFill>
                  <a:srgbClr val="00B050"/>
                </a:solidFill>
                <a:latin typeface="+mj-ea"/>
                <a:ea typeface="+mj-ea"/>
              </a:rPr>
              <a:t>F</a:t>
            </a:r>
            <a:r>
              <a:rPr lang="zh-CN" altLang="en-US" sz="3200">
                <a:solidFill>
                  <a:srgbClr val="00B050"/>
                </a:solidFill>
                <a:latin typeface="+mj-ea"/>
                <a:ea typeface="+mj-ea"/>
              </a:rPr>
              <a:t>浮</a:t>
            </a:r>
            <a:r>
              <a:rPr lang="en-US" altLang="zh-CN" sz="3200">
                <a:solidFill>
                  <a:srgbClr val="00B050"/>
                </a:solidFill>
                <a:latin typeface="+mj-ea"/>
                <a:ea typeface="+mj-ea"/>
              </a:rPr>
              <a:t>=ρ</a:t>
            </a:r>
            <a:r>
              <a:rPr lang="zh-CN" altLang="en-US" sz="3200">
                <a:solidFill>
                  <a:srgbClr val="00B050"/>
                </a:solidFill>
                <a:latin typeface="+mj-ea"/>
                <a:ea typeface="+mj-ea"/>
              </a:rPr>
              <a:t>液</a:t>
            </a:r>
            <a:r>
              <a:rPr lang="en-US" altLang="zh-CN" sz="3200">
                <a:solidFill>
                  <a:srgbClr val="00B050"/>
                </a:solidFill>
                <a:latin typeface="+mj-ea"/>
                <a:ea typeface="+mj-ea"/>
              </a:rPr>
              <a:t>gV</a:t>
            </a:r>
            <a:r>
              <a:rPr lang="zh-CN" altLang="en-US" sz="3200">
                <a:solidFill>
                  <a:srgbClr val="00B050"/>
                </a:solidFill>
                <a:latin typeface="+mj-ea"/>
                <a:ea typeface="+mj-ea"/>
              </a:rPr>
              <a:t>排解答和计算有关浮力的简单问题。</a:t>
            </a:r>
            <a:endParaRPr lang="zh-CN" altLang="en-US" sz="3200">
              <a:solidFill>
                <a:srgbClr val="00B050"/>
              </a:solidFill>
              <a:latin typeface="+mj-ea"/>
              <a:ea typeface="+mj-ea"/>
            </a:endParaRPr>
          </a:p>
          <a:p>
            <a:endParaRPr lang="en-US" altLang="zh-CN" sz="3200">
              <a:solidFill>
                <a:srgbClr val="00B050"/>
              </a:solidFill>
              <a:latin typeface="+mj-ea"/>
              <a:ea typeface="+mj-ea"/>
            </a:endParaRPr>
          </a:p>
          <a:p>
            <a:r>
              <a:rPr lang="en-US" altLang="zh-CN" sz="3200">
                <a:solidFill>
                  <a:srgbClr val="00B050"/>
                </a:solidFill>
                <a:latin typeface="+mj-ea"/>
                <a:ea typeface="+mj-ea"/>
              </a:rPr>
              <a:t>2. </a:t>
            </a:r>
            <a:r>
              <a:rPr lang="zh-CN" altLang="en-US" sz="3200">
                <a:solidFill>
                  <a:srgbClr val="00B050"/>
                </a:solidFill>
                <a:latin typeface="+mj-ea"/>
                <a:ea typeface="+mj-ea"/>
              </a:rPr>
              <a:t>经历探究浮力的大小跟排开液体所受重力的关系的实验过程，做到会操作、会记录、会分析、会论证。</a:t>
            </a:r>
            <a:r>
              <a:rPr lang="en-US" altLang="zh-CN" sz="3200">
                <a:solidFill>
                  <a:srgbClr val="00B050"/>
                </a:solidFill>
                <a:latin typeface="+mj-ea"/>
                <a:ea typeface="+mj-ea"/>
              </a:rPr>
              <a:t> </a:t>
            </a:r>
            <a:endParaRPr lang="en-US" altLang="zh-CN" sz="3200">
              <a:solidFill>
                <a:srgbClr val="00B050"/>
              </a:solidFill>
              <a:latin typeface="+mj-ea"/>
              <a:ea typeface="+mj-ea"/>
            </a:endParaRPr>
          </a:p>
          <a:p>
            <a:endParaRPr lang="en-US" altLang="zh-CN" sz="3200">
              <a:solidFill>
                <a:srgbClr val="00B050"/>
              </a:solidFill>
              <a:latin typeface="+mj-ea"/>
              <a:ea typeface="+mj-ea"/>
            </a:endParaRPr>
          </a:p>
        </p:txBody>
      </p:sp>
    </p:spTree>
  </p:cSld>
  <p:clrMapOvr>
    <a:masterClrMapping/>
  </p:clrMapOvr>
  <p:transition spd="slow">
    <p:push dir="u"/>
    <p:sndAc>
      <p:stSnd>
        <p:snd r:embed="rId1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B_7_AS.17_1#a98526a58?vcp=1&amp;vis=1&amp;pid=f39844ecb&amp;color=0,0,0&amp;vtp=1&amp;bt=1&amp;bbb=1&amp;hb=1&amp;htil=1" title=""/>
              <p:cNvSpPr/>
              <p:nvPr>
                <p:custDataLst>
                  <p:tags r:id="rId4"/>
                </p:custDataLst>
              </p:nvPr>
            </p:nvSpPr>
            <p:spPr>
              <a:xfrm>
                <a:off x="719328" y="536448"/>
                <a:ext cx="5353643" cy="5672667"/>
              </a:xfrm>
              <a:prstGeom prst="rect">
                <a:avLst/>
              </a:prstGeom>
              <a:noFill/>
            </p:spPr>
            <p:txBody>
              <a:bodyPr wrap="square" lIns="0" tIns="0" rIns="0" bIns="0" rtlCol="0" anchor="t"/>
              <a:lstStyle/>
              <a:p>
                <a:pPr algn="l" latinLnBrk="1">
                  <a:lnSpc>
                    <a:spcPts val="4300"/>
                  </a:lnSpc>
                </a:pPr>
                <a:r>
                  <a:rPr lang="en-US" altLang="zh-CN" sz="3200" b="1"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由</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num>
                        <m:den>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得，液体的</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52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体积为</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液</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，依题意知，</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圆</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柱体浸入液体中后，圆柱体静</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止后直立在容器底且未浸没，</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与容器底接触但不密合，整个</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过程液体未溢出，则圆柱体浸</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2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入液体中的深度为</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ct val="110000"/>
                  </a:lnSpc>
                </a:pPr>
                <a:endParaRPr lang="en-US" altLang="zh-CN" sz="3200"/>
              </a:p>
            </p:txBody>
          </p:sp>
        </mc:Choice>
        <mc:Fallback>
          <p:sp>
            <p:nvSpPr>
              <p:cNvPr id="2" name="QB_7_AS.17_1#a98526a58?vcp=1&amp;vis=1&amp;pid=f39844ecb&amp;color=0,0,0&amp;vtp=1&amp;bt=1&amp;bbb=1&amp;hb=1&amp;htil=1"/>
              <p:cNvSpPr>
                <a:spLocks noRot="1" noChangeAspect="1" noMove="1" noResize="1" noEditPoints="1" noAdjustHandles="1" noChangeArrowheads="1" noChangeShapeType="1" noTextEdit="1"/>
              </p:cNvSpPr>
              <p:nvPr>
                <p:custDataLst>
                  <p:tags r:id="rId5"/>
                </p:custDataLst>
              </p:nvPr>
            </p:nvSpPr>
            <p:spPr>
              <a:xfrm>
                <a:off x="719328" y="536448"/>
                <a:ext cx="5353643" cy="5672667"/>
              </a:xfrm>
              <a:prstGeom prst="rect">
                <a:avLst/>
              </a:prstGeom>
              <a:blipFill rotWithShape="1">
                <a:blip r:embed="rId6"/>
                <a:stretch>
                  <a:fillRect l="-9" t="-1722" r="9" b="1"/>
                </a:stretch>
              </a:blipFill>
            </p:spPr>
            <p:txBody>
              <a:bodyPr/>
              <a:lstStyle/>
              <a:p>
                <a:r>
                  <a:rPr lang="zh-CN" altLang="en-US">
                    <a:noFill/>
                  </a:rPr>
                  <a:t> </a:t>
                </a:r>
              </a:p>
            </p:txBody>
          </p:sp>
        </mc:Fallback>
      </mc:AlternateContent>
      <p:pic>
        <p:nvPicPr>
          <p:cNvPr id="3" name="QO_5_BD.12_1#f39844ecb?htil=2&amp;vcp=1&amp;vis=1&amp;pid=9f0431e8b&amp;color=0,0,0&amp;tib=255,255,255&amp;vtp=1&amp;hs=1&amp;hs=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6191168" y="682752"/>
            <a:ext cx="519379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left)">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mc:AlternateContent>
        <mc:Choice Requires="a14">
          <p:sp>
            <p:nvSpPr>
              <p:cNvPr id="2" name="QB_7_AS.17_1#a98526a58?vcp=1&amp;vis=1&amp;pid=f39844ecb&amp;color=0,0,0&amp;vtp=1&amp;bt=1&amp;bbb=1&amp;hb=1&amp;htil=1" title=""/>
              <p:cNvSpPr/>
              <p:nvPr>
                <p:custDataLst>
                  <p:tags r:id="rId3"/>
                </p:custDataLst>
              </p:nvPr>
            </p:nvSpPr>
            <p:spPr>
              <a:xfrm>
                <a:off x="719328" y="610796"/>
                <a:ext cx="5353643" cy="5520267"/>
              </a:xfrm>
              <a:prstGeom prst="rect">
                <a:avLst/>
              </a:prstGeom>
              <a:noFill/>
            </p:spPr>
            <p:txBody>
              <a:bodyPr wrap="square" lIns="0" tIns="0" rIns="0" bIns="0" rtlCol="0" anchor="t"/>
              <a:lstStyle/>
              <a:p>
                <a:pPr latinLnBrk="1">
                  <a:lnSpc>
                    <a:spcPts val="7100"/>
                  </a:lnSpc>
                </a:pP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h</m:t>
                          </m:r>
                        </m:e>
                        <m:sub>
                          <m:r>
                            <m:rPr>
                              <m:sty m:val="p"/>
                            </m:rPr>
                            <a:rPr lang="en-US" altLang="zh-CN" sz="3200" baseline="-10000">
                              <a:solidFill>
                                <a:srgbClr val="000000"/>
                              </a:solidFill>
                              <a:latin typeface="Cambria Math" panose="02040503050406030204" pitchFamily="18" charset="0"/>
                            </a:rPr>
                            <m:t>浸</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液</m:t>
                              </m:r>
                            </m:sub>
                          </m:sSub>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den>
                          </m:f>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，圆柱体排</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2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开液体的体</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71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积为</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排</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h</m:t>
                          </m:r>
                        </m:e>
                        <m:sub>
                          <m:r>
                            <m:rPr>
                              <m:sty m:val="p"/>
                            </m:rPr>
                            <a:rPr lang="en-US" altLang="zh-CN" sz="3200" baseline="-10000">
                              <a:solidFill>
                                <a:srgbClr val="000000"/>
                              </a:solidFill>
                              <a:latin typeface="Cambria Math" panose="02040503050406030204" pitchFamily="18" charset="0"/>
                            </a:rPr>
                            <m:t>浸</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den>
                          </m:f>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，金</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200"/>
                  </a:lnSpc>
                </a:pPr>
                <a:r>
                  <a:rPr lang="en-US" altLang="zh-CN" sz="3200" b="0" i="0" err="1">
                    <a:solidFill>
                      <a:srgbClr val="000000"/>
                    </a:solidFill>
                    <a:latin typeface="Times New Roman" panose="02020603050405020304" pitchFamily="18" charset="0"/>
                    <a:ea typeface="微软雅黑"/>
                    <a:cs typeface="Times New Roman" panose="02020603050405020304" pitchFamily="34" charset="-120"/>
                  </a:rPr>
                  <a:t>属圆柱体静止时所受浮力</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6000"/>
                  </a:lnSpc>
                </a:pP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排</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den>
                          </m:f>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mg</m:t>
                          </m:r>
                        </m:num>
                        <m:den>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e>
                            <m: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sub>
                          </m:sSub>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B_7_AS.17_1#a98526a58?vcp=1&amp;vis=1&amp;pid=f39844ecb&amp;color=0,0,0&amp;vtp=1&amp;bt=1&amp;bbb=1&amp;hb=1&amp;htil=1"/>
              <p:cNvSpPr>
                <a:spLocks noRot="1" noChangeAspect="1" noMove="1" noResize="1" noEditPoints="1" noAdjustHandles="1" noChangeArrowheads="1" noChangeShapeType="1" noTextEdit="1"/>
              </p:cNvSpPr>
              <p:nvPr>
                <p:custDataLst>
                  <p:tags r:id="rId4"/>
                </p:custDataLst>
              </p:nvPr>
            </p:nvSpPr>
            <p:spPr>
              <a:xfrm>
                <a:off x="719328" y="610796"/>
                <a:ext cx="5353643" cy="5520267"/>
              </a:xfrm>
              <a:prstGeom prst="rect">
                <a:avLst/>
              </a:prstGeom>
              <a:blipFill rotWithShape="1">
                <a:blip r:embed="rId5"/>
                <a:stretch>
                  <a:fillRect l="-9" t="-240" r="9" b="2"/>
                </a:stretch>
              </a:blipFill>
            </p:spPr>
            <p:txBody>
              <a:bodyPr/>
              <a:lstStyle/>
              <a:p>
                <a:r>
                  <a:rPr lang="zh-CN" altLang="en-US">
                    <a:noFill/>
                  </a:rPr>
                  <a:t> </a:t>
                </a:r>
              </a:p>
            </p:txBody>
          </p:sp>
        </mc:Fallback>
      </mc:AlternateContent>
      <p:pic>
        <p:nvPicPr>
          <p:cNvPr id="3" name="QO_5_BD.12_1#f39844ecb?htil=2&amp;vcp=1&amp;vis=1&amp;pid=9f0431e8b&amp;color=0,0,0&amp;tib=255,255,255&amp;vtp=1&amp;hs=1&amp;hs=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6183548" y="947677"/>
            <a:ext cx="5193792" cy="30845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object 54" title="">
            <a:hlinkClick r:id="rId9" action="ppaction://hlinksldjump"/>
          </p:cNvPr>
          <p:cNvSpPr/>
          <p:nvPr>
            <p:custDataLst>
              <p:tags r:id="rId8"/>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5_BD.18_1#1aca3e6ba?vcp=1&amp;vis=1&amp;pid=2aa974bd1&amp;color=0,0,0&amp;vtp=1&amp;bt=1&amp;bbb=1&amp;hb=1" title=""/>
              <p:cNvSpPr/>
              <p:nvPr>
                <p:custDataLst>
                  <p:tags r:id="rId4"/>
                </p:custDataLst>
              </p:nvPr>
            </p:nvSpPr>
            <p:spPr>
              <a:xfrm>
                <a:off x="719328" y="1251681"/>
                <a:ext cx="10753344" cy="2164757"/>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2.[2024·扬州期末]</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一个质量为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的金属块浸没在盛满水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的烧杯中时，从杯中溢出了</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水</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sup>
                      </m:s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取</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求：</a:t>
                </a:r>
                <a:endParaRPr lang="en-US" altLang="zh-CN" sz="3200"/>
              </a:p>
            </p:txBody>
          </p:sp>
        </mc:Choice>
        <mc:Fallback>
          <p:sp>
            <p:nvSpPr>
              <p:cNvPr id="2" name="QO_5_BD.18_1#1aca3e6ba?vcp=1&amp;vis=1&amp;pid=2aa974bd1&amp;color=0,0,0&amp;vtp=1&amp;bt=1&amp;bbb=1&amp;hb=1"/>
              <p:cNvSpPr>
                <a:spLocks noRot="1" noChangeAspect="1" noMove="1" noResize="1" noEditPoints="1" noAdjustHandles="1" noChangeArrowheads="1" noChangeShapeType="1" noTextEdit="1"/>
              </p:cNvSpPr>
              <p:nvPr>
                <p:custDataLst>
                  <p:tags r:id="rId5"/>
                </p:custDataLst>
              </p:nvPr>
            </p:nvSpPr>
            <p:spPr>
              <a:xfrm>
                <a:off x="719328" y="1251681"/>
                <a:ext cx="10753344" cy="2164757"/>
              </a:xfrm>
              <a:prstGeom prst="rect">
                <a:avLst/>
              </a:prstGeom>
              <a:blipFill rotWithShape="1">
                <a:blip r:embed="rId6"/>
                <a:stretch>
                  <a:fillRect l="-5" t="-4" r="1" b="6"/>
                </a:stretch>
              </a:blipFill>
            </p:spPr>
            <p:txBody>
              <a:bodyPr/>
              <a:lstStyle/>
              <a:p>
                <a:r>
                  <a:rPr lang="zh-CN" altLang="en-US">
                    <a:noFill/>
                  </a:rPr>
                  <a:t> </a:t>
                </a:r>
              </a:p>
            </p:txBody>
          </p:sp>
        </mc:Fallback>
      </mc:AlternateContent>
      <mc:AlternateContent>
        <mc:Choice Requires="a14">
          <p:sp>
            <p:nvSpPr>
              <p:cNvPr id="3" name="QO_6_BD.19_1#5ec3f4d20?vcp=1&amp;vis=1&amp;pid=1aca3e6ba&amp;color=0,0,0&amp;vtp=1&amp;bbb=1" title=""/>
              <p:cNvSpPr/>
              <p:nvPr>
                <p:custDataLst>
                  <p:tags r:id="rId7"/>
                </p:custDataLst>
              </p:nvPr>
            </p:nvSpPr>
            <p:spPr>
              <a:xfrm>
                <a:off x="719328" y="3408311"/>
                <a:ext cx="10753344" cy="638133"/>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（1）金属块所受重力</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3" name="QO_6_BD.19_1#5ec3f4d20?vcp=1&amp;vis=1&amp;pid=1aca3e6ba&amp;color=0,0,0&amp;vtp=1&amp;bbb=1"/>
              <p:cNvSpPr>
                <a:spLocks noRot="1" noChangeAspect="1" noMove="1" noResize="1" noEditPoints="1" noAdjustHandles="1" noChangeArrowheads="1" noChangeShapeType="1" noTextEdit="1"/>
              </p:cNvSpPr>
              <p:nvPr>
                <p:custDataLst>
                  <p:tags r:id="rId8"/>
                </p:custDataLst>
              </p:nvPr>
            </p:nvSpPr>
            <p:spPr>
              <a:xfrm>
                <a:off x="719328" y="3408311"/>
                <a:ext cx="10753344" cy="638133"/>
              </a:xfrm>
              <a:prstGeom prst="rect">
                <a:avLst/>
              </a:prstGeom>
              <a:blipFill rotWithShape="1">
                <a:blip r:embed="rId9"/>
                <a:stretch>
                  <a:fillRect l="-5" t="-42" r="1" b="35"/>
                </a:stretch>
              </a:blipFill>
            </p:spPr>
            <p:txBody>
              <a:bodyPr/>
              <a:lstStyle/>
              <a:p>
                <a:r>
                  <a:rPr lang="zh-CN" altLang="en-US">
                    <a:noFill/>
                  </a:rPr>
                  <a:t> </a:t>
                </a:r>
              </a:p>
            </p:txBody>
          </p:sp>
        </mc:Fallback>
      </mc:AlternateContent>
      <mc:AlternateContent>
        <mc:Choice Requires="a14">
          <p:sp>
            <p:nvSpPr>
              <p:cNvPr id="4" name="QO_6_AN.20_1#5ec3f4d20?vcp=1&amp;vis=1&amp;pid=1aca3e6ba&amp;color=0,0,0&amp;vtp=1&amp;bbb=1" title=""/>
              <p:cNvSpPr/>
              <p:nvPr>
                <p:custDataLst>
                  <p:tags r:id="rId10"/>
                </p:custDataLst>
              </p:nvPr>
            </p:nvSpPr>
            <p:spPr>
              <a:xfrm>
                <a:off x="719328" y="4053471"/>
                <a:ext cx="10753344" cy="1383453"/>
              </a:xfrm>
              <a:prstGeom prst="rect">
                <a:avLst/>
              </a:prstGeom>
              <a:noFill/>
            </p:spPr>
            <p:txBody>
              <a:bodyPr wrap="none" lIns="0" tIns="0" rIns="0" bIns="0" rtlCol="0" anchor="t"/>
              <a:lstStyle/>
              <a:p>
                <a:pPr algn="l" latinLnBrk="1">
                  <a:lnSpc>
                    <a:spcPts val="44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【解】金属块的质量为</a:t>
                </a:r>
                <a14:m>
                  <m:oMathPara>
                    <m:oMathParaPr>
                      <m:jc/>
                    </m:oMathParaPr>
                    <m:oMath>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160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a:p>
                <a:pP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金属块所受重力为</a:t>
                </a:r>
                <a14:m>
                  <m:oMathPara>
                    <m:oMathParaPr>
                      <m:jc/>
                    </m:oMathParaPr>
                    <m:oMath>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6</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4" name="QO_6_AN.20_1#5ec3f4d20?vcp=1&amp;vis=1&amp;pid=1aca3e6ba&amp;color=0,0,0&amp;vtp=1&amp;bbb=1"/>
              <p:cNvSpPr>
                <a:spLocks noRot="1" noChangeAspect="1" noMove="1" noResize="1" noEditPoints="1" noAdjustHandles="1" noChangeArrowheads="1" noChangeShapeType="1" noTextEdit="1"/>
              </p:cNvSpPr>
              <p:nvPr>
                <p:custDataLst>
                  <p:tags r:id="rId11"/>
                </p:custDataLst>
              </p:nvPr>
            </p:nvSpPr>
            <p:spPr>
              <a:xfrm>
                <a:off x="719328" y="4053471"/>
                <a:ext cx="10753344" cy="1383453"/>
              </a:xfrm>
              <a:prstGeom prst="rect">
                <a:avLst/>
              </a:prstGeom>
              <a:blipFill rotWithShape="1">
                <a:blip r:embed="rId12"/>
                <a:stretch>
                  <a:fillRect l="-5" t="-19" r="1" b="4"/>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O_6_BD.21_1#f955fdad8?vcp=1&amp;vis=1&amp;pid=1aca3e6ba&amp;color=0,0,0&amp;vtp=1&amp;bt=1&amp;bbb=1" title=""/>
          <p:cNvSpPr/>
          <p:nvPr>
            <p:custDataLst>
              <p:tags r:id="rId4"/>
            </p:custDataLst>
          </p:nvPr>
        </p:nvSpPr>
        <p:spPr>
          <a:xfrm>
            <a:off x="719328" y="536448"/>
            <a:ext cx="10753344" cy="587333"/>
          </a:xfrm>
          <a:prstGeom prst="rect">
            <a:avLst/>
          </a:prstGeom>
          <a:noFill/>
        </p:spPr>
        <p:txBody>
          <a:bodyPr wrap="none" lIns="0" tIns="0" rIns="0" bIns="0" rtlCol="0" anchor="t"/>
          <a:lstStyle/>
          <a:p>
            <a:pPr algn="l" latinLnBrk="1">
              <a:lnSpc>
                <a:spcPts val="38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（2）该金属块所受的浮力；</a:t>
            </a:r>
            <a:endParaRPr lang="en-US" altLang="zh-CN" sz="3200"/>
          </a:p>
        </p:txBody>
      </p:sp>
      <mc:AlternateContent>
        <mc:Choice Requires="a14">
          <p:sp>
            <p:nvSpPr>
              <p:cNvPr id="3" name="QO_6_AN.22_1#f955fdad8?vcp=1&amp;vis=1&amp;pid=1aca3e6ba&amp;color=0,0,0&amp;vtp=1&amp;bbb=1&amp;hb=1" title=""/>
              <p:cNvSpPr/>
              <p:nvPr>
                <p:custDataLst>
                  <p:tags r:id="rId5"/>
                </p:custDataLst>
              </p:nvPr>
            </p:nvSpPr>
            <p:spPr>
              <a:xfrm>
                <a:off x="719328" y="1124035"/>
                <a:ext cx="10753344" cy="1937936"/>
              </a:xfrm>
              <a:prstGeom prst="rect">
                <a:avLst/>
              </a:prstGeom>
              <a:noFill/>
            </p:spPr>
            <p:txBody>
              <a:bodyPr wrap="none" lIns="0" tIns="0" rIns="0" bIns="0" rtlCol="0" anchor="t"/>
              <a:lstStyle/>
              <a:p>
                <a:pPr algn="l" latinLnBrk="1">
                  <a:lnSpc>
                    <a:spcPts val="39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溢出水的质量为</a:t>
                </a:r>
                <a14:m>
                  <m:oMathPara>
                    <m:oMathParaPr>
                      <m:jc/>
                    </m:oMathParaPr>
                    <m:oMath>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a:p>
                <a:pPr latinLnBrk="1">
                  <a:lnSpc>
                    <a:spcPts val="39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根据阿基米德原理，金属块所受的浮力</a:t>
                </a:r>
                <a:endParaRPr lang="en-US" altLang="zh-CN" sz="3200" b="0" i="0">
                  <a:solidFill>
                    <a:srgbClr val="C00000"/>
                  </a:solidFill>
                  <a:latin typeface="Times New Roman" panose="02020603050405020304" pitchFamily="18" charset="0"/>
                  <a:ea typeface="微软雅黑"/>
                  <a:cs typeface="Times New Roman" panose="02020603050405020304" pitchFamily="34" charset="-120"/>
                </a:endParaRPr>
              </a:p>
              <a:p>
                <a:pPr latinLnBrk="1">
                  <a:lnSpc>
                    <a:spcPts val="3900"/>
                  </a:lnSpc>
                </a:pPr>
                <a14:m>
                  <m:oMathPara>
                    <m:oMathParaPr>
                      <m:jc/>
                    </m:oMathParaPr>
                    <m:oMath>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C00000"/>
                              </a:solidFill>
                              <a:latin typeface="Cambria Math" panose="02040503050406030204" pitchFamily="18" charset="0"/>
                            </a:rPr>
                            <m:t>浮</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3" name="QO_6_AN.22_1#f955fdad8?vcp=1&amp;vis=1&amp;pid=1aca3e6ba&amp;color=0,0,0&amp;vtp=1&amp;bbb=1&amp;hb=1"/>
              <p:cNvSpPr>
                <a:spLocks noRot="1" noChangeAspect="1" noMove="1" noResize="1" noEditPoints="1" noAdjustHandles="1" noChangeArrowheads="1" noChangeShapeType="1" noTextEdit="1"/>
              </p:cNvSpPr>
              <p:nvPr>
                <p:custDataLst>
                  <p:tags r:id="rId6"/>
                </p:custDataLst>
              </p:nvPr>
            </p:nvSpPr>
            <p:spPr>
              <a:xfrm>
                <a:off x="719328" y="1124035"/>
                <a:ext cx="10753344" cy="1937936"/>
              </a:xfrm>
              <a:prstGeom prst="rect">
                <a:avLst/>
              </a:prstGeom>
              <a:blipFill rotWithShape="1">
                <a:blip r:embed="rId7"/>
                <a:stretch>
                  <a:fillRect l="-5" t="-1807" r="1"/>
                </a:stretch>
              </a:blipFill>
            </p:spPr>
            <p:txBody>
              <a:bodyPr/>
              <a:lstStyle/>
              <a:p>
                <a:r>
                  <a:rPr lang="zh-CN" altLang="en-US">
                    <a:noFill/>
                  </a:rPr>
                  <a:t> </a:t>
                </a:r>
              </a:p>
            </p:txBody>
          </p:sp>
        </mc:Fallback>
      </mc:AlternateContent>
      <p:sp>
        <p:nvSpPr>
          <p:cNvPr id="4" name="QO_6_BD.23_1#94995a548?vcp=1&amp;vis=1&amp;pid=1aca3e6ba&amp;color=0,0,0&amp;vtp=1&amp;bbb=1" title=""/>
          <p:cNvSpPr/>
          <p:nvPr>
            <p:custDataLst>
              <p:tags r:id="rId8"/>
            </p:custDataLst>
          </p:nvPr>
        </p:nvSpPr>
        <p:spPr>
          <a:xfrm>
            <a:off x="719328" y="3076872"/>
            <a:ext cx="10753344" cy="587333"/>
          </a:xfrm>
          <a:prstGeom prst="rect">
            <a:avLst/>
          </a:prstGeom>
          <a:noFill/>
        </p:spPr>
        <p:txBody>
          <a:bodyPr wrap="none" lIns="0" tIns="0" rIns="0" bIns="0" rtlCol="0" anchor="t"/>
          <a:lstStyle/>
          <a:p>
            <a:pPr algn="l" latinLnBrk="1">
              <a:lnSpc>
                <a:spcPts val="38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（3）该金属块的体积；</a:t>
            </a:r>
            <a:endParaRPr lang="en-US" altLang="zh-CN" sz="3200"/>
          </a:p>
        </p:txBody>
      </p:sp>
      <mc:AlternateContent>
        <mc:Choice Requires="a14">
          <p:sp>
            <p:nvSpPr>
              <p:cNvPr id="5" name="QO_6_AN.24_1#94995a548?vcp=1&amp;vis=1&amp;pid=1aca3e6ba&amp;color=0,0,0&amp;vtp=1&amp;bbb=1&amp;hb=1" title=""/>
              <p:cNvSpPr/>
              <p:nvPr>
                <p:custDataLst>
                  <p:tags r:id="rId9"/>
                </p:custDataLst>
              </p:nvPr>
            </p:nvSpPr>
            <p:spPr>
              <a:xfrm>
                <a:off x="719328" y="3675296"/>
                <a:ext cx="10753344" cy="2205821"/>
              </a:xfrm>
              <a:prstGeom prst="rect">
                <a:avLst/>
              </a:prstGeom>
              <a:noFill/>
            </p:spPr>
            <p:txBody>
              <a:bodyPr wrap="none" lIns="0" tIns="0" rIns="0" bIns="0" rtlCol="0" anchor="t"/>
              <a:lstStyle/>
              <a:p>
                <a:pPr algn="l" latinLnBrk="1">
                  <a:lnSpc>
                    <a:spcPts val="41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由</a:t>
                </a:r>
                <a14:m>
                  <m:oMathPara>
                    <m:oMathParaPr>
                      <m:jc/>
                    </m:oMathParaPr>
                    <m:oMath>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C00000"/>
                              </a:solidFill>
                              <a:latin typeface="Cambria Math" panose="02040503050406030204" pitchFamily="18" charset="0"/>
                            </a:rPr>
                            <m:t>浮</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C00000"/>
                              </a:solidFill>
                              <a:latin typeface="Cambria Math" panose="02040503050406030204" pitchFamily="18" charset="0"/>
                            </a:rPr>
                            <m:t>液</m:t>
                          </m:r>
                        </m:sub>
                      </m:sSub>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可知，金属块排开水的体积为</a:t>
                </a:r>
                <a:endParaRPr lang="en-US" altLang="zh-CN" sz="3200" b="0" i="0">
                  <a:solidFill>
                    <a:srgbClr val="C00000"/>
                  </a:solidFill>
                  <a:latin typeface="Times New Roman" panose="02020603050405020304" pitchFamily="18" charset="0"/>
                  <a:ea typeface="微软雅黑"/>
                  <a:cs typeface="Times New Roman" panose="02020603050405020304" pitchFamily="34" charset="-120"/>
                </a:endParaRPr>
              </a:p>
              <a:p>
                <a:pPr latinLnBrk="1">
                  <a:lnSpc>
                    <a:spcPts val="5200"/>
                  </a:lnSpc>
                </a:pPr>
                <a14:m>
                  <m:oMathPara>
                    <m:oMathParaPr>
                      <m:jc/>
                    </m:oMathParaPr>
                    <m:oMath>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fPr>
                        <m:num>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C00000"/>
                                  </a:solidFill>
                                  <a:latin typeface="Cambria Math" panose="02040503050406030204" pitchFamily="18" charset="0"/>
                                </a:rPr>
                                <m:t>浮</m:t>
                              </m:r>
                            </m:sub>
                          </m:sSub>
                        </m:num>
                        <m:den>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C00000"/>
                                  </a:solidFill>
                                  <a:latin typeface="Cambria Math" panose="02040503050406030204" pitchFamily="18" charset="0"/>
                                </a:rPr>
                                <m:t>水</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，因为金属</a:t>
                </a:r>
                <a:endParaRPr lang="en-US" altLang="zh-CN" sz="3200" b="0" i="0">
                  <a:solidFill>
                    <a:srgbClr val="C00000"/>
                  </a:solidFill>
                  <a:latin typeface="Times New Roman" panose="02020603050405020304" pitchFamily="18" charset="0"/>
                  <a:ea typeface="微软雅黑"/>
                  <a:cs typeface="Times New Roman" panose="02020603050405020304" pitchFamily="34" charset="-120"/>
                </a:endParaRPr>
              </a:p>
              <a:p>
                <a:pPr latinLnBrk="1">
                  <a:lnSpc>
                    <a:spcPts val="40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块浸没，所以金属块的体积</a:t>
                </a:r>
                <a14:m>
                  <m:oMathPara>
                    <m:oMathParaPr>
                      <m:jc/>
                    </m:oMathParaPr>
                    <m:oMath>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V</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C00000"/>
                              </a:solidFill>
                              <a:latin typeface="Cambria Math" panose="02040503050406030204" pitchFamily="18" charset="0"/>
                            </a:rPr>
                            <m:t>排</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5" name="QO_6_AN.24_1#94995a548?vcp=1&amp;vis=1&amp;pid=1aca3e6ba&amp;color=0,0,0&amp;vtp=1&amp;bbb=1&amp;hb=1"/>
              <p:cNvSpPr>
                <a:spLocks noRot="1" noChangeAspect="1" noMove="1" noResize="1" noEditPoints="1" noAdjustHandles="1" noChangeArrowheads="1" noChangeShapeType="1" noTextEdit="1"/>
              </p:cNvSpPr>
              <p:nvPr>
                <p:custDataLst>
                  <p:tags r:id="rId10"/>
                </p:custDataLst>
              </p:nvPr>
            </p:nvSpPr>
            <p:spPr>
              <a:xfrm>
                <a:off x="719328" y="3675296"/>
                <a:ext cx="10753344" cy="2205821"/>
              </a:xfrm>
              <a:prstGeom prst="rect">
                <a:avLst/>
              </a:prstGeom>
              <a:blipFill rotWithShape="1">
                <a:blip r:embed="rId11"/>
                <a:stretch>
                  <a:fillRect l="-5" t="-687" r="1" b="1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O_6_BD.25_1#804e9a2ac?vcp=1&amp;vis=1&amp;pid=1aca3e6ba&amp;color=0,0,0&amp;vtp=1&amp;bt=1&amp;bbb=1" title=""/>
          <p:cNvSpPr/>
          <p:nvPr>
            <p:custDataLst>
              <p:tags r:id="rId4"/>
            </p:custDataLst>
          </p:nvPr>
        </p:nvSpPr>
        <p:spPr>
          <a:xfrm>
            <a:off x="719328" y="2535820"/>
            <a:ext cx="10753344" cy="638133"/>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（4）该金属块的密度。</a:t>
            </a:r>
            <a:endParaRPr lang="en-US" altLang="zh-CN" sz="3200"/>
          </a:p>
        </p:txBody>
      </p:sp>
      <mc:AlternateContent>
        <mc:Choice Requires="a14">
          <p:sp>
            <p:nvSpPr>
              <p:cNvPr id="3" name="QO_6_AN.26_1#804e9a2ac?vcp=1&amp;vis=1&amp;pid=1aca3e6ba&amp;color=0,0,0&amp;vtp=1&amp;bbb=1" title=""/>
              <p:cNvSpPr/>
              <p:nvPr>
                <p:custDataLst>
                  <p:tags r:id="rId5"/>
                </p:custDataLst>
              </p:nvPr>
            </p:nvSpPr>
            <p:spPr>
              <a:xfrm>
                <a:off x="719328" y="3187076"/>
                <a:ext cx="10753344" cy="979085"/>
              </a:xfrm>
              <a:prstGeom prst="rect">
                <a:avLst/>
              </a:prstGeom>
              <a:noFill/>
            </p:spPr>
            <p:txBody>
              <a:bodyPr wrap="none" lIns="0" tIns="0" rIns="0" bIns="0" rtlCol="0" anchor="t"/>
              <a:lstStyle/>
              <a:p>
                <a:pPr algn="l" latinLnBrk="1">
                  <a:lnSpc>
                    <a:spcPts val="63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金属块的密度</a:t>
                </a:r>
                <a14:m>
                  <m:oMathPara>
                    <m:oMathParaPr>
                      <m:jc/>
                    </m:oMathParaPr>
                    <m:oMath>
                      <m:sSub>
                        <m:sSub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C00000"/>
                              </a:solidFill>
                              <a:latin typeface="Cambria Math" panose="02040503050406030204" pitchFamily="18" charset="0"/>
                            </a:rPr>
                            <m:t>物</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V</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fPr>
                        <m:num>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8</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3" name="QO_6_AN.26_1#804e9a2ac?vcp=1&amp;vis=1&amp;pid=1aca3e6ba&amp;color=0,0,0&amp;vtp=1&amp;bbb=1"/>
              <p:cNvSpPr>
                <a:spLocks noRot="1" noChangeAspect="1" noMove="1" noResize="1" noEditPoints="1" noAdjustHandles="1" noChangeArrowheads="1" noChangeShapeType="1" noTextEdit="1"/>
              </p:cNvSpPr>
              <p:nvPr>
                <p:custDataLst>
                  <p:tags r:id="rId6"/>
                </p:custDataLst>
              </p:nvPr>
            </p:nvSpPr>
            <p:spPr>
              <a:xfrm>
                <a:off x="719328" y="3187076"/>
                <a:ext cx="10753344" cy="979085"/>
              </a:xfrm>
              <a:prstGeom prst="rect">
                <a:avLst/>
              </a:prstGeom>
              <a:blipFill rotWithShape="1">
                <a:blip r:embed="rId7"/>
                <a:stretch>
                  <a:fillRect l="-5" t="-1" r="1" b="57"/>
                </a:stretch>
              </a:blipFill>
            </p:spPr>
            <p:txBody>
              <a:bodyPr/>
              <a:lstStyle/>
              <a:p>
                <a:r>
                  <a:rPr lang="zh-CN" altLang="en-US">
                    <a:noFill/>
                  </a:rPr>
                  <a:t> </a:t>
                </a:r>
              </a:p>
            </p:txBody>
          </p:sp>
        </mc:Fallback>
      </mc:AlternateContent>
      <p:sp>
        <p:nvSpPr>
          <p:cNvPr id="4" name="object 54" title="">
            <a:hlinkClick r:id="rId9" action="ppaction://hlinksldjump"/>
          </p:cNvPr>
          <p:cNvSpPr/>
          <p:nvPr>
            <p:custDataLst>
              <p:tags r:id="rId8"/>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C_5_BD.27_1#374cd33d4?vcp=1&amp;vis=1&amp;pid=2925970d8&amp;color=0,0,0&amp;vtp=1&amp;bt=1&amp;bbb=1&amp;hb=1" title=""/>
              <p:cNvSpPr/>
              <p:nvPr>
                <p:custDataLst>
                  <p:tags r:id="rId4"/>
                </p:custDataLst>
              </p:nvPr>
            </p:nvSpPr>
            <p:spPr>
              <a:xfrm>
                <a:off x="719328" y="1579003"/>
                <a:ext cx="10753344"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3.</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[2024·成都]</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小李同学想估算空气对自己的浮力大小，采</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集的数据有：自己的体重、自己的密度（与水接近，约为</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sup>
                      </m:s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）、空气的密度（约为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p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e>
                        <m:sup>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sup>
                      </m:sSup>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）。则空气</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对小李的浮力大小约为(</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C_5_BD.27_1#374cd33d4?vcp=1&amp;vis=1&amp;pid=2925970d8&amp;color=0,0,0&amp;vtp=1&amp;bt=1&amp;bbb=1&amp;hb=1"/>
              <p:cNvSpPr>
                <a:spLocks noRot="1" noChangeAspect="1" noMove="1" noResize="1" noEditPoints="1" noAdjustHandles="1" noChangeArrowheads="1" noChangeShapeType="1" noTextEdit="1"/>
              </p:cNvSpPr>
              <p:nvPr>
                <p:custDataLst>
                  <p:tags r:id="rId5"/>
                </p:custDataLst>
              </p:nvPr>
            </p:nvSpPr>
            <p:spPr>
              <a:xfrm>
                <a:off x="719328" y="1579003"/>
                <a:ext cx="10753344" cy="2867999"/>
              </a:xfrm>
              <a:prstGeom prst="rect">
                <a:avLst/>
              </a:prstGeom>
              <a:blipFill rotWithShape="1">
                <a:blip r:embed="rId6"/>
                <a:stretch>
                  <a:fillRect l="-5" t="-14" r="-690" b="3"/>
                </a:stretch>
              </a:blipFill>
            </p:spPr>
            <p:txBody>
              <a:bodyPr/>
              <a:lstStyle/>
              <a:p>
                <a:r>
                  <a:rPr lang="zh-CN" altLang="en-US">
                    <a:noFill/>
                  </a:rPr>
                  <a:t> </a:t>
                </a:r>
              </a:p>
            </p:txBody>
          </p:sp>
        </mc:Fallback>
      </mc:AlternateContent>
      <p:sp>
        <p:nvSpPr>
          <p:cNvPr id="3" name="QC_5_AN.28_1#374cd33d4.bracket?vcp=1&amp;vis=1&amp;pid=2925970d8&amp;color=0,0,0&amp;vpa=8&amp;vtp=1" title=""/>
          <p:cNvSpPr/>
          <p:nvPr>
            <p:custDataLst>
              <p:tags r:id="rId7"/>
            </p:custDataLst>
          </p:nvPr>
        </p:nvSpPr>
        <p:spPr>
          <a:xfrm>
            <a:off x="5091303" y="3428758"/>
            <a:ext cx="565151"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mc:AlternateContent>
        <mc:Choice Requires="a14">
          <p:sp>
            <p:nvSpPr>
              <p:cNvPr id="4" name="QC_5_BD.27_2#374cd33d4.choices?vcp=1&amp;vis=1&amp;pid=2925970d8&amp;color=0,0,0&amp;vtp=1&amp;bbb=1" title=""/>
              <p:cNvSpPr/>
              <p:nvPr>
                <p:custDataLst>
                  <p:tags r:id="rId8"/>
                </p:custDataLst>
              </p:nvPr>
            </p:nvSpPr>
            <p:spPr>
              <a:xfrm>
                <a:off x="719328" y="4097453"/>
                <a:ext cx="10753344" cy="623740"/>
              </a:xfrm>
              <a:prstGeom prst="rect">
                <a:avLst/>
              </a:prstGeom>
              <a:noFill/>
            </p:spPr>
            <p:txBody>
              <a:bodyPr wrap="none" lIns="0" tIns="0" rIns="0" bIns="0" rtlCol="0" anchor="t"/>
              <a:lstStyle/>
              <a:p>
                <a:pPr latinLnBrk="1">
                  <a:lnSpc>
                    <a:spcPts val="4200"/>
                  </a:lnSpc>
                  <a:tabLst>
                    <a:tab pos="2320290"/>
                    <a:tab pos="4285615"/>
                    <a:tab pos="6187440"/>
                  </a:tabLst>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006</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6</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60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600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4" name="QC_5_BD.27_2#374cd33d4.choices?vcp=1&amp;vis=1&amp;pid=2925970d8&amp;color=0,0,0&amp;vtp=1&amp;bbb=1"/>
              <p:cNvSpPr>
                <a:spLocks noRot="1" noChangeAspect="1" noMove="1" noResize="1" noEditPoints="1" noAdjustHandles="1" noChangeArrowheads="1" noChangeShapeType="1" noTextEdit="1"/>
              </p:cNvSpPr>
              <p:nvPr>
                <p:custDataLst>
                  <p:tags r:id="rId9"/>
                </p:custDataLst>
              </p:nvPr>
            </p:nvSpPr>
            <p:spPr>
              <a:xfrm>
                <a:off x="719328" y="4097453"/>
                <a:ext cx="10753344" cy="623740"/>
              </a:xfrm>
              <a:prstGeom prst="rect">
                <a:avLst/>
              </a:prstGeom>
              <a:blipFill rotWithShape="1">
                <a:blip r:embed="rId10"/>
                <a:stretch>
                  <a:fillRect l="-5" t="-69" r="1" b="97"/>
                </a:stretch>
              </a:blipFill>
            </p:spPr>
            <p:txBody>
              <a:bodyPr/>
              <a:lstStyle/>
              <a:p>
                <a:r>
                  <a:rPr lang="zh-CN" altLang="en-US">
                    <a:noFill/>
                  </a:rPr>
                  <a:t> </a:t>
                </a:r>
              </a:p>
            </p:txBody>
          </p:sp>
        </mc:Fallback>
      </mc:AlternateContent>
      <p:sp>
        <p:nvSpPr>
          <p:cNvPr id="5" name="object 54" title="">
            <a:hlinkClick r:id="rId12" action="ppaction://hlinksldjump"/>
          </p:cNvPr>
          <p:cNvSpPr/>
          <p:nvPr>
            <p:custDataLst>
              <p:tags r:id="rId11"/>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5_BD.29_1#159d04d4f?htil=3&amp;vcp=1&amp;vis=1&amp;pid=2925970d8&amp;color=0,0,0&amp;tib=255,255,255&amp;vtp=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7168228" y="841852"/>
            <a:ext cx="3825988" cy="146846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29_2#159d04d4f?htil=3&amp;sp=1&amp;vcp=1&amp;vis=1&amp;pid=2925970d8&amp;color=0,0,0&amp;vtp=1&amp;bt=1&amp;bbb=1&amp;hb=1&amp;hs=1" title=""/>
          <p:cNvSpPr/>
          <p:nvPr>
            <p:custDataLst>
              <p:tags r:id="rId6"/>
            </p:custDataLst>
          </p:nvPr>
        </p:nvSpPr>
        <p:spPr>
          <a:xfrm>
            <a:off x="719328" y="780893"/>
            <a:ext cx="5900928" cy="1673437"/>
          </a:xfrm>
          <a:prstGeom prst="rect">
            <a:avLst/>
          </a:prstGeom>
          <a:noFill/>
        </p:spPr>
        <p:txBody>
          <a:bodyPr wrap="none" lIns="0" tIns="0" rIns="0" bIns="0" rtlCol="0" anchor="t"/>
          <a:lstStyle/>
          <a:p>
            <a:pPr algn="l"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4.</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[2024·河南]</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宋朝的怀丙利用浮</a:t>
            </a:r>
            <a:endParaRPr lang="en-US" altLang="zh-CN" sz="3135"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船打捞铁牛，展现了我国古人的</a:t>
            </a:r>
            <a:endParaRPr lang="en-US" altLang="zh-CN" sz="3135"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3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智慧。图为打捞过程示意图，</a:t>
            </a:r>
            <a:endParaRPr lang="en-US" altLang="zh-CN" sz="3135"/>
          </a:p>
        </p:txBody>
      </p:sp>
      <p:sp>
        <p:nvSpPr>
          <p:cNvPr id="4" name="QC_5_AN.30_1#159d04d4f.bracket?vcp=1&amp;vis=1&amp;pid=2925970d8&amp;color=0,0,0&amp;vpa=9&amp;vtp=1" title=""/>
          <p:cNvSpPr/>
          <p:nvPr>
            <p:custDataLst>
              <p:tags r:id="rId7"/>
            </p:custDataLst>
          </p:nvPr>
        </p:nvSpPr>
        <p:spPr>
          <a:xfrm>
            <a:off x="9338860" y="3913938"/>
            <a:ext cx="554567" cy="521632"/>
          </a:xfrm>
          <a:prstGeom prst="rect">
            <a:avLst/>
          </a:prstGeom>
          <a:noFill/>
        </p:spPr>
        <p:txBody>
          <a:bodyPr wrap="none" lIns="0" tIns="0" rIns="0" bIns="0" rtlCol="0" anchor="t"/>
          <a:lstStyle/>
          <a:p>
            <a:pPr algn="ctr" latinLnBrk="1">
              <a:lnSpc>
                <a:spcPts val="3300"/>
              </a:lnSpc>
            </a:pPr>
            <a:r>
              <a:rPr lang="en-US" altLang="zh-CN" sz="3135"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135"/>
          </a:p>
        </p:txBody>
      </p:sp>
      <mc:AlternateContent>
        <mc:Choice Requires="a14">
          <p:sp>
            <p:nvSpPr>
              <p:cNvPr id="5" name="QC_5_BD.29_3#159d04d4f.choices?vcp=1&amp;vis=1&amp;pid=2925970d8&amp;color=0,0,0&amp;vtp=1&amp;bbb=1&amp;hs=1" title=""/>
              <p:cNvSpPr/>
              <p:nvPr>
                <p:custDataLst>
                  <p:tags r:id="rId8"/>
                </p:custDataLst>
              </p:nvPr>
            </p:nvSpPr>
            <p:spPr>
              <a:xfrm>
                <a:off x="719328" y="4774703"/>
                <a:ext cx="10753344" cy="1131740"/>
              </a:xfrm>
              <a:prstGeom prst="rect">
                <a:avLst/>
              </a:prstGeom>
              <a:noFill/>
            </p:spPr>
            <p:txBody>
              <a:bodyPr wrap="none" lIns="0" tIns="0" rIns="0" bIns="0" rtlCol="0" anchor="t"/>
              <a:lstStyle/>
              <a:p>
                <a:pPr latinLnBrk="1">
                  <a:lnSpc>
                    <a:spcPts val="3500"/>
                  </a:lnSpc>
                  <a:tabLst>
                    <a:tab pos="4139565"/>
                  </a:tabLst>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甲</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乙</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丙</m:t>
                          </m:r>
                        </m:sub>
                      </m:sSub>
                    </m:oMath>
                  </m:oMathPara>
                </a14:m>
                <a:r>
                  <a:rPr lang="en-US" altLang="zh-CN" sz="3135"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甲</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&gt;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乙</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&gt;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丙</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135"/>
              </a:p>
              <a:p>
                <a:pPr latinLnBrk="1">
                  <a:lnSpc>
                    <a:spcPts val="3400"/>
                  </a:lnSpc>
                  <a:tabLst>
                    <a:tab pos="4139565"/>
                  </a:tabLst>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甲</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乙</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&gt;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丙</m:t>
                          </m:r>
                        </m:sub>
                      </m:sSub>
                    </m:oMath>
                  </m:oMathPara>
                </a14:m>
                <a:r>
                  <a:rPr lang="en-US" altLang="zh-CN" sz="3135"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甲</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&lt;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乙</m:t>
                          </m:r>
                        </m:sub>
                      </m:sSub>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&lt;</m:t>
                      </m:r>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丙</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5" name="QC_5_BD.29_3#159d04d4f.choices?vcp=1&amp;vis=1&amp;pid=2925970d8&amp;color=0,0,0&amp;vtp=1&amp;bbb=1&amp;hs=1"/>
              <p:cNvSpPr>
                <a:spLocks noRot="1" noChangeAspect="1" noMove="1" noResize="1" noEditPoints="1" noAdjustHandles="1" noChangeArrowheads="1" noChangeShapeType="1" noTextEdit="1"/>
              </p:cNvSpPr>
              <p:nvPr>
                <p:custDataLst>
                  <p:tags r:id="rId9"/>
                </p:custDataLst>
              </p:nvPr>
            </p:nvSpPr>
            <p:spPr>
              <a:xfrm>
                <a:off x="719328" y="4774703"/>
                <a:ext cx="10753344" cy="1131740"/>
              </a:xfrm>
              <a:prstGeom prst="rect">
                <a:avLst/>
              </a:prstGeom>
              <a:blipFill rotWithShape="1">
                <a:blip r:embed="rId10"/>
                <a:stretch>
                  <a:fillRect l="-5" t="-2537" r="1" b="27"/>
                </a:stretch>
              </a:blipFill>
            </p:spPr>
            <p:txBody>
              <a:bodyPr/>
              <a:lstStyle/>
              <a:p>
                <a:r>
                  <a:rPr lang="zh-CN" altLang="en-US">
                    <a:noFill/>
                  </a:rPr>
                  <a:t> </a:t>
                </a:r>
              </a:p>
            </p:txBody>
          </p:sp>
        </mc:Fallback>
      </mc:AlternateContent>
      <mc:AlternateContent>
        <mc:Choice Requires="a14">
          <p:sp>
            <p:nvSpPr>
              <p:cNvPr id="6" name="QC_5_BD.29_2#159d04d4f?htil=3&amp;sp=1&amp;vcp=1&amp;vis=1&amp;pid=2925970d8&amp;color=0,0,0&amp;vtp=1&amp;bt=1&amp;bbb=1&amp;hb=1&amp;hs=1" title=""/>
              <p:cNvSpPr/>
              <p:nvPr>
                <p:custDataLst>
                  <p:tags r:id="rId11"/>
                </p:custDataLst>
              </p:nvPr>
            </p:nvSpPr>
            <p:spPr>
              <a:xfrm>
                <a:off x="719328" y="2498523"/>
                <a:ext cx="10752000" cy="2266273"/>
              </a:xfrm>
              <a:prstGeom prst="rect">
                <a:avLst/>
              </a:prstGeom>
              <a:noFill/>
            </p:spPr>
            <p:txBody>
              <a:bodyPr wrap="none" lIns="0" tIns="0" rIns="0" bIns="0" rtlCol="0" anchor="t"/>
              <a:lstStyle/>
              <a:p>
                <a:pPr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先将陷在河底的铁牛和装满泥沙的船用绳索系在一起，再把船</a:t>
                </a:r>
                <a:endParaRPr lang="en-US" altLang="zh-CN" sz="3135"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上的泥沙铲走，铁牛就被拉起，然后把船划到岸边，解开绳索</a:t>
                </a:r>
                <a:endParaRPr lang="en-US" altLang="zh-CN" sz="3135"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卸下铁牛，就可将铁牛拖上岸。船在图中甲、乙、丙三个位置</a:t>
                </a:r>
                <a:endParaRPr lang="en-US" altLang="zh-CN" sz="3135"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400"/>
                  </a:lnSpc>
                </a:pPr>
                <a:r>
                  <a:rPr lang="en-US" altLang="zh-CN" sz="3135" b="0" i="0">
                    <a:solidFill>
                      <a:srgbClr val="000000"/>
                    </a:solidFill>
                    <a:latin typeface="Times New Roman" panose="02020603050405020304" pitchFamily="18" charset="0"/>
                    <a:ea typeface="微软雅黑"/>
                    <a:cs typeface="Times New Roman" panose="02020603050405020304" pitchFamily="34" charset="-120"/>
                  </a:rPr>
                  <a:t>船所受浮力为</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甲</m:t>
                          </m:r>
                        </m:sub>
                      </m:sSub>
                    </m:oMath>
                  </m:oMathPara>
                </a14:m>
                <a:r>
                  <a:rPr lang="en-US" altLang="zh-CN" sz="3135"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乙</m:t>
                          </m:r>
                        </m:sub>
                      </m:sSub>
                    </m:oMath>
                  </m:oMathPara>
                </a14:m>
                <a:r>
                  <a:rPr lang="en-US" altLang="zh-CN" sz="3135"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sSub>
                        <m:sSubPr>
                          <m:ctrlPr>
                            <a:rPr lang="en-US" altLang="zh-CN" sz="3135"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135"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135" baseline="-10000">
                              <a:solidFill>
                                <a:srgbClr val="000000"/>
                              </a:solidFill>
                              <a:latin typeface="Cambria Math" panose="02040503050406030204" pitchFamily="18" charset="0"/>
                            </a:rPr>
                            <m:t>丙</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，下列判断正确的是 (</a:t>
                </a:r>
                <a:r>
                  <a:rPr lang="en-US" altLang="zh-CN" sz="3135"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135"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135"/>
              </a:p>
            </p:txBody>
          </p:sp>
        </mc:Choice>
        <mc:Fallback>
          <p:sp>
            <p:nvSpPr>
              <p:cNvPr id="6" name="QC_5_BD.29_2#159d04d4f?htil=3&amp;sp=1&amp;vcp=1&amp;vis=1&amp;pid=2925970d8&amp;color=0,0,0&amp;vtp=1&amp;bt=1&amp;bbb=1&amp;hb=1&amp;hs=1"/>
              <p:cNvSpPr>
                <a:spLocks noRot="1" noChangeAspect="1" noMove="1" noResize="1" noEditPoints="1" noAdjustHandles="1" noChangeArrowheads="1" noChangeShapeType="1" noTextEdit="1"/>
              </p:cNvSpPr>
              <p:nvPr>
                <p:custDataLst>
                  <p:tags r:id="rId12"/>
                </p:custDataLst>
              </p:nvPr>
            </p:nvSpPr>
            <p:spPr>
              <a:xfrm>
                <a:off x="719328" y="2498523"/>
                <a:ext cx="10752000" cy="2266273"/>
              </a:xfrm>
              <a:prstGeom prst="rect">
                <a:avLst/>
              </a:prstGeom>
              <a:blipFill rotWithShape="1">
                <a:blip r:embed="rId13"/>
                <a:stretch>
                  <a:fillRect l="-5" t="-3213" r="-1163" b="17"/>
                </a:stretch>
              </a:blipFill>
            </p:spPr>
            <p:txBody>
              <a:bodyPr/>
              <a:lstStyle/>
              <a:p>
                <a:r>
                  <a:rPr lang="zh-CN" altLang="en-US">
                    <a:noFill/>
                  </a:rPr>
                  <a:t> </a:t>
                </a:r>
              </a:p>
            </p:txBody>
          </p:sp>
        </mc:Fallback>
      </mc:AlternateContent>
      <p:sp>
        <p:nvSpPr>
          <p:cNvPr id="7" name="object 54" title="">
            <a:hlinkClick r:id="rId15" action="ppaction://hlinksldjump"/>
          </p:cNvPr>
          <p:cNvSpPr/>
          <p:nvPr>
            <p:custDataLst>
              <p:tags r:id="rId14"/>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C_5_BD.31_1#fc52ad394?htil=4&amp;vcp=1&amp;vis=1&amp;pid=2925970d8&amp;color=0,0,0&amp;tib=255,255,255&amp;vtp=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10081051" y="1256760"/>
            <a:ext cx="1255776" cy="385267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mc:Choice Requires="a14">
          <p:sp>
            <p:nvSpPr>
              <p:cNvPr id="3" name="QC_5_BD.31_2#fc52ad394?htil=4&amp;sp=1&amp;vcp=1&amp;vis=1&amp;pid=2925970d8&amp;color=0,0,0&amp;vtp=1&amp;bt=1&amp;bbb=1&amp;hb=1" title=""/>
              <p:cNvSpPr/>
              <p:nvPr>
                <p:custDataLst>
                  <p:tags r:id="rId6"/>
                </p:custDataLst>
              </p:nvPr>
            </p:nvSpPr>
            <p:spPr>
              <a:xfrm>
                <a:off x="719328" y="1195801"/>
                <a:ext cx="9314688"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5.</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同学们在完成了探究“影响浮力大小的因素”实验</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之后，老师把一金属块挂在弹簧测力计下，浸没在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水中，弹簧测力计的示数为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（如图）。下列做法</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能使弹簧测力计的示数变大的是(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3" name="QC_5_BD.31_2#fc52ad394?htil=4&amp;sp=1&amp;vcp=1&amp;vis=1&amp;pid=2925970d8&amp;color=0,0,0&amp;vtp=1&amp;bt=1&amp;bbb=1&amp;hb=1"/>
              <p:cNvSpPr>
                <a:spLocks noRot="1" noChangeAspect="1" noMove="1" noResize="1" noEditPoints="1" noAdjustHandles="1" noChangeArrowheads="1" noChangeShapeType="1" noTextEdit="1"/>
              </p:cNvSpPr>
              <p:nvPr>
                <p:custDataLst>
                  <p:tags r:id="rId7"/>
                </p:custDataLst>
              </p:nvPr>
            </p:nvSpPr>
            <p:spPr>
              <a:xfrm>
                <a:off x="719328" y="1195801"/>
                <a:ext cx="9314688" cy="2867999"/>
              </a:xfrm>
              <a:prstGeom prst="rect">
                <a:avLst/>
              </a:prstGeom>
              <a:blipFill rotWithShape="1">
                <a:blip r:embed="rId8"/>
                <a:stretch>
                  <a:fillRect l="-5" t="-3" r="4" b="15"/>
                </a:stretch>
              </a:blipFill>
            </p:spPr>
            <p:txBody>
              <a:bodyPr/>
              <a:lstStyle/>
              <a:p>
                <a:r>
                  <a:rPr lang="zh-CN" altLang="en-US">
                    <a:noFill/>
                  </a:rPr>
                  <a:t> </a:t>
                </a:r>
              </a:p>
            </p:txBody>
          </p:sp>
        </mc:Fallback>
      </mc:AlternateContent>
      <p:sp>
        <p:nvSpPr>
          <p:cNvPr id="4" name="QC_5_AN.32_1#fc52ad394.bracket?vcp=1&amp;vis=1&amp;pid=2925970d8&amp;color=0,0,0&amp;vpa=10&amp;vtp=1" title=""/>
          <p:cNvSpPr/>
          <p:nvPr>
            <p:custDataLst>
              <p:tags r:id="rId9"/>
            </p:custDataLst>
          </p:nvPr>
        </p:nvSpPr>
        <p:spPr>
          <a:xfrm>
            <a:off x="6735953" y="3027776"/>
            <a:ext cx="565151"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p:sp>
        <p:nvSpPr>
          <p:cNvPr id="5" name="QC_5_BD.31_3#fc52ad394.choices?htil=4&amp;vcp=1&amp;vis=1&amp;pid=2925970d8&amp;color=0,0,0&amp;vtp=1&amp;bbb=1" title=""/>
          <p:cNvSpPr/>
          <p:nvPr>
            <p:custDataLst>
              <p:tags r:id="rId10"/>
            </p:custDataLst>
          </p:nvPr>
        </p:nvSpPr>
        <p:spPr>
          <a:xfrm>
            <a:off x="719328" y="4130177"/>
            <a:ext cx="9314688" cy="1377865"/>
          </a:xfrm>
          <a:prstGeom prst="rect">
            <a:avLst/>
          </a:prstGeom>
          <a:noFill/>
        </p:spPr>
        <p:txBody>
          <a:bodyPr wrap="none" lIns="0" tIns="0" rIns="0" bIns="0" rtlCol="0" anchor="t"/>
          <a:lstStyle/>
          <a:p>
            <a:pPr latinLnBrk="1">
              <a:lnSpc>
                <a:spcPts val="4400"/>
              </a:lnSpc>
              <a:tabLst>
                <a:tab pos="3600450"/>
              </a:tabLst>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金属块下移一点</a:t>
            </a:r>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金属块露出水面</a:t>
            </a:r>
            <a:endParaRPr lang="en-US" altLang="zh-CN" sz="3200"/>
          </a:p>
          <a:p>
            <a:pPr latinLnBrk="1">
              <a:lnSpc>
                <a:spcPts val="4200"/>
              </a:lnSpc>
              <a:tabLst>
                <a:tab pos="3600450"/>
              </a:tabLst>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往烧杯里加些盐</a:t>
            </a:r>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往烧杯里加点水</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mc:AlternateContent>
        <mc:Choice Requires="a14">
          <p:sp>
            <p:nvSpPr>
              <p:cNvPr id="2" name="QC_5_AS.33_2#fc52ad394?htil=5&amp;vcp=1&amp;vis=1&amp;pid=2925970d8&amp;color=0,0,0&amp;vtp=1&amp;bt=1&amp;bbb=1&amp;hb=1&amp;hs=1&amp;htil=1" title=""/>
              <p:cNvSpPr/>
              <p:nvPr>
                <p:custDataLst>
                  <p:tags r:id="rId3"/>
                </p:custDataLst>
              </p:nvPr>
            </p:nvSpPr>
            <p:spPr>
              <a:xfrm>
                <a:off x="719328" y="780045"/>
                <a:ext cx="9303851" cy="5108533"/>
              </a:xfrm>
              <a:prstGeom prst="rect">
                <a:avLst/>
              </a:prstGeom>
              <a:noFill/>
            </p:spPr>
            <p:txBody>
              <a:bodyPr wrap="none" lIns="0" tIns="0" rIns="0" bIns="0" rtlCol="0" anchor="t"/>
              <a:lstStyle/>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测力计示数变大，故B符合题意；往烧杯里加些盐，</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液体的密度变大，根据</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排</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可知，浮力变大，</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根据</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可知，测力计示数变小，故C不合题</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意；原来金属块全部浸于水中，往烧杯里加水，水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的密度不变，根据</a:t>
                </a:r>
                <a14:m>
                  <m:oMathPara>
                    <m:oMathParaPr>
                      <m:jc/>
                    </m:oMathParaPr>
                    <m:oMath>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ρ</m:t>
                          </m:r>
                        </m:e>
                        <m:sub>
                          <m:r>
                            <m:rPr>
                              <m:sty m:val="p"/>
                            </m:rPr>
                            <a:rPr lang="en-US" altLang="zh-CN" sz="3200" baseline="-10000">
                              <a:solidFill>
                                <a:srgbClr val="000000"/>
                              </a:solidFill>
                              <a:latin typeface="Cambria Math" panose="02040503050406030204" pitchFamily="18" charset="0"/>
                            </a:rPr>
                            <m:t>液</m:t>
                          </m:r>
                        </m:sub>
                      </m:sSub>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V</m:t>
                          </m:r>
                        </m:e>
                        <m:sub>
                          <m:r>
                            <m:rPr>
                              <m:sty m:val="p"/>
                            </m:rPr>
                            <a:rPr lang="en-US" altLang="zh-CN" sz="3200" baseline="-10000">
                              <a:solidFill>
                                <a:srgbClr val="000000"/>
                              </a:solidFill>
                              <a:latin typeface="Cambria Math" panose="02040503050406030204" pitchFamily="18" charset="0"/>
                            </a:rPr>
                            <m:t>排</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可知，浮力不变，根</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据</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sSub>
                        <m:sSubPr>
                          <m:ctrlPr>
                            <a:rPr lang="en-US" altLang="zh-CN" sz="3200" b="0" i="1">
                              <a:solidFill>
                                <a:srgbClr val="000000"/>
                              </a:solidFill>
                              <a:latin typeface="Cambria Math" panose="02040503050406030204" charset="0"/>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F</m:t>
                          </m:r>
                        </m:e>
                        <m:sub>
                          <m:r>
                            <m:rPr>
                              <m:sty m:val="p"/>
                            </m:rPr>
                            <a:rPr lang="en-US" altLang="zh-CN" sz="3200" baseline="-10000">
                              <a:solidFill>
                                <a:srgbClr val="000000"/>
                              </a:solidFill>
                              <a:latin typeface="Cambria Math" panose="02040503050406030204" pitchFamily="18" charset="0"/>
                            </a:rPr>
                            <m:t>浮</m:t>
                          </m:r>
                        </m:sub>
                      </m:sSub>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可知，测力计示数不变，故D不合题意。</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故选B。</a:t>
                </a:r>
                <a:endParaRPr lang="en-US" altLang="zh-CN" sz="3200"/>
              </a:p>
            </p:txBody>
          </p:sp>
        </mc:Choice>
        <mc:Fallback>
          <p:sp>
            <p:nvSpPr>
              <p:cNvPr id="2" name="QC_5_AS.33_2#fc52ad394?htil=5&amp;vcp=1&amp;vis=1&amp;pid=2925970d8&amp;color=0,0,0&amp;vtp=1&amp;bt=1&amp;bbb=1&amp;hb=1&amp;hs=1&amp;htil=1"/>
              <p:cNvSpPr>
                <a:spLocks noRot="1" noChangeAspect="1" noMove="1" noResize="1" noEditPoints="1" noAdjustHandles="1" noChangeArrowheads="1" noChangeShapeType="1" noTextEdit="1"/>
              </p:cNvSpPr>
              <p:nvPr>
                <p:custDataLst>
                  <p:tags r:id="rId4"/>
                </p:custDataLst>
              </p:nvPr>
            </p:nvSpPr>
            <p:spPr>
              <a:xfrm>
                <a:off x="719328" y="780045"/>
                <a:ext cx="9303851" cy="5108533"/>
              </a:xfrm>
              <a:prstGeom prst="rect">
                <a:avLst/>
              </a:prstGeom>
              <a:blipFill rotWithShape="1">
                <a:blip r:embed="rId5"/>
                <a:stretch>
                  <a:fillRect l="-5" t="-5" r="-4221" b="4"/>
                </a:stretch>
              </a:blipFill>
            </p:spPr>
            <p:txBody>
              <a:bodyPr/>
              <a:lstStyle/>
              <a:p>
                <a:r>
                  <a:rPr lang="zh-CN" altLang="en-US">
                    <a:noFill/>
                  </a:rPr>
                  <a:t> </a:t>
                </a:r>
              </a:p>
            </p:txBody>
          </p:sp>
        </mc:Fallback>
      </mc:AlternateContent>
      <p:pic>
        <p:nvPicPr>
          <p:cNvPr id="3" name="QC_5_AS.33_1#fc52ad394?htil=5&amp;vcp=1&amp;vis=1&amp;pid=2925970d8&amp;color=0,0,0&amp;tib=255,255,255&amp;vtp=1&amp;hs=1&amp;hs=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10192512" y="1116927"/>
            <a:ext cx="1255776" cy="385267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title="">
            <a:hlinkClick r:id="rId9" action="ppaction://hlinksldjump"/>
          </p:cNvPr>
          <p:cNvSpPr/>
          <p:nvPr>
            <p:custDataLst>
              <p:tags r:id="rId8"/>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0771" name="Rectangle 3" title=""/>
          <p:cNvSpPr>
            <a:spLocks noGrp="1" noChangeArrowheads="1"/>
          </p:cNvSpPr>
          <p:nvPr>
            <p:ph type="body" sz="quarter" idx="4294967295"/>
            <p:custDataLst>
              <p:tags r:id="rId3"/>
            </p:custDataLst>
          </p:nvPr>
        </p:nvSpPr>
        <p:spPr>
          <a:xfrm>
            <a:off x="0" y="777875"/>
            <a:ext cx="2493963" cy="508000"/>
          </a:xfrm>
          <a:prstGeom prst="rect">
            <a:avLst/>
          </a:prstGeom>
        </p:spPr>
        <p:txBody>
          <a:bodyPr/>
          <a:lstStyle/>
          <a:p>
            <a:pPr>
              <a:lnSpc>
                <a:spcPct val="100000"/>
              </a:lnSpc>
              <a:buFont typeface="Wingdings" panose="05000000000000000000" pitchFamily="2" charset="2"/>
              <a:buNone/>
            </a:pPr>
            <a:r>
              <a:rPr lang="zh-CN" altLang="en-US" sz="3000" b="1">
                <a:solidFill>
                  <a:srgbClr val="FF0000"/>
                </a:solidFill>
                <a:latin typeface="Times New Roman" panose="02020603050405020304" pitchFamily="18" charset="0"/>
                <a:cs typeface="Times New Roman" panose="02020603050405020304" pitchFamily="18" charset="0"/>
              </a:rPr>
              <a:t>    </a:t>
            </a:r>
            <a:endParaRPr lang="zh-CN" altLang="en-US" sz="3000">
              <a:latin typeface="Times New Roman" panose="02020603050405020304" pitchFamily="18" charset="0"/>
              <a:cs typeface="Times New Roman" panose="02020603050405020304" pitchFamily="18" charset="0"/>
            </a:endParaRPr>
          </a:p>
        </p:txBody>
      </p:sp>
      <p:sp>
        <p:nvSpPr>
          <p:cNvPr id="1036" name="Rectangle 12" title=""/>
          <p:cNvSpPr>
            <a:spLocks noChangeArrowheads="1"/>
          </p:cNvSpPr>
          <p:nvPr>
            <p:custDataLst>
              <p:tags r:id="rId4"/>
            </p:custDataLst>
          </p:nvPr>
        </p:nvSpPr>
        <p:spPr bwMode="auto">
          <a:xfrm>
            <a:off x="1085051" y="1025525"/>
            <a:ext cx="6562725" cy="9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fontAlgn="base">
              <a:spcBef>
                <a:spcPct val="0"/>
              </a:spcBef>
              <a:spcAft>
                <a:spcPct val="0"/>
              </a:spcAft>
              <a:defRPr>
                <a:solidFill>
                  <a:schemeClr val="tx1"/>
                </a:solidFill>
                <a:latin typeface="Arial"/>
              </a:defRPr>
            </a:lvl6pPr>
            <a:lvl7pPr marL="2971800" indent="-228600" fontAlgn="base">
              <a:spcBef>
                <a:spcPct val="0"/>
              </a:spcBef>
              <a:spcAft>
                <a:spcPct val="0"/>
              </a:spcAft>
              <a:defRPr>
                <a:solidFill>
                  <a:schemeClr val="tx1"/>
                </a:solidFill>
                <a:latin typeface="Arial"/>
              </a:defRPr>
            </a:lvl7pPr>
            <a:lvl8pPr marL="3429000" indent="-228600" fontAlgn="base">
              <a:spcBef>
                <a:spcPct val="0"/>
              </a:spcBef>
              <a:spcAft>
                <a:spcPct val="0"/>
              </a:spcAft>
              <a:defRPr>
                <a:solidFill>
                  <a:schemeClr val="tx1"/>
                </a:solidFill>
                <a:latin typeface="Arial"/>
              </a:defRPr>
            </a:lvl8pPr>
            <a:lvl9pPr marL="3886200" indent="-228600" fontAlgn="base">
              <a:spcBef>
                <a:spcPct val="0"/>
              </a:spcBef>
              <a:spcAft>
                <a:spcPct val="0"/>
              </a:spcAft>
              <a:defRPr>
                <a:solidFill>
                  <a:schemeClr val="tx1"/>
                </a:solidFill>
                <a:latin typeface="Arial"/>
              </a:defRPr>
            </a:lvl9pPr>
          </a:lstStyle>
          <a:p>
            <a:r>
              <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阿基米德原理的探究实验</a:t>
            </a:r>
            <a:endPar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Rectangle 12" title=""/>
          <p:cNvSpPr>
            <a:spLocks noChangeArrowheads="1"/>
          </p:cNvSpPr>
          <p:nvPr>
            <p:custDataLst>
              <p:tags r:id="rId5"/>
            </p:custDataLst>
          </p:nvPr>
        </p:nvSpPr>
        <p:spPr bwMode="auto">
          <a:xfrm>
            <a:off x="1085052" y="2027313"/>
            <a:ext cx="6562725" cy="76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fontAlgn="base">
              <a:spcBef>
                <a:spcPct val="0"/>
              </a:spcBef>
              <a:spcAft>
                <a:spcPct val="0"/>
              </a:spcAft>
              <a:defRPr>
                <a:solidFill>
                  <a:schemeClr val="tx1"/>
                </a:solidFill>
                <a:latin typeface="Arial"/>
              </a:defRPr>
            </a:lvl6pPr>
            <a:lvl7pPr marL="2971800" indent="-228600" fontAlgn="base">
              <a:spcBef>
                <a:spcPct val="0"/>
              </a:spcBef>
              <a:spcAft>
                <a:spcPct val="0"/>
              </a:spcAft>
              <a:defRPr>
                <a:solidFill>
                  <a:schemeClr val="tx1"/>
                </a:solidFill>
                <a:latin typeface="Arial"/>
              </a:defRPr>
            </a:lvl7pPr>
            <a:lvl8pPr marL="3429000" indent="-228600" fontAlgn="base">
              <a:spcBef>
                <a:spcPct val="0"/>
              </a:spcBef>
              <a:spcAft>
                <a:spcPct val="0"/>
              </a:spcAft>
              <a:defRPr>
                <a:solidFill>
                  <a:schemeClr val="tx1"/>
                </a:solidFill>
                <a:latin typeface="Arial"/>
              </a:defRPr>
            </a:lvl8pPr>
            <a:lvl9pPr marL="3886200" indent="-228600" fontAlgn="base">
              <a:spcBef>
                <a:spcPct val="0"/>
              </a:spcBef>
              <a:spcAft>
                <a:spcPct val="0"/>
              </a:spcAft>
              <a:defRPr>
                <a:solidFill>
                  <a:schemeClr val="tx1"/>
                </a:solidFill>
                <a:latin typeface="Arial"/>
              </a:defRPr>
            </a:lvl9pPr>
          </a:lstStyle>
          <a:p>
            <a:r>
              <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阿基米德原理的数学表达式</a:t>
            </a:r>
            <a:endPar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title=""/>
          <p:cNvSpPr txBox="1"/>
          <p:nvPr>
            <p:custDataLst>
              <p:tags r:id="rId6"/>
            </p:custDataLst>
          </p:nvPr>
        </p:nvSpPr>
        <p:spPr>
          <a:xfrm>
            <a:off x="1085052" y="3169588"/>
            <a:ext cx="6227684" cy="553998"/>
          </a:xfrm>
          <a:prstGeom prst="rect">
            <a:avLst/>
          </a:prstGeom>
          <a:noFill/>
        </p:spPr>
        <p:txBody>
          <a:bodyPr wrap="square">
            <a:spAutoFit/>
          </a:bodyPr>
          <a:lstStyle/>
          <a:p>
            <a:r>
              <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阿基米德原理的公式讨论</a:t>
            </a:r>
            <a:endParaRPr lang="zh-CN" altLang="en-US"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title=""/>
          <p:cNvSpPr txBox="1"/>
          <p:nvPr>
            <p:custDataLst>
              <p:tags r:id="rId7"/>
            </p:custDataLst>
          </p:nvPr>
        </p:nvSpPr>
        <p:spPr>
          <a:xfrm>
            <a:off x="1085052" y="4184821"/>
            <a:ext cx="6227684" cy="553998"/>
          </a:xfrm>
          <a:prstGeom prst="rect">
            <a:avLst/>
          </a:prstGeom>
          <a:noFill/>
        </p:spPr>
        <p:txBody>
          <a:bodyPr wrap="square">
            <a:spAutoFit/>
          </a:bodyPr>
          <a:lstStyle/>
          <a:p>
            <a:r>
              <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4.</a:t>
            </a:r>
            <a:r>
              <a:rPr lang="zh-CN" altLang="en-US"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rPr>
              <a:t>利用阿基米德原理的分析与计算</a:t>
            </a:r>
            <a:endParaRPr lang="en-US" altLang="zh-CN" sz="3000" b="1">
              <a:solidFill>
                <a:srgbClr val="11111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715617" y="725558"/>
            <a:ext cx="7345018" cy="4215765"/>
          </a:xfrm>
          <a:prstGeom prst="rect">
            <a:avLst/>
          </a:prstGeom>
          <a:noFill/>
        </p:spPr>
        <p:txBody>
          <a:bodyPr wrap="square" rtlCol="0">
            <a:spAutoFit/>
          </a:bodyPr>
          <a:lstStyle/>
          <a:p>
            <a:r>
              <a:rPr lang="zh-CN" altLang="en-US" sz="400">
                <a:solidFill>
                  <a:schemeClr val="bg1"/>
                </a:solidFill>
              </a:rPr>
              <a:t>一、教学目标</a:t>
            </a:r>
            <a:endParaRPr lang="zh-CN" altLang="en-US" sz="400">
              <a:solidFill>
                <a:schemeClr val="bg1"/>
              </a:solidFill>
            </a:endParaRPr>
          </a:p>
          <a:p>
            <a:r>
              <a:rPr lang="zh-CN" altLang="en-US" sz="400">
                <a:solidFill>
                  <a:schemeClr val="bg1"/>
                </a:solidFill>
              </a:rPr>
              <a:t>知识与技能目标</a:t>
            </a:r>
            <a:endParaRPr lang="zh-CN" altLang="en-US" sz="400">
              <a:solidFill>
                <a:schemeClr val="bg1"/>
              </a:solidFill>
            </a:endParaRPr>
          </a:p>
          <a:p>
            <a:r>
              <a:rPr lang="zh-CN" altLang="en-US" sz="400">
                <a:solidFill>
                  <a:schemeClr val="bg1"/>
                </a:solidFill>
              </a:rPr>
              <a:t>学生能够准确表述物体的浮沉条件，即通过比较物体重力与浮力的大小关系判断物体的浮沉状态（当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物，物体上浮；</a:t>
            </a:r>
            <a:r>
              <a:rPr lang="en-US" altLang="zh-CN" sz="400">
                <a:solidFill>
                  <a:schemeClr val="bg1"/>
                </a:solidFill>
              </a:rPr>
              <a:t>F </a:t>
            </a:r>
            <a:r>
              <a:rPr lang="zh-CN" altLang="en-US" sz="400">
                <a:solidFill>
                  <a:schemeClr val="bg1"/>
                </a:solidFill>
              </a:rPr>
              <a:t>浮</a:t>
            </a:r>
            <a:r>
              <a:rPr lang="en-US" altLang="zh-CN" sz="400">
                <a:solidFill>
                  <a:schemeClr val="bg1"/>
                </a:solidFill>
              </a:rPr>
              <a:t> = G </a:t>
            </a:r>
            <a:r>
              <a:rPr lang="zh-CN" altLang="en-US" sz="400">
                <a:solidFill>
                  <a:schemeClr val="bg1"/>
                </a:solidFill>
              </a:rPr>
              <a:t>物，物体悬浮或漂浮；</a:t>
            </a:r>
            <a:r>
              <a:rPr lang="en-US" altLang="zh-CN" sz="400">
                <a:solidFill>
                  <a:schemeClr val="bg1"/>
                </a:solidFill>
              </a:rPr>
              <a:t>F </a:t>
            </a:r>
            <a:r>
              <a:rPr lang="zh-CN" altLang="en-US" sz="400">
                <a:solidFill>
                  <a:schemeClr val="bg1"/>
                </a:solidFill>
              </a:rPr>
              <a:t>浮</a:t>
            </a:r>
            <a:r>
              <a:rPr lang="en-US" altLang="zh-CN" sz="400">
                <a:solidFill>
                  <a:schemeClr val="bg1"/>
                </a:solidFill>
              </a:rPr>
              <a:t> &lt; G </a:t>
            </a:r>
            <a:r>
              <a:rPr lang="zh-CN" altLang="en-US" sz="400">
                <a:solidFill>
                  <a:schemeClr val="bg1"/>
                </a:solidFill>
              </a:rPr>
              <a:t>物，物体下沉）。</a:t>
            </a:r>
            <a:endParaRPr lang="zh-CN" altLang="en-US" sz="400">
              <a:solidFill>
                <a:schemeClr val="bg1"/>
              </a:solidFill>
            </a:endParaRPr>
          </a:p>
          <a:p>
            <a:r>
              <a:rPr lang="zh-CN" altLang="en-US" sz="400">
                <a:solidFill>
                  <a:schemeClr val="bg1"/>
                </a:solidFill>
              </a:rPr>
              <a:t>理解阿基米德原理（</a:t>
            </a:r>
            <a:r>
              <a:rPr lang="en-US" altLang="zh-CN" sz="400">
                <a:solidFill>
                  <a:schemeClr val="bg1"/>
                </a:solidFill>
              </a:rPr>
              <a:t>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排）在物体浮沉现象中的具体应用，能运用该原理及浮沉条件分析、解决简单的实际问题。</a:t>
            </a:r>
            <a:endParaRPr lang="zh-CN" altLang="en-US" sz="400">
              <a:solidFill>
                <a:schemeClr val="bg1"/>
              </a:solidFill>
            </a:endParaRPr>
          </a:p>
          <a:p>
            <a:r>
              <a:rPr lang="zh-CN" altLang="en-US" sz="400">
                <a:solidFill>
                  <a:schemeClr val="bg1"/>
                </a:solidFill>
              </a:rPr>
              <a:t>知道物体浮沉条件在生活和生产中的多种应用，如潜水艇、轮船、密度计、盐水选种等，并能解释其工作原理。</a:t>
            </a:r>
            <a:endParaRPr lang="zh-CN" altLang="en-US" sz="400">
              <a:solidFill>
                <a:schemeClr val="bg1"/>
              </a:solidFill>
            </a:endParaRPr>
          </a:p>
          <a:p>
            <a:r>
              <a:rPr lang="zh-CN" altLang="en-US" sz="400">
                <a:solidFill>
                  <a:schemeClr val="bg1"/>
                </a:solidFill>
              </a:rPr>
              <a:t>过程与方法目标</a:t>
            </a:r>
            <a:endParaRPr lang="zh-CN" altLang="en-US" sz="400">
              <a:solidFill>
                <a:schemeClr val="bg1"/>
              </a:solidFill>
            </a:endParaRPr>
          </a:p>
          <a:p>
            <a:r>
              <a:rPr lang="zh-CN" altLang="en-US" sz="400">
                <a:solidFill>
                  <a:schemeClr val="bg1"/>
                </a:solidFill>
              </a:rPr>
              <a:t>通过观察实验现象，培养学生的观察能力和分析归纳能力。在探究物体浮沉条件的实验过程中，学会设计实验、收集数据、分析数据并得出结论，提高学生的科学探究能力。</a:t>
            </a:r>
            <a:endParaRPr lang="zh-CN" altLang="en-US" sz="400">
              <a:solidFill>
                <a:schemeClr val="bg1"/>
              </a:solidFill>
            </a:endParaRPr>
          </a:p>
          <a:p>
            <a:r>
              <a:rPr lang="zh-CN" altLang="en-US" sz="400">
                <a:solidFill>
                  <a:schemeClr val="bg1"/>
                </a:solidFill>
              </a:rPr>
              <a:t>运用物理知识解释生活中物体浮沉现象的过程中，培养学生运用所学知识解决实际问题的能力以及逻辑思维能力。</a:t>
            </a:r>
            <a:endParaRPr lang="zh-CN" altLang="en-US" sz="400">
              <a:solidFill>
                <a:schemeClr val="bg1"/>
              </a:solidFill>
            </a:endParaRPr>
          </a:p>
          <a:p>
            <a:r>
              <a:rPr lang="zh-CN" altLang="en-US" sz="400">
                <a:solidFill>
                  <a:schemeClr val="bg1"/>
                </a:solidFill>
              </a:rPr>
              <a:t>情感态度与价值观目标</a:t>
            </a:r>
            <a:endParaRPr lang="zh-CN" altLang="en-US" sz="400">
              <a:solidFill>
                <a:schemeClr val="bg1"/>
              </a:solidFill>
            </a:endParaRPr>
          </a:p>
          <a:p>
            <a:r>
              <a:rPr lang="zh-CN" altLang="en-US" sz="400">
                <a:solidFill>
                  <a:schemeClr val="bg1"/>
                </a:solidFill>
              </a:rPr>
              <a:t>激发学生对物理学科的浓厚兴趣，培养学生严谨的科学态度和勇于探索的精神。</a:t>
            </a:r>
            <a:endParaRPr lang="zh-CN" altLang="en-US" sz="400">
              <a:solidFill>
                <a:schemeClr val="bg1"/>
              </a:solidFill>
            </a:endParaRPr>
          </a:p>
          <a:p>
            <a:r>
              <a:rPr lang="zh-CN" altLang="en-US" sz="400">
                <a:solidFill>
                  <a:schemeClr val="bg1"/>
                </a:solidFill>
              </a:rPr>
              <a:t>让学生体会到物理知识与生活、生产的紧密联系，认识到物理知识的重要性，从而增强学生学习物理的积极性和主动性。</a:t>
            </a:r>
            <a:endParaRPr lang="zh-CN" altLang="en-US" sz="400">
              <a:solidFill>
                <a:schemeClr val="bg1"/>
              </a:solidFill>
            </a:endParaRPr>
          </a:p>
          <a:p>
            <a:r>
              <a:rPr lang="zh-CN" altLang="en-US" sz="400">
                <a:solidFill>
                  <a:schemeClr val="bg1"/>
                </a:solidFill>
              </a:rPr>
              <a:t>二、教学重难点</a:t>
            </a:r>
            <a:endParaRPr lang="zh-CN" altLang="en-US" sz="400">
              <a:solidFill>
                <a:schemeClr val="bg1"/>
              </a:solidFill>
            </a:endParaRPr>
          </a:p>
          <a:p>
            <a:r>
              <a:rPr lang="zh-CN" altLang="en-US" sz="400">
                <a:solidFill>
                  <a:schemeClr val="bg1"/>
                </a:solidFill>
              </a:rPr>
              <a:t>教学重点</a:t>
            </a:r>
            <a:endParaRPr lang="zh-CN" altLang="en-US" sz="400">
              <a:solidFill>
                <a:schemeClr val="bg1"/>
              </a:solidFill>
            </a:endParaRPr>
          </a:p>
          <a:p>
            <a:r>
              <a:rPr lang="zh-CN" altLang="en-US" sz="400">
                <a:solidFill>
                  <a:schemeClr val="bg1"/>
                </a:solidFill>
              </a:rPr>
              <a:t>物体浮沉条件的探究与理解，包括重力与浮力大小关系决定物体浮沉状态以及物体浮沉时的受力分析。</a:t>
            </a:r>
            <a:endParaRPr lang="zh-CN" altLang="en-US" sz="400">
              <a:solidFill>
                <a:schemeClr val="bg1"/>
              </a:solidFill>
            </a:endParaRPr>
          </a:p>
          <a:p>
            <a:r>
              <a:rPr lang="zh-CN" altLang="en-US" sz="400">
                <a:solidFill>
                  <a:schemeClr val="bg1"/>
                </a:solidFill>
              </a:rPr>
              <a:t>物体浮沉条件在生活和生产中的应用实例分析，如潜水艇、轮船等工作原理的解释。</a:t>
            </a:r>
            <a:endParaRPr lang="zh-CN" altLang="en-US" sz="400">
              <a:solidFill>
                <a:schemeClr val="bg1"/>
              </a:solidFill>
            </a:endParaRPr>
          </a:p>
          <a:p>
            <a:r>
              <a:rPr lang="zh-CN" altLang="en-US" sz="400">
                <a:solidFill>
                  <a:schemeClr val="bg1"/>
                </a:solidFill>
              </a:rPr>
              <a:t>教学难点</a:t>
            </a:r>
            <a:endParaRPr lang="zh-CN" altLang="en-US" sz="400">
              <a:solidFill>
                <a:schemeClr val="bg1"/>
              </a:solidFill>
            </a:endParaRPr>
          </a:p>
          <a:p>
            <a:r>
              <a:rPr lang="zh-CN" altLang="en-US" sz="400">
                <a:solidFill>
                  <a:schemeClr val="bg1"/>
                </a:solidFill>
              </a:rPr>
              <a:t>理解物体在漂浮和悬浮状态时浮力都等于重力，但排开液体体积不同的原因，以及这两种状态的区别。</a:t>
            </a:r>
            <a:endParaRPr lang="zh-CN" altLang="en-US" sz="400">
              <a:solidFill>
                <a:schemeClr val="bg1"/>
              </a:solidFill>
            </a:endParaRPr>
          </a:p>
          <a:p>
            <a:r>
              <a:rPr lang="zh-CN" altLang="en-US" sz="400">
                <a:solidFill>
                  <a:schemeClr val="bg1"/>
                </a:solidFill>
              </a:rPr>
              <a:t>综合运用阿基米德原理和物体浮沉条件，分析解决一些较为复杂的实际问题，如轮船从江河驶入大海时吃水深度的变化等。</a:t>
            </a:r>
            <a:endParaRPr lang="zh-CN" altLang="en-US" sz="400">
              <a:solidFill>
                <a:schemeClr val="bg1"/>
              </a:solidFill>
            </a:endParaRPr>
          </a:p>
          <a:p>
            <a:r>
              <a:rPr lang="zh-CN" altLang="en-US" sz="400">
                <a:solidFill>
                  <a:schemeClr val="bg1"/>
                </a:solidFill>
              </a:rPr>
              <a:t>三、教学方法</a:t>
            </a:r>
            <a:endParaRPr lang="zh-CN" altLang="en-US" sz="400">
              <a:solidFill>
                <a:schemeClr val="bg1"/>
              </a:solidFill>
            </a:endParaRPr>
          </a:p>
          <a:p>
            <a:r>
              <a:rPr lang="zh-CN" altLang="en-US" sz="400">
                <a:solidFill>
                  <a:schemeClr val="bg1"/>
                </a:solidFill>
              </a:rPr>
              <a:t>讲授法、实验法、讨论法、多媒体演示法相结合</a:t>
            </a:r>
            <a:endParaRPr lang="zh-CN" altLang="en-US" sz="400">
              <a:solidFill>
                <a:schemeClr val="bg1"/>
              </a:solidFill>
            </a:endParaRPr>
          </a:p>
          <a:p>
            <a:r>
              <a:rPr lang="zh-CN" altLang="en-US" sz="400">
                <a:solidFill>
                  <a:schemeClr val="bg1"/>
                </a:solidFill>
              </a:rPr>
              <a:t>四、教学过程</a:t>
            </a:r>
            <a:endParaRPr lang="zh-CN" altLang="en-US" sz="400">
              <a:solidFill>
                <a:schemeClr val="bg1"/>
              </a:solidFill>
            </a:endParaRPr>
          </a:p>
          <a:p>
            <a:r>
              <a:rPr lang="zh-CN" altLang="en-US" sz="400">
                <a:solidFill>
                  <a:schemeClr val="bg1"/>
                </a:solidFill>
              </a:rPr>
              <a:t>课程导入（</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多媒体展示生活中一些物体浮沉的有趣现象，如木头漂浮在水面上、铁块沉入水底、潜水艇在水中自由上浮下沉、热气球在空中上升下降等，引导学生观察并思考：为什么不同物体在液体或气体中的浮沉情况会不一样？是什么因素决定了物体的浮沉？激发学生的好奇心和求知欲，从而引出本节课的主题</a:t>
            </a:r>
            <a:r>
              <a:rPr lang="en-US" altLang="zh-CN" sz="400">
                <a:solidFill>
                  <a:schemeClr val="bg1"/>
                </a:solidFill>
              </a:rPr>
              <a:t> —— </a:t>
            </a:r>
            <a:r>
              <a:rPr lang="zh-CN" altLang="en-US" sz="400">
                <a:solidFill>
                  <a:schemeClr val="bg1"/>
                </a:solidFill>
              </a:rPr>
              <a:t>物体的浮沉条件及应用。</a:t>
            </a:r>
            <a:endParaRPr lang="zh-CN" altLang="en-US" sz="400">
              <a:solidFill>
                <a:schemeClr val="bg1"/>
              </a:solidFill>
            </a:endParaRPr>
          </a:p>
          <a:p>
            <a:r>
              <a:rPr lang="zh-CN" altLang="en-US" sz="400">
                <a:solidFill>
                  <a:schemeClr val="bg1"/>
                </a:solidFill>
              </a:rPr>
              <a:t>知识讲解（</a:t>
            </a:r>
            <a:r>
              <a:rPr lang="en-US" altLang="zh-CN" sz="400">
                <a:solidFill>
                  <a:schemeClr val="bg1"/>
                </a:solidFill>
              </a:rPr>
              <a:t>10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回顾浮力的概念和阿基米德原理，提问学生浮力的大小与哪些因素有关（液体密度和物体排开液体的体积），并让学生写出阿基米德原理的表达式</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endParaRPr lang="zh-CN" altLang="en-US" sz="400">
              <a:solidFill>
                <a:schemeClr val="bg1"/>
              </a:solidFill>
            </a:endParaRPr>
          </a:p>
          <a:p>
            <a:r>
              <a:rPr lang="zh-CN" altLang="en-US" sz="400">
                <a:solidFill>
                  <a:schemeClr val="bg1"/>
                </a:solidFill>
              </a:rPr>
              <a:t>以一个浸没在液体中的物体为例，对其进行受力分析，物体受到竖直向下的重力</a:t>
            </a:r>
            <a:r>
              <a:rPr lang="en-US" altLang="zh-CN" sz="400">
                <a:solidFill>
                  <a:schemeClr val="bg1"/>
                </a:solidFill>
              </a:rPr>
              <a:t> G </a:t>
            </a:r>
            <a:r>
              <a:rPr lang="zh-CN" altLang="en-US" sz="400">
                <a:solidFill>
                  <a:schemeClr val="bg1"/>
                </a:solidFill>
              </a:rPr>
              <a:t>和竖直向上的浮力</a:t>
            </a:r>
            <a:r>
              <a:rPr lang="en-US" altLang="zh-CN" sz="400">
                <a:solidFill>
                  <a:schemeClr val="bg1"/>
                </a:solidFill>
              </a:rPr>
              <a:t> F </a:t>
            </a:r>
            <a:r>
              <a:rPr lang="zh-CN" altLang="en-US" sz="400">
                <a:solidFill>
                  <a:schemeClr val="bg1"/>
                </a:solidFill>
              </a:rPr>
              <a:t>浮。引导学生思考当这两个力大小不同时，物体的运动状态会如何变化。</a:t>
            </a:r>
            <a:endParaRPr lang="zh-CN" altLang="en-US" sz="400">
              <a:solidFill>
                <a:schemeClr val="bg1"/>
              </a:solidFill>
            </a:endParaRPr>
          </a:p>
          <a:p>
            <a:r>
              <a:rPr lang="zh-CN" altLang="en-US" sz="400">
                <a:solidFill>
                  <a:schemeClr val="bg1"/>
                </a:solidFill>
              </a:rPr>
              <a:t>分析物体的浮沉条件：</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时，物体所受合力向上，根据力与运动的关系，物体将向上做加速运动，即物体上浮。随着物体上浮，物体排开液体的体积逐渐减小，根据阿基米德原理，浮力也逐渐减小，当物体漂浮在液面上时，浮力减小到与重力相等，此时物体静止，处于平衡状态。</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物时，物体所受合力为零，物体将保持静止状态。如果物体是浸没在液体中，这种状态称为悬浮；如果物体部分浸入液体中，这种状态称为漂浮。</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&lt; G </a:t>
            </a:r>
            <a:r>
              <a:rPr lang="zh-CN" altLang="en-US" sz="400">
                <a:solidFill>
                  <a:schemeClr val="bg1"/>
                </a:solidFill>
              </a:rPr>
              <a:t>物时，物体所受合力向下，物体将向下做加速运动，即物体下沉。物体下沉到容器底部后，会受到容器底部对它的支持力，此时物体受到重力、浮力和支持力三个力的作用，处于静止状态。</a:t>
            </a:r>
            <a:endParaRPr lang="zh-CN" altLang="en-US" sz="400">
              <a:solidFill>
                <a:schemeClr val="bg1"/>
              </a:solidFill>
            </a:endParaRPr>
          </a:p>
          <a:p>
            <a:r>
              <a:rPr lang="zh-CN" altLang="en-US" sz="400">
                <a:solidFill>
                  <a:schemeClr val="bg1"/>
                </a:solidFill>
              </a:rPr>
              <a:t>总结物体浮沉条件的判断方法，强调可以通过比较物体重力与浮力的大小关系来判断物体的浮沉状态，同时也可以通过比较物体密度与液体密度的大小关系来判断（当</a:t>
            </a:r>
            <a:r>
              <a:rPr lang="en-US" altLang="zh-CN" sz="400">
                <a:solidFill>
                  <a:schemeClr val="bg1"/>
                </a:solidFill>
              </a:rPr>
              <a:t> ρ </a:t>
            </a:r>
            <a:r>
              <a:rPr lang="zh-CN" altLang="en-US" sz="400">
                <a:solidFill>
                  <a:schemeClr val="bg1"/>
                </a:solidFill>
              </a:rPr>
              <a:t>物</a:t>
            </a:r>
            <a:r>
              <a:rPr lang="en-US" altLang="zh-CN" sz="400">
                <a:solidFill>
                  <a:schemeClr val="bg1"/>
                </a:solidFill>
              </a:rPr>
              <a:t> &lt;ρ </a:t>
            </a:r>
            <a:r>
              <a:rPr lang="zh-CN" altLang="en-US" sz="400">
                <a:solidFill>
                  <a:schemeClr val="bg1"/>
                </a:solidFill>
              </a:rPr>
              <a:t>液，物体上浮，最终漂浮；</a:t>
            </a:r>
            <a:r>
              <a:rPr lang="en-US" altLang="zh-CN" sz="400">
                <a:solidFill>
                  <a:schemeClr val="bg1"/>
                </a:solidFill>
              </a:rPr>
              <a:t>ρ </a:t>
            </a:r>
            <a:r>
              <a:rPr lang="zh-CN" altLang="en-US" sz="400">
                <a:solidFill>
                  <a:schemeClr val="bg1"/>
                </a:solidFill>
              </a:rPr>
              <a:t>物</a:t>
            </a:r>
            <a:r>
              <a:rPr lang="en-US" altLang="zh-CN" sz="400">
                <a:solidFill>
                  <a:schemeClr val="bg1"/>
                </a:solidFill>
              </a:rPr>
              <a:t> =ρ </a:t>
            </a:r>
            <a:r>
              <a:rPr lang="zh-CN" altLang="en-US" sz="400">
                <a:solidFill>
                  <a:schemeClr val="bg1"/>
                </a:solidFill>
              </a:rPr>
              <a:t>液，物体悬浮；</a:t>
            </a:r>
            <a:r>
              <a:rPr lang="en-US" altLang="zh-CN" sz="400">
                <a:solidFill>
                  <a:schemeClr val="bg1"/>
                </a:solidFill>
              </a:rPr>
              <a:t>ρ </a:t>
            </a:r>
            <a:r>
              <a:rPr lang="zh-CN" altLang="en-US" sz="400">
                <a:solidFill>
                  <a:schemeClr val="bg1"/>
                </a:solidFill>
              </a:rPr>
              <a:t>物</a:t>
            </a:r>
            <a:r>
              <a:rPr lang="en-US" altLang="zh-CN" sz="400">
                <a:solidFill>
                  <a:schemeClr val="bg1"/>
                </a:solidFill>
              </a:rPr>
              <a:t>&gt;ρ </a:t>
            </a:r>
            <a:r>
              <a:rPr lang="zh-CN" altLang="en-US" sz="400">
                <a:solidFill>
                  <a:schemeClr val="bg1"/>
                </a:solidFill>
              </a:rPr>
              <a:t>液，物体下沉），并引导学生思考如何根据阿基米德原理推导出这种判断方法。</a:t>
            </a:r>
            <a:endParaRPr lang="zh-CN" altLang="en-US" sz="400">
              <a:solidFill>
                <a:schemeClr val="bg1"/>
              </a:solidFill>
            </a:endParaRPr>
          </a:p>
          <a:p>
            <a:r>
              <a:rPr lang="zh-CN" altLang="en-US" sz="400">
                <a:solidFill>
                  <a:schemeClr val="bg1"/>
                </a:solidFill>
              </a:rPr>
              <a:t>实验探究（</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实验准备：为每个小组准备实验器材，包括装有适量水的大烧杯、乒乓球、小石块、弹簧测力计、细线、盐、滴管等。</a:t>
            </a:r>
            <a:endParaRPr lang="zh-CN" altLang="en-US" sz="400">
              <a:solidFill>
                <a:schemeClr val="bg1"/>
              </a:solidFill>
            </a:endParaRPr>
          </a:p>
          <a:p>
            <a:r>
              <a:rPr lang="zh-CN" altLang="en-US" sz="400">
                <a:solidFill>
                  <a:schemeClr val="bg1"/>
                </a:solidFill>
              </a:rPr>
              <a:t>实验一：探究物体的浮沉条件</a:t>
            </a:r>
            <a:endParaRPr lang="zh-CN" altLang="en-US" sz="400">
              <a:solidFill>
                <a:schemeClr val="bg1"/>
              </a:solidFill>
            </a:endParaRPr>
          </a:p>
          <a:p>
            <a:r>
              <a:rPr lang="zh-CN" altLang="en-US" sz="400">
                <a:solidFill>
                  <a:schemeClr val="bg1"/>
                </a:solidFill>
              </a:rPr>
              <a:t>用弹簧测力计测出乒乓球和小石块的重力，记录数据。</a:t>
            </a:r>
            <a:endParaRPr lang="zh-CN" altLang="en-US" sz="400">
              <a:solidFill>
                <a:schemeClr val="bg1"/>
              </a:solidFill>
            </a:endParaRPr>
          </a:p>
          <a:p>
            <a:r>
              <a:rPr lang="zh-CN" altLang="en-US" sz="400">
                <a:solidFill>
                  <a:schemeClr val="bg1"/>
                </a:solidFill>
              </a:rPr>
              <a:t>用细线将乒乓球和小石块分别系好，慢慢浸没在水中，观察弹簧测力计的示数变化，同时观察乒乓球和小石块的浮沉情况，记录弹簧测力计的示数。根据称重法</a:t>
            </a:r>
            <a:r>
              <a:rPr lang="en-US" altLang="zh-CN" sz="400">
                <a:solidFill>
                  <a:schemeClr val="bg1"/>
                </a:solidFill>
              </a:rPr>
              <a:t> F </a:t>
            </a:r>
            <a:r>
              <a:rPr lang="zh-CN" altLang="en-US" sz="400">
                <a:solidFill>
                  <a:schemeClr val="bg1"/>
                </a:solidFill>
              </a:rPr>
              <a:t>浮</a:t>
            </a:r>
            <a:r>
              <a:rPr lang="en-US" altLang="zh-CN" sz="400">
                <a:solidFill>
                  <a:schemeClr val="bg1"/>
                </a:solidFill>
              </a:rPr>
              <a:t> = G - F </a:t>
            </a:r>
            <a:r>
              <a:rPr lang="zh-CN" altLang="en-US" sz="400">
                <a:solidFill>
                  <a:schemeClr val="bg1"/>
                </a:solidFill>
              </a:rPr>
              <a:t>示，计算出乒乓球和小石块受到的浮力。</a:t>
            </a:r>
            <a:endParaRPr lang="zh-CN" altLang="en-US" sz="400">
              <a:solidFill>
                <a:schemeClr val="bg1"/>
              </a:solidFill>
            </a:endParaRPr>
          </a:p>
          <a:p>
            <a:r>
              <a:rPr lang="zh-CN" altLang="en-US" sz="400">
                <a:solidFill>
                  <a:schemeClr val="bg1"/>
                </a:solidFill>
              </a:rPr>
              <a:t>比较乒乓球和小石块的重力与浮力大小关系，分析它们浮沉的原因，验证物体的浮沉条件。</a:t>
            </a:r>
            <a:endParaRPr lang="zh-CN" altLang="en-US" sz="400">
              <a:solidFill>
                <a:schemeClr val="bg1"/>
              </a:solidFill>
            </a:endParaRPr>
          </a:p>
          <a:p>
            <a:r>
              <a:rPr lang="zh-CN" altLang="en-US" sz="400">
                <a:solidFill>
                  <a:schemeClr val="bg1"/>
                </a:solidFill>
              </a:rPr>
              <a:t>实验二：改变物体的浮沉状态</a:t>
            </a:r>
            <a:endParaRPr lang="zh-CN" altLang="en-US" sz="400">
              <a:solidFill>
                <a:schemeClr val="bg1"/>
              </a:solidFill>
            </a:endParaRPr>
          </a:p>
          <a:p>
            <a:r>
              <a:rPr lang="zh-CN" altLang="en-US" sz="400">
                <a:solidFill>
                  <a:schemeClr val="bg1"/>
                </a:solidFill>
              </a:rPr>
              <a:t>向装有水的烧杯中加入适量的盐，并用滴管搅拌均匀，使盐水的密度逐渐增大。将小石块用细线系好，慢慢放入盐水中，观察小石块的浮沉情况。通过改变盐水的密度，使小石块由下沉变为悬浮甚至上浮，分析其中重力与浮力大小关系的变化。</a:t>
            </a:r>
            <a:endParaRPr lang="zh-CN" altLang="en-US" sz="400">
              <a:solidFill>
                <a:schemeClr val="bg1"/>
              </a:solidFill>
            </a:endParaRPr>
          </a:p>
          <a:p>
            <a:r>
              <a:rPr lang="zh-CN" altLang="en-US" sz="400">
                <a:solidFill>
                  <a:schemeClr val="bg1"/>
                </a:solidFill>
              </a:rPr>
              <a:t>将乒乓球按压入水中，观察乒乓球的浮沉情况。松手后，乒乓球会上浮，最终漂浮在水面上。分析乒乓球在这个过程中浮力的变化以及重力与浮力大小关系的变化。</a:t>
            </a:r>
            <a:endParaRPr lang="zh-CN" altLang="en-US" sz="400">
              <a:solidFill>
                <a:schemeClr val="bg1"/>
              </a:solidFill>
            </a:endParaRPr>
          </a:p>
          <a:p>
            <a:r>
              <a:rPr lang="zh-CN" altLang="en-US" sz="400">
                <a:solidFill>
                  <a:schemeClr val="bg1"/>
                </a:solidFill>
              </a:rPr>
              <a:t>学生分组进行实验，教师巡视各小组，指导学生正确操作实验器材，观察实验现象，记录实验数据，并提醒学生注意实验安全。实验结束后，各小组汇报实验结果，教师对实验结果进行总结和点评，进一步强化学生对物体浮沉条件的理解。</a:t>
            </a:r>
            <a:endParaRPr lang="zh-CN" altLang="en-US" sz="400">
              <a:solidFill>
                <a:schemeClr val="bg1"/>
              </a:solidFill>
            </a:endParaRPr>
          </a:p>
          <a:p>
            <a:r>
              <a:rPr lang="zh-CN" altLang="en-US" sz="400">
                <a:solidFill>
                  <a:schemeClr val="bg1"/>
                </a:solidFill>
              </a:rPr>
              <a:t>物体浮沉条件的应用（</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潜水艇</a:t>
            </a:r>
            <a:endParaRPr lang="zh-CN" altLang="en-US" sz="400">
              <a:solidFill>
                <a:schemeClr val="bg1"/>
              </a:solidFill>
            </a:endParaRPr>
          </a:p>
          <a:p>
            <a:r>
              <a:rPr lang="zh-CN" altLang="en-US" sz="400">
                <a:solidFill>
                  <a:schemeClr val="bg1"/>
                </a:solidFill>
              </a:rPr>
              <a:t>多媒体展示潜水艇的结构示意图和工作原理图，介绍潜水艇的基本构造，包括艇身、水舱等部分。</a:t>
            </a:r>
            <a:endParaRPr lang="zh-CN" altLang="en-US" sz="400">
              <a:solidFill>
                <a:schemeClr val="bg1"/>
              </a:solidFill>
            </a:endParaRPr>
          </a:p>
          <a:p>
            <a:r>
              <a:rPr lang="zh-CN" altLang="en-US" sz="400">
                <a:solidFill>
                  <a:schemeClr val="bg1"/>
                </a:solidFill>
              </a:rPr>
              <a:t>讲解潜水艇的工作原理：潜水艇通过改变自身的重力来实现上浮和下沉。当向水舱中充水时，潜水艇的重力增大，当重力大于浮力时，潜水艇下沉；当从水舱中向外排水时，潜水艇的重力减小，当重力小于浮力时，潜水艇上浮。当潜水艇悬浮在水中时，其重力等于浮力。引导学生思考潜水艇在不同深度悬浮时，所受浮力是否变化（根据阿基米德原理，因为潜水艇排开液体的体积不变，液体密度也不变，所以浮力不变）。</a:t>
            </a:r>
            <a:endParaRPr lang="zh-CN" altLang="en-US" sz="400">
              <a:solidFill>
                <a:schemeClr val="bg1"/>
              </a:solidFill>
            </a:endParaRPr>
          </a:p>
          <a:p>
            <a:r>
              <a:rPr lang="zh-CN" altLang="en-US" sz="400">
                <a:solidFill>
                  <a:schemeClr val="bg1"/>
                </a:solidFill>
              </a:rPr>
              <a:t>轮船</a:t>
            </a:r>
            <a:endParaRPr lang="zh-CN" altLang="en-US" sz="400">
              <a:solidFill>
                <a:schemeClr val="bg1"/>
              </a:solidFill>
            </a:endParaRPr>
          </a:p>
          <a:p>
            <a:r>
              <a:rPr lang="zh-CN" altLang="en-US" sz="400">
                <a:solidFill>
                  <a:schemeClr val="bg1"/>
                </a:solidFill>
              </a:rPr>
              <a:t>展示轮船的图片，介绍轮船是采用</a:t>
            </a:r>
            <a:r>
              <a:rPr lang="en-US" altLang="zh-CN" sz="400">
                <a:solidFill>
                  <a:schemeClr val="bg1"/>
                </a:solidFill>
              </a:rPr>
              <a:t> “</a:t>
            </a:r>
            <a:r>
              <a:rPr lang="zh-CN" altLang="en-US" sz="400">
                <a:solidFill>
                  <a:schemeClr val="bg1"/>
                </a:solidFill>
              </a:rPr>
              <a:t>空心</a:t>
            </a:r>
            <a:r>
              <a:rPr lang="en-US" altLang="zh-CN" sz="400">
                <a:solidFill>
                  <a:schemeClr val="bg1"/>
                </a:solidFill>
              </a:rPr>
              <a:t>” </a:t>
            </a:r>
            <a:r>
              <a:rPr lang="zh-CN" altLang="en-US" sz="400">
                <a:solidFill>
                  <a:schemeClr val="bg1"/>
                </a:solidFill>
              </a:rPr>
              <a:t>的办法，增大排开液体的体积，从而增大浮力，使轮船能够漂浮在水面上。</a:t>
            </a:r>
            <a:endParaRPr lang="zh-CN" altLang="en-US" sz="400">
              <a:solidFill>
                <a:schemeClr val="bg1"/>
              </a:solidFill>
            </a:endParaRPr>
          </a:p>
          <a:p>
            <a:r>
              <a:rPr lang="zh-CN" altLang="en-US" sz="400">
                <a:solidFill>
                  <a:schemeClr val="bg1"/>
                </a:solidFill>
              </a:rPr>
              <a:t>讲解轮船的排水量概念，即轮船满载时排开水的质量。根据阿基米德原理，轮船受到的浮力等于其排开的水的重力，即</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排</a:t>
            </a:r>
            <a:r>
              <a:rPr lang="en-US" altLang="zh-CN" sz="400">
                <a:solidFill>
                  <a:schemeClr val="bg1"/>
                </a:solidFill>
              </a:rPr>
              <a:t> = m </a:t>
            </a:r>
            <a:r>
              <a:rPr lang="zh-CN" altLang="en-US" sz="400">
                <a:solidFill>
                  <a:schemeClr val="bg1"/>
                </a:solidFill>
              </a:rPr>
              <a:t>排</a:t>
            </a:r>
            <a:r>
              <a:rPr lang="en-US" altLang="zh-CN" sz="400">
                <a:solidFill>
                  <a:schemeClr val="bg1"/>
                </a:solidFill>
              </a:rPr>
              <a:t> g</a:t>
            </a:r>
            <a:r>
              <a:rPr lang="zh-CN" altLang="en-US" sz="400">
                <a:solidFill>
                  <a:schemeClr val="bg1"/>
                </a:solidFill>
              </a:rPr>
              <a:t>。让学生思考轮船从江河驶入大海时，吃水深度会如何变化（因为海水密度大于河水密度，根据</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排，在浮力不变的情况下，液体密度增大，排开液体的体积减小，所以轮船吃水深度变浅）。</a:t>
            </a:r>
            <a:endParaRPr lang="zh-CN" altLang="en-US" sz="400">
              <a:solidFill>
                <a:schemeClr val="bg1"/>
              </a:solidFill>
            </a:endParaRPr>
          </a:p>
          <a:p>
            <a:r>
              <a:rPr lang="zh-CN" altLang="en-US" sz="400">
                <a:solidFill>
                  <a:schemeClr val="bg1"/>
                </a:solidFill>
              </a:rPr>
              <a:t>密度计</a:t>
            </a:r>
            <a:endParaRPr lang="zh-CN" altLang="en-US" sz="400">
              <a:solidFill>
                <a:schemeClr val="bg1"/>
              </a:solidFill>
            </a:endParaRPr>
          </a:p>
          <a:p>
            <a:r>
              <a:rPr lang="zh-CN" altLang="en-US" sz="400">
                <a:solidFill>
                  <a:schemeClr val="bg1"/>
                </a:solidFill>
              </a:rPr>
              <a:t>回顾上节课制作微型密度计的实验，再次展示密度计的实物，讲解密度计的工作原理。密度计是利用物体漂浮时浮力等于重力的原理工作的，由于密度计的重力不变，所以在不同液体中漂浮时所受浮力也不变。根据阿基米德原理，液体密度越大，密度计排开液体的体积越小，密度计浸入液体中的深度就越浅，所以密度计的刻度是上小下大且不均匀的（上疏下密）。引导学生思考密度计刻度不均匀的原因（由</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r>
              <a:rPr lang="en-US" altLang="zh-CN" sz="400">
                <a:solidFill>
                  <a:schemeClr val="bg1"/>
                </a:solidFill>
              </a:rPr>
              <a:t>V </a:t>
            </a:r>
            <a:r>
              <a:rPr lang="zh-CN" altLang="en-US" sz="400">
                <a:solidFill>
                  <a:schemeClr val="bg1"/>
                </a:solidFill>
              </a:rPr>
              <a:t>排与</a:t>
            </a:r>
            <a:r>
              <a:rPr lang="en-US" altLang="zh-CN" sz="400">
                <a:solidFill>
                  <a:schemeClr val="bg1"/>
                </a:solidFill>
              </a:rPr>
              <a:t> ρ </a:t>
            </a:r>
            <a:r>
              <a:rPr lang="zh-CN" altLang="en-US" sz="400">
                <a:solidFill>
                  <a:schemeClr val="bg1"/>
                </a:solidFill>
              </a:rPr>
              <a:t>液成反比，所以刻度不均匀）。</a:t>
            </a:r>
            <a:endParaRPr lang="zh-CN" altLang="en-US" sz="400">
              <a:solidFill>
                <a:schemeClr val="bg1"/>
              </a:solidFill>
            </a:endParaRPr>
          </a:p>
          <a:p>
            <a:r>
              <a:rPr lang="zh-CN" altLang="en-US" sz="400">
                <a:solidFill>
                  <a:schemeClr val="bg1"/>
                </a:solidFill>
              </a:rPr>
              <a:t>盐水选种</a:t>
            </a:r>
            <a:endParaRPr lang="zh-CN" altLang="en-US" sz="400">
              <a:solidFill>
                <a:schemeClr val="bg1"/>
              </a:solidFill>
            </a:endParaRPr>
          </a:p>
          <a:p>
            <a:r>
              <a:rPr lang="zh-CN" altLang="en-US" sz="400">
                <a:solidFill>
                  <a:schemeClr val="bg1"/>
                </a:solidFill>
              </a:rPr>
              <a:t>介绍盐水选种的方法和原理，将种子放入一定浓度的盐水中，饱满的种子密度大于盐水密度，会下沉；干瘪、虫蛀的种子密度小于盐水密度，会上浮，从而达到选种的目的。让学生思考如何通过调整盐水的浓度来更好地进行选种。</a:t>
            </a:r>
            <a:endParaRPr lang="zh-CN" altLang="en-US" sz="400">
              <a:solidFill>
                <a:schemeClr val="bg1"/>
              </a:solidFill>
            </a:endParaRPr>
          </a:p>
          <a:p>
            <a:r>
              <a:rPr lang="zh-CN" altLang="en-US" sz="400">
                <a:solidFill>
                  <a:schemeClr val="bg1"/>
                </a:solidFill>
              </a:rPr>
              <a:t>组织学生讨论物体浮沉条件在其他方面的应用，如气球和飞艇、打捞沉船等，鼓励学生积极发言，分享自己的想法和理解，进一步加深学生对物体浮沉条件应用的认识。</a:t>
            </a:r>
            <a:endParaRPr lang="zh-CN" altLang="en-US" sz="400">
              <a:solidFill>
                <a:schemeClr val="bg1"/>
              </a:solidFill>
            </a:endParaRPr>
          </a:p>
          <a:p>
            <a:r>
              <a:rPr lang="zh-CN" altLang="en-US" sz="400">
                <a:solidFill>
                  <a:schemeClr val="bg1"/>
                </a:solidFill>
              </a:rPr>
              <a:t>课堂总结（</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请学生回顾本节课所学的物体浮沉条件的内容，包括重力与浮力大小关系决定物体浮沉状态、物体浮沉时的受力分析以及物体浮沉条件在生活和生产中的应用实例等。</a:t>
            </a:r>
            <a:endParaRPr lang="zh-CN" altLang="en-US" sz="400">
              <a:solidFill>
                <a:schemeClr val="bg1"/>
              </a:solidFill>
            </a:endParaRPr>
          </a:p>
          <a:p>
            <a:r>
              <a:rPr lang="zh-CN" altLang="en-US" sz="400">
                <a:solidFill>
                  <a:schemeClr val="bg1"/>
                </a:solidFill>
              </a:rPr>
              <a:t>教师对学生的回答进行补充和完善，强调重点和难点知识，帮助学生构建完整的知识体系。同时，鼓励学生在课后继续观察生活中的物体浮沉现象，运用所学知识进行分析和解释，进一步巩固所学知识。</a:t>
            </a:r>
            <a:endParaRPr lang="zh-CN" altLang="en-US" sz="400">
              <a:solidFill>
                <a:schemeClr val="bg1"/>
              </a:solidFill>
            </a:endParaRPr>
          </a:p>
          <a:p>
            <a:r>
              <a:rPr lang="zh-CN" altLang="en-US" sz="400">
                <a:solidFill>
                  <a:schemeClr val="bg1"/>
                </a:solidFill>
              </a:rPr>
              <a:t>课堂练习与作业布置（</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课堂练习：给出一些与物体浮沉条件相关的简单练习题，如判断物体在不同液体中的浮沉状态、计算物体受到的浮力和重力等，让学生在课堂上进行练习，及时巩固所学知识。教师巡视学生的练习情况，对学生存在的问题进行个别指导。</a:t>
            </a:r>
            <a:endParaRPr lang="zh-CN" altLang="en-US" sz="400">
              <a:solidFill>
                <a:schemeClr val="bg1"/>
              </a:solidFill>
            </a:endParaRPr>
          </a:p>
          <a:p>
            <a:r>
              <a:rPr lang="zh-CN" altLang="en-US" sz="400">
                <a:solidFill>
                  <a:schemeClr val="bg1"/>
                </a:solidFill>
              </a:rPr>
              <a:t>作业布置：布置适量的课后作业，包括书面作业和实践作业。书面作业可以是教材上相关的练习题，进一步加深学生对物体浮沉条件及应用的理解和掌握；实践作业可以是让学生回家后，利用生活中的材料，设计一个关于物体浮沉的小实验，并记录实验过程和结果，下节课在课堂上进行分享和交流。</a:t>
            </a:r>
            <a:endParaRPr lang="zh-CN" altLang="en-US" sz="400">
              <a:solidFill>
                <a:schemeClr val="bg1"/>
              </a:solidFill>
            </a:endParaRPr>
          </a:p>
          <a:p>
            <a:r>
              <a:rPr lang="zh-CN" altLang="en-US" sz="400">
                <a:solidFill>
                  <a:schemeClr val="bg1"/>
                </a:solidFill>
              </a:rPr>
              <a:t>五、教学反思</a:t>
            </a:r>
            <a:endParaRPr lang="zh-CN" altLang="en-US" sz="400">
              <a:solidFill>
                <a:schemeClr val="bg1"/>
              </a:solidFill>
            </a:endParaRPr>
          </a:p>
          <a:p>
            <a:r>
              <a:rPr lang="zh-CN" altLang="en-US" sz="400">
                <a:solidFill>
                  <a:schemeClr val="bg1"/>
                </a:solidFill>
              </a:rPr>
              <a:t>在本次教学中，通过实验探究和多媒体展示等多种教学方法，学生对物体的浮沉条件及应用有了较为深入的理解和认识，提高了学生的观察能力、实验操作能力和分析解决问题的能力。在教学过程中，部分学生在理解物体在漂浮和悬浮状态时浮力与重力的关系以及运用物体浮沉条件解决复杂实际问题时存在困难，需要在今后的教学中加强针对性的练习和指导。同时，在实验探究环节，可以进一步鼓励学生进行创新实验设计，培养学生的创新思维能力。</a:t>
            </a:r>
            <a:endParaRPr lang="zh-CN" altLang="en-US" sz="400">
              <a:solidFill>
                <a:schemeClr val="bg1"/>
              </a:solidFill>
            </a:endParaRPr>
          </a:p>
          <a:p>
            <a:endParaRPr lang="zh-CN" altLang="en-US" sz="400">
              <a:solidFill>
                <a:schemeClr val="bg1"/>
              </a:solidFill>
            </a:endParaRPr>
          </a:p>
        </p:txBody>
      </p:sp>
      <p:pic>
        <p:nvPicPr>
          <p:cNvPr id="77" name="图片 76" title=""/>
          <p:cNvPicPr>
            <a:picLocks noChangeAspect="1"/>
          </p:cNvPicPr>
          <p:nvPr>
            <p:custDataLst>
              <p:tags r:id="rId5"/>
            </p:custDataLst>
          </p:nvPr>
        </p:nvPicPr>
        <p:blipFill>
          <a:blip r:embed="rId4"/>
          <a:stretch>
            <a:fillRect/>
          </a:stretch>
        </p:blipFill>
        <p:spPr>
          <a:xfrm>
            <a:off x="0" y="0"/>
            <a:ext cx="12192000" cy="6601586"/>
          </a:xfrm>
          <a:prstGeom prst="rect">
            <a:avLst/>
          </a:prstGeom>
          <a:ln>
            <a:noFill/>
          </a:ln>
          <a:effectLst>
            <a:outerShdw blurRad="292100" dist="139700" dir="2700000" algn="tl" rotWithShape="0">
              <a:srgbClr val="333333">
                <a:alpha val="65000"/>
              </a:srgbClr>
            </a:outerShdw>
          </a:effectLst>
        </p:spPr>
      </p:pic>
      <p:grpSp>
        <p:nvGrpSpPr>
          <p:cNvPr id="2" name="组合 1" title=""/>
          <p:cNvGrpSpPr/>
          <p:nvPr>
            <p:custDataLst>
              <p:tags r:id="rId6"/>
            </p:custDataLst>
          </p:nvPr>
        </p:nvGrpSpPr>
        <p:grpSpPr>
          <a:xfrm>
            <a:off x="-834045" y="1480930"/>
            <a:ext cx="11194925" cy="5817355"/>
            <a:chOff x="-834045" y="1480930"/>
            <a:chExt cx="11194925" cy="5817355"/>
          </a:xfrm>
        </p:grpSpPr>
        <p:grpSp>
          <p:nvGrpSpPr>
            <p:cNvPr id="78" name="组合 77"/>
            <p:cNvGrpSpPr/>
            <p:nvPr>
              <p:custDataLst>
                <p:tags r:id="rId7"/>
              </p:custDataLst>
            </p:nvPr>
          </p:nvGrpSpPr>
          <p:grpSpPr>
            <a:xfrm>
              <a:off x="6660459" y="4357510"/>
              <a:ext cx="669925" cy="2091055"/>
              <a:chOff x="554" y="3826"/>
              <a:chExt cx="1055" cy="3293"/>
            </a:xfrm>
          </p:grpSpPr>
          <p:sp>
            <p:nvSpPr>
              <p:cNvPr id="79" name="矩形: 圆角 7"/>
              <p:cNvSpPr/>
              <p:nvPr>
                <p:custDataLst>
                  <p:tags r:id="rId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0" name="流程图: 可选过程 79"/>
              <p:cNvSpPr/>
              <p:nvPr>
                <p:custDataLst>
                  <p:tags r:id="rId9"/>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1" name="文本框 80"/>
              <p:cNvSpPr txBox="1"/>
              <p:nvPr>
                <p:custDataLst>
                  <p:tags r:id="rId10"/>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2" name="组合 81"/>
            <p:cNvGrpSpPr/>
            <p:nvPr>
              <p:custDataLst>
                <p:tags r:id="rId11"/>
              </p:custDataLst>
            </p:nvPr>
          </p:nvGrpSpPr>
          <p:grpSpPr>
            <a:xfrm>
              <a:off x="5580142" y="4357510"/>
              <a:ext cx="669925" cy="2091055"/>
              <a:chOff x="554" y="3826"/>
              <a:chExt cx="1055" cy="3293"/>
            </a:xfrm>
          </p:grpSpPr>
          <p:sp>
            <p:nvSpPr>
              <p:cNvPr id="83" name="矩形: 圆角 7"/>
              <p:cNvSpPr/>
              <p:nvPr>
                <p:custDataLst>
                  <p:tags r:id="rId1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4" name="流程图: 可选过程 83"/>
              <p:cNvSpPr/>
              <p:nvPr>
                <p:custDataLst>
                  <p:tags r:id="rId13"/>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5" name="文本框 84"/>
              <p:cNvSpPr txBox="1"/>
              <p:nvPr>
                <p:custDataLst>
                  <p:tags r:id="rId1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6" name="组合 85"/>
            <p:cNvGrpSpPr/>
            <p:nvPr>
              <p:custDataLst>
                <p:tags r:id="rId15"/>
              </p:custDataLst>
            </p:nvPr>
          </p:nvGrpSpPr>
          <p:grpSpPr>
            <a:xfrm>
              <a:off x="7682718" y="4357510"/>
              <a:ext cx="669925" cy="2091055"/>
              <a:chOff x="554" y="3826"/>
              <a:chExt cx="1055" cy="3293"/>
            </a:xfrm>
          </p:grpSpPr>
          <p:sp>
            <p:nvSpPr>
              <p:cNvPr id="99" name="矩形: 圆角 7"/>
              <p:cNvSpPr/>
              <p:nvPr>
                <p:custDataLst>
                  <p:tags r:id="rId1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0" name="流程图: 可选过程 99"/>
              <p:cNvSpPr/>
              <p:nvPr>
                <p:custDataLst>
                  <p:tags r:id="rId17"/>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1" name="文本框 100"/>
              <p:cNvSpPr txBox="1"/>
              <p:nvPr>
                <p:custDataLst>
                  <p:tags r:id="rId1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02" name="组合 101"/>
            <p:cNvGrpSpPr/>
            <p:nvPr>
              <p:custDataLst>
                <p:tags r:id="rId19"/>
              </p:custDataLst>
            </p:nvPr>
          </p:nvGrpSpPr>
          <p:grpSpPr>
            <a:xfrm>
              <a:off x="8712226" y="4357510"/>
              <a:ext cx="669925" cy="2091055"/>
              <a:chOff x="554" y="3826"/>
              <a:chExt cx="1055" cy="3293"/>
            </a:xfrm>
          </p:grpSpPr>
          <p:sp>
            <p:nvSpPr>
              <p:cNvPr id="103" name="矩形: 圆角 7"/>
              <p:cNvSpPr/>
              <p:nvPr>
                <p:custDataLst>
                  <p:tags r:id="rId2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4" name="流程图: 可选过程 103"/>
              <p:cNvSpPr/>
              <p:nvPr>
                <p:custDataLst>
                  <p:tags r:id="rId2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5" name="文本框 104"/>
              <p:cNvSpPr txBox="1"/>
              <p:nvPr>
                <p:custDataLst>
                  <p:tags r:id="rId2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中考考法</a:t>
                </a:r>
                <a:endPar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endParaRPr>
              </a:p>
            </p:txBody>
          </p:sp>
        </p:grpSp>
        <p:grpSp>
          <p:nvGrpSpPr>
            <p:cNvPr id="106" name="组合 105"/>
            <p:cNvGrpSpPr/>
            <p:nvPr>
              <p:custDataLst>
                <p:tags r:id="rId23"/>
              </p:custDataLst>
            </p:nvPr>
          </p:nvGrpSpPr>
          <p:grpSpPr>
            <a:xfrm>
              <a:off x="9690955" y="4357510"/>
              <a:ext cx="669925" cy="2091055"/>
              <a:chOff x="554" y="3826"/>
              <a:chExt cx="1055" cy="3293"/>
            </a:xfrm>
          </p:grpSpPr>
          <p:sp>
            <p:nvSpPr>
              <p:cNvPr id="107" name="矩形: 圆角 7"/>
              <p:cNvSpPr/>
              <p:nvPr>
                <p:custDataLst>
                  <p:tags r:id="rId24"/>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8" name="流程图: 可选过程 107"/>
              <p:cNvSpPr/>
              <p:nvPr>
                <p:custDataLst>
                  <p:tags r:id="rId25"/>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9" name="文本框 108"/>
              <p:cNvSpPr txBox="1"/>
              <p:nvPr>
                <p:custDataLst>
                  <p:tags r:id="rId26"/>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0" name="组合 109"/>
            <p:cNvGrpSpPr/>
            <p:nvPr>
              <p:custDataLst>
                <p:tags r:id="rId27"/>
              </p:custDataLst>
            </p:nvPr>
          </p:nvGrpSpPr>
          <p:grpSpPr>
            <a:xfrm>
              <a:off x="2472715" y="4346715"/>
              <a:ext cx="669925" cy="2091055"/>
              <a:chOff x="554" y="3826"/>
              <a:chExt cx="1055" cy="3293"/>
            </a:xfrm>
          </p:grpSpPr>
          <p:sp>
            <p:nvSpPr>
              <p:cNvPr id="111" name="矩形: 圆角 7"/>
              <p:cNvSpPr/>
              <p:nvPr>
                <p:custDataLst>
                  <p:tags r:id="rId2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2" name="圆角矩形 8"/>
              <p:cNvSpPr/>
              <p:nvPr>
                <p:custDataLst>
                  <p:tags r:id="rId29"/>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3" name="文本框 112"/>
              <p:cNvSpPr txBox="1"/>
              <p:nvPr>
                <p:custDataLst>
                  <p:tags r:id="rId30"/>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4" name="组合 113"/>
            <p:cNvGrpSpPr/>
            <p:nvPr>
              <p:custDataLst>
                <p:tags r:id="rId31"/>
              </p:custDataLst>
            </p:nvPr>
          </p:nvGrpSpPr>
          <p:grpSpPr>
            <a:xfrm>
              <a:off x="3492078" y="4357510"/>
              <a:ext cx="669925" cy="2091055"/>
              <a:chOff x="554" y="3826"/>
              <a:chExt cx="1055" cy="3293"/>
            </a:xfrm>
          </p:grpSpPr>
          <p:sp>
            <p:nvSpPr>
              <p:cNvPr id="115" name="矩形: 圆角 7"/>
              <p:cNvSpPr/>
              <p:nvPr>
                <p:custDataLst>
                  <p:tags r:id="rId3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6" name="流程图: 可选过程 115"/>
              <p:cNvSpPr/>
              <p:nvPr>
                <p:custDataLst>
                  <p:tags r:id="rId33"/>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7" name="文本框 116"/>
              <p:cNvSpPr txBox="1"/>
              <p:nvPr>
                <p:custDataLst>
                  <p:tags r:id="rId3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8" name="组合 117"/>
            <p:cNvGrpSpPr/>
            <p:nvPr>
              <p:custDataLst>
                <p:tags r:id="rId35"/>
              </p:custDataLst>
            </p:nvPr>
          </p:nvGrpSpPr>
          <p:grpSpPr>
            <a:xfrm>
              <a:off x="4536110" y="4357510"/>
              <a:ext cx="669925" cy="2091055"/>
              <a:chOff x="554" y="3826"/>
              <a:chExt cx="1055" cy="3293"/>
            </a:xfrm>
          </p:grpSpPr>
          <p:sp>
            <p:nvSpPr>
              <p:cNvPr id="119" name="矩形: 圆角 7"/>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0" name="流程图: 可选过程 119"/>
              <p:cNvSpPr/>
              <p:nvPr>
                <p:custDataLst>
                  <p:tags r:id="rId37"/>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文本框 120"/>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pic>
          <p:nvPicPr>
            <p:cNvPr id="122" name="Picture 3" descr="D:\24春\24春\24春 点拨 4 数学 R（李欣瑶\24春4数下R课件发课件组\24春4数下R课件换图\学生1.png"/>
            <p:cNvPicPr>
              <a:picLocks noChangeAspect="1" noChangeArrowheads="1"/>
            </p:cNvPicPr>
            <p:nvPr>
              <p:custDataLst>
                <p:tags r:id="rId40"/>
              </p:custDataLst>
            </p:nvPr>
          </p:nvPicPr>
          <p:blipFill>
            <a:blip r:embed="rId39"/>
            <a:stretch>
              <a:fillRect/>
            </a:stretch>
          </p:blipFill>
          <p:spPr bwMode="auto">
            <a:xfrm>
              <a:off x="-834045" y="3423478"/>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 name="图片 122" descr="图片包含 图标  AI-generated content may be incorrect."/>
            <p:cNvPicPr>
              <a:picLocks noChangeAspect="1"/>
            </p:cNvPicPr>
            <p:nvPr>
              <p:custDataLst>
                <p:tags r:id="rId42"/>
              </p:custDataLst>
            </p:nvPr>
          </p:nvPicPr>
          <p:blipFill>
            <a:blip r:embed="rId41"/>
            <a:stretch>
              <a:fillRect/>
            </a:stretch>
          </p:blipFill>
          <p:spPr>
            <a:xfrm>
              <a:off x="-89452" y="1480930"/>
              <a:ext cx="2385391" cy="2385391"/>
            </a:xfrm>
            <a:prstGeom prst="rect">
              <a:avLst/>
            </a:prstGeom>
          </p:spPr>
        </p:pic>
        <p:sp>
          <p:nvSpPr>
            <p:cNvPr id="124" name="文本框 123"/>
            <p:cNvSpPr txBox="1"/>
            <p:nvPr>
              <p:custDataLst>
                <p:tags r:id="rId43"/>
              </p:custDataLst>
            </p:nvPr>
          </p:nvSpPr>
          <p:spPr>
            <a:xfrm>
              <a:off x="285750" y="2449203"/>
              <a:ext cx="1761711"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rPr>
                <a:t>学习目录</a:t>
              </a:r>
              <a:endPar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4" name="chimes.wav"/>
      </p:stSnd>
    </p:sndAc>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 name="组合 25" title=""/>
          <p:cNvGrpSpPr/>
          <p:nvPr>
            <p:custDataLst>
              <p:tags r:id="rId3"/>
            </p:custDataLst>
          </p:nvPr>
        </p:nvGrpSpPr>
        <p:grpSpPr>
          <a:xfrm>
            <a:off x="-30953" y="68211"/>
            <a:ext cx="12253906" cy="6721577"/>
            <a:chOff x="-30953" y="68211"/>
            <a:chExt cx="12253906" cy="6721577"/>
          </a:xfrm>
        </p:grpSpPr>
        <p:sp>
          <p:nvSpPr>
            <p:cNvPr id="2" name="椭圆 1"/>
            <p:cNvSpPr/>
            <p:nvPr>
              <p:custDataLst>
                <p:tags r:id="rId4"/>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5"/>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7"/>
              </p:custDataLst>
            </p:nvPr>
          </p:nvPicPr>
          <p:blipFill>
            <a:blip r:embed="rId6">
              <a:biLevel thresh="50000"/>
            </a:blip>
            <a:stretch>
              <a:fillRect/>
            </a:stretch>
          </p:blipFill>
          <p:spPr>
            <a:xfrm flipH="1">
              <a:off x="5183699" y="1854708"/>
              <a:ext cx="1862510" cy="921894"/>
            </a:xfrm>
            <a:prstGeom prst="rect">
              <a:avLst/>
            </a:prstGeom>
          </p:spPr>
        </p:pic>
        <p:grpSp>
          <p:nvGrpSpPr>
            <p:cNvPr id="5" name="组合 4"/>
            <p:cNvGrpSpPr/>
            <p:nvPr>
              <p:custDataLst>
                <p:tags r:id="rId8"/>
              </p:custDataLst>
            </p:nvPr>
          </p:nvGrpSpPr>
          <p:grpSpPr>
            <a:xfrm>
              <a:off x="3036135" y="1275844"/>
              <a:ext cx="6157642" cy="4596494"/>
              <a:chOff x="3017080" y="416684"/>
              <a:chExt cx="6157841" cy="6157841"/>
            </a:xfrm>
          </p:grpSpPr>
          <p:sp>
            <p:nvSpPr>
              <p:cNvPr id="22" name="椭圆 21"/>
              <p:cNvSpPr/>
              <p:nvPr>
                <p:custDataLst>
                  <p:tags r:id="rId9"/>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10"/>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12"/>
              </p:custDataLst>
            </p:nvPr>
          </p:nvPicPr>
          <p:blipFill>
            <a:blip r:embed="rId11"/>
            <a:stretch>
              <a:fillRect/>
            </a:stretch>
          </p:blipFill>
          <p:spPr>
            <a:xfrm>
              <a:off x="7704881" y="4663979"/>
              <a:ext cx="4518072" cy="2113170"/>
            </a:xfrm>
            <a:prstGeom prst="rect">
              <a:avLst/>
            </a:prstGeom>
          </p:spPr>
        </p:pic>
        <p:pic>
          <p:nvPicPr>
            <p:cNvPr id="7" name="图片 6"/>
            <p:cNvPicPr>
              <a:picLocks noChangeAspect="1"/>
            </p:cNvPicPr>
            <p:nvPr>
              <p:custDataLst>
                <p:tags r:id="rId14"/>
              </p:custDataLst>
            </p:nvPr>
          </p:nvPicPr>
          <p:blipFill>
            <a:blip r:embed="rId13"/>
            <a:stretch>
              <a:fillRect/>
            </a:stretch>
          </p:blipFill>
          <p:spPr>
            <a:xfrm>
              <a:off x="-30953" y="4067438"/>
              <a:ext cx="3589399" cy="2722350"/>
            </a:xfrm>
            <a:custGeom>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16"/>
              </p:custDataLst>
            </p:nvPr>
          </p:nvPicPr>
          <p:blipFill>
            <a:blip r:embed="rId15">
              <a:duotone>
                <a:schemeClr val="accent1">
                  <a:shade val="45000"/>
                  <a:satMod val="135000"/>
                </a:schemeClr>
                <a:prstClr val="white"/>
              </a:duotone>
            </a:blip>
            <a:stretch>
              <a:fillRect/>
            </a:stretch>
          </p:blipFill>
          <p:spPr>
            <a:xfrm>
              <a:off x="5296294" y="10927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18"/>
              </p:custDataLst>
            </p:nvPr>
          </p:nvPicPr>
          <p:blipFill>
            <a:blip r:embed="rId17">
              <a:duotone>
                <a:schemeClr val="accent1">
                  <a:shade val="45000"/>
                  <a:satMod val="135000"/>
                </a:schemeClr>
                <a:prstClr val="white"/>
              </a:duotone>
            </a:blip>
            <a:stretch>
              <a:fillRect/>
            </a:stretch>
          </p:blipFill>
          <p:spPr>
            <a:xfrm>
              <a:off x="891595" y="13905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20"/>
              </p:custDataLst>
            </p:nvPr>
          </p:nvPicPr>
          <p:blipFill>
            <a:blip r:embed="rId19">
              <a:duotone>
                <a:schemeClr val="accent1">
                  <a:shade val="45000"/>
                  <a:satMod val="135000"/>
                </a:schemeClr>
                <a:prstClr val="white"/>
              </a:duotone>
            </a:blip>
            <a:stretch>
              <a:fillRect/>
            </a:stretch>
          </p:blipFill>
          <p:spPr>
            <a:xfrm>
              <a:off x="3702901" y="72798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22"/>
              </p:custDataLst>
            </p:nvPr>
          </p:nvPicPr>
          <p:blipFill>
            <a:blip r:embed="rId21">
              <a:duotone>
                <a:schemeClr val="accent1">
                  <a:shade val="45000"/>
                  <a:satMod val="135000"/>
                </a:schemeClr>
                <a:prstClr val="white"/>
              </a:duotone>
            </a:blip>
            <a:stretch>
              <a:fillRect/>
            </a:stretch>
          </p:blipFill>
          <p:spPr>
            <a:xfrm>
              <a:off x="9996493" y="6821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24"/>
              </p:custDataLst>
            </p:nvPr>
          </p:nvPicPr>
          <p:blipFill>
            <a:blip r:embed="rId23">
              <a:duotone>
                <a:schemeClr val="accent1">
                  <a:shade val="45000"/>
                  <a:satMod val="135000"/>
                </a:schemeClr>
                <a:prstClr val="white"/>
              </a:duotone>
            </a:blip>
            <a:stretch>
              <a:fillRect/>
            </a:stretch>
          </p:blipFill>
          <p:spPr>
            <a:xfrm>
              <a:off x="6799315" y="755934"/>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26"/>
              </p:custDataLst>
            </p:nvPr>
          </p:nvPicPr>
          <p:blipFill>
            <a:blip r:embed="rId25">
              <a:duotone>
                <a:schemeClr val="accent1">
                  <a:shade val="45000"/>
                  <a:satMod val="135000"/>
                </a:schemeClr>
                <a:prstClr val="white"/>
              </a:duotone>
            </a:blip>
            <a:stretch>
              <a:fillRect/>
            </a:stretch>
          </p:blipFill>
          <p:spPr>
            <a:xfrm>
              <a:off x="7930443" y="934948"/>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28"/>
              </p:custDataLst>
            </p:nvPr>
          </p:nvPicPr>
          <p:blipFill>
            <a:blip r:embed="rId27">
              <a:duotone>
                <a:schemeClr val="accent1">
                  <a:shade val="45000"/>
                  <a:satMod val="135000"/>
                </a:schemeClr>
                <a:prstClr val="white"/>
              </a:duotone>
            </a:blip>
            <a:stretch>
              <a:fillRect/>
            </a:stretch>
          </p:blipFill>
          <p:spPr>
            <a:xfrm>
              <a:off x="2281188" y="76733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30"/>
              </p:custDataLst>
            </p:nvPr>
          </p:nvPicPr>
          <p:blipFill>
            <a:blip r:embed="rId29">
              <a:duotone>
                <a:schemeClr val="accent1">
                  <a:shade val="45000"/>
                  <a:satMod val="135000"/>
                </a:schemeClr>
                <a:prstClr val="white"/>
              </a:duotone>
            </a:blip>
            <a:stretch>
              <a:fillRect/>
            </a:stretch>
          </p:blipFill>
          <p:spPr>
            <a:xfrm>
              <a:off x="3867882" y="1608431"/>
              <a:ext cx="924530" cy="740133"/>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32"/>
              </p:custDataLst>
            </p:nvPr>
          </p:nvPicPr>
          <p:blipFill>
            <a:blip r:embed="rId31"/>
            <a:stretch>
              <a:fillRect/>
            </a:stretch>
          </p:blipFill>
          <p:spPr>
            <a:xfrm>
              <a:off x="4032863" y="2348565"/>
              <a:ext cx="594568" cy="100968"/>
            </a:xfrm>
            <a:custGeom>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34"/>
              </p:custDataLst>
            </p:nvPr>
          </p:nvPicPr>
          <p:blipFill>
            <a:blip r:embed="rId33">
              <a:duotone>
                <a:schemeClr val="accent1">
                  <a:shade val="45000"/>
                  <a:satMod val="135000"/>
                </a:schemeClr>
                <a:prstClr val="white"/>
              </a:duotone>
            </a:blip>
            <a:stretch>
              <a:fillRect/>
            </a:stretch>
          </p:blipFill>
          <p:spPr>
            <a:xfrm rot="2538909">
              <a:off x="9473152" y="1726233"/>
              <a:ext cx="659806" cy="528208"/>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36"/>
              </p:custDataLst>
            </p:nvPr>
          </p:nvPicPr>
          <p:blipFill>
            <a:blip r:embed="rId35">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38"/>
              </p:custDataLst>
            </p:nvPr>
          </p:nvPicPr>
          <p:blipFill>
            <a:blip r:embed="rId37"/>
            <a:stretch>
              <a:fillRect/>
            </a:stretch>
          </p:blipFill>
          <p:spPr>
            <a:xfrm>
              <a:off x="5503535" y="3509207"/>
              <a:ext cx="1324182" cy="910066"/>
            </a:xfrm>
            <a:prstGeom prst="rect">
              <a:avLst/>
            </a:prstGeom>
          </p:spPr>
        </p:pic>
        <p:pic>
          <p:nvPicPr>
            <p:cNvPr id="24" name="图片 23"/>
            <p:cNvPicPr>
              <a:picLocks noChangeAspect="1"/>
            </p:cNvPicPr>
            <p:nvPr>
              <p:custDataLst>
                <p:tags r:id="rId40"/>
              </p:custDataLst>
            </p:nvPr>
          </p:nvPicPr>
          <p:blipFill>
            <a:blip r:embed="rId39"/>
            <a:stretch>
              <a:fillRect/>
            </a:stretch>
          </p:blipFill>
          <p:spPr>
            <a:xfrm>
              <a:off x="4046222" y="4464928"/>
              <a:ext cx="3673641" cy="2097382"/>
            </a:xfrm>
            <a:prstGeom prst="rect">
              <a:avLst/>
            </a:prstGeom>
          </p:spPr>
        </p:pic>
        <p:sp>
          <p:nvSpPr>
            <p:cNvPr id="25" name="文本框 24"/>
            <p:cNvSpPr txBox="1"/>
            <p:nvPr>
              <p:custDataLst>
                <p:tags r:id="rId4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endPar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909" name="10201.eps" title=""/>
          <p:cNvPicPr>
            <a:picLocks noChangeAspect="1"/>
          </p:cNvPicPr>
          <p:nvPr>
            <p:custDataLst>
              <p:tags r:id="rId4"/>
            </p:custDataLst>
          </p:nvPr>
        </p:nvPicPr>
        <p:blipFill>
          <a:blip r:embed="rId3"/>
          <a:stretch>
            <a:fillRect/>
          </a:stretch>
        </p:blipFill>
        <p:spPr>
          <a:xfrm>
            <a:off x="8442496" y="635264"/>
            <a:ext cx="3690236" cy="2474255"/>
          </a:xfrm>
          <a:prstGeom prst="rect">
            <a:avLst/>
          </a:prstGeom>
          <a:ln>
            <a:noFill/>
          </a:ln>
          <a:effectLst>
            <a:softEdge rad="112500"/>
          </a:effectLst>
        </p:spPr>
      </p:pic>
      <p:sp>
        <p:nvSpPr>
          <p:cNvPr id="100" name="文本框 99" title=""/>
          <p:cNvSpPr txBox="1"/>
          <p:nvPr>
            <p:custDataLst>
              <p:tags r:id="rId5"/>
            </p:custDataLst>
          </p:nvPr>
        </p:nvSpPr>
        <p:spPr>
          <a:xfrm>
            <a:off x="110500" y="735932"/>
            <a:ext cx="12022231" cy="5015865"/>
          </a:xfrm>
          <a:prstGeom prst="rect">
            <a:avLst/>
          </a:prstGeom>
          <a:noFill/>
          <a:ln w="9525">
            <a:noFill/>
          </a:ln>
        </p:spPr>
        <p:txBody>
          <a:bodyPr wrap="square">
            <a:spAutoFit/>
          </a:bodyPr>
          <a:lstStyle/>
          <a:p>
            <a:pPr indent="0">
              <a:lnSpc>
                <a:spcPct val="125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sz="3200" b="1">
                <a:solidFill>
                  <a:srgbClr val="000000"/>
                </a:solidFill>
                <a:latin typeface="楷体" panose="02010609060101010101" charset="-122"/>
                <a:ea typeface="楷体" panose="02010609060101010101" charset="-122"/>
                <a:cs typeface="楷体" panose="02010609060101010101" charset="-122"/>
              </a:rPr>
              <a:t>相传叙拉古</a:t>
            </a:r>
            <a:r>
              <a:rPr lang="zh-CN" sz="3200" b="1" smtClean="0">
                <a:solidFill>
                  <a:srgbClr val="000000"/>
                </a:solidFill>
                <a:latin typeface="楷体" panose="02010609060101010101" charset="-122"/>
                <a:ea typeface="楷体" panose="02010609060101010101" charset="-122"/>
                <a:cs typeface="楷体" panose="02010609060101010101" charset="-122"/>
              </a:rPr>
              <a:t>国</a:t>
            </a:r>
            <a:r>
              <a:rPr lang="zh-CN" altLang="en-US" sz="3200" b="1" smtClean="0">
                <a:solidFill>
                  <a:srgbClr val="000000"/>
                </a:solidFill>
                <a:latin typeface="楷体" panose="02010609060101010101" charset="-122"/>
                <a:ea typeface="楷体" panose="02010609060101010101" charset="-122"/>
                <a:cs typeface="楷体" panose="02010609060101010101" charset="-122"/>
              </a:rPr>
              <a:t>国</a:t>
            </a:r>
            <a:r>
              <a:rPr lang="zh-CN" sz="3200" b="1" smtClean="0">
                <a:solidFill>
                  <a:srgbClr val="000000"/>
                </a:solidFill>
                <a:latin typeface="楷体" panose="02010609060101010101" charset="-122"/>
                <a:ea typeface="楷体" panose="02010609060101010101" charset="-122"/>
                <a:cs typeface="楷体" panose="02010609060101010101" charset="-122"/>
              </a:rPr>
              <a:t>王</a:t>
            </a:r>
            <a:r>
              <a:rPr lang="zh-CN" sz="3200" b="1">
                <a:solidFill>
                  <a:srgbClr val="000000"/>
                </a:solidFill>
                <a:latin typeface="楷体" panose="02010609060101010101" charset="-122"/>
                <a:ea typeface="楷体" panose="02010609060101010101" charset="-122"/>
                <a:cs typeface="楷体" panose="02010609060101010101" charset="-122"/>
              </a:rPr>
              <a:t>让工匠替他做了一顶</a:t>
            </a:r>
            <a:r>
              <a:rPr lang="zh-CN" sz="3200" b="1" smtClean="0">
                <a:solidFill>
                  <a:srgbClr val="000000"/>
                </a:solidFill>
                <a:latin typeface="楷体" panose="02010609060101010101" charset="-122"/>
                <a:ea typeface="楷体" panose="02010609060101010101" charset="-122"/>
                <a:cs typeface="楷体" panose="02010609060101010101" charset="-122"/>
              </a:rPr>
              <a:t>纯</a:t>
            </a:r>
            <a:endParaRPr lang="en-US" altLang="zh-CN" sz="3200" b="1" smtClean="0">
              <a:solidFill>
                <a:srgbClr val="000000"/>
              </a:solidFill>
              <a:latin typeface="楷体" panose="02010609060101010101" charset="-122"/>
              <a:ea typeface="楷体" panose="02010609060101010101" charset="-122"/>
              <a:cs typeface="楷体" panose="02010609060101010101" charset="-122"/>
            </a:endParaRPr>
          </a:p>
          <a:p>
            <a:pPr indent="0">
              <a:lnSpc>
                <a:spcPct val="125000"/>
              </a:lnSpc>
            </a:pPr>
            <a:r>
              <a:rPr lang="zh-CN" sz="3200" b="1" smtClean="0">
                <a:solidFill>
                  <a:srgbClr val="000000"/>
                </a:solidFill>
                <a:latin typeface="楷体" panose="02010609060101010101" charset="-122"/>
                <a:ea typeface="楷体" panose="02010609060101010101" charset="-122"/>
                <a:cs typeface="楷体" panose="02010609060101010101" charset="-122"/>
              </a:rPr>
              <a:t>金王</a:t>
            </a:r>
            <a:r>
              <a:rPr lang="zh-CN" sz="3200" b="1">
                <a:solidFill>
                  <a:srgbClr val="000000"/>
                </a:solidFill>
                <a:latin typeface="楷体" panose="02010609060101010101" charset="-122"/>
                <a:ea typeface="楷体" panose="02010609060101010101" charset="-122"/>
                <a:cs typeface="楷体" panose="02010609060101010101" charset="-122"/>
              </a:rPr>
              <a:t>冠</a:t>
            </a:r>
            <a:r>
              <a:rPr lang="zh-CN" alt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做好后</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国王疑心工匠在金冠中掺</a:t>
            </a:r>
            <a:r>
              <a:rPr lang="zh-CN" sz="3200" b="1" smtClean="0">
                <a:solidFill>
                  <a:srgbClr val="000000"/>
                </a:solidFill>
                <a:latin typeface="楷体" panose="02010609060101010101" charset="-122"/>
                <a:ea typeface="楷体" panose="02010609060101010101" charset="-122"/>
                <a:cs typeface="楷体" panose="02010609060101010101" charset="-122"/>
              </a:rPr>
              <a:t>了</a:t>
            </a:r>
            <a:endParaRPr lang="en-US" altLang="zh-CN" sz="3200" b="1" smtClean="0">
              <a:solidFill>
                <a:srgbClr val="000000"/>
              </a:solidFill>
              <a:latin typeface="楷体" panose="02010609060101010101" charset="-122"/>
              <a:ea typeface="楷体" panose="02010609060101010101" charset="-122"/>
              <a:cs typeface="楷体" panose="02010609060101010101" charset="-122"/>
            </a:endParaRPr>
          </a:p>
          <a:p>
            <a:pPr indent="0">
              <a:lnSpc>
                <a:spcPct val="125000"/>
              </a:lnSpc>
            </a:pPr>
            <a:r>
              <a:rPr lang="zh-CN" sz="3200" b="1" smtClean="0">
                <a:solidFill>
                  <a:srgbClr val="000000"/>
                </a:solidFill>
                <a:latin typeface="楷体" panose="02010609060101010101" charset="-122"/>
                <a:ea typeface="楷体" panose="02010609060101010101" charset="-122"/>
                <a:cs typeface="楷体" panose="02010609060101010101" charset="-122"/>
              </a:rPr>
              <a:t>假</a:t>
            </a:r>
            <a:r>
              <a:rPr lang="en-US" sz="3200" b="1" smtClean="0">
                <a:solidFill>
                  <a:srgbClr val="000000"/>
                </a:solidFill>
                <a:latin typeface="楷体" panose="02010609060101010101" charset="-122"/>
                <a:ea typeface="楷体" panose="02010609060101010101" charset="-122"/>
                <a:cs typeface="楷体" panose="02010609060101010101" charset="-122"/>
              </a:rPr>
              <a:t>，</a:t>
            </a:r>
            <a:r>
              <a:rPr lang="zh-CN" sz="3200" b="1" smtClean="0">
                <a:solidFill>
                  <a:srgbClr val="000000"/>
                </a:solidFill>
                <a:latin typeface="楷体" panose="02010609060101010101" charset="-122"/>
                <a:ea typeface="楷体" panose="02010609060101010101" charset="-122"/>
                <a:cs typeface="楷体" panose="02010609060101010101" charset="-122"/>
              </a:rPr>
              <a:t>国</a:t>
            </a:r>
            <a:r>
              <a:rPr lang="zh-CN" sz="3200" b="1">
                <a:solidFill>
                  <a:srgbClr val="000000"/>
                </a:solidFill>
                <a:latin typeface="楷体" panose="02010609060101010101" charset="-122"/>
                <a:ea typeface="楷体" panose="02010609060101010101" charset="-122"/>
                <a:cs typeface="楷体" panose="02010609060101010101" charset="-122"/>
              </a:rPr>
              <a:t>王请阿基米德来检验</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又不能破坏王冠。</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5000"/>
              </a:lnSpc>
            </a:pPr>
            <a:r>
              <a:rPr lang="zh-CN" sz="3200" b="1">
                <a:solidFill>
                  <a:srgbClr val="000000"/>
                </a:solidFill>
                <a:latin typeface="楷体" panose="02010609060101010101" charset="-122"/>
                <a:ea typeface="楷体" panose="02010609060101010101" charset="-122"/>
                <a:cs typeface="楷体" panose="02010609060101010101" charset="-122"/>
              </a:rPr>
              <a:t>最初</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阿基米德也是冥思苦想而不得要领。一</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5000"/>
              </a:lnSpc>
            </a:pPr>
            <a:r>
              <a:rPr lang="zh-CN" sz="3200" b="1">
                <a:solidFill>
                  <a:srgbClr val="000000"/>
                </a:solidFill>
                <a:latin typeface="楷体" panose="02010609060101010101" charset="-122"/>
                <a:ea typeface="楷体" panose="02010609060101010101" charset="-122"/>
                <a:cs typeface="楷体" panose="02010609060101010101" charset="-122"/>
              </a:rPr>
              <a:t>天他去澡堂洗澡</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当他坐进澡盆里时</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看到水往外溢</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同时感到身体被轻轻拖起。他兴奋地跳出澡盆</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奔向街头</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大声喊着“尤里卡</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尤里卡</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我知道了</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25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sz="3200" b="1">
                <a:solidFill>
                  <a:srgbClr val="000000"/>
                </a:solidFill>
                <a:latin typeface="楷体" panose="02010609060101010101" charset="-122"/>
                <a:ea typeface="楷体" panose="02010609060101010101" charset="-122"/>
                <a:cs typeface="楷体" panose="02010609060101010101" charset="-122"/>
              </a:rPr>
              <a:t>阿基米德想到了什么方法呢</a:t>
            </a:r>
            <a:r>
              <a:rPr lang="en-US" sz="3200" b="1">
                <a:solidFill>
                  <a:srgbClr val="000000"/>
                </a:solidFill>
                <a:latin typeface="楷体" panose="02010609060101010101" charset="-122"/>
                <a:ea typeface="楷体" panose="02010609060101010101" charset="-122"/>
                <a:cs typeface="楷体" panose="02010609060101010101" charset="-122"/>
              </a:rPr>
              <a:t>? </a:t>
            </a:r>
            <a:endParaRPr lang="zh-CN" altLang="en-US" sz="32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advTm="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 name="组合 1" title=""/>
          <p:cNvGrpSpPr/>
          <p:nvPr>
            <p:custDataLst>
              <p:tags r:id="rId3"/>
            </p:custDataLst>
          </p:nvPr>
        </p:nvGrpSpPr>
        <p:grpSpPr>
          <a:xfrm>
            <a:off x="3253740" y="751840"/>
            <a:ext cx="5389880" cy="602827"/>
            <a:chOff x="4360" y="888"/>
            <a:chExt cx="6366" cy="712"/>
          </a:xfrm>
        </p:grpSpPr>
        <p:grpSp>
          <p:nvGrpSpPr>
            <p:cNvPr id="8200" name="组合 18"/>
            <p:cNvGrpSpPr/>
            <p:nvPr>
              <p:custDataLst>
                <p:tags r:id="rId4"/>
              </p:custDataLst>
            </p:nvPr>
          </p:nvGrpSpPr>
          <p:grpSpPr>
            <a:xfrm>
              <a:off x="4360" y="946"/>
              <a:ext cx="2343" cy="654"/>
              <a:chOff x="2004695" y="686607"/>
              <a:chExt cx="1983740" cy="555157"/>
            </a:xfrm>
          </p:grpSpPr>
          <p:sp>
            <p:nvSpPr>
              <p:cNvPr id="21" name="圆角矩形 20"/>
              <p:cNvSpPr/>
              <p:nvPr>
                <p:custDataLst>
                  <p:tags r:id="rId5"/>
                </p:custDataLst>
              </p:nvPr>
            </p:nvSpPr>
            <p:spPr>
              <a:xfrm>
                <a:off x="2005542" y="686607"/>
                <a:ext cx="1893147" cy="555157"/>
              </a:xfrm>
              <a:prstGeom prst="roundRect">
                <a:avLst/>
              </a:prstGeom>
              <a:solidFill>
                <a:srgbClr val="F07474">
                  <a:lumMod val="75000"/>
                </a:srgbClr>
              </a:solidFill>
              <a:ln w="25400" cap="flat" cmpd="sng" algn="ctr">
                <a:noFill/>
                <a:prstDash val="solid"/>
              </a:ln>
              <a:effectLst/>
            </p:spPr>
            <p:txBody>
              <a:bodyPr anchor="ctr"/>
              <a:lstStyle/>
              <a:p>
                <a:pPr algn="ctr" eaLnBrk="0" fontAlgn="auto" hangingPunct="0">
                  <a:spcBef>
                    <a:spcPct val="0"/>
                  </a:spcBef>
                  <a:spcAft>
                    <a:spcPct val="0"/>
                  </a:spcAft>
                  <a:defRPr/>
                </a:pPr>
                <a:endParaRPr kumimoji="1" lang="zh-CN" altLang="en-US" sz="135"/>
              </a:p>
            </p:txBody>
          </p:sp>
          <p:sp>
            <p:nvSpPr>
              <p:cNvPr id="30737" name="矩形 1"/>
              <p:cNvSpPr>
                <a:spLocks noChangeArrowheads="1"/>
              </p:cNvSpPr>
              <p:nvPr>
                <p:custDataLst>
                  <p:tags r:id="rId6"/>
                </p:custDataLst>
              </p:nvPr>
            </p:nvSpPr>
            <p:spPr bwMode="auto">
              <a:xfrm>
                <a:off x="2004695" y="740934"/>
                <a:ext cx="1983740" cy="486399"/>
              </a:xfrm>
              <a:prstGeom prst="rect">
                <a:avLst/>
              </a:prstGeom>
              <a:noFill/>
              <a:ln w="9525">
                <a:noFill/>
                <a:miter lim="800000"/>
              </a:ln>
            </p:spPr>
            <p:txBody>
              <a:bodyPr wrap="square">
                <a:spAutoFit/>
              </a:bodyPr>
              <a:lstStyle/>
              <a:p>
                <a:pPr algn="ctr">
                  <a:lnSpc>
                    <a:spcPct val="80000"/>
                  </a:lnSpc>
                </a:pPr>
                <a:r>
                  <a:rPr lang="zh-CN" altLang="en-US" sz="3200">
                    <a:solidFill>
                      <a:sysClr val="window" lastClr="FFFFFF"/>
                    </a:solidFill>
                    <a:latin typeface="Times New Roman" panose="02020603050405020304" pitchFamily="18" charset="0"/>
                    <a:ea typeface="黑体" panose="02010609060101010101" pitchFamily="49" charset="-122"/>
                  </a:rPr>
                  <a:t>知识点 </a:t>
                </a:r>
                <a:r>
                  <a:rPr lang="en-US" altLang="zh-CN" sz="3200" b="1">
                    <a:solidFill>
                      <a:sysClr val="window" lastClr="FFFFFF"/>
                    </a:solidFill>
                    <a:latin typeface="Times New Roman" panose="02020603050405020304" pitchFamily="18" charset="0"/>
                    <a:ea typeface="黑体" panose="02010609060101010101" pitchFamily="49" charset="-122"/>
                  </a:rPr>
                  <a:t>1</a:t>
                </a:r>
                <a:endParaRPr lang="zh-CN" altLang="en-US" sz="3200" b="1">
                  <a:solidFill>
                    <a:sysClr val="window" lastClr="FFFFFF"/>
                  </a:solidFill>
                  <a:latin typeface="Times New Roman" panose="02020603050405020304" pitchFamily="18" charset="0"/>
                  <a:ea typeface="黑体" panose="02010609060101010101" pitchFamily="49" charset="-122"/>
                </a:endParaRPr>
              </a:p>
            </p:txBody>
          </p:sp>
        </p:grpSp>
        <p:sp>
          <p:nvSpPr>
            <p:cNvPr id="22" name="矩形 4"/>
            <p:cNvSpPr>
              <a:spLocks noChangeArrowheads="1"/>
            </p:cNvSpPr>
            <p:nvPr>
              <p:custDataLst>
                <p:tags r:id="rId7"/>
              </p:custDataLst>
            </p:nvPr>
          </p:nvSpPr>
          <p:spPr bwMode="auto">
            <a:xfrm>
              <a:off x="7026" y="888"/>
              <a:ext cx="3700" cy="689"/>
            </a:xfrm>
            <a:prstGeom prst="rect">
              <a:avLst/>
            </a:prstGeom>
            <a:noFill/>
            <a:ln w="9525">
              <a:noFill/>
              <a:miter lim="800000"/>
            </a:ln>
          </p:spPr>
          <p:txBody>
            <a:bodyPr wrap="square">
              <a:spAutoFit/>
            </a:bodyPr>
            <a:lstStyle/>
            <a:p>
              <a:pPr>
                <a:defRPr/>
              </a:pPr>
              <a:r>
                <a:rPr lang="zh-CN" altLang="en-US" sz="3200" b="1">
                  <a:latin typeface="Times New Roman" panose="02020603050405020304" pitchFamily="18" charset="0"/>
                  <a:ea typeface="黑体" panose="02010609060101010101" pitchFamily="49" charset="-122"/>
                </a:rPr>
                <a:t>阿基米德的灵感</a:t>
              </a:r>
              <a:endParaRPr lang="zh-CN" altLang="en-US" sz="3200" b="1">
                <a:latin typeface="Times New Roman" panose="02020603050405020304" pitchFamily="18" charset="0"/>
                <a:ea typeface="黑体" panose="02010609060101010101" pitchFamily="49" charset="-122"/>
              </a:endParaRPr>
            </a:p>
          </p:txBody>
        </p:sp>
      </p:grpSp>
      <p:grpSp>
        <p:nvGrpSpPr>
          <p:cNvPr id="141335" name="组合 141334" title=""/>
          <p:cNvGrpSpPr/>
          <p:nvPr>
            <p:custDataLst>
              <p:tags r:id="rId8"/>
            </p:custDataLst>
          </p:nvPr>
        </p:nvGrpSpPr>
        <p:grpSpPr>
          <a:xfrm>
            <a:off x="2782331" y="1478704"/>
            <a:ext cx="8356701" cy="747183"/>
            <a:chOff x="480" y="2409"/>
            <a:chExt cx="4482" cy="353"/>
          </a:xfrm>
          <a:noFill/>
        </p:grpSpPr>
        <p:sp>
          <p:nvSpPr>
            <p:cNvPr id="141328" name="矩形 141327"/>
            <p:cNvSpPr/>
            <p:nvPr>
              <p:custDataLst>
                <p:tags r:id="rId9"/>
              </p:custDataLst>
            </p:nvPr>
          </p:nvSpPr>
          <p:spPr>
            <a:xfrm>
              <a:off x="3234" y="2440"/>
              <a:ext cx="1728" cy="276"/>
            </a:xfrm>
            <a:prstGeom prst="rect">
              <a:avLst/>
            </a:prstGeom>
            <a:grpFill/>
            <a:ln w="28575" cap="flat" cmpd="sng">
              <a:solidFill>
                <a:schemeClr val="accent1"/>
              </a:solidFill>
              <a:prstDash val="solid"/>
              <a:miter/>
              <a:headEnd type="none" w="med" len="med"/>
              <a:tailEnd type="none" w="med" len="med"/>
            </a:ln>
          </p:spPr>
          <p:txBody>
            <a:bodyPr>
              <a:spAutoFit/>
            </a:bodyPr>
            <a:lstStyle/>
            <a:p>
              <a:r>
                <a:rPr lang="zh-CN" altLang="en-US" sz="3200" b="1">
                  <a:solidFill>
                    <a:schemeClr val="tx1"/>
                  </a:solidFill>
                  <a:ea typeface="宋体" panose="02010600030101010101" pitchFamily="2" charset="-122"/>
                </a:rPr>
                <a:t>排开液体的体积</a:t>
              </a:r>
              <a:endParaRPr lang="zh-CN" altLang="en-US" sz="3200" b="1">
                <a:solidFill>
                  <a:schemeClr val="tx1"/>
                </a:solidFill>
                <a:ea typeface="宋体" panose="02010600030101010101" pitchFamily="2" charset="-122"/>
              </a:endParaRPr>
            </a:p>
          </p:txBody>
        </p:sp>
        <p:sp>
          <p:nvSpPr>
            <p:cNvPr id="141329" name="矩形 141328"/>
            <p:cNvSpPr/>
            <p:nvPr>
              <p:custDataLst>
                <p:tags r:id="rId10"/>
              </p:custDataLst>
            </p:nvPr>
          </p:nvSpPr>
          <p:spPr>
            <a:xfrm>
              <a:off x="480" y="2448"/>
              <a:ext cx="2400" cy="276"/>
            </a:xfrm>
            <a:prstGeom prst="rect">
              <a:avLst/>
            </a:prstGeom>
            <a:grpFill/>
            <a:ln w="28575" cap="flat" cmpd="sng">
              <a:solidFill>
                <a:schemeClr val="accent1"/>
              </a:solidFill>
              <a:prstDash val="solid"/>
              <a:miter/>
              <a:headEnd type="none" w="med" len="med"/>
              <a:tailEnd type="none" w="med" len="med"/>
            </a:ln>
          </p:spPr>
          <p:txBody>
            <a:bodyPr>
              <a:spAutoFit/>
            </a:bodyPr>
            <a:lstStyle/>
            <a:p>
              <a:r>
                <a:rPr lang="zh-CN" altLang="en-US" sz="3200" b="1">
                  <a:solidFill>
                    <a:schemeClr val="tx1"/>
                  </a:solidFill>
                  <a:ea typeface="宋体" panose="02010600030101010101" pitchFamily="2" charset="-122"/>
                </a:rPr>
                <a:t>物体浸在液体中的体积</a:t>
              </a:r>
              <a:endParaRPr lang="zh-CN" altLang="en-US" sz="3200" b="1">
                <a:solidFill>
                  <a:schemeClr val="tx1"/>
                </a:solidFill>
                <a:ea typeface="宋体" panose="02010600030101010101" pitchFamily="2" charset="-122"/>
              </a:endParaRPr>
            </a:p>
          </p:txBody>
        </p:sp>
        <p:sp>
          <p:nvSpPr>
            <p:cNvPr id="141330" name="矩形 141329"/>
            <p:cNvSpPr/>
            <p:nvPr>
              <p:custDataLst>
                <p:tags r:id="rId11"/>
              </p:custDataLst>
            </p:nvPr>
          </p:nvSpPr>
          <p:spPr>
            <a:xfrm>
              <a:off x="2916" y="2409"/>
              <a:ext cx="288" cy="353"/>
            </a:xfrm>
            <a:prstGeom prst="rect">
              <a:avLst/>
            </a:prstGeom>
            <a:grpFill/>
            <a:ln w="28575">
              <a:noFill/>
            </a:ln>
          </p:spPr>
          <p:txBody>
            <a:bodyPr>
              <a:spAutoFit/>
            </a:bodyPr>
            <a:lstStyle/>
            <a:p>
              <a:r>
                <a:rPr lang="en-US" altLang="zh-CN" sz="4265" b="1">
                  <a:solidFill>
                    <a:schemeClr val="tx1"/>
                  </a:solidFill>
                  <a:latin typeface="Times New Roman" panose="02020603050405020304" pitchFamily="18" charset="0"/>
                  <a:ea typeface="宋体" panose="02010600030101010101" pitchFamily="2" charset="-122"/>
                </a:rPr>
                <a:t>=</a:t>
              </a:r>
              <a:endParaRPr lang="en-US" altLang="zh-CN" sz="4265" b="1">
                <a:solidFill>
                  <a:schemeClr val="tx1"/>
                </a:solidFill>
                <a:latin typeface="Times New Roman" panose="02020603050405020304" pitchFamily="18" charset="0"/>
                <a:ea typeface="宋体" panose="02010600030101010101" pitchFamily="2" charset="-122"/>
              </a:endParaRPr>
            </a:p>
          </p:txBody>
        </p:sp>
      </p:grpSp>
      <p:sp>
        <p:nvSpPr>
          <p:cNvPr id="7" name="矩形 6" title=""/>
          <p:cNvSpPr/>
          <p:nvPr>
            <p:custDataLst>
              <p:tags r:id="rId12"/>
            </p:custDataLst>
          </p:nvPr>
        </p:nvSpPr>
        <p:spPr>
          <a:xfrm>
            <a:off x="5126751" y="3157220"/>
            <a:ext cx="4512733" cy="1076325"/>
          </a:xfrm>
          <a:prstGeom prst="rect">
            <a:avLst/>
          </a:prstGeom>
          <a:noFill/>
          <a:ln w="28575" cap="flat" cmpd="sng">
            <a:solidFill>
              <a:schemeClr val="accent1"/>
            </a:solidFill>
            <a:prstDash val="solid"/>
            <a:miter/>
            <a:headEnd type="none" w="med" len="med"/>
            <a:tailEnd type="none" w="med" len="med"/>
          </a:ln>
        </p:spPr>
        <p:txBody>
          <a:bodyPr wrap="square">
            <a:spAutoFit/>
          </a:bodyPr>
          <a:lstStyle/>
          <a:p>
            <a:r>
              <a:rPr lang="zh-CN" altLang="en-US" sz="3200" b="1">
                <a:solidFill>
                  <a:schemeClr val="tx1"/>
                </a:solidFill>
                <a:ea typeface="宋体" panose="02010600030101010101" pitchFamily="2" charset="-122"/>
              </a:rPr>
              <a:t>等质量的不同物质，由于密度不同，体积不等。</a:t>
            </a:r>
            <a:endParaRPr lang="zh-CN" altLang="en-US" sz="3200" b="1">
              <a:solidFill>
                <a:schemeClr val="tx1"/>
              </a:solidFill>
              <a:ea typeface="宋体" panose="02010600030101010101" pitchFamily="2" charset="-122"/>
            </a:endParaRPr>
          </a:p>
        </p:txBody>
      </p:sp>
      <p:sp>
        <p:nvSpPr>
          <p:cNvPr id="9" name="矩形 8" title=""/>
          <p:cNvSpPr/>
          <p:nvPr>
            <p:custDataLst>
              <p:tags r:id="rId13"/>
            </p:custDataLst>
          </p:nvPr>
        </p:nvSpPr>
        <p:spPr>
          <a:xfrm>
            <a:off x="5922617" y="5212080"/>
            <a:ext cx="3495887" cy="1076325"/>
          </a:xfrm>
          <a:prstGeom prst="rect">
            <a:avLst/>
          </a:prstGeom>
          <a:noFill/>
          <a:ln w="28575" cap="flat" cmpd="sng">
            <a:solidFill>
              <a:schemeClr val="accent1"/>
            </a:solidFill>
            <a:prstDash val="solid"/>
            <a:miter/>
            <a:headEnd type="none" w="med" len="med"/>
            <a:tailEnd type="none" w="med" len="med"/>
          </a:ln>
        </p:spPr>
        <p:txBody>
          <a:bodyPr wrap="square">
            <a:spAutoFit/>
          </a:bodyPr>
          <a:lstStyle/>
          <a:p>
            <a:r>
              <a:rPr lang="zh-CN" altLang="en-US" sz="3200" b="1">
                <a:solidFill>
                  <a:schemeClr val="tx1"/>
                </a:solidFill>
                <a:ea typeface="宋体" panose="02010600030101010101" pitchFamily="2" charset="-122"/>
              </a:rPr>
              <a:t>浸没水中，排开的水的体积不等。</a:t>
            </a:r>
            <a:endParaRPr lang="zh-CN" altLang="en-US" sz="3200" b="1">
              <a:solidFill>
                <a:schemeClr val="tx1"/>
              </a:solidFill>
              <a:ea typeface="宋体" panose="02010600030101010101" pitchFamily="2" charset="-122"/>
            </a:endParaRPr>
          </a:p>
        </p:txBody>
      </p:sp>
      <p:sp>
        <p:nvSpPr>
          <p:cNvPr id="10" name="上下箭头 9" title=""/>
          <p:cNvSpPr/>
          <p:nvPr>
            <p:custDataLst>
              <p:tags r:id="rId14"/>
            </p:custDataLst>
          </p:nvPr>
        </p:nvSpPr>
        <p:spPr>
          <a:xfrm>
            <a:off x="7284904" y="2050627"/>
            <a:ext cx="654473" cy="1106593"/>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上下箭头 10" title=""/>
          <p:cNvSpPr/>
          <p:nvPr>
            <p:custDataLst>
              <p:tags r:id="rId15"/>
            </p:custDataLst>
          </p:nvPr>
        </p:nvSpPr>
        <p:spPr>
          <a:xfrm>
            <a:off x="7383117" y="4263813"/>
            <a:ext cx="614680" cy="948267"/>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4" name="图片 3" title=""/>
          <p:cNvPicPr>
            <a:picLocks noChangeAspect="1"/>
          </p:cNvPicPr>
          <p:nvPr>
            <p:custDataLst>
              <p:tags r:id="rId17"/>
            </p:custDataLst>
          </p:nvPr>
        </p:nvPicPr>
        <p:blipFill>
          <a:blip r:embed="rId16">
            <a:extLst>
              <a:ext uri="{28A0092B-C50C-407E-A947-70E740481C1C}">
                <a14:useLocalDpi xmlns:a14="http://schemas.microsoft.com/office/drawing/2010/main" val="0"/>
              </a:ext>
            </a:extLst>
          </a:blip>
          <a:stretch>
            <a:fillRect/>
          </a:stretch>
        </p:blipFill>
        <p:spPr>
          <a:xfrm>
            <a:off x="848668" y="2327707"/>
            <a:ext cx="2697079" cy="2022809"/>
          </a:xfrm>
          <a:prstGeom prst="rect">
            <a:avLst/>
          </a:prstGeom>
          <a:ln>
            <a:noFill/>
          </a:ln>
          <a:effectLst>
            <a:softEdge rad="112500"/>
          </a:effectLst>
        </p:spPr>
      </p:pic>
      <p:pic>
        <p:nvPicPr>
          <p:cNvPr id="19" name="图片 18" title=""/>
          <p:cNvPicPr>
            <a:picLocks noChangeAspect="1"/>
          </p:cNvPicPr>
          <p:nvPr>
            <p:custDataLst>
              <p:tags r:id="rId19"/>
            </p:custDataLst>
          </p:nvPr>
        </p:nvPicPr>
        <p:blipFill>
          <a:blip r:embed="rId18">
            <a:extLst>
              <a:ext uri="{28A0092B-C50C-407E-A947-70E740481C1C}">
                <a14:useLocalDpi xmlns:a14="http://schemas.microsoft.com/office/drawing/2010/main" val="0"/>
              </a:ext>
            </a:extLst>
          </a:blip>
          <a:stretch>
            <a:fillRect/>
          </a:stretch>
        </p:blipFill>
        <p:spPr>
          <a:xfrm>
            <a:off x="1800683" y="4263533"/>
            <a:ext cx="2906113" cy="2174204"/>
          </a:xfrm>
          <a:prstGeom prst="rect">
            <a:avLst/>
          </a:prstGeom>
          <a:ln>
            <a:noFill/>
          </a:ln>
          <a:effectLst>
            <a:softEdge rad="112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cBhvr>
                                    </p:anim>
                                  </p:childTnLst>
                                </p:cTn>
                              </p:par>
                            </p:childTnLst>
                          </p:cTn>
                        </p:par>
                      </p:childTnLst>
                    </p:cTn>
                  </p:par>
                  <p:par>
                    <p:cTn id="16" fill="hold" nodeType="clickPar">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cBhvr>
                                    </p:anim>
                                  </p:childTnLst>
                                </p:cTn>
                              </p:par>
                            </p:childTnLst>
                          </p:cTn>
                        </p:par>
                      </p:childTnLst>
                    </p:cTn>
                  </p:par>
                  <p:par>
                    <p:cTn id="21" fill="hold" nodeType="clickPar">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cBhvr>
                                    </p:anim>
                                  </p:childTnLst>
                                </p:cTn>
                              </p:par>
                            </p:childTnLst>
                          </p:cTn>
                        </p:par>
                      </p:childTnLst>
                    </p:cTn>
                  </p:par>
                  <p:par>
                    <p:cTn id="26" fill="hold" nodeType="clickPar">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to="" calcmode="lin" valueType="num">
                                      <p:cBhvr>
                                        <p:cTn id="30"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141352" name="Picture 40" title=""/>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8016745" y="2009442"/>
            <a:ext cx="3462538" cy="3962975"/>
          </a:xfrm>
          <a:prstGeom prst="rect">
            <a:avLst/>
          </a:prstGeom>
          <a:noFill/>
          <a:extLst>
            <a:ext uri="{909E8E84-426E-40DD-AFC4-6F175D3DCCD1}">
              <a14:hiddenFill xmlns:a14="http://schemas.microsoft.com/office/drawing/2010/main">
                <a:solidFill>
                  <a:srgbClr val="FFFFFF"/>
                </a:solidFill>
              </a14:hiddenFill>
            </a:ext>
          </a:extLst>
        </p:spPr>
      </p:pic>
      <p:sp>
        <p:nvSpPr>
          <p:cNvPr id="141328" name="Rectangle 16" title=""/>
          <p:cNvSpPr>
            <a:spLocks noChangeArrowheads="1"/>
          </p:cNvSpPr>
          <p:nvPr>
            <p:custDataLst>
              <p:tags r:id="rId6"/>
            </p:custDataLst>
          </p:nvPr>
        </p:nvSpPr>
        <p:spPr bwMode="auto">
          <a:xfrm>
            <a:off x="237473" y="2080578"/>
            <a:ext cx="3562087" cy="646331"/>
          </a:xfrm>
          <a:prstGeom prst="rect">
            <a:avLst/>
          </a:prstGeom>
          <a:noFill/>
          <a:ln w="28575">
            <a:noFill/>
            <a:miter lim="800000"/>
          </a:ln>
          <a:effectLst/>
          <a:extLst>
            <a:ext uri="{909E8E84-426E-40DD-AFC4-6F175D3DCCD1}">
              <a14:hiddenFill xmlns:a14="http://schemas.microsoft.com/office/drawing/2010/main">
                <a:gradFill rotWithShape="1">
                  <a:gsLst>
                    <a:gs pos="0">
                      <a:srgbClr val="FFD7AF"/>
                    </a:gs>
                    <a:gs pos="100000">
                      <a:srgbClr val="FFB469"/>
                    </a:gs>
                  </a:gsLst>
                  <a:lin ang="5400000" scaled="1"/>
                </a:gra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a:lnSpc>
                <a:spcPct val="120000"/>
              </a:lnSpc>
            </a:pPr>
            <a:r>
              <a:rPr lang="en-US" altLang="zh-CN" sz="3000" b="1">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排开液体的体积</a:t>
            </a:r>
            <a:r>
              <a:rPr lang="en-US" altLang="zh-CN" sz="30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1329" name="Rectangle 17" title=""/>
          <p:cNvSpPr>
            <a:spLocks noChangeArrowheads="1"/>
          </p:cNvSpPr>
          <p:nvPr>
            <p:custDataLst>
              <p:tags r:id="rId7"/>
            </p:custDataLst>
          </p:nvPr>
        </p:nvSpPr>
        <p:spPr bwMode="auto">
          <a:xfrm>
            <a:off x="530274" y="2710486"/>
            <a:ext cx="5717158" cy="646331"/>
          </a:xfrm>
          <a:prstGeom prst="rect">
            <a:avLst/>
          </a:prstGeom>
          <a:noFill/>
          <a:ln w="28575">
            <a:noFill/>
            <a:miter lim="800000"/>
          </a:ln>
          <a:effectLst/>
          <a:extLst>
            <a:ext uri="{909E8E84-426E-40DD-AFC4-6F175D3DCCD1}">
              <a14:hiddenFill xmlns:a14="http://schemas.microsoft.com/office/drawing/2010/main">
                <a:gradFill rotWithShape="1">
                  <a:gsLst>
                    <a:gs pos="0">
                      <a:srgbClr val="FFD7AF"/>
                    </a:gs>
                    <a:gs pos="100000">
                      <a:srgbClr val="FFB469"/>
                    </a:gs>
                  </a:gsLst>
                  <a:lin ang="5400000" scaled="1"/>
                </a:gra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a:lnSpc>
                <a:spcPct val="120000"/>
              </a:lnSpc>
            </a:pP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物体</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浸在液体中</a:t>
            </a:r>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的体积</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8" title=""/>
          <p:cNvSpPr>
            <a:spLocks noChangeArrowheads="1"/>
          </p:cNvSpPr>
          <p:nvPr>
            <p:custDataLst>
              <p:tags r:id="rId8"/>
            </p:custDataLst>
          </p:nvPr>
        </p:nvSpPr>
        <p:spPr bwMode="auto">
          <a:xfrm>
            <a:off x="264146" y="786978"/>
            <a:ext cx="11661154" cy="1200329"/>
          </a:xfrm>
          <a:prstGeom prst="roundRect">
            <a:avLst>
              <a:gd name="adj" fmla="val 0"/>
            </a:avLst>
          </a:prstGeom>
          <a:noFill/>
          <a:ln w="28575">
            <a:noFill/>
            <a:miter lim="800000"/>
          </a:ln>
          <a:effectLst/>
          <a:extLst>
            <a:ext uri="{909E8E84-426E-40DD-AFC4-6F175D3DCCD1}">
              <a14:hiddenFill xmlns:a14="http://schemas.microsoft.com/office/drawing/2010/main">
                <a:gradFill rotWithShape="1">
                  <a:gsLst>
                    <a:gs pos="0">
                      <a:srgbClr val="FFD7AF"/>
                    </a:gs>
                    <a:gs pos="100000">
                      <a:srgbClr val="FFB469"/>
                    </a:gs>
                  </a:gsLst>
                  <a:lin ang="5400000" scaled="1"/>
                </a:gra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fontAlgn="base">
              <a:spcBef>
                <a:spcPct val="0"/>
              </a:spcBef>
              <a:spcAft>
                <a:spcPct val="0"/>
              </a:spcAft>
              <a:defRPr>
                <a:solidFill>
                  <a:schemeClr val="tx1"/>
                </a:solidFill>
                <a:latin typeface="Arial"/>
              </a:defRPr>
            </a:lvl6pPr>
            <a:lvl7pPr marL="2971800" indent="-228600" fontAlgn="base">
              <a:spcBef>
                <a:spcPct val="0"/>
              </a:spcBef>
              <a:spcAft>
                <a:spcPct val="0"/>
              </a:spcAft>
              <a:defRPr>
                <a:solidFill>
                  <a:schemeClr val="tx1"/>
                </a:solidFill>
                <a:latin typeface="Arial"/>
              </a:defRPr>
            </a:lvl7pPr>
            <a:lvl8pPr marL="3429000" indent="-228600" fontAlgn="base">
              <a:spcBef>
                <a:spcPct val="0"/>
              </a:spcBef>
              <a:spcAft>
                <a:spcPct val="0"/>
              </a:spcAft>
              <a:defRPr>
                <a:solidFill>
                  <a:schemeClr val="tx1"/>
                </a:solidFill>
                <a:latin typeface="Arial"/>
              </a:defRPr>
            </a:lvl8pPr>
            <a:lvl9pPr marL="3886200" indent="-228600" fontAlgn="base">
              <a:spcBef>
                <a:spcPct val="0"/>
              </a:spcBef>
              <a:spcAft>
                <a:spcPct val="0"/>
              </a:spcAft>
              <a:defRPr>
                <a:solidFill>
                  <a:schemeClr val="tx1"/>
                </a:solidFill>
                <a:latin typeface="Arial"/>
              </a:defRPr>
            </a:lvl9pPr>
          </a:lstStyle>
          <a:p>
            <a:pPr>
              <a:lnSpc>
                <a:spcPct val="120000"/>
              </a:lnSpc>
            </a:pPr>
            <a:r>
              <a:rPr lang="en-US" altLang="zh-CN" sz="3000" b="1">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 浸在液体中的体积越大、液体的密度越大，排开液体的重力就越大，浮力就越大。</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TextBox 11" title=""/>
          <p:cNvSpPr txBox="1"/>
          <p:nvPr>
            <p:custDataLst>
              <p:tags r:id="rId9"/>
            </p:custDataLst>
          </p:nvPr>
        </p:nvSpPr>
        <p:spPr>
          <a:xfrm>
            <a:off x="530274" y="4283287"/>
            <a:ext cx="2760570" cy="553998"/>
          </a:xfrm>
          <a:prstGeom prst="rect">
            <a:avLst/>
          </a:prstGeom>
          <a:noFill/>
        </p:spPr>
        <p:txBody>
          <a:bodyPr wrap="square" rtlCol="0">
            <a:spAutoFit/>
          </a:bodyPr>
          <a:lstStyle/>
          <a:p>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r>
              <a:rPr lang="en-US" altLang="zh-CN" sz="30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浸 </a:t>
            </a: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排</a:t>
            </a:r>
            <a:endPar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11" title=""/>
          <p:cNvSpPr txBox="1"/>
          <p:nvPr>
            <p:custDataLst>
              <p:tags r:id="rId10"/>
            </p:custDataLst>
          </p:nvPr>
        </p:nvSpPr>
        <p:spPr>
          <a:xfrm>
            <a:off x="3149382" y="5015299"/>
            <a:ext cx="830432" cy="646331"/>
          </a:xfrm>
          <a:prstGeom prst="rect">
            <a:avLst/>
          </a:prstGeom>
          <a:noFill/>
        </p:spPr>
        <p:txBody>
          <a:bodyPr wrap="square" rtlCol="0">
            <a:spAutoFit/>
          </a:bodyPr>
          <a:lstStyle/>
          <a:p>
            <a:r>
              <a:rPr lang="en-US" altLang="zh-CN" sz="36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36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排</a:t>
            </a:r>
            <a:endPar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title=""/>
          <p:cNvSpPr/>
          <p:nvPr>
            <p:custDataLst>
              <p:tags r:id="rId11"/>
            </p:custDataLst>
          </p:nvPr>
        </p:nvSpPr>
        <p:spPr>
          <a:xfrm>
            <a:off x="2133906" y="4993037"/>
            <a:ext cx="729687" cy="646331"/>
          </a:xfrm>
          <a:prstGeom prst="rect">
            <a:avLst/>
          </a:prstGeom>
        </p:spPr>
        <p:txBody>
          <a:bodyPr wrap="none">
            <a:spAutoFit/>
          </a:bodyPr>
          <a:lstStyle/>
          <a:p>
            <a:pPr lvl="0" algn="ctr">
              <a:defRPr/>
            </a:pPr>
            <a:r>
              <a:rPr lang="el-GR" altLang="zh-CN" sz="36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zh-CN" altLang="en-US" sz="36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液</a:t>
            </a:r>
            <a:endPar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title=""/>
          <p:cNvSpPr/>
          <p:nvPr>
            <p:custDataLst>
              <p:tags r:id="rId12"/>
            </p:custDataLst>
          </p:nvPr>
        </p:nvSpPr>
        <p:spPr>
          <a:xfrm>
            <a:off x="2778299" y="5108737"/>
            <a:ext cx="647934" cy="646331"/>
          </a:xfrm>
          <a:prstGeom prst="rect">
            <a:avLst/>
          </a:prstGeom>
        </p:spPr>
        <p:txBody>
          <a:bodyPr wrap="none">
            <a:spAutoFit/>
          </a:bodyPr>
          <a:lstStyle/>
          <a:p>
            <a:r>
              <a:rPr lang="en-US" altLang="zh-CN"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title=""/>
          <p:cNvSpPr/>
          <p:nvPr>
            <p:custDataLst>
              <p:tags r:id="rId13"/>
            </p:custDataLst>
          </p:nvPr>
        </p:nvSpPr>
        <p:spPr>
          <a:xfrm>
            <a:off x="4385130" y="5108738"/>
            <a:ext cx="646331" cy="646331"/>
          </a:xfrm>
          <a:prstGeom prst="rect">
            <a:avLst/>
          </a:prstGeom>
        </p:spPr>
        <p:txBody>
          <a:bodyPr wrap="none">
            <a:spAutoFit/>
          </a:bodyPr>
          <a:lstStyle/>
          <a:p>
            <a:r>
              <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15" title=""/>
          <p:cNvSpPr txBox="1"/>
          <p:nvPr>
            <p:custDataLst>
              <p:tags r:id="rId14"/>
            </p:custDataLst>
          </p:nvPr>
        </p:nvSpPr>
        <p:spPr>
          <a:xfrm>
            <a:off x="4922241" y="5015299"/>
            <a:ext cx="1052374" cy="646331"/>
          </a:xfrm>
          <a:prstGeom prst="rect">
            <a:avLst/>
          </a:prstGeom>
          <a:noFill/>
        </p:spPr>
        <p:txBody>
          <a:bodyPr wrap="square" rtlCol="0">
            <a:spAutoFit/>
          </a:bodyPr>
          <a:lstStyle/>
          <a:p>
            <a:r>
              <a:rPr lang="en-US" altLang="zh-CN" sz="36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sz="36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排</a:t>
            </a:r>
            <a:endParaRPr lang="zh-CN" altLang="en-US"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title=""/>
          <p:cNvSpPr/>
          <p:nvPr>
            <p:custDataLst>
              <p:tags r:id="rId15"/>
            </p:custDataLst>
          </p:nvPr>
        </p:nvSpPr>
        <p:spPr>
          <a:xfrm>
            <a:off x="3806821" y="5062018"/>
            <a:ext cx="880369" cy="646331"/>
          </a:xfrm>
          <a:prstGeom prst="rect">
            <a:avLst/>
          </a:prstGeom>
        </p:spPr>
        <p:txBody>
          <a:bodyPr wrap="none">
            <a:spAutoFit/>
          </a:bodyPr>
          <a:lstStyle/>
          <a:p>
            <a:r>
              <a:rPr lang="en-US" altLang="zh-CN" sz="3600" b="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g</a:t>
            </a:r>
            <a:endParaRPr lang="zh-CN" altLang="en-US"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title=""/>
          <p:cNvSpPr/>
          <p:nvPr>
            <p:custDataLst>
              <p:tags r:id="rId16"/>
            </p:custDataLst>
          </p:nvPr>
        </p:nvSpPr>
        <p:spPr>
          <a:xfrm>
            <a:off x="5641158" y="5108737"/>
            <a:ext cx="880369" cy="646331"/>
          </a:xfrm>
          <a:prstGeom prst="rect">
            <a:avLst/>
          </a:prstGeom>
        </p:spPr>
        <p:txBody>
          <a:bodyPr wrap="none">
            <a:spAutoFit/>
          </a:bodyPr>
          <a:lstStyle/>
          <a:p>
            <a:r>
              <a:rPr lang="en-US" altLang="zh-CN" sz="3600" b="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g</a:t>
            </a:r>
            <a:endParaRPr lang="zh-CN" altLang="en-US"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Box 15" title=""/>
          <p:cNvSpPr txBox="1"/>
          <p:nvPr>
            <p:custDataLst>
              <p:tags r:id="rId17"/>
            </p:custDataLst>
          </p:nvPr>
        </p:nvSpPr>
        <p:spPr>
          <a:xfrm>
            <a:off x="6319098" y="5108736"/>
            <a:ext cx="1205362" cy="646331"/>
          </a:xfrm>
          <a:prstGeom prst="rect">
            <a:avLst/>
          </a:prstGeom>
          <a:noFill/>
        </p:spPr>
        <p:txBody>
          <a:bodyPr wrap="square" rtlCol="0">
            <a:spAutoFit/>
          </a:bodyPr>
          <a:lstStyle/>
          <a:p>
            <a:r>
              <a:rPr lang="en-US" altLang="zh-CN"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3600" b="1" baseline="-2500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排</a:t>
            </a:r>
            <a:endParaRPr lang="zh-CN" altLang="en-US" sz="3600" b="1">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5" title=""/>
          <p:cNvSpPr txBox="1"/>
          <p:nvPr>
            <p:custDataLst>
              <p:tags r:id="rId18"/>
            </p:custDataLst>
          </p:nvPr>
        </p:nvSpPr>
        <p:spPr>
          <a:xfrm>
            <a:off x="1124985" y="5108735"/>
            <a:ext cx="1297322" cy="646331"/>
          </a:xfrm>
          <a:prstGeom prst="rect">
            <a:avLst/>
          </a:prstGeom>
          <a:noFill/>
        </p:spPr>
        <p:txBody>
          <a:bodyPr wrap="square" rtlCol="0">
            <a:spAutoFit/>
          </a:bodyPr>
          <a:lstStyle/>
          <a:p>
            <a:r>
              <a:rPr lang="en-US" altLang="zh-CN" sz="3600" b="1" i="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3600" b="1" baseline="-2500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浮</a:t>
            </a:r>
            <a:r>
              <a:rPr lang="en-US" altLang="zh-CN" sz="3600" b="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600" b="1">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Rectangle 17" title=""/>
          <p:cNvSpPr>
            <a:spLocks noChangeArrowheads="1"/>
          </p:cNvSpPr>
          <p:nvPr>
            <p:custDataLst>
              <p:tags r:id="rId19"/>
            </p:custDataLst>
          </p:nvPr>
        </p:nvSpPr>
        <p:spPr bwMode="auto">
          <a:xfrm>
            <a:off x="530274" y="3532109"/>
            <a:ext cx="6793643" cy="646331"/>
          </a:xfrm>
          <a:prstGeom prst="rect">
            <a:avLst/>
          </a:prstGeom>
          <a:noFill/>
          <a:ln w="28575">
            <a:noFill/>
            <a:miter lim="800000"/>
          </a:ln>
          <a:effectLst/>
          <a:extLst>
            <a:ext uri="{909E8E84-426E-40DD-AFC4-6F175D3DCCD1}">
              <a14:hiddenFill xmlns:a14="http://schemas.microsoft.com/office/drawing/2010/main">
                <a:gradFill rotWithShape="1">
                  <a:gsLst>
                    <a:gs pos="0">
                      <a:srgbClr val="FFD7AF"/>
                    </a:gs>
                    <a:gs pos="100000">
                      <a:srgbClr val="FFB469"/>
                    </a:gs>
                  </a:gsLst>
                  <a:lin ang="5400000" scaled="1"/>
                </a:gra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a:lnSpc>
                <a:spcPct val="120000"/>
              </a:lnSpc>
            </a:pP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等效于加入</a:t>
            </a:r>
            <a:r>
              <a:rPr lang="en-US" altLang="zh-CN" sz="30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排</a:t>
            </a:r>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体积的同种液体。</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20" title=""/>
          <p:cNvGrpSpPr/>
          <p:nvPr>
            <p:custDataLst>
              <p:tags r:id="rId20"/>
            </p:custDataLst>
          </p:nvPr>
        </p:nvGrpSpPr>
        <p:grpSpPr>
          <a:xfrm>
            <a:off x="9139498" y="2548619"/>
            <a:ext cx="1448669" cy="2648463"/>
            <a:chOff x="8859330" y="3527596"/>
            <a:chExt cx="1448669" cy="2648463"/>
          </a:xfrm>
        </p:grpSpPr>
        <p:cxnSp>
          <p:nvCxnSpPr>
            <p:cNvPr id="22" name="直接箭头连接符 21"/>
            <p:cNvCxnSpPr/>
            <p:nvPr>
              <p:custDataLst>
                <p:tags r:id="rId21"/>
              </p:custDataLst>
            </p:nvPr>
          </p:nvCxnSpPr>
          <p:spPr>
            <a:xfrm flipH="1">
              <a:off x="9652450" y="4870016"/>
              <a:ext cx="0" cy="1134754"/>
            </a:xfrm>
            <a:prstGeom prst="straightConnector1">
              <a:avLst/>
            </a:prstGeom>
            <a:ln w="57150">
              <a:solidFill>
                <a:schemeClr val="bg1"/>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nvGrpSpPr>
            <p:cNvPr id="23" name="组合 22"/>
            <p:cNvGrpSpPr/>
            <p:nvPr>
              <p:custDataLst>
                <p:tags r:id="rId22"/>
              </p:custDataLst>
            </p:nvPr>
          </p:nvGrpSpPr>
          <p:grpSpPr>
            <a:xfrm>
              <a:off x="9652251" y="3643675"/>
              <a:ext cx="10672" cy="1909234"/>
              <a:chOff x="5874031" y="3693757"/>
              <a:chExt cx="9515" cy="1909234"/>
            </a:xfrm>
          </p:grpSpPr>
          <p:cxnSp>
            <p:nvCxnSpPr>
              <p:cNvPr id="28" name="直接箭头连接符 27"/>
              <p:cNvCxnSpPr/>
              <p:nvPr>
                <p:custDataLst>
                  <p:tags r:id="rId23"/>
                </p:custDataLst>
              </p:nvPr>
            </p:nvCxnSpPr>
            <p:spPr>
              <a:xfrm flipH="1" flipV="1">
                <a:off x="5874031" y="3693757"/>
                <a:ext cx="4804" cy="1105700"/>
              </a:xfrm>
              <a:prstGeom prst="straightConnector1">
                <a:avLst/>
              </a:prstGeom>
              <a:ln w="57150">
                <a:solidFill>
                  <a:schemeClr val="bg1"/>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24"/>
                </p:custDataLst>
              </p:nvPr>
            </p:nvCxnSpPr>
            <p:spPr>
              <a:xfrm flipH="1">
                <a:off x="5874031" y="4813304"/>
                <a:ext cx="9515" cy="789687"/>
              </a:xfrm>
              <a:prstGeom prst="straightConnector1">
                <a:avLst/>
              </a:prstGeom>
              <a:ln w="57150">
                <a:solidFill>
                  <a:schemeClr val="bg1"/>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pSp>
        <p:graphicFrame>
          <p:nvGraphicFramePr>
            <p:cNvPr id="24" name="对象 23"/>
            <p:cNvGraphicFramePr>
              <a:graphicFrameLocks noChangeAspect="1"/>
            </p:cNvGraphicFramePr>
            <p:nvPr>
              <p:custDataLst>
                <p:tags r:id="rId25"/>
              </p:custDataLst>
            </p:nvPr>
          </p:nvGraphicFramePr>
          <p:xfrm>
            <a:off x="9698165" y="5596256"/>
            <a:ext cx="581838" cy="579803"/>
          </p:xfrm>
          <a:graphic>
            <a:graphicData uri="http://schemas.openxmlformats.org/presentationml/2006/ole">
              <mc:AlternateContent>
                <mc:Choice xmlns:v="urn:schemas-microsoft-com:vml" Requires="v">
                  <p:oleObj spid="_x0000_s1048" name="Equation" r:id="rId26" imgW="5791200" imgH="5791200" progId="Equation.DSMT4">
                    <p:embed/>
                  </p:oleObj>
                </mc:Choice>
                <mc:Fallback>
                  <p:oleObj name="Equation" r:id="rId26" imgW="5791200" imgH="5791200" progId="Equation.DSMT4">
                    <p:embed/>
                    <p:pic>
                      <p:nvPicPr>
                        <p:cNvPr id="0" name="OLE substitute image"/>
                        <p:cNvPicPr/>
                        <p:nvPr/>
                      </p:nvPicPr>
                      <p:blipFill>
                        <a:blip r:embed="rId27"/>
                        <a:stretch>
                          <a:fillRect/>
                        </a:stretch>
                      </p:blipFill>
                      <p:spPr>
                        <a:xfrm>
                          <a:off x="9698165" y="5596256"/>
                          <a:ext cx="581838" cy="579803"/>
                        </a:xfrm>
                        <a:prstGeom prst="rect">
                          <a:avLst/>
                        </a:prstGeom>
                        <a:noFill/>
                      </p:spPr>
                    </p:pic>
                  </p:oleObj>
                </mc:Fallback>
              </mc:AlternateContent>
            </a:graphicData>
          </a:graphic>
        </p:graphicFrame>
        <p:graphicFrame>
          <p:nvGraphicFramePr>
            <p:cNvPr id="25" name="对象 24"/>
            <p:cNvGraphicFramePr>
              <a:graphicFrameLocks noChangeAspect="1"/>
            </p:cNvGraphicFramePr>
            <p:nvPr>
              <p:custDataLst>
                <p:tags r:id="rId28"/>
              </p:custDataLst>
            </p:nvPr>
          </p:nvGraphicFramePr>
          <p:xfrm>
            <a:off x="9757136" y="5108870"/>
            <a:ext cx="550863" cy="547687"/>
          </p:xfrm>
          <a:graphic>
            <a:graphicData uri="http://schemas.openxmlformats.org/presentationml/2006/ole">
              <mc:AlternateContent>
                <mc:Choice xmlns:v="urn:schemas-microsoft-com:vml" Requires="v">
                  <p:oleObj spid="_x0000_s1049" name="Equation" r:id="rId29" imgW="5486400" imgH="5486400" progId="Equation.DSMT4">
                    <p:embed/>
                  </p:oleObj>
                </mc:Choice>
                <mc:Fallback>
                  <p:oleObj name="Equation" r:id="rId29" imgW="5486400" imgH="5486400" progId="Equation.DSMT4">
                    <p:embed/>
                    <p:pic>
                      <p:nvPicPr>
                        <p:cNvPr id="0" name="OLE substitute image"/>
                        <p:cNvPicPr/>
                        <p:nvPr/>
                      </p:nvPicPr>
                      <p:blipFill>
                        <a:blip r:embed="rId30"/>
                        <a:stretch>
                          <a:fillRect/>
                        </a:stretch>
                      </p:blipFill>
                      <p:spPr>
                        <a:xfrm>
                          <a:off x="9757136" y="5108870"/>
                          <a:ext cx="550863" cy="547687"/>
                        </a:xfrm>
                        <a:prstGeom prst="rect">
                          <a:avLst/>
                        </a:prstGeom>
                        <a:noFill/>
                      </p:spPr>
                    </p:pic>
                  </p:oleObj>
                </mc:Fallback>
              </mc:AlternateContent>
            </a:graphicData>
          </a:graphic>
        </p:graphicFrame>
        <p:graphicFrame>
          <p:nvGraphicFramePr>
            <p:cNvPr id="26" name="对象 25"/>
            <p:cNvGraphicFramePr>
              <a:graphicFrameLocks noChangeAspect="1"/>
            </p:cNvGraphicFramePr>
            <p:nvPr>
              <p:custDataLst>
                <p:tags r:id="rId31"/>
              </p:custDataLst>
            </p:nvPr>
          </p:nvGraphicFramePr>
          <p:xfrm>
            <a:off x="8859330" y="3527596"/>
            <a:ext cx="777323" cy="817644"/>
          </p:xfrm>
          <a:graphic>
            <a:graphicData uri="http://schemas.openxmlformats.org/presentationml/2006/ole">
              <mc:AlternateContent>
                <mc:Choice xmlns:v="urn:schemas-microsoft-com:vml" Requires="v">
                  <p:oleObj spid="_x0000_s1050" name="Equation" r:id="rId32" imgW="5486400" imgH="5791200" progId="Equation.DSMT4">
                    <p:embed/>
                  </p:oleObj>
                </mc:Choice>
                <mc:Fallback>
                  <p:oleObj name="Equation" r:id="rId32" imgW="5486400" imgH="5791200" progId="Equation.DSMT4">
                    <p:embed/>
                    <p:pic>
                      <p:nvPicPr>
                        <p:cNvPr id="0" name="OLE substitute image"/>
                        <p:cNvPicPr/>
                        <p:nvPr/>
                      </p:nvPicPr>
                      <p:blipFill>
                        <a:blip r:embed="rId33"/>
                        <a:stretch>
                          <a:fillRect/>
                        </a:stretch>
                      </p:blipFill>
                      <p:spPr>
                        <a:xfrm>
                          <a:off x="8859330" y="3527596"/>
                          <a:ext cx="777323" cy="817644"/>
                        </a:xfrm>
                        <a:prstGeom prst="rect">
                          <a:avLst/>
                        </a:prstGeom>
                        <a:noFill/>
                      </p:spPr>
                    </p:pic>
                  </p:oleObj>
                </mc:Fallback>
              </mc:AlternateContent>
            </a:graphicData>
          </a:graphic>
        </p:graphicFrame>
        <p:sp>
          <p:nvSpPr>
            <p:cNvPr id="27" name="椭圆 26"/>
            <p:cNvSpPr/>
            <p:nvPr>
              <p:custDataLst>
                <p:tags r:id="rId34"/>
              </p:custDataLst>
            </p:nvPr>
          </p:nvSpPr>
          <p:spPr>
            <a:xfrm rot="5400000">
              <a:off x="9588365" y="4760619"/>
              <a:ext cx="168771" cy="168771"/>
            </a:xfrm>
            <a:prstGeom prst="ellipse">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rgbClr val="FFC000"/>
                </a:solidFill>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1352"/>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6" presetClass="entr" presetSubtype="42"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Horizontal)">
                                      <p:cBhvr>
                                        <p:cTn id="11" dur="500"/>
                                        <p:tgtEl>
                                          <p:spTgt spid="21"/>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1328"/>
                                        </p:tgtEl>
                                        <p:attrNameLst>
                                          <p:attrName>style.visibility</p:attrName>
                                        </p:attrNameLst>
                                      </p:cBhvr>
                                      <p:to>
                                        <p:strVal val="visible"/>
                                      </p:to>
                                    </p:set>
                                    <p:animEffect transition="in" filter="fade">
                                      <p:cBhvr>
                                        <p:cTn id="21" dur="500"/>
                                        <p:tgtEl>
                                          <p:spTgt spid="141328"/>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1329"/>
                                        </p:tgtEl>
                                        <p:attrNameLst>
                                          <p:attrName>style.visibility</p:attrName>
                                        </p:attrNameLst>
                                      </p:cBhvr>
                                      <p:to>
                                        <p:strVal val="visible"/>
                                      </p:to>
                                    </p:set>
                                    <p:animEffect transition="in" filter="fade">
                                      <p:cBhvr>
                                        <p:cTn id="26" dur="500"/>
                                        <p:tgtEl>
                                          <p:spTgt spid="141329"/>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8" grpId="0" animBg="1"/>
      <p:bldP spid="141329" grpId="0" animBg="1"/>
      <p:bldP spid="9" grpId="0" animBg="1"/>
      <p:bldP spid="16" grpId="0"/>
      <p:bldP spid="10" grpId="0"/>
      <p:bldP spid="11" grpId="0"/>
      <p:bldP spid="12" grpId="0"/>
      <p:bldP spid="13" grpId="0"/>
      <p:bldP spid="14" grpId="0"/>
      <p:bldP spid="15" grpId="0"/>
      <p:bldP spid="17" grpId="0"/>
      <p:bldP spid="19" grpId="0"/>
      <p:bldP spid="20" grpId="0"/>
      <p:bldP spid="18"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矩形 1" title=""/>
          <p:cNvSpPr/>
          <p:nvPr>
            <p:custDataLst>
              <p:tags r:id="rId4"/>
            </p:custDataLst>
          </p:nvPr>
        </p:nvSpPr>
        <p:spPr bwMode="auto">
          <a:xfrm>
            <a:off x="690282" y="1183341"/>
            <a:ext cx="10892118" cy="3558988"/>
          </a:xfrm>
          <a:prstGeom prst="rect">
            <a:avLst/>
          </a:prstGeom>
          <a:noFill/>
          <a:ln w="28575">
            <a:noFill/>
            <a:miter lim="800000"/>
          </a:ln>
          <a:effectLst/>
          <a:extLst>
            <a:ext uri="{909E8E84-426E-40DD-AFC4-6F175D3DCCD1}">
              <a14:hiddenFill xmlns:a14="http://schemas.microsoft.com/office/drawing/2010/main">
                <a:gradFill rotWithShape="1">
                  <a:gsLst>
                    <a:gs pos="0">
                      <a:srgbClr val="FFD7AF"/>
                    </a:gs>
                    <a:gs pos="100000">
                      <a:srgbClr val="FFB469"/>
                    </a:gs>
                  </a:gsLst>
                  <a:lin ang="5400000" scaled="1"/>
                </a:gra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rtlCol="0" anchor="ctr">
            <a:spAutoFit/>
          </a:bodyPr>
          <a:lstStyle/>
          <a:p>
            <a:pPr algn="l">
              <a:lnSpc>
                <a:spcPct val="120000"/>
              </a:lnSpc>
            </a:pPr>
            <a:endParaRPr lang="zh-CN" altLang="en-US" sz="3000" b="1">
              <a:latin typeface="Times New Roman" panose="02020603050405020304" pitchFamily="18" charset="0"/>
              <a:cs typeface="Times New Roman" panose="02020603050405020304" pitchFamily="18" charset="0"/>
            </a:endParaRPr>
          </a:p>
        </p:txBody>
      </p:sp>
      <p:grpSp>
        <p:nvGrpSpPr>
          <p:cNvPr id="4" name="组合 3" title=""/>
          <p:cNvGrpSpPr/>
          <p:nvPr>
            <p:custDataLst>
              <p:tags r:id="rId5"/>
            </p:custDataLst>
          </p:nvPr>
        </p:nvGrpSpPr>
        <p:grpSpPr>
          <a:xfrm>
            <a:off x="546847" y="1272989"/>
            <a:ext cx="11275039" cy="2897795"/>
            <a:chOff x="546847" y="1272989"/>
            <a:chExt cx="10892117" cy="2935118"/>
          </a:xfrm>
          <a:solidFill>
            <a:schemeClr val="accent1">
              <a:alpha val="15000"/>
            </a:schemeClr>
          </a:solidFill>
        </p:grpSpPr>
        <p:sp>
          <p:nvSpPr>
            <p:cNvPr id="22" name="文本框 21"/>
            <p:cNvSpPr txBox="1"/>
            <p:nvPr>
              <p:custDataLst>
                <p:tags r:id="rId6"/>
              </p:custDataLst>
            </p:nvPr>
          </p:nvSpPr>
          <p:spPr>
            <a:xfrm>
              <a:off x="4667418" y="1361757"/>
              <a:ext cx="1843810" cy="584775"/>
            </a:xfrm>
            <a:prstGeom prst="rect">
              <a:avLst/>
            </a:prstGeom>
            <a:grp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4</a:t>
              </a:r>
              <a:r>
                <a:rPr kumimoji="0" lang="zh-CN" altLang="en-US"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次测量</a:t>
              </a:r>
              <a:endPar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3" name="矩形 2"/>
            <p:cNvSpPr/>
            <p:nvPr>
              <p:custDataLst>
                <p:tags r:id="rId7"/>
              </p:custDataLst>
            </p:nvPr>
          </p:nvSpPr>
          <p:spPr bwMode="auto">
            <a:xfrm>
              <a:off x="546847" y="1272989"/>
              <a:ext cx="10892117" cy="2935118"/>
            </a:xfrm>
            <a:prstGeom prst="rect">
              <a:avLst/>
            </a:prstGeom>
            <a:grpFill/>
            <a:ln w="28575">
              <a:solidFill>
                <a:srgbClr val="7030A0"/>
              </a:solidFill>
              <a:prstDash val="dash"/>
              <a:miter lim="800000"/>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rtlCol="0" anchor="ctr">
              <a:spAutoFit/>
            </a:bodyPr>
            <a:lstStyle/>
            <a:p>
              <a:pPr algn="l">
                <a:lnSpc>
                  <a:spcPct val="120000"/>
                </a:lnSpc>
              </a:pPr>
              <a:endParaRPr lang="zh-CN" altLang="en-US" sz="3000" b="1">
                <a:latin typeface="Times New Roman" panose="02020603050405020304" pitchFamily="18" charset="0"/>
                <a:cs typeface="Times New Roman" panose="02020603050405020304" pitchFamily="18" charset="0"/>
              </a:endParaRPr>
            </a:p>
          </p:txBody>
        </p:sp>
      </p:grpSp>
      <p:grpSp>
        <p:nvGrpSpPr>
          <p:cNvPr id="10" name="组合 9" title=""/>
          <p:cNvGrpSpPr/>
          <p:nvPr>
            <p:custDataLst>
              <p:tags r:id="rId8"/>
            </p:custDataLst>
          </p:nvPr>
        </p:nvGrpSpPr>
        <p:grpSpPr>
          <a:xfrm>
            <a:off x="379354" y="5094514"/>
            <a:ext cx="7402378" cy="1419994"/>
            <a:chOff x="379354" y="5094514"/>
            <a:chExt cx="7402378" cy="1419994"/>
          </a:xfrm>
          <a:solidFill>
            <a:schemeClr val="accent6">
              <a:alpha val="11000"/>
            </a:schemeClr>
          </a:solidFill>
        </p:grpSpPr>
        <p:sp>
          <p:nvSpPr>
            <p:cNvPr id="28" name="文本框 27"/>
            <p:cNvSpPr txBox="1"/>
            <p:nvPr>
              <p:custDataLst>
                <p:tags r:id="rId9"/>
              </p:custDataLst>
            </p:nvPr>
          </p:nvSpPr>
          <p:spPr>
            <a:xfrm>
              <a:off x="3116960" y="5822155"/>
              <a:ext cx="1945823" cy="584775"/>
            </a:xfrm>
            <a:prstGeom prst="rect">
              <a:avLst/>
            </a:prstGeom>
            <a:grp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2</a:t>
              </a:r>
              <a:r>
                <a:rPr kumimoji="0" lang="zh-CN" altLang="en-US"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次计算</a:t>
              </a:r>
              <a:endPar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7" name="矩形 6"/>
            <p:cNvSpPr/>
            <p:nvPr>
              <p:custDataLst>
                <p:tags r:id="rId10"/>
              </p:custDataLst>
            </p:nvPr>
          </p:nvSpPr>
          <p:spPr bwMode="auto">
            <a:xfrm>
              <a:off x="379354" y="5094514"/>
              <a:ext cx="7402378" cy="1419994"/>
            </a:xfrm>
            <a:prstGeom prst="rect">
              <a:avLst/>
            </a:prstGeom>
            <a:grpFill/>
            <a:ln w="28575">
              <a:solidFill>
                <a:srgbClr val="7030A0"/>
              </a:solidFill>
              <a:prstDash val="dash"/>
              <a:miter lim="800000"/>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rtlCol="0" anchor="ctr">
              <a:spAutoFit/>
            </a:bodyPr>
            <a:lstStyle/>
            <a:p>
              <a:pPr algn="l">
                <a:lnSpc>
                  <a:spcPct val="120000"/>
                </a:lnSpc>
              </a:pPr>
              <a:endParaRPr lang="zh-CN" altLang="en-US" sz="3000" b="1">
                <a:latin typeface="Times New Roman" panose="02020603050405020304" pitchFamily="18" charset="0"/>
                <a:cs typeface="Times New Roman" panose="02020603050405020304" pitchFamily="18" charset="0"/>
              </a:endParaRPr>
            </a:p>
          </p:txBody>
        </p:sp>
      </p:grpSp>
      <p:grpSp>
        <p:nvGrpSpPr>
          <p:cNvPr id="9" name="组合 8" title=""/>
          <p:cNvGrpSpPr/>
          <p:nvPr>
            <p:custDataLst>
              <p:tags r:id="rId11"/>
            </p:custDataLst>
          </p:nvPr>
        </p:nvGrpSpPr>
        <p:grpSpPr>
          <a:xfrm>
            <a:off x="7884277" y="5094514"/>
            <a:ext cx="4021584" cy="1419994"/>
            <a:chOff x="7884277" y="5094514"/>
            <a:chExt cx="4021584" cy="1419994"/>
          </a:xfrm>
          <a:solidFill>
            <a:srgbClr val="7030A0">
              <a:alpha val="9000"/>
            </a:srgbClr>
          </a:solidFill>
        </p:grpSpPr>
        <p:sp>
          <p:nvSpPr>
            <p:cNvPr id="33" name="文本框 32"/>
            <p:cNvSpPr txBox="1"/>
            <p:nvPr>
              <p:custDataLst>
                <p:tags r:id="rId12"/>
              </p:custDataLst>
            </p:nvPr>
          </p:nvSpPr>
          <p:spPr>
            <a:xfrm>
              <a:off x="8987641" y="5822156"/>
              <a:ext cx="1729490" cy="584775"/>
            </a:xfrm>
            <a:prstGeom prst="rect">
              <a:avLst/>
            </a:prstGeom>
            <a:grp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1</a:t>
              </a:r>
              <a:r>
                <a:rPr kumimoji="0" lang="zh-CN" altLang="en-US"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rPr>
                <a:t>次比较。</a:t>
              </a:r>
              <a:endParaRPr kumimoji="0" lang="en-US" altLang="zh-CN" sz="3200" b="1" i="0" u="none" strike="noStrike" kern="1200" cap="none" spc="0" normalizeH="0" baseline="0" noProof="0">
                <a:ln>
                  <a:noFill/>
                </a:ln>
                <a:solidFill>
                  <a:srgbClr val="FF0000"/>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
          <p:nvSpPr>
            <p:cNvPr id="8" name="矩形 7"/>
            <p:cNvSpPr/>
            <p:nvPr>
              <p:custDataLst>
                <p:tags r:id="rId13"/>
              </p:custDataLst>
            </p:nvPr>
          </p:nvSpPr>
          <p:spPr bwMode="auto">
            <a:xfrm>
              <a:off x="7884277" y="5094514"/>
              <a:ext cx="4021584" cy="1419994"/>
            </a:xfrm>
            <a:prstGeom prst="rect">
              <a:avLst/>
            </a:prstGeom>
            <a:grpFill/>
            <a:ln w="28575">
              <a:solidFill>
                <a:srgbClr val="7030A0"/>
              </a:solidFill>
              <a:prstDash val="dash"/>
              <a:miter lim="800000"/>
            </a:ln>
            <a:effectLst/>
            <a:extLs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rtlCol="0" anchor="ctr">
              <a:spAutoFit/>
            </a:bodyPr>
            <a:lstStyle/>
            <a:p>
              <a:pPr algn="l">
                <a:lnSpc>
                  <a:spcPct val="120000"/>
                </a:lnSpc>
              </a:pPr>
              <a:endParaRPr lang="zh-CN" altLang="en-US" sz="3000" b="1">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8963" name="Text Box 3" title=""/>
          <p:cNvSpPr txBox="1">
            <a:spLocks noChangeArrowheads="1"/>
          </p:cNvSpPr>
          <p:nvPr>
            <p:custDataLst>
              <p:tags r:id="rId3"/>
            </p:custDataLst>
          </p:nvPr>
        </p:nvSpPr>
        <p:spPr bwMode="auto">
          <a:xfrm>
            <a:off x="543115" y="2148422"/>
            <a:ext cx="2924213" cy="784830"/>
          </a:xfrm>
          <a:prstGeom prst="rect">
            <a:avLst/>
          </a:prstGeom>
        </p:spPr>
        <p:txBody>
          <a:bodyPr wrap="square">
            <a:spAutoFit/>
          </a:bodyPr>
          <a:lstStyle>
            <a:lvl1pPr indent="0">
              <a:lnSpc>
                <a:spcPct val="150000"/>
              </a:lnSpc>
              <a:spcBef>
                <a:spcPts val="1000"/>
              </a:spcBef>
              <a:buFont typeface="Arial" panose="020b0604020202020204" pitchFamily="34" charset="0"/>
              <a:buNone/>
              <a:defRPr sz="3000" b="1">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2.</a:t>
            </a:r>
            <a:r>
              <a:rPr lang="zh-CN" altLang="en-US">
                <a:latin typeface="Times New Roman" panose="02020603050405020304" pitchFamily="18" charset="0"/>
                <a:ea typeface="宋体" panose="02010600030101010101" pitchFamily="2" charset="-122"/>
                <a:cs typeface="Times New Roman" panose="02020603050405020304" pitchFamily="18" charset="0"/>
              </a:rPr>
              <a:t>表达式：</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8964" name="Text Box 4" title=""/>
          <p:cNvSpPr txBox="1">
            <a:spLocks noChangeArrowheads="1"/>
          </p:cNvSpPr>
          <p:nvPr>
            <p:custDataLst>
              <p:tags r:id="rId4"/>
            </p:custDataLst>
          </p:nvPr>
        </p:nvSpPr>
        <p:spPr bwMode="auto">
          <a:xfrm>
            <a:off x="543115" y="3149848"/>
            <a:ext cx="2400430" cy="784830"/>
          </a:xfrm>
          <a:prstGeom prst="rect">
            <a:avLst/>
          </a:prstGeom>
        </p:spPr>
        <p:txBody>
          <a:bodyPr wrap="square">
            <a:spAutoFit/>
          </a:bodyPr>
          <a:lstStyle>
            <a:lvl1pPr indent="0">
              <a:lnSpc>
                <a:spcPct val="150000"/>
              </a:lnSpc>
              <a:spcBef>
                <a:spcPts val="1000"/>
              </a:spcBef>
              <a:buFont typeface="Arial" panose="020b0604020202020204" pitchFamily="34" charset="0"/>
              <a:buNone/>
              <a:defRPr sz="3000" b="1">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3.</a:t>
            </a:r>
            <a:r>
              <a:rPr lang="zh-CN" altLang="en-US">
                <a:latin typeface="Times New Roman" panose="02020603050405020304" pitchFamily="18" charset="0"/>
                <a:ea typeface="宋体" panose="02010600030101010101" pitchFamily="2" charset="-122"/>
                <a:cs typeface="Times New Roman" panose="02020603050405020304" pitchFamily="18" charset="0"/>
              </a:rPr>
              <a:t>适用范围：</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8965" name="Text Box 5" title=""/>
          <p:cNvSpPr txBox="1">
            <a:spLocks noChangeArrowheads="1"/>
          </p:cNvSpPr>
          <p:nvPr>
            <p:custDataLst>
              <p:tags r:id="rId5"/>
            </p:custDataLst>
          </p:nvPr>
        </p:nvSpPr>
        <p:spPr bwMode="auto">
          <a:xfrm>
            <a:off x="543115" y="4381488"/>
            <a:ext cx="1808162" cy="784830"/>
          </a:xfrm>
          <a:prstGeom prst="rect">
            <a:avLst/>
          </a:prstGeom>
        </p:spPr>
        <p:txBody>
          <a:bodyPr wrap="square">
            <a:spAutoFit/>
          </a:bodyPr>
          <a:lstStyle>
            <a:lvl1pPr indent="0">
              <a:lnSpc>
                <a:spcPct val="150000"/>
              </a:lnSpc>
              <a:spcBef>
                <a:spcPts val="1000"/>
              </a:spcBef>
              <a:buFont typeface="Arial" panose="020b0604020202020204" pitchFamily="34" charset="0"/>
              <a:buNone/>
              <a:defRPr sz="3000" b="1">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a:latin typeface="Times New Roman" panose="02020603050405020304" pitchFamily="18" charset="0"/>
                <a:ea typeface="宋体" panose="02010600030101010101" pitchFamily="2" charset="-122"/>
                <a:cs typeface="Times New Roman" panose="02020603050405020304" pitchFamily="18" charset="0"/>
              </a:rPr>
              <a:t>4.</a:t>
            </a:r>
            <a:r>
              <a:rPr lang="zh-CN" altLang="en-US">
                <a:latin typeface="Times New Roman" panose="02020603050405020304" pitchFamily="18" charset="0"/>
                <a:ea typeface="宋体" panose="02010600030101010101" pitchFamily="2" charset="-122"/>
                <a:cs typeface="Times New Roman" panose="02020603050405020304" pitchFamily="18" charset="0"/>
              </a:rPr>
              <a:t>导出式：</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68966" name="Group 6" title=""/>
          <p:cNvGrpSpPr/>
          <p:nvPr>
            <p:custDataLst>
              <p:tags r:id="rId6"/>
            </p:custDataLst>
          </p:nvPr>
        </p:nvGrpSpPr>
        <p:grpSpPr>
          <a:xfrm>
            <a:off x="9265451" y="1549056"/>
            <a:ext cx="2239064" cy="3793722"/>
            <a:chOff x="8456" y="4165"/>
            <a:chExt cx="2908" cy="4984"/>
          </a:xfrm>
        </p:grpSpPr>
        <p:pic>
          <p:nvPicPr>
            <p:cNvPr id="168967" name="Picture 112" descr="8-29-2"/>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8456" y="4165"/>
              <a:ext cx="2908"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8" name="AutoShape 8"/>
            <p:cNvSpPr>
              <a:spLocks noChangeArrowheads="1"/>
            </p:cNvSpPr>
            <p:nvPr>
              <p:custDataLst>
                <p:tags r:id="rId9"/>
              </p:custDataLst>
            </p:nvPr>
          </p:nvSpPr>
          <p:spPr bwMode="auto">
            <a:xfrm flipV="1">
              <a:off x="10323" y="8160"/>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latin typeface="Times New Roman" panose="02020603050405020304" pitchFamily="18" charset="0"/>
                <a:cs typeface="Times New Roman" panose="02020603050405020304" pitchFamily="18" charset="0"/>
              </a:endParaRPr>
            </a:p>
          </p:txBody>
        </p:sp>
      </p:grpSp>
      <p:sp>
        <p:nvSpPr>
          <p:cNvPr id="2" name="文本占位符 1" title=""/>
          <p:cNvSpPr>
            <a:spLocks noGrp="1"/>
          </p:cNvSpPr>
          <p:nvPr>
            <p:ph type="body" sz="quarter" idx="4294967295"/>
            <p:custDataLst>
              <p:tags r:id="rId10"/>
            </p:custDataLst>
          </p:nvPr>
        </p:nvSpPr>
        <p:spPr>
          <a:xfrm>
            <a:off x="543115" y="712278"/>
            <a:ext cx="11810619" cy="1477328"/>
          </a:xfrm>
          <a:prstGeom prst="rect">
            <a:avLst/>
          </a:prstGeom>
        </p:spPr>
        <p:txBody>
          <a:bodyPr wrap="square">
            <a:spAutoFit/>
          </a:bodyPr>
          <a:lstStyle/>
          <a:p>
            <a:pPr marL="0" indent="0">
              <a:lnSpc>
                <a:spcPct val="150000"/>
              </a:lnSpc>
              <a:buNone/>
            </a:pPr>
            <a:r>
              <a:rPr lang="en-US" altLang="zh-CN" sz="3000" b="1">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内容：浸在液体中的物体受到向上的浮力，浮力的大小等于它排开液体所受的重力。</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 Box 4" title=""/>
          <p:cNvSpPr txBox="1">
            <a:spLocks noChangeArrowheads="1"/>
          </p:cNvSpPr>
          <p:nvPr>
            <p:custDataLst>
              <p:tags r:id="rId11"/>
            </p:custDataLst>
          </p:nvPr>
        </p:nvSpPr>
        <p:spPr bwMode="auto">
          <a:xfrm>
            <a:off x="2811725" y="3271449"/>
            <a:ext cx="24004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a:spcBef>
                <a:spcPct val="50000"/>
              </a:spcBef>
            </a:pPr>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液体和气体</a:t>
            </a:r>
            <a:endParaRPr lang="zh-CN" altLang="en-US" sz="30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4" name="对象 13" title=""/>
          <p:cNvGraphicFramePr>
            <a:graphicFrameLocks noChangeAspect="1"/>
          </p:cNvGraphicFramePr>
          <p:nvPr>
            <p:custDataLst>
              <p:tags r:id="rId12"/>
            </p:custDataLst>
          </p:nvPr>
        </p:nvGraphicFramePr>
        <p:xfrm>
          <a:off x="2351277" y="2305959"/>
          <a:ext cx="1452563" cy="620713"/>
        </p:xfrm>
        <a:graphic>
          <a:graphicData uri="http://schemas.openxmlformats.org/presentationml/2006/ole">
            <mc:AlternateContent>
              <mc:Choice xmlns:v="urn:schemas-microsoft-com:vml" Requires="v">
                <p:oleObj spid="_x0000_s1051" name="Equation" r:id="rId13" imgW="13716000" imgH="5791200" progId="Equation.DSMT4">
                  <p:embed/>
                </p:oleObj>
              </mc:Choice>
              <mc:Fallback>
                <p:oleObj name="Equation" r:id="rId13" imgW="13716000" imgH="5791200" progId="Equation.DSMT4">
                  <p:embed/>
                  <p:pic>
                    <p:nvPicPr>
                      <p:cNvPr id="0" name="OLE substitute image"/>
                      <p:cNvPicPr/>
                      <p:nvPr/>
                    </p:nvPicPr>
                    <p:blipFill>
                      <a:blip r:embed="rId14"/>
                      <a:stretch>
                        <a:fillRect/>
                      </a:stretch>
                    </p:blipFill>
                    <p:spPr>
                      <a:xfrm>
                        <a:off x="2351277" y="2305959"/>
                        <a:ext cx="1452563" cy="620713"/>
                      </a:xfrm>
                      <a:prstGeom prst="rect">
                        <a:avLst/>
                      </a:prstGeom>
                      <a:noFill/>
                    </p:spPr>
                  </p:pic>
                </p:oleObj>
              </mc:Fallback>
            </mc:AlternateContent>
          </a:graphicData>
        </a:graphic>
      </p:graphicFrame>
      <p:graphicFrame>
        <p:nvGraphicFramePr>
          <p:cNvPr id="15" name="对象 14" title=""/>
          <p:cNvGraphicFramePr>
            <a:graphicFrameLocks noChangeAspect="1"/>
          </p:cNvGraphicFramePr>
          <p:nvPr>
            <p:custDataLst>
              <p:tags r:id="rId15"/>
            </p:custDataLst>
          </p:nvPr>
        </p:nvGraphicFramePr>
        <p:xfrm>
          <a:off x="5023494" y="2316773"/>
          <a:ext cx="1517650" cy="620713"/>
        </p:xfrm>
        <a:graphic>
          <a:graphicData uri="http://schemas.openxmlformats.org/presentationml/2006/ole">
            <mc:AlternateContent>
              <mc:Choice xmlns:v="urn:schemas-microsoft-com:vml" Requires="v">
                <p:oleObj spid="_x0000_s1052" name="Equation" r:id="rId16" imgW="14325600" imgH="5791200" progId="Equation.DSMT4">
                  <p:embed/>
                </p:oleObj>
              </mc:Choice>
              <mc:Fallback>
                <p:oleObj name="Equation" r:id="rId16" imgW="14325600" imgH="5791200" progId="Equation.DSMT4">
                  <p:embed/>
                  <p:pic>
                    <p:nvPicPr>
                      <p:cNvPr id="0" name="OLE substitute image"/>
                      <p:cNvPicPr/>
                      <p:nvPr/>
                    </p:nvPicPr>
                    <p:blipFill>
                      <a:blip r:embed="rId17"/>
                      <a:stretch>
                        <a:fillRect/>
                      </a:stretch>
                    </p:blipFill>
                    <p:spPr>
                      <a:xfrm>
                        <a:off x="5023494" y="2316773"/>
                        <a:ext cx="1517650" cy="620713"/>
                      </a:xfrm>
                      <a:prstGeom prst="rect">
                        <a:avLst/>
                      </a:prstGeom>
                      <a:noFill/>
                    </p:spPr>
                  </p:pic>
                </p:oleObj>
              </mc:Fallback>
            </mc:AlternateContent>
          </a:graphicData>
        </a:graphic>
      </p:graphicFrame>
      <p:graphicFrame>
        <p:nvGraphicFramePr>
          <p:cNvPr id="17" name="对象 16" title=""/>
          <p:cNvGraphicFramePr>
            <a:graphicFrameLocks noChangeAspect="1"/>
          </p:cNvGraphicFramePr>
          <p:nvPr>
            <p:custDataLst>
              <p:tags r:id="rId18"/>
            </p:custDataLst>
          </p:nvPr>
        </p:nvGraphicFramePr>
        <p:xfrm>
          <a:off x="3803840" y="2315021"/>
          <a:ext cx="1258888" cy="620712"/>
        </p:xfrm>
        <a:graphic>
          <a:graphicData uri="http://schemas.openxmlformats.org/presentationml/2006/ole">
            <mc:AlternateContent>
              <mc:Choice xmlns:v="urn:schemas-microsoft-com:vml" Requires="v">
                <p:oleObj spid="_x0000_s1053" name="Equation" r:id="rId19" imgW="11887200" imgH="5791200" progId="Equation.DSMT4">
                  <p:embed/>
                </p:oleObj>
              </mc:Choice>
              <mc:Fallback>
                <p:oleObj name="Equation" r:id="rId19" imgW="11887200" imgH="5791200" progId="Equation.DSMT4">
                  <p:embed/>
                  <p:pic>
                    <p:nvPicPr>
                      <p:cNvPr id="0" name="OLE substitute image"/>
                      <p:cNvPicPr/>
                      <p:nvPr/>
                    </p:nvPicPr>
                    <p:blipFill>
                      <a:blip r:embed="rId20"/>
                      <a:stretch>
                        <a:fillRect/>
                      </a:stretch>
                    </p:blipFill>
                    <p:spPr>
                      <a:xfrm>
                        <a:off x="3803840" y="2315021"/>
                        <a:ext cx="1258888" cy="620712"/>
                      </a:xfrm>
                      <a:prstGeom prst="rect">
                        <a:avLst/>
                      </a:prstGeom>
                      <a:noFill/>
                    </p:spPr>
                  </p:pic>
                </p:oleObj>
              </mc:Fallback>
            </mc:AlternateContent>
          </a:graphicData>
        </a:graphic>
      </p:graphicFrame>
      <p:graphicFrame>
        <p:nvGraphicFramePr>
          <p:cNvPr id="18" name="对象 17" title=""/>
          <p:cNvGraphicFramePr>
            <a:graphicFrameLocks noChangeAspect="1"/>
          </p:cNvGraphicFramePr>
          <p:nvPr>
            <p:custDataLst>
              <p:tags r:id="rId21"/>
            </p:custDataLst>
          </p:nvPr>
        </p:nvGraphicFramePr>
        <p:xfrm>
          <a:off x="2565809" y="4249385"/>
          <a:ext cx="1808162" cy="1208087"/>
        </p:xfrm>
        <a:graphic>
          <a:graphicData uri="http://schemas.openxmlformats.org/presentationml/2006/ole">
            <mc:AlternateContent>
              <mc:Choice xmlns:v="urn:schemas-microsoft-com:vml" Requires="v">
                <p:oleObj spid="_x0000_s1054" name="Equation" r:id="rId22" imgW="17068800" imgH="11277600" progId="Equation.DSMT4">
                  <p:embed/>
                </p:oleObj>
              </mc:Choice>
              <mc:Fallback>
                <p:oleObj name="Equation" r:id="rId22" imgW="17068800" imgH="11277600" progId="Equation.DSMT4">
                  <p:embed/>
                  <p:pic>
                    <p:nvPicPr>
                      <p:cNvPr id="0" name="OLE substitute image"/>
                      <p:cNvPicPr/>
                      <p:nvPr/>
                    </p:nvPicPr>
                    <p:blipFill>
                      <a:blip r:embed="rId23"/>
                      <a:stretch>
                        <a:fillRect/>
                      </a:stretch>
                    </p:blipFill>
                    <p:spPr>
                      <a:xfrm>
                        <a:off x="2565809" y="4249385"/>
                        <a:ext cx="1808162" cy="1208087"/>
                      </a:xfrm>
                      <a:prstGeom prst="rect">
                        <a:avLst/>
                      </a:prstGeom>
                      <a:noFill/>
                    </p:spPr>
                  </p:pic>
                </p:oleObj>
              </mc:Fallback>
            </mc:AlternateContent>
          </a:graphicData>
        </a:graphic>
      </p:graphicFrame>
      <p:graphicFrame>
        <p:nvGraphicFramePr>
          <p:cNvPr id="19" name="对象 18" title=""/>
          <p:cNvGraphicFramePr>
            <a:graphicFrameLocks noChangeAspect="1"/>
          </p:cNvGraphicFramePr>
          <p:nvPr>
            <p:custDataLst>
              <p:tags r:id="rId24"/>
            </p:custDataLst>
          </p:nvPr>
        </p:nvGraphicFramePr>
        <p:xfrm>
          <a:off x="4702743" y="4241684"/>
          <a:ext cx="1808162" cy="1208087"/>
        </p:xfrm>
        <a:graphic>
          <a:graphicData uri="http://schemas.openxmlformats.org/presentationml/2006/ole">
            <mc:AlternateContent>
              <mc:Choice xmlns:v="urn:schemas-microsoft-com:vml" Requires="v">
                <p:oleObj spid="_x0000_s1055" name="Equation" r:id="rId25" imgW="17068800" imgH="11277600" progId="Equation.DSMT4">
                  <p:embed/>
                </p:oleObj>
              </mc:Choice>
              <mc:Fallback>
                <p:oleObj name="Equation" r:id="rId25" imgW="17068800" imgH="11277600" progId="Equation.DSMT4">
                  <p:embed/>
                  <p:pic>
                    <p:nvPicPr>
                      <p:cNvPr id="0" name="OLE substitute image"/>
                      <p:cNvPicPr/>
                      <p:nvPr/>
                    </p:nvPicPr>
                    <p:blipFill>
                      <a:blip r:embed="rId26"/>
                      <a:stretch>
                        <a:fillRect/>
                      </a:stretch>
                    </p:blipFill>
                    <p:spPr>
                      <a:xfrm>
                        <a:off x="4702743" y="4241684"/>
                        <a:ext cx="1808162" cy="1208087"/>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fade">
                                      <p:cBhvr>
                                        <p:cTn id="7" dur="500"/>
                                        <p:tgtEl>
                                          <p:spTgt spid="16896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8964"/>
                                        </p:tgtEl>
                                        <p:attrNameLst>
                                          <p:attrName>style.visibility</p:attrName>
                                        </p:attrNameLst>
                                      </p:cBhvr>
                                      <p:to>
                                        <p:strVal val="visible"/>
                                      </p:to>
                                    </p:set>
                                    <p:animEffect transition="in" filter="fade">
                                      <p:cBhvr>
                                        <p:cTn id="27" dur="500"/>
                                        <p:tgtEl>
                                          <p:spTgt spid="16896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8965"/>
                                        </p:tgtEl>
                                        <p:attrNameLst>
                                          <p:attrName>style.visibility</p:attrName>
                                        </p:attrNameLst>
                                      </p:cBhvr>
                                      <p:to>
                                        <p:strVal val="visible"/>
                                      </p:to>
                                    </p:set>
                                    <p:animEffect transition="in" filter="fade">
                                      <p:cBhvr>
                                        <p:cTn id="37" dur="500"/>
                                        <p:tgtEl>
                                          <p:spTgt spid="168965"/>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P spid="168965" grpId="0"/>
      <p:bldP spid="1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44386" name="Text Box 2" title=""/>
          <p:cNvSpPr txBox="1">
            <a:spLocks noChangeArrowheads="1"/>
          </p:cNvSpPr>
          <p:nvPr>
            <p:custDataLst>
              <p:tags r:id="rId4"/>
            </p:custDataLst>
          </p:nvPr>
        </p:nvSpPr>
        <p:spPr bwMode="auto">
          <a:xfrm>
            <a:off x="608510" y="1761025"/>
            <a:ext cx="210400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eaLnBrk="1" hangingPunct="1">
              <a:lnSpc>
                <a:spcPct val="13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 浸入时，</a:t>
            </a:r>
            <a:endParaRPr kumimoji="1" lang="en-US" altLang="zh-CN"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title=""/>
          <p:cNvSpPr txBox="1"/>
          <p:nvPr>
            <p:custDataLst>
              <p:tags r:id="rId5"/>
            </p:custDataLst>
          </p:nvPr>
        </p:nvSpPr>
        <p:spPr>
          <a:xfrm>
            <a:off x="6369555" y="788590"/>
            <a:ext cx="4360951" cy="784830"/>
          </a:xfrm>
          <a:prstGeom prst="rect">
            <a:avLst/>
          </a:prstGeom>
          <a:noFill/>
        </p:spPr>
        <p:txBody>
          <a:bodyPr wrap="square">
            <a:spAutoFit/>
          </a:bodyPr>
          <a:lstStyle/>
          <a:p>
            <a:pPr eaLnBrk="1" hangingPunct="1">
              <a:lnSpc>
                <a:spcPct val="15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2. </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F</a:t>
            </a:r>
            <a:r>
              <a:rPr lang="zh-CN" altLang="en-US" sz="3000" b="1" baseline="-25000">
                <a:latin typeface="Times New Roman" panose="02020603050405020304" pitchFamily="18" charset="0"/>
                <a:ea typeface="宋体" panose="02010600030101010101" pitchFamily="2" charset="-122"/>
                <a:cs typeface="Times New Roman" panose="02020603050405020304" pitchFamily="18" charset="0"/>
              </a:rPr>
              <a:t>浮</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只与</a:t>
            </a:r>
            <a:r>
              <a:rPr kumimoji="1" lang="el-GR" altLang="zh-CN" sz="3000" b="1" i="1">
                <a:latin typeface="Times New Roman" panose="02020603050405020304" pitchFamily="18" charset="0"/>
                <a:ea typeface="宋体" panose="02010600030101010101" pitchFamily="2" charset="-122"/>
                <a:cs typeface="Times New Roman" panose="02020603050405020304" pitchFamily="18" charset="0"/>
              </a:rPr>
              <a:t>ρ</a:t>
            </a:r>
            <a:r>
              <a:rPr kumimoji="1" lang="zh-CN" altLang="en-US" sz="3000" b="1" baseline="-25000">
                <a:latin typeface="Times New Roman" panose="02020603050405020304" pitchFamily="18" charset="0"/>
                <a:ea typeface="宋体" panose="02010600030101010101" pitchFamily="2" charset="-122"/>
                <a:cs typeface="Times New Roman" panose="02020603050405020304" pitchFamily="18" charset="0"/>
              </a:rPr>
              <a:t>液</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3000" b="1" i="1">
                <a:latin typeface="Times New Roman" panose="02020603050405020304" pitchFamily="18" charset="0"/>
                <a:ea typeface="宋体" panose="02010600030101010101" pitchFamily="2" charset="-122"/>
                <a:cs typeface="Times New Roman" panose="02020603050405020304" pitchFamily="18" charset="0"/>
              </a:rPr>
              <a:t>V</a:t>
            </a:r>
            <a:r>
              <a:rPr kumimoji="1" lang="zh-CN" altLang="en-US" sz="3000" b="1" baseline="-25000">
                <a:latin typeface="Times New Roman" panose="02020603050405020304" pitchFamily="18" charset="0"/>
                <a:ea typeface="宋体" panose="02010600030101010101" pitchFamily="2" charset="-122"/>
                <a:cs typeface="Times New Roman" panose="02020603050405020304" pitchFamily="18" charset="0"/>
              </a:rPr>
              <a:t>排</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有关。</a:t>
            </a:r>
            <a:endParaRPr kumimoji="1"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1" title=""/>
          <p:cNvSpPr txBox="1"/>
          <p:nvPr>
            <p:custDataLst>
              <p:tags r:id="rId6"/>
            </p:custDataLst>
          </p:nvPr>
        </p:nvSpPr>
        <p:spPr>
          <a:xfrm>
            <a:off x="608510" y="869643"/>
            <a:ext cx="4049507" cy="553998"/>
          </a:xfrm>
          <a:prstGeom prst="rect">
            <a:avLst/>
          </a:prstGeom>
          <a:noFill/>
        </p:spPr>
        <p:txBody>
          <a:bodyPr wrap="none" rtlCol="0">
            <a:spAutoFit/>
          </a:bodyPr>
          <a:lstStyle/>
          <a:p>
            <a:r>
              <a:rPr lang="en-US" altLang="zh-CN" sz="3000" b="1">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单位统一为国际单位</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9" name="组合 18" title=""/>
          <p:cNvGrpSpPr/>
          <p:nvPr>
            <p:custDataLst>
              <p:tags r:id="rId7"/>
            </p:custDataLst>
          </p:nvPr>
        </p:nvGrpSpPr>
        <p:grpSpPr>
          <a:xfrm>
            <a:off x="1391587" y="3449351"/>
            <a:ext cx="2641862" cy="2780600"/>
            <a:chOff x="2203504" y="3575665"/>
            <a:chExt cx="2641862" cy="2780600"/>
          </a:xfrm>
        </p:grpSpPr>
        <p:grpSp>
          <p:nvGrpSpPr>
            <p:cNvPr id="13" name="xjhzja8"/>
            <p:cNvGrpSpPr/>
            <p:nvPr>
              <p:custDataLst>
                <p:tags r:id="rId8"/>
              </p:custDataLst>
            </p:nvPr>
          </p:nvGrpSpPr>
          <p:grpSpPr>
            <a:xfrm>
              <a:off x="2203504" y="3575665"/>
              <a:ext cx="2641862" cy="2780600"/>
              <a:chOff x="7740" y="816"/>
              <a:chExt cx="1739" cy="1890"/>
            </a:xfrm>
          </p:grpSpPr>
          <p:sp>
            <p:nvSpPr>
              <p:cNvPr id="14" name="AutoShape 7"/>
              <p:cNvSpPr>
                <a:spLocks noChangeArrowheads="1"/>
              </p:cNvSpPr>
              <p:nvPr>
                <p:custDataLst>
                  <p:tags r:id="rId9"/>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楷体" panose="02010609060101010101" charset="-122"/>
                  <a:ea typeface="楷体" panose="02010609060101010101" charset="-122"/>
                </a:endParaRPr>
              </a:p>
            </p:txBody>
          </p:sp>
          <p:sp>
            <p:nvSpPr>
              <p:cNvPr id="15" name="Freeform 8"/>
              <p:cNvSpPr>
                <a:spLocks noChangeArrowheads="1"/>
              </p:cNvSpPr>
              <p:nvPr>
                <p:custDataLst>
                  <p:tags r:id="rId10"/>
                </p:custDataLst>
              </p:nvPr>
            </p:nvSpPr>
            <p:spPr bwMode="auto">
              <a:xfrm>
                <a:off x="7740" y="816"/>
                <a:ext cx="1739"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楷体" panose="02010609060101010101" charset="-122"/>
                  <a:ea typeface="楷体" panose="02010609060101010101" charset="-122"/>
                </a:endParaRPr>
              </a:p>
            </p:txBody>
          </p:sp>
        </p:grpSp>
        <p:grpSp>
          <p:nvGrpSpPr>
            <p:cNvPr id="16" name="组合 15"/>
            <p:cNvGrpSpPr/>
            <p:nvPr>
              <p:custDataLst>
                <p:tags r:id="rId11"/>
              </p:custDataLst>
            </p:nvPr>
          </p:nvGrpSpPr>
          <p:grpSpPr>
            <a:xfrm>
              <a:off x="2545318" y="4317589"/>
              <a:ext cx="2187620" cy="2038675"/>
              <a:chOff x="8929509" y="2766677"/>
              <a:chExt cx="1177746" cy="1061495"/>
            </a:xfrm>
          </p:grpSpPr>
          <p:sp>
            <p:nvSpPr>
              <p:cNvPr id="17" name="矩形: 圆角 16"/>
              <p:cNvSpPr/>
              <p:nvPr>
                <p:custDataLst>
                  <p:tags r:id="rId12"/>
                </p:custDataLst>
              </p:nvPr>
            </p:nvSpPr>
            <p:spPr>
              <a:xfrm>
                <a:off x="8935407" y="2891045"/>
                <a:ext cx="1171848" cy="937127"/>
              </a:xfrm>
              <a:prstGeom prst="roundRect">
                <a:avLst>
                  <a:gd name="adj" fmla="val 121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13"/>
                </p:custDataLst>
              </p:nvPr>
            </p:nvSpPr>
            <p:spPr>
              <a:xfrm>
                <a:off x="8929509" y="2766677"/>
                <a:ext cx="1171848" cy="38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custDataLst>
                <p:tags r:id="rId14"/>
              </p:custDataLst>
            </p:nvPr>
          </p:nvSpPr>
          <p:spPr>
            <a:xfrm>
              <a:off x="2984453" y="3914691"/>
              <a:ext cx="1300480" cy="1153160"/>
            </a:xfrm>
            <a:prstGeom prst="rect">
              <a:avLst/>
            </a:prstGeom>
            <a:solidFill>
              <a:srgbClr val="02A3FD"/>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custDataLst>
                <p:tags r:id="rId15"/>
              </p:custDataLst>
            </p:nvPr>
          </p:nvCxnSpPr>
          <p:spPr>
            <a:xfrm>
              <a:off x="2545320" y="4317588"/>
              <a:ext cx="218762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0" name="对象 19"/>
            <p:cNvGraphicFramePr>
              <a:graphicFrameLocks noChangeAspect="1"/>
            </p:cNvGraphicFramePr>
            <p:nvPr>
              <p:custDataLst>
                <p:tags r:id="rId16"/>
              </p:custDataLst>
            </p:nvPr>
          </p:nvGraphicFramePr>
          <p:xfrm>
            <a:off x="3391048" y="4345456"/>
            <a:ext cx="714205" cy="809432"/>
          </p:xfrm>
          <a:graphic>
            <a:graphicData uri="http://schemas.openxmlformats.org/presentationml/2006/ole">
              <mc:AlternateContent>
                <mc:Choice xmlns:v="urn:schemas-microsoft-com:vml" Requires="v">
                  <p:oleObj spid="_x0000_s1056" name="Equation" r:id="rId17" imgW="5181600" imgH="5791200" progId="Equation.DSMT4">
                    <p:embed/>
                  </p:oleObj>
                </mc:Choice>
                <mc:Fallback>
                  <p:oleObj name="Equation" r:id="rId17" imgW="5181600" imgH="5791200" progId="Equation.DSMT4">
                    <p:embed/>
                    <p:pic>
                      <p:nvPicPr>
                        <p:cNvPr id="0" name="OLE substitute image"/>
                        <p:cNvPicPr/>
                        <p:nvPr/>
                      </p:nvPicPr>
                      <p:blipFill>
                        <a:blip r:embed="rId18"/>
                        <a:stretch>
                          <a:fillRect/>
                        </a:stretch>
                      </p:blipFill>
                      <p:spPr>
                        <a:xfrm>
                          <a:off x="3391048" y="4345456"/>
                          <a:ext cx="714205" cy="809432"/>
                        </a:xfrm>
                        <a:prstGeom prst="rect">
                          <a:avLst/>
                        </a:prstGeom>
                        <a:noFill/>
                      </p:spPr>
                    </p:pic>
                  </p:oleObj>
                </mc:Fallback>
              </mc:AlternateContent>
            </a:graphicData>
          </a:graphic>
        </p:graphicFrame>
        <p:graphicFrame>
          <p:nvGraphicFramePr>
            <p:cNvPr id="23" name="对象 22"/>
            <p:cNvGraphicFramePr>
              <a:graphicFrameLocks noChangeAspect="1"/>
            </p:cNvGraphicFramePr>
            <p:nvPr>
              <p:custDataLst>
                <p:tags r:id="rId19"/>
              </p:custDataLst>
            </p:nvPr>
          </p:nvGraphicFramePr>
          <p:xfrm>
            <a:off x="3495452" y="3589530"/>
            <a:ext cx="657996" cy="745729"/>
          </p:xfrm>
          <a:graphic>
            <a:graphicData uri="http://schemas.openxmlformats.org/presentationml/2006/ole">
              <mc:AlternateContent>
                <mc:Choice xmlns:v="urn:schemas-microsoft-com:vml" Requires="v">
                  <p:oleObj spid="_x0000_s1057" name="Equation" r:id="rId20" imgW="5181600" imgH="5791200" progId="Equation.DSMT4">
                    <p:embed/>
                  </p:oleObj>
                </mc:Choice>
                <mc:Fallback>
                  <p:oleObj name="Equation" r:id="rId20" imgW="5181600" imgH="5791200" progId="Equation.DSMT4">
                    <p:embed/>
                    <p:pic>
                      <p:nvPicPr>
                        <p:cNvPr id="0" name="OLE substitute image"/>
                        <p:cNvPicPr/>
                        <p:nvPr/>
                      </p:nvPicPr>
                      <p:blipFill>
                        <a:blip r:embed="rId21"/>
                        <a:stretch>
                          <a:fillRect/>
                        </a:stretch>
                      </p:blipFill>
                      <p:spPr>
                        <a:xfrm>
                          <a:off x="3495452" y="3589530"/>
                          <a:ext cx="657996" cy="745729"/>
                        </a:xfrm>
                        <a:prstGeom prst="rect">
                          <a:avLst/>
                        </a:prstGeom>
                        <a:noFill/>
                      </p:spPr>
                    </p:pic>
                  </p:oleObj>
                </mc:Fallback>
              </mc:AlternateContent>
            </a:graphicData>
          </a:graphic>
        </p:graphicFrame>
      </p:grpSp>
      <p:graphicFrame>
        <p:nvGraphicFramePr>
          <p:cNvPr id="26" name="对象 25" title=""/>
          <p:cNvGraphicFramePr>
            <a:graphicFrameLocks noChangeAspect="1"/>
          </p:cNvGraphicFramePr>
          <p:nvPr>
            <p:custDataLst>
              <p:tags r:id="rId22"/>
            </p:custDataLst>
          </p:nvPr>
        </p:nvGraphicFramePr>
        <p:xfrm>
          <a:off x="2734732" y="1826538"/>
          <a:ext cx="2543175" cy="700087"/>
        </p:xfrm>
        <a:graphic>
          <a:graphicData uri="http://schemas.openxmlformats.org/presentationml/2006/ole">
            <mc:AlternateContent>
              <mc:Choice xmlns:v="urn:schemas-microsoft-com:vml" Requires="v">
                <p:oleObj spid="_x0000_s1058" name="Equation" r:id="rId23" imgW="21336000" imgH="5791200" progId="Equation.DSMT4">
                  <p:embed/>
                </p:oleObj>
              </mc:Choice>
              <mc:Fallback>
                <p:oleObj name="Equation" r:id="rId23" imgW="21336000" imgH="5791200" progId="Equation.DSMT4">
                  <p:embed/>
                  <p:pic>
                    <p:nvPicPr>
                      <p:cNvPr id="0" name="OLE substitute image"/>
                      <p:cNvPicPr/>
                      <p:nvPr/>
                    </p:nvPicPr>
                    <p:blipFill>
                      <a:blip r:embed="rId24"/>
                      <a:stretch>
                        <a:fillRect/>
                      </a:stretch>
                    </p:blipFill>
                    <p:spPr>
                      <a:xfrm>
                        <a:off x="2734732" y="1826538"/>
                        <a:ext cx="2543175" cy="700087"/>
                      </a:xfrm>
                      <a:prstGeom prst="rect">
                        <a:avLst/>
                      </a:prstGeom>
                      <a:noFill/>
                    </p:spPr>
                  </p:pic>
                </p:oleObj>
              </mc:Fallback>
            </mc:AlternateContent>
          </a:graphicData>
        </a:graphic>
      </p:graphicFrame>
      <p:sp>
        <p:nvSpPr>
          <p:cNvPr id="28" name="Text Box 2" title=""/>
          <p:cNvSpPr txBox="1">
            <a:spLocks noChangeArrowheads="1"/>
          </p:cNvSpPr>
          <p:nvPr>
            <p:custDataLst>
              <p:tags r:id="rId25"/>
            </p:custDataLst>
          </p:nvPr>
        </p:nvSpPr>
        <p:spPr bwMode="auto">
          <a:xfrm>
            <a:off x="6369555" y="1783272"/>
            <a:ext cx="210400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wrap="square">
            <a:spAutoFit/>
          </a:bodyPr>
          <a:lstStyle/>
          <a:p>
            <a:pPr eaLnBrk="1" hangingPunct="1">
              <a:lnSpc>
                <a:spcPct val="130000"/>
              </a:lnSpc>
            </a:pPr>
            <a:r>
              <a:rPr kumimoji="1" lang="en-US" altLang="zh-CN" sz="3000" b="1">
                <a:latin typeface="Times New Roman" panose="02020603050405020304" pitchFamily="18" charset="0"/>
                <a:ea typeface="宋体" panose="02010600030101010101" pitchFamily="2" charset="-122"/>
                <a:cs typeface="Times New Roman" panose="02020603050405020304" pitchFamily="18" charset="0"/>
              </a:rPr>
              <a:t>4.</a:t>
            </a:r>
            <a:r>
              <a:rPr kumimoji="1" lang="zh-CN" altLang="en-US" sz="3000" b="1">
                <a:latin typeface="Times New Roman" panose="02020603050405020304" pitchFamily="18" charset="0"/>
                <a:ea typeface="宋体" panose="02010600030101010101" pitchFamily="2" charset="-122"/>
                <a:cs typeface="Times New Roman" panose="02020603050405020304" pitchFamily="18" charset="0"/>
              </a:rPr>
              <a:t> 浸没时，</a:t>
            </a:r>
            <a:endParaRPr kumimoji="1" lang="en-US" altLang="zh-CN"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9" name="组合 28" title=""/>
          <p:cNvGrpSpPr/>
          <p:nvPr>
            <p:custDataLst>
              <p:tags r:id="rId26"/>
            </p:custDataLst>
          </p:nvPr>
        </p:nvGrpSpPr>
        <p:grpSpPr>
          <a:xfrm>
            <a:off x="7043417" y="3449352"/>
            <a:ext cx="2641862" cy="2780600"/>
            <a:chOff x="2203504" y="3575665"/>
            <a:chExt cx="2641862" cy="2780600"/>
          </a:xfrm>
        </p:grpSpPr>
        <p:grpSp>
          <p:nvGrpSpPr>
            <p:cNvPr id="30" name="xjhzja8"/>
            <p:cNvGrpSpPr/>
            <p:nvPr>
              <p:custDataLst>
                <p:tags r:id="rId27"/>
              </p:custDataLst>
            </p:nvPr>
          </p:nvGrpSpPr>
          <p:grpSpPr>
            <a:xfrm>
              <a:off x="2203504" y="3575665"/>
              <a:ext cx="2641862" cy="2780600"/>
              <a:chOff x="7740" y="816"/>
              <a:chExt cx="1739" cy="1890"/>
            </a:xfrm>
          </p:grpSpPr>
          <p:sp>
            <p:nvSpPr>
              <p:cNvPr id="38" name="AutoShape 7"/>
              <p:cNvSpPr>
                <a:spLocks noChangeArrowheads="1"/>
              </p:cNvSpPr>
              <p:nvPr>
                <p:custDataLst>
                  <p:tags r:id="rId28"/>
                </p:custDataLst>
              </p:nvPr>
            </p:nvSpPr>
            <p:spPr bwMode="auto">
              <a:xfrm>
                <a:off x="7965" y="1746"/>
                <a:ext cx="1440" cy="960"/>
              </a:xfrm>
              <a:prstGeom prst="flowChartAlternateProcess">
                <a:avLst/>
              </a:prstGeom>
              <a:solidFill>
                <a:schemeClr val="bg1"/>
              </a:solidFill>
              <a:ln w="19050">
                <a:solidFill>
                  <a:schemeClr val="tx1">
                    <a:lumMod val="95000"/>
                    <a:lumOff val="5000"/>
                  </a:schemeClr>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楷体" panose="02010609060101010101" charset="-122"/>
                  <a:ea typeface="楷体" panose="02010609060101010101" charset="-122"/>
                </a:endParaRPr>
              </a:p>
            </p:txBody>
          </p:sp>
          <p:sp>
            <p:nvSpPr>
              <p:cNvPr id="39" name="Freeform 8"/>
              <p:cNvSpPr>
                <a:spLocks noChangeArrowheads="1"/>
              </p:cNvSpPr>
              <p:nvPr>
                <p:custDataLst>
                  <p:tags r:id="rId29"/>
                </p:custDataLst>
              </p:nvPr>
            </p:nvSpPr>
            <p:spPr bwMode="auto">
              <a:xfrm>
                <a:off x="7740" y="816"/>
                <a:ext cx="1739" cy="1129"/>
              </a:xfrm>
              <a:custGeom>
                <a:gdLst>
                  <a:gd name="T0" fmla="*/ 225 w 1740"/>
                  <a:gd name="T1" fmla="*/ 1129 h 1129"/>
                  <a:gd name="T2" fmla="*/ 225 w 1740"/>
                  <a:gd name="T3" fmla="*/ 360 h 1129"/>
                  <a:gd name="T4" fmla="*/ 225 w 1740"/>
                  <a:gd name="T5" fmla="*/ 180 h 1129"/>
                  <a:gd name="T6" fmla="*/ 0 w 1740"/>
                  <a:gd name="T7" fmla="*/ 45 h 1129"/>
                  <a:gd name="T8" fmla="*/ 285 w 1740"/>
                  <a:gd name="T9" fmla="*/ 0 h 1129"/>
                  <a:gd name="T10" fmla="*/ 1740 w 1740"/>
                  <a:gd name="T11" fmla="*/ 0 h 1129"/>
                  <a:gd name="T12" fmla="*/ 1665 w 1740"/>
                  <a:gd name="T13" fmla="*/ 120 h 1129"/>
                  <a:gd name="T14" fmla="*/ 1665 w 1740"/>
                  <a:gd name="T15" fmla="*/ 1129 h 1129"/>
                  <a:gd name="T16" fmla="*/ 0 60000 65536"/>
                  <a:gd name="T17" fmla="*/ 0 60000 65536"/>
                  <a:gd name="T18" fmla="*/ 0 60000 65536"/>
                  <a:gd name="T19" fmla="*/ 0 60000 65536"/>
                  <a:gd name="T20" fmla="*/ 0 60000 65536"/>
                  <a:gd name="T21" fmla="*/ 0 60000 65536"/>
                  <a:gd name="T22" fmla="*/ 0 60000 65536"/>
                  <a:gd name="T23" fmla="*/ 0 60000 65536"/>
                  <a:gd name="T24" fmla="*/ 0 w 1740"/>
                  <a:gd name="T25" fmla="*/ 0 h 1129"/>
                  <a:gd name="T26" fmla="*/ 1740 w 1740"/>
                  <a:gd name="T27" fmla="*/ 1129 h 112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0" h="1129">
                    <a:moveTo>
                      <a:pt x="225" y="1129"/>
                    </a:moveTo>
                    <a:lnTo>
                      <a:pt x="225" y="360"/>
                    </a:lnTo>
                    <a:lnTo>
                      <a:pt x="225" y="180"/>
                    </a:lnTo>
                    <a:lnTo>
                      <a:pt x="0" y="45"/>
                    </a:lnTo>
                    <a:lnTo>
                      <a:pt x="285" y="0"/>
                    </a:lnTo>
                    <a:lnTo>
                      <a:pt x="1740" y="0"/>
                    </a:lnTo>
                    <a:lnTo>
                      <a:pt x="1665" y="120"/>
                    </a:lnTo>
                    <a:lnTo>
                      <a:pt x="1665" y="1129"/>
                    </a:lnTo>
                  </a:path>
                </a:pathLst>
              </a:custGeom>
              <a:solidFill>
                <a:schemeClr val="bg1"/>
              </a:solidFill>
              <a:ln w="19050">
                <a:solidFill>
                  <a:schemeClr val="tx1">
                    <a:lumMod val="95000"/>
                    <a:lumOff val="5000"/>
                  </a:schemeClr>
                </a:solidFill>
                <a:round/>
              </a:ln>
            </p:spPr>
            <p:txBody>
              <a:bodyPr/>
              <a:lstStyle/>
              <a:p>
                <a:endParaRPr lang="zh-CN" altLang="en-US" sz="2800">
                  <a:latin typeface="楷体" panose="02010609060101010101" charset="-122"/>
                  <a:ea typeface="楷体" panose="02010609060101010101" charset="-122"/>
                </a:endParaRPr>
              </a:p>
            </p:txBody>
          </p:sp>
        </p:grpSp>
        <p:grpSp>
          <p:nvGrpSpPr>
            <p:cNvPr id="31" name="组合 30"/>
            <p:cNvGrpSpPr/>
            <p:nvPr>
              <p:custDataLst>
                <p:tags r:id="rId30"/>
              </p:custDataLst>
            </p:nvPr>
          </p:nvGrpSpPr>
          <p:grpSpPr>
            <a:xfrm>
              <a:off x="2545318" y="4317589"/>
              <a:ext cx="2187620" cy="2038675"/>
              <a:chOff x="8929509" y="2766677"/>
              <a:chExt cx="1177746" cy="1061495"/>
            </a:xfrm>
          </p:grpSpPr>
          <p:sp>
            <p:nvSpPr>
              <p:cNvPr id="36" name="矩形: 圆角 35"/>
              <p:cNvSpPr/>
              <p:nvPr>
                <p:custDataLst>
                  <p:tags r:id="rId31"/>
                </p:custDataLst>
              </p:nvPr>
            </p:nvSpPr>
            <p:spPr>
              <a:xfrm>
                <a:off x="8935407" y="2891045"/>
                <a:ext cx="1171848" cy="937127"/>
              </a:xfrm>
              <a:prstGeom prst="roundRect">
                <a:avLst>
                  <a:gd name="adj" fmla="val 121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2"/>
                </p:custDataLst>
              </p:nvPr>
            </p:nvSpPr>
            <p:spPr>
              <a:xfrm>
                <a:off x="8929509" y="2766677"/>
                <a:ext cx="1171848" cy="38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custDataLst>
                <p:tags r:id="rId33"/>
              </p:custDataLst>
            </p:nvPr>
          </p:nvSpPr>
          <p:spPr>
            <a:xfrm>
              <a:off x="2960544" y="4529446"/>
              <a:ext cx="1300480" cy="1153160"/>
            </a:xfrm>
            <a:prstGeom prst="rect">
              <a:avLst/>
            </a:prstGeom>
            <a:solidFill>
              <a:srgbClr val="02A3FD"/>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custDataLst>
                <p:tags r:id="rId34"/>
              </p:custDataLst>
            </p:nvPr>
          </p:nvCxnSpPr>
          <p:spPr>
            <a:xfrm>
              <a:off x="2545320" y="4317588"/>
              <a:ext cx="218762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4" name="对象 33"/>
            <p:cNvGraphicFramePr>
              <a:graphicFrameLocks noChangeAspect="1"/>
            </p:cNvGraphicFramePr>
            <p:nvPr>
              <p:custDataLst>
                <p:tags r:id="rId35"/>
              </p:custDataLst>
            </p:nvPr>
          </p:nvGraphicFramePr>
          <p:xfrm>
            <a:off x="3293035" y="4601617"/>
            <a:ext cx="771096" cy="873909"/>
          </p:xfrm>
          <a:graphic>
            <a:graphicData uri="http://schemas.openxmlformats.org/presentationml/2006/ole">
              <mc:AlternateContent>
                <mc:Choice xmlns:v="urn:schemas-microsoft-com:vml" Requires="v">
                  <p:oleObj spid="_x0000_s1059" name="Equation" r:id="rId36" imgW="5181600" imgH="5791200" progId="Equation.DSMT4">
                    <p:embed/>
                  </p:oleObj>
                </mc:Choice>
                <mc:Fallback>
                  <p:oleObj name="Equation" r:id="rId36" imgW="5181600" imgH="5791200" progId="Equation.DSMT4">
                    <p:embed/>
                    <p:pic>
                      <p:nvPicPr>
                        <p:cNvPr id="0" name="OLE substitute image"/>
                        <p:cNvPicPr/>
                        <p:nvPr/>
                      </p:nvPicPr>
                      <p:blipFill>
                        <a:blip r:embed="rId37"/>
                        <a:stretch>
                          <a:fillRect/>
                        </a:stretch>
                      </p:blipFill>
                      <p:spPr>
                        <a:xfrm>
                          <a:off x="3293035" y="4601617"/>
                          <a:ext cx="771096" cy="873909"/>
                        </a:xfrm>
                        <a:prstGeom prst="rect">
                          <a:avLst/>
                        </a:prstGeom>
                        <a:noFill/>
                      </p:spPr>
                    </p:pic>
                  </p:oleObj>
                </mc:Fallback>
              </mc:AlternateContent>
            </a:graphicData>
          </a:graphic>
        </p:graphicFrame>
      </p:grpSp>
      <p:graphicFrame>
        <p:nvGraphicFramePr>
          <p:cNvPr id="40" name="对象 39" title=""/>
          <p:cNvGraphicFramePr>
            <a:graphicFrameLocks noChangeAspect="1"/>
          </p:cNvGraphicFramePr>
          <p:nvPr>
            <p:custDataLst>
              <p:tags r:id="rId38"/>
            </p:custDataLst>
          </p:nvPr>
        </p:nvGraphicFramePr>
        <p:xfrm>
          <a:off x="8364348" y="1888802"/>
          <a:ext cx="2290763" cy="700087"/>
        </p:xfrm>
        <a:graphic>
          <a:graphicData uri="http://schemas.openxmlformats.org/presentationml/2006/ole">
            <mc:AlternateContent>
              <mc:Choice xmlns:v="urn:schemas-microsoft-com:vml" Requires="v">
                <p:oleObj spid="_x0000_s1060" name="Equation" r:id="rId39" imgW="19202400" imgH="5791200" progId="Equation.DSMT4">
                  <p:embed/>
                </p:oleObj>
              </mc:Choice>
              <mc:Fallback>
                <p:oleObj name="Equation" r:id="rId39" imgW="19202400" imgH="5791200" progId="Equation.DSMT4">
                  <p:embed/>
                  <p:pic>
                    <p:nvPicPr>
                      <p:cNvPr id="0" name="OLE substitute image"/>
                      <p:cNvPicPr/>
                      <p:nvPr/>
                    </p:nvPicPr>
                    <p:blipFill>
                      <a:blip r:embed="rId40"/>
                      <a:stretch>
                        <a:fillRect/>
                      </a:stretch>
                    </p:blipFill>
                    <p:spPr>
                      <a:xfrm>
                        <a:off x="8364348" y="1888802"/>
                        <a:ext cx="2290763" cy="700087"/>
                      </a:xfrm>
                      <a:prstGeom prst="rect">
                        <a:avLst/>
                      </a:prstGeom>
                      <a:noFill/>
                    </p:spPr>
                  </p:pic>
                </p:oleObj>
              </mc:Fallback>
            </mc:AlternateContent>
          </a:graphicData>
        </a:graphic>
      </p:graphicFrame>
      <p:graphicFrame>
        <p:nvGraphicFramePr>
          <p:cNvPr id="35" name="对象 34" title=""/>
          <p:cNvGraphicFramePr>
            <a:graphicFrameLocks noChangeAspect="1"/>
          </p:cNvGraphicFramePr>
          <p:nvPr>
            <p:custDataLst>
              <p:tags r:id="rId41"/>
            </p:custDataLst>
          </p:nvPr>
        </p:nvGraphicFramePr>
        <p:xfrm>
          <a:off x="2734732" y="2664539"/>
          <a:ext cx="2399086" cy="699199"/>
        </p:xfrm>
        <a:graphic>
          <a:graphicData uri="http://schemas.openxmlformats.org/presentationml/2006/ole">
            <mc:AlternateContent>
              <mc:Choice xmlns:v="urn:schemas-microsoft-com:vml" Requires="v">
                <p:oleObj spid="_x0000_s1061" name="Equation" r:id="rId42" imgW="20116800" imgH="5791200" progId="Equation.DSMT4">
                  <p:embed/>
                </p:oleObj>
              </mc:Choice>
              <mc:Fallback>
                <p:oleObj name="Equation" r:id="rId42" imgW="20116800" imgH="5791200" progId="Equation.DSMT4">
                  <p:embed/>
                  <p:pic>
                    <p:nvPicPr>
                      <p:cNvPr id="0" name="OLE substitute image"/>
                      <p:cNvPicPr/>
                      <p:nvPr/>
                    </p:nvPicPr>
                    <p:blipFill>
                      <a:blip r:embed="rId43"/>
                      <a:stretch>
                        <a:fillRect/>
                      </a:stretch>
                    </p:blipFill>
                    <p:spPr>
                      <a:xfrm>
                        <a:off x="2734732" y="2664539"/>
                        <a:ext cx="2399086" cy="699199"/>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86"/>
                                        </p:tgtEl>
                                        <p:attrNameLst>
                                          <p:attrName>style.visibility</p:attrName>
                                        </p:attrNameLst>
                                      </p:cBhvr>
                                      <p:to>
                                        <p:strVal val="visible"/>
                                      </p:to>
                                    </p:set>
                                    <p:animEffect transition="in" filter="fade">
                                      <p:cBhvr>
                                        <p:cTn id="17" dur="500"/>
                                        <p:tgtEl>
                                          <p:spTgt spid="14438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9" grpId="0"/>
      <p:bldP spid="10" grpId="0"/>
      <p:bldP spid="28" grpId="0" animBg="1"/>
    </p:bldLst>
  </p:timing>
</p:sld>
</file>

<file path=ppt/tags/tag1.xml><?xml version="1.0" encoding="utf-8"?>
<p:tagLst xmlns:p="http://schemas.openxmlformats.org/presentationml/2006/main">
  <p:tag name="AS_UNIQUEID" val="1187"/>
</p:tagLst>
</file>

<file path=ppt/tags/tag10.xml><?xml version="1.0" encoding="utf-8"?>
<p:tagLst xmlns:p="http://schemas.openxmlformats.org/presentationml/2006/main">
  <p:tag name="AS_UNIQUEID" val="1193"/>
</p:tagLst>
</file>

<file path=ppt/tags/tag100.xml><?xml version="1.0" encoding="utf-8"?>
<p:tagLst xmlns:p="http://schemas.openxmlformats.org/presentationml/2006/main">
  <p:tag name="AS_UNIQUEID" val="525"/>
</p:tagLst>
</file>

<file path=ppt/tags/tag1000.xml><?xml version="1.0" encoding="utf-8"?>
<p:tagLst xmlns:p="http://schemas.openxmlformats.org/presentationml/2006/main">
  <p:tag name="AS_UNIQUEID" val="2114"/>
</p:tagLst>
</file>

<file path=ppt/tags/tag1001.xml><?xml version="1.0" encoding="utf-8"?>
<p:tagLst xmlns:p="http://schemas.openxmlformats.org/presentationml/2006/main">
  <p:tag name="AS_UNIQUEID" val="2115"/>
</p:tagLst>
</file>

<file path=ppt/tags/tag1002.xml><?xml version="1.0" encoding="utf-8"?>
<p:tagLst xmlns:p="http://schemas.openxmlformats.org/presentationml/2006/main">
  <p:tag name="AS_UNIQUEID" val="2116"/>
</p:tagLst>
</file>

<file path=ppt/tags/tag1003.xml><?xml version="1.0" encoding="utf-8"?>
<p:tagLst xmlns:p="http://schemas.openxmlformats.org/presentationml/2006/main">
  <p:tag name="AS_UNIQUEID" val="2117"/>
</p:tagLst>
</file>

<file path=ppt/tags/tag1004.xml><?xml version="1.0" encoding="utf-8"?>
<p:tagLst xmlns:p="http://schemas.openxmlformats.org/presentationml/2006/main">
  <p:tag name="AS_UNIQUEID" val="2118"/>
</p:tagLst>
</file>

<file path=ppt/tags/tag1005.xml><?xml version="1.0" encoding="utf-8"?>
<p:tagLst xmlns:p="http://schemas.openxmlformats.org/presentationml/2006/main">
  <p:tag name="AS_UNIQUEID" val="2119"/>
</p:tagLst>
</file>

<file path=ppt/tags/tag1006.xml><?xml version="1.0" encoding="utf-8"?>
<p:tagLst xmlns:p="http://schemas.openxmlformats.org/presentationml/2006/main">
  <p:tag name="AS_UNIQUEID" val="2120"/>
</p:tagLst>
</file>

<file path=ppt/tags/tag1007.xml><?xml version="1.0" encoding="utf-8"?>
<p:tagLst xmlns:p="http://schemas.openxmlformats.org/presentationml/2006/main">
  <p:tag name="AS_UNIQUEID" val="2121"/>
</p:tagLst>
</file>

<file path=ppt/tags/tag1008.xml><?xml version="1.0" encoding="utf-8"?>
<p:tagLst xmlns:p="http://schemas.openxmlformats.org/presentationml/2006/main">
  <p:tag name="AS_UNIQUEID" val="2122"/>
</p:tagLst>
</file>

<file path=ppt/tags/tag1009.xml><?xml version="1.0" encoding="utf-8"?>
<p:tagLst xmlns:p="http://schemas.openxmlformats.org/presentationml/2006/main">
  <p:tag name="AS_UNIQUEID" val="2123"/>
</p:tagLst>
</file>

<file path=ppt/tags/tag101.xml><?xml version="1.0" encoding="utf-8"?>
<p:tagLst xmlns:p="http://schemas.openxmlformats.org/presentationml/2006/main">
  <p:tag name="AS_UNIQUEID" val="722"/>
</p:tagLst>
</file>

<file path=ppt/tags/tag1010.xml><?xml version="1.0" encoding="utf-8"?>
<p:tagLst xmlns:p="http://schemas.openxmlformats.org/presentationml/2006/main">
  <p:tag name="AS_UNIQUEID" val="2124"/>
</p:tagLst>
</file>

<file path=ppt/tags/tag1011.xml><?xml version="1.0" encoding="utf-8"?>
<p:tagLst xmlns:p="http://schemas.openxmlformats.org/presentationml/2006/main">
  <p:tag name="AS_UNIQUEID" val="2125"/>
</p:tagLst>
</file>

<file path=ppt/tags/tag1012.xml><?xml version="1.0" encoding="utf-8"?>
<p:tagLst xmlns:p="http://schemas.openxmlformats.org/presentationml/2006/main">
  <p:tag name="AS_UNIQUEID" val="2126"/>
</p:tagLst>
</file>

<file path=ppt/tags/tag1013.xml><?xml version="1.0" encoding="utf-8"?>
<p:tagLst xmlns:p="http://schemas.openxmlformats.org/presentationml/2006/main">
  <p:tag name="AS_UNIQUEID" val="2127"/>
</p:tagLst>
</file>

<file path=ppt/tags/tag1014.xml><?xml version="1.0" encoding="utf-8"?>
<p:tagLst xmlns:p="http://schemas.openxmlformats.org/presentationml/2006/main">
  <p:tag name="AS_UNIQUEID" val="2128"/>
</p:tagLst>
</file>

<file path=ppt/tags/tag1015.xml><?xml version="1.0" encoding="utf-8"?>
<p:tagLst xmlns:p="http://schemas.openxmlformats.org/presentationml/2006/main">
  <p:tag name="AS_UNIQUEID" val="2129"/>
</p:tagLst>
</file>

<file path=ppt/tags/tag1016.xml><?xml version="1.0" encoding="utf-8"?>
<p:tagLst xmlns:p="http://schemas.openxmlformats.org/presentationml/2006/main">
  <p:tag name="AS_UNIQUEID" val="2130"/>
</p:tagLst>
</file>

<file path=ppt/tags/tag1017.xml><?xml version="1.0" encoding="utf-8"?>
<p:tagLst xmlns:p="http://schemas.openxmlformats.org/presentationml/2006/main">
  <p:tag name="AS_UNIQUEID" val="2131"/>
</p:tagLst>
</file>

<file path=ppt/tags/tag1018.xml><?xml version="1.0" encoding="utf-8"?>
<p:tagLst xmlns:p="http://schemas.openxmlformats.org/presentationml/2006/main">
  <p:tag name="AS_UNIQUEID" val="2132"/>
</p:tagLst>
</file>

<file path=ppt/tags/tag1019.xml><?xml version="1.0" encoding="utf-8"?>
<p:tagLst xmlns:p="http://schemas.openxmlformats.org/presentationml/2006/main">
  <p:tag name="AS_UNIQUEID" val="2133"/>
</p:tagLst>
</file>

<file path=ppt/tags/tag102.xml><?xml version="1.0" encoding="utf-8"?>
<p:tagLst xmlns:p="http://schemas.openxmlformats.org/presentationml/2006/main">
  <p:tag name="AS_UNIQUEID" val="723"/>
</p:tagLst>
</file>

<file path=ppt/tags/tag1020.xml><?xml version="1.0" encoding="utf-8"?>
<p:tagLst xmlns:p="http://schemas.openxmlformats.org/presentationml/2006/main">
  <p:tag name="AS_UNIQUEID" val="2134"/>
</p:tagLst>
</file>

<file path=ppt/tags/tag1021.xml><?xml version="1.0" encoding="utf-8"?>
<p:tagLst xmlns:p="http://schemas.openxmlformats.org/presentationml/2006/main">
  <p:tag name="AS_UNIQUEID" val="2135"/>
</p:tagLst>
</file>

<file path=ppt/tags/tag1022.xml><?xml version="1.0" encoding="utf-8"?>
<p:tagLst xmlns:p="http://schemas.openxmlformats.org/presentationml/2006/main">
  <p:tag name="AS_UNIQUEID" val="2136"/>
</p:tagLst>
</file>

<file path=ppt/tags/tag1023.xml><?xml version="1.0" encoding="utf-8"?>
<p:tagLst xmlns:p="http://schemas.openxmlformats.org/presentationml/2006/main">
  <p:tag name="AS_UNIQUEID" val="2137"/>
</p:tagLst>
</file>

<file path=ppt/tags/tag1024.xml><?xml version="1.0" encoding="utf-8"?>
<p:tagLst xmlns:p="http://schemas.openxmlformats.org/presentationml/2006/main">
  <p:tag name="AS_UNIQUEID" val="2138"/>
</p:tagLst>
</file>

<file path=ppt/tags/tag1025.xml><?xml version="1.0" encoding="utf-8"?>
<p:tagLst xmlns:p="http://schemas.openxmlformats.org/presentationml/2006/main">
  <p:tag name="AS_UNIQUEID" val="2139"/>
</p:tagLst>
</file>

<file path=ppt/tags/tag1026.xml><?xml version="1.0" encoding="utf-8"?>
<p:tagLst xmlns:p="http://schemas.openxmlformats.org/presentationml/2006/main">
  <p:tag name="AS_UNIQUEID" val="2140"/>
</p:tagLst>
</file>

<file path=ppt/tags/tag1027.xml><?xml version="1.0" encoding="utf-8"?>
<p:tagLst xmlns:p="http://schemas.openxmlformats.org/presentationml/2006/main">
  <p:tag name="AS_UNIQUEID" val="2141"/>
</p:tagLst>
</file>

<file path=ppt/tags/tag1028.xml><?xml version="1.0" encoding="utf-8"?>
<p:tagLst xmlns:p="http://schemas.openxmlformats.org/presentationml/2006/main">
  <p:tag name="AS_UNIQUEID" val="2142"/>
</p:tagLst>
</file>

<file path=ppt/tags/tag1029.xml><?xml version="1.0" encoding="utf-8"?>
<p:tagLst xmlns:p="http://schemas.openxmlformats.org/presentationml/2006/main">
  <p:tag name="AS_UNIQUEID" val="2143"/>
</p:tagLst>
</file>

<file path=ppt/tags/tag103.xml><?xml version="1.0" encoding="utf-8"?>
<p:tagLst xmlns:p="http://schemas.openxmlformats.org/presentationml/2006/main">
  <p:tag name="AS_UNIQUEID" val="724"/>
</p:tagLst>
</file>

<file path=ppt/tags/tag1030.xml><?xml version="1.0" encoding="utf-8"?>
<p:tagLst xmlns:p="http://schemas.openxmlformats.org/presentationml/2006/main">
  <p:tag name="AS_UNIQUEID" val="2144"/>
</p:tagLst>
</file>

<file path=ppt/tags/tag1031.xml><?xml version="1.0" encoding="utf-8"?>
<p:tagLst xmlns:p="http://schemas.openxmlformats.org/presentationml/2006/main">
  <p:tag name="AS_UNIQUEID" val="2145"/>
</p:tagLst>
</file>

<file path=ppt/tags/tag1032.xml><?xml version="1.0" encoding="utf-8"?>
<p:tagLst xmlns:p="http://schemas.openxmlformats.org/presentationml/2006/main">
  <p:tag name="AS_UNIQUEID" val="2146"/>
</p:tagLst>
</file>

<file path=ppt/tags/tag1033.xml><?xml version="1.0" encoding="utf-8"?>
<p:tagLst xmlns:p="http://schemas.openxmlformats.org/presentationml/2006/main">
  <p:tag name="AS_UNIQUEID" val="2147"/>
</p:tagLst>
</file>

<file path=ppt/tags/tag1034.xml><?xml version="1.0" encoding="utf-8"?>
<p:tagLst xmlns:p="http://schemas.openxmlformats.org/presentationml/2006/main">
  <p:tag name="AS_UNIQUEID" val="2148"/>
</p:tagLst>
</file>

<file path=ppt/tags/tag1035.xml><?xml version="1.0" encoding="utf-8"?>
<p:tagLst xmlns:p="http://schemas.openxmlformats.org/presentationml/2006/main">
  <p:tag name="AS_UNIQUEID" val="2149"/>
</p:tagLst>
</file>

<file path=ppt/tags/tag1036.xml><?xml version="1.0" encoding="utf-8"?>
<p:tagLst xmlns:p="http://schemas.openxmlformats.org/presentationml/2006/main">
  <p:tag name="AS_UNIQUEID" val="2150"/>
</p:tagLst>
</file>

<file path=ppt/tags/tag1037.xml><?xml version="1.0" encoding="utf-8"?>
<p:tagLst xmlns:p="http://schemas.openxmlformats.org/presentationml/2006/main">
  <p:tag name="AS_UNIQUEID" val="2151"/>
</p:tagLst>
</file>

<file path=ppt/tags/tag1038.xml><?xml version="1.0" encoding="utf-8"?>
<p:tagLst xmlns:p="http://schemas.openxmlformats.org/presentationml/2006/main">
  <p:tag name="AS_UNIQUEID" val="2152"/>
</p:tagLst>
</file>

<file path=ppt/tags/tag1039.xml><?xml version="1.0" encoding="utf-8"?>
<p:tagLst xmlns:p="http://schemas.openxmlformats.org/presentationml/2006/main">
  <p:tag name="AS_UNIQUEID" val="2153"/>
</p:tagLst>
</file>

<file path=ppt/tags/tag104.xml><?xml version="1.0" encoding="utf-8"?>
<p:tagLst xmlns:p="http://schemas.openxmlformats.org/presentationml/2006/main">
  <p:tag name="AS_UNIQUEID" val="761"/>
</p:tagLst>
</file>

<file path=ppt/tags/tag1040.xml><?xml version="1.0" encoding="utf-8"?>
<p:tagLst xmlns:p="http://schemas.openxmlformats.org/presentationml/2006/main">
  <p:tag name="AS_UNIQUEID" val="2154"/>
</p:tagLst>
</file>

<file path=ppt/tags/tag1041.xml><?xml version="1.0" encoding="utf-8"?>
<p:tagLst xmlns:p="http://schemas.openxmlformats.org/presentationml/2006/main">
  <p:tag name="AS_UNIQUEID" val="2155"/>
</p:tagLst>
</file>

<file path=ppt/tags/tag1042.xml><?xml version="1.0" encoding="utf-8"?>
<p:tagLst xmlns:p="http://schemas.openxmlformats.org/presentationml/2006/main">
  <p:tag name="AS_UNIQUEID" val="2156"/>
</p:tagLst>
</file>

<file path=ppt/tags/tag1043.xml><?xml version="1.0" encoding="utf-8"?>
<p:tagLst xmlns:p="http://schemas.openxmlformats.org/presentationml/2006/main">
  <p:tag name="AS_UNIQUEID" val="2157"/>
</p:tagLst>
</file>

<file path=ppt/tags/tag1044.xml><?xml version="1.0" encoding="utf-8"?>
<p:tagLst xmlns:p="http://schemas.openxmlformats.org/presentationml/2006/main">
  <p:tag name="AS_UNIQUEID" val="2158"/>
</p:tagLst>
</file>

<file path=ppt/tags/tag1045.xml><?xml version="1.0" encoding="utf-8"?>
<p:tagLst xmlns:p="http://schemas.openxmlformats.org/presentationml/2006/main">
  <p:tag name="AS_UNIQUEID" val="2159"/>
</p:tagLst>
</file>

<file path=ppt/tags/tag1046.xml><?xml version="1.0" encoding="utf-8"?>
<p:tagLst xmlns:p="http://schemas.openxmlformats.org/presentationml/2006/main">
  <p:tag name="AS_UNIQUEID" val="2160"/>
</p:tagLst>
</file>

<file path=ppt/tags/tag1047.xml><?xml version="1.0" encoding="utf-8"?>
<p:tagLst xmlns:p="http://schemas.openxmlformats.org/presentationml/2006/main">
  <p:tag name="AS_UNIQUEID" val="2161"/>
</p:tagLst>
</file>

<file path=ppt/tags/tag1048.xml><?xml version="1.0" encoding="utf-8"?>
<p:tagLst xmlns:p="http://schemas.openxmlformats.org/presentationml/2006/main">
  <p:tag name="AS_UNIQUEID" val="2162"/>
</p:tagLst>
</file>

<file path=ppt/tags/tag1049.xml><?xml version="1.0" encoding="utf-8"?>
<p:tagLst xmlns:p="http://schemas.openxmlformats.org/presentationml/2006/main">
  <p:tag name="AS_UNIQUEID" val="2163"/>
</p:tagLst>
</file>

<file path=ppt/tags/tag105.xml><?xml version="1.0" encoding="utf-8"?>
<p:tagLst xmlns:p="http://schemas.openxmlformats.org/presentationml/2006/main">
  <p:tag name="AS_UNIQUEID" val="762"/>
</p:tagLst>
</file>

<file path=ppt/tags/tag1050.xml><?xml version="1.0" encoding="utf-8"?>
<p:tagLst xmlns:p="http://schemas.openxmlformats.org/presentationml/2006/main">
  <p:tag name="AS_UNIQUEID" val="2164"/>
</p:tagLst>
</file>

<file path=ppt/tags/tag1051.xml><?xml version="1.0" encoding="utf-8"?>
<p:tagLst xmlns:p="http://schemas.openxmlformats.org/presentationml/2006/main">
  <p:tag name="AS_UNIQUEID" val="2165"/>
</p:tagLst>
</file>

<file path=ppt/tags/tag1052.xml><?xml version="1.0" encoding="utf-8"?>
<p:tagLst xmlns:p="http://schemas.openxmlformats.org/presentationml/2006/main">
  <p:tag name="AS_UNIQUEID" val="2166"/>
</p:tagLst>
</file>

<file path=ppt/tags/tag1053.xml><?xml version="1.0" encoding="utf-8"?>
<p:tagLst xmlns:p="http://schemas.openxmlformats.org/presentationml/2006/main">
  <p:tag name="AS_UNIQUEID" val="2167"/>
</p:tagLst>
</file>

<file path=ppt/tags/tag1054.xml><?xml version="1.0" encoding="utf-8"?>
<p:tagLst xmlns:p="http://schemas.openxmlformats.org/presentationml/2006/main">
  <p:tag name="AS_UNIQUEID" val="2168"/>
</p:tagLst>
</file>

<file path=ppt/tags/tag1055.xml><?xml version="1.0" encoding="utf-8"?>
<p:tagLst xmlns:p="http://schemas.openxmlformats.org/presentationml/2006/main">
  <p:tag name="AS_UNIQUEID" val="2169"/>
</p:tagLst>
</file>

<file path=ppt/tags/tag1056.xml><?xml version="1.0" encoding="utf-8"?>
<p:tagLst xmlns:p="http://schemas.openxmlformats.org/presentationml/2006/main">
  <p:tag name="AS_UNIQUEID" val="2170"/>
</p:tagLst>
</file>

<file path=ppt/tags/tag1057.xml><?xml version="1.0" encoding="utf-8"?>
<p:tagLst xmlns:p="http://schemas.openxmlformats.org/presentationml/2006/main">
  <p:tag name="AS_UNIQUEID" val="2171"/>
</p:tagLst>
</file>

<file path=ppt/tags/tag1058.xml><?xml version="1.0" encoding="utf-8"?>
<p:tagLst xmlns:p="http://schemas.openxmlformats.org/presentationml/2006/main">
  <p:tag name="AS_UNIQUEID" val="2172"/>
</p:tagLst>
</file>

<file path=ppt/tags/tag1059.xml><?xml version="1.0" encoding="utf-8"?>
<p:tagLst xmlns:p="http://schemas.openxmlformats.org/presentationml/2006/main">
  <p:tag name="AS_UNIQUEID" val="2173"/>
</p:tagLst>
</file>

<file path=ppt/tags/tag106.xml><?xml version="1.0" encoding="utf-8"?>
<p:tagLst xmlns:p="http://schemas.openxmlformats.org/presentationml/2006/main">
  <p:tag name="AS_UNIQUEID" val="1258"/>
</p:tagLst>
</file>

<file path=ppt/tags/tag1060.xml><?xml version="1.0" encoding="utf-8"?>
<p:tagLst xmlns:p="http://schemas.openxmlformats.org/presentationml/2006/main">
  <p:tag name="AS_UNIQUEID" val="2174"/>
</p:tagLst>
</file>

<file path=ppt/tags/tag1061.xml><?xml version="1.0" encoding="utf-8"?>
<p:tagLst xmlns:p="http://schemas.openxmlformats.org/presentationml/2006/main">
  <p:tag name="AS_UNIQUEID" val="2175"/>
</p:tagLst>
</file>

<file path=ppt/tags/tag1062.xml><?xml version="1.0" encoding="utf-8"?>
<p:tagLst xmlns:p="http://schemas.openxmlformats.org/presentationml/2006/main">
  <p:tag name="AS_UNIQUEID" val="2176"/>
</p:tagLst>
</file>

<file path=ppt/tags/tag1063.xml><?xml version="1.0" encoding="utf-8"?>
<p:tagLst xmlns:p="http://schemas.openxmlformats.org/presentationml/2006/main">
  <p:tag name="AS_UNIQUEID" val="2177"/>
</p:tagLst>
</file>

<file path=ppt/tags/tag1064.xml><?xml version="1.0" encoding="utf-8"?>
<p:tagLst xmlns:p="http://schemas.openxmlformats.org/presentationml/2006/main">
  <p:tag name="AS_UNIQUEID" val="2178"/>
</p:tagLst>
</file>

<file path=ppt/tags/tag1065.xml><?xml version="1.0" encoding="utf-8"?>
<p:tagLst xmlns:p="http://schemas.openxmlformats.org/presentationml/2006/main">
  <p:tag name="AS_UNIQUEID" val="2179"/>
</p:tagLst>
</file>

<file path=ppt/tags/tag1066.xml><?xml version="1.0" encoding="utf-8"?>
<p:tagLst xmlns:p="http://schemas.openxmlformats.org/presentationml/2006/main">
  <p:tag name="AS_UNIQUEID" val="2180"/>
</p:tagLst>
</file>

<file path=ppt/tags/tag1067.xml><?xml version="1.0" encoding="utf-8"?>
<p:tagLst xmlns:p="http://schemas.openxmlformats.org/presentationml/2006/main">
  <p:tag name="AS_UNIQUEID" val="2181"/>
</p:tagLst>
</file>

<file path=ppt/tags/tag1068.xml><?xml version="1.0" encoding="utf-8"?>
<p:tagLst xmlns:p="http://schemas.openxmlformats.org/presentationml/2006/main">
  <p:tag name="AS_UNIQUEID" val="2182"/>
</p:tagLst>
</file>

<file path=ppt/tags/tag1069.xml><?xml version="1.0" encoding="utf-8"?>
<p:tagLst xmlns:p="http://schemas.openxmlformats.org/presentationml/2006/main">
  <p:tag name="AS_UNIQUEID" val="2183"/>
</p:tagLst>
</file>

<file path=ppt/tags/tag107.xml><?xml version="1.0" encoding="utf-8"?>
<p:tagLst xmlns:p="http://schemas.openxmlformats.org/presentationml/2006/main">
  <p:tag name="AS_UNIQUEID" val="764"/>
</p:tagLst>
</file>

<file path=ppt/tags/tag1070.xml><?xml version="1.0" encoding="utf-8"?>
<p:tagLst xmlns:p="http://schemas.openxmlformats.org/presentationml/2006/main">
  <p:tag name="AS_UNIQUEID" val="2184"/>
</p:tagLst>
</file>

<file path=ppt/tags/tag1071.xml><?xml version="1.0" encoding="utf-8"?>
<p:tagLst xmlns:p="http://schemas.openxmlformats.org/presentationml/2006/main">
  <p:tag name="AS_UNIQUEID" val="2185"/>
</p:tagLst>
</file>

<file path=ppt/tags/tag1072.xml><?xml version="1.0" encoding="utf-8"?>
<p:tagLst xmlns:p="http://schemas.openxmlformats.org/presentationml/2006/main">
  <p:tag name="AS_UNIQUEID" val="2186"/>
</p:tagLst>
</file>

<file path=ppt/tags/tag1073.xml><?xml version="1.0" encoding="utf-8"?>
<p:tagLst xmlns:p="http://schemas.openxmlformats.org/presentationml/2006/main">
  <p:tag name="AS_UNIQUEID" val="2187"/>
</p:tagLst>
</file>

<file path=ppt/tags/tag1074.xml><?xml version="1.0" encoding="utf-8"?>
<p:tagLst xmlns:p="http://schemas.openxmlformats.org/presentationml/2006/main">
  <p:tag name="AS_UNIQUEID" val="2188"/>
</p:tagLst>
</file>

<file path=ppt/tags/tag1075.xml><?xml version="1.0" encoding="utf-8"?>
<p:tagLst xmlns:p="http://schemas.openxmlformats.org/presentationml/2006/main">
  <p:tag name="AS_UNIQUEID" val="2189"/>
</p:tagLst>
</file>

<file path=ppt/tags/tag1076.xml><?xml version="1.0" encoding="utf-8"?>
<p:tagLst xmlns:p="http://schemas.openxmlformats.org/presentationml/2006/main">
  <p:tag name="AS_UNIQUEID" val="2190"/>
</p:tagLst>
</file>

<file path=ppt/tags/tag1077.xml><?xml version="1.0" encoding="utf-8"?>
<p:tagLst xmlns:p="http://schemas.openxmlformats.org/presentationml/2006/main">
  <p:tag name="AS_UNIQUEID" val="2191"/>
</p:tagLst>
</file>

<file path=ppt/tags/tag1078.xml><?xml version="1.0" encoding="utf-8"?>
<p:tagLst xmlns:p="http://schemas.openxmlformats.org/presentationml/2006/main">
  <p:tag name="AS_UNIQUEID" val="2192"/>
</p:tagLst>
</file>

<file path=ppt/tags/tag1079.xml><?xml version="1.0" encoding="utf-8"?>
<p:tagLst xmlns:p="http://schemas.openxmlformats.org/presentationml/2006/main">
  <p:tag name="AS_UNIQUEID" val="2193"/>
</p:tagLst>
</file>

<file path=ppt/tags/tag108.xml><?xml version="1.0" encoding="utf-8"?>
<p:tagLst xmlns:p="http://schemas.openxmlformats.org/presentationml/2006/main">
  <p:tag name="AS_UNIQUEID" val="765"/>
</p:tagLst>
</file>

<file path=ppt/tags/tag1080.xml><?xml version="1.0" encoding="utf-8"?>
<p:tagLst xmlns:p="http://schemas.openxmlformats.org/presentationml/2006/main">
  <p:tag name="AS_UNIQUEID" val="2194"/>
</p:tagLst>
</file>

<file path=ppt/tags/tag1081.xml><?xml version="1.0" encoding="utf-8"?>
<p:tagLst xmlns:p="http://schemas.openxmlformats.org/presentationml/2006/main">
  <p:tag name="AS_UNIQUEID" val="2195"/>
</p:tagLst>
</file>

<file path=ppt/tags/tag1082.xml><?xml version="1.0" encoding="utf-8"?>
<p:tagLst xmlns:p="http://schemas.openxmlformats.org/presentationml/2006/main">
  <p:tag name="AS_UNIQUEID" val="2196"/>
</p:tagLst>
</file>

<file path=ppt/tags/tag1083.xml><?xml version="1.0" encoding="utf-8"?>
<p:tagLst xmlns:p="http://schemas.openxmlformats.org/presentationml/2006/main">
  <p:tag name="AS_UNIQUEID" val="2197"/>
</p:tagLst>
</file>

<file path=ppt/tags/tag1084.xml><?xml version="1.0" encoding="utf-8"?>
<p:tagLst xmlns:p="http://schemas.openxmlformats.org/presentationml/2006/main">
  <p:tag name="AS_UNIQUEID" val="2198"/>
</p:tagLst>
</file>

<file path=ppt/tags/tag1085.xml><?xml version="1.0" encoding="utf-8"?>
<p:tagLst xmlns:p="http://schemas.openxmlformats.org/presentationml/2006/main">
  <p:tag name="AS_UNIQUEID" val="2199"/>
</p:tagLst>
</file>

<file path=ppt/tags/tag1086.xml><?xml version="1.0" encoding="utf-8"?>
<p:tagLst xmlns:p="http://schemas.openxmlformats.org/presentationml/2006/main">
  <p:tag name="AS_UNIQUEID" val="2200"/>
</p:tagLst>
</file>

<file path=ppt/tags/tag1087.xml><?xml version="1.0" encoding="utf-8"?>
<p:tagLst xmlns:p="http://schemas.openxmlformats.org/presentationml/2006/main">
  <p:tag name="AS_UNIQUEID" val="2201"/>
</p:tagLst>
</file>

<file path=ppt/tags/tag1088.xml><?xml version="1.0" encoding="utf-8"?>
<p:tagLst xmlns:p="http://schemas.openxmlformats.org/presentationml/2006/main">
  <p:tag name="AS_UNIQUEID" val="2202"/>
</p:tagLst>
</file>

<file path=ppt/tags/tag1089.xml><?xml version="1.0" encoding="utf-8"?>
<p:tagLst xmlns:p="http://schemas.openxmlformats.org/presentationml/2006/main">
  <p:tag name="AS_UNIQUEID" val="2203"/>
</p:tagLst>
</file>

<file path=ppt/tags/tag109.xml><?xml version="1.0" encoding="utf-8"?>
<p:tagLst xmlns:p="http://schemas.openxmlformats.org/presentationml/2006/main">
  <p:tag name="AS_UNIQUEID" val="766"/>
</p:tagLst>
</file>

<file path=ppt/tags/tag1090.xml><?xml version="1.0" encoding="utf-8"?>
<p:tagLst xmlns:p="http://schemas.openxmlformats.org/presentationml/2006/main">
  <p:tag name="AS_UNIQUEID" val="2204"/>
</p:tagLst>
</file>

<file path=ppt/tags/tag1091.xml><?xml version="1.0" encoding="utf-8"?>
<p:tagLst xmlns:p="http://schemas.openxmlformats.org/presentationml/2006/main">
  <p:tag name="AS_UNIQUEID" val="2205"/>
</p:tagLst>
</file>

<file path=ppt/tags/tag1092.xml><?xml version="1.0" encoding="utf-8"?>
<p:tagLst xmlns:p="http://schemas.openxmlformats.org/presentationml/2006/main">
  <p:tag name="AS_UNIQUEID" val="2206"/>
</p:tagLst>
</file>

<file path=ppt/tags/tag1093.xml><?xml version="1.0" encoding="utf-8"?>
<p:tagLst xmlns:p="http://schemas.openxmlformats.org/presentationml/2006/main">
  <p:tag name="AS_UNIQUEID" val="2207"/>
</p:tagLst>
</file>

<file path=ppt/tags/tag1094.xml><?xml version="1.0" encoding="utf-8"?>
<p:tagLst xmlns:p="http://schemas.openxmlformats.org/presentationml/2006/main">
  <p:tag name="AS_UNIQUEID" val="2208"/>
</p:tagLst>
</file>

<file path=ppt/tags/tag1095.xml><?xml version="1.0" encoding="utf-8"?>
<p:tagLst xmlns:p="http://schemas.openxmlformats.org/presentationml/2006/main">
  <p:tag name="AS_UNIQUEID" val="2209"/>
</p:tagLst>
</file>

<file path=ppt/tags/tag1096.xml><?xml version="1.0" encoding="utf-8"?>
<p:tagLst xmlns:p="http://schemas.openxmlformats.org/presentationml/2006/main">
  <p:tag name="AS_UNIQUEID" val="2210"/>
</p:tagLst>
</file>

<file path=ppt/tags/tag1097.xml><?xml version="1.0" encoding="utf-8"?>
<p:tagLst xmlns:p="http://schemas.openxmlformats.org/presentationml/2006/main">
  <p:tag name="AS_UNIQUEID" val="2211"/>
</p:tagLst>
</file>

<file path=ppt/tags/tag1098.xml><?xml version="1.0" encoding="utf-8"?>
<p:tagLst xmlns:p="http://schemas.openxmlformats.org/presentationml/2006/main">
  <p:tag name="AS_UNIQUEID" val="2212"/>
</p:tagLst>
</file>

<file path=ppt/tags/tag1099.xml><?xml version="1.0" encoding="utf-8"?>
<p:tagLst xmlns:p="http://schemas.openxmlformats.org/presentationml/2006/main">
  <p:tag name="AS_UNIQUEID" val="2213"/>
</p:tagLst>
</file>

<file path=ppt/tags/tag11.xml><?xml version="1.0" encoding="utf-8"?>
<p:tagLst xmlns:p="http://schemas.openxmlformats.org/presentationml/2006/main">
  <p:tag name="AS_UNIQUEID" val="1194"/>
</p:tagLst>
</file>

<file path=ppt/tags/tag110.xml><?xml version="1.0" encoding="utf-8"?>
<p:tagLst xmlns:p="http://schemas.openxmlformats.org/presentationml/2006/main">
  <p:tag name="AS_UNIQUEID" val="767"/>
  <p:tag name="KSO_WM_DIAGRAM_VIRTUALLY_FRAME" val="{&quot;height&quot;:281.5,&quot;left&quot;:27.7,&quot;top&quot;:189.5,&quot;width&quot;:664.2}"/>
</p:tagLst>
</file>

<file path=ppt/tags/tag1100.xml><?xml version="1.0" encoding="utf-8"?>
<p:tagLst xmlns:p="http://schemas.openxmlformats.org/presentationml/2006/main">
  <p:tag name="AS_UNIQUEID" val="2214"/>
</p:tagLst>
</file>

<file path=ppt/tags/tag1101.xml><?xml version="1.0" encoding="utf-8"?>
<p:tagLst xmlns:p="http://schemas.openxmlformats.org/presentationml/2006/main">
  <p:tag name="AS_UNIQUEID" val="2215"/>
</p:tagLst>
</file>

<file path=ppt/tags/tag1102.xml><?xml version="1.0" encoding="utf-8"?>
<p:tagLst xmlns:p="http://schemas.openxmlformats.org/presentationml/2006/main">
  <p:tag name="AS_UNIQUEID" val="2216"/>
</p:tagLst>
</file>

<file path=ppt/tags/tag1103.xml><?xml version="1.0" encoding="utf-8"?>
<p:tagLst xmlns:p="http://schemas.openxmlformats.org/presentationml/2006/main">
  <p:tag name="AS_UNIQUEID" val="2217"/>
</p:tagLst>
</file>

<file path=ppt/tags/tag1104.xml><?xml version="1.0" encoding="utf-8"?>
<p:tagLst xmlns:p="http://schemas.openxmlformats.org/presentationml/2006/main">
  <p:tag name="AS_UNIQUEID" val="2218"/>
</p:tagLst>
</file>

<file path=ppt/tags/tag1105.xml><?xml version="1.0" encoding="utf-8"?>
<p:tagLst xmlns:p="http://schemas.openxmlformats.org/presentationml/2006/main">
  <p:tag name="AS_UNIQUEID" val="2219"/>
</p:tagLst>
</file>

<file path=ppt/tags/tag1106.xml><?xml version="1.0" encoding="utf-8"?>
<p:tagLst xmlns:p="http://schemas.openxmlformats.org/presentationml/2006/main">
  <p:tag name="AS_UNIQUEID" val="2220"/>
</p:tagLst>
</file>

<file path=ppt/tags/tag1107.xml><?xml version="1.0" encoding="utf-8"?>
<p:tagLst xmlns:p="http://schemas.openxmlformats.org/presentationml/2006/main">
  <p:tag name="AS_UNIQUEID" val="2221"/>
</p:tagLst>
</file>

<file path=ppt/tags/tag1108.xml><?xml version="1.0" encoding="utf-8"?>
<p:tagLst xmlns:p="http://schemas.openxmlformats.org/presentationml/2006/main">
  <p:tag name="AS_UNIQUEID" val="2222"/>
</p:tagLst>
</file>

<file path=ppt/tags/tag1109.xml><?xml version="1.0" encoding="utf-8"?>
<p:tagLst xmlns:p="http://schemas.openxmlformats.org/presentationml/2006/main">
  <p:tag name="AS_UNIQUEID" val="2223"/>
</p:tagLst>
</file>

<file path=ppt/tags/tag111.xml><?xml version="1.0" encoding="utf-8"?>
<p:tagLst xmlns:p="http://schemas.openxmlformats.org/presentationml/2006/main">
  <p:tag name="AS_UNIQUEID" val="768"/>
  <p:tag name="KSO_WM_DIAGRAM_VIRTUALLY_FRAME" val="{&quot;height&quot;:281.5,&quot;left&quot;:27.7,&quot;top&quot;:189.5,&quot;width&quot;:664.2}"/>
</p:tagLst>
</file>

<file path=ppt/tags/tag1110.xml><?xml version="1.0" encoding="utf-8"?>
<p:tagLst xmlns:p="http://schemas.openxmlformats.org/presentationml/2006/main">
  <p:tag name="AS_UNIQUEID" val="2224"/>
</p:tagLst>
</file>

<file path=ppt/tags/tag1111.xml><?xml version="1.0" encoding="utf-8"?>
<p:tagLst xmlns:p="http://schemas.openxmlformats.org/presentationml/2006/main">
  <p:tag name="AS_UNIQUEID" val="2225"/>
</p:tagLst>
</file>

<file path=ppt/tags/tag1112.xml><?xml version="1.0" encoding="utf-8"?>
<p:tagLst xmlns:p="http://schemas.openxmlformats.org/presentationml/2006/main">
  <p:tag name="AS_UNIQUEID" val="2226"/>
</p:tagLst>
</file>

<file path=ppt/tags/tag1113.xml><?xml version="1.0" encoding="utf-8"?>
<p:tagLst xmlns:p="http://schemas.openxmlformats.org/presentationml/2006/main">
  <p:tag name="AS_UNIQUEID" val="2227"/>
</p:tagLst>
</file>

<file path=ppt/tags/tag1114.xml><?xml version="1.0" encoding="utf-8"?>
<p:tagLst xmlns:p="http://schemas.openxmlformats.org/presentationml/2006/main">
  <p:tag name="AS_UNIQUEID" val="2228"/>
</p:tagLst>
</file>

<file path=ppt/tags/tag1115.xml><?xml version="1.0" encoding="utf-8"?>
<p:tagLst xmlns:p="http://schemas.openxmlformats.org/presentationml/2006/main">
  <p:tag name="AS_UNIQUEID" val="2229"/>
</p:tagLst>
</file>

<file path=ppt/tags/tag1116.xml><?xml version="1.0" encoding="utf-8"?>
<p:tagLst xmlns:p="http://schemas.openxmlformats.org/presentationml/2006/main">
  <p:tag name="AS_UNIQUEID" val="2230"/>
</p:tagLst>
</file>

<file path=ppt/tags/tag1117.xml><?xml version="1.0" encoding="utf-8"?>
<p:tagLst xmlns:p="http://schemas.openxmlformats.org/presentationml/2006/main">
  <p:tag name="AS_UNIQUEID" val="2231"/>
</p:tagLst>
</file>

<file path=ppt/tags/tag1118.xml><?xml version="1.0" encoding="utf-8"?>
<p:tagLst xmlns:p="http://schemas.openxmlformats.org/presentationml/2006/main">
  <p:tag name="AS_UNIQUEID" val="2232"/>
</p:tagLst>
</file>

<file path=ppt/tags/tag1119.xml><?xml version="1.0" encoding="utf-8"?>
<p:tagLst xmlns:p="http://schemas.openxmlformats.org/presentationml/2006/main">
  <p:tag name="AS_UNIQUEID" val="2233"/>
</p:tagLst>
</file>

<file path=ppt/tags/tag112.xml><?xml version="1.0" encoding="utf-8"?>
<p:tagLst xmlns:p="http://schemas.openxmlformats.org/presentationml/2006/main">
  <p:tag name="AS_UNIQUEID" val="769"/>
  <p:tag name="KSO_WM_DIAGRAM_VIRTUALLY_FRAME" val="{&quot;height&quot;:281.5,&quot;left&quot;:27.7,&quot;top&quot;:189.5,&quot;width&quot;:664.2}"/>
</p:tagLst>
</file>

<file path=ppt/tags/tag1120.xml><?xml version="1.0" encoding="utf-8"?>
<p:tagLst xmlns:p="http://schemas.openxmlformats.org/presentationml/2006/main">
  <p:tag name="AS_UNIQUEID" val="2234"/>
</p:tagLst>
</file>

<file path=ppt/tags/tag1121.xml><?xml version="1.0" encoding="utf-8"?>
<p:tagLst xmlns:p="http://schemas.openxmlformats.org/presentationml/2006/main">
  <p:tag name="AS_UNIQUEID" val="2235"/>
</p:tagLst>
</file>

<file path=ppt/tags/tag1122.xml><?xml version="1.0" encoding="utf-8"?>
<p:tagLst xmlns:p="http://schemas.openxmlformats.org/presentationml/2006/main">
  <p:tag name="AS_UNIQUEID" val="2236"/>
</p:tagLst>
</file>

<file path=ppt/tags/tag1123.xml><?xml version="1.0" encoding="utf-8"?>
<p:tagLst xmlns:p="http://schemas.openxmlformats.org/presentationml/2006/main">
  <p:tag name="AS_UNIQUEID" val="2237"/>
</p:tagLst>
</file>

<file path=ppt/tags/tag1124.xml><?xml version="1.0" encoding="utf-8"?>
<p:tagLst xmlns:p="http://schemas.openxmlformats.org/presentationml/2006/main">
  <p:tag name="AS_UNIQUEID" val="2238"/>
</p:tagLst>
</file>

<file path=ppt/tags/tag1125.xml><?xml version="1.0" encoding="utf-8"?>
<p:tagLst xmlns:p="http://schemas.openxmlformats.org/presentationml/2006/main">
  <p:tag name="AS_UNIQUEID" val="2239"/>
</p:tagLst>
</file>

<file path=ppt/tags/tag1126.xml><?xml version="1.0" encoding="utf-8"?>
<p:tagLst xmlns:p="http://schemas.openxmlformats.org/presentationml/2006/main">
  <p:tag name="AS_UNIQUEID" val="2240"/>
</p:tagLst>
</file>

<file path=ppt/tags/tag1127.xml><?xml version="1.0" encoding="utf-8"?>
<p:tagLst xmlns:p="http://schemas.openxmlformats.org/presentationml/2006/main">
  <p:tag name="AS_UNIQUEID" val="2241"/>
</p:tagLst>
</file>

<file path=ppt/tags/tag1128.xml><?xml version="1.0" encoding="utf-8"?>
<p:tagLst xmlns:p="http://schemas.openxmlformats.org/presentationml/2006/main">
  <p:tag name="AS_UNIQUEID" val="2242"/>
</p:tagLst>
</file>

<file path=ppt/tags/tag1129.xml><?xml version="1.0" encoding="utf-8"?>
<p:tagLst xmlns:p="http://schemas.openxmlformats.org/presentationml/2006/main">
  <p:tag name="AS_UNIQUEID" val="2243"/>
</p:tagLst>
</file>

<file path=ppt/tags/tag113.xml><?xml version="1.0" encoding="utf-8"?>
<p:tagLst xmlns:p="http://schemas.openxmlformats.org/presentationml/2006/main">
  <p:tag name="AS_UNIQUEID" val="770"/>
  <p:tag name="KSO_WM_DIAGRAM_VIRTUALLY_FRAME" val="{&quot;height&quot;:281.5,&quot;left&quot;:27.7,&quot;top&quot;:189.5,&quot;width&quot;:664.2}"/>
</p:tagLst>
</file>

<file path=ppt/tags/tag1130.xml><?xml version="1.0" encoding="utf-8"?>
<p:tagLst xmlns:p="http://schemas.openxmlformats.org/presentationml/2006/main">
  <p:tag name="AS_UNIQUEID" val="2244"/>
</p:tagLst>
</file>

<file path=ppt/tags/tag1131.xml><?xml version="1.0" encoding="utf-8"?>
<p:tagLst xmlns:p="http://schemas.openxmlformats.org/presentationml/2006/main">
  <p:tag name="AS_UNIQUEID" val="2245"/>
</p:tagLst>
</file>

<file path=ppt/tags/tag1132.xml><?xml version="1.0" encoding="utf-8"?>
<p:tagLst xmlns:p="http://schemas.openxmlformats.org/presentationml/2006/main">
  <p:tag name="AS_UNIQUEID" val="2246"/>
</p:tagLst>
</file>

<file path=ppt/tags/tag1133.xml><?xml version="1.0" encoding="utf-8"?>
<p:tagLst xmlns:p="http://schemas.openxmlformats.org/presentationml/2006/main">
  <p:tag name="AS_UNIQUEID" val="2247"/>
</p:tagLst>
</file>

<file path=ppt/tags/tag1134.xml><?xml version="1.0" encoding="utf-8"?>
<p:tagLst xmlns:p="http://schemas.openxmlformats.org/presentationml/2006/main">
  <p:tag name="AS_UNIQUEID" val="2248"/>
</p:tagLst>
</file>

<file path=ppt/tags/tag1135.xml><?xml version="1.0" encoding="utf-8"?>
<p:tagLst xmlns:p="http://schemas.openxmlformats.org/presentationml/2006/main">
  <p:tag name="AS_UNIQUEID" val="2249"/>
</p:tagLst>
</file>

<file path=ppt/tags/tag1136.xml><?xml version="1.0" encoding="utf-8"?>
<p:tagLst xmlns:p="http://schemas.openxmlformats.org/presentationml/2006/main">
  <p:tag name="AS_UNIQUEID" val="2250"/>
</p:tagLst>
</file>

<file path=ppt/tags/tag1137.xml><?xml version="1.0" encoding="utf-8"?>
<p:tagLst xmlns:p="http://schemas.openxmlformats.org/presentationml/2006/main">
  <p:tag name="AS_UNIQUEID" val="2251"/>
</p:tagLst>
</file>

<file path=ppt/tags/tag1138.xml><?xml version="1.0" encoding="utf-8"?>
<p:tagLst xmlns:p="http://schemas.openxmlformats.org/presentationml/2006/main">
  <p:tag name="AS_UNIQUEID" val="2252"/>
</p:tagLst>
</file>

<file path=ppt/tags/tag1139.xml><?xml version="1.0" encoding="utf-8"?>
<p:tagLst xmlns:p="http://schemas.openxmlformats.org/presentationml/2006/main">
  <p:tag name="AS_UNIQUEID" val="2253"/>
</p:tagLst>
</file>

<file path=ppt/tags/tag114.xml><?xml version="1.0" encoding="utf-8"?>
<p:tagLst xmlns:p="http://schemas.openxmlformats.org/presentationml/2006/main">
  <p:tag name="AS_UNIQUEID" val="771"/>
  <p:tag name="KSO_WM_DIAGRAM_VIRTUALLY_FRAME" val="{&quot;height&quot;:281.5,&quot;left&quot;:27.7,&quot;top&quot;:189.5,&quot;width&quot;:664.2}"/>
</p:tagLst>
</file>

<file path=ppt/tags/tag1140.xml><?xml version="1.0" encoding="utf-8"?>
<p:tagLst xmlns:p="http://schemas.openxmlformats.org/presentationml/2006/main">
  <p:tag name="AS_UNIQUEID" val="2254"/>
</p:tagLst>
</file>

<file path=ppt/tags/tag1141.xml><?xml version="1.0" encoding="utf-8"?>
<p:tagLst xmlns:p="http://schemas.openxmlformats.org/presentationml/2006/main">
  <p:tag name="AS_UNIQUEID" val="2255"/>
</p:tagLst>
</file>

<file path=ppt/tags/tag1142.xml><?xml version="1.0" encoding="utf-8"?>
<p:tagLst xmlns:p="http://schemas.openxmlformats.org/presentationml/2006/main">
  <p:tag name="AS_UNIQUEID" val="2256"/>
</p:tagLst>
</file>

<file path=ppt/tags/tag1143.xml><?xml version="1.0" encoding="utf-8"?>
<p:tagLst xmlns:p="http://schemas.openxmlformats.org/presentationml/2006/main">
  <p:tag name="AS_UNIQUEID" val="2257"/>
</p:tagLst>
</file>

<file path=ppt/tags/tag1144.xml><?xml version="1.0" encoding="utf-8"?>
<p:tagLst xmlns:p="http://schemas.openxmlformats.org/presentationml/2006/main">
  <p:tag name="AS_UNIQUEID" val="2258"/>
</p:tagLst>
</file>

<file path=ppt/tags/tag1145.xml><?xml version="1.0" encoding="utf-8"?>
<p:tagLst xmlns:p="http://schemas.openxmlformats.org/presentationml/2006/main">
  <p:tag name="AS_UNIQUEID" val="2259"/>
</p:tagLst>
</file>

<file path=ppt/tags/tag1146.xml><?xml version="1.0" encoding="utf-8"?>
<p:tagLst xmlns:p="http://schemas.openxmlformats.org/presentationml/2006/main">
  <p:tag name="AS_UNIQUEID" val="2260"/>
</p:tagLst>
</file>

<file path=ppt/tags/tag1147.xml><?xml version="1.0" encoding="utf-8"?>
<p:tagLst xmlns:p="http://schemas.openxmlformats.org/presentationml/2006/main">
  <p:tag name="AS_UNIQUEID" val="2261"/>
</p:tagLst>
</file>

<file path=ppt/tags/tag1148.xml><?xml version="1.0" encoding="utf-8"?>
<p:tagLst xmlns:p="http://schemas.openxmlformats.org/presentationml/2006/main">
  <p:tag name="AS_UNIQUEID" val="2262"/>
</p:tagLst>
</file>

<file path=ppt/tags/tag1149.xml><?xml version="1.0" encoding="utf-8"?>
<p:tagLst xmlns:p="http://schemas.openxmlformats.org/presentationml/2006/main">
  <p:tag name="AS_UNIQUEID" val="2263"/>
</p:tagLst>
</file>

<file path=ppt/tags/tag115.xml><?xml version="1.0" encoding="utf-8"?>
<p:tagLst xmlns:p="http://schemas.openxmlformats.org/presentationml/2006/main">
  <p:tag name="AS_UNIQUEID" val="772"/>
  <p:tag name="KSO_WM_DIAGRAM_VIRTUALLY_FRAME" val="{&quot;height&quot;:281.5,&quot;left&quot;:27.7,&quot;top&quot;:189.5,&quot;width&quot;:664.2}"/>
</p:tagLst>
</file>

<file path=ppt/tags/tag1150.xml><?xml version="1.0" encoding="utf-8"?>
<p:tagLst xmlns:p="http://schemas.openxmlformats.org/presentationml/2006/main">
  <p:tag name="AS_UNIQUEID" val="2264"/>
</p:tagLst>
</file>

<file path=ppt/tags/tag1151.xml><?xml version="1.0" encoding="utf-8"?>
<p:tagLst xmlns:p="http://schemas.openxmlformats.org/presentationml/2006/main">
  <p:tag name="AS_UNIQUEID" val="2265"/>
</p:tagLst>
</file>

<file path=ppt/tags/tag1152.xml><?xml version="1.0" encoding="utf-8"?>
<p:tagLst xmlns:p="http://schemas.openxmlformats.org/presentationml/2006/main">
  <p:tag name="AS_UNIQUEID" val="2266"/>
</p:tagLst>
</file>

<file path=ppt/tags/tag1153.xml><?xml version="1.0" encoding="utf-8"?>
<p:tagLst xmlns:p="http://schemas.openxmlformats.org/presentationml/2006/main">
  <p:tag name="AS_UNIQUEID" val="2267"/>
</p:tagLst>
</file>

<file path=ppt/tags/tag1154.xml><?xml version="1.0" encoding="utf-8"?>
<p:tagLst xmlns:p="http://schemas.openxmlformats.org/presentationml/2006/main">
  <p:tag name="AS_UNIQUEID" val="2268"/>
</p:tagLst>
</file>

<file path=ppt/tags/tag1155.xml><?xml version="1.0" encoding="utf-8"?>
<p:tagLst xmlns:p="http://schemas.openxmlformats.org/presentationml/2006/main">
  <p:tag name="AS_UNIQUEID" val="2269"/>
</p:tagLst>
</file>

<file path=ppt/tags/tag1156.xml><?xml version="1.0" encoding="utf-8"?>
<p:tagLst xmlns:p="http://schemas.openxmlformats.org/presentationml/2006/main">
  <p:tag name="AS_UNIQUEID" val="2270"/>
</p:tagLst>
</file>

<file path=ppt/tags/tag1157.xml><?xml version="1.0" encoding="utf-8"?>
<p:tagLst xmlns:p="http://schemas.openxmlformats.org/presentationml/2006/main">
  <p:tag name="AS_UNIQUEID" val="2271"/>
</p:tagLst>
</file>

<file path=ppt/tags/tag1158.xml><?xml version="1.0" encoding="utf-8"?>
<p:tagLst xmlns:p="http://schemas.openxmlformats.org/presentationml/2006/main">
  <p:tag name="AS_UNIQUEID" val="2272"/>
</p:tagLst>
</file>

<file path=ppt/tags/tag1159.xml><?xml version="1.0" encoding="utf-8"?>
<p:tagLst xmlns:p="http://schemas.openxmlformats.org/presentationml/2006/main">
  <p:tag name="AS_UNIQUEID" val="2273"/>
</p:tagLst>
</file>

<file path=ppt/tags/tag116.xml><?xml version="1.0" encoding="utf-8"?>
<p:tagLst xmlns:p="http://schemas.openxmlformats.org/presentationml/2006/main">
  <p:tag name="AS_UNIQUEID" val="773"/>
  <p:tag name="KSO_WM_DIAGRAM_VIRTUALLY_FRAME" val="{&quot;height&quot;:281.5,&quot;left&quot;:27.7,&quot;top&quot;:189.5,&quot;width&quot;:664.2}"/>
</p:tagLst>
</file>

<file path=ppt/tags/tag1160.xml><?xml version="1.0" encoding="utf-8"?>
<p:tagLst xmlns:p="http://schemas.openxmlformats.org/presentationml/2006/main">
  <p:tag name="AS_UNIQUEID" val="2274"/>
</p:tagLst>
</file>

<file path=ppt/tags/tag1161.xml><?xml version="1.0" encoding="utf-8"?>
<p:tagLst xmlns:p="http://schemas.openxmlformats.org/presentationml/2006/main">
  <p:tag name="AS_UNIQUEID" val="2275"/>
</p:tagLst>
</file>

<file path=ppt/tags/tag1162.xml><?xml version="1.0" encoding="utf-8"?>
<p:tagLst xmlns:p="http://schemas.openxmlformats.org/presentationml/2006/main">
  <p:tag name="AS_UNIQUEID" val="2276"/>
</p:tagLst>
</file>

<file path=ppt/tags/tag1163.xml><?xml version="1.0" encoding="utf-8"?>
<p:tagLst xmlns:p="http://schemas.openxmlformats.org/presentationml/2006/main">
  <p:tag name="AS_UNIQUEID" val="2277"/>
</p:tagLst>
</file>

<file path=ppt/tags/tag1164.xml><?xml version="1.0" encoding="utf-8"?>
<p:tagLst xmlns:p="http://schemas.openxmlformats.org/presentationml/2006/main">
  <p:tag name="AS_UNIQUEID" val="2278"/>
</p:tagLst>
</file>

<file path=ppt/tags/tag1165.xml><?xml version="1.0" encoding="utf-8"?>
<p:tagLst xmlns:p="http://schemas.openxmlformats.org/presentationml/2006/main">
  <p:tag name="AS_UNIQUEID" val="2279"/>
</p:tagLst>
</file>

<file path=ppt/tags/tag1166.xml><?xml version="1.0" encoding="utf-8"?>
<p:tagLst xmlns:p="http://schemas.openxmlformats.org/presentationml/2006/main">
  <p:tag name="AS_UNIQUEID" val="2280"/>
</p:tagLst>
</file>

<file path=ppt/tags/tag1167.xml><?xml version="1.0" encoding="utf-8"?>
<p:tagLst xmlns:p="http://schemas.openxmlformats.org/presentationml/2006/main">
  <p:tag name="AS_UNIQUEID" val="2281"/>
</p:tagLst>
</file>

<file path=ppt/tags/tag1168.xml><?xml version="1.0" encoding="utf-8"?>
<p:tagLst xmlns:p="http://schemas.openxmlformats.org/presentationml/2006/main">
  <p:tag name="AS_UNIQUEID" val="2282"/>
</p:tagLst>
</file>

<file path=ppt/tags/tag1169.xml><?xml version="1.0" encoding="utf-8"?>
<p:tagLst xmlns:p="http://schemas.openxmlformats.org/presentationml/2006/main">
  <p:tag name="AS_UNIQUEID" val="2283"/>
</p:tagLst>
</file>

<file path=ppt/tags/tag117.xml><?xml version="1.0" encoding="utf-8"?>
<p:tagLst xmlns:p="http://schemas.openxmlformats.org/presentationml/2006/main">
  <p:tag name="AS_UNIQUEID" val="774"/>
  <p:tag name="KSO_WM_DIAGRAM_VIRTUALLY_FRAME" val="{&quot;height&quot;:281.5,&quot;left&quot;:27.7,&quot;top&quot;:189.5,&quot;width&quot;:664.2}"/>
</p:tagLst>
</file>

<file path=ppt/tags/tag1170.xml><?xml version="1.0" encoding="utf-8"?>
<p:tagLst xmlns:p="http://schemas.openxmlformats.org/presentationml/2006/main">
  <p:tag name="AS_UNIQUEID" val="2284"/>
</p:tagLst>
</file>

<file path=ppt/tags/tag1171.xml><?xml version="1.0" encoding="utf-8"?>
<p:tagLst xmlns:p="http://schemas.openxmlformats.org/presentationml/2006/main">
  <p:tag name="AS_UNIQUEID" val="2285"/>
</p:tagLst>
</file>

<file path=ppt/tags/tag1172.xml><?xml version="1.0" encoding="utf-8"?>
<p:tagLst xmlns:p="http://schemas.openxmlformats.org/presentationml/2006/main">
  <p:tag name="AS_UNIQUEID" val="2286"/>
</p:tagLst>
</file>

<file path=ppt/tags/tag1173.xml><?xml version="1.0" encoding="utf-8"?>
<p:tagLst xmlns:p="http://schemas.openxmlformats.org/presentationml/2006/main">
  <p:tag name="AS_UNIQUEID" val="2287"/>
</p:tagLst>
</file>

<file path=ppt/tags/tag1174.xml><?xml version="1.0" encoding="utf-8"?>
<p:tagLst xmlns:p="http://schemas.openxmlformats.org/presentationml/2006/main">
  <p:tag name="AS_UNIQUEID" val="2288"/>
</p:tagLst>
</file>

<file path=ppt/tags/tag1175.xml><?xml version="1.0" encoding="utf-8"?>
<p:tagLst xmlns:p="http://schemas.openxmlformats.org/presentationml/2006/main">
  <p:tag name="AS_UNIQUEID" val="2289"/>
</p:tagLst>
</file>

<file path=ppt/tags/tag1176.xml><?xml version="1.0" encoding="utf-8"?>
<p:tagLst xmlns:p="http://schemas.openxmlformats.org/presentationml/2006/main">
  <p:tag name="AS_UNIQUEID" val="2290"/>
</p:tagLst>
</file>

<file path=ppt/tags/tag1177.xml><?xml version="1.0" encoding="utf-8"?>
<p:tagLst xmlns:p="http://schemas.openxmlformats.org/presentationml/2006/main">
  <p:tag name="AS_UNIQUEID" val="2291"/>
</p:tagLst>
</file>

<file path=ppt/tags/tag1178.xml><?xml version="1.0" encoding="utf-8"?>
<p:tagLst xmlns:p="http://schemas.openxmlformats.org/presentationml/2006/main">
  <p:tag name="AS_UNIQUEID" val="2292"/>
</p:tagLst>
</file>

<file path=ppt/tags/tag1179.xml><?xml version="1.0" encoding="utf-8"?>
<p:tagLst xmlns:p="http://schemas.openxmlformats.org/presentationml/2006/main">
  <p:tag name="AS_UNIQUEID" val="2293"/>
</p:tagLst>
</file>

<file path=ppt/tags/tag118.xml><?xml version="1.0" encoding="utf-8"?>
<p:tagLst xmlns:p="http://schemas.openxmlformats.org/presentationml/2006/main">
  <p:tag name="AS_UNIQUEID" val="775"/>
  <p:tag name="KSO_WM_DIAGRAM_VIRTUALLY_FRAME" val="{&quot;height&quot;:281.5,&quot;left&quot;:27.7,&quot;top&quot;:189.5,&quot;width&quot;:664.2}"/>
</p:tagLst>
</file>

<file path=ppt/tags/tag1180.xml><?xml version="1.0" encoding="utf-8"?>
<p:tagLst xmlns:p="http://schemas.openxmlformats.org/presentationml/2006/main">
  <p:tag name="AS_UNIQUEID" val="2294"/>
</p:tagLst>
</file>

<file path=ppt/tags/tag1181.xml><?xml version="1.0" encoding="utf-8"?>
<p:tagLst xmlns:p="http://schemas.openxmlformats.org/presentationml/2006/main">
  <p:tag name="AS_UNIQUEID" val="2295"/>
</p:tagLst>
</file>

<file path=ppt/tags/tag1182.xml><?xml version="1.0" encoding="utf-8"?>
<p:tagLst xmlns:p="http://schemas.openxmlformats.org/presentationml/2006/main">
  <p:tag name="AS_UNIQUEID" val="2296"/>
</p:tagLst>
</file>

<file path=ppt/tags/tag1183.xml><?xml version="1.0" encoding="utf-8"?>
<p:tagLst xmlns:p="http://schemas.openxmlformats.org/presentationml/2006/main">
  <p:tag name="AS_UNIQUEID" val="2297"/>
</p:tagLst>
</file>

<file path=ppt/tags/tag1184.xml><?xml version="1.0" encoding="utf-8"?>
<p:tagLst xmlns:p="http://schemas.openxmlformats.org/presentationml/2006/main">
  <p:tag name="AS_UNIQUEID" val="2298"/>
</p:tagLst>
</file>

<file path=ppt/tags/tag1185.xml><?xml version="1.0" encoding="utf-8"?>
<p:tagLst xmlns:p="http://schemas.openxmlformats.org/presentationml/2006/main">
  <p:tag name="AS_UNIQUEID" val="2299"/>
</p:tagLst>
</file>

<file path=ppt/tags/tag1186.xml><?xml version="1.0" encoding="utf-8"?>
<p:tagLst xmlns:p="http://schemas.openxmlformats.org/presentationml/2006/main">
  <p:tag name="AS_UNIQUEID" val="2300"/>
</p:tagLst>
</file>

<file path=ppt/tags/tag1187.xml><?xml version="1.0" encoding="utf-8"?>
<p:tagLst xmlns:p="http://schemas.openxmlformats.org/presentationml/2006/main">
  <p:tag name="AS_UNIQUEID" val="2301"/>
</p:tagLst>
</file>

<file path=ppt/tags/tag1188.xml><?xml version="1.0" encoding="utf-8"?>
<p:tagLst xmlns:p="http://schemas.openxmlformats.org/presentationml/2006/main">
  <p:tag name="AS_UNIQUEID" val="2302"/>
</p:tagLst>
</file>

<file path=ppt/tags/tag1189.xml><?xml version="1.0" encoding="utf-8"?>
<p:tagLst xmlns:p="http://schemas.openxmlformats.org/presentationml/2006/main">
  <p:tag name="AS_UNIQUEID" val="2303"/>
</p:tagLst>
</file>

<file path=ppt/tags/tag119.xml><?xml version="1.0" encoding="utf-8"?>
<p:tagLst xmlns:p="http://schemas.openxmlformats.org/presentationml/2006/main">
  <p:tag name="AS_UNIQUEID" val="776"/>
  <p:tag name="KSO_WM_DIAGRAM_VIRTUALLY_FRAME" val="{&quot;height&quot;:281.5,&quot;left&quot;:27.7,&quot;top&quot;:189.5,&quot;width&quot;:664.2}"/>
</p:tagLst>
</file>

<file path=ppt/tags/tag1190.xml><?xml version="1.0" encoding="utf-8"?>
<p:tagLst xmlns:p="http://schemas.openxmlformats.org/presentationml/2006/main">
  <p:tag name="AS_UNIQUEID" val="2304"/>
</p:tagLst>
</file>

<file path=ppt/tags/tag1191.xml><?xml version="1.0" encoding="utf-8"?>
<p:tagLst xmlns:p="http://schemas.openxmlformats.org/presentationml/2006/main">
  <p:tag name="AS_UNIQUEID" val="2305"/>
</p:tagLst>
</file>

<file path=ppt/tags/tag1192.xml><?xml version="1.0" encoding="utf-8"?>
<p:tagLst xmlns:p="http://schemas.openxmlformats.org/presentationml/2006/main">
  <p:tag name="AS_UNIQUEID" val="2306"/>
</p:tagLst>
</file>

<file path=ppt/tags/tag1193.xml><?xml version="1.0" encoding="utf-8"?>
<p:tagLst xmlns:p="http://schemas.openxmlformats.org/presentationml/2006/main">
  <p:tag name="AS_UNIQUEID" val="2307"/>
</p:tagLst>
</file>

<file path=ppt/tags/tag1194.xml><?xml version="1.0" encoding="utf-8"?>
<p:tagLst xmlns:p="http://schemas.openxmlformats.org/presentationml/2006/main">
  <p:tag name="AS_UNIQUEID" val="2308"/>
</p:tagLst>
</file>

<file path=ppt/tags/tag1195.xml><?xml version="1.0" encoding="utf-8"?>
<p:tagLst xmlns:p="http://schemas.openxmlformats.org/presentationml/2006/main">
  <p:tag name="AS_UNIQUEID" val="2309"/>
</p:tagLst>
</file>

<file path=ppt/tags/tag1196.xml><?xml version="1.0" encoding="utf-8"?>
<p:tagLst xmlns:p="http://schemas.openxmlformats.org/presentationml/2006/main">
  <p:tag name="AS_UNIQUEID" val="2310"/>
</p:tagLst>
</file>

<file path=ppt/tags/tag1197.xml><?xml version="1.0" encoding="utf-8"?>
<p:tagLst xmlns:p="http://schemas.openxmlformats.org/presentationml/2006/main">
  <p:tag name="AS_UNIQUEID" val="2311"/>
</p:tagLst>
</file>

<file path=ppt/tags/tag1198.xml><?xml version="1.0" encoding="utf-8"?>
<p:tagLst xmlns:p="http://schemas.openxmlformats.org/presentationml/2006/main">
  <p:tag name="AS_UNIQUEID" val="2312"/>
</p:tagLst>
</file>

<file path=ppt/tags/tag1199.xml><?xml version="1.0" encoding="utf-8"?>
<p:tagLst xmlns:p="http://schemas.openxmlformats.org/presentationml/2006/main">
  <p:tag name="AS_UNIQUEID" val="2313"/>
</p:tagLst>
</file>

<file path=ppt/tags/tag12.xml><?xml version="1.0" encoding="utf-8"?>
<p:tagLst xmlns:p="http://schemas.openxmlformats.org/presentationml/2006/main">
  <p:tag name="AS_UNIQUEID" val="1195"/>
</p:tagLst>
</file>

<file path=ppt/tags/tag120.xml><?xml version="1.0" encoding="utf-8"?>
<p:tagLst xmlns:p="http://schemas.openxmlformats.org/presentationml/2006/main">
  <p:tag name="AS_UNIQUEID" val="777"/>
  <p:tag name="KSO_WM_DIAGRAM_VIRTUALLY_FRAME" val="{&quot;height&quot;:281.5,&quot;left&quot;:27.7,&quot;top&quot;:189.5,&quot;width&quot;:664.2}"/>
</p:tagLst>
</file>

<file path=ppt/tags/tag1200.xml><?xml version="1.0" encoding="utf-8"?>
<p:tagLst xmlns:p="http://schemas.openxmlformats.org/presentationml/2006/main">
  <p:tag name="AS_UNIQUEID" val="2314"/>
</p:tagLst>
</file>

<file path=ppt/tags/tag1201.xml><?xml version="1.0" encoding="utf-8"?>
<p:tagLst xmlns:p="http://schemas.openxmlformats.org/presentationml/2006/main">
  <p:tag name="AS_UNIQUEID" val="2315"/>
</p:tagLst>
</file>

<file path=ppt/tags/tag1202.xml><?xml version="1.0" encoding="utf-8"?>
<p:tagLst xmlns:p="http://schemas.openxmlformats.org/presentationml/2006/main">
  <p:tag name="AS_UNIQUEID" val="2316"/>
</p:tagLst>
</file>

<file path=ppt/tags/tag1203.xml><?xml version="1.0" encoding="utf-8"?>
<p:tagLst xmlns:p="http://schemas.openxmlformats.org/presentationml/2006/main">
  <p:tag name="AS_UNIQUEID" val="2317"/>
</p:tagLst>
</file>

<file path=ppt/tags/tag1204.xml><?xml version="1.0" encoding="utf-8"?>
<p:tagLst xmlns:p="http://schemas.openxmlformats.org/presentationml/2006/main">
  <p:tag name="AS_UNIQUEID" val="2318"/>
</p:tagLst>
</file>

<file path=ppt/tags/tag1205.xml><?xml version="1.0" encoding="utf-8"?>
<p:tagLst xmlns:p="http://schemas.openxmlformats.org/presentationml/2006/main">
  <p:tag name="AS_UNIQUEID" val="2319"/>
</p:tagLst>
</file>

<file path=ppt/tags/tag1206.xml><?xml version="1.0" encoding="utf-8"?>
<p:tagLst xmlns:p="http://schemas.openxmlformats.org/presentationml/2006/main">
  <p:tag name="AS_UNIQUEID" val="2320"/>
</p:tagLst>
</file>

<file path=ppt/tags/tag1207.xml><?xml version="1.0" encoding="utf-8"?>
<p:tagLst xmlns:p="http://schemas.openxmlformats.org/presentationml/2006/main">
  <p:tag name="AS_UNIQUEID" val="2321"/>
</p:tagLst>
</file>

<file path=ppt/tags/tag1208.xml><?xml version="1.0" encoding="utf-8"?>
<p:tagLst xmlns:p="http://schemas.openxmlformats.org/presentationml/2006/main">
  <p:tag name="AS_UNIQUEID" val="2322"/>
</p:tagLst>
</file>

<file path=ppt/tags/tag1209.xml><?xml version="1.0" encoding="utf-8"?>
<p:tagLst xmlns:p="http://schemas.openxmlformats.org/presentationml/2006/main">
  <p:tag name="AS_UNIQUEID" val="2323"/>
</p:tagLst>
</file>

<file path=ppt/tags/tag121.xml><?xml version="1.0" encoding="utf-8"?>
<p:tagLst xmlns:p="http://schemas.openxmlformats.org/presentationml/2006/main">
  <p:tag name="AS_UNIQUEID" val="778"/>
  <p:tag name="KSO_WM_DIAGRAM_VIRTUALLY_FRAME" val="{&quot;height&quot;:281.5,&quot;left&quot;:27.7,&quot;top&quot;:189.5,&quot;width&quot;:664.2}"/>
</p:tagLst>
</file>

<file path=ppt/tags/tag1210.xml><?xml version="1.0" encoding="utf-8"?>
<p:tagLst xmlns:p="http://schemas.openxmlformats.org/presentationml/2006/main">
  <p:tag name="AS_UNIQUEID" val="2324"/>
</p:tagLst>
</file>

<file path=ppt/tags/tag1211.xml><?xml version="1.0" encoding="utf-8"?>
<p:tagLst xmlns:p="http://schemas.openxmlformats.org/presentationml/2006/main">
  <p:tag name="AS_UNIQUEID" val="2325"/>
</p:tagLst>
</file>

<file path=ppt/tags/tag1212.xml><?xml version="1.0" encoding="utf-8"?>
<p:tagLst xmlns:p="http://schemas.openxmlformats.org/presentationml/2006/main">
  <p:tag name="AS_UNIQUEID" val="2326"/>
</p:tagLst>
</file>

<file path=ppt/tags/tag1213.xml><?xml version="1.0" encoding="utf-8"?>
<p:tagLst xmlns:p="http://schemas.openxmlformats.org/presentationml/2006/main">
  <p:tag name="AS_UNIQUEID" val="2327"/>
</p:tagLst>
</file>

<file path=ppt/tags/tag1214.xml><?xml version="1.0" encoding="utf-8"?>
<p:tagLst xmlns:p="http://schemas.openxmlformats.org/presentationml/2006/main">
  <p:tag name="AS_UNIQUEID" val="2328"/>
</p:tagLst>
</file>

<file path=ppt/tags/tag1215.xml><?xml version="1.0" encoding="utf-8"?>
<p:tagLst xmlns:p="http://schemas.openxmlformats.org/presentationml/2006/main">
  <p:tag name="AS_UNIQUEID" val="2329"/>
</p:tagLst>
</file>

<file path=ppt/tags/tag1216.xml><?xml version="1.0" encoding="utf-8"?>
<p:tagLst xmlns:p="http://schemas.openxmlformats.org/presentationml/2006/main">
  <p:tag name="AS_UNIQUEID" val="2330"/>
</p:tagLst>
</file>

<file path=ppt/tags/tag1217.xml><?xml version="1.0" encoding="utf-8"?>
<p:tagLst xmlns:p="http://schemas.openxmlformats.org/presentationml/2006/main">
  <p:tag name="AS_UNIQUEID" val="2331"/>
</p:tagLst>
</file>

<file path=ppt/tags/tag1218.xml><?xml version="1.0" encoding="utf-8"?>
<p:tagLst xmlns:p="http://schemas.openxmlformats.org/presentationml/2006/main">
  <p:tag name="AS_UNIQUEID" val="2332"/>
</p:tagLst>
</file>

<file path=ppt/tags/tag1219.xml><?xml version="1.0" encoding="utf-8"?>
<p:tagLst xmlns:p="http://schemas.openxmlformats.org/presentationml/2006/main">
  <p:tag name="AS_UNIQUEID" val="2333"/>
</p:tagLst>
</file>

<file path=ppt/tags/tag122.xml><?xml version="1.0" encoding="utf-8"?>
<p:tagLst xmlns:p="http://schemas.openxmlformats.org/presentationml/2006/main">
  <p:tag name="AS_UNIQUEID" val="779"/>
  <p:tag name="KSO_WM_DIAGRAM_VIRTUALLY_FRAME" val="{&quot;height&quot;:281.5,&quot;left&quot;:27.7,&quot;top&quot;:189.5,&quot;width&quot;:664.2}"/>
</p:tagLst>
</file>

<file path=ppt/tags/tag1220.xml><?xml version="1.0" encoding="utf-8"?>
<p:tagLst xmlns:p="http://schemas.openxmlformats.org/presentationml/2006/main">
  <p:tag name="AS_UNIQUEID" val="2334"/>
</p:tagLst>
</file>

<file path=ppt/tags/tag1221.xml><?xml version="1.0" encoding="utf-8"?>
<p:tagLst xmlns:p="http://schemas.openxmlformats.org/presentationml/2006/main">
  <p:tag name="AS_UNIQUEID" val="2335"/>
</p:tagLst>
</file>

<file path=ppt/tags/tag1222.xml><?xml version="1.0" encoding="utf-8"?>
<p:tagLst xmlns:p="http://schemas.openxmlformats.org/presentationml/2006/main">
  <p:tag name="AS_UNIQUEID" val="2336"/>
</p:tagLst>
</file>

<file path=ppt/tags/tag1223.xml><?xml version="1.0" encoding="utf-8"?>
<p:tagLst xmlns:p="http://schemas.openxmlformats.org/presentationml/2006/main">
  <p:tag name="AS_UNIQUEID" val="2337"/>
</p:tagLst>
</file>

<file path=ppt/tags/tag1224.xml><?xml version="1.0" encoding="utf-8"?>
<p:tagLst xmlns:p="http://schemas.openxmlformats.org/presentationml/2006/main">
  <p:tag name="AS_UNIQUEID" val="2338"/>
</p:tagLst>
</file>

<file path=ppt/tags/tag1225.xml><?xml version="1.0" encoding="utf-8"?>
<p:tagLst xmlns:p="http://schemas.openxmlformats.org/presentationml/2006/main">
  <p:tag name="AS_UNIQUEID" val="2339"/>
</p:tagLst>
</file>

<file path=ppt/tags/tag1226.xml><?xml version="1.0" encoding="utf-8"?>
<p:tagLst xmlns:p="http://schemas.openxmlformats.org/presentationml/2006/main">
  <p:tag name="AS_UNIQUEID" val="2340"/>
</p:tagLst>
</file>

<file path=ppt/tags/tag1227.xml><?xml version="1.0" encoding="utf-8"?>
<p:tagLst xmlns:p="http://schemas.openxmlformats.org/presentationml/2006/main">
  <p:tag name="AS_UNIQUEID" val="2341"/>
</p:tagLst>
</file>

<file path=ppt/tags/tag1228.xml><?xml version="1.0" encoding="utf-8"?>
<p:tagLst xmlns:p="http://schemas.openxmlformats.org/presentationml/2006/main">
  <p:tag name="AS_UNIQUEID" val="2342"/>
</p:tagLst>
</file>

<file path=ppt/tags/tag1229.xml><?xml version="1.0" encoding="utf-8"?>
<p:tagLst xmlns:p="http://schemas.openxmlformats.org/presentationml/2006/main">
  <p:tag name="AS_UNIQUEID" val="2343"/>
</p:tagLst>
</file>

<file path=ppt/tags/tag123.xml><?xml version="1.0" encoding="utf-8"?>
<p:tagLst xmlns:p="http://schemas.openxmlformats.org/presentationml/2006/main">
  <p:tag name="AS_UNIQUEID" val="780"/>
  <p:tag name="KSO_WM_DIAGRAM_VIRTUALLY_FRAME" val="{&quot;height&quot;:281.5,&quot;left&quot;:27.7,&quot;top&quot;:189.5,&quot;width&quot;:664.2}"/>
</p:tagLst>
</file>

<file path=ppt/tags/tag1230.xml><?xml version="1.0" encoding="utf-8"?>
<p:tagLst xmlns:p="http://schemas.openxmlformats.org/presentationml/2006/main">
  <p:tag name="AS_UNIQUEID" val="2344"/>
</p:tagLst>
</file>

<file path=ppt/tags/tag1231.xml><?xml version="1.0" encoding="utf-8"?>
<p:tagLst xmlns:p="http://schemas.openxmlformats.org/presentationml/2006/main">
  <p:tag name="AS_UNIQUEID" val="2345"/>
</p:tagLst>
</file>

<file path=ppt/tags/tag1232.xml><?xml version="1.0" encoding="utf-8"?>
<p:tagLst xmlns:p="http://schemas.openxmlformats.org/presentationml/2006/main">
  <p:tag name="AS_UNIQUEID" val="2346"/>
</p:tagLst>
</file>

<file path=ppt/tags/tag1233.xml><?xml version="1.0" encoding="utf-8"?>
<p:tagLst xmlns:p="http://schemas.openxmlformats.org/presentationml/2006/main">
  <p:tag name="AS_UNIQUEID" val="2347"/>
</p:tagLst>
</file>

<file path=ppt/tags/tag1234.xml><?xml version="1.0" encoding="utf-8"?>
<p:tagLst xmlns:p="http://schemas.openxmlformats.org/presentationml/2006/main">
  <p:tag name="AS_UNIQUEID" val="2348"/>
</p:tagLst>
</file>

<file path=ppt/tags/tag1235.xml><?xml version="1.0" encoding="utf-8"?>
<p:tagLst xmlns:p="http://schemas.openxmlformats.org/presentationml/2006/main">
  <p:tag name="AS_UNIQUEID" val="2349"/>
</p:tagLst>
</file>

<file path=ppt/tags/tag1236.xml><?xml version="1.0" encoding="utf-8"?>
<p:tagLst xmlns:p="http://schemas.openxmlformats.org/presentationml/2006/main">
  <p:tag name="AS_UNIQUEID" val="2350"/>
</p:tagLst>
</file>

<file path=ppt/tags/tag1237.xml><?xml version="1.0" encoding="utf-8"?>
<p:tagLst xmlns:p="http://schemas.openxmlformats.org/presentationml/2006/main">
  <p:tag name="AS_UNIQUEID" val="2351"/>
</p:tagLst>
</file>

<file path=ppt/tags/tag1238.xml><?xml version="1.0" encoding="utf-8"?>
<p:tagLst xmlns:p="http://schemas.openxmlformats.org/presentationml/2006/main">
  <p:tag name="AS_UNIQUEID" val="2352"/>
</p:tagLst>
</file>

<file path=ppt/tags/tag1239.xml><?xml version="1.0" encoding="utf-8"?>
<p:tagLst xmlns:p="http://schemas.openxmlformats.org/presentationml/2006/main">
  <p:tag name="AS_UNIQUEID" val="2353"/>
</p:tagLst>
</file>

<file path=ppt/tags/tag124.xml><?xml version="1.0" encoding="utf-8"?>
<p:tagLst xmlns:p="http://schemas.openxmlformats.org/presentationml/2006/main">
  <p:tag name="AS_UNIQUEID" val="781"/>
  <p:tag name="KSO_WM_DIAGRAM_VIRTUALLY_FRAME" val="{&quot;height&quot;:281.5,&quot;left&quot;:27.7,&quot;top&quot;:189.5,&quot;width&quot;:664.2}"/>
</p:tagLst>
</file>

<file path=ppt/tags/tag1240.xml><?xml version="1.0" encoding="utf-8"?>
<p:tagLst xmlns:p="http://schemas.openxmlformats.org/presentationml/2006/main">
  <p:tag name="AS_UNIQUEID" val="2354"/>
</p:tagLst>
</file>

<file path=ppt/tags/tag1241.xml><?xml version="1.0" encoding="utf-8"?>
<p:tagLst xmlns:p="http://schemas.openxmlformats.org/presentationml/2006/main">
  <p:tag name="AS_UNIQUEID" val="2355"/>
</p:tagLst>
</file>

<file path=ppt/tags/tag1242.xml><?xml version="1.0" encoding="utf-8"?>
<p:tagLst xmlns:p="http://schemas.openxmlformats.org/presentationml/2006/main">
  <p:tag name="AS_UNIQUEID" val="2356"/>
</p:tagLst>
</file>

<file path=ppt/tags/tag1243.xml><?xml version="1.0" encoding="utf-8"?>
<p:tagLst xmlns:p="http://schemas.openxmlformats.org/presentationml/2006/main">
  <p:tag name="AS_UNIQUEID" val="2357"/>
</p:tagLst>
</file>

<file path=ppt/tags/tag1244.xml><?xml version="1.0" encoding="utf-8"?>
<p:tagLst xmlns:p="http://schemas.openxmlformats.org/presentationml/2006/main">
  <p:tag name="AS_UNIQUEID" val="2358"/>
</p:tagLst>
</file>

<file path=ppt/tags/tag1245.xml><?xml version="1.0" encoding="utf-8"?>
<p:tagLst xmlns:p="http://schemas.openxmlformats.org/presentationml/2006/main">
  <p:tag name="AS_UNIQUEID" val="2359"/>
</p:tagLst>
</file>

<file path=ppt/tags/tag1246.xml><?xml version="1.0" encoding="utf-8"?>
<p:tagLst xmlns:p="http://schemas.openxmlformats.org/presentationml/2006/main">
  <p:tag name="AS_UNIQUEID" val="2360"/>
</p:tagLst>
</file>

<file path=ppt/tags/tag1247.xml><?xml version="1.0" encoding="utf-8"?>
<p:tagLst xmlns:p="http://schemas.openxmlformats.org/presentationml/2006/main">
  <p:tag name="AS_UNIQUEID" val="2361"/>
</p:tagLst>
</file>

<file path=ppt/tags/tag1248.xml><?xml version="1.0" encoding="utf-8"?>
<p:tagLst xmlns:p="http://schemas.openxmlformats.org/presentationml/2006/main">
  <p:tag name="AS_UNIQUEID" val="2362"/>
</p:tagLst>
</file>

<file path=ppt/tags/tag1249.xml><?xml version="1.0" encoding="utf-8"?>
<p:tagLst xmlns:p="http://schemas.openxmlformats.org/presentationml/2006/main">
  <p:tag name="AS_UNIQUEID" val="2363"/>
</p:tagLst>
</file>

<file path=ppt/tags/tag125.xml><?xml version="1.0" encoding="utf-8"?>
<p:tagLst xmlns:p="http://schemas.openxmlformats.org/presentationml/2006/main">
  <p:tag name="AS_UNIQUEID" val="782"/>
  <p:tag name="KSO_WM_DIAGRAM_VIRTUALLY_FRAME" val="{&quot;height&quot;:281.5,&quot;left&quot;:27.7,&quot;top&quot;:189.5,&quot;width&quot;:664.2}"/>
</p:tagLst>
</file>

<file path=ppt/tags/tag1250.xml><?xml version="1.0" encoding="utf-8"?>
<p:tagLst xmlns:p="http://schemas.openxmlformats.org/presentationml/2006/main">
  <p:tag name="AS_UNIQUEID" val="2364"/>
</p:tagLst>
</file>

<file path=ppt/tags/tag1251.xml><?xml version="1.0" encoding="utf-8"?>
<p:tagLst xmlns:p="http://schemas.openxmlformats.org/presentationml/2006/main">
  <p:tag name="AS_UNIQUEID" val="2365"/>
</p:tagLst>
</file>

<file path=ppt/tags/tag1252.xml><?xml version="1.0" encoding="utf-8"?>
<p:tagLst xmlns:p="http://schemas.openxmlformats.org/presentationml/2006/main">
  <p:tag name="AS_UNIQUEID" val="2366"/>
</p:tagLst>
</file>

<file path=ppt/tags/tag1253.xml><?xml version="1.0" encoding="utf-8"?>
<p:tagLst xmlns:p="http://schemas.openxmlformats.org/presentationml/2006/main">
  <p:tag name="AS_UNIQUEID" val="2367"/>
</p:tagLst>
</file>

<file path=ppt/tags/tag1254.xml><?xml version="1.0" encoding="utf-8"?>
<p:tagLst xmlns:p="http://schemas.openxmlformats.org/presentationml/2006/main">
  <p:tag name="AS_UNIQUEID" val="2368"/>
</p:tagLst>
</file>

<file path=ppt/tags/tag1255.xml><?xml version="1.0" encoding="utf-8"?>
<p:tagLst xmlns:p="http://schemas.openxmlformats.org/presentationml/2006/main">
  <p:tag name="AS_UNIQUEID" val="2369"/>
</p:tagLst>
</file>

<file path=ppt/tags/tag1256.xml><?xml version="1.0" encoding="utf-8"?>
<p:tagLst xmlns:p="http://schemas.openxmlformats.org/presentationml/2006/main">
  <p:tag name="AS_UNIQUEID" val="2370"/>
</p:tagLst>
</file>

<file path=ppt/tags/tag1257.xml><?xml version="1.0" encoding="utf-8"?>
<p:tagLst xmlns:p="http://schemas.openxmlformats.org/presentationml/2006/main">
  <p:tag name="AS_UNIQUEID" val="2371"/>
</p:tagLst>
</file>

<file path=ppt/tags/tag1258.xml><?xml version="1.0" encoding="utf-8"?>
<p:tagLst xmlns:p="http://schemas.openxmlformats.org/presentationml/2006/main">
  <p:tag name="AS_UNIQUEID" val="2372"/>
</p:tagLst>
</file>

<file path=ppt/tags/tag1259.xml><?xml version="1.0" encoding="utf-8"?>
<p:tagLst xmlns:p="http://schemas.openxmlformats.org/presentationml/2006/main">
  <p:tag name="AS_UNIQUEID" val="2373"/>
</p:tagLst>
</file>

<file path=ppt/tags/tag126.xml><?xml version="1.0" encoding="utf-8"?>
<p:tagLst xmlns:p="http://schemas.openxmlformats.org/presentationml/2006/main">
  <p:tag name="AS_UNIQUEID" val="783"/>
  <p:tag name="KSO_WM_DIAGRAM_VIRTUALLY_FRAME" val="{&quot;height&quot;:281.5,&quot;left&quot;:27.7,&quot;top&quot;:189.5,&quot;width&quot;:664.2}"/>
</p:tagLst>
</file>

<file path=ppt/tags/tag1260.xml><?xml version="1.0" encoding="utf-8"?>
<p:tagLst xmlns:p="http://schemas.openxmlformats.org/presentationml/2006/main">
  <p:tag name="AS_UNIQUEID" val="2374"/>
</p:tagLst>
</file>

<file path=ppt/tags/tag1261.xml><?xml version="1.0" encoding="utf-8"?>
<p:tagLst xmlns:p="http://schemas.openxmlformats.org/presentationml/2006/main">
  <p:tag name="AS_UNIQUEID" val="2375"/>
</p:tagLst>
</file>

<file path=ppt/tags/tag1262.xml><?xml version="1.0" encoding="utf-8"?>
<p:tagLst xmlns:p="http://schemas.openxmlformats.org/presentationml/2006/main">
  <p:tag name="AS_UNIQUEID" val="2376"/>
</p:tagLst>
</file>

<file path=ppt/tags/tag1263.xml><?xml version="1.0" encoding="utf-8"?>
<p:tagLst xmlns:p="http://schemas.openxmlformats.org/presentationml/2006/main">
  <p:tag name="AS_UNIQUEID" val="2377"/>
</p:tagLst>
</file>

<file path=ppt/tags/tag1264.xml><?xml version="1.0" encoding="utf-8"?>
<p:tagLst xmlns:p="http://schemas.openxmlformats.org/presentationml/2006/main">
  <p:tag name="AS_UNIQUEID" val="2378"/>
</p:tagLst>
</file>

<file path=ppt/tags/tag1265.xml><?xml version="1.0" encoding="utf-8"?>
<p:tagLst xmlns:p="http://schemas.openxmlformats.org/presentationml/2006/main">
  <p:tag name="AS_UNIQUEID" val="2379"/>
</p:tagLst>
</file>

<file path=ppt/tags/tag1266.xml><?xml version="1.0" encoding="utf-8"?>
<p:tagLst xmlns:p="http://schemas.openxmlformats.org/presentationml/2006/main">
  <p:tag name="AS_UNIQUEID" val="2380"/>
</p:tagLst>
</file>

<file path=ppt/tags/tag1267.xml><?xml version="1.0" encoding="utf-8"?>
<p:tagLst xmlns:p="http://schemas.openxmlformats.org/presentationml/2006/main">
  <p:tag name="AS_UNIQUEID" val="2381"/>
</p:tagLst>
</file>

<file path=ppt/tags/tag1268.xml><?xml version="1.0" encoding="utf-8"?>
<p:tagLst xmlns:p="http://schemas.openxmlformats.org/presentationml/2006/main">
  <p:tag name="AS_UNIQUEID" val="2382"/>
</p:tagLst>
</file>

<file path=ppt/tags/tag1269.xml><?xml version="1.0" encoding="utf-8"?>
<p:tagLst xmlns:p="http://schemas.openxmlformats.org/presentationml/2006/main">
  <p:tag name="AS_UNIQUEID" val="2383"/>
</p:tagLst>
</file>

<file path=ppt/tags/tag127.xml><?xml version="1.0" encoding="utf-8"?>
<p:tagLst xmlns:p="http://schemas.openxmlformats.org/presentationml/2006/main">
  <p:tag name="AS_UNIQUEID" val="784"/>
  <p:tag name="KSO_WM_DIAGRAM_VIRTUALLY_FRAME" val="{&quot;height&quot;:281.5,&quot;left&quot;:27.7,&quot;top&quot;:189.5,&quot;width&quot;:664.2}"/>
</p:tagLst>
</file>

<file path=ppt/tags/tag1270.xml><?xml version="1.0" encoding="utf-8"?>
<p:tagLst xmlns:p="http://schemas.openxmlformats.org/presentationml/2006/main">
  <p:tag name="AS_UNIQUEID" val="2384"/>
</p:tagLst>
</file>

<file path=ppt/tags/tag1271.xml><?xml version="1.0" encoding="utf-8"?>
<p:tagLst xmlns:p="http://schemas.openxmlformats.org/presentationml/2006/main">
  <p:tag name="AS_UNIQUEID" val="2385"/>
</p:tagLst>
</file>

<file path=ppt/tags/tag1272.xml><?xml version="1.0" encoding="utf-8"?>
<p:tagLst xmlns:p="http://schemas.openxmlformats.org/presentationml/2006/main">
  <p:tag name="AS_UNIQUEID" val="2386"/>
</p:tagLst>
</file>

<file path=ppt/tags/tag1273.xml><?xml version="1.0" encoding="utf-8"?>
<p:tagLst xmlns:p="http://schemas.openxmlformats.org/presentationml/2006/main">
  <p:tag name="AS_UNIQUEID" val="2387"/>
</p:tagLst>
</file>

<file path=ppt/tags/tag1274.xml><?xml version="1.0" encoding="utf-8"?>
<p:tagLst xmlns:p="http://schemas.openxmlformats.org/presentationml/2006/main">
  <p:tag name="AS_UNIQUEID" val="2388"/>
</p:tagLst>
</file>

<file path=ppt/tags/tag1275.xml><?xml version="1.0" encoding="utf-8"?>
<p:tagLst xmlns:p="http://schemas.openxmlformats.org/presentationml/2006/main">
  <p:tag name="AS_UNIQUEID" val="2389"/>
</p:tagLst>
</file>

<file path=ppt/tags/tag1276.xml><?xml version="1.0" encoding="utf-8"?>
<p:tagLst xmlns:p="http://schemas.openxmlformats.org/presentationml/2006/main">
  <p:tag name="AS_UNIQUEID" val="2390"/>
</p:tagLst>
</file>

<file path=ppt/tags/tag1277.xml><?xml version="1.0" encoding="utf-8"?>
<p:tagLst xmlns:p="http://schemas.openxmlformats.org/presentationml/2006/main">
  <p:tag name="AS_UNIQUEID" val="2391"/>
</p:tagLst>
</file>

<file path=ppt/tags/tag1278.xml><?xml version="1.0" encoding="utf-8"?>
<p:tagLst xmlns:p="http://schemas.openxmlformats.org/presentationml/2006/main">
  <p:tag name="AS_UNIQUEID" val="2392"/>
</p:tagLst>
</file>

<file path=ppt/tags/tag1279.xml><?xml version="1.0" encoding="utf-8"?>
<p:tagLst xmlns:p="http://schemas.openxmlformats.org/presentationml/2006/main">
  <p:tag name="AS_UNIQUEID" val="2393"/>
</p:tagLst>
</file>

<file path=ppt/tags/tag128.xml><?xml version="1.0" encoding="utf-8"?>
<p:tagLst xmlns:p="http://schemas.openxmlformats.org/presentationml/2006/main">
  <p:tag name="AS_UNIQUEID" val="785"/>
  <p:tag name="KSO_WM_DIAGRAM_VIRTUALLY_FRAME" val="{&quot;height&quot;:281.5,&quot;left&quot;:27.7,&quot;top&quot;:189.5,&quot;width&quot;:664.2}"/>
</p:tagLst>
</file>

<file path=ppt/tags/tag1280.xml><?xml version="1.0" encoding="utf-8"?>
<p:tagLst xmlns:p="http://schemas.openxmlformats.org/presentationml/2006/main">
  <p:tag name="AS_UNIQUEID" val="2394"/>
</p:tagLst>
</file>

<file path=ppt/tags/tag1281.xml><?xml version="1.0" encoding="utf-8"?>
<p:tagLst xmlns:p="http://schemas.openxmlformats.org/presentationml/2006/main">
  <p:tag name="AS_UNIQUEID" val="2395"/>
</p:tagLst>
</file>

<file path=ppt/tags/tag1282.xml><?xml version="1.0" encoding="utf-8"?>
<p:tagLst xmlns:p="http://schemas.openxmlformats.org/presentationml/2006/main">
  <p:tag name="AS_UNIQUEID" val="2396"/>
</p:tagLst>
</file>

<file path=ppt/tags/tag1283.xml><?xml version="1.0" encoding="utf-8"?>
<p:tagLst xmlns:p="http://schemas.openxmlformats.org/presentationml/2006/main">
  <p:tag name="AS_UNIQUEID" val="2397"/>
</p:tagLst>
</file>

<file path=ppt/tags/tag1284.xml><?xml version="1.0" encoding="utf-8"?>
<p:tagLst xmlns:p="http://schemas.openxmlformats.org/presentationml/2006/main">
  <p:tag name="AS_UNIQUEID" val="2398"/>
</p:tagLst>
</file>

<file path=ppt/tags/tag1285.xml><?xml version="1.0" encoding="utf-8"?>
<p:tagLst xmlns:p="http://schemas.openxmlformats.org/presentationml/2006/main">
  <p:tag name="AS_UNIQUEID" val="2399"/>
</p:tagLst>
</file>

<file path=ppt/tags/tag1286.xml><?xml version="1.0" encoding="utf-8"?>
<p:tagLst xmlns:p="http://schemas.openxmlformats.org/presentationml/2006/main">
  <p:tag name="AS_UNIQUEID" val="2400"/>
</p:tagLst>
</file>

<file path=ppt/tags/tag1287.xml><?xml version="1.0" encoding="utf-8"?>
<p:tagLst xmlns:p="http://schemas.openxmlformats.org/presentationml/2006/main">
  <p:tag name="AS_UNIQUEID" val="2401"/>
</p:tagLst>
</file>

<file path=ppt/tags/tag1288.xml><?xml version="1.0" encoding="utf-8"?>
<p:tagLst xmlns:p="http://schemas.openxmlformats.org/presentationml/2006/main">
  <p:tag name="AS_UNIQUEID" val="2402"/>
</p:tagLst>
</file>

<file path=ppt/tags/tag1289.xml><?xml version="1.0" encoding="utf-8"?>
<p:tagLst xmlns:p="http://schemas.openxmlformats.org/presentationml/2006/main">
  <p:tag name="AS_UNIQUEID" val="2403"/>
</p:tagLst>
</file>

<file path=ppt/tags/tag129.xml><?xml version="1.0" encoding="utf-8"?>
<p:tagLst xmlns:p="http://schemas.openxmlformats.org/presentationml/2006/main">
  <p:tag name="AS_UNIQUEID" val="786"/>
  <p:tag name="KSO_WM_DIAGRAM_VIRTUALLY_FRAME" val="{&quot;height&quot;:281.5,&quot;left&quot;:27.7,&quot;top&quot;:189.5,&quot;width&quot;:664.2}"/>
</p:tagLst>
</file>

<file path=ppt/tags/tag1290.xml><?xml version="1.0" encoding="utf-8"?>
<p:tagLst xmlns:p="http://schemas.openxmlformats.org/presentationml/2006/main">
  <p:tag name="AS_UNIQUEID" val="2404"/>
</p:tagLst>
</file>

<file path=ppt/tags/tag1291.xml><?xml version="1.0" encoding="utf-8"?>
<p:tagLst xmlns:p="http://schemas.openxmlformats.org/presentationml/2006/main">
  <p:tag name="AS_UNIQUEID" val="2405"/>
</p:tagLst>
</file>

<file path=ppt/tags/tag1292.xml><?xml version="1.0" encoding="utf-8"?>
<p:tagLst xmlns:p="http://schemas.openxmlformats.org/presentationml/2006/main">
  <p:tag name="AS_UNIQUEID" val="2406"/>
</p:tagLst>
</file>

<file path=ppt/tags/tag1293.xml><?xml version="1.0" encoding="utf-8"?>
<p:tagLst xmlns:p="http://schemas.openxmlformats.org/presentationml/2006/main">
  <p:tag name="AS_UNIQUEID" val="2407"/>
</p:tagLst>
</file>

<file path=ppt/tags/tag1294.xml><?xml version="1.0" encoding="utf-8"?>
<p:tagLst xmlns:p="http://schemas.openxmlformats.org/presentationml/2006/main">
  <p:tag name="AS_UNIQUEID" val="2408"/>
</p:tagLst>
</file>

<file path=ppt/tags/tag1295.xml><?xml version="1.0" encoding="utf-8"?>
<p:tagLst xmlns:p="http://schemas.openxmlformats.org/presentationml/2006/main">
  <p:tag name="AS_UNIQUEID" val="2409"/>
</p:tagLst>
</file>

<file path=ppt/tags/tag1296.xml><?xml version="1.0" encoding="utf-8"?>
<p:tagLst xmlns:p="http://schemas.openxmlformats.org/presentationml/2006/main">
  <p:tag name="AS_UNIQUEID" val="2410"/>
</p:tagLst>
</file>

<file path=ppt/tags/tag1297.xml><?xml version="1.0" encoding="utf-8"?>
<p:tagLst xmlns:p="http://schemas.openxmlformats.org/presentationml/2006/main">
  <p:tag name="AS_UNIQUEID" val="2411"/>
</p:tagLst>
</file>

<file path=ppt/tags/tag1298.xml><?xml version="1.0" encoding="utf-8"?>
<p:tagLst xmlns:p="http://schemas.openxmlformats.org/presentationml/2006/main">
  <p:tag name="AS_UNIQUEID" val="2412"/>
</p:tagLst>
</file>

<file path=ppt/tags/tag1299.xml><?xml version="1.0" encoding="utf-8"?>
<p:tagLst xmlns:p="http://schemas.openxmlformats.org/presentationml/2006/main">
  <p:tag name="AS_UNIQUEID" val="2413"/>
</p:tagLst>
</file>

<file path=ppt/tags/tag13.xml><?xml version="1.0" encoding="utf-8"?>
<p:tagLst xmlns:p="http://schemas.openxmlformats.org/presentationml/2006/main">
  <p:tag name="AS_UNIQUEID" val="1196"/>
</p:tagLst>
</file>

<file path=ppt/tags/tag130.xml><?xml version="1.0" encoding="utf-8"?>
<p:tagLst xmlns:p="http://schemas.openxmlformats.org/presentationml/2006/main">
  <p:tag name="AS_UNIQUEID" val="787"/>
  <p:tag name="KSO_WM_DIAGRAM_VIRTUALLY_FRAME" val="{&quot;height&quot;:281.5,&quot;left&quot;:27.7,&quot;top&quot;:189.5,&quot;width&quot;:664.2}"/>
</p:tagLst>
</file>

<file path=ppt/tags/tag1300.xml><?xml version="1.0" encoding="utf-8"?>
<p:tagLst xmlns:p="http://schemas.openxmlformats.org/presentationml/2006/main">
  <p:tag name="AS_UNIQUEID" val="2414"/>
</p:tagLst>
</file>

<file path=ppt/tags/tag1301.xml><?xml version="1.0" encoding="utf-8"?>
<p:tagLst xmlns:p="http://schemas.openxmlformats.org/presentationml/2006/main">
  <p:tag name="AS_UNIQUEID" val="2415"/>
</p:tagLst>
</file>

<file path=ppt/tags/tag1302.xml><?xml version="1.0" encoding="utf-8"?>
<p:tagLst xmlns:p="http://schemas.openxmlformats.org/presentationml/2006/main">
  <p:tag name="AS_UNIQUEID" val="2416"/>
</p:tagLst>
</file>

<file path=ppt/tags/tag1303.xml><?xml version="1.0" encoding="utf-8"?>
<p:tagLst xmlns:p="http://schemas.openxmlformats.org/presentationml/2006/main">
  <p:tag name="AS_UNIQUEID" val="2417"/>
</p:tagLst>
</file>

<file path=ppt/tags/tag1304.xml><?xml version="1.0" encoding="utf-8"?>
<p:tagLst xmlns:p="http://schemas.openxmlformats.org/presentationml/2006/main">
  <p:tag name="AS_UNIQUEID" val="2418"/>
</p:tagLst>
</file>

<file path=ppt/tags/tag1305.xml><?xml version="1.0" encoding="utf-8"?>
<p:tagLst xmlns:p="http://schemas.openxmlformats.org/presentationml/2006/main">
  <p:tag name="AS_UNIQUEID" val="2419"/>
</p:tagLst>
</file>

<file path=ppt/tags/tag1306.xml><?xml version="1.0" encoding="utf-8"?>
<p:tagLst xmlns:p="http://schemas.openxmlformats.org/presentationml/2006/main">
  <p:tag name="AS_UNIQUEID" val="2420"/>
</p:tagLst>
</file>

<file path=ppt/tags/tag1307.xml><?xml version="1.0" encoding="utf-8"?>
<p:tagLst xmlns:p="http://schemas.openxmlformats.org/presentationml/2006/main">
  <p:tag name="AS_UNIQUEID" val="2421"/>
</p:tagLst>
</file>

<file path=ppt/tags/tag1308.xml><?xml version="1.0" encoding="utf-8"?>
<p:tagLst xmlns:p="http://schemas.openxmlformats.org/presentationml/2006/main">
  <p:tag name="AS_UNIQUEID" val="2422"/>
</p:tagLst>
</file>

<file path=ppt/tags/tag1309.xml><?xml version="1.0" encoding="utf-8"?>
<p:tagLst xmlns:p="http://schemas.openxmlformats.org/presentationml/2006/main">
  <p:tag name="AS_UNIQUEID" val="2423"/>
</p:tagLst>
</file>

<file path=ppt/tags/tag131.xml><?xml version="1.0" encoding="utf-8"?>
<p:tagLst xmlns:p="http://schemas.openxmlformats.org/presentationml/2006/main">
  <p:tag name="AS_UNIQUEID" val="788"/>
  <p:tag name="KSO_WM_DIAGRAM_VIRTUALLY_FRAME" val="{&quot;height&quot;:281.5,&quot;left&quot;:27.7,&quot;top&quot;:189.5,&quot;width&quot;:664.2}"/>
</p:tagLst>
</file>

<file path=ppt/tags/tag1310.xml><?xml version="1.0" encoding="utf-8"?>
<p:tagLst xmlns:p="http://schemas.openxmlformats.org/presentationml/2006/main">
  <p:tag name="AS_UNIQUEID" val="2424"/>
</p:tagLst>
</file>

<file path=ppt/tags/tag1311.xml><?xml version="1.0" encoding="utf-8"?>
<p:tagLst xmlns:p="http://schemas.openxmlformats.org/presentationml/2006/main">
  <p:tag name="AS_UNIQUEID" val="2425"/>
</p:tagLst>
</file>

<file path=ppt/tags/tag1312.xml><?xml version="1.0" encoding="utf-8"?>
<p:tagLst xmlns:p="http://schemas.openxmlformats.org/presentationml/2006/main">
  <p:tag name="AS_UNIQUEID" val="2426"/>
</p:tagLst>
</file>

<file path=ppt/tags/tag1313.xml><?xml version="1.0" encoding="utf-8"?>
<p:tagLst xmlns:p="http://schemas.openxmlformats.org/presentationml/2006/main">
  <p:tag name="AS_UNIQUEID" val="2427"/>
</p:tagLst>
</file>

<file path=ppt/tags/tag1314.xml><?xml version="1.0" encoding="utf-8"?>
<p:tagLst xmlns:p="http://schemas.openxmlformats.org/presentationml/2006/main">
  <p:tag name="AS_UNIQUEID" val="2428"/>
</p:tagLst>
</file>

<file path=ppt/tags/tag1315.xml><?xml version="1.0" encoding="utf-8"?>
<p:tagLst xmlns:p="http://schemas.openxmlformats.org/presentationml/2006/main">
  <p:tag name="AS_UNIQUEID" val="2429"/>
</p:tagLst>
</file>

<file path=ppt/tags/tag1316.xml><?xml version="1.0" encoding="utf-8"?>
<p:tagLst xmlns:p="http://schemas.openxmlformats.org/presentationml/2006/main">
  <p:tag name="AS_UNIQUEID" val="2430"/>
</p:tagLst>
</file>

<file path=ppt/tags/tag1317.xml><?xml version="1.0" encoding="utf-8"?>
<p:tagLst xmlns:p="http://schemas.openxmlformats.org/presentationml/2006/main">
  <p:tag name="AS_UNIQUEID" val="2431"/>
</p:tagLst>
</file>

<file path=ppt/tags/tag1318.xml><?xml version="1.0" encoding="utf-8"?>
<p:tagLst xmlns:p="http://schemas.openxmlformats.org/presentationml/2006/main">
  <p:tag name="AS_UNIQUEID" val="2432"/>
</p:tagLst>
</file>

<file path=ppt/tags/tag1319.xml><?xml version="1.0" encoding="utf-8"?>
<p:tagLst xmlns:p="http://schemas.openxmlformats.org/presentationml/2006/main">
  <p:tag name="AS_UNIQUEID" val="2433"/>
</p:tagLst>
</file>

<file path=ppt/tags/tag132.xml><?xml version="1.0" encoding="utf-8"?>
<p:tagLst xmlns:p="http://schemas.openxmlformats.org/presentationml/2006/main">
  <p:tag name="AS_UNIQUEID" val="789"/>
  <p:tag name="KSO_WM_DIAGRAM_VIRTUALLY_FRAME" val="{&quot;height&quot;:281.5,&quot;left&quot;:27.7,&quot;top&quot;:189.5,&quot;width&quot;:664.2}"/>
</p:tagLst>
</file>

<file path=ppt/tags/tag1320.xml><?xml version="1.0" encoding="utf-8"?>
<p:tagLst xmlns:p="http://schemas.openxmlformats.org/presentationml/2006/main">
  <p:tag name="AS_UNIQUEID" val="2434"/>
</p:tagLst>
</file>

<file path=ppt/tags/tag1321.xml><?xml version="1.0" encoding="utf-8"?>
<p:tagLst xmlns:p="http://schemas.openxmlformats.org/presentationml/2006/main">
  <p:tag name="AS_UNIQUEID" val="2435"/>
</p:tagLst>
</file>

<file path=ppt/tags/tag1322.xml><?xml version="1.0" encoding="utf-8"?>
<p:tagLst xmlns:p="http://schemas.openxmlformats.org/presentationml/2006/main">
  <p:tag name="AS_UNIQUEID" val="2436"/>
</p:tagLst>
</file>

<file path=ppt/tags/tag1323.xml><?xml version="1.0" encoding="utf-8"?>
<p:tagLst xmlns:p="http://schemas.openxmlformats.org/presentationml/2006/main">
  <p:tag name="AS_UNIQUEID" val="2437"/>
</p:tagLst>
</file>

<file path=ppt/tags/tag1324.xml><?xml version="1.0" encoding="utf-8"?>
<p:tagLst xmlns:p="http://schemas.openxmlformats.org/presentationml/2006/main">
  <p:tag name="AS_UNIQUEID" val="2438"/>
</p:tagLst>
</file>

<file path=ppt/tags/tag1325.xml><?xml version="1.0" encoding="utf-8"?>
<p:tagLst xmlns:p="http://schemas.openxmlformats.org/presentationml/2006/main">
  <p:tag name="AS_UNIQUEID" val="2439"/>
</p:tagLst>
</file>

<file path=ppt/tags/tag1326.xml><?xml version="1.0" encoding="utf-8"?>
<p:tagLst xmlns:p="http://schemas.openxmlformats.org/presentationml/2006/main">
  <p:tag name="AS_UNIQUEID" val="2440"/>
</p:tagLst>
</file>

<file path=ppt/tags/tag1327.xml><?xml version="1.0" encoding="utf-8"?>
<p:tagLst xmlns:p="http://schemas.openxmlformats.org/presentationml/2006/main">
  <p:tag name="AS_UNIQUEID" val="2441"/>
</p:tagLst>
</file>

<file path=ppt/tags/tag1328.xml><?xml version="1.0" encoding="utf-8"?>
<p:tagLst xmlns:p="http://schemas.openxmlformats.org/presentationml/2006/main">
  <p:tag name="AS_UNIQUEID" val="2442"/>
</p:tagLst>
</file>

<file path=ppt/tags/tag1329.xml><?xml version="1.0" encoding="utf-8"?>
<p:tagLst xmlns:p="http://schemas.openxmlformats.org/presentationml/2006/main">
  <p:tag name="AS_UNIQUEID" val="2443"/>
</p:tagLst>
</file>

<file path=ppt/tags/tag133.xml><?xml version="1.0" encoding="utf-8"?>
<p:tagLst xmlns:p="http://schemas.openxmlformats.org/presentationml/2006/main">
  <p:tag name="AS_UNIQUEID" val="790"/>
  <p:tag name="KSO_WM_DIAGRAM_VIRTUALLY_FRAME" val="{&quot;height&quot;:281.5,&quot;left&quot;:27.7,&quot;top&quot;:189.5,&quot;width&quot;:664.2}"/>
</p:tagLst>
</file>

<file path=ppt/tags/tag1330.xml><?xml version="1.0" encoding="utf-8"?>
<p:tagLst xmlns:p="http://schemas.openxmlformats.org/presentationml/2006/main">
  <p:tag name="AS_UNIQUEID" val="2444"/>
</p:tagLst>
</file>

<file path=ppt/tags/tag1331.xml><?xml version="1.0" encoding="utf-8"?>
<p:tagLst xmlns:p="http://schemas.openxmlformats.org/presentationml/2006/main">
  <p:tag name="AS_UNIQUEID" val="2445"/>
</p:tagLst>
</file>

<file path=ppt/tags/tag1332.xml><?xml version="1.0" encoding="utf-8"?>
<p:tagLst xmlns:p="http://schemas.openxmlformats.org/presentationml/2006/main">
  <p:tag name="AS_UNIQUEID" val="2446"/>
</p:tagLst>
</file>

<file path=ppt/tags/tag1333.xml><?xml version="1.0" encoding="utf-8"?>
<p:tagLst xmlns:p="http://schemas.openxmlformats.org/presentationml/2006/main">
  <p:tag name="AS_UNIQUEID" val="2447"/>
</p:tagLst>
</file>

<file path=ppt/tags/tag1334.xml><?xml version="1.0" encoding="utf-8"?>
<p:tagLst xmlns:p="http://schemas.openxmlformats.org/presentationml/2006/main">
  <p:tag name="AS_UNIQUEID" val="2448"/>
</p:tagLst>
</file>

<file path=ppt/tags/tag1335.xml><?xml version="1.0" encoding="utf-8"?>
<p:tagLst xmlns:p="http://schemas.openxmlformats.org/presentationml/2006/main">
  <p:tag name="AS_UNIQUEID" val="2449"/>
</p:tagLst>
</file>

<file path=ppt/tags/tag1336.xml><?xml version="1.0" encoding="utf-8"?>
<p:tagLst xmlns:p="http://schemas.openxmlformats.org/presentationml/2006/main">
  <p:tag name="AS_UNIQUEID" val="2450"/>
</p:tagLst>
</file>

<file path=ppt/tags/tag1337.xml><?xml version="1.0" encoding="utf-8"?>
<p:tagLst xmlns:p="http://schemas.openxmlformats.org/presentationml/2006/main">
  <p:tag name="AS_UNIQUEID" val="2451"/>
</p:tagLst>
</file>

<file path=ppt/tags/tag1338.xml><?xml version="1.0" encoding="utf-8"?>
<p:tagLst xmlns:p="http://schemas.openxmlformats.org/presentationml/2006/main">
  <p:tag name="AS_UNIQUEID" val="2452"/>
</p:tagLst>
</file>

<file path=ppt/tags/tag1339.xml><?xml version="1.0" encoding="utf-8"?>
<p:tagLst xmlns:p="http://schemas.openxmlformats.org/presentationml/2006/main">
  <p:tag name="AS_UNIQUEID" val="2453"/>
</p:tagLst>
</file>

<file path=ppt/tags/tag134.xml><?xml version="1.0" encoding="utf-8"?>
<p:tagLst xmlns:p="http://schemas.openxmlformats.org/presentationml/2006/main">
  <p:tag name="AS_UNIQUEID" val="791"/>
  <p:tag name="KSO_WM_DIAGRAM_VIRTUALLY_FRAME" val="{&quot;height&quot;:281.5,&quot;left&quot;:27.7,&quot;top&quot;:189.5,&quot;width&quot;:664.2}"/>
</p:tagLst>
</file>

<file path=ppt/tags/tag1340.xml><?xml version="1.0" encoding="utf-8"?>
<p:tagLst xmlns:p="http://schemas.openxmlformats.org/presentationml/2006/main">
  <p:tag name="AS_UNIQUEID" val="2454"/>
</p:tagLst>
</file>

<file path=ppt/tags/tag1341.xml><?xml version="1.0" encoding="utf-8"?>
<p:tagLst xmlns:p="http://schemas.openxmlformats.org/presentationml/2006/main">
  <p:tag name="AS_UNIQUEID" val="2455"/>
</p:tagLst>
</file>

<file path=ppt/tags/tag1342.xml><?xml version="1.0" encoding="utf-8"?>
<p:tagLst xmlns:p="http://schemas.openxmlformats.org/presentationml/2006/main">
  <p:tag name="AS_UNIQUEID" val="2456"/>
</p:tagLst>
</file>

<file path=ppt/tags/tag1343.xml><?xml version="1.0" encoding="utf-8"?>
<p:tagLst xmlns:p="http://schemas.openxmlformats.org/presentationml/2006/main">
  <p:tag name="AS_UNIQUEID" val="2457"/>
</p:tagLst>
</file>

<file path=ppt/tags/tag1344.xml><?xml version="1.0" encoding="utf-8"?>
<p:tagLst xmlns:p="http://schemas.openxmlformats.org/presentationml/2006/main">
  <p:tag name="AS_UNIQUEID" val="2458"/>
</p:tagLst>
</file>

<file path=ppt/tags/tag1345.xml><?xml version="1.0" encoding="utf-8"?>
<p:tagLst xmlns:p="http://schemas.openxmlformats.org/presentationml/2006/main">
  <p:tag name="AS_UNIQUEID" val="2459"/>
</p:tagLst>
</file>

<file path=ppt/tags/tag1346.xml><?xml version="1.0" encoding="utf-8"?>
<p:tagLst xmlns:p="http://schemas.openxmlformats.org/presentationml/2006/main">
  <p:tag name="AS_UNIQUEID" val="2460"/>
</p:tagLst>
</file>

<file path=ppt/tags/tag1347.xml><?xml version="1.0" encoding="utf-8"?>
<p:tagLst xmlns:p="http://schemas.openxmlformats.org/presentationml/2006/main">
  <p:tag name="AS_UNIQUEID" val="2461"/>
</p:tagLst>
</file>

<file path=ppt/tags/tag1348.xml><?xml version="1.0" encoding="utf-8"?>
<p:tagLst xmlns:p="http://schemas.openxmlformats.org/presentationml/2006/main">
  <p:tag name="AS_UNIQUEID" val="2462"/>
</p:tagLst>
</file>

<file path=ppt/tags/tag1349.xml><?xml version="1.0" encoding="utf-8"?>
<p:tagLst xmlns:p="http://schemas.openxmlformats.org/presentationml/2006/main">
  <p:tag name="AS_UNIQUEID" val="2463"/>
</p:tagLst>
</file>

<file path=ppt/tags/tag135.xml><?xml version="1.0" encoding="utf-8"?>
<p:tagLst xmlns:p="http://schemas.openxmlformats.org/presentationml/2006/main">
  <p:tag name="AS_UNIQUEID" val="792"/>
  <p:tag name="KSO_WM_DIAGRAM_VIRTUALLY_FRAME" val="{&quot;height&quot;:281.5,&quot;left&quot;:27.7,&quot;top&quot;:189.5,&quot;width&quot;:664.2}"/>
</p:tagLst>
</file>

<file path=ppt/tags/tag1350.xml><?xml version="1.0" encoding="utf-8"?>
<p:tagLst xmlns:p="http://schemas.openxmlformats.org/presentationml/2006/main">
  <p:tag name="AS_UNIQUEID" val="2464"/>
</p:tagLst>
</file>

<file path=ppt/tags/tag1351.xml><?xml version="1.0" encoding="utf-8"?>
<p:tagLst xmlns:p="http://schemas.openxmlformats.org/presentationml/2006/main">
  <p:tag name="AS_UNIQUEID" val="2465"/>
</p:tagLst>
</file>

<file path=ppt/tags/tag1352.xml><?xml version="1.0" encoding="utf-8"?>
<p:tagLst xmlns:p="http://schemas.openxmlformats.org/presentationml/2006/main">
  <p:tag name="AS_UNIQUEID" val="2466"/>
</p:tagLst>
</file>

<file path=ppt/tags/tag1353.xml><?xml version="1.0" encoding="utf-8"?>
<p:tagLst xmlns:p="http://schemas.openxmlformats.org/presentationml/2006/main">
  <p:tag name="AS_UNIQUEID" val="2467"/>
</p:tagLst>
</file>

<file path=ppt/tags/tag1354.xml><?xml version="1.0" encoding="utf-8"?>
<p:tagLst xmlns:p="http://schemas.openxmlformats.org/presentationml/2006/main">
  <p:tag name="AS_UNIQUEID" val="2468"/>
</p:tagLst>
</file>

<file path=ppt/tags/tag1355.xml><?xml version="1.0" encoding="utf-8"?>
<p:tagLst xmlns:p="http://schemas.openxmlformats.org/presentationml/2006/main">
  <p:tag name="AS_UNIQUEID" val="2469"/>
</p:tagLst>
</file>

<file path=ppt/tags/tag1356.xml><?xml version="1.0" encoding="utf-8"?>
<p:tagLst xmlns:p="http://schemas.openxmlformats.org/presentationml/2006/main">
  <p:tag name="AS_UNIQUEID" val="2470"/>
</p:tagLst>
</file>

<file path=ppt/tags/tag1357.xml><?xml version="1.0" encoding="utf-8"?>
<p:tagLst xmlns:p="http://schemas.openxmlformats.org/presentationml/2006/main">
  <p:tag name="AS_UNIQUEID" val="2471"/>
</p:tagLst>
</file>

<file path=ppt/tags/tag1358.xml><?xml version="1.0" encoding="utf-8"?>
<p:tagLst xmlns:p="http://schemas.openxmlformats.org/presentationml/2006/main">
  <p:tag name="AS_UNIQUEID" val="2472"/>
</p:tagLst>
</file>

<file path=ppt/tags/tag1359.xml><?xml version="1.0" encoding="utf-8"?>
<p:tagLst xmlns:p="http://schemas.openxmlformats.org/presentationml/2006/main">
  <p:tag name="AS_UNIQUEID" val="2473"/>
</p:tagLst>
</file>

<file path=ppt/tags/tag136.xml><?xml version="1.0" encoding="utf-8"?>
<p:tagLst xmlns:p="http://schemas.openxmlformats.org/presentationml/2006/main">
  <p:tag name="AS_UNIQUEID" val="793"/>
  <p:tag name="KSO_WM_DIAGRAM_VIRTUALLY_FRAME" val="{&quot;height&quot;:281.5,&quot;left&quot;:27.7,&quot;top&quot;:189.5,&quot;width&quot;:664.2}"/>
</p:tagLst>
</file>

<file path=ppt/tags/tag1360.xml><?xml version="1.0" encoding="utf-8"?>
<p:tagLst xmlns:p="http://schemas.openxmlformats.org/presentationml/2006/main">
  <p:tag name="AS_UNIQUEID" val="2474"/>
</p:tagLst>
</file>

<file path=ppt/tags/tag1361.xml><?xml version="1.0" encoding="utf-8"?>
<p:tagLst xmlns:p="http://schemas.openxmlformats.org/presentationml/2006/main">
  <p:tag name="AS_UNIQUEID" val="2475"/>
</p:tagLst>
</file>

<file path=ppt/tags/tag1362.xml><?xml version="1.0" encoding="utf-8"?>
<p:tagLst xmlns:p="http://schemas.openxmlformats.org/presentationml/2006/main">
  <p:tag name="AS_UNIQUEID" val="2476"/>
</p:tagLst>
</file>

<file path=ppt/tags/tag1363.xml><?xml version="1.0" encoding="utf-8"?>
<p:tagLst xmlns:p="http://schemas.openxmlformats.org/presentationml/2006/main">
  <p:tag name="AS_UNIQUEID" val="2477"/>
</p:tagLst>
</file>

<file path=ppt/tags/tag1364.xml><?xml version="1.0" encoding="utf-8"?>
<p:tagLst xmlns:p="http://schemas.openxmlformats.org/presentationml/2006/main">
  <p:tag name="AS_UNIQUEID" val="2478"/>
</p:tagLst>
</file>

<file path=ppt/tags/tag1365.xml><?xml version="1.0" encoding="utf-8"?>
<p:tagLst xmlns:p="http://schemas.openxmlformats.org/presentationml/2006/main">
  <p:tag name="AS_UNIQUEID" val="2479"/>
</p:tagLst>
</file>

<file path=ppt/tags/tag1366.xml><?xml version="1.0" encoding="utf-8"?>
<p:tagLst xmlns:p="http://schemas.openxmlformats.org/presentationml/2006/main">
  <p:tag name="AS_UNIQUEID" val="2480"/>
</p:tagLst>
</file>

<file path=ppt/tags/tag1367.xml><?xml version="1.0" encoding="utf-8"?>
<p:tagLst xmlns:p="http://schemas.openxmlformats.org/presentationml/2006/main">
  <p:tag name="AS_UNIQUEID" val="2481"/>
</p:tagLst>
</file>

<file path=ppt/tags/tag1368.xml><?xml version="1.0" encoding="utf-8"?>
<p:tagLst xmlns:p="http://schemas.openxmlformats.org/presentationml/2006/main">
  <p:tag name="AS_UNIQUEID" val="2482"/>
</p:tagLst>
</file>

<file path=ppt/tags/tag1369.xml><?xml version="1.0" encoding="utf-8"?>
<p:tagLst xmlns:p="http://schemas.openxmlformats.org/presentationml/2006/main">
  <p:tag name="AS_UNIQUEID" val="2483"/>
</p:tagLst>
</file>

<file path=ppt/tags/tag137.xml><?xml version="1.0" encoding="utf-8"?>
<p:tagLst xmlns:p="http://schemas.openxmlformats.org/presentationml/2006/main">
  <p:tag name="AS_UNIQUEID" val="794"/>
  <p:tag name="KSO_WM_DIAGRAM_VIRTUALLY_FRAME" val="{&quot;height&quot;:281.5,&quot;left&quot;:27.7,&quot;top&quot;:189.5,&quot;width&quot;:664.2}"/>
</p:tagLst>
</file>

<file path=ppt/tags/tag1370.xml><?xml version="1.0" encoding="utf-8"?>
<p:tagLst xmlns:p="http://schemas.openxmlformats.org/presentationml/2006/main">
  <p:tag name="AS_UNIQUEID" val="2484"/>
</p:tagLst>
</file>

<file path=ppt/tags/tag1371.xml><?xml version="1.0" encoding="utf-8"?>
<p:tagLst xmlns:p="http://schemas.openxmlformats.org/presentationml/2006/main">
  <p:tag name="AS_UNIQUEID" val="2485"/>
</p:tagLst>
</file>

<file path=ppt/tags/tag1372.xml><?xml version="1.0" encoding="utf-8"?>
<p:tagLst xmlns:p="http://schemas.openxmlformats.org/presentationml/2006/main">
  <p:tag name="AS_UNIQUEID" val="2486"/>
</p:tagLst>
</file>

<file path=ppt/tags/tag1373.xml><?xml version="1.0" encoding="utf-8"?>
<p:tagLst xmlns:p="http://schemas.openxmlformats.org/presentationml/2006/main">
  <p:tag name="AS_UNIQUEID" val="2487"/>
</p:tagLst>
</file>

<file path=ppt/tags/tag1374.xml><?xml version="1.0" encoding="utf-8"?>
<p:tagLst xmlns:p="http://schemas.openxmlformats.org/presentationml/2006/main">
  <p:tag name="AS_UNIQUEID" val="2488"/>
</p:tagLst>
</file>

<file path=ppt/tags/tag1375.xml><?xml version="1.0" encoding="utf-8"?>
<p:tagLst xmlns:p="http://schemas.openxmlformats.org/presentationml/2006/main">
  <p:tag name="AS_UNIQUEID" val="2489"/>
</p:tagLst>
</file>

<file path=ppt/tags/tag1376.xml><?xml version="1.0" encoding="utf-8"?>
<p:tagLst xmlns:p="http://schemas.openxmlformats.org/presentationml/2006/main">
  <p:tag name="AS_UNIQUEID" val="2490"/>
</p:tagLst>
</file>

<file path=ppt/tags/tag1377.xml><?xml version="1.0" encoding="utf-8"?>
<p:tagLst xmlns:p="http://schemas.openxmlformats.org/presentationml/2006/main">
  <p:tag name="AS_UNIQUEID" val="2491"/>
</p:tagLst>
</file>

<file path=ppt/tags/tag1378.xml><?xml version="1.0" encoding="utf-8"?>
<p:tagLst xmlns:p="http://schemas.openxmlformats.org/presentationml/2006/main">
  <p:tag name="AS_UNIQUEID" val="2492"/>
</p:tagLst>
</file>

<file path=ppt/tags/tag1379.xml><?xml version="1.0" encoding="utf-8"?>
<p:tagLst xmlns:p="http://schemas.openxmlformats.org/presentationml/2006/main">
  <p:tag name="AS_UNIQUEID" val="2493"/>
</p:tagLst>
</file>

<file path=ppt/tags/tag138.xml><?xml version="1.0" encoding="utf-8"?>
<p:tagLst xmlns:p="http://schemas.openxmlformats.org/presentationml/2006/main">
  <p:tag name="AS_UNIQUEID" val="795"/>
  <p:tag name="KSO_WM_DIAGRAM_VIRTUALLY_FRAME" val="{&quot;height&quot;:281.5,&quot;left&quot;:27.7,&quot;top&quot;:189.5,&quot;width&quot;:664.2}"/>
</p:tagLst>
</file>

<file path=ppt/tags/tag1380.xml><?xml version="1.0" encoding="utf-8"?>
<p:tagLst xmlns:p="http://schemas.openxmlformats.org/presentationml/2006/main">
  <p:tag name="AS_UNIQUEID" val="2494"/>
</p:tagLst>
</file>

<file path=ppt/tags/tag1381.xml><?xml version="1.0" encoding="utf-8"?>
<p:tagLst xmlns:p="http://schemas.openxmlformats.org/presentationml/2006/main">
  <p:tag name="AS_UNIQUEID" val="2495"/>
</p:tagLst>
</file>

<file path=ppt/tags/tag1382.xml><?xml version="1.0" encoding="utf-8"?>
<p:tagLst xmlns:p="http://schemas.openxmlformats.org/presentationml/2006/main">
  <p:tag name="AS_UNIQUEID" val="2496"/>
</p:tagLst>
</file>

<file path=ppt/tags/tag1383.xml><?xml version="1.0" encoding="utf-8"?>
<p:tagLst xmlns:p="http://schemas.openxmlformats.org/presentationml/2006/main">
  <p:tag name="AS_UNIQUEID" val="2497"/>
</p:tagLst>
</file>

<file path=ppt/tags/tag1384.xml><?xml version="1.0" encoding="utf-8"?>
<p:tagLst xmlns:p="http://schemas.openxmlformats.org/presentationml/2006/main">
  <p:tag name="AS_UNIQUEID" val="2498"/>
</p:tagLst>
</file>

<file path=ppt/tags/tag1385.xml><?xml version="1.0" encoding="utf-8"?>
<p:tagLst xmlns:p="http://schemas.openxmlformats.org/presentationml/2006/main">
  <p:tag name="AS_UNIQUEID" val="2499"/>
</p:tagLst>
</file>

<file path=ppt/tags/tag1386.xml><?xml version="1.0" encoding="utf-8"?>
<p:tagLst xmlns:p="http://schemas.openxmlformats.org/presentationml/2006/main">
  <p:tag name="AS_UNIQUEID" val="2500"/>
</p:tagLst>
</file>

<file path=ppt/tags/tag1387.xml><?xml version="1.0" encoding="utf-8"?>
<p:tagLst xmlns:p="http://schemas.openxmlformats.org/presentationml/2006/main">
  <p:tag name="AS_UNIQUEID" val="2501"/>
</p:tagLst>
</file>

<file path=ppt/tags/tag1388.xml><?xml version="1.0" encoding="utf-8"?>
<p:tagLst xmlns:p="http://schemas.openxmlformats.org/presentationml/2006/main">
  <p:tag name="AS_UNIQUEID" val="2502"/>
</p:tagLst>
</file>

<file path=ppt/tags/tag1389.xml><?xml version="1.0" encoding="utf-8"?>
<p:tagLst xmlns:p="http://schemas.openxmlformats.org/presentationml/2006/main">
  <p:tag name="AS_UNIQUEID" val="2503"/>
</p:tagLst>
</file>

<file path=ppt/tags/tag139.xml><?xml version="1.0" encoding="utf-8"?>
<p:tagLst xmlns:p="http://schemas.openxmlformats.org/presentationml/2006/main">
  <p:tag name="AS_UNIQUEID" val="796"/>
  <p:tag name="KSO_WM_DIAGRAM_VIRTUALLY_FRAME" val="{&quot;height&quot;:281.5,&quot;left&quot;:27.7,&quot;top&quot;:189.5,&quot;width&quot;:664.2}"/>
</p:tagLst>
</file>

<file path=ppt/tags/tag1390.xml><?xml version="1.0" encoding="utf-8"?>
<p:tagLst xmlns:p="http://schemas.openxmlformats.org/presentationml/2006/main">
  <p:tag name="AS_UNIQUEID" val="2504"/>
</p:tagLst>
</file>

<file path=ppt/tags/tag1391.xml><?xml version="1.0" encoding="utf-8"?>
<p:tagLst xmlns:p="http://schemas.openxmlformats.org/presentationml/2006/main">
  <p:tag name="AS_UNIQUEID" val="2505"/>
</p:tagLst>
</file>

<file path=ppt/tags/tag1392.xml><?xml version="1.0" encoding="utf-8"?>
<p:tagLst xmlns:p="http://schemas.openxmlformats.org/presentationml/2006/main">
  <p:tag name="AS_UNIQUEID" val="2506"/>
</p:tagLst>
</file>

<file path=ppt/tags/tag1393.xml><?xml version="1.0" encoding="utf-8"?>
<p:tagLst xmlns:p="http://schemas.openxmlformats.org/presentationml/2006/main">
  <p:tag name="AS_UNIQUEID" val="2507"/>
</p:tagLst>
</file>

<file path=ppt/tags/tag1394.xml><?xml version="1.0" encoding="utf-8"?>
<p:tagLst xmlns:p="http://schemas.openxmlformats.org/presentationml/2006/main">
  <p:tag name="AS_UNIQUEID" val="2508"/>
</p:tagLst>
</file>

<file path=ppt/tags/tag1395.xml><?xml version="1.0" encoding="utf-8"?>
<p:tagLst xmlns:p="http://schemas.openxmlformats.org/presentationml/2006/main">
  <p:tag name="AS_UNIQUEID" val="2509"/>
</p:tagLst>
</file>

<file path=ppt/tags/tag1396.xml><?xml version="1.0" encoding="utf-8"?>
<p:tagLst xmlns:p="http://schemas.openxmlformats.org/presentationml/2006/main">
  <p:tag name="AS_UNIQUEID" val="2510"/>
</p:tagLst>
</file>

<file path=ppt/tags/tag1397.xml><?xml version="1.0" encoding="utf-8"?>
<p:tagLst xmlns:p="http://schemas.openxmlformats.org/presentationml/2006/main">
  <p:tag name="AS_UNIQUEID" val="2511"/>
</p:tagLst>
</file>

<file path=ppt/tags/tag1398.xml><?xml version="1.0" encoding="utf-8"?>
<p:tagLst xmlns:p="http://schemas.openxmlformats.org/presentationml/2006/main">
  <p:tag name="AS_UNIQUEID" val="2512"/>
</p:tagLst>
</file>

<file path=ppt/tags/tag1399.xml><?xml version="1.0" encoding="utf-8"?>
<p:tagLst xmlns:p="http://schemas.openxmlformats.org/presentationml/2006/main">
  <p:tag name="AS_UNIQUEID" val="2513"/>
</p:tagLst>
</file>

<file path=ppt/tags/tag14.xml><?xml version="1.0" encoding="utf-8"?>
<p:tagLst xmlns:p="http://schemas.openxmlformats.org/presentationml/2006/main">
  <p:tag name="AS_UNIQUEID" val="1197"/>
</p:tagLst>
</file>

<file path=ppt/tags/tag140.xml><?xml version="1.0" encoding="utf-8"?>
<p:tagLst xmlns:p="http://schemas.openxmlformats.org/presentationml/2006/main">
  <p:tag name="AS_UNIQUEID" val="797"/>
  <p:tag name="KSO_WM_DIAGRAM_VIRTUALLY_FRAME" val="{&quot;height&quot;:281.5,&quot;left&quot;:27.7,&quot;top&quot;:189.5,&quot;width&quot;:664.2}"/>
</p:tagLst>
</file>

<file path=ppt/tags/tag1400.xml><?xml version="1.0" encoding="utf-8"?>
<p:tagLst xmlns:p="http://schemas.openxmlformats.org/presentationml/2006/main">
  <p:tag name="AS_UNIQUEID" val="2514"/>
</p:tagLst>
</file>

<file path=ppt/tags/tag1401.xml><?xml version="1.0" encoding="utf-8"?>
<p:tagLst xmlns:p="http://schemas.openxmlformats.org/presentationml/2006/main">
  <p:tag name="AS_UNIQUEID" val="2515"/>
</p:tagLst>
</file>

<file path=ppt/tags/tag1402.xml><?xml version="1.0" encoding="utf-8"?>
<p:tagLst xmlns:p="http://schemas.openxmlformats.org/presentationml/2006/main">
  <p:tag name="AS_UNIQUEID" val="2516"/>
</p:tagLst>
</file>

<file path=ppt/tags/tag1403.xml><?xml version="1.0" encoding="utf-8"?>
<p:tagLst xmlns:p="http://schemas.openxmlformats.org/presentationml/2006/main">
  <p:tag name="AS_UNIQUEID" val="2517"/>
</p:tagLst>
</file>

<file path=ppt/tags/tag1404.xml><?xml version="1.0" encoding="utf-8"?>
<p:tagLst xmlns:p="http://schemas.openxmlformats.org/presentationml/2006/main">
  <p:tag name="AS_UNIQUEID" val="2518"/>
</p:tagLst>
</file>

<file path=ppt/tags/tag1405.xml><?xml version="1.0" encoding="utf-8"?>
<p:tagLst xmlns:p="http://schemas.openxmlformats.org/presentationml/2006/main">
  <p:tag name="AS_UNIQUEID" val="2519"/>
</p:tagLst>
</file>

<file path=ppt/tags/tag1406.xml><?xml version="1.0" encoding="utf-8"?>
<p:tagLst xmlns:p="http://schemas.openxmlformats.org/presentationml/2006/main">
  <p:tag name="AS_UNIQUEID" val="2520"/>
</p:tagLst>
</file>

<file path=ppt/tags/tag1407.xml><?xml version="1.0" encoding="utf-8"?>
<p:tagLst xmlns:p="http://schemas.openxmlformats.org/presentationml/2006/main">
  <p:tag name="AS_UNIQUEID" val="2521"/>
</p:tagLst>
</file>

<file path=ppt/tags/tag1408.xml><?xml version="1.0" encoding="utf-8"?>
<p:tagLst xmlns:p="http://schemas.openxmlformats.org/presentationml/2006/main">
  <p:tag name="AS_UNIQUEID" val="2522"/>
</p:tagLst>
</file>

<file path=ppt/tags/tag1409.xml><?xml version="1.0" encoding="utf-8"?>
<p:tagLst xmlns:p="http://schemas.openxmlformats.org/presentationml/2006/main">
  <p:tag name="AS_UNIQUEID" val="2523"/>
</p:tagLst>
</file>

<file path=ppt/tags/tag141.xml><?xml version="1.0" encoding="utf-8"?>
<p:tagLst xmlns:p="http://schemas.openxmlformats.org/presentationml/2006/main">
  <p:tag name="AS_UNIQUEID" val="798"/>
  <p:tag name="KSO_WM_DIAGRAM_VIRTUALLY_FRAME" val="{&quot;height&quot;:281.5,&quot;left&quot;:27.7,&quot;top&quot;:189.5,&quot;width&quot;:664.2}"/>
</p:tagLst>
</file>

<file path=ppt/tags/tag1410.xml><?xml version="1.0" encoding="utf-8"?>
<p:tagLst xmlns:p="http://schemas.openxmlformats.org/presentationml/2006/main">
  <p:tag name="AS_UNIQUEID" val="2524"/>
</p:tagLst>
</file>

<file path=ppt/tags/tag1411.xml><?xml version="1.0" encoding="utf-8"?>
<p:tagLst xmlns:p="http://schemas.openxmlformats.org/presentationml/2006/main">
  <p:tag name="AS_UNIQUEID" val="2525"/>
</p:tagLst>
</file>

<file path=ppt/tags/tag1412.xml><?xml version="1.0" encoding="utf-8"?>
<p:tagLst xmlns:p="http://schemas.openxmlformats.org/presentationml/2006/main">
  <p:tag name="AS_UNIQUEID" val="2526"/>
</p:tagLst>
</file>

<file path=ppt/tags/tag1413.xml><?xml version="1.0" encoding="utf-8"?>
<p:tagLst xmlns:p="http://schemas.openxmlformats.org/presentationml/2006/main">
  <p:tag name="AS_UNIQUEID" val="2527"/>
</p:tagLst>
</file>

<file path=ppt/tags/tag1414.xml><?xml version="1.0" encoding="utf-8"?>
<p:tagLst xmlns:p="http://schemas.openxmlformats.org/presentationml/2006/main">
  <p:tag name="AS_UNIQUEID" val="2528"/>
</p:tagLst>
</file>

<file path=ppt/tags/tag1415.xml><?xml version="1.0" encoding="utf-8"?>
<p:tagLst xmlns:p="http://schemas.openxmlformats.org/presentationml/2006/main">
  <p:tag name="AS_UNIQUEID" val="2529"/>
</p:tagLst>
</file>

<file path=ppt/tags/tag1416.xml><?xml version="1.0" encoding="utf-8"?>
<p:tagLst xmlns:p="http://schemas.openxmlformats.org/presentationml/2006/main">
  <p:tag name="AS_UNIQUEID" val="2530"/>
</p:tagLst>
</file>

<file path=ppt/tags/tag1417.xml><?xml version="1.0" encoding="utf-8"?>
<p:tagLst xmlns:p="http://schemas.openxmlformats.org/presentationml/2006/main">
  <p:tag name="AS_UNIQUEID" val="2531"/>
</p:tagLst>
</file>

<file path=ppt/tags/tag1418.xml><?xml version="1.0" encoding="utf-8"?>
<p:tagLst xmlns:p="http://schemas.openxmlformats.org/presentationml/2006/main">
  <p:tag name="AS_UNIQUEID" val="2532"/>
</p:tagLst>
</file>

<file path=ppt/tags/tag1419.xml><?xml version="1.0" encoding="utf-8"?>
<p:tagLst xmlns:p="http://schemas.openxmlformats.org/presentationml/2006/main">
  <p:tag name="AS_UNIQUEID" val="2533"/>
</p:tagLst>
</file>

<file path=ppt/tags/tag142.xml><?xml version="1.0" encoding="utf-8"?>
<p:tagLst xmlns:p="http://schemas.openxmlformats.org/presentationml/2006/main">
  <p:tag name="AS_UNIQUEID" val="799"/>
</p:tagLst>
</file>

<file path=ppt/tags/tag1420.xml><?xml version="1.0" encoding="utf-8"?>
<p:tagLst xmlns:p="http://schemas.openxmlformats.org/presentationml/2006/main">
  <p:tag name="AS_UNIQUEID" val="2534"/>
</p:tagLst>
</file>

<file path=ppt/tags/tag1421.xml><?xml version="1.0" encoding="utf-8"?>
<p:tagLst xmlns:p="http://schemas.openxmlformats.org/presentationml/2006/main">
  <p:tag name="AS_UNIQUEID" val="2535"/>
</p:tagLst>
</file>

<file path=ppt/tags/tag1422.xml><?xml version="1.0" encoding="utf-8"?>
<p:tagLst xmlns:p="http://schemas.openxmlformats.org/presentationml/2006/main">
  <p:tag name="AS_UNIQUEID" val="2536"/>
</p:tagLst>
</file>

<file path=ppt/tags/tag1423.xml><?xml version="1.0" encoding="utf-8"?>
<p:tagLst xmlns:p="http://schemas.openxmlformats.org/presentationml/2006/main">
  <p:tag name="AS_UNIQUEID" val="2537"/>
</p:tagLst>
</file>

<file path=ppt/tags/tag1424.xml><?xml version="1.0" encoding="utf-8"?>
<p:tagLst xmlns:p="http://schemas.openxmlformats.org/presentationml/2006/main">
  <p:tag name="AS_UNIQUEID" val="2538"/>
</p:tagLst>
</file>

<file path=ppt/tags/tag1425.xml><?xml version="1.0" encoding="utf-8"?>
<p:tagLst xmlns:p="http://schemas.openxmlformats.org/presentationml/2006/main">
  <p:tag name="AS_UNIQUEID" val="2539"/>
</p:tagLst>
</file>

<file path=ppt/tags/tag1426.xml><?xml version="1.0" encoding="utf-8"?>
<p:tagLst xmlns:p="http://schemas.openxmlformats.org/presentationml/2006/main">
  <p:tag name="AS_UNIQUEID" val="2540"/>
</p:tagLst>
</file>

<file path=ppt/tags/tag1427.xml><?xml version="1.0" encoding="utf-8"?>
<p:tagLst xmlns:p="http://schemas.openxmlformats.org/presentationml/2006/main">
  <p:tag name="AS_UNIQUEID" val="2541"/>
</p:tagLst>
</file>

<file path=ppt/tags/tag1428.xml><?xml version="1.0" encoding="utf-8"?>
<p:tagLst xmlns:p="http://schemas.openxmlformats.org/presentationml/2006/main">
  <p:tag name="AS_UNIQUEID" val="2542"/>
</p:tagLst>
</file>

<file path=ppt/tags/tag1429.xml><?xml version="1.0" encoding="utf-8"?>
<p:tagLst xmlns:p="http://schemas.openxmlformats.org/presentationml/2006/main">
  <p:tag name="AS_UNIQUEID" val="2543"/>
</p:tagLst>
</file>

<file path=ppt/tags/tag143.xml><?xml version="1.0" encoding="utf-8"?>
<p:tagLst xmlns:p="http://schemas.openxmlformats.org/presentationml/2006/main">
  <p:tag name="AS_UNIQUEID" val="800"/>
</p:tagLst>
</file>

<file path=ppt/tags/tag1430.xml><?xml version="1.0" encoding="utf-8"?>
<p:tagLst xmlns:p="http://schemas.openxmlformats.org/presentationml/2006/main">
  <p:tag name="AS_UNIQUEID" val="2544"/>
</p:tagLst>
</file>

<file path=ppt/tags/tag1431.xml><?xml version="1.0" encoding="utf-8"?>
<p:tagLst xmlns:p="http://schemas.openxmlformats.org/presentationml/2006/main">
  <p:tag name="AS_UNIQUEID" val="2545"/>
</p:tagLst>
</file>

<file path=ppt/tags/tag1432.xml><?xml version="1.0" encoding="utf-8"?>
<p:tagLst xmlns:p="http://schemas.openxmlformats.org/presentationml/2006/main">
  <p:tag name="AS_UNIQUEID" val="2546"/>
</p:tagLst>
</file>

<file path=ppt/tags/tag1433.xml><?xml version="1.0" encoding="utf-8"?>
<p:tagLst xmlns:p="http://schemas.openxmlformats.org/presentationml/2006/main">
  <p:tag name="AS_UNIQUEID" val="2547"/>
</p:tagLst>
</file>

<file path=ppt/tags/tag1434.xml><?xml version="1.0" encoding="utf-8"?>
<p:tagLst xmlns:p="http://schemas.openxmlformats.org/presentationml/2006/main">
  <p:tag name="AS_UNIQUEID" val="2548"/>
</p:tagLst>
</file>

<file path=ppt/tags/tag1435.xml><?xml version="1.0" encoding="utf-8"?>
<p:tagLst xmlns:p="http://schemas.openxmlformats.org/presentationml/2006/main">
  <p:tag name="AS_UNIQUEID" val="2549"/>
</p:tagLst>
</file>

<file path=ppt/tags/tag1436.xml><?xml version="1.0" encoding="utf-8"?>
<p:tagLst xmlns:p="http://schemas.openxmlformats.org/presentationml/2006/main">
  <p:tag name="AS_UNIQUEID" val="2654"/>
</p:tagLst>
</file>

<file path=ppt/tags/tag1437.xml><?xml version="1.0" encoding="utf-8"?>
<p:tagLst xmlns:p="http://schemas.openxmlformats.org/presentationml/2006/main">
  <p:tag name="AS_UNIQUEID" val="2550"/>
</p:tagLst>
</file>

<file path=ppt/tags/tag1438.xml><?xml version="1.0" encoding="utf-8"?>
<p:tagLst xmlns:p="http://schemas.openxmlformats.org/presentationml/2006/main">
  <p:tag name="AS_UNIQUEID" val="2551"/>
</p:tagLst>
</file>

<file path=ppt/tags/tag1439.xml><?xml version="1.0" encoding="utf-8"?>
<p:tagLst xmlns:p="http://schemas.openxmlformats.org/presentationml/2006/main">
  <p:tag name="AS_UNIQUEID" val="2552"/>
</p:tagLst>
</file>

<file path=ppt/tags/tag144.xml><?xml version="1.0" encoding="utf-8"?>
<p:tagLst xmlns:p="http://schemas.openxmlformats.org/presentationml/2006/main">
  <p:tag name="AS_UNIQUEID" val="801"/>
</p:tagLst>
</file>

<file path=ppt/tags/tag1440.xml><?xml version="1.0" encoding="utf-8"?>
<p:tagLst xmlns:p="http://schemas.openxmlformats.org/presentationml/2006/main">
  <p:tag name="AS_UNIQUEID" val="2553"/>
</p:tagLst>
</file>

<file path=ppt/tags/tag1441.xml><?xml version="1.0" encoding="utf-8"?>
<p:tagLst xmlns:p="http://schemas.openxmlformats.org/presentationml/2006/main">
  <p:tag name="AS_UNIQUEID" val="2554"/>
</p:tagLst>
</file>

<file path=ppt/tags/tag1442.xml><?xml version="1.0" encoding="utf-8"?>
<p:tagLst xmlns:p="http://schemas.openxmlformats.org/presentationml/2006/main">
  <p:tag name="AS_UNIQUEID" val="2555"/>
</p:tagLst>
</file>

<file path=ppt/tags/tag1443.xml><?xml version="1.0" encoding="utf-8"?>
<p:tagLst xmlns:p="http://schemas.openxmlformats.org/presentationml/2006/main">
  <p:tag name="AS_UNIQUEID" val="2556"/>
</p:tagLst>
</file>

<file path=ppt/tags/tag1444.xml><?xml version="1.0" encoding="utf-8"?>
<p:tagLst xmlns:p="http://schemas.openxmlformats.org/presentationml/2006/main">
  <p:tag name="AS_UNIQUEID" val="2557"/>
</p:tagLst>
</file>

<file path=ppt/tags/tag1445.xml><?xml version="1.0" encoding="utf-8"?>
<p:tagLst xmlns:p="http://schemas.openxmlformats.org/presentationml/2006/main">
  <p:tag name="AS_UNIQUEID" val="2558"/>
</p:tagLst>
</file>

<file path=ppt/tags/tag1446.xml><?xml version="1.0" encoding="utf-8"?>
<p:tagLst xmlns:p="http://schemas.openxmlformats.org/presentationml/2006/main">
  <p:tag name="AS_UNIQUEID" val="2559"/>
</p:tagLst>
</file>

<file path=ppt/tags/tag1447.xml><?xml version="1.0" encoding="utf-8"?>
<p:tagLst xmlns:p="http://schemas.openxmlformats.org/presentationml/2006/main">
  <p:tag name="AS_UNIQUEID" val="2560"/>
</p:tagLst>
</file>

<file path=ppt/tags/tag1448.xml><?xml version="1.0" encoding="utf-8"?>
<p:tagLst xmlns:p="http://schemas.openxmlformats.org/presentationml/2006/main">
  <p:tag name="AS_UNIQUEID" val="2561"/>
</p:tagLst>
</file>

<file path=ppt/tags/tag1449.xml><?xml version="1.0" encoding="utf-8"?>
<p:tagLst xmlns:p="http://schemas.openxmlformats.org/presentationml/2006/main">
  <p:tag name="AS_UNIQUEID" val="2562"/>
</p:tagLst>
</file>

<file path=ppt/tags/tag145.xml><?xml version="1.0" encoding="utf-8"?>
<p:tagLst xmlns:p="http://schemas.openxmlformats.org/presentationml/2006/main">
  <p:tag name="AS_UNIQUEID" val="1259"/>
</p:tagLst>
</file>

<file path=ppt/tags/tag1450.xml><?xml version="1.0" encoding="utf-8"?>
<p:tagLst xmlns:p="http://schemas.openxmlformats.org/presentationml/2006/main">
  <p:tag name="AS_UNIQUEID" val="2563"/>
</p:tagLst>
</file>

<file path=ppt/tags/tag1451.xml><?xml version="1.0" encoding="utf-8"?>
<p:tagLst xmlns:p="http://schemas.openxmlformats.org/presentationml/2006/main">
  <p:tag name="AS_UNIQUEID" val="2564"/>
</p:tagLst>
</file>

<file path=ppt/tags/tag1452.xml><?xml version="1.0" encoding="utf-8"?>
<p:tagLst xmlns:p="http://schemas.openxmlformats.org/presentationml/2006/main">
  <p:tag name="AS_UNIQUEID" val="2565"/>
</p:tagLst>
</file>

<file path=ppt/tags/tag1453.xml><?xml version="1.0" encoding="utf-8"?>
<p:tagLst xmlns:p="http://schemas.openxmlformats.org/presentationml/2006/main">
  <p:tag name="AS_UNIQUEID" val="2566"/>
</p:tagLst>
</file>

<file path=ppt/tags/tag1454.xml><?xml version="1.0" encoding="utf-8"?>
<p:tagLst xmlns:p="http://schemas.openxmlformats.org/presentationml/2006/main">
  <p:tag name="AS_UNIQUEID" val="2567"/>
</p:tagLst>
</file>

<file path=ppt/tags/tag1455.xml><?xml version="1.0" encoding="utf-8"?>
<p:tagLst xmlns:p="http://schemas.openxmlformats.org/presentationml/2006/main">
  <p:tag name="AS_UNIQUEID" val="2568"/>
</p:tagLst>
</file>

<file path=ppt/tags/tag1456.xml><?xml version="1.0" encoding="utf-8"?>
<p:tagLst xmlns:p="http://schemas.openxmlformats.org/presentationml/2006/main">
  <p:tag name="AS_UNIQUEID" val="2569"/>
</p:tagLst>
</file>

<file path=ppt/tags/tag1457.xml><?xml version="1.0" encoding="utf-8"?>
<p:tagLst xmlns:p="http://schemas.openxmlformats.org/presentationml/2006/main">
  <p:tag name="AS_UNIQUEID" val="2570"/>
</p:tagLst>
</file>

<file path=ppt/tags/tag1458.xml><?xml version="1.0" encoding="utf-8"?>
<p:tagLst xmlns:p="http://schemas.openxmlformats.org/presentationml/2006/main">
  <p:tag name="AS_UNIQUEID" val="2571"/>
</p:tagLst>
</file>

<file path=ppt/tags/tag1459.xml><?xml version="1.0" encoding="utf-8"?>
<p:tagLst xmlns:p="http://schemas.openxmlformats.org/presentationml/2006/main">
  <p:tag name="AS_UNIQUEID" val="2572"/>
</p:tagLst>
</file>

<file path=ppt/tags/tag146.xml><?xml version="1.0" encoding="utf-8"?>
<p:tagLst xmlns:p="http://schemas.openxmlformats.org/presentationml/2006/main">
  <p:tag name="AS_UNIQUEID" val="1260"/>
</p:tagLst>
</file>

<file path=ppt/tags/tag1460.xml><?xml version="1.0" encoding="utf-8"?>
<p:tagLst xmlns:p="http://schemas.openxmlformats.org/presentationml/2006/main">
  <p:tag name="AS_UNIQUEID" val="2573"/>
</p:tagLst>
</file>

<file path=ppt/tags/tag1461.xml><?xml version="1.0" encoding="utf-8"?>
<p:tagLst xmlns:p="http://schemas.openxmlformats.org/presentationml/2006/main">
  <p:tag name="AS_UNIQUEID" val="2574"/>
</p:tagLst>
</file>

<file path=ppt/tags/tag1462.xml><?xml version="1.0" encoding="utf-8"?>
<p:tagLst xmlns:p="http://schemas.openxmlformats.org/presentationml/2006/main">
  <p:tag name="AS_UNIQUEID" val="2575"/>
</p:tagLst>
</file>

<file path=ppt/tags/tag1463.xml><?xml version="1.0" encoding="utf-8"?>
<p:tagLst xmlns:p="http://schemas.openxmlformats.org/presentationml/2006/main">
  <p:tag name="AS_UNIQUEID" val="2576"/>
</p:tagLst>
</file>

<file path=ppt/tags/tag1464.xml><?xml version="1.0" encoding="utf-8"?>
<p:tagLst xmlns:p="http://schemas.openxmlformats.org/presentationml/2006/main">
  <p:tag name="AS_UNIQUEID" val="2577"/>
</p:tagLst>
</file>

<file path=ppt/tags/tag1465.xml><?xml version="1.0" encoding="utf-8"?>
<p:tagLst xmlns:p="http://schemas.openxmlformats.org/presentationml/2006/main">
  <p:tag name="AS_UNIQUEID" val="2578"/>
</p:tagLst>
</file>

<file path=ppt/tags/tag1466.xml><?xml version="1.0" encoding="utf-8"?>
<p:tagLst xmlns:p="http://schemas.openxmlformats.org/presentationml/2006/main">
  <p:tag name="AS_UNIQUEID" val="2579"/>
</p:tagLst>
</file>

<file path=ppt/tags/tag1467.xml><?xml version="1.0" encoding="utf-8"?>
<p:tagLst xmlns:p="http://schemas.openxmlformats.org/presentationml/2006/main">
  <p:tag name="AS_UNIQUEID" val="2580"/>
</p:tagLst>
</file>

<file path=ppt/tags/tag1468.xml><?xml version="1.0" encoding="utf-8"?>
<p:tagLst xmlns:p="http://schemas.openxmlformats.org/presentationml/2006/main">
  <p:tag name="AS_UNIQUEID" val="2581"/>
</p:tagLst>
</file>

<file path=ppt/tags/tag1469.xml><?xml version="1.0" encoding="utf-8"?>
<p:tagLst xmlns:p="http://schemas.openxmlformats.org/presentationml/2006/main">
  <p:tag name="AS_UNIQUEID" val="2582"/>
</p:tagLst>
</file>

<file path=ppt/tags/tag147.xml><?xml version="1.0" encoding="utf-8"?>
<p:tagLst xmlns:p="http://schemas.openxmlformats.org/presentationml/2006/main">
  <p:tag name="AS_UNIQUEID" val="1261"/>
</p:tagLst>
</file>

<file path=ppt/tags/tag1470.xml><?xml version="1.0" encoding="utf-8"?>
<p:tagLst xmlns:p="http://schemas.openxmlformats.org/presentationml/2006/main">
  <p:tag name="AS_UNIQUEID" val="2583"/>
</p:tagLst>
</file>

<file path=ppt/tags/tag1471.xml><?xml version="1.0" encoding="utf-8"?>
<p:tagLst xmlns:p="http://schemas.openxmlformats.org/presentationml/2006/main">
  <p:tag name="AS_UNIQUEID" val="2584"/>
</p:tagLst>
</file>

<file path=ppt/tags/tag1472.xml><?xml version="1.0" encoding="utf-8"?>
<p:tagLst xmlns:p="http://schemas.openxmlformats.org/presentationml/2006/main">
  <p:tag name="AS_UNIQUEID" val="2585"/>
</p:tagLst>
</file>

<file path=ppt/tags/tag1473.xml><?xml version="1.0" encoding="utf-8"?>
<p:tagLst xmlns:p="http://schemas.openxmlformats.org/presentationml/2006/main">
  <p:tag name="AS_UNIQUEID" val="2586"/>
</p:tagLst>
</file>

<file path=ppt/tags/tag1474.xml><?xml version="1.0" encoding="utf-8"?>
<p:tagLst xmlns:p="http://schemas.openxmlformats.org/presentationml/2006/main">
  <p:tag name="AS_UNIQUEID" val="2587"/>
</p:tagLst>
</file>

<file path=ppt/tags/tag1475.xml><?xml version="1.0" encoding="utf-8"?>
<p:tagLst xmlns:p="http://schemas.openxmlformats.org/presentationml/2006/main">
  <p:tag name="AS_UNIQUEID" val="2588"/>
</p:tagLst>
</file>

<file path=ppt/tags/tag1476.xml><?xml version="1.0" encoding="utf-8"?>
<p:tagLst xmlns:p="http://schemas.openxmlformats.org/presentationml/2006/main">
  <p:tag name="AS_UNIQUEID" val="2589"/>
</p:tagLst>
</file>

<file path=ppt/tags/tag1477.xml><?xml version="1.0" encoding="utf-8"?>
<p:tagLst xmlns:p="http://schemas.openxmlformats.org/presentationml/2006/main">
  <p:tag name="AS_UNIQUEID" val="2590"/>
</p:tagLst>
</file>

<file path=ppt/tags/tag1478.xml><?xml version="1.0" encoding="utf-8"?>
<p:tagLst xmlns:p="http://schemas.openxmlformats.org/presentationml/2006/main">
  <p:tag name="AS_UNIQUEID" val="2591"/>
</p:tagLst>
</file>

<file path=ppt/tags/tag1479.xml><?xml version="1.0" encoding="utf-8"?>
<p:tagLst xmlns:p="http://schemas.openxmlformats.org/presentationml/2006/main">
  <p:tag name="AS_UNIQUEID" val="2592"/>
</p:tagLst>
</file>

<file path=ppt/tags/tag148.xml><?xml version="1.0" encoding="utf-8"?>
<p:tagLst xmlns:p="http://schemas.openxmlformats.org/presentationml/2006/main">
  <p:tag name="AS_UNIQUEID" val="1262"/>
</p:tagLst>
</file>

<file path=ppt/tags/tag1480.xml><?xml version="1.0" encoding="utf-8"?>
<p:tagLst xmlns:p="http://schemas.openxmlformats.org/presentationml/2006/main">
  <p:tag name="AS_UNIQUEID" val="2593"/>
</p:tagLst>
</file>

<file path=ppt/tags/tag1481.xml><?xml version="1.0" encoding="utf-8"?>
<p:tagLst xmlns:p="http://schemas.openxmlformats.org/presentationml/2006/main">
  <p:tag name="AS_UNIQUEID" val="2594"/>
</p:tagLst>
</file>

<file path=ppt/tags/tag1482.xml><?xml version="1.0" encoding="utf-8"?>
<p:tagLst xmlns:p="http://schemas.openxmlformats.org/presentationml/2006/main">
  <p:tag name="AS_UNIQUEID" val="2595"/>
</p:tagLst>
</file>

<file path=ppt/tags/tag1483.xml><?xml version="1.0" encoding="utf-8"?>
<p:tagLst xmlns:p="http://schemas.openxmlformats.org/presentationml/2006/main">
  <p:tag name="AS_UNIQUEID" val="2596"/>
</p:tagLst>
</file>

<file path=ppt/tags/tag1484.xml><?xml version="1.0" encoding="utf-8"?>
<p:tagLst xmlns:p="http://schemas.openxmlformats.org/presentationml/2006/main">
  <p:tag name="AS_UNIQUEID" val="2597"/>
</p:tagLst>
</file>

<file path=ppt/tags/tag1485.xml><?xml version="1.0" encoding="utf-8"?>
<p:tagLst xmlns:p="http://schemas.openxmlformats.org/presentationml/2006/main">
  <p:tag name="AS_UNIQUEID" val="2598"/>
</p:tagLst>
</file>

<file path=ppt/tags/tag1486.xml><?xml version="1.0" encoding="utf-8"?>
<p:tagLst xmlns:p="http://schemas.openxmlformats.org/presentationml/2006/main">
  <p:tag name="AS_UNIQUEID" val="2599"/>
</p:tagLst>
</file>

<file path=ppt/tags/tag1487.xml><?xml version="1.0" encoding="utf-8"?>
<p:tagLst xmlns:p="http://schemas.openxmlformats.org/presentationml/2006/main">
  <p:tag name="AS_UNIQUEID" val="2600"/>
</p:tagLst>
</file>

<file path=ppt/tags/tag1488.xml><?xml version="1.0" encoding="utf-8"?>
<p:tagLst xmlns:p="http://schemas.openxmlformats.org/presentationml/2006/main">
  <p:tag name="AS_UNIQUEID" val="2601"/>
</p:tagLst>
</file>

<file path=ppt/tags/tag1489.xml><?xml version="1.0" encoding="utf-8"?>
<p:tagLst xmlns:p="http://schemas.openxmlformats.org/presentationml/2006/main">
  <p:tag name="AS_UNIQUEID" val="2602"/>
</p:tagLst>
</file>

<file path=ppt/tags/tag149.xml><?xml version="1.0" encoding="utf-8"?>
<p:tagLst xmlns:p="http://schemas.openxmlformats.org/presentationml/2006/main">
  <p:tag name="AS_UNIQUEID" val="1263"/>
</p:tagLst>
</file>

<file path=ppt/tags/tag1490.xml><?xml version="1.0" encoding="utf-8"?>
<p:tagLst xmlns:p="http://schemas.openxmlformats.org/presentationml/2006/main">
  <p:tag name="AS_UNIQUEID" val="2603"/>
</p:tagLst>
</file>

<file path=ppt/tags/tag1491.xml><?xml version="1.0" encoding="utf-8"?>
<p:tagLst xmlns:p="http://schemas.openxmlformats.org/presentationml/2006/main">
  <p:tag name="AS_UNIQUEID" val="2604"/>
</p:tagLst>
</file>

<file path=ppt/tags/tag1492.xml><?xml version="1.0" encoding="utf-8"?>
<p:tagLst xmlns:p="http://schemas.openxmlformats.org/presentationml/2006/main">
  <p:tag name="AS_UNIQUEID" val="2605"/>
</p:tagLst>
</file>

<file path=ppt/tags/tag1493.xml><?xml version="1.0" encoding="utf-8"?>
<p:tagLst xmlns:p="http://schemas.openxmlformats.org/presentationml/2006/main">
  <p:tag name="AS_UNIQUEID" val="2606"/>
</p:tagLst>
</file>

<file path=ppt/tags/tag1494.xml><?xml version="1.0" encoding="utf-8"?>
<p:tagLst xmlns:p="http://schemas.openxmlformats.org/presentationml/2006/main">
  <p:tag name="AS_UNIQUEID" val="2607"/>
</p:tagLst>
</file>

<file path=ppt/tags/tag1495.xml><?xml version="1.0" encoding="utf-8"?>
<p:tagLst xmlns:p="http://schemas.openxmlformats.org/presentationml/2006/main">
  <p:tag name="AS_UNIQUEID" val="2608"/>
</p:tagLst>
</file>

<file path=ppt/tags/tag1496.xml><?xml version="1.0" encoding="utf-8"?>
<p:tagLst xmlns:p="http://schemas.openxmlformats.org/presentationml/2006/main">
  <p:tag name="AS_UNIQUEID" val="2609"/>
</p:tagLst>
</file>

<file path=ppt/tags/tag1497.xml><?xml version="1.0" encoding="utf-8"?>
<p:tagLst xmlns:p="http://schemas.openxmlformats.org/presentationml/2006/main">
  <p:tag name="AS_UNIQUEID" val="2610"/>
</p:tagLst>
</file>

<file path=ppt/tags/tag1498.xml><?xml version="1.0" encoding="utf-8"?>
<p:tagLst xmlns:p="http://schemas.openxmlformats.org/presentationml/2006/main">
  <p:tag name="AS_UNIQUEID" val="2611"/>
</p:tagLst>
</file>

<file path=ppt/tags/tag1499.xml><?xml version="1.0" encoding="utf-8"?>
<p:tagLst xmlns:p="http://schemas.openxmlformats.org/presentationml/2006/main">
  <p:tag name="AS_UNIQUEID" val="2612"/>
</p:tagLst>
</file>

<file path=ppt/tags/tag15.xml><?xml version="1.0" encoding="utf-8"?>
<p:tagLst xmlns:p="http://schemas.openxmlformats.org/presentationml/2006/main">
  <p:tag name="AS_UNIQUEID" val="1198"/>
</p:tagLst>
</file>

<file path=ppt/tags/tag150.xml><?xml version="1.0" encoding="utf-8"?>
<p:tagLst xmlns:p="http://schemas.openxmlformats.org/presentationml/2006/main">
  <p:tag name="AS_UNIQUEID" val="1264"/>
</p:tagLst>
</file>

<file path=ppt/tags/tag1500.xml><?xml version="1.0" encoding="utf-8"?>
<p:tagLst xmlns:p="http://schemas.openxmlformats.org/presentationml/2006/main">
  <p:tag name="AS_UNIQUEID" val="2613"/>
</p:tagLst>
</file>

<file path=ppt/tags/tag1501.xml><?xml version="1.0" encoding="utf-8"?>
<p:tagLst xmlns:p="http://schemas.openxmlformats.org/presentationml/2006/main">
  <p:tag name="AS_UNIQUEID" val="2614"/>
</p:tagLst>
</file>

<file path=ppt/tags/tag1502.xml><?xml version="1.0" encoding="utf-8"?>
<p:tagLst xmlns:p="http://schemas.openxmlformats.org/presentationml/2006/main">
  <p:tag name="AS_UNIQUEID" val="2615"/>
</p:tagLst>
</file>

<file path=ppt/tags/tag1503.xml><?xml version="1.0" encoding="utf-8"?>
<p:tagLst xmlns:p="http://schemas.openxmlformats.org/presentationml/2006/main">
  <p:tag name="AS_UNIQUEID" val="2616"/>
</p:tagLst>
</file>

<file path=ppt/tags/tag1504.xml><?xml version="1.0" encoding="utf-8"?>
<p:tagLst xmlns:p="http://schemas.openxmlformats.org/presentationml/2006/main">
  <p:tag name="AS_UNIQUEID" val="2617"/>
</p:tagLst>
</file>

<file path=ppt/tags/tag1505.xml><?xml version="1.0" encoding="utf-8"?>
<p:tagLst xmlns:p="http://schemas.openxmlformats.org/presentationml/2006/main">
  <p:tag name="AS_UNIQUEID" val="2618"/>
</p:tagLst>
</file>

<file path=ppt/tags/tag1506.xml><?xml version="1.0" encoding="utf-8"?>
<p:tagLst xmlns:p="http://schemas.openxmlformats.org/presentationml/2006/main">
  <p:tag name="AS_UNIQUEID" val="2619"/>
</p:tagLst>
</file>

<file path=ppt/tags/tag1507.xml><?xml version="1.0" encoding="utf-8"?>
<p:tagLst xmlns:p="http://schemas.openxmlformats.org/presentationml/2006/main">
  <p:tag name="AS_UNIQUEID" val="2620"/>
</p:tagLst>
</file>

<file path=ppt/tags/tag1508.xml><?xml version="1.0" encoding="utf-8"?>
<p:tagLst xmlns:p="http://schemas.openxmlformats.org/presentationml/2006/main">
  <p:tag name="AS_UNIQUEID" val="2621"/>
</p:tagLst>
</file>

<file path=ppt/tags/tag1509.xml><?xml version="1.0" encoding="utf-8"?>
<p:tagLst xmlns:p="http://schemas.openxmlformats.org/presentationml/2006/main">
  <p:tag name="AS_UNIQUEID" val="2622"/>
</p:tagLst>
</file>

<file path=ppt/tags/tag151.xml><?xml version="1.0" encoding="utf-8"?>
<p:tagLst xmlns:p="http://schemas.openxmlformats.org/presentationml/2006/main">
  <p:tag name="AS_UNIQUEID" val="1265"/>
</p:tagLst>
</file>

<file path=ppt/tags/tag1510.xml><?xml version="1.0" encoding="utf-8"?>
<p:tagLst xmlns:p="http://schemas.openxmlformats.org/presentationml/2006/main">
  <p:tag name="AS_UNIQUEID" val="2623"/>
</p:tagLst>
</file>

<file path=ppt/tags/tag1511.xml><?xml version="1.0" encoding="utf-8"?>
<p:tagLst xmlns:p="http://schemas.openxmlformats.org/presentationml/2006/main">
  <p:tag name="AS_UNIQUEID" val="2624"/>
</p:tagLst>
</file>

<file path=ppt/tags/tag1512.xml><?xml version="1.0" encoding="utf-8"?>
<p:tagLst xmlns:p="http://schemas.openxmlformats.org/presentationml/2006/main">
  <p:tag name="AS_UNIQUEID" val="2625"/>
</p:tagLst>
</file>

<file path=ppt/tags/tag1513.xml><?xml version="1.0" encoding="utf-8"?>
<p:tagLst xmlns:p="http://schemas.openxmlformats.org/presentationml/2006/main">
  <p:tag name="AS_UNIQUEID" val="2626"/>
</p:tagLst>
</file>

<file path=ppt/tags/tag1514.xml><?xml version="1.0" encoding="utf-8"?>
<p:tagLst xmlns:p="http://schemas.openxmlformats.org/presentationml/2006/main">
  <p:tag name="AS_UNIQUEID" val="2627"/>
</p:tagLst>
</file>

<file path=ppt/tags/tag1515.xml><?xml version="1.0" encoding="utf-8"?>
<p:tagLst xmlns:p="http://schemas.openxmlformats.org/presentationml/2006/main">
  <p:tag name="AS_UNIQUEID" val="2628"/>
</p:tagLst>
</file>

<file path=ppt/tags/tag1516.xml><?xml version="1.0" encoding="utf-8"?>
<p:tagLst xmlns:p="http://schemas.openxmlformats.org/presentationml/2006/main">
  <p:tag name="AS_UNIQUEID" val="2629"/>
</p:tagLst>
</file>

<file path=ppt/tags/tag1517.xml><?xml version="1.0" encoding="utf-8"?>
<p:tagLst xmlns:p="http://schemas.openxmlformats.org/presentationml/2006/main">
  <p:tag name="AS_UNIQUEID" val="2630"/>
</p:tagLst>
</file>

<file path=ppt/tags/tag1518.xml><?xml version="1.0" encoding="utf-8"?>
<p:tagLst xmlns:p="http://schemas.openxmlformats.org/presentationml/2006/main">
  <p:tag name="AS_UNIQUEID" val="2631"/>
</p:tagLst>
</file>

<file path=ppt/tags/tag1519.xml><?xml version="1.0" encoding="utf-8"?>
<p:tagLst xmlns:p="http://schemas.openxmlformats.org/presentationml/2006/main">
  <p:tag name="AS_UNIQUEID" val="2632"/>
</p:tagLst>
</file>

<file path=ppt/tags/tag152.xml><?xml version="1.0" encoding="utf-8"?>
<p:tagLst xmlns:p="http://schemas.openxmlformats.org/presentationml/2006/main">
  <p:tag name="AS_UNIQUEID" val="1266"/>
</p:tagLst>
</file>

<file path=ppt/tags/tag1520.xml><?xml version="1.0" encoding="utf-8"?>
<p:tagLst xmlns:p="http://schemas.openxmlformats.org/presentationml/2006/main">
  <p:tag name="AS_UNIQUEID" val="2633"/>
</p:tagLst>
</file>

<file path=ppt/tags/tag1521.xml><?xml version="1.0" encoding="utf-8"?>
<p:tagLst xmlns:p="http://schemas.openxmlformats.org/presentationml/2006/main">
  <p:tag name="AS_UNIQUEID" val="2634"/>
</p:tagLst>
</file>

<file path=ppt/tags/tag1522.xml><?xml version="1.0" encoding="utf-8"?>
<p:tagLst xmlns:p="http://schemas.openxmlformats.org/presentationml/2006/main">
  <p:tag name="AS_UNIQUEID" val="2635"/>
</p:tagLst>
</file>

<file path=ppt/tags/tag1523.xml><?xml version="1.0" encoding="utf-8"?>
<p:tagLst xmlns:p="http://schemas.openxmlformats.org/presentationml/2006/main">
  <p:tag name="AS_UNIQUEID" val="2636"/>
</p:tagLst>
</file>

<file path=ppt/tags/tag1524.xml><?xml version="1.0" encoding="utf-8"?>
<p:tagLst xmlns:p="http://schemas.openxmlformats.org/presentationml/2006/main">
  <p:tag name="AS_UNIQUEID" val="2637"/>
</p:tagLst>
</file>

<file path=ppt/tags/tag1525.xml><?xml version="1.0" encoding="utf-8"?>
<p:tagLst xmlns:p="http://schemas.openxmlformats.org/presentationml/2006/main">
  <p:tag name="AS_UNIQUEID" val="2638"/>
</p:tagLst>
</file>

<file path=ppt/tags/tag1526.xml><?xml version="1.0" encoding="utf-8"?>
<p:tagLst xmlns:p="http://schemas.openxmlformats.org/presentationml/2006/main">
  <p:tag name="AS_UNIQUEID" val="2639"/>
</p:tagLst>
</file>

<file path=ppt/tags/tag1527.xml><?xml version="1.0" encoding="utf-8"?>
<p:tagLst xmlns:p="http://schemas.openxmlformats.org/presentationml/2006/main">
  <p:tag name="AS_UNIQUEID" val="2640"/>
</p:tagLst>
</file>

<file path=ppt/tags/tag1528.xml><?xml version="1.0" encoding="utf-8"?>
<p:tagLst xmlns:p="http://schemas.openxmlformats.org/presentationml/2006/main">
  <p:tag name="AS_UNIQUEID" val="2641"/>
</p:tagLst>
</file>

<file path=ppt/tags/tag1529.xml><?xml version="1.0" encoding="utf-8"?>
<p:tagLst xmlns:p="http://schemas.openxmlformats.org/presentationml/2006/main">
  <p:tag name="AS_UNIQUEID" val="2642"/>
</p:tagLst>
</file>

<file path=ppt/tags/tag153.xml><?xml version="1.0" encoding="utf-8"?>
<p:tagLst xmlns:p="http://schemas.openxmlformats.org/presentationml/2006/main">
  <p:tag name="AS_UNIQUEID" val="1267"/>
</p:tagLst>
</file>

<file path=ppt/tags/tag1530.xml><?xml version="1.0" encoding="utf-8"?>
<p:tagLst xmlns:p="http://schemas.openxmlformats.org/presentationml/2006/main">
  <p:tag name="AS_UNIQUEID" val="2643"/>
</p:tagLst>
</file>

<file path=ppt/tags/tag1531.xml><?xml version="1.0" encoding="utf-8"?>
<p:tagLst xmlns:p="http://schemas.openxmlformats.org/presentationml/2006/main">
  <p:tag name="AS_UNIQUEID" val="2644"/>
</p:tagLst>
</file>

<file path=ppt/tags/tag1532.xml><?xml version="1.0" encoding="utf-8"?>
<p:tagLst xmlns:p="http://schemas.openxmlformats.org/presentationml/2006/main">
  <p:tag name="AS_UNIQUEID" val="2645"/>
</p:tagLst>
</file>

<file path=ppt/tags/tag1533.xml><?xml version="1.0" encoding="utf-8"?>
<p:tagLst xmlns:p="http://schemas.openxmlformats.org/presentationml/2006/main">
  <p:tag name="AS_UNIQUEID" val="2646"/>
</p:tagLst>
</file>

<file path=ppt/tags/tag1534.xml><?xml version="1.0" encoding="utf-8"?>
<p:tagLst xmlns:p="http://schemas.openxmlformats.org/presentationml/2006/main">
  <p:tag name="AS_UNIQUEID" val="2647"/>
</p:tagLst>
</file>

<file path=ppt/tags/tag1535.xml><?xml version="1.0" encoding="utf-8"?>
<p:tagLst xmlns:p="http://schemas.openxmlformats.org/presentationml/2006/main">
  <p:tag name="AS_UNIQUEID" val="2648"/>
</p:tagLst>
</file>

<file path=ppt/tags/tag1536.xml><?xml version="1.0" encoding="utf-8"?>
<p:tagLst xmlns:p="http://schemas.openxmlformats.org/presentationml/2006/main">
  <p:tag name="AS_UNIQUEID" val="2649"/>
</p:tagLst>
</file>

<file path=ppt/tags/tag1537.xml><?xml version="1.0" encoding="utf-8"?>
<p:tagLst xmlns:p="http://schemas.openxmlformats.org/presentationml/2006/main">
  <p:tag name="AS_UNIQUEID" val="2650"/>
</p:tagLst>
</file>

<file path=ppt/tags/tag1538.xml><?xml version="1.0" encoding="utf-8"?>
<p:tagLst xmlns:p="http://schemas.openxmlformats.org/presentationml/2006/main">
  <p:tag name="AS_UNIQUEID" val="2651"/>
</p:tagLst>
</file>

<file path=ppt/tags/tag1539.xml><?xml version="1.0" encoding="utf-8"?>
<p:tagLst xmlns:p="http://schemas.openxmlformats.org/presentationml/2006/main">
  <p:tag name="AS_UNIQUEID" val="2652"/>
</p:tagLst>
</file>

<file path=ppt/tags/tag154.xml><?xml version="1.0" encoding="utf-8"?>
<p:tagLst xmlns:p="http://schemas.openxmlformats.org/presentationml/2006/main">
  <p:tag name="AS_UNIQUEID" val="1268"/>
</p:tagLst>
</file>

<file path=ppt/tags/tag1540.xml><?xml version="1.0" encoding="utf-8"?>
<p:tagLst xmlns:p="http://schemas.openxmlformats.org/presentationml/2006/main">
  <p:tag name="AS_UNIQUEID" val="2653"/>
</p:tagLst>
</file>

<file path=ppt/tags/tag1541.xml><?xml version="1.0" encoding="utf-8"?>
<p:tagLst xmlns:p="http://schemas.openxmlformats.org/presentationml/2006/main">
  <p:tag name="AS_UNIQUEID" val="1175"/>
</p:tagLst>
</file>

<file path=ppt/tags/tag1542.xml><?xml version="1.0" encoding="utf-8"?>
<p:tagLst xmlns:p="http://schemas.openxmlformats.org/presentationml/2006/main">
  <p:tag name="AS_UNIQUEID" val="690"/>
</p:tagLst>
</file>

<file path=ppt/tags/tag1543.xml><?xml version="1.0" encoding="utf-8"?>
<p:tagLst xmlns:p="http://schemas.openxmlformats.org/presentationml/2006/main">
  <p:tag name="AS_UNIQUEID" val="691"/>
</p:tagLst>
</file>

<file path=ppt/tags/tag1544.xml><?xml version="1.0" encoding="utf-8"?>
<p:tagLst xmlns:p="http://schemas.openxmlformats.org/presentationml/2006/main">
  <p:tag name="AS_UNIQUEID" val="692"/>
</p:tagLst>
</file>

<file path=ppt/tags/tag1545.xml><?xml version="1.0" encoding="utf-8"?>
<p:tagLst xmlns:p="http://schemas.openxmlformats.org/presentationml/2006/main">
  <p:tag name="AS_UNIQUEID" val="693"/>
</p:tagLst>
</file>

<file path=ppt/tags/tag1546.xml><?xml version="1.0" encoding="utf-8"?>
<p:tagLst xmlns:p="http://schemas.openxmlformats.org/presentationml/2006/main">
  <p:tag name="AS_UNIQUEID" val="694"/>
</p:tagLst>
</file>

<file path=ppt/tags/tag1547.xml><?xml version="1.0" encoding="utf-8"?>
<p:tagLst xmlns:p="http://schemas.openxmlformats.org/presentationml/2006/main">
  <p:tag name="AS_UNIQUEID" val="695"/>
</p:tagLst>
</file>

<file path=ppt/tags/tag1548.xml><?xml version="1.0" encoding="utf-8"?>
<p:tagLst xmlns:p="http://schemas.openxmlformats.org/presentationml/2006/main">
  <p:tag name="AS_UNIQUEID" val="696"/>
</p:tagLst>
</file>

<file path=ppt/tags/tag1549.xml><?xml version="1.0" encoding="utf-8"?>
<p:tagLst xmlns:p="http://schemas.openxmlformats.org/presentationml/2006/main">
  <p:tag name="AS_UNIQUEID" val="697"/>
</p:tagLst>
</file>

<file path=ppt/tags/tag155.xml><?xml version="1.0" encoding="utf-8"?>
<p:tagLst xmlns:p="http://schemas.openxmlformats.org/presentationml/2006/main">
  <p:tag name="AS_UNIQUEID" val="1269"/>
</p:tagLst>
</file>

<file path=ppt/tags/tag1550.xml><?xml version="1.0" encoding="utf-8"?>
<p:tagLst xmlns:p="http://schemas.openxmlformats.org/presentationml/2006/main">
  <p:tag name="AS_UNIQUEID" val="698"/>
</p:tagLst>
</file>

<file path=ppt/tags/tag1551.xml><?xml version="1.0" encoding="utf-8"?>
<p:tagLst xmlns:p="http://schemas.openxmlformats.org/presentationml/2006/main">
  <p:tag name="AS_UNIQUEID" val="699"/>
</p:tagLst>
</file>

<file path=ppt/tags/tag1552.xml><?xml version="1.0" encoding="utf-8"?>
<p:tagLst xmlns:p="http://schemas.openxmlformats.org/presentationml/2006/main">
  <p:tag name="AS_UNIQUEID" val="700"/>
</p:tagLst>
</file>

<file path=ppt/tags/tag1553.xml><?xml version="1.0" encoding="utf-8"?>
<p:tagLst xmlns:p="http://schemas.openxmlformats.org/presentationml/2006/main">
  <p:tag name="AS_UNIQUEID" val="701"/>
</p:tagLst>
</file>

<file path=ppt/tags/tag1554.xml><?xml version="1.0" encoding="utf-8"?>
<p:tagLst xmlns:p="http://schemas.openxmlformats.org/presentationml/2006/main">
  <p:tag name="AS_UNIQUEID" val="702"/>
</p:tagLst>
</file>

<file path=ppt/tags/tag1555.xml><?xml version="1.0" encoding="utf-8"?>
<p:tagLst xmlns:p="http://schemas.openxmlformats.org/presentationml/2006/main">
  <p:tag name="AS_UNIQUEID" val="703"/>
</p:tagLst>
</file>

<file path=ppt/tags/tag1556.xml><?xml version="1.0" encoding="utf-8"?>
<p:tagLst xmlns:p="http://schemas.openxmlformats.org/presentationml/2006/main">
  <p:tag name="AS_UNIQUEID" val="704"/>
</p:tagLst>
</file>

<file path=ppt/tags/tag1557.xml><?xml version="1.0" encoding="utf-8"?>
<p:tagLst xmlns:p="http://schemas.openxmlformats.org/presentationml/2006/main">
  <p:tag name="AS_UNIQUEID" val="705"/>
</p:tagLst>
</file>

<file path=ppt/tags/tag1558.xml><?xml version="1.0" encoding="utf-8"?>
<p:tagLst xmlns:p="http://schemas.openxmlformats.org/presentationml/2006/main">
  <p:tag name="AS_UNIQUEID" val="706"/>
</p:tagLst>
</file>

<file path=ppt/tags/tag1559.xml><?xml version="1.0" encoding="utf-8"?>
<p:tagLst xmlns:p="http://schemas.openxmlformats.org/presentationml/2006/main">
  <p:tag name="AS_UNIQUEID" val="707"/>
</p:tagLst>
</file>

<file path=ppt/tags/tag156.xml><?xml version="1.0" encoding="utf-8"?>
<p:tagLst xmlns:p="http://schemas.openxmlformats.org/presentationml/2006/main">
  <p:tag name="AS_UNIQUEID" val="1270"/>
</p:tagLst>
</file>

<file path=ppt/tags/tag1560.xml><?xml version="1.0" encoding="utf-8"?>
<p:tagLst xmlns:p="http://schemas.openxmlformats.org/presentationml/2006/main">
  <p:tag name="AS_UNIQUEID" val="708"/>
</p:tagLst>
</file>

<file path=ppt/tags/tag1561.xml><?xml version="1.0" encoding="utf-8"?>
<p:tagLst xmlns:p="http://schemas.openxmlformats.org/presentationml/2006/main">
  <p:tag name="AS_UNIQUEID" val="709"/>
</p:tagLst>
</file>

<file path=ppt/tags/tag1562.xml><?xml version="1.0" encoding="utf-8"?>
<p:tagLst xmlns:p="http://schemas.openxmlformats.org/presentationml/2006/main">
  <p:tag name="AS_UNIQUEID" val="1176"/>
</p:tagLst>
</file>

<file path=ppt/tags/tag1563.xml><?xml version="1.0" encoding="utf-8"?>
<p:tagLst xmlns:p="http://schemas.openxmlformats.org/presentationml/2006/main">
  <p:tag name="AS_UNIQUEID" val="1177"/>
</p:tagLst>
</file>

<file path=ppt/tags/tag1564.xml><?xml version="1.0" encoding="utf-8"?>
<p:tagLst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57.xml><?xml version="1.0" encoding="utf-8"?>
<p:tagLst xmlns:p="http://schemas.openxmlformats.org/presentationml/2006/main">
  <p:tag name="AS_UNIQUEID" val="1271"/>
</p:tagLst>
</file>

<file path=ppt/tags/tag158.xml><?xml version="1.0" encoding="utf-8"?>
<p:tagLst xmlns:p="http://schemas.openxmlformats.org/presentationml/2006/main">
  <p:tag name="AS_UNIQUEID" val="1272"/>
</p:tagLst>
</file>

<file path=ppt/tags/tag159.xml><?xml version="1.0" encoding="utf-8"?>
<p:tagLst xmlns:p="http://schemas.openxmlformats.org/presentationml/2006/main">
  <p:tag name="AS_UNIQUEID" val="1273"/>
</p:tagLst>
</file>

<file path=ppt/tags/tag16.xml><?xml version="1.0" encoding="utf-8"?>
<p:tagLst xmlns:p="http://schemas.openxmlformats.org/presentationml/2006/main">
  <p:tag name="AS_UNIQUEID" val="1199"/>
</p:tagLst>
</file>

<file path=ppt/tags/tag160.xml><?xml version="1.0" encoding="utf-8"?>
<p:tagLst xmlns:p="http://schemas.openxmlformats.org/presentationml/2006/main">
  <p:tag name="AS_UNIQUEID" val="1274"/>
</p:tagLst>
</file>

<file path=ppt/tags/tag161.xml><?xml version="1.0" encoding="utf-8"?>
<p:tagLst xmlns:p="http://schemas.openxmlformats.org/presentationml/2006/main">
  <p:tag name="AS_UNIQUEID" val="1275"/>
</p:tagLst>
</file>

<file path=ppt/tags/tag162.xml><?xml version="1.0" encoding="utf-8"?>
<p:tagLst xmlns:p="http://schemas.openxmlformats.org/presentationml/2006/main">
  <p:tag name="AS_UNIQUEID" val="1276"/>
</p:tagLst>
</file>

<file path=ppt/tags/tag163.xml><?xml version="1.0" encoding="utf-8"?>
<p:tagLst xmlns:p="http://schemas.openxmlformats.org/presentationml/2006/main">
  <p:tag name="AS_UNIQUEID" val="1277"/>
</p:tagLst>
</file>

<file path=ppt/tags/tag164.xml><?xml version="1.0" encoding="utf-8"?>
<p:tagLst xmlns:p="http://schemas.openxmlformats.org/presentationml/2006/main">
  <p:tag name="AS_UNIQUEID" val="1278"/>
</p:tagLst>
</file>

<file path=ppt/tags/tag165.xml><?xml version="1.0" encoding="utf-8"?>
<p:tagLst xmlns:p="http://schemas.openxmlformats.org/presentationml/2006/main">
  <p:tag name="AS_UNIQUEID" val="1279"/>
</p:tagLst>
</file>

<file path=ppt/tags/tag166.xml><?xml version="1.0" encoding="utf-8"?>
<p:tagLst xmlns:p="http://schemas.openxmlformats.org/presentationml/2006/main">
  <p:tag name="AS_UNIQUEID" val="1280"/>
</p:tagLst>
</file>

<file path=ppt/tags/tag167.xml><?xml version="1.0" encoding="utf-8"?>
<p:tagLst xmlns:p="http://schemas.openxmlformats.org/presentationml/2006/main">
  <p:tag name="AS_UNIQUEID" val="1281"/>
</p:tagLst>
</file>

<file path=ppt/tags/tag168.xml><?xml version="1.0" encoding="utf-8"?>
<p:tagLst xmlns:p="http://schemas.openxmlformats.org/presentationml/2006/main">
  <p:tag name="AS_UNIQUEID" val="1282"/>
</p:tagLst>
</file>

<file path=ppt/tags/tag169.xml><?xml version="1.0" encoding="utf-8"?>
<p:tagLst xmlns:p="http://schemas.openxmlformats.org/presentationml/2006/main">
  <p:tag name="AS_UNIQUEID" val="1283"/>
</p:tagLst>
</file>

<file path=ppt/tags/tag17.xml><?xml version="1.0" encoding="utf-8"?>
<p:tagLst xmlns:p="http://schemas.openxmlformats.org/presentationml/2006/main">
  <p:tag name="AS_UNIQUEID" val="1200"/>
</p:tagLst>
</file>

<file path=ppt/tags/tag170.xml><?xml version="1.0" encoding="utf-8"?>
<p:tagLst xmlns:p="http://schemas.openxmlformats.org/presentationml/2006/main">
  <p:tag name="AS_UNIQUEID" val="1284"/>
</p:tagLst>
</file>

<file path=ppt/tags/tag171.xml><?xml version="1.0" encoding="utf-8"?>
<p:tagLst xmlns:p="http://schemas.openxmlformats.org/presentationml/2006/main">
  <p:tag name="AS_UNIQUEID" val="1285"/>
</p:tagLst>
</file>

<file path=ppt/tags/tag172.xml><?xml version="1.0" encoding="utf-8"?>
<p:tagLst xmlns:p="http://schemas.openxmlformats.org/presentationml/2006/main">
  <p:tag name="AS_UNIQUEID" val="1286"/>
</p:tagLst>
</file>

<file path=ppt/tags/tag173.xml><?xml version="1.0" encoding="utf-8"?>
<p:tagLst xmlns:p="http://schemas.openxmlformats.org/presentationml/2006/main">
  <p:tag name="AS_UNIQUEID" val="1287"/>
</p:tagLst>
</file>

<file path=ppt/tags/tag174.xml><?xml version="1.0" encoding="utf-8"?>
<p:tagLst xmlns:p="http://schemas.openxmlformats.org/presentationml/2006/main">
  <p:tag name="AS_UNIQUEID" val="1288"/>
</p:tagLst>
</file>

<file path=ppt/tags/tag175.xml><?xml version="1.0" encoding="utf-8"?>
<p:tagLst xmlns:p="http://schemas.openxmlformats.org/presentationml/2006/main">
  <p:tag name="AS_UNIQUEID" val="1289"/>
</p:tagLst>
</file>

<file path=ppt/tags/tag176.xml><?xml version="1.0" encoding="utf-8"?>
<p:tagLst xmlns:p="http://schemas.openxmlformats.org/presentationml/2006/main">
  <p:tag name="AS_UNIQUEID" val="1290"/>
</p:tagLst>
</file>

<file path=ppt/tags/tag177.xml><?xml version="1.0" encoding="utf-8"?>
<p:tagLst xmlns:p="http://schemas.openxmlformats.org/presentationml/2006/main">
  <p:tag name="AS_UNIQUEID" val="1291"/>
</p:tagLst>
</file>

<file path=ppt/tags/tag178.xml><?xml version="1.0" encoding="utf-8"?>
<p:tagLst xmlns:p="http://schemas.openxmlformats.org/presentationml/2006/main">
  <p:tag name="AS_UNIQUEID" val="1292"/>
</p:tagLst>
</file>

<file path=ppt/tags/tag179.xml><?xml version="1.0" encoding="utf-8"?>
<p:tagLst xmlns:p="http://schemas.openxmlformats.org/presentationml/2006/main">
  <p:tag name="AS_UNIQUEID" val="1293"/>
</p:tagLst>
</file>

<file path=ppt/tags/tag18.xml><?xml version="1.0" encoding="utf-8"?>
<p:tagLst xmlns:p="http://schemas.openxmlformats.org/presentationml/2006/main">
  <p:tag name="AS_UNIQUEID" val="1201"/>
</p:tagLst>
</file>

<file path=ppt/tags/tag180.xml><?xml version="1.0" encoding="utf-8"?>
<p:tagLst xmlns:p="http://schemas.openxmlformats.org/presentationml/2006/main">
  <p:tag name="AS_UNIQUEID" val="1294"/>
</p:tagLst>
</file>

<file path=ppt/tags/tag181.xml><?xml version="1.0" encoding="utf-8"?>
<p:tagLst xmlns:p="http://schemas.openxmlformats.org/presentationml/2006/main">
  <p:tag name="AS_UNIQUEID" val="1295"/>
</p:tagLst>
</file>

<file path=ppt/tags/tag182.xml><?xml version="1.0" encoding="utf-8"?>
<p:tagLst xmlns:p="http://schemas.openxmlformats.org/presentationml/2006/main">
  <p:tag name="AS_UNIQUEID" val="1296"/>
</p:tagLst>
</file>

<file path=ppt/tags/tag183.xml><?xml version="1.0" encoding="utf-8"?>
<p:tagLst xmlns:p="http://schemas.openxmlformats.org/presentationml/2006/main">
  <p:tag name="AS_UNIQUEID" val="1297"/>
</p:tagLst>
</file>

<file path=ppt/tags/tag184.xml><?xml version="1.0" encoding="utf-8"?>
<p:tagLst xmlns:p="http://schemas.openxmlformats.org/presentationml/2006/main">
  <p:tag name="AS_UNIQUEID" val="1298"/>
</p:tagLst>
</file>

<file path=ppt/tags/tag185.xml><?xml version="1.0" encoding="utf-8"?>
<p:tagLst xmlns:p="http://schemas.openxmlformats.org/presentationml/2006/main">
  <p:tag name="AS_UNIQUEID" val="1299"/>
</p:tagLst>
</file>

<file path=ppt/tags/tag186.xml><?xml version="1.0" encoding="utf-8"?>
<p:tagLst xmlns:p="http://schemas.openxmlformats.org/presentationml/2006/main">
  <p:tag name="AS_UNIQUEID" val="1300"/>
</p:tagLst>
</file>

<file path=ppt/tags/tag187.xml><?xml version="1.0" encoding="utf-8"?>
<p:tagLst xmlns:p="http://schemas.openxmlformats.org/presentationml/2006/main">
  <p:tag name="AS_UNIQUEID" val="1301"/>
</p:tagLst>
</file>

<file path=ppt/tags/tag188.xml><?xml version="1.0" encoding="utf-8"?>
<p:tagLst xmlns:p="http://schemas.openxmlformats.org/presentationml/2006/main">
  <p:tag name="AS_UNIQUEID" val="1302"/>
</p:tagLst>
</file>

<file path=ppt/tags/tag189.xml><?xml version="1.0" encoding="utf-8"?>
<p:tagLst xmlns:p="http://schemas.openxmlformats.org/presentationml/2006/main">
  <p:tag name="AS_UNIQUEID" val="1303"/>
</p:tagLst>
</file>

<file path=ppt/tags/tag19.xml><?xml version="1.0" encoding="utf-8"?>
<p:tagLst xmlns:p="http://schemas.openxmlformats.org/presentationml/2006/main">
  <p:tag name="AS_UNIQUEID" val="1202"/>
</p:tagLst>
</file>

<file path=ppt/tags/tag190.xml><?xml version="1.0" encoding="utf-8"?>
<p:tagLst xmlns:p="http://schemas.openxmlformats.org/presentationml/2006/main">
  <p:tag name="AS_UNIQUEID" val="1304"/>
</p:tagLst>
</file>

<file path=ppt/tags/tag191.xml><?xml version="1.0" encoding="utf-8"?>
<p:tagLst xmlns:p="http://schemas.openxmlformats.org/presentationml/2006/main">
  <p:tag name="AS_UNIQUEID" val="1305"/>
</p:tagLst>
</file>

<file path=ppt/tags/tag192.xml><?xml version="1.0" encoding="utf-8"?>
<p:tagLst xmlns:p="http://schemas.openxmlformats.org/presentationml/2006/main">
  <p:tag name="AS_UNIQUEID" val="1306"/>
</p:tagLst>
</file>

<file path=ppt/tags/tag193.xml><?xml version="1.0" encoding="utf-8"?>
<p:tagLst xmlns:p="http://schemas.openxmlformats.org/presentationml/2006/main">
  <p:tag name="AS_UNIQUEID" val="1307"/>
</p:tagLst>
</file>

<file path=ppt/tags/tag194.xml><?xml version="1.0" encoding="utf-8"?>
<p:tagLst xmlns:p="http://schemas.openxmlformats.org/presentationml/2006/main">
  <p:tag name="AS_UNIQUEID" val="1308"/>
</p:tagLst>
</file>

<file path=ppt/tags/tag195.xml><?xml version="1.0" encoding="utf-8"?>
<p:tagLst xmlns:p="http://schemas.openxmlformats.org/presentationml/2006/main">
  <p:tag name="AS_UNIQUEID" val="1309"/>
</p:tagLst>
</file>

<file path=ppt/tags/tag196.xml><?xml version="1.0" encoding="utf-8"?>
<p:tagLst xmlns:p="http://schemas.openxmlformats.org/presentationml/2006/main">
  <p:tag name="AS_UNIQUEID" val="1310"/>
</p:tagLst>
</file>

<file path=ppt/tags/tag197.xml><?xml version="1.0" encoding="utf-8"?>
<p:tagLst xmlns:p="http://schemas.openxmlformats.org/presentationml/2006/main">
  <p:tag name="AS_UNIQUEID" val="1311"/>
</p:tagLst>
</file>

<file path=ppt/tags/tag198.xml><?xml version="1.0" encoding="utf-8"?>
<p:tagLst xmlns:p="http://schemas.openxmlformats.org/presentationml/2006/main">
  <p:tag name="AS_UNIQUEID" val="1312"/>
</p:tagLst>
</file>

<file path=ppt/tags/tag199.xml><?xml version="1.0" encoding="utf-8"?>
<p:tagLst xmlns:p="http://schemas.openxmlformats.org/presentationml/2006/main">
  <p:tag name="AS_UNIQUEID" val="1313"/>
</p:tagLst>
</file>

<file path=ppt/tags/tag2.xml><?xml version="1.0" encoding="utf-8"?>
<p:tagLst xmlns:p="http://schemas.openxmlformats.org/presentationml/2006/main">
  <p:tag name="AS_UNIQUEID" val="1188"/>
</p:tagLst>
</file>

<file path=ppt/tags/tag20.xml><?xml version="1.0" encoding="utf-8"?>
<p:tagLst xmlns:p="http://schemas.openxmlformats.org/presentationml/2006/main">
  <p:tag name="AS_UNIQUEID" val="1203"/>
</p:tagLst>
</file>

<file path=ppt/tags/tag200.xml><?xml version="1.0" encoding="utf-8"?>
<p:tagLst xmlns:p="http://schemas.openxmlformats.org/presentationml/2006/main">
  <p:tag name="AS_UNIQUEID" val="1314"/>
</p:tagLst>
</file>

<file path=ppt/tags/tag201.xml><?xml version="1.0" encoding="utf-8"?>
<p:tagLst xmlns:p="http://schemas.openxmlformats.org/presentationml/2006/main">
  <p:tag name="AS_UNIQUEID" val="1315"/>
</p:tagLst>
</file>

<file path=ppt/tags/tag202.xml><?xml version="1.0" encoding="utf-8"?>
<p:tagLst xmlns:p="http://schemas.openxmlformats.org/presentationml/2006/main">
  <p:tag name="AS_UNIQUEID" val="1316"/>
</p:tagLst>
</file>

<file path=ppt/tags/tag203.xml><?xml version="1.0" encoding="utf-8"?>
<p:tagLst xmlns:p="http://schemas.openxmlformats.org/presentationml/2006/main">
  <p:tag name="AS_UNIQUEID" val="1317"/>
</p:tagLst>
</file>

<file path=ppt/tags/tag204.xml><?xml version="1.0" encoding="utf-8"?>
<p:tagLst xmlns:p="http://schemas.openxmlformats.org/presentationml/2006/main">
  <p:tag name="AS_UNIQUEID" val="1318"/>
</p:tagLst>
</file>

<file path=ppt/tags/tag205.xml><?xml version="1.0" encoding="utf-8"?>
<p:tagLst xmlns:p="http://schemas.openxmlformats.org/presentationml/2006/main">
  <p:tag name="AS_UNIQUEID" val="1319"/>
</p:tagLst>
</file>

<file path=ppt/tags/tag206.xml><?xml version="1.0" encoding="utf-8"?>
<p:tagLst xmlns:p="http://schemas.openxmlformats.org/presentationml/2006/main">
  <p:tag name="AS_UNIQUEID" val="1320"/>
</p:tagLst>
</file>

<file path=ppt/tags/tag207.xml><?xml version="1.0" encoding="utf-8"?>
<p:tagLst xmlns:p="http://schemas.openxmlformats.org/presentationml/2006/main">
  <p:tag name="AS_UNIQUEID" val="1321"/>
</p:tagLst>
</file>

<file path=ppt/tags/tag208.xml><?xml version="1.0" encoding="utf-8"?>
<p:tagLst xmlns:p="http://schemas.openxmlformats.org/presentationml/2006/main">
  <p:tag name="AS_UNIQUEID" val="1322"/>
</p:tagLst>
</file>

<file path=ppt/tags/tag209.xml><?xml version="1.0" encoding="utf-8"?>
<p:tagLst xmlns:p="http://schemas.openxmlformats.org/presentationml/2006/main">
  <p:tag name="AS_UNIQUEID" val="1323"/>
</p:tagLst>
</file>

<file path=ppt/tags/tag21.xml><?xml version="1.0" encoding="utf-8"?>
<p:tagLst xmlns:p="http://schemas.openxmlformats.org/presentationml/2006/main">
  <p:tag name="AS_UNIQUEID" val="1204"/>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10.xml><?xml version="1.0" encoding="utf-8"?>
<p:tagLst xmlns:p="http://schemas.openxmlformats.org/presentationml/2006/main">
  <p:tag name="AS_UNIQUEID" val="1324"/>
</p:tagLst>
</file>

<file path=ppt/tags/tag211.xml><?xml version="1.0" encoding="utf-8"?>
<p:tagLst xmlns:p="http://schemas.openxmlformats.org/presentationml/2006/main">
  <p:tag name="AS_UNIQUEID" val="1325"/>
</p:tagLst>
</file>

<file path=ppt/tags/tag212.xml><?xml version="1.0" encoding="utf-8"?>
<p:tagLst xmlns:p="http://schemas.openxmlformats.org/presentationml/2006/main">
  <p:tag name="AS_UNIQUEID" val="1326"/>
</p:tagLst>
</file>

<file path=ppt/tags/tag213.xml><?xml version="1.0" encoding="utf-8"?>
<p:tagLst xmlns:p="http://schemas.openxmlformats.org/presentationml/2006/main">
  <p:tag name="AS_UNIQUEID" val="1327"/>
</p:tagLst>
</file>

<file path=ppt/tags/tag214.xml><?xml version="1.0" encoding="utf-8"?>
<p:tagLst xmlns:p="http://schemas.openxmlformats.org/presentationml/2006/main">
  <p:tag name="AS_UNIQUEID" val="1328"/>
</p:tagLst>
</file>

<file path=ppt/tags/tag215.xml><?xml version="1.0" encoding="utf-8"?>
<p:tagLst xmlns:p="http://schemas.openxmlformats.org/presentationml/2006/main">
  <p:tag name="AS_UNIQUEID" val="1329"/>
</p:tagLst>
</file>

<file path=ppt/tags/tag216.xml><?xml version="1.0" encoding="utf-8"?>
<p:tagLst xmlns:p="http://schemas.openxmlformats.org/presentationml/2006/main">
  <p:tag name="AS_UNIQUEID" val="1330"/>
</p:tagLst>
</file>

<file path=ppt/tags/tag217.xml><?xml version="1.0" encoding="utf-8"?>
<p:tagLst xmlns:p="http://schemas.openxmlformats.org/presentationml/2006/main">
  <p:tag name="AS_UNIQUEID" val="1331"/>
</p:tagLst>
</file>

<file path=ppt/tags/tag218.xml><?xml version="1.0" encoding="utf-8"?>
<p:tagLst xmlns:p="http://schemas.openxmlformats.org/presentationml/2006/main">
  <p:tag name="AS_UNIQUEID" val="1332"/>
</p:tagLst>
</file>

<file path=ppt/tags/tag219.xml><?xml version="1.0" encoding="utf-8"?>
<p:tagLst xmlns:p="http://schemas.openxmlformats.org/presentationml/2006/main">
  <p:tag name="AS_UNIQUEID" val="1333"/>
</p:tagLst>
</file>

<file path=ppt/tags/tag22.xml><?xml version="1.0" encoding="utf-8"?>
<p:tagLst xmlns:p="http://schemas.openxmlformats.org/presentationml/2006/main">
  <p:tag name="AS_UNIQUEID" val="1205"/>
</p:tagLst>
</file>

<file path=ppt/tags/tag220.xml><?xml version="1.0" encoding="utf-8"?>
<p:tagLst xmlns:p="http://schemas.openxmlformats.org/presentationml/2006/main">
  <p:tag name="AS_UNIQUEID" val="1334"/>
</p:tagLst>
</file>

<file path=ppt/tags/tag221.xml><?xml version="1.0" encoding="utf-8"?>
<p:tagLst xmlns:p="http://schemas.openxmlformats.org/presentationml/2006/main">
  <p:tag name="AS_UNIQUEID" val="1335"/>
</p:tagLst>
</file>

<file path=ppt/tags/tag222.xml><?xml version="1.0" encoding="utf-8"?>
<p:tagLst xmlns:p="http://schemas.openxmlformats.org/presentationml/2006/main">
  <p:tag name="AS_UNIQUEID" val="1336"/>
</p:tagLst>
</file>

<file path=ppt/tags/tag223.xml><?xml version="1.0" encoding="utf-8"?>
<p:tagLst xmlns:p="http://schemas.openxmlformats.org/presentationml/2006/main">
  <p:tag name="AS_UNIQUEID" val="1337"/>
</p:tagLst>
</file>

<file path=ppt/tags/tag224.xml><?xml version="1.0" encoding="utf-8"?>
<p:tagLst xmlns:p="http://schemas.openxmlformats.org/presentationml/2006/main">
  <p:tag name="AS_UNIQUEID" val="1338"/>
</p:tagLst>
</file>

<file path=ppt/tags/tag225.xml><?xml version="1.0" encoding="utf-8"?>
<p:tagLst xmlns:p="http://schemas.openxmlformats.org/presentationml/2006/main">
  <p:tag name="AS_UNIQUEID" val="1339"/>
</p:tagLst>
</file>

<file path=ppt/tags/tag226.xml><?xml version="1.0" encoding="utf-8"?>
<p:tagLst xmlns:p="http://schemas.openxmlformats.org/presentationml/2006/main">
  <p:tag name="AS_UNIQUEID" val="1340"/>
</p:tagLst>
</file>

<file path=ppt/tags/tag227.xml><?xml version="1.0" encoding="utf-8"?>
<p:tagLst xmlns:p="http://schemas.openxmlformats.org/presentationml/2006/main">
  <p:tag name="AS_UNIQUEID" val="1341"/>
</p:tagLst>
</file>

<file path=ppt/tags/tag228.xml><?xml version="1.0" encoding="utf-8"?>
<p:tagLst xmlns:p="http://schemas.openxmlformats.org/presentationml/2006/main">
  <p:tag name="AS_UNIQUEID" val="1342"/>
</p:tagLst>
</file>

<file path=ppt/tags/tag229.xml><?xml version="1.0" encoding="utf-8"?>
<p:tagLst xmlns:p="http://schemas.openxmlformats.org/presentationml/2006/main">
  <p:tag name="AS_UNIQUEID" val="1343"/>
</p:tagLst>
</file>

<file path=ppt/tags/tag23.xml><?xml version="1.0" encoding="utf-8"?>
<p:tagLst xmlns:p="http://schemas.openxmlformats.org/presentationml/2006/main">
  <p:tag name="AS_UNIQUEID" val="1206"/>
</p:tagLst>
</file>

<file path=ppt/tags/tag230.xml><?xml version="1.0" encoding="utf-8"?>
<p:tagLst xmlns:p="http://schemas.openxmlformats.org/presentationml/2006/main">
  <p:tag name="AS_UNIQUEID" val="1344"/>
</p:tagLst>
</file>

<file path=ppt/tags/tag231.xml><?xml version="1.0" encoding="utf-8"?>
<p:tagLst xmlns:p="http://schemas.openxmlformats.org/presentationml/2006/main">
  <p:tag name="AS_UNIQUEID" val="1345"/>
</p:tagLst>
</file>

<file path=ppt/tags/tag232.xml><?xml version="1.0" encoding="utf-8"?>
<p:tagLst xmlns:p="http://schemas.openxmlformats.org/presentationml/2006/main">
  <p:tag name="AS_UNIQUEID" val="1346"/>
</p:tagLst>
</file>

<file path=ppt/tags/tag233.xml><?xml version="1.0" encoding="utf-8"?>
<p:tagLst xmlns:p="http://schemas.openxmlformats.org/presentationml/2006/main">
  <p:tag name="AS_UNIQUEID" val="1347"/>
</p:tagLst>
</file>

<file path=ppt/tags/tag234.xml><?xml version="1.0" encoding="utf-8"?>
<p:tagLst xmlns:p="http://schemas.openxmlformats.org/presentationml/2006/main">
  <p:tag name="AS_UNIQUEID" val="1348"/>
</p:tagLst>
</file>

<file path=ppt/tags/tag235.xml><?xml version="1.0" encoding="utf-8"?>
<p:tagLst xmlns:p="http://schemas.openxmlformats.org/presentationml/2006/main">
  <p:tag name="AS_UNIQUEID" val="1349"/>
</p:tagLst>
</file>

<file path=ppt/tags/tag236.xml><?xml version="1.0" encoding="utf-8"?>
<p:tagLst xmlns:p="http://schemas.openxmlformats.org/presentationml/2006/main">
  <p:tag name="AS_UNIQUEID" val="1350"/>
</p:tagLst>
</file>

<file path=ppt/tags/tag237.xml><?xml version="1.0" encoding="utf-8"?>
<p:tagLst xmlns:p="http://schemas.openxmlformats.org/presentationml/2006/main">
  <p:tag name="AS_UNIQUEID" val="1351"/>
</p:tagLst>
</file>

<file path=ppt/tags/tag238.xml><?xml version="1.0" encoding="utf-8"?>
<p:tagLst xmlns:p="http://schemas.openxmlformats.org/presentationml/2006/main">
  <p:tag name="AS_UNIQUEID" val="1352"/>
</p:tagLst>
</file>

<file path=ppt/tags/tag239.xml><?xml version="1.0" encoding="utf-8"?>
<p:tagLst xmlns:p="http://schemas.openxmlformats.org/presentationml/2006/main">
  <p:tag name="AS_UNIQUEID" val="1353"/>
</p:tagLst>
</file>

<file path=ppt/tags/tag24.xml><?xml version="1.0" encoding="utf-8"?>
<p:tagLst xmlns:p="http://schemas.openxmlformats.org/presentationml/2006/main">
  <p:tag name="AS_UNIQUEID" val="1207"/>
</p:tagLst>
</file>

<file path=ppt/tags/tag240.xml><?xml version="1.0" encoding="utf-8"?>
<p:tagLst xmlns:p="http://schemas.openxmlformats.org/presentationml/2006/main">
  <p:tag name="AS_UNIQUEID" val="1354"/>
</p:tagLst>
</file>

<file path=ppt/tags/tag241.xml><?xml version="1.0" encoding="utf-8"?>
<p:tagLst xmlns:p="http://schemas.openxmlformats.org/presentationml/2006/main">
  <p:tag name="AS_UNIQUEID" val="1355"/>
</p:tagLst>
</file>

<file path=ppt/tags/tag242.xml><?xml version="1.0" encoding="utf-8"?>
<p:tagLst xmlns:p="http://schemas.openxmlformats.org/presentationml/2006/main">
  <p:tag name="AS_UNIQUEID" val="1356"/>
</p:tagLst>
</file>

<file path=ppt/tags/tag243.xml><?xml version="1.0" encoding="utf-8"?>
<p:tagLst xmlns:p="http://schemas.openxmlformats.org/presentationml/2006/main">
  <p:tag name="AS_UNIQUEID" val="1357"/>
</p:tagLst>
</file>

<file path=ppt/tags/tag244.xml><?xml version="1.0" encoding="utf-8"?>
<p:tagLst xmlns:p="http://schemas.openxmlformats.org/presentationml/2006/main">
  <p:tag name="AS_UNIQUEID" val="1358"/>
</p:tagLst>
</file>

<file path=ppt/tags/tag245.xml><?xml version="1.0" encoding="utf-8"?>
<p:tagLst xmlns:p="http://schemas.openxmlformats.org/presentationml/2006/main">
  <p:tag name="AS_UNIQUEID" val="1359"/>
</p:tagLst>
</file>

<file path=ppt/tags/tag246.xml><?xml version="1.0" encoding="utf-8"?>
<p:tagLst xmlns:p="http://schemas.openxmlformats.org/presentationml/2006/main">
  <p:tag name="AS_UNIQUEID" val="1360"/>
</p:tagLst>
</file>

<file path=ppt/tags/tag247.xml><?xml version="1.0" encoding="utf-8"?>
<p:tagLst xmlns:p="http://schemas.openxmlformats.org/presentationml/2006/main">
  <p:tag name="AS_UNIQUEID" val="1361"/>
</p:tagLst>
</file>

<file path=ppt/tags/tag248.xml><?xml version="1.0" encoding="utf-8"?>
<p:tagLst xmlns:p="http://schemas.openxmlformats.org/presentationml/2006/main">
  <p:tag name="AS_UNIQUEID" val="1362"/>
</p:tagLst>
</file>

<file path=ppt/tags/tag249.xml><?xml version="1.0" encoding="utf-8"?>
<p:tagLst xmlns:p="http://schemas.openxmlformats.org/presentationml/2006/main">
  <p:tag name="AS_UNIQUEID" val="1363"/>
</p:tagLst>
</file>

<file path=ppt/tags/tag25.xml><?xml version="1.0" encoding="utf-8"?>
<p:tagLst xmlns:p="http://schemas.openxmlformats.org/presentationml/2006/main">
  <p:tag name="AS_UNIQUEID" val="1208"/>
</p:tagLst>
</file>

<file path=ppt/tags/tag250.xml><?xml version="1.0" encoding="utf-8"?>
<p:tagLst xmlns:p="http://schemas.openxmlformats.org/presentationml/2006/main">
  <p:tag name="AS_UNIQUEID" val="1364"/>
</p:tagLst>
</file>

<file path=ppt/tags/tag251.xml><?xml version="1.0" encoding="utf-8"?>
<p:tagLst xmlns:p="http://schemas.openxmlformats.org/presentationml/2006/main">
  <p:tag name="AS_UNIQUEID" val="1365"/>
</p:tagLst>
</file>

<file path=ppt/tags/tag252.xml><?xml version="1.0" encoding="utf-8"?>
<p:tagLst xmlns:p="http://schemas.openxmlformats.org/presentationml/2006/main">
  <p:tag name="AS_UNIQUEID" val="1366"/>
</p:tagLst>
</file>

<file path=ppt/tags/tag253.xml><?xml version="1.0" encoding="utf-8"?>
<p:tagLst xmlns:p="http://schemas.openxmlformats.org/presentationml/2006/main">
  <p:tag name="AS_UNIQUEID" val="1367"/>
</p:tagLst>
</file>

<file path=ppt/tags/tag254.xml><?xml version="1.0" encoding="utf-8"?>
<p:tagLst xmlns:p="http://schemas.openxmlformats.org/presentationml/2006/main">
  <p:tag name="AS_UNIQUEID" val="1368"/>
</p:tagLst>
</file>

<file path=ppt/tags/tag255.xml><?xml version="1.0" encoding="utf-8"?>
<p:tagLst xmlns:p="http://schemas.openxmlformats.org/presentationml/2006/main">
  <p:tag name="AS_UNIQUEID" val="1369"/>
</p:tagLst>
</file>

<file path=ppt/tags/tag256.xml><?xml version="1.0" encoding="utf-8"?>
<p:tagLst xmlns:p="http://schemas.openxmlformats.org/presentationml/2006/main">
  <p:tag name="AS_UNIQUEID" val="1370"/>
</p:tagLst>
</file>

<file path=ppt/tags/tag257.xml><?xml version="1.0" encoding="utf-8"?>
<p:tagLst xmlns:p="http://schemas.openxmlformats.org/presentationml/2006/main">
  <p:tag name="AS_UNIQUEID" val="1371"/>
</p:tagLst>
</file>

<file path=ppt/tags/tag258.xml><?xml version="1.0" encoding="utf-8"?>
<p:tagLst xmlns:p="http://schemas.openxmlformats.org/presentationml/2006/main">
  <p:tag name="AS_UNIQUEID" val="1372"/>
</p:tagLst>
</file>

<file path=ppt/tags/tag259.xml><?xml version="1.0" encoding="utf-8"?>
<p:tagLst xmlns:p="http://schemas.openxmlformats.org/presentationml/2006/main">
  <p:tag name="AS_UNIQUEID" val="1373"/>
</p:tagLst>
</file>

<file path=ppt/tags/tag26.xml><?xml version="1.0" encoding="utf-8"?>
<p:tagLst xmlns:p="http://schemas.openxmlformats.org/presentationml/2006/main">
  <p:tag name="AS_UNIQUEID" val="1209"/>
</p:tagLst>
</file>

<file path=ppt/tags/tag260.xml><?xml version="1.0" encoding="utf-8"?>
<p:tagLst xmlns:p="http://schemas.openxmlformats.org/presentationml/2006/main">
  <p:tag name="AS_UNIQUEID" val="1374"/>
</p:tagLst>
</file>

<file path=ppt/tags/tag261.xml><?xml version="1.0" encoding="utf-8"?>
<p:tagLst xmlns:p="http://schemas.openxmlformats.org/presentationml/2006/main">
  <p:tag name="AS_UNIQUEID" val="1375"/>
</p:tagLst>
</file>

<file path=ppt/tags/tag262.xml><?xml version="1.0" encoding="utf-8"?>
<p:tagLst xmlns:p="http://schemas.openxmlformats.org/presentationml/2006/main">
  <p:tag name="AS_UNIQUEID" val="1376"/>
</p:tagLst>
</file>

<file path=ppt/tags/tag263.xml><?xml version="1.0" encoding="utf-8"?>
<p:tagLst xmlns:p="http://schemas.openxmlformats.org/presentationml/2006/main">
  <p:tag name="AS_UNIQUEID" val="1377"/>
</p:tagLst>
</file>

<file path=ppt/tags/tag264.xml><?xml version="1.0" encoding="utf-8"?>
<p:tagLst xmlns:p="http://schemas.openxmlformats.org/presentationml/2006/main">
  <p:tag name="AS_UNIQUEID" val="1378"/>
</p:tagLst>
</file>

<file path=ppt/tags/tag265.xml><?xml version="1.0" encoding="utf-8"?>
<p:tagLst xmlns:p="http://schemas.openxmlformats.org/presentationml/2006/main">
  <p:tag name="AS_UNIQUEID" val="1379"/>
</p:tagLst>
</file>

<file path=ppt/tags/tag266.xml><?xml version="1.0" encoding="utf-8"?>
<p:tagLst xmlns:p="http://schemas.openxmlformats.org/presentationml/2006/main">
  <p:tag name="AS_UNIQUEID" val="1380"/>
</p:tagLst>
</file>

<file path=ppt/tags/tag267.xml><?xml version="1.0" encoding="utf-8"?>
<p:tagLst xmlns:p="http://schemas.openxmlformats.org/presentationml/2006/main">
  <p:tag name="AS_UNIQUEID" val="1381"/>
</p:tagLst>
</file>

<file path=ppt/tags/tag268.xml><?xml version="1.0" encoding="utf-8"?>
<p:tagLst xmlns:p="http://schemas.openxmlformats.org/presentationml/2006/main">
  <p:tag name="AS_UNIQUEID" val="1382"/>
</p:tagLst>
</file>

<file path=ppt/tags/tag269.xml><?xml version="1.0" encoding="utf-8"?>
<p:tagLst xmlns:p="http://schemas.openxmlformats.org/presentationml/2006/main">
  <p:tag name="AS_UNIQUEID" val="1383"/>
</p:tagLst>
</file>

<file path=ppt/tags/tag27.xml><?xml version="1.0" encoding="utf-8"?>
<p:tagLst xmlns:p="http://schemas.openxmlformats.org/presentationml/2006/main">
  <p:tag name="AS_UNIQUEID" val="1210"/>
</p:tagLst>
</file>

<file path=ppt/tags/tag270.xml><?xml version="1.0" encoding="utf-8"?>
<p:tagLst xmlns:p="http://schemas.openxmlformats.org/presentationml/2006/main">
  <p:tag name="AS_UNIQUEID" val="1384"/>
</p:tagLst>
</file>

<file path=ppt/tags/tag271.xml><?xml version="1.0" encoding="utf-8"?>
<p:tagLst xmlns:p="http://schemas.openxmlformats.org/presentationml/2006/main">
  <p:tag name="AS_UNIQUEID" val="1385"/>
</p:tagLst>
</file>

<file path=ppt/tags/tag272.xml><?xml version="1.0" encoding="utf-8"?>
<p:tagLst xmlns:p="http://schemas.openxmlformats.org/presentationml/2006/main">
  <p:tag name="AS_UNIQUEID" val="1386"/>
</p:tagLst>
</file>

<file path=ppt/tags/tag273.xml><?xml version="1.0" encoding="utf-8"?>
<p:tagLst xmlns:p="http://schemas.openxmlformats.org/presentationml/2006/main">
  <p:tag name="AS_UNIQUEID" val="1387"/>
</p:tagLst>
</file>

<file path=ppt/tags/tag274.xml><?xml version="1.0" encoding="utf-8"?>
<p:tagLst xmlns:p="http://schemas.openxmlformats.org/presentationml/2006/main">
  <p:tag name="AS_UNIQUEID" val="1388"/>
</p:tagLst>
</file>

<file path=ppt/tags/tag275.xml><?xml version="1.0" encoding="utf-8"?>
<p:tagLst xmlns:p="http://schemas.openxmlformats.org/presentationml/2006/main">
  <p:tag name="AS_UNIQUEID" val="1389"/>
</p:tagLst>
</file>

<file path=ppt/tags/tag276.xml><?xml version="1.0" encoding="utf-8"?>
<p:tagLst xmlns:p="http://schemas.openxmlformats.org/presentationml/2006/main">
  <p:tag name="AS_UNIQUEID" val="1390"/>
</p:tagLst>
</file>

<file path=ppt/tags/tag277.xml><?xml version="1.0" encoding="utf-8"?>
<p:tagLst xmlns:p="http://schemas.openxmlformats.org/presentationml/2006/main">
  <p:tag name="AS_UNIQUEID" val="1391"/>
</p:tagLst>
</file>

<file path=ppt/tags/tag278.xml><?xml version="1.0" encoding="utf-8"?>
<p:tagLst xmlns:p="http://schemas.openxmlformats.org/presentationml/2006/main">
  <p:tag name="AS_UNIQUEID" val="1392"/>
</p:tagLst>
</file>

<file path=ppt/tags/tag279.xml><?xml version="1.0" encoding="utf-8"?>
<p:tagLst xmlns:p="http://schemas.openxmlformats.org/presentationml/2006/main">
  <p:tag name="AS_UNIQUEID" val="1393"/>
</p:tagLst>
</file>

<file path=ppt/tags/tag28.xml><?xml version="1.0" encoding="utf-8"?>
<p:tagLst xmlns:p="http://schemas.openxmlformats.org/presentationml/2006/main">
  <p:tag name="AS_UNIQUEID" val="1211"/>
</p:tagLst>
</file>

<file path=ppt/tags/tag280.xml><?xml version="1.0" encoding="utf-8"?>
<p:tagLst xmlns:p="http://schemas.openxmlformats.org/presentationml/2006/main">
  <p:tag name="AS_UNIQUEID" val="1394"/>
</p:tagLst>
</file>

<file path=ppt/tags/tag281.xml><?xml version="1.0" encoding="utf-8"?>
<p:tagLst xmlns:p="http://schemas.openxmlformats.org/presentationml/2006/main">
  <p:tag name="AS_UNIQUEID" val="1395"/>
</p:tagLst>
</file>

<file path=ppt/tags/tag282.xml><?xml version="1.0" encoding="utf-8"?>
<p:tagLst xmlns:p="http://schemas.openxmlformats.org/presentationml/2006/main">
  <p:tag name="AS_UNIQUEID" val="1396"/>
</p:tagLst>
</file>

<file path=ppt/tags/tag283.xml><?xml version="1.0" encoding="utf-8"?>
<p:tagLst xmlns:p="http://schemas.openxmlformats.org/presentationml/2006/main">
  <p:tag name="AS_UNIQUEID" val="1397"/>
</p:tagLst>
</file>

<file path=ppt/tags/tag284.xml><?xml version="1.0" encoding="utf-8"?>
<p:tagLst xmlns:p="http://schemas.openxmlformats.org/presentationml/2006/main">
  <p:tag name="AS_UNIQUEID" val="1398"/>
</p:tagLst>
</file>

<file path=ppt/tags/tag285.xml><?xml version="1.0" encoding="utf-8"?>
<p:tagLst xmlns:p="http://schemas.openxmlformats.org/presentationml/2006/main">
  <p:tag name="AS_UNIQUEID" val="1399"/>
</p:tagLst>
</file>

<file path=ppt/tags/tag286.xml><?xml version="1.0" encoding="utf-8"?>
<p:tagLst xmlns:p="http://schemas.openxmlformats.org/presentationml/2006/main">
  <p:tag name="AS_UNIQUEID" val="1400"/>
</p:tagLst>
</file>

<file path=ppt/tags/tag287.xml><?xml version="1.0" encoding="utf-8"?>
<p:tagLst xmlns:p="http://schemas.openxmlformats.org/presentationml/2006/main">
  <p:tag name="AS_UNIQUEID" val="1401"/>
</p:tagLst>
</file>

<file path=ppt/tags/tag288.xml><?xml version="1.0" encoding="utf-8"?>
<p:tagLst xmlns:p="http://schemas.openxmlformats.org/presentationml/2006/main">
  <p:tag name="AS_UNIQUEID" val="1402"/>
</p:tagLst>
</file>

<file path=ppt/tags/tag289.xml><?xml version="1.0" encoding="utf-8"?>
<p:tagLst xmlns:p="http://schemas.openxmlformats.org/presentationml/2006/main">
  <p:tag name="AS_UNIQUEID" val="1403"/>
</p:tagLst>
</file>

<file path=ppt/tags/tag29.xml><?xml version="1.0" encoding="utf-8"?>
<p:tagLst xmlns:p="http://schemas.openxmlformats.org/presentationml/2006/main">
  <p:tag name="AS_UNIQUEID" val="1212"/>
</p:tagLst>
</file>

<file path=ppt/tags/tag290.xml><?xml version="1.0" encoding="utf-8"?>
<p:tagLst xmlns:p="http://schemas.openxmlformats.org/presentationml/2006/main">
  <p:tag name="AS_UNIQUEID" val="1404"/>
</p:tagLst>
</file>

<file path=ppt/tags/tag291.xml><?xml version="1.0" encoding="utf-8"?>
<p:tagLst xmlns:p="http://schemas.openxmlformats.org/presentationml/2006/main">
  <p:tag name="AS_UNIQUEID" val="1405"/>
</p:tagLst>
</file>

<file path=ppt/tags/tag292.xml><?xml version="1.0" encoding="utf-8"?>
<p:tagLst xmlns:p="http://schemas.openxmlformats.org/presentationml/2006/main">
  <p:tag name="AS_UNIQUEID" val="1406"/>
</p:tagLst>
</file>

<file path=ppt/tags/tag293.xml><?xml version="1.0" encoding="utf-8"?>
<p:tagLst xmlns:p="http://schemas.openxmlformats.org/presentationml/2006/main">
  <p:tag name="AS_UNIQUEID" val="1407"/>
</p:tagLst>
</file>

<file path=ppt/tags/tag294.xml><?xml version="1.0" encoding="utf-8"?>
<p:tagLst xmlns:p="http://schemas.openxmlformats.org/presentationml/2006/main">
  <p:tag name="AS_UNIQUEID" val="1408"/>
</p:tagLst>
</file>

<file path=ppt/tags/tag295.xml><?xml version="1.0" encoding="utf-8"?>
<p:tagLst xmlns:p="http://schemas.openxmlformats.org/presentationml/2006/main">
  <p:tag name="AS_UNIQUEID" val="1409"/>
</p:tagLst>
</file>

<file path=ppt/tags/tag296.xml><?xml version="1.0" encoding="utf-8"?>
<p:tagLst xmlns:p="http://schemas.openxmlformats.org/presentationml/2006/main">
  <p:tag name="AS_UNIQUEID" val="1410"/>
</p:tagLst>
</file>

<file path=ppt/tags/tag297.xml><?xml version="1.0" encoding="utf-8"?>
<p:tagLst xmlns:p="http://schemas.openxmlformats.org/presentationml/2006/main">
  <p:tag name="AS_UNIQUEID" val="1411"/>
</p:tagLst>
</file>

<file path=ppt/tags/tag298.xml><?xml version="1.0" encoding="utf-8"?>
<p:tagLst xmlns:p="http://schemas.openxmlformats.org/presentationml/2006/main">
  <p:tag name="AS_UNIQUEID" val="1412"/>
</p:tagLst>
</file>

<file path=ppt/tags/tag299.xml><?xml version="1.0" encoding="utf-8"?>
<p:tagLst xmlns:p="http://schemas.openxmlformats.org/presentationml/2006/main">
  <p:tag name="AS_UNIQUEID" val="1413"/>
</p:tagLst>
</file>

<file path=ppt/tags/tag3.xml><?xml version="1.0" encoding="utf-8"?>
<p:tagLst xmlns:p="http://schemas.openxmlformats.org/presentationml/2006/main">
  <p:tag name="AS_UNIQUEID" val="746"/>
</p:tagLst>
</file>

<file path=ppt/tags/tag30.xml><?xml version="1.0" encoding="utf-8"?>
<p:tagLst xmlns:p="http://schemas.openxmlformats.org/presentationml/2006/main">
  <p:tag name="AS_UNIQUEID" val="1213"/>
</p:tagLst>
</file>

<file path=ppt/tags/tag300.xml><?xml version="1.0" encoding="utf-8"?>
<p:tagLst xmlns:p="http://schemas.openxmlformats.org/presentationml/2006/main">
  <p:tag name="AS_UNIQUEID" val="1414"/>
</p:tagLst>
</file>

<file path=ppt/tags/tag301.xml><?xml version="1.0" encoding="utf-8"?>
<p:tagLst xmlns:p="http://schemas.openxmlformats.org/presentationml/2006/main">
  <p:tag name="AS_UNIQUEID" val="1415"/>
</p:tagLst>
</file>

<file path=ppt/tags/tag302.xml><?xml version="1.0" encoding="utf-8"?>
<p:tagLst xmlns:p="http://schemas.openxmlformats.org/presentationml/2006/main">
  <p:tag name="AS_UNIQUEID" val="1416"/>
</p:tagLst>
</file>

<file path=ppt/tags/tag303.xml><?xml version="1.0" encoding="utf-8"?>
<p:tagLst xmlns:p="http://schemas.openxmlformats.org/presentationml/2006/main">
  <p:tag name="AS_UNIQUEID" val="1417"/>
</p:tagLst>
</file>

<file path=ppt/tags/tag304.xml><?xml version="1.0" encoding="utf-8"?>
<p:tagLst xmlns:p="http://schemas.openxmlformats.org/presentationml/2006/main">
  <p:tag name="AS_UNIQUEID" val="1418"/>
</p:tagLst>
</file>

<file path=ppt/tags/tag305.xml><?xml version="1.0" encoding="utf-8"?>
<p:tagLst xmlns:p="http://schemas.openxmlformats.org/presentationml/2006/main">
  <p:tag name="AS_UNIQUEID" val="1419"/>
</p:tagLst>
</file>

<file path=ppt/tags/tag306.xml><?xml version="1.0" encoding="utf-8"?>
<p:tagLst xmlns:p="http://schemas.openxmlformats.org/presentationml/2006/main">
  <p:tag name="AS_UNIQUEID" val="1420"/>
</p:tagLst>
</file>

<file path=ppt/tags/tag307.xml><?xml version="1.0" encoding="utf-8"?>
<p:tagLst xmlns:p="http://schemas.openxmlformats.org/presentationml/2006/main">
  <p:tag name="AS_UNIQUEID" val="1421"/>
</p:tagLst>
</file>

<file path=ppt/tags/tag308.xml><?xml version="1.0" encoding="utf-8"?>
<p:tagLst xmlns:p="http://schemas.openxmlformats.org/presentationml/2006/main">
  <p:tag name="AS_UNIQUEID" val="1422"/>
</p:tagLst>
</file>

<file path=ppt/tags/tag309.xml><?xml version="1.0" encoding="utf-8"?>
<p:tagLst xmlns:p="http://schemas.openxmlformats.org/presentationml/2006/main">
  <p:tag name="AS_UNIQUEID" val="1423"/>
</p:tagLst>
</file>

<file path=ppt/tags/tag31.xml><?xml version="1.0" encoding="utf-8"?>
<p:tagLst xmlns:p="http://schemas.openxmlformats.org/presentationml/2006/main">
  <p:tag name="AS_UNIQUEID" val="1214"/>
</p:tagLst>
</file>

<file path=ppt/tags/tag310.xml><?xml version="1.0" encoding="utf-8"?>
<p:tagLst xmlns:p="http://schemas.openxmlformats.org/presentationml/2006/main">
  <p:tag name="AS_UNIQUEID" val="1424"/>
</p:tagLst>
</file>

<file path=ppt/tags/tag311.xml><?xml version="1.0" encoding="utf-8"?>
<p:tagLst xmlns:p="http://schemas.openxmlformats.org/presentationml/2006/main">
  <p:tag name="AS_UNIQUEID" val="1425"/>
</p:tagLst>
</file>

<file path=ppt/tags/tag312.xml><?xml version="1.0" encoding="utf-8"?>
<p:tagLst xmlns:p="http://schemas.openxmlformats.org/presentationml/2006/main">
  <p:tag name="AS_UNIQUEID" val="1426"/>
</p:tagLst>
</file>

<file path=ppt/tags/tag313.xml><?xml version="1.0" encoding="utf-8"?>
<p:tagLst xmlns:p="http://schemas.openxmlformats.org/presentationml/2006/main">
  <p:tag name="AS_UNIQUEID" val="1427"/>
</p:tagLst>
</file>

<file path=ppt/tags/tag314.xml><?xml version="1.0" encoding="utf-8"?>
<p:tagLst xmlns:p="http://schemas.openxmlformats.org/presentationml/2006/main">
  <p:tag name="AS_UNIQUEID" val="1428"/>
</p:tagLst>
</file>

<file path=ppt/tags/tag315.xml><?xml version="1.0" encoding="utf-8"?>
<p:tagLst xmlns:p="http://schemas.openxmlformats.org/presentationml/2006/main">
  <p:tag name="AS_UNIQUEID" val="1429"/>
</p:tagLst>
</file>

<file path=ppt/tags/tag316.xml><?xml version="1.0" encoding="utf-8"?>
<p:tagLst xmlns:p="http://schemas.openxmlformats.org/presentationml/2006/main">
  <p:tag name="AS_UNIQUEID" val="1430"/>
</p:tagLst>
</file>

<file path=ppt/tags/tag317.xml><?xml version="1.0" encoding="utf-8"?>
<p:tagLst xmlns:p="http://schemas.openxmlformats.org/presentationml/2006/main">
  <p:tag name="AS_UNIQUEID" val="1431"/>
</p:tagLst>
</file>

<file path=ppt/tags/tag318.xml><?xml version="1.0" encoding="utf-8"?>
<p:tagLst xmlns:p="http://schemas.openxmlformats.org/presentationml/2006/main">
  <p:tag name="AS_UNIQUEID" val="1432"/>
</p:tagLst>
</file>

<file path=ppt/tags/tag319.xml><?xml version="1.0" encoding="utf-8"?>
<p:tagLst xmlns:p="http://schemas.openxmlformats.org/presentationml/2006/main">
  <p:tag name="AS_UNIQUEID" val="1433"/>
</p:tagLst>
</file>

<file path=ppt/tags/tag32.xml><?xml version="1.0" encoding="utf-8"?>
<p:tagLst xmlns:p="http://schemas.openxmlformats.org/presentationml/2006/main">
  <p:tag name="AS_UNIQUEID" val="1215"/>
</p:tagLst>
</file>

<file path=ppt/tags/tag320.xml><?xml version="1.0" encoding="utf-8"?>
<p:tagLst xmlns:p="http://schemas.openxmlformats.org/presentationml/2006/main">
  <p:tag name="AS_UNIQUEID" val="1434"/>
</p:tagLst>
</file>

<file path=ppt/tags/tag321.xml><?xml version="1.0" encoding="utf-8"?>
<p:tagLst xmlns:p="http://schemas.openxmlformats.org/presentationml/2006/main">
  <p:tag name="AS_UNIQUEID" val="1435"/>
</p:tagLst>
</file>

<file path=ppt/tags/tag322.xml><?xml version="1.0" encoding="utf-8"?>
<p:tagLst xmlns:p="http://schemas.openxmlformats.org/presentationml/2006/main">
  <p:tag name="AS_UNIQUEID" val="1436"/>
</p:tagLst>
</file>

<file path=ppt/tags/tag323.xml><?xml version="1.0" encoding="utf-8"?>
<p:tagLst xmlns:p="http://schemas.openxmlformats.org/presentationml/2006/main">
  <p:tag name="AS_UNIQUEID" val="1437"/>
</p:tagLst>
</file>

<file path=ppt/tags/tag324.xml><?xml version="1.0" encoding="utf-8"?>
<p:tagLst xmlns:p="http://schemas.openxmlformats.org/presentationml/2006/main">
  <p:tag name="AS_UNIQUEID" val="1438"/>
</p:tagLst>
</file>

<file path=ppt/tags/tag325.xml><?xml version="1.0" encoding="utf-8"?>
<p:tagLst xmlns:p="http://schemas.openxmlformats.org/presentationml/2006/main">
  <p:tag name="AS_UNIQUEID" val="1439"/>
</p:tagLst>
</file>

<file path=ppt/tags/tag326.xml><?xml version="1.0" encoding="utf-8"?>
<p:tagLst xmlns:p="http://schemas.openxmlformats.org/presentationml/2006/main">
  <p:tag name="AS_UNIQUEID" val="1440"/>
</p:tagLst>
</file>

<file path=ppt/tags/tag327.xml><?xml version="1.0" encoding="utf-8"?>
<p:tagLst xmlns:p="http://schemas.openxmlformats.org/presentationml/2006/main">
  <p:tag name="AS_UNIQUEID" val="1441"/>
</p:tagLst>
</file>

<file path=ppt/tags/tag328.xml><?xml version="1.0" encoding="utf-8"?>
<p:tagLst xmlns:p="http://schemas.openxmlformats.org/presentationml/2006/main">
  <p:tag name="AS_UNIQUEID" val="1442"/>
</p:tagLst>
</file>

<file path=ppt/tags/tag329.xml><?xml version="1.0" encoding="utf-8"?>
<p:tagLst xmlns:p="http://schemas.openxmlformats.org/presentationml/2006/main">
  <p:tag name="AS_UNIQUEID" val="1443"/>
</p:tagLst>
</file>

<file path=ppt/tags/tag33.xml><?xml version="1.0" encoding="utf-8"?>
<p:tagLst xmlns:p="http://schemas.openxmlformats.org/presentationml/2006/main">
  <p:tag name="AS_UNIQUEID" val="1216"/>
</p:tagLst>
</file>

<file path=ppt/tags/tag330.xml><?xml version="1.0" encoding="utf-8"?>
<p:tagLst xmlns:p="http://schemas.openxmlformats.org/presentationml/2006/main">
  <p:tag name="AS_UNIQUEID" val="1444"/>
</p:tagLst>
</file>

<file path=ppt/tags/tag331.xml><?xml version="1.0" encoding="utf-8"?>
<p:tagLst xmlns:p="http://schemas.openxmlformats.org/presentationml/2006/main">
  <p:tag name="AS_UNIQUEID" val="1445"/>
</p:tagLst>
</file>

<file path=ppt/tags/tag332.xml><?xml version="1.0" encoding="utf-8"?>
<p:tagLst xmlns:p="http://schemas.openxmlformats.org/presentationml/2006/main">
  <p:tag name="AS_UNIQUEID" val="1446"/>
</p:tagLst>
</file>

<file path=ppt/tags/tag333.xml><?xml version="1.0" encoding="utf-8"?>
<p:tagLst xmlns:p="http://schemas.openxmlformats.org/presentationml/2006/main">
  <p:tag name="AS_UNIQUEID" val="1447"/>
</p:tagLst>
</file>

<file path=ppt/tags/tag334.xml><?xml version="1.0" encoding="utf-8"?>
<p:tagLst xmlns:p="http://schemas.openxmlformats.org/presentationml/2006/main">
  <p:tag name="AS_UNIQUEID" val="1448"/>
</p:tagLst>
</file>

<file path=ppt/tags/tag335.xml><?xml version="1.0" encoding="utf-8"?>
<p:tagLst xmlns:p="http://schemas.openxmlformats.org/presentationml/2006/main">
  <p:tag name="AS_UNIQUEID" val="1449"/>
</p:tagLst>
</file>

<file path=ppt/tags/tag336.xml><?xml version="1.0" encoding="utf-8"?>
<p:tagLst xmlns:p="http://schemas.openxmlformats.org/presentationml/2006/main">
  <p:tag name="AS_UNIQUEID" val="1450"/>
</p:tagLst>
</file>

<file path=ppt/tags/tag337.xml><?xml version="1.0" encoding="utf-8"?>
<p:tagLst xmlns:p="http://schemas.openxmlformats.org/presentationml/2006/main">
  <p:tag name="AS_UNIQUEID" val="1451"/>
</p:tagLst>
</file>

<file path=ppt/tags/tag338.xml><?xml version="1.0" encoding="utf-8"?>
<p:tagLst xmlns:p="http://schemas.openxmlformats.org/presentationml/2006/main">
  <p:tag name="AS_UNIQUEID" val="1452"/>
</p:tagLst>
</file>

<file path=ppt/tags/tag339.xml><?xml version="1.0" encoding="utf-8"?>
<p:tagLst xmlns:p="http://schemas.openxmlformats.org/presentationml/2006/main">
  <p:tag name="AS_UNIQUEID" val="1453"/>
</p:tagLst>
</file>

<file path=ppt/tags/tag34.xml><?xml version="1.0" encoding="utf-8"?>
<p:tagLst xmlns:p="http://schemas.openxmlformats.org/presentationml/2006/main">
  <p:tag name="AS_UNIQUEID" val="1217"/>
</p:tagLst>
</file>

<file path=ppt/tags/tag340.xml><?xml version="1.0" encoding="utf-8"?>
<p:tagLst xmlns:p="http://schemas.openxmlformats.org/presentationml/2006/main">
  <p:tag name="AS_UNIQUEID" val="1454"/>
</p:tagLst>
</file>

<file path=ppt/tags/tag341.xml><?xml version="1.0" encoding="utf-8"?>
<p:tagLst xmlns:p="http://schemas.openxmlformats.org/presentationml/2006/main">
  <p:tag name="AS_UNIQUEID" val="1455"/>
</p:tagLst>
</file>

<file path=ppt/tags/tag342.xml><?xml version="1.0" encoding="utf-8"?>
<p:tagLst xmlns:p="http://schemas.openxmlformats.org/presentationml/2006/main">
  <p:tag name="AS_UNIQUEID" val="1456"/>
</p:tagLst>
</file>

<file path=ppt/tags/tag343.xml><?xml version="1.0" encoding="utf-8"?>
<p:tagLst xmlns:p="http://schemas.openxmlformats.org/presentationml/2006/main">
  <p:tag name="AS_UNIQUEID" val="1457"/>
</p:tagLst>
</file>

<file path=ppt/tags/tag344.xml><?xml version="1.0" encoding="utf-8"?>
<p:tagLst xmlns:p="http://schemas.openxmlformats.org/presentationml/2006/main">
  <p:tag name="AS_UNIQUEID" val="1458"/>
</p:tagLst>
</file>

<file path=ppt/tags/tag345.xml><?xml version="1.0" encoding="utf-8"?>
<p:tagLst xmlns:p="http://schemas.openxmlformats.org/presentationml/2006/main">
  <p:tag name="AS_UNIQUEID" val="1459"/>
</p:tagLst>
</file>

<file path=ppt/tags/tag346.xml><?xml version="1.0" encoding="utf-8"?>
<p:tagLst xmlns:p="http://schemas.openxmlformats.org/presentationml/2006/main">
  <p:tag name="AS_UNIQUEID" val="1460"/>
</p:tagLst>
</file>

<file path=ppt/tags/tag347.xml><?xml version="1.0" encoding="utf-8"?>
<p:tagLst xmlns:p="http://schemas.openxmlformats.org/presentationml/2006/main">
  <p:tag name="AS_UNIQUEID" val="1461"/>
</p:tagLst>
</file>

<file path=ppt/tags/tag348.xml><?xml version="1.0" encoding="utf-8"?>
<p:tagLst xmlns:p="http://schemas.openxmlformats.org/presentationml/2006/main">
  <p:tag name="AS_UNIQUEID" val="1462"/>
</p:tagLst>
</file>

<file path=ppt/tags/tag349.xml><?xml version="1.0" encoding="utf-8"?>
<p:tagLst xmlns:p="http://schemas.openxmlformats.org/presentationml/2006/main">
  <p:tag name="AS_UNIQUEID" val="1463"/>
</p:tagLst>
</file>

<file path=ppt/tags/tag35.xml><?xml version="1.0" encoding="utf-8"?>
<p:tagLst xmlns:p="http://schemas.openxmlformats.org/presentationml/2006/main">
  <p:tag name="AS_UNIQUEID" val="1218"/>
</p:tagLst>
</file>

<file path=ppt/tags/tag350.xml><?xml version="1.0" encoding="utf-8"?>
<p:tagLst xmlns:p="http://schemas.openxmlformats.org/presentationml/2006/main">
  <p:tag name="AS_UNIQUEID" val="1464"/>
</p:tagLst>
</file>

<file path=ppt/tags/tag351.xml><?xml version="1.0" encoding="utf-8"?>
<p:tagLst xmlns:p="http://schemas.openxmlformats.org/presentationml/2006/main">
  <p:tag name="AS_UNIQUEID" val="1465"/>
</p:tagLst>
</file>

<file path=ppt/tags/tag352.xml><?xml version="1.0" encoding="utf-8"?>
<p:tagLst xmlns:p="http://schemas.openxmlformats.org/presentationml/2006/main">
  <p:tag name="AS_UNIQUEID" val="1466"/>
</p:tagLst>
</file>

<file path=ppt/tags/tag353.xml><?xml version="1.0" encoding="utf-8"?>
<p:tagLst xmlns:p="http://schemas.openxmlformats.org/presentationml/2006/main">
  <p:tag name="AS_UNIQUEID" val="1467"/>
</p:tagLst>
</file>

<file path=ppt/tags/tag354.xml><?xml version="1.0" encoding="utf-8"?>
<p:tagLst xmlns:p="http://schemas.openxmlformats.org/presentationml/2006/main">
  <p:tag name="AS_UNIQUEID" val="1468"/>
</p:tagLst>
</file>

<file path=ppt/tags/tag355.xml><?xml version="1.0" encoding="utf-8"?>
<p:tagLst xmlns:p="http://schemas.openxmlformats.org/presentationml/2006/main">
  <p:tag name="AS_UNIQUEID" val="1469"/>
</p:tagLst>
</file>

<file path=ppt/tags/tag356.xml><?xml version="1.0" encoding="utf-8"?>
<p:tagLst xmlns:p="http://schemas.openxmlformats.org/presentationml/2006/main">
  <p:tag name="AS_UNIQUEID" val="1470"/>
</p:tagLst>
</file>

<file path=ppt/tags/tag357.xml><?xml version="1.0" encoding="utf-8"?>
<p:tagLst xmlns:p="http://schemas.openxmlformats.org/presentationml/2006/main">
  <p:tag name="AS_UNIQUEID" val="1471"/>
</p:tagLst>
</file>

<file path=ppt/tags/tag358.xml><?xml version="1.0" encoding="utf-8"?>
<p:tagLst xmlns:p="http://schemas.openxmlformats.org/presentationml/2006/main">
  <p:tag name="AS_UNIQUEID" val="1472"/>
</p:tagLst>
</file>

<file path=ppt/tags/tag359.xml><?xml version="1.0" encoding="utf-8"?>
<p:tagLst xmlns:p="http://schemas.openxmlformats.org/presentationml/2006/main">
  <p:tag name="AS_UNIQUEID" val="1473"/>
</p:tagLst>
</file>

<file path=ppt/tags/tag36.xml><?xml version="1.0" encoding="utf-8"?>
<p:tagLst xmlns:p="http://schemas.openxmlformats.org/presentationml/2006/main">
  <p:tag name="AS_UNIQUEID" val="1219"/>
</p:tagLst>
</file>

<file path=ppt/tags/tag360.xml><?xml version="1.0" encoding="utf-8"?>
<p:tagLst xmlns:p="http://schemas.openxmlformats.org/presentationml/2006/main">
  <p:tag name="AS_UNIQUEID" val="1474"/>
</p:tagLst>
</file>

<file path=ppt/tags/tag361.xml><?xml version="1.0" encoding="utf-8"?>
<p:tagLst xmlns:p="http://schemas.openxmlformats.org/presentationml/2006/main">
  <p:tag name="AS_UNIQUEID" val="1475"/>
</p:tagLst>
</file>

<file path=ppt/tags/tag362.xml><?xml version="1.0" encoding="utf-8"?>
<p:tagLst xmlns:p="http://schemas.openxmlformats.org/presentationml/2006/main">
  <p:tag name="AS_UNIQUEID" val="1476"/>
</p:tagLst>
</file>

<file path=ppt/tags/tag363.xml><?xml version="1.0" encoding="utf-8"?>
<p:tagLst xmlns:p="http://schemas.openxmlformats.org/presentationml/2006/main">
  <p:tag name="AS_UNIQUEID" val="1477"/>
</p:tagLst>
</file>

<file path=ppt/tags/tag364.xml><?xml version="1.0" encoding="utf-8"?>
<p:tagLst xmlns:p="http://schemas.openxmlformats.org/presentationml/2006/main">
  <p:tag name="AS_UNIQUEID" val="1478"/>
</p:tagLst>
</file>

<file path=ppt/tags/tag365.xml><?xml version="1.0" encoding="utf-8"?>
<p:tagLst xmlns:p="http://schemas.openxmlformats.org/presentationml/2006/main">
  <p:tag name="AS_UNIQUEID" val="1479"/>
</p:tagLst>
</file>

<file path=ppt/tags/tag366.xml><?xml version="1.0" encoding="utf-8"?>
<p:tagLst xmlns:p="http://schemas.openxmlformats.org/presentationml/2006/main">
  <p:tag name="AS_UNIQUEID" val="1480"/>
</p:tagLst>
</file>

<file path=ppt/tags/tag367.xml><?xml version="1.0" encoding="utf-8"?>
<p:tagLst xmlns:p="http://schemas.openxmlformats.org/presentationml/2006/main">
  <p:tag name="AS_UNIQUEID" val="1481"/>
</p:tagLst>
</file>

<file path=ppt/tags/tag368.xml><?xml version="1.0" encoding="utf-8"?>
<p:tagLst xmlns:p="http://schemas.openxmlformats.org/presentationml/2006/main">
  <p:tag name="AS_UNIQUEID" val="1482"/>
</p:tagLst>
</file>

<file path=ppt/tags/tag369.xml><?xml version="1.0" encoding="utf-8"?>
<p:tagLst xmlns:p="http://schemas.openxmlformats.org/presentationml/2006/main">
  <p:tag name="AS_UNIQUEID" val="1483"/>
</p:tagLst>
</file>

<file path=ppt/tags/tag37.xml><?xml version="1.0" encoding="utf-8"?>
<p:tagLst xmlns:p="http://schemas.openxmlformats.org/presentationml/2006/main">
  <p:tag name="AS_UNIQUEID" val="1220"/>
</p:tagLst>
</file>

<file path=ppt/tags/tag370.xml><?xml version="1.0" encoding="utf-8"?>
<p:tagLst xmlns:p="http://schemas.openxmlformats.org/presentationml/2006/main">
  <p:tag name="AS_UNIQUEID" val="1484"/>
</p:tagLst>
</file>

<file path=ppt/tags/tag371.xml><?xml version="1.0" encoding="utf-8"?>
<p:tagLst xmlns:p="http://schemas.openxmlformats.org/presentationml/2006/main">
  <p:tag name="AS_UNIQUEID" val="1485"/>
</p:tagLst>
</file>

<file path=ppt/tags/tag372.xml><?xml version="1.0" encoding="utf-8"?>
<p:tagLst xmlns:p="http://schemas.openxmlformats.org/presentationml/2006/main">
  <p:tag name="AS_UNIQUEID" val="1486"/>
</p:tagLst>
</file>

<file path=ppt/tags/tag373.xml><?xml version="1.0" encoding="utf-8"?>
<p:tagLst xmlns:p="http://schemas.openxmlformats.org/presentationml/2006/main">
  <p:tag name="AS_UNIQUEID" val="1487"/>
</p:tagLst>
</file>

<file path=ppt/tags/tag374.xml><?xml version="1.0" encoding="utf-8"?>
<p:tagLst xmlns:p="http://schemas.openxmlformats.org/presentationml/2006/main">
  <p:tag name="AS_UNIQUEID" val="1488"/>
</p:tagLst>
</file>

<file path=ppt/tags/tag375.xml><?xml version="1.0" encoding="utf-8"?>
<p:tagLst xmlns:p="http://schemas.openxmlformats.org/presentationml/2006/main">
  <p:tag name="AS_UNIQUEID" val="1489"/>
</p:tagLst>
</file>

<file path=ppt/tags/tag376.xml><?xml version="1.0" encoding="utf-8"?>
<p:tagLst xmlns:p="http://schemas.openxmlformats.org/presentationml/2006/main">
  <p:tag name="AS_UNIQUEID" val="1490"/>
</p:tagLst>
</file>

<file path=ppt/tags/tag377.xml><?xml version="1.0" encoding="utf-8"?>
<p:tagLst xmlns:p="http://schemas.openxmlformats.org/presentationml/2006/main">
  <p:tag name="AS_UNIQUEID" val="1491"/>
</p:tagLst>
</file>

<file path=ppt/tags/tag378.xml><?xml version="1.0" encoding="utf-8"?>
<p:tagLst xmlns:p="http://schemas.openxmlformats.org/presentationml/2006/main">
  <p:tag name="AS_UNIQUEID" val="1492"/>
</p:tagLst>
</file>

<file path=ppt/tags/tag379.xml><?xml version="1.0" encoding="utf-8"?>
<p:tagLst xmlns:p="http://schemas.openxmlformats.org/presentationml/2006/main">
  <p:tag name="AS_UNIQUEID" val="1493"/>
</p:tagLst>
</file>

<file path=ppt/tags/tag38.xml><?xml version="1.0" encoding="utf-8"?>
<p:tagLst xmlns:p="http://schemas.openxmlformats.org/presentationml/2006/main">
  <p:tag name="AS_UNIQUEID" val="1221"/>
</p:tagLst>
</file>

<file path=ppt/tags/tag380.xml><?xml version="1.0" encoding="utf-8"?>
<p:tagLst xmlns:p="http://schemas.openxmlformats.org/presentationml/2006/main">
  <p:tag name="AS_UNIQUEID" val="1494"/>
</p:tagLst>
</file>

<file path=ppt/tags/tag381.xml><?xml version="1.0" encoding="utf-8"?>
<p:tagLst xmlns:p="http://schemas.openxmlformats.org/presentationml/2006/main">
  <p:tag name="AS_UNIQUEID" val="1495"/>
</p:tagLst>
</file>

<file path=ppt/tags/tag382.xml><?xml version="1.0" encoding="utf-8"?>
<p:tagLst xmlns:p="http://schemas.openxmlformats.org/presentationml/2006/main">
  <p:tag name="AS_UNIQUEID" val="1496"/>
</p:tagLst>
</file>

<file path=ppt/tags/tag383.xml><?xml version="1.0" encoding="utf-8"?>
<p:tagLst xmlns:p="http://schemas.openxmlformats.org/presentationml/2006/main">
  <p:tag name="AS_UNIQUEID" val="1497"/>
</p:tagLst>
</file>

<file path=ppt/tags/tag384.xml><?xml version="1.0" encoding="utf-8"?>
<p:tagLst xmlns:p="http://schemas.openxmlformats.org/presentationml/2006/main">
  <p:tag name="AS_UNIQUEID" val="1498"/>
</p:tagLst>
</file>

<file path=ppt/tags/tag385.xml><?xml version="1.0" encoding="utf-8"?>
<p:tagLst xmlns:p="http://schemas.openxmlformats.org/presentationml/2006/main">
  <p:tag name="AS_UNIQUEID" val="1499"/>
</p:tagLst>
</file>

<file path=ppt/tags/tag386.xml><?xml version="1.0" encoding="utf-8"?>
<p:tagLst xmlns:p="http://schemas.openxmlformats.org/presentationml/2006/main">
  <p:tag name="AS_UNIQUEID" val="1500"/>
</p:tagLst>
</file>

<file path=ppt/tags/tag387.xml><?xml version="1.0" encoding="utf-8"?>
<p:tagLst xmlns:p="http://schemas.openxmlformats.org/presentationml/2006/main">
  <p:tag name="AS_UNIQUEID" val="1501"/>
</p:tagLst>
</file>

<file path=ppt/tags/tag388.xml><?xml version="1.0" encoding="utf-8"?>
<p:tagLst xmlns:p="http://schemas.openxmlformats.org/presentationml/2006/main">
  <p:tag name="AS_UNIQUEID" val="1502"/>
</p:tagLst>
</file>

<file path=ppt/tags/tag389.xml><?xml version="1.0" encoding="utf-8"?>
<p:tagLst xmlns:p="http://schemas.openxmlformats.org/presentationml/2006/main">
  <p:tag name="AS_UNIQUEID" val="1503"/>
</p:tagLst>
</file>

<file path=ppt/tags/tag39.xml><?xml version="1.0" encoding="utf-8"?>
<p:tagLst xmlns:p="http://schemas.openxmlformats.org/presentationml/2006/main">
  <p:tag name="AS_UNIQUEID" val="1222"/>
</p:tagLst>
</file>

<file path=ppt/tags/tag390.xml><?xml version="1.0" encoding="utf-8"?>
<p:tagLst xmlns:p="http://schemas.openxmlformats.org/presentationml/2006/main">
  <p:tag name="AS_UNIQUEID" val="1504"/>
</p:tagLst>
</file>

<file path=ppt/tags/tag391.xml><?xml version="1.0" encoding="utf-8"?>
<p:tagLst xmlns:p="http://schemas.openxmlformats.org/presentationml/2006/main">
  <p:tag name="AS_UNIQUEID" val="1505"/>
</p:tagLst>
</file>

<file path=ppt/tags/tag392.xml><?xml version="1.0" encoding="utf-8"?>
<p:tagLst xmlns:p="http://schemas.openxmlformats.org/presentationml/2006/main">
  <p:tag name="AS_UNIQUEID" val="1506"/>
</p:tagLst>
</file>

<file path=ppt/tags/tag393.xml><?xml version="1.0" encoding="utf-8"?>
<p:tagLst xmlns:p="http://schemas.openxmlformats.org/presentationml/2006/main">
  <p:tag name="AS_UNIQUEID" val="1507"/>
</p:tagLst>
</file>

<file path=ppt/tags/tag394.xml><?xml version="1.0" encoding="utf-8"?>
<p:tagLst xmlns:p="http://schemas.openxmlformats.org/presentationml/2006/main">
  <p:tag name="AS_UNIQUEID" val="1508"/>
</p:tagLst>
</file>

<file path=ppt/tags/tag395.xml><?xml version="1.0" encoding="utf-8"?>
<p:tagLst xmlns:p="http://schemas.openxmlformats.org/presentationml/2006/main">
  <p:tag name="AS_UNIQUEID" val="1509"/>
</p:tagLst>
</file>

<file path=ppt/tags/tag396.xml><?xml version="1.0" encoding="utf-8"?>
<p:tagLst xmlns:p="http://schemas.openxmlformats.org/presentationml/2006/main">
  <p:tag name="AS_UNIQUEID" val="1510"/>
</p:tagLst>
</file>

<file path=ppt/tags/tag397.xml><?xml version="1.0" encoding="utf-8"?>
<p:tagLst xmlns:p="http://schemas.openxmlformats.org/presentationml/2006/main">
  <p:tag name="AS_UNIQUEID" val="1511"/>
</p:tagLst>
</file>

<file path=ppt/tags/tag398.xml><?xml version="1.0" encoding="utf-8"?>
<p:tagLst xmlns:p="http://schemas.openxmlformats.org/presentationml/2006/main">
  <p:tag name="AS_UNIQUEID" val="1512"/>
</p:tagLst>
</file>

<file path=ppt/tags/tag399.xml><?xml version="1.0" encoding="utf-8"?>
<p:tagLst xmlns:p="http://schemas.openxmlformats.org/presentationml/2006/main">
  <p:tag name="AS_UNIQUEID" val="1513"/>
</p:tagLst>
</file>

<file path=ppt/tags/tag4.xml><?xml version="1.0" encoding="utf-8"?>
<p:tagLst xmlns:p="http://schemas.openxmlformats.org/presentationml/2006/main">
  <p:tag name="AS_UNIQUEID" val="1181"/>
</p:tagLst>
</file>

<file path=ppt/tags/tag40.xml><?xml version="1.0" encoding="utf-8"?>
<p:tagLst xmlns:p="http://schemas.openxmlformats.org/presentationml/2006/main">
  <p:tag name="AS_UNIQUEID" val="1223"/>
</p:tagLst>
</file>

<file path=ppt/tags/tag400.xml><?xml version="1.0" encoding="utf-8"?>
<p:tagLst xmlns:p="http://schemas.openxmlformats.org/presentationml/2006/main">
  <p:tag name="AS_UNIQUEID" val="1514"/>
</p:tagLst>
</file>

<file path=ppt/tags/tag401.xml><?xml version="1.0" encoding="utf-8"?>
<p:tagLst xmlns:p="http://schemas.openxmlformats.org/presentationml/2006/main">
  <p:tag name="AS_UNIQUEID" val="1515"/>
</p:tagLst>
</file>

<file path=ppt/tags/tag402.xml><?xml version="1.0" encoding="utf-8"?>
<p:tagLst xmlns:p="http://schemas.openxmlformats.org/presentationml/2006/main">
  <p:tag name="AS_UNIQUEID" val="1516"/>
</p:tagLst>
</file>

<file path=ppt/tags/tag403.xml><?xml version="1.0" encoding="utf-8"?>
<p:tagLst xmlns:p="http://schemas.openxmlformats.org/presentationml/2006/main">
  <p:tag name="AS_UNIQUEID" val="1517"/>
</p:tagLst>
</file>

<file path=ppt/tags/tag404.xml><?xml version="1.0" encoding="utf-8"?>
<p:tagLst xmlns:p="http://schemas.openxmlformats.org/presentationml/2006/main">
  <p:tag name="AS_UNIQUEID" val="1518"/>
</p:tagLst>
</file>

<file path=ppt/tags/tag405.xml><?xml version="1.0" encoding="utf-8"?>
<p:tagLst xmlns:p="http://schemas.openxmlformats.org/presentationml/2006/main">
  <p:tag name="AS_UNIQUEID" val="1519"/>
</p:tagLst>
</file>

<file path=ppt/tags/tag406.xml><?xml version="1.0" encoding="utf-8"?>
<p:tagLst xmlns:p="http://schemas.openxmlformats.org/presentationml/2006/main">
  <p:tag name="AS_UNIQUEID" val="1520"/>
</p:tagLst>
</file>

<file path=ppt/tags/tag407.xml><?xml version="1.0" encoding="utf-8"?>
<p:tagLst xmlns:p="http://schemas.openxmlformats.org/presentationml/2006/main">
  <p:tag name="AS_UNIQUEID" val="1521"/>
</p:tagLst>
</file>

<file path=ppt/tags/tag408.xml><?xml version="1.0" encoding="utf-8"?>
<p:tagLst xmlns:p="http://schemas.openxmlformats.org/presentationml/2006/main">
  <p:tag name="AS_UNIQUEID" val="1522"/>
</p:tagLst>
</file>

<file path=ppt/tags/tag409.xml><?xml version="1.0" encoding="utf-8"?>
<p:tagLst xmlns:p="http://schemas.openxmlformats.org/presentationml/2006/main">
  <p:tag name="AS_UNIQUEID" val="1523"/>
</p:tagLst>
</file>

<file path=ppt/tags/tag41.xml><?xml version="1.0" encoding="utf-8"?>
<p:tagLst xmlns:p="http://schemas.openxmlformats.org/presentationml/2006/main">
  <p:tag name="AS_UNIQUEID" val="1224"/>
</p:tagLst>
</file>

<file path=ppt/tags/tag410.xml><?xml version="1.0" encoding="utf-8"?>
<p:tagLst xmlns:p="http://schemas.openxmlformats.org/presentationml/2006/main">
  <p:tag name="AS_UNIQUEID" val="1524"/>
</p:tagLst>
</file>

<file path=ppt/tags/tag411.xml><?xml version="1.0" encoding="utf-8"?>
<p:tagLst xmlns:p="http://schemas.openxmlformats.org/presentationml/2006/main">
  <p:tag name="AS_UNIQUEID" val="1525"/>
</p:tagLst>
</file>

<file path=ppt/tags/tag412.xml><?xml version="1.0" encoding="utf-8"?>
<p:tagLst xmlns:p="http://schemas.openxmlformats.org/presentationml/2006/main">
  <p:tag name="AS_UNIQUEID" val="1526"/>
</p:tagLst>
</file>

<file path=ppt/tags/tag413.xml><?xml version="1.0" encoding="utf-8"?>
<p:tagLst xmlns:p="http://schemas.openxmlformats.org/presentationml/2006/main">
  <p:tag name="AS_UNIQUEID" val="1527"/>
</p:tagLst>
</file>

<file path=ppt/tags/tag414.xml><?xml version="1.0" encoding="utf-8"?>
<p:tagLst xmlns:p="http://schemas.openxmlformats.org/presentationml/2006/main">
  <p:tag name="AS_UNIQUEID" val="1528"/>
</p:tagLst>
</file>

<file path=ppt/tags/tag415.xml><?xml version="1.0" encoding="utf-8"?>
<p:tagLst xmlns:p="http://schemas.openxmlformats.org/presentationml/2006/main">
  <p:tag name="AS_UNIQUEID" val="1529"/>
</p:tagLst>
</file>

<file path=ppt/tags/tag416.xml><?xml version="1.0" encoding="utf-8"?>
<p:tagLst xmlns:p="http://schemas.openxmlformats.org/presentationml/2006/main">
  <p:tag name="AS_UNIQUEID" val="1530"/>
</p:tagLst>
</file>

<file path=ppt/tags/tag417.xml><?xml version="1.0" encoding="utf-8"?>
<p:tagLst xmlns:p="http://schemas.openxmlformats.org/presentationml/2006/main">
  <p:tag name="AS_UNIQUEID" val="1531"/>
</p:tagLst>
</file>

<file path=ppt/tags/tag418.xml><?xml version="1.0" encoding="utf-8"?>
<p:tagLst xmlns:p="http://schemas.openxmlformats.org/presentationml/2006/main">
  <p:tag name="AS_UNIQUEID" val="1532"/>
</p:tagLst>
</file>

<file path=ppt/tags/tag419.xml><?xml version="1.0" encoding="utf-8"?>
<p:tagLst xmlns:p="http://schemas.openxmlformats.org/presentationml/2006/main">
  <p:tag name="AS_UNIQUEID" val="1533"/>
</p:tagLst>
</file>

<file path=ppt/tags/tag42.xml><?xml version="1.0" encoding="utf-8"?>
<p:tagLst xmlns:p="http://schemas.openxmlformats.org/presentationml/2006/main">
  <p:tag name="AS_UNIQUEID" val="1225"/>
</p:tagLst>
</file>

<file path=ppt/tags/tag420.xml><?xml version="1.0" encoding="utf-8"?>
<p:tagLst xmlns:p="http://schemas.openxmlformats.org/presentationml/2006/main">
  <p:tag name="AS_UNIQUEID" val="1534"/>
</p:tagLst>
</file>

<file path=ppt/tags/tag421.xml><?xml version="1.0" encoding="utf-8"?>
<p:tagLst xmlns:p="http://schemas.openxmlformats.org/presentationml/2006/main">
  <p:tag name="AS_UNIQUEID" val="1535"/>
</p:tagLst>
</file>

<file path=ppt/tags/tag422.xml><?xml version="1.0" encoding="utf-8"?>
<p:tagLst xmlns:p="http://schemas.openxmlformats.org/presentationml/2006/main">
  <p:tag name="AS_UNIQUEID" val="1536"/>
</p:tagLst>
</file>

<file path=ppt/tags/tag423.xml><?xml version="1.0" encoding="utf-8"?>
<p:tagLst xmlns:p="http://schemas.openxmlformats.org/presentationml/2006/main">
  <p:tag name="AS_UNIQUEID" val="1537"/>
</p:tagLst>
</file>

<file path=ppt/tags/tag424.xml><?xml version="1.0" encoding="utf-8"?>
<p:tagLst xmlns:p="http://schemas.openxmlformats.org/presentationml/2006/main">
  <p:tag name="AS_UNIQUEID" val="1538"/>
</p:tagLst>
</file>

<file path=ppt/tags/tag425.xml><?xml version="1.0" encoding="utf-8"?>
<p:tagLst xmlns:p="http://schemas.openxmlformats.org/presentationml/2006/main">
  <p:tag name="AS_UNIQUEID" val="1539"/>
</p:tagLst>
</file>

<file path=ppt/tags/tag426.xml><?xml version="1.0" encoding="utf-8"?>
<p:tagLst xmlns:p="http://schemas.openxmlformats.org/presentationml/2006/main">
  <p:tag name="AS_UNIQUEID" val="1540"/>
</p:tagLst>
</file>

<file path=ppt/tags/tag427.xml><?xml version="1.0" encoding="utf-8"?>
<p:tagLst xmlns:p="http://schemas.openxmlformats.org/presentationml/2006/main">
  <p:tag name="AS_UNIQUEID" val="1541"/>
</p:tagLst>
</file>

<file path=ppt/tags/tag428.xml><?xml version="1.0" encoding="utf-8"?>
<p:tagLst xmlns:p="http://schemas.openxmlformats.org/presentationml/2006/main">
  <p:tag name="AS_UNIQUEID" val="1542"/>
</p:tagLst>
</file>

<file path=ppt/tags/tag429.xml><?xml version="1.0" encoding="utf-8"?>
<p:tagLst xmlns:p="http://schemas.openxmlformats.org/presentationml/2006/main">
  <p:tag name="AS_UNIQUEID" val="1543"/>
</p:tagLst>
</file>

<file path=ppt/tags/tag43.xml><?xml version="1.0" encoding="utf-8"?>
<p:tagLst xmlns:p="http://schemas.openxmlformats.org/presentationml/2006/main">
  <p:tag name="AS_UNIQUEID" val="1226"/>
</p:tagLst>
</file>

<file path=ppt/tags/tag430.xml><?xml version="1.0" encoding="utf-8"?>
<p:tagLst xmlns:p="http://schemas.openxmlformats.org/presentationml/2006/main">
  <p:tag name="AS_UNIQUEID" val="1544"/>
</p:tagLst>
</file>

<file path=ppt/tags/tag431.xml><?xml version="1.0" encoding="utf-8"?>
<p:tagLst xmlns:p="http://schemas.openxmlformats.org/presentationml/2006/main">
  <p:tag name="AS_UNIQUEID" val="1545"/>
</p:tagLst>
</file>

<file path=ppt/tags/tag432.xml><?xml version="1.0" encoding="utf-8"?>
<p:tagLst xmlns:p="http://schemas.openxmlformats.org/presentationml/2006/main">
  <p:tag name="AS_UNIQUEID" val="1546"/>
</p:tagLst>
</file>

<file path=ppt/tags/tag433.xml><?xml version="1.0" encoding="utf-8"?>
<p:tagLst xmlns:p="http://schemas.openxmlformats.org/presentationml/2006/main">
  <p:tag name="AS_UNIQUEID" val="1547"/>
</p:tagLst>
</file>

<file path=ppt/tags/tag434.xml><?xml version="1.0" encoding="utf-8"?>
<p:tagLst xmlns:p="http://schemas.openxmlformats.org/presentationml/2006/main">
  <p:tag name="AS_UNIQUEID" val="1548"/>
</p:tagLst>
</file>

<file path=ppt/tags/tag435.xml><?xml version="1.0" encoding="utf-8"?>
<p:tagLst xmlns:p="http://schemas.openxmlformats.org/presentationml/2006/main">
  <p:tag name="AS_UNIQUEID" val="1549"/>
</p:tagLst>
</file>

<file path=ppt/tags/tag436.xml><?xml version="1.0" encoding="utf-8"?>
<p:tagLst xmlns:p="http://schemas.openxmlformats.org/presentationml/2006/main">
  <p:tag name="AS_UNIQUEID" val="1550"/>
</p:tagLst>
</file>

<file path=ppt/tags/tag437.xml><?xml version="1.0" encoding="utf-8"?>
<p:tagLst xmlns:p="http://schemas.openxmlformats.org/presentationml/2006/main">
  <p:tag name="AS_UNIQUEID" val="1551"/>
</p:tagLst>
</file>

<file path=ppt/tags/tag438.xml><?xml version="1.0" encoding="utf-8"?>
<p:tagLst xmlns:p="http://schemas.openxmlformats.org/presentationml/2006/main">
  <p:tag name="AS_UNIQUEID" val="1552"/>
</p:tagLst>
</file>

<file path=ppt/tags/tag439.xml><?xml version="1.0" encoding="utf-8"?>
<p:tagLst xmlns:p="http://schemas.openxmlformats.org/presentationml/2006/main">
  <p:tag name="AS_UNIQUEID" val="1553"/>
</p:tagLst>
</file>

<file path=ppt/tags/tag44.xml><?xml version="1.0" encoding="utf-8"?>
<p:tagLst xmlns:p="http://schemas.openxmlformats.org/presentationml/2006/main">
  <p:tag name="AS_UNIQUEID" val="1227"/>
</p:tagLst>
</file>

<file path=ppt/tags/tag440.xml><?xml version="1.0" encoding="utf-8"?>
<p:tagLst xmlns:p="http://schemas.openxmlformats.org/presentationml/2006/main">
  <p:tag name="AS_UNIQUEID" val="1554"/>
</p:tagLst>
</file>

<file path=ppt/tags/tag441.xml><?xml version="1.0" encoding="utf-8"?>
<p:tagLst xmlns:p="http://schemas.openxmlformats.org/presentationml/2006/main">
  <p:tag name="AS_UNIQUEID" val="1555"/>
</p:tagLst>
</file>

<file path=ppt/tags/tag442.xml><?xml version="1.0" encoding="utf-8"?>
<p:tagLst xmlns:p="http://schemas.openxmlformats.org/presentationml/2006/main">
  <p:tag name="AS_UNIQUEID" val="1556"/>
</p:tagLst>
</file>

<file path=ppt/tags/tag443.xml><?xml version="1.0" encoding="utf-8"?>
<p:tagLst xmlns:p="http://schemas.openxmlformats.org/presentationml/2006/main">
  <p:tag name="AS_UNIQUEID" val="1557"/>
</p:tagLst>
</file>

<file path=ppt/tags/tag444.xml><?xml version="1.0" encoding="utf-8"?>
<p:tagLst xmlns:p="http://schemas.openxmlformats.org/presentationml/2006/main">
  <p:tag name="AS_UNIQUEID" val="1558"/>
</p:tagLst>
</file>

<file path=ppt/tags/tag445.xml><?xml version="1.0" encoding="utf-8"?>
<p:tagLst xmlns:p="http://schemas.openxmlformats.org/presentationml/2006/main">
  <p:tag name="AS_UNIQUEID" val="1559"/>
</p:tagLst>
</file>

<file path=ppt/tags/tag446.xml><?xml version="1.0" encoding="utf-8"?>
<p:tagLst xmlns:p="http://schemas.openxmlformats.org/presentationml/2006/main">
  <p:tag name="AS_UNIQUEID" val="1560"/>
</p:tagLst>
</file>

<file path=ppt/tags/tag447.xml><?xml version="1.0" encoding="utf-8"?>
<p:tagLst xmlns:p="http://schemas.openxmlformats.org/presentationml/2006/main">
  <p:tag name="AS_UNIQUEID" val="1561"/>
</p:tagLst>
</file>

<file path=ppt/tags/tag448.xml><?xml version="1.0" encoding="utf-8"?>
<p:tagLst xmlns:p="http://schemas.openxmlformats.org/presentationml/2006/main">
  <p:tag name="AS_UNIQUEID" val="1562"/>
</p:tagLst>
</file>

<file path=ppt/tags/tag449.xml><?xml version="1.0" encoding="utf-8"?>
<p:tagLst xmlns:p="http://schemas.openxmlformats.org/presentationml/2006/main">
  <p:tag name="AS_UNIQUEID" val="1563"/>
</p:tagLst>
</file>

<file path=ppt/tags/tag45.xml><?xml version="1.0" encoding="utf-8"?>
<p:tagLst xmlns:p="http://schemas.openxmlformats.org/presentationml/2006/main">
  <p:tag name="AS_UNIQUEID" val="1228"/>
</p:tagLst>
</file>

<file path=ppt/tags/tag450.xml><?xml version="1.0" encoding="utf-8"?>
<p:tagLst xmlns:p="http://schemas.openxmlformats.org/presentationml/2006/main">
  <p:tag name="AS_UNIQUEID" val="1564"/>
</p:tagLst>
</file>

<file path=ppt/tags/tag451.xml><?xml version="1.0" encoding="utf-8"?>
<p:tagLst xmlns:p="http://schemas.openxmlformats.org/presentationml/2006/main">
  <p:tag name="AS_UNIQUEID" val="1565"/>
</p:tagLst>
</file>

<file path=ppt/tags/tag452.xml><?xml version="1.0" encoding="utf-8"?>
<p:tagLst xmlns:p="http://schemas.openxmlformats.org/presentationml/2006/main">
  <p:tag name="AS_UNIQUEID" val="1566"/>
</p:tagLst>
</file>

<file path=ppt/tags/tag453.xml><?xml version="1.0" encoding="utf-8"?>
<p:tagLst xmlns:p="http://schemas.openxmlformats.org/presentationml/2006/main">
  <p:tag name="AS_UNIQUEID" val="1567"/>
</p:tagLst>
</file>

<file path=ppt/tags/tag454.xml><?xml version="1.0" encoding="utf-8"?>
<p:tagLst xmlns:p="http://schemas.openxmlformats.org/presentationml/2006/main">
  <p:tag name="AS_UNIQUEID" val="1568"/>
</p:tagLst>
</file>

<file path=ppt/tags/tag455.xml><?xml version="1.0" encoding="utf-8"?>
<p:tagLst xmlns:p="http://schemas.openxmlformats.org/presentationml/2006/main">
  <p:tag name="AS_UNIQUEID" val="1569"/>
</p:tagLst>
</file>

<file path=ppt/tags/tag456.xml><?xml version="1.0" encoding="utf-8"?>
<p:tagLst xmlns:p="http://schemas.openxmlformats.org/presentationml/2006/main">
  <p:tag name="AS_UNIQUEID" val="1570"/>
</p:tagLst>
</file>

<file path=ppt/tags/tag457.xml><?xml version="1.0" encoding="utf-8"?>
<p:tagLst xmlns:p="http://schemas.openxmlformats.org/presentationml/2006/main">
  <p:tag name="AS_UNIQUEID" val="1571"/>
</p:tagLst>
</file>

<file path=ppt/tags/tag458.xml><?xml version="1.0" encoding="utf-8"?>
<p:tagLst xmlns:p="http://schemas.openxmlformats.org/presentationml/2006/main">
  <p:tag name="AS_UNIQUEID" val="1572"/>
</p:tagLst>
</file>

<file path=ppt/tags/tag459.xml><?xml version="1.0" encoding="utf-8"?>
<p:tagLst xmlns:p="http://schemas.openxmlformats.org/presentationml/2006/main">
  <p:tag name="AS_UNIQUEID" val="1573"/>
</p:tagLst>
</file>

<file path=ppt/tags/tag46.xml><?xml version="1.0" encoding="utf-8"?>
<p:tagLst xmlns:p="http://schemas.openxmlformats.org/presentationml/2006/main">
  <p:tag name="AS_UNIQUEID" val="1229"/>
</p:tagLst>
</file>

<file path=ppt/tags/tag460.xml><?xml version="1.0" encoding="utf-8"?>
<p:tagLst xmlns:p="http://schemas.openxmlformats.org/presentationml/2006/main">
  <p:tag name="AS_UNIQUEID" val="1574"/>
</p:tagLst>
</file>

<file path=ppt/tags/tag461.xml><?xml version="1.0" encoding="utf-8"?>
<p:tagLst xmlns:p="http://schemas.openxmlformats.org/presentationml/2006/main">
  <p:tag name="AS_UNIQUEID" val="1575"/>
</p:tagLst>
</file>

<file path=ppt/tags/tag462.xml><?xml version="1.0" encoding="utf-8"?>
<p:tagLst xmlns:p="http://schemas.openxmlformats.org/presentationml/2006/main">
  <p:tag name="AS_UNIQUEID" val="1576"/>
</p:tagLst>
</file>

<file path=ppt/tags/tag463.xml><?xml version="1.0" encoding="utf-8"?>
<p:tagLst xmlns:p="http://schemas.openxmlformats.org/presentationml/2006/main">
  <p:tag name="AS_UNIQUEID" val="1577"/>
</p:tagLst>
</file>

<file path=ppt/tags/tag464.xml><?xml version="1.0" encoding="utf-8"?>
<p:tagLst xmlns:p="http://schemas.openxmlformats.org/presentationml/2006/main">
  <p:tag name="AS_UNIQUEID" val="1578"/>
</p:tagLst>
</file>

<file path=ppt/tags/tag465.xml><?xml version="1.0" encoding="utf-8"?>
<p:tagLst xmlns:p="http://schemas.openxmlformats.org/presentationml/2006/main">
  <p:tag name="AS_UNIQUEID" val="1579"/>
</p:tagLst>
</file>

<file path=ppt/tags/tag466.xml><?xml version="1.0" encoding="utf-8"?>
<p:tagLst xmlns:p="http://schemas.openxmlformats.org/presentationml/2006/main">
  <p:tag name="AS_UNIQUEID" val="1580"/>
</p:tagLst>
</file>

<file path=ppt/tags/tag467.xml><?xml version="1.0" encoding="utf-8"?>
<p:tagLst xmlns:p="http://schemas.openxmlformats.org/presentationml/2006/main">
  <p:tag name="AS_UNIQUEID" val="1581"/>
</p:tagLst>
</file>

<file path=ppt/tags/tag468.xml><?xml version="1.0" encoding="utf-8"?>
<p:tagLst xmlns:p="http://schemas.openxmlformats.org/presentationml/2006/main">
  <p:tag name="AS_UNIQUEID" val="1582"/>
</p:tagLst>
</file>

<file path=ppt/tags/tag469.xml><?xml version="1.0" encoding="utf-8"?>
<p:tagLst xmlns:p="http://schemas.openxmlformats.org/presentationml/2006/main">
  <p:tag name="AS_UNIQUEID" val="1583"/>
</p:tagLst>
</file>

<file path=ppt/tags/tag47.xml><?xml version="1.0" encoding="utf-8"?>
<p:tagLst xmlns:p="http://schemas.openxmlformats.org/presentationml/2006/main">
  <p:tag name="AS_UNIQUEID" val="1230"/>
</p:tagLst>
</file>

<file path=ppt/tags/tag470.xml><?xml version="1.0" encoding="utf-8"?>
<p:tagLst xmlns:p="http://schemas.openxmlformats.org/presentationml/2006/main">
  <p:tag name="AS_UNIQUEID" val="1584"/>
</p:tagLst>
</file>

<file path=ppt/tags/tag471.xml><?xml version="1.0" encoding="utf-8"?>
<p:tagLst xmlns:p="http://schemas.openxmlformats.org/presentationml/2006/main">
  <p:tag name="AS_UNIQUEID" val="1585"/>
</p:tagLst>
</file>

<file path=ppt/tags/tag472.xml><?xml version="1.0" encoding="utf-8"?>
<p:tagLst xmlns:p="http://schemas.openxmlformats.org/presentationml/2006/main">
  <p:tag name="AS_UNIQUEID" val="1586"/>
</p:tagLst>
</file>

<file path=ppt/tags/tag473.xml><?xml version="1.0" encoding="utf-8"?>
<p:tagLst xmlns:p="http://schemas.openxmlformats.org/presentationml/2006/main">
  <p:tag name="AS_UNIQUEID" val="1587"/>
</p:tagLst>
</file>

<file path=ppt/tags/tag474.xml><?xml version="1.0" encoding="utf-8"?>
<p:tagLst xmlns:p="http://schemas.openxmlformats.org/presentationml/2006/main">
  <p:tag name="AS_UNIQUEID" val="1588"/>
</p:tagLst>
</file>

<file path=ppt/tags/tag475.xml><?xml version="1.0" encoding="utf-8"?>
<p:tagLst xmlns:p="http://schemas.openxmlformats.org/presentationml/2006/main">
  <p:tag name="AS_UNIQUEID" val="1589"/>
</p:tagLst>
</file>

<file path=ppt/tags/tag476.xml><?xml version="1.0" encoding="utf-8"?>
<p:tagLst xmlns:p="http://schemas.openxmlformats.org/presentationml/2006/main">
  <p:tag name="AS_UNIQUEID" val="1590"/>
</p:tagLst>
</file>

<file path=ppt/tags/tag477.xml><?xml version="1.0" encoding="utf-8"?>
<p:tagLst xmlns:p="http://schemas.openxmlformats.org/presentationml/2006/main">
  <p:tag name="AS_UNIQUEID" val="1591"/>
</p:tagLst>
</file>

<file path=ppt/tags/tag478.xml><?xml version="1.0" encoding="utf-8"?>
<p:tagLst xmlns:p="http://schemas.openxmlformats.org/presentationml/2006/main">
  <p:tag name="AS_UNIQUEID" val="1592"/>
</p:tagLst>
</file>

<file path=ppt/tags/tag479.xml><?xml version="1.0" encoding="utf-8"?>
<p:tagLst xmlns:p="http://schemas.openxmlformats.org/presentationml/2006/main">
  <p:tag name="AS_UNIQUEID" val="1593"/>
</p:tagLst>
</file>

<file path=ppt/tags/tag48.xml><?xml version="1.0" encoding="utf-8"?>
<p:tagLst xmlns:p="http://schemas.openxmlformats.org/presentationml/2006/main">
  <p:tag name="AS_UNIQUEID" val="1231"/>
</p:tagLst>
</file>

<file path=ppt/tags/tag480.xml><?xml version="1.0" encoding="utf-8"?>
<p:tagLst xmlns:p="http://schemas.openxmlformats.org/presentationml/2006/main">
  <p:tag name="AS_UNIQUEID" val="1594"/>
</p:tagLst>
</file>

<file path=ppt/tags/tag481.xml><?xml version="1.0" encoding="utf-8"?>
<p:tagLst xmlns:p="http://schemas.openxmlformats.org/presentationml/2006/main">
  <p:tag name="AS_UNIQUEID" val="1595"/>
</p:tagLst>
</file>

<file path=ppt/tags/tag482.xml><?xml version="1.0" encoding="utf-8"?>
<p:tagLst xmlns:p="http://schemas.openxmlformats.org/presentationml/2006/main">
  <p:tag name="AS_UNIQUEID" val="1596"/>
</p:tagLst>
</file>

<file path=ppt/tags/tag483.xml><?xml version="1.0" encoding="utf-8"?>
<p:tagLst xmlns:p="http://schemas.openxmlformats.org/presentationml/2006/main">
  <p:tag name="AS_UNIQUEID" val="1597"/>
</p:tagLst>
</file>

<file path=ppt/tags/tag484.xml><?xml version="1.0" encoding="utf-8"?>
<p:tagLst xmlns:p="http://schemas.openxmlformats.org/presentationml/2006/main">
  <p:tag name="AS_UNIQUEID" val="1598"/>
</p:tagLst>
</file>

<file path=ppt/tags/tag485.xml><?xml version="1.0" encoding="utf-8"?>
<p:tagLst xmlns:p="http://schemas.openxmlformats.org/presentationml/2006/main">
  <p:tag name="AS_UNIQUEID" val="1599"/>
</p:tagLst>
</file>

<file path=ppt/tags/tag486.xml><?xml version="1.0" encoding="utf-8"?>
<p:tagLst xmlns:p="http://schemas.openxmlformats.org/presentationml/2006/main">
  <p:tag name="AS_UNIQUEID" val="1600"/>
</p:tagLst>
</file>

<file path=ppt/tags/tag487.xml><?xml version="1.0" encoding="utf-8"?>
<p:tagLst xmlns:p="http://schemas.openxmlformats.org/presentationml/2006/main">
  <p:tag name="AS_UNIQUEID" val="1601"/>
</p:tagLst>
</file>

<file path=ppt/tags/tag488.xml><?xml version="1.0" encoding="utf-8"?>
<p:tagLst xmlns:p="http://schemas.openxmlformats.org/presentationml/2006/main">
  <p:tag name="AS_UNIQUEID" val="1602"/>
</p:tagLst>
</file>

<file path=ppt/tags/tag489.xml><?xml version="1.0" encoding="utf-8"?>
<p:tagLst xmlns:p="http://schemas.openxmlformats.org/presentationml/2006/main">
  <p:tag name="AS_UNIQUEID" val="1603"/>
</p:tagLst>
</file>

<file path=ppt/tags/tag49.xml><?xml version="1.0" encoding="utf-8"?>
<p:tagLst xmlns:p="http://schemas.openxmlformats.org/presentationml/2006/main">
  <p:tag name="AS_UNIQUEID" val="1232"/>
</p:tagLst>
</file>

<file path=ppt/tags/tag490.xml><?xml version="1.0" encoding="utf-8"?>
<p:tagLst xmlns:p="http://schemas.openxmlformats.org/presentationml/2006/main">
  <p:tag name="AS_UNIQUEID" val="1604"/>
</p:tagLst>
</file>

<file path=ppt/tags/tag491.xml><?xml version="1.0" encoding="utf-8"?>
<p:tagLst xmlns:p="http://schemas.openxmlformats.org/presentationml/2006/main">
  <p:tag name="AS_UNIQUEID" val="1605"/>
</p:tagLst>
</file>

<file path=ppt/tags/tag492.xml><?xml version="1.0" encoding="utf-8"?>
<p:tagLst xmlns:p="http://schemas.openxmlformats.org/presentationml/2006/main">
  <p:tag name="AS_UNIQUEID" val="1606"/>
</p:tagLst>
</file>

<file path=ppt/tags/tag493.xml><?xml version="1.0" encoding="utf-8"?>
<p:tagLst xmlns:p="http://schemas.openxmlformats.org/presentationml/2006/main">
  <p:tag name="AS_UNIQUEID" val="1607"/>
</p:tagLst>
</file>

<file path=ppt/tags/tag494.xml><?xml version="1.0" encoding="utf-8"?>
<p:tagLst xmlns:p="http://schemas.openxmlformats.org/presentationml/2006/main">
  <p:tag name="AS_UNIQUEID" val="1608"/>
</p:tagLst>
</file>

<file path=ppt/tags/tag495.xml><?xml version="1.0" encoding="utf-8"?>
<p:tagLst xmlns:p="http://schemas.openxmlformats.org/presentationml/2006/main">
  <p:tag name="AS_UNIQUEID" val="1609"/>
</p:tagLst>
</file>

<file path=ppt/tags/tag496.xml><?xml version="1.0" encoding="utf-8"?>
<p:tagLst xmlns:p="http://schemas.openxmlformats.org/presentationml/2006/main">
  <p:tag name="AS_UNIQUEID" val="1610"/>
</p:tagLst>
</file>

<file path=ppt/tags/tag497.xml><?xml version="1.0" encoding="utf-8"?>
<p:tagLst xmlns:p="http://schemas.openxmlformats.org/presentationml/2006/main">
  <p:tag name="AS_UNIQUEID" val="1611"/>
</p:tagLst>
</file>

<file path=ppt/tags/tag498.xml><?xml version="1.0" encoding="utf-8"?>
<p:tagLst xmlns:p="http://schemas.openxmlformats.org/presentationml/2006/main">
  <p:tag name="AS_UNIQUEID" val="1612"/>
</p:tagLst>
</file>

<file path=ppt/tags/tag499.xml><?xml version="1.0" encoding="utf-8"?>
<p:tagLst xmlns:p="http://schemas.openxmlformats.org/presentationml/2006/main">
  <p:tag name="AS_UNIQUEID" val="1613"/>
</p:tagLst>
</file>

<file path=ppt/tags/tag5.xml><?xml version="1.0" encoding="utf-8"?>
<p:tagLst xmlns:p="http://schemas.openxmlformats.org/presentationml/2006/main">
  <p:tag name="AS_UNIQUEID" val="1189"/>
</p:tagLst>
</file>

<file path=ppt/tags/tag50.xml><?xml version="1.0" encoding="utf-8"?>
<p:tagLst xmlns:p="http://schemas.openxmlformats.org/presentationml/2006/main">
  <p:tag name="AS_UNIQUEID" val="1233"/>
</p:tagLst>
</file>

<file path=ppt/tags/tag500.xml><?xml version="1.0" encoding="utf-8"?>
<p:tagLst xmlns:p="http://schemas.openxmlformats.org/presentationml/2006/main">
  <p:tag name="AS_UNIQUEID" val="1614"/>
</p:tagLst>
</file>

<file path=ppt/tags/tag501.xml><?xml version="1.0" encoding="utf-8"?>
<p:tagLst xmlns:p="http://schemas.openxmlformats.org/presentationml/2006/main">
  <p:tag name="AS_UNIQUEID" val="1615"/>
</p:tagLst>
</file>

<file path=ppt/tags/tag502.xml><?xml version="1.0" encoding="utf-8"?>
<p:tagLst xmlns:p="http://schemas.openxmlformats.org/presentationml/2006/main">
  <p:tag name="AS_UNIQUEID" val="1616"/>
</p:tagLst>
</file>

<file path=ppt/tags/tag503.xml><?xml version="1.0" encoding="utf-8"?>
<p:tagLst xmlns:p="http://schemas.openxmlformats.org/presentationml/2006/main">
  <p:tag name="AS_UNIQUEID" val="1617"/>
</p:tagLst>
</file>

<file path=ppt/tags/tag504.xml><?xml version="1.0" encoding="utf-8"?>
<p:tagLst xmlns:p="http://schemas.openxmlformats.org/presentationml/2006/main">
  <p:tag name="AS_UNIQUEID" val="1618"/>
</p:tagLst>
</file>

<file path=ppt/tags/tag505.xml><?xml version="1.0" encoding="utf-8"?>
<p:tagLst xmlns:p="http://schemas.openxmlformats.org/presentationml/2006/main">
  <p:tag name="AS_UNIQUEID" val="1619"/>
</p:tagLst>
</file>

<file path=ppt/tags/tag506.xml><?xml version="1.0" encoding="utf-8"?>
<p:tagLst xmlns:p="http://schemas.openxmlformats.org/presentationml/2006/main">
  <p:tag name="AS_UNIQUEID" val="1620"/>
</p:tagLst>
</file>

<file path=ppt/tags/tag507.xml><?xml version="1.0" encoding="utf-8"?>
<p:tagLst xmlns:p="http://schemas.openxmlformats.org/presentationml/2006/main">
  <p:tag name="AS_UNIQUEID" val="1621"/>
</p:tagLst>
</file>

<file path=ppt/tags/tag508.xml><?xml version="1.0" encoding="utf-8"?>
<p:tagLst xmlns:p="http://schemas.openxmlformats.org/presentationml/2006/main">
  <p:tag name="AS_UNIQUEID" val="1622"/>
</p:tagLst>
</file>

<file path=ppt/tags/tag509.xml><?xml version="1.0" encoding="utf-8"?>
<p:tagLst xmlns:p="http://schemas.openxmlformats.org/presentationml/2006/main">
  <p:tag name="AS_UNIQUEID" val="1623"/>
</p:tagLst>
</file>

<file path=ppt/tags/tag51.xml><?xml version="1.0" encoding="utf-8"?>
<p:tagLst xmlns:p="http://schemas.openxmlformats.org/presentationml/2006/main">
  <p:tag name="AS_UNIQUEID" val="1234"/>
</p:tagLst>
</file>

<file path=ppt/tags/tag510.xml><?xml version="1.0" encoding="utf-8"?>
<p:tagLst xmlns:p="http://schemas.openxmlformats.org/presentationml/2006/main">
  <p:tag name="AS_UNIQUEID" val="1624"/>
</p:tagLst>
</file>

<file path=ppt/tags/tag511.xml><?xml version="1.0" encoding="utf-8"?>
<p:tagLst xmlns:p="http://schemas.openxmlformats.org/presentationml/2006/main">
  <p:tag name="AS_UNIQUEID" val="1625"/>
</p:tagLst>
</file>

<file path=ppt/tags/tag512.xml><?xml version="1.0" encoding="utf-8"?>
<p:tagLst xmlns:p="http://schemas.openxmlformats.org/presentationml/2006/main">
  <p:tag name="AS_UNIQUEID" val="1626"/>
</p:tagLst>
</file>

<file path=ppt/tags/tag513.xml><?xml version="1.0" encoding="utf-8"?>
<p:tagLst xmlns:p="http://schemas.openxmlformats.org/presentationml/2006/main">
  <p:tag name="AS_UNIQUEID" val="1627"/>
</p:tagLst>
</file>

<file path=ppt/tags/tag514.xml><?xml version="1.0" encoding="utf-8"?>
<p:tagLst xmlns:p="http://schemas.openxmlformats.org/presentationml/2006/main">
  <p:tag name="AS_UNIQUEID" val="1628"/>
</p:tagLst>
</file>

<file path=ppt/tags/tag515.xml><?xml version="1.0" encoding="utf-8"?>
<p:tagLst xmlns:p="http://schemas.openxmlformats.org/presentationml/2006/main">
  <p:tag name="AS_UNIQUEID" val="1629"/>
</p:tagLst>
</file>

<file path=ppt/tags/tag516.xml><?xml version="1.0" encoding="utf-8"?>
<p:tagLst xmlns:p="http://schemas.openxmlformats.org/presentationml/2006/main">
  <p:tag name="AS_UNIQUEID" val="1630"/>
</p:tagLst>
</file>

<file path=ppt/tags/tag517.xml><?xml version="1.0" encoding="utf-8"?>
<p:tagLst xmlns:p="http://schemas.openxmlformats.org/presentationml/2006/main">
  <p:tag name="AS_UNIQUEID" val="1631"/>
</p:tagLst>
</file>

<file path=ppt/tags/tag518.xml><?xml version="1.0" encoding="utf-8"?>
<p:tagLst xmlns:p="http://schemas.openxmlformats.org/presentationml/2006/main">
  <p:tag name="AS_UNIQUEID" val="1632"/>
</p:tagLst>
</file>

<file path=ppt/tags/tag519.xml><?xml version="1.0" encoding="utf-8"?>
<p:tagLst xmlns:p="http://schemas.openxmlformats.org/presentationml/2006/main">
  <p:tag name="AS_UNIQUEID" val="1633"/>
</p:tagLst>
</file>

<file path=ppt/tags/tag52.xml><?xml version="1.0" encoding="utf-8"?>
<p:tagLst xmlns:p="http://schemas.openxmlformats.org/presentationml/2006/main">
  <p:tag name="AS_UNIQUEID" val="1235"/>
</p:tagLst>
</file>

<file path=ppt/tags/tag520.xml><?xml version="1.0" encoding="utf-8"?>
<p:tagLst xmlns:p="http://schemas.openxmlformats.org/presentationml/2006/main">
  <p:tag name="AS_UNIQUEID" val="1634"/>
</p:tagLst>
</file>

<file path=ppt/tags/tag521.xml><?xml version="1.0" encoding="utf-8"?>
<p:tagLst xmlns:p="http://schemas.openxmlformats.org/presentationml/2006/main">
  <p:tag name="AS_UNIQUEID" val="1635"/>
</p:tagLst>
</file>

<file path=ppt/tags/tag522.xml><?xml version="1.0" encoding="utf-8"?>
<p:tagLst xmlns:p="http://schemas.openxmlformats.org/presentationml/2006/main">
  <p:tag name="AS_UNIQUEID" val="1636"/>
</p:tagLst>
</file>

<file path=ppt/tags/tag523.xml><?xml version="1.0" encoding="utf-8"?>
<p:tagLst xmlns:p="http://schemas.openxmlformats.org/presentationml/2006/main">
  <p:tag name="AS_UNIQUEID" val="1637"/>
</p:tagLst>
</file>

<file path=ppt/tags/tag524.xml><?xml version="1.0" encoding="utf-8"?>
<p:tagLst xmlns:p="http://schemas.openxmlformats.org/presentationml/2006/main">
  <p:tag name="AS_UNIQUEID" val="1638"/>
</p:tagLst>
</file>

<file path=ppt/tags/tag525.xml><?xml version="1.0" encoding="utf-8"?>
<p:tagLst xmlns:p="http://schemas.openxmlformats.org/presentationml/2006/main">
  <p:tag name="AS_UNIQUEID" val="1639"/>
</p:tagLst>
</file>

<file path=ppt/tags/tag526.xml><?xml version="1.0" encoding="utf-8"?>
<p:tagLst xmlns:p="http://schemas.openxmlformats.org/presentationml/2006/main">
  <p:tag name="AS_UNIQUEID" val="1640"/>
</p:tagLst>
</file>

<file path=ppt/tags/tag527.xml><?xml version="1.0" encoding="utf-8"?>
<p:tagLst xmlns:p="http://schemas.openxmlformats.org/presentationml/2006/main">
  <p:tag name="AS_UNIQUEID" val="1641"/>
</p:tagLst>
</file>

<file path=ppt/tags/tag528.xml><?xml version="1.0" encoding="utf-8"?>
<p:tagLst xmlns:p="http://schemas.openxmlformats.org/presentationml/2006/main">
  <p:tag name="AS_UNIQUEID" val="1642"/>
</p:tagLst>
</file>

<file path=ppt/tags/tag529.xml><?xml version="1.0" encoding="utf-8"?>
<p:tagLst xmlns:p="http://schemas.openxmlformats.org/presentationml/2006/main">
  <p:tag name="AS_UNIQUEID" val="1643"/>
</p:tagLst>
</file>

<file path=ppt/tags/tag53.xml><?xml version="1.0" encoding="utf-8"?>
<p:tagLst xmlns:p="http://schemas.openxmlformats.org/presentationml/2006/main">
  <p:tag name="AS_UNIQUEID" val="1236"/>
</p:tagLst>
</file>

<file path=ppt/tags/tag530.xml><?xml version="1.0" encoding="utf-8"?>
<p:tagLst xmlns:p="http://schemas.openxmlformats.org/presentationml/2006/main">
  <p:tag name="AS_UNIQUEID" val="1644"/>
</p:tagLst>
</file>

<file path=ppt/tags/tag531.xml><?xml version="1.0" encoding="utf-8"?>
<p:tagLst xmlns:p="http://schemas.openxmlformats.org/presentationml/2006/main">
  <p:tag name="AS_UNIQUEID" val="1645"/>
</p:tagLst>
</file>

<file path=ppt/tags/tag532.xml><?xml version="1.0" encoding="utf-8"?>
<p:tagLst xmlns:p="http://schemas.openxmlformats.org/presentationml/2006/main">
  <p:tag name="AS_UNIQUEID" val="1646"/>
</p:tagLst>
</file>

<file path=ppt/tags/tag533.xml><?xml version="1.0" encoding="utf-8"?>
<p:tagLst xmlns:p="http://schemas.openxmlformats.org/presentationml/2006/main">
  <p:tag name="AS_UNIQUEID" val="1647"/>
</p:tagLst>
</file>

<file path=ppt/tags/tag534.xml><?xml version="1.0" encoding="utf-8"?>
<p:tagLst xmlns:p="http://schemas.openxmlformats.org/presentationml/2006/main">
  <p:tag name="AS_UNIQUEID" val="1648"/>
</p:tagLst>
</file>

<file path=ppt/tags/tag535.xml><?xml version="1.0" encoding="utf-8"?>
<p:tagLst xmlns:p="http://schemas.openxmlformats.org/presentationml/2006/main">
  <p:tag name="AS_UNIQUEID" val="1649"/>
</p:tagLst>
</file>

<file path=ppt/tags/tag536.xml><?xml version="1.0" encoding="utf-8"?>
<p:tagLst xmlns:p="http://schemas.openxmlformats.org/presentationml/2006/main">
  <p:tag name="AS_UNIQUEID" val="1650"/>
</p:tagLst>
</file>

<file path=ppt/tags/tag537.xml><?xml version="1.0" encoding="utf-8"?>
<p:tagLst xmlns:p="http://schemas.openxmlformats.org/presentationml/2006/main">
  <p:tag name="AS_UNIQUEID" val="1651"/>
</p:tagLst>
</file>

<file path=ppt/tags/tag538.xml><?xml version="1.0" encoding="utf-8"?>
<p:tagLst xmlns:p="http://schemas.openxmlformats.org/presentationml/2006/main">
  <p:tag name="AS_UNIQUEID" val="1652"/>
</p:tagLst>
</file>

<file path=ppt/tags/tag539.xml><?xml version="1.0" encoding="utf-8"?>
<p:tagLst xmlns:p="http://schemas.openxmlformats.org/presentationml/2006/main">
  <p:tag name="AS_UNIQUEID" val="1653"/>
</p:tagLst>
</file>

<file path=ppt/tags/tag54.xml><?xml version="1.0" encoding="utf-8"?>
<p:tagLst xmlns:p="http://schemas.openxmlformats.org/presentationml/2006/main">
  <p:tag name="AS_UNIQUEID" val="1237"/>
</p:tagLst>
</file>

<file path=ppt/tags/tag540.xml><?xml version="1.0" encoding="utf-8"?>
<p:tagLst xmlns:p="http://schemas.openxmlformats.org/presentationml/2006/main">
  <p:tag name="AS_UNIQUEID" val="1654"/>
</p:tagLst>
</file>

<file path=ppt/tags/tag541.xml><?xml version="1.0" encoding="utf-8"?>
<p:tagLst xmlns:p="http://schemas.openxmlformats.org/presentationml/2006/main">
  <p:tag name="AS_UNIQUEID" val="1655"/>
</p:tagLst>
</file>

<file path=ppt/tags/tag542.xml><?xml version="1.0" encoding="utf-8"?>
<p:tagLst xmlns:p="http://schemas.openxmlformats.org/presentationml/2006/main">
  <p:tag name="AS_UNIQUEID" val="1656"/>
</p:tagLst>
</file>

<file path=ppt/tags/tag543.xml><?xml version="1.0" encoding="utf-8"?>
<p:tagLst xmlns:p="http://schemas.openxmlformats.org/presentationml/2006/main">
  <p:tag name="AS_UNIQUEID" val="1657"/>
</p:tagLst>
</file>

<file path=ppt/tags/tag544.xml><?xml version="1.0" encoding="utf-8"?>
<p:tagLst xmlns:p="http://schemas.openxmlformats.org/presentationml/2006/main">
  <p:tag name="AS_UNIQUEID" val="1658"/>
</p:tagLst>
</file>

<file path=ppt/tags/tag545.xml><?xml version="1.0" encoding="utf-8"?>
<p:tagLst xmlns:p="http://schemas.openxmlformats.org/presentationml/2006/main">
  <p:tag name="AS_UNIQUEID" val="1659"/>
</p:tagLst>
</file>

<file path=ppt/tags/tag546.xml><?xml version="1.0" encoding="utf-8"?>
<p:tagLst xmlns:p="http://schemas.openxmlformats.org/presentationml/2006/main">
  <p:tag name="AS_UNIQUEID" val="1660"/>
</p:tagLst>
</file>

<file path=ppt/tags/tag547.xml><?xml version="1.0" encoding="utf-8"?>
<p:tagLst xmlns:p="http://schemas.openxmlformats.org/presentationml/2006/main">
  <p:tag name="AS_UNIQUEID" val="1661"/>
</p:tagLst>
</file>

<file path=ppt/tags/tag548.xml><?xml version="1.0" encoding="utf-8"?>
<p:tagLst xmlns:p="http://schemas.openxmlformats.org/presentationml/2006/main">
  <p:tag name="AS_UNIQUEID" val="1662"/>
</p:tagLst>
</file>

<file path=ppt/tags/tag549.xml><?xml version="1.0" encoding="utf-8"?>
<p:tagLst xmlns:p="http://schemas.openxmlformats.org/presentationml/2006/main">
  <p:tag name="AS_UNIQUEID" val="1663"/>
</p:tagLst>
</file>

<file path=ppt/tags/tag55.xml><?xml version="1.0" encoding="utf-8"?>
<p:tagLst xmlns:p="http://schemas.openxmlformats.org/presentationml/2006/main">
  <p:tag name="AS_UNIQUEID" val="1238"/>
</p:tagLst>
</file>

<file path=ppt/tags/tag550.xml><?xml version="1.0" encoding="utf-8"?>
<p:tagLst xmlns:p="http://schemas.openxmlformats.org/presentationml/2006/main">
  <p:tag name="AS_UNIQUEID" val="1664"/>
</p:tagLst>
</file>

<file path=ppt/tags/tag551.xml><?xml version="1.0" encoding="utf-8"?>
<p:tagLst xmlns:p="http://schemas.openxmlformats.org/presentationml/2006/main">
  <p:tag name="AS_UNIQUEID" val="1665"/>
</p:tagLst>
</file>

<file path=ppt/tags/tag552.xml><?xml version="1.0" encoding="utf-8"?>
<p:tagLst xmlns:p="http://schemas.openxmlformats.org/presentationml/2006/main">
  <p:tag name="AS_UNIQUEID" val="1666"/>
</p:tagLst>
</file>

<file path=ppt/tags/tag553.xml><?xml version="1.0" encoding="utf-8"?>
<p:tagLst xmlns:p="http://schemas.openxmlformats.org/presentationml/2006/main">
  <p:tag name="AS_UNIQUEID" val="1667"/>
</p:tagLst>
</file>

<file path=ppt/tags/tag554.xml><?xml version="1.0" encoding="utf-8"?>
<p:tagLst xmlns:p="http://schemas.openxmlformats.org/presentationml/2006/main">
  <p:tag name="AS_UNIQUEID" val="1668"/>
</p:tagLst>
</file>

<file path=ppt/tags/tag555.xml><?xml version="1.0" encoding="utf-8"?>
<p:tagLst xmlns:p="http://schemas.openxmlformats.org/presentationml/2006/main">
  <p:tag name="AS_UNIQUEID" val="1669"/>
</p:tagLst>
</file>

<file path=ppt/tags/tag556.xml><?xml version="1.0" encoding="utf-8"?>
<p:tagLst xmlns:p="http://schemas.openxmlformats.org/presentationml/2006/main">
  <p:tag name="AS_UNIQUEID" val="1670"/>
</p:tagLst>
</file>

<file path=ppt/tags/tag557.xml><?xml version="1.0" encoding="utf-8"?>
<p:tagLst xmlns:p="http://schemas.openxmlformats.org/presentationml/2006/main">
  <p:tag name="AS_UNIQUEID" val="1671"/>
</p:tagLst>
</file>

<file path=ppt/tags/tag558.xml><?xml version="1.0" encoding="utf-8"?>
<p:tagLst xmlns:p="http://schemas.openxmlformats.org/presentationml/2006/main">
  <p:tag name="AS_UNIQUEID" val="1672"/>
</p:tagLst>
</file>

<file path=ppt/tags/tag559.xml><?xml version="1.0" encoding="utf-8"?>
<p:tagLst xmlns:p="http://schemas.openxmlformats.org/presentationml/2006/main">
  <p:tag name="AS_UNIQUEID" val="1673"/>
</p:tagLst>
</file>

<file path=ppt/tags/tag56.xml><?xml version="1.0" encoding="utf-8"?>
<p:tagLst xmlns:p="http://schemas.openxmlformats.org/presentationml/2006/main">
  <p:tag name="AS_UNIQUEID" val="1239"/>
</p:tagLst>
</file>

<file path=ppt/tags/tag560.xml><?xml version="1.0" encoding="utf-8"?>
<p:tagLst xmlns:p="http://schemas.openxmlformats.org/presentationml/2006/main">
  <p:tag name="AS_UNIQUEID" val="1674"/>
</p:tagLst>
</file>

<file path=ppt/tags/tag561.xml><?xml version="1.0" encoding="utf-8"?>
<p:tagLst xmlns:p="http://schemas.openxmlformats.org/presentationml/2006/main">
  <p:tag name="AS_UNIQUEID" val="1675"/>
</p:tagLst>
</file>

<file path=ppt/tags/tag562.xml><?xml version="1.0" encoding="utf-8"?>
<p:tagLst xmlns:p="http://schemas.openxmlformats.org/presentationml/2006/main">
  <p:tag name="AS_UNIQUEID" val="1676"/>
</p:tagLst>
</file>

<file path=ppt/tags/tag563.xml><?xml version="1.0" encoding="utf-8"?>
<p:tagLst xmlns:p="http://schemas.openxmlformats.org/presentationml/2006/main">
  <p:tag name="AS_UNIQUEID" val="1677"/>
</p:tagLst>
</file>

<file path=ppt/tags/tag564.xml><?xml version="1.0" encoding="utf-8"?>
<p:tagLst xmlns:p="http://schemas.openxmlformats.org/presentationml/2006/main">
  <p:tag name="AS_UNIQUEID" val="1678"/>
</p:tagLst>
</file>

<file path=ppt/tags/tag565.xml><?xml version="1.0" encoding="utf-8"?>
<p:tagLst xmlns:p="http://schemas.openxmlformats.org/presentationml/2006/main">
  <p:tag name="AS_UNIQUEID" val="1679"/>
</p:tagLst>
</file>

<file path=ppt/tags/tag566.xml><?xml version="1.0" encoding="utf-8"?>
<p:tagLst xmlns:p="http://schemas.openxmlformats.org/presentationml/2006/main">
  <p:tag name="AS_UNIQUEID" val="1680"/>
</p:tagLst>
</file>

<file path=ppt/tags/tag567.xml><?xml version="1.0" encoding="utf-8"?>
<p:tagLst xmlns:p="http://schemas.openxmlformats.org/presentationml/2006/main">
  <p:tag name="AS_UNIQUEID" val="1681"/>
</p:tagLst>
</file>

<file path=ppt/tags/tag568.xml><?xml version="1.0" encoding="utf-8"?>
<p:tagLst xmlns:p="http://schemas.openxmlformats.org/presentationml/2006/main">
  <p:tag name="AS_UNIQUEID" val="1682"/>
</p:tagLst>
</file>

<file path=ppt/tags/tag569.xml><?xml version="1.0" encoding="utf-8"?>
<p:tagLst xmlns:p="http://schemas.openxmlformats.org/presentationml/2006/main">
  <p:tag name="AS_UNIQUEID" val="1683"/>
</p:tagLst>
</file>

<file path=ppt/tags/tag57.xml><?xml version="1.0" encoding="utf-8"?>
<p:tagLst xmlns:p="http://schemas.openxmlformats.org/presentationml/2006/main">
  <p:tag name="AS_UNIQUEID" val="1240"/>
</p:tagLst>
</file>

<file path=ppt/tags/tag570.xml><?xml version="1.0" encoding="utf-8"?>
<p:tagLst xmlns:p="http://schemas.openxmlformats.org/presentationml/2006/main">
  <p:tag name="AS_UNIQUEID" val="1684"/>
</p:tagLst>
</file>

<file path=ppt/tags/tag571.xml><?xml version="1.0" encoding="utf-8"?>
<p:tagLst xmlns:p="http://schemas.openxmlformats.org/presentationml/2006/main">
  <p:tag name="AS_UNIQUEID" val="1685"/>
</p:tagLst>
</file>

<file path=ppt/tags/tag572.xml><?xml version="1.0" encoding="utf-8"?>
<p:tagLst xmlns:p="http://schemas.openxmlformats.org/presentationml/2006/main">
  <p:tag name="AS_UNIQUEID" val="1686"/>
</p:tagLst>
</file>

<file path=ppt/tags/tag573.xml><?xml version="1.0" encoding="utf-8"?>
<p:tagLst xmlns:p="http://schemas.openxmlformats.org/presentationml/2006/main">
  <p:tag name="AS_UNIQUEID" val="1687"/>
</p:tagLst>
</file>

<file path=ppt/tags/tag574.xml><?xml version="1.0" encoding="utf-8"?>
<p:tagLst xmlns:p="http://schemas.openxmlformats.org/presentationml/2006/main">
  <p:tag name="AS_UNIQUEID" val="1688"/>
</p:tagLst>
</file>

<file path=ppt/tags/tag575.xml><?xml version="1.0" encoding="utf-8"?>
<p:tagLst xmlns:p="http://schemas.openxmlformats.org/presentationml/2006/main">
  <p:tag name="AS_UNIQUEID" val="1689"/>
</p:tagLst>
</file>

<file path=ppt/tags/tag576.xml><?xml version="1.0" encoding="utf-8"?>
<p:tagLst xmlns:p="http://schemas.openxmlformats.org/presentationml/2006/main">
  <p:tag name="AS_UNIQUEID" val="1690"/>
</p:tagLst>
</file>

<file path=ppt/tags/tag577.xml><?xml version="1.0" encoding="utf-8"?>
<p:tagLst xmlns:p="http://schemas.openxmlformats.org/presentationml/2006/main">
  <p:tag name="AS_UNIQUEID" val="1691"/>
</p:tagLst>
</file>

<file path=ppt/tags/tag578.xml><?xml version="1.0" encoding="utf-8"?>
<p:tagLst xmlns:p="http://schemas.openxmlformats.org/presentationml/2006/main">
  <p:tag name="AS_UNIQUEID" val="1692"/>
</p:tagLst>
</file>

<file path=ppt/tags/tag579.xml><?xml version="1.0" encoding="utf-8"?>
<p:tagLst xmlns:p="http://schemas.openxmlformats.org/presentationml/2006/main">
  <p:tag name="AS_UNIQUEID" val="1693"/>
</p:tagLst>
</file>

<file path=ppt/tags/tag58.xml><?xml version="1.0" encoding="utf-8"?>
<p:tagLst xmlns:p="http://schemas.openxmlformats.org/presentationml/2006/main">
  <p:tag name="AS_UNIQUEID" val="1241"/>
</p:tagLst>
</file>

<file path=ppt/tags/tag580.xml><?xml version="1.0" encoding="utf-8"?>
<p:tagLst xmlns:p="http://schemas.openxmlformats.org/presentationml/2006/main">
  <p:tag name="AS_UNIQUEID" val="1694"/>
</p:tagLst>
</file>

<file path=ppt/tags/tag581.xml><?xml version="1.0" encoding="utf-8"?>
<p:tagLst xmlns:p="http://schemas.openxmlformats.org/presentationml/2006/main">
  <p:tag name="AS_UNIQUEID" val="1695"/>
</p:tagLst>
</file>

<file path=ppt/tags/tag582.xml><?xml version="1.0" encoding="utf-8"?>
<p:tagLst xmlns:p="http://schemas.openxmlformats.org/presentationml/2006/main">
  <p:tag name="AS_UNIQUEID" val="1696"/>
</p:tagLst>
</file>

<file path=ppt/tags/tag583.xml><?xml version="1.0" encoding="utf-8"?>
<p:tagLst xmlns:p="http://schemas.openxmlformats.org/presentationml/2006/main">
  <p:tag name="AS_UNIQUEID" val="1697"/>
</p:tagLst>
</file>

<file path=ppt/tags/tag584.xml><?xml version="1.0" encoding="utf-8"?>
<p:tagLst xmlns:p="http://schemas.openxmlformats.org/presentationml/2006/main">
  <p:tag name="AS_UNIQUEID" val="1698"/>
</p:tagLst>
</file>

<file path=ppt/tags/tag585.xml><?xml version="1.0" encoding="utf-8"?>
<p:tagLst xmlns:p="http://schemas.openxmlformats.org/presentationml/2006/main">
  <p:tag name="AS_UNIQUEID" val="1699"/>
</p:tagLst>
</file>

<file path=ppt/tags/tag586.xml><?xml version="1.0" encoding="utf-8"?>
<p:tagLst xmlns:p="http://schemas.openxmlformats.org/presentationml/2006/main">
  <p:tag name="AS_UNIQUEID" val="1700"/>
</p:tagLst>
</file>

<file path=ppt/tags/tag587.xml><?xml version="1.0" encoding="utf-8"?>
<p:tagLst xmlns:p="http://schemas.openxmlformats.org/presentationml/2006/main">
  <p:tag name="AS_UNIQUEID" val="1701"/>
</p:tagLst>
</file>

<file path=ppt/tags/tag588.xml><?xml version="1.0" encoding="utf-8"?>
<p:tagLst xmlns:p="http://schemas.openxmlformats.org/presentationml/2006/main">
  <p:tag name="AS_UNIQUEID" val="1702"/>
</p:tagLst>
</file>

<file path=ppt/tags/tag589.xml><?xml version="1.0" encoding="utf-8"?>
<p:tagLst xmlns:p="http://schemas.openxmlformats.org/presentationml/2006/main">
  <p:tag name="AS_UNIQUEID" val="1703"/>
</p:tagLst>
</file>

<file path=ppt/tags/tag59.xml><?xml version="1.0" encoding="utf-8"?>
<p:tagLst xmlns:p="http://schemas.openxmlformats.org/presentationml/2006/main">
  <p:tag name="AS_UNIQUEID" val="1242"/>
</p:tagLst>
</file>

<file path=ppt/tags/tag590.xml><?xml version="1.0" encoding="utf-8"?>
<p:tagLst xmlns:p="http://schemas.openxmlformats.org/presentationml/2006/main">
  <p:tag name="AS_UNIQUEID" val="1704"/>
</p:tagLst>
</file>

<file path=ppt/tags/tag591.xml><?xml version="1.0" encoding="utf-8"?>
<p:tagLst xmlns:p="http://schemas.openxmlformats.org/presentationml/2006/main">
  <p:tag name="AS_UNIQUEID" val="1705"/>
</p:tagLst>
</file>

<file path=ppt/tags/tag592.xml><?xml version="1.0" encoding="utf-8"?>
<p:tagLst xmlns:p="http://schemas.openxmlformats.org/presentationml/2006/main">
  <p:tag name="AS_UNIQUEID" val="1706"/>
</p:tagLst>
</file>

<file path=ppt/tags/tag593.xml><?xml version="1.0" encoding="utf-8"?>
<p:tagLst xmlns:p="http://schemas.openxmlformats.org/presentationml/2006/main">
  <p:tag name="AS_UNIQUEID" val="1707"/>
</p:tagLst>
</file>

<file path=ppt/tags/tag594.xml><?xml version="1.0" encoding="utf-8"?>
<p:tagLst xmlns:p="http://schemas.openxmlformats.org/presentationml/2006/main">
  <p:tag name="AS_UNIQUEID" val="1708"/>
</p:tagLst>
</file>

<file path=ppt/tags/tag595.xml><?xml version="1.0" encoding="utf-8"?>
<p:tagLst xmlns:p="http://schemas.openxmlformats.org/presentationml/2006/main">
  <p:tag name="AS_UNIQUEID" val="1709"/>
</p:tagLst>
</file>

<file path=ppt/tags/tag596.xml><?xml version="1.0" encoding="utf-8"?>
<p:tagLst xmlns:p="http://schemas.openxmlformats.org/presentationml/2006/main">
  <p:tag name="AS_UNIQUEID" val="1710"/>
</p:tagLst>
</file>

<file path=ppt/tags/tag597.xml><?xml version="1.0" encoding="utf-8"?>
<p:tagLst xmlns:p="http://schemas.openxmlformats.org/presentationml/2006/main">
  <p:tag name="AS_UNIQUEID" val="1711"/>
</p:tagLst>
</file>

<file path=ppt/tags/tag598.xml><?xml version="1.0" encoding="utf-8"?>
<p:tagLst xmlns:p="http://schemas.openxmlformats.org/presentationml/2006/main">
  <p:tag name="AS_UNIQUEID" val="1712"/>
</p:tagLst>
</file>

<file path=ppt/tags/tag599.xml><?xml version="1.0" encoding="utf-8"?>
<p:tagLst xmlns:p="http://schemas.openxmlformats.org/presentationml/2006/main">
  <p:tag name="AS_UNIQUEID" val="1713"/>
</p:tagLst>
</file>

<file path=ppt/tags/tag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0.xml><?xml version="1.0" encoding="utf-8"?>
<p:tagLst xmlns:p="http://schemas.openxmlformats.org/presentationml/2006/main">
  <p:tag name="AS_UNIQUEID" val="1243"/>
</p:tagLst>
</file>

<file path=ppt/tags/tag600.xml><?xml version="1.0" encoding="utf-8"?>
<p:tagLst xmlns:p="http://schemas.openxmlformats.org/presentationml/2006/main">
  <p:tag name="AS_UNIQUEID" val="1714"/>
</p:tagLst>
</file>

<file path=ppt/tags/tag601.xml><?xml version="1.0" encoding="utf-8"?>
<p:tagLst xmlns:p="http://schemas.openxmlformats.org/presentationml/2006/main">
  <p:tag name="AS_UNIQUEID" val="1715"/>
</p:tagLst>
</file>

<file path=ppt/tags/tag602.xml><?xml version="1.0" encoding="utf-8"?>
<p:tagLst xmlns:p="http://schemas.openxmlformats.org/presentationml/2006/main">
  <p:tag name="AS_UNIQUEID" val="1716"/>
</p:tagLst>
</file>

<file path=ppt/tags/tag603.xml><?xml version="1.0" encoding="utf-8"?>
<p:tagLst xmlns:p="http://schemas.openxmlformats.org/presentationml/2006/main">
  <p:tag name="AS_UNIQUEID" val="1717"/>
</p:tagLst>
</file>

<file path=ppt/tags/tag604.xml><?xml version="1.0" encoding="utf-8"?>
<p:tagLst xmlns:p="http://schemas.openxmlformats.org/presentationml/2006/main">
  <p:tag name="AS_UNIQUEID" val="1718"/>
</p:tagLst>
</file>

<file path=ppt/tags/tag605.xml><?xml version="1.0" encoding="utf-8"?>
<p:tagLst xmlns:p="http://schemas.openxmlformats.org/presentationml/2006/main">
  <p:tag name="AS_UNIQUEID" val="1719"/>
</p:tagLst>
</file>

<file path=ppt/tags/tag606.xml><?xml version="1.0" encoding="utf-8"?>
<p:tagLst xmlns:p="http://schemas.openxmlformats.org/presentationml/2006/main">
  <p:tag name="AS_UNIQUEID" val="1720"/>
</p:tagLst>
</file>

<file path=ppt/tags/tag607.xml><?xml version="1.0" encoding="utf-8"?>
<p:tagLst xmlns:p="http://schemas.openxmlformats.org/presentationml/2006/main">
  <p:tag name="AS_UNIQUEID" val="1721"/>
</p:tagLst>
</file>

<file path=ppt/tags/tag608.xml><?xml version="1.0" encoding="utf-8"?>
<p:tagLst xmlns:p="http://schemas.openxmlformats.org/presentationml/2006/main">
  <p:tag name="AS_UNIQUEID" val="1722"/>
</p:tagLst>
</file>

<file path=ppt/tags/tag609.xml><?xml version="1.0" encoding="utf-8"?>
<p:tagLst xmlns:p="http://schemas.openxmlformats.org/presentationml/2006/main">
  <p:tag name="AS_UNIQUEID" val="1723"/>
</p:tagLst>
</file>

<file path=ppt/tags/tag61.xml><?xml version="1.0" encoding="utf-8"?>
<p:tagLst xmlns:p="http://schemas.openxmlformats.org/presentationml/2006/main">
  <p:tag name="AS_UNIQUEID" val="1244"/>
</p:tagLst>
</file>

<file path=ppt/tags/tag610.xml><?xml version="1.0" encoding="utf-8"?>
<p:tagLst xmlns:p="http://schemas.openxmlformats.org/presentationml/2006/main">
  <p:tag name="AS_UNIQUEID" val="1724"/>
</p:tagLst>
</file>

<file path=ppt/tags/tag611.xml><?xml version="1.0" encoding="utf-8"?>
<p:tagLst xmlns:p="http://schemas.openxmlformats.org/presentationml/2006/main">
  <p:tag name="AS_UNIQUEID" val="1725"/>
</p:tagLst>
</file>

<file path=ppt/tags/tag612.xml><?xml version="1.0" encoding="utf-8"?>
<p:tagLst xmlns:p="http://schemas.openxmlformats.org/presentationml/2006/main">
  <p:tag name="AS_UNIQUEID" val="1726"/>
</p:tagLst>
</file>

<file path=ppt/tags/tag613.xml><?xml version="1.0" encoding="utf-8"?>
<p:tagLst xmlns:p="http://schemas.openxmlformats.org/presentationml/2006/main">
  <p:tag name="AS_UNIQUEID" val="1727"/>
</p:tagLst>
</file>

<file path=ppt/tags/tag614.xml><?xml version="1.0" encoding="utf-8"?>
<p:tagLst xmlns:p="http://schemas.openxmlformats.org/presentationml/2006/main">
  <p:tag name="AS_UNIQUEID" val="1728"/>
</p:tagLst>
</file>

<file path=ppt/tags/tag615.xml><?xml version="1.0" encoding="utf-8"?>
<p:tagLst xmlns:p="http://schemas.openxmlformats.org/presentationml/2006/main">
  <p:tag name="AS_UNIQUEID" val="1729"/>
</p:tagLst>
</file>

<file path=ppt/tags/tag616.xml><?xml version="1.0" encoding="utf-8"?>
<p:tagLst xmlns:p="http://schemas.openxmlformats.org/presentationml/2006/main">
  <p:tag name="AS_UNIQUEID" val="1730"/>
</p:tagLst>
</file>

<file path=ppt/tags/tag617.xml><?xml version="1.0" encoding="utf-8"?>
<p:tagLst xmlns:p="http://schemas.openxmlformats.org/presentationml/2006/main">
  <p:tag name="AS_UNIQUEID" val="1731"/>
</p:tagLst>
</file>

<file path=ppt/tags/tag618.xml><?xml version="1.0" encoding="utf-8"?>
<p:tagLst xmlns:p="http://schemas.openxmlformats.org/presentationml/2006/main">
  <p:tag name="AS_UNIQUEID" val="1732"/>
</p:tagLst>
</file>

<file path=ppt/tags/tag619.xml><?xml version="1.0" encoding="utf-8"?>
<p:tagLst xmlns:p="http://schemas.openxmlformats.org/presentationml/2006/main">
  <p:tag name="AS_UNIQUEID" val="1733"/>
</p:tagLst>
</file>

<file path=ppt/tags/tag62.xml><?xml version="1.0" encoding="utf-8"?>
<p:tagLst xmlns:p="http://schemas.openxmlformats.org/presentationml/2006/main">
  <p:tag name="AS_UNIQUEID" val="1245"/>
</p:tagLst>
</file>

<file path=ppt/tags/tag620.xml><?xml version="1.0" encoding="utf-8"?>
<p:tagLst xmlns:p="http://schemas.openxmlformats.org/presentationml/2006/main">
  <p:tag name="AS_UNIQUEID" val="1734"/>
</p:tagLst>
</file>

<file path=ppt/tags/tag621.xml><?xml version="1.0" encoding="utf-8"?>
<p:tagLst xmlns:p="http://schemas.openxmlformats.org/presentationml/2006/main">
  <p:tag name="AS_UNIQUEID" val="1735"/>
</p:tagLst>
</file>

<file path=ppt/tags/tag622.xml><?xml version="1.0" encoding="utf-8"?>
<p:tagLst xmlns:p="http://schemas.openxmlformats.org/presentationml/2006/main">
  <p:tag name="AS_UNIQUEID" val="1736"/>
</p:tagLst>
</file>

<file path=ppt/tags/tag623.xml><?xml version="1.0" encoding="utf-8"?>
<p:tagLst xmlns:p="http://schemas.openxmlformats.org/presentationml/2006/main">
  <p:tag name="AS_UNIQUEID" val="1737"/>
</p:tagLst>
</file>

<file path=ppt/tags/tag624.xml><?xml version="1.0" encoding="utf-8"?>
<p:tagLst xmlns:p="http://schemas.openxmlformats.org/presentationml/2006/main">
  <p:tag name="AS_UNIQUEID" val="1738"/>
</p:tagLst>
</file>

<file path=ppt/tags/tag625.xml><?xml version="1.0" encoding="utf-8"?>
<p:tagLst xmlns:p="http://schemas.openxmlformats.org/presentationml/2006/main">
  <p:tag name="AS_UNIQUEID" val="1739"/>
</p:tagLst>
</file>

<file path=ppt/tags/tag626.xml><?xml version="1.0" encoding="utf-8"?>
<p:tagLst xmlns:p="http://schemas.openxmlformats.org/presentationml/2006/main">
  <p:tag name="AS_UNIQUEID" val="1740"/>
</p:tagLst>
</file>

<file path=ppt/tags/tag627.xml><?xml version="1.0" encoding="utf-8"?>
<p:tagLst xmlns:p="http://schemas.openxmlformats.org/presentationml/2006/main">
  <p:tag name="AS_UNIQUEID" val="1741"/>
</p:tagLst>
</file>

<file path=ppt/tags/tag628.xml><?xml version="1.0" encoding="utf-8"?>
<p:tagLst xmlns:p="http://schemas.openxmlformats.org/presentationml/2006/main">
  <p:tag name="AS_UNIQUEID" val="1742"/>
</p:tagLst>
</file>

<file path=ppt/tags/tag629.xml><?xml version="1.0" encoding="utf-8"?>
<p:tagLst xmlns:p="http://schemas.openxmlformats.org/presentationml/2006/main">
  <p:tag name="AS_UNIQUEID" val="1743"/>
</p:tagLst>
</file>

<file path=ppt/tags/tag63.xml><?xml version="1.0" encoding="utf-8"?>
<p:tagLst xmlns:p="http://schemas.openxmlformats.org/presentationml/2006/main">
  <p:tag name="AS_UNIQUEID" val="1246"/>
</p:tagLst>
</file>

<file path=ppt/tags/tag630.xml><?xml version="1.0" encoding="utf-8"?>
<p:tagLst xmlns:p="http://schemas.openxmlformats.org/presentationml/2006/main">
  <p:tag name="AS_UNIQUEID" val="1744"/>
</p:tagLst>
</file>

<file path=ppt/tags/tag631.xml><?xml version="1.0" encoding="utf-8"?>
<p:tagLst xmlns:p="http://schemas.openxmlformats.org/presentationml/2006/main">
  <p:tag name="AS_UNIQUEID" val="1745"/>
</p:tagLst>
</file>

<file path=ppt/tags/tag632.xml><?xml version="1.0" encoding="utf-8"?>
<p:tagLst xmlns:p="http://schemas.openxmlformats.org/presentationml/2006/main">
  <p:tag name="AS_UNIQUEID" val="1746"/>
</p:tagLst>
</file>

<file path=ppt/tags/tag633.xml><?xml version="1.0" encoding="utf-8"?>
<p:tagLst xmlns:p="http://schemas.openxmlformats.org/presentationml/2006/main">
  <p:tag name="AS_UNIQUEID" val="1747"/>
</p:tagLst>
</file>

<file path=ppt/tags/tag634.xml><?xml version="1.0" encoding="utf-8"?>
<p:tagLst xmlns:p="http://schemas.openxmlformats.org/presentationml/2006/main">
  <p:tag name="AS_UNIQUEID" val="1748"/>
</p:tagLst>
</file>

<file path=ppt/tags/tag635.xml><?xml version="1.0" encoding="utf-8"?>
<p:tagLst xmlns:p="http://schemas.openxmlformats.org/presentationml/2006/main">
  <p:tag name="AS_UNIQUEID" val="1749"/>
</p:tagLst>
</file>

<file path=ppt/tags/tag636.xml><?xml version="1.0" encoding="utf-8"?>
<p:tagLst xmlns:p="http://schemas.openxmlformats.org/presentationml/2006/main">
  <p:tag name="AS_UNIQUEID" val="1750"/>
</p:tagLst>
</file>

<file path=ppt/tags/tag637.xml><?xml version="1.0" encoding="utf-8"?>
<p:tagLst xmlns:p="http://schemas.openxmlformats.org/presentationml/2006/main">
  <p:tag name="AS_UNIQUEID" val="1751"/>
</p:tagLst>
</file>

<file path=ppt/tags/tag638.xml><?xml version="1.0" encoding="utf-8"?>
<p:tagLst xmlns:p="http://schemas.openxmlformats.org/presentationml/2006/main">
  <p:tag name="AS_UNIQUEID" val="1752"/>
</p:tagLst>
</file>

<file path=ppt/tags/tag639.xml><?xml version="1.0" encoding="utf-8"?>
<p:tagLst xmlns:p="http://schemas.openxmlformats.org/presentationml/2006/main">
  <p:tag name="AS_UNIQUEID" val="1753"/>
</p:tagLst>
</file>

<file path=ppt/tags/tag64.xml><?xml version="1.0" encoding="utf-8"?>
<p:tagLst xmlns:p="http://schemas.openxmlformats.org/presentationml/2006/main">
  <p:tag name="AS_UNIQUEID" val="1247"/>
</p:tagLst>
</file>

<file path=ppt/tags/tag640.xml><?xml version="1.0" encoding="utf-8"?>
<p:tagLst xmlns:p="http://schemas.openxmlformats.org/presentationml/2006/main">
  <p:tag name="AS_UNIQUEID" val="1754"/>
</p:tagLst>
</file>

<file path=ppt/tags/tag641.xml><?xml version="1.0" encoding="utf-8"?>
<p:tagLst xmlns:p="http://schemas.openxmlformats.org/presentationml/2006/main">
  <p:tag name="AS_UNIQUEID" val="1755"/>
</p:tagLst>
</file>

<file path=ppt/tags/tag642.xml><?xml version="1.0" encoding="utf-8"?>
<p:tagLst xmlns:p="http://schemas.openxmlformats.org/presentationml/2006/main">
  <p:tag name="AS_UNIQUEID" val="1756"/>
</p:tagLst>
</file>

<file path=ppt/tags/tag643.xml><?xml version="1.0" encoding="utf-8"?>
<p:tagLst xmlns:p="http://schemas.openxmlformats.org/presentationml/2006/main">
  <p:tag name="AS_UNIQUEID" val="1757"/>
</p:tagLst>
</file>

<file path=ppt/tags/tag644.xml><?xml version="1.0" encoding="utf-8"?>
<p:tagLst xmlns:p="http://schemas.openxmlformats.org/presentationml/2006/main">
  <p:tag name="AS_UNIQUEID" val="1758"/>
</p:tagLst>
</file>

<file path=ppt/tags/tag645.xml><?xml version="1.0" encoding="utf-8"?>
<p:tagLst xmlns:p="http://schemas.openxmlformats.org/presentationml/2006/main">
  <p:tag name="AS_UNIQUEID" val="1759"/>
</p:tagLst>
</file>

<file path=ppt/tags/tag646.xml><?xml version="1.0" encoding="utf-8"?>
<p:tagLst xmlns:p="http://schemas.openxmlformats.org/presentationml/2006/main">
  <p:tag name="AS_UNIQUEID" val="1760"/>
</p:tagLst>
</file>

<file path=ppt/tags/tag647.xml><?xml version="1.0" encoding="utf-8"?>
<p:tagLst xmlns:p="http://schemas.openxmlformats.org/presentationml/2006/main">
  <p:tag name="AS_UNIQUEID" val="1761"/>
</p:tagLst>
</file>

<file path=ppt/tags/tag648.xml><?xml version="1.0" encoding="utf-8"?>
<p:tagLst xmlns:p="http://schemas.openxmlformats.org/presentationml/2006/main">
  <p:tag name="AS_UNIQUEID" val="1762"/>
</p:tagLst>
</file>

<file path=ppt/tags/tag649.xml><?xml version="1.0" encoding="utf-8"?>
<p:tagLst xmlns:p="http://schemas.openxmlformats.org/presentationml/2006/main">
  <p:tag name="AS_UNIQUEID" val="1763"/>
</p:tagLst>
</file>

<file path=ppt/tags/tag65.xml><?xml version="1.0" encoding="utf-8"?>
<p:tagLst xmlns:p="http://schemas.openxmlformats.org/presentationml/2006/main">
  <p:tag name="AS_UNIQUEID" val="1248"/>
</p:tagLst>
</file>

<file path=ppt/tags/tag650.xml><?xml version="1.0" encoding="utf-8"?>
<p:tagLst xmlns:p="http://schemas.openxmlformats.org/presentationml/2006/main">
  <p:tag name="AS_UNIQUEID" val="1764"/>
</p:tagLst>
</file>

<file path=ppt/tags/tag651.xml><?xml version="1.0" encoding="utf-8"?>
<p:tagLst xmlns:p="http://schemas.openxmlformats.org/presentationml/2006/main">
  <p:tag name="AS_UNIQUEID" val="1765"/>
</p:tagLst>
</file>

<file path=ppt/tags/tag652.xml><?xml version="1.0" encoding="utf-8"?>
<p:tagLst xmlns:p="http://schemas.openxmlformats.org/presentationml/2006/main">
  <p:tag name="AS_UNIQUEID" val="1766"/>
</p:tagLst>
</file>

<file path=ppt/tags/tag653.xml><?xml version="1.0" encoding="utf-8"?>
<p:tagLst xmlns:p="http://schemas.openxmlformats.org/presentationml/2006/main">
  <p:tag name="AS_UNIQUEID" val="1767"/>
</p:tagLst>
</file>

<file path=ppt/tags/tag654.xml><?xml version="1.0" encoding="utf-8"?>
<p:tagLst xmlns:p="http://schemas.openxmlformats.org/presentationml/2006/main">
  <p:tag name="AS_UNIQUEID" val="1768"/>
</p:tagLst>
</file>

<file path=ppt/tags/tag655.xml><?xml version="1.0" encoding="utf-8"?>
<p:tagLst xmlns:p="http://schemas.openxmlformats.org/presentationml/2006/main">
  <p:tag name="AS_UNIQUEID" val="1769"/>
</p:tagLst>
</file>

<file path=ppt/tags/tag656.xml><?xml version="1.0" encoding="utf-8"?>
<p:tagLst xmlns:p="http://schemas.openxmlformats.org/presentationml/2006/main">
  <p:tag name="AS_UNIQUEID" val="1770"/>
</p:tagLst>
</file>

<file path=ppt/tags/tag657.xml><?xml version="1.0" encoding="utf-8"?>
<p:tagLst xmlns:p="http://schemas.openxmlformats.org/presentationml/2006/main">
  <p:tag name="AS_UNIQUEID" val="1771"/>
</p:tagLst>
</file>

<file path=ppt/tags/tag658.xml><?xml version="1.0" encoding="utf-8"?>
<p:tagLst xmlns:p="http://schemas.openxmlformats.org/presentationml/2006/main">
  <p:tag name="AS_UNIQUEID" val="1772"/>
</p:tagLst>
</file>

<file path=ppt/tags/tag659.xml><?xml version="1.0" encoding="utf-8"?>
<p:tagLst xmlns:p="http://schemas.openxmlformats.org/presentationml/2006/main">
  <p:tag name="AS_UNIQUEID" val="1773"/>
</p:tagLst>
</file>

<file path=ppt/tags/tag66.xml><?xml version="1.0" encoding="utf-8"?>
<p:tagLst xmlns:p="http://schemas.openxmlformats.org/presentationml/2006/main">
  <p:tag name="AS_UNIQUEID" val="1249"/>
</p:tagLst>
</file>

<file path=ppt/tags/tag660.xml><?xml version="1.0" encoding="utf-8"?>
<p:tagLst xmlns:p="http://schemas.openxmlformats.org/presentationml/2006/main">
  <p:tag name="AS_UNIQUEID" val="1774"/>
</p:tagLst>
</file>

<file path=ppt/tags/tag661.xml><?xml version="1.0" encoding="utf-8"?>
<p:tagLst xmlns:p="http://schemas.openxmlformats.org/presentationml/2006/main">
  <p:tag name="AS_UNIQUEID" val="1775"/>
</p:tagLst>
</file>

<file path=ppt/tags/tag662.xml><?xml version="1.0" encoding="utf-8"?>
<p:tagLst xmlns:p="http://schemas.openxmlformats.org/presentationml/2006/main">
  <p:tag name="AS_UNIQUEID" val="1776"/>
</p:tagLst>
</file>

<file path=ppt/tags/tag663.xml><?xml version="1.0" encoding="utf-8"?>
<p:tagLst xmlns:p="http://schemas.openxmlformats.org/presentationml/2006/main">
  <p:tag name="AS_UNIQUEID" val="1777"/>
</p:tagLst>
</file>

<file path=ppt/tags/tag664.xml><?xml version="1.0" encoding="utf-8"?>
<p:tagLst xmlns:p="http://schemas.openxmlformats.org/presentationml/2006/main">
  <p:tag name="AS_UNIQUEID" val="1778"/>
</p:tagLst>
</file>

<file path=ppt/tags/tag665.xml><?xml version="1.0" encoding="utf-8"?>
<p:tagLst xmlns:p="http://schemas.openxmlformats.org/presentationml/2006/main">
  <p:tag name="AS_UNIQUEID" val="1779"/>
</p:tagLst>
</file>

<file path=ppt/tags/tag666.xml><?xml version="1.0" encoding="utf-8"?>
<p:tagLst xmlns:p="http://schemas.openxmlformats.org/presentationml/2006/main">
  <p:tag name="AS_UNIQUEID" val="1780"/>
</p:tagLst>
</file>

<file path=ppt/tags/tag667.xml><?xml version="1.0" encoding="utf-8"?>
<p:tagLst xmlns:p="http://schemas.openxmlformats.org/presentationml/2006/main">
  <p:tag name="AS_UNIQUEID" val="1781"/>
</p:tagLst>
</file>

<file path=ppt/tags/tag668.xml><?xml version="1.0" encoding="utf-8"?>
<p:tagLst xmlns:p="http://schemas.openxmlformats.org/presentationml/2006/main">
  <p:tag name="AS_UNIQUEID" val="1782"/>
</p:tagLst>
</file>

<file path=ppt/tags/tag669.xml><?xml version="1.0" encoding="utf-8"?>
<p:tagLst xmlns:p="http://schemas.openxmlformats.org/presentationml/2006/main">
  <p:tag name="AS_UNIQUEID" val="1783"/>
</p:tagLst>
</file>

<file path=ppt/tags/tag67.xml><?xml version="1.0" encoding="utf-8"?>
<p:tagLst xmlns:p="http://schemas.openxmlformats.org/presentationml/2006/main">
  <p:tag name="AS_UNIQUEID" val="1250"/>
</p:tagLst>
</file>

<file path=ppt/tags/tag670.xml><?xml version="1.0" encoding="utf-8"?>
<p:tagLst xmlns:p="http://schemas.openxmlformats.org/presentationml/2006/main">
  <p:tag name="AS_UNIQUEID" val="1784"/>
</p:tagLst>
</file>

<file path=ppt/tags/tag671.xml><?xml version="1.0" encoding="utf-8"?>
<p:tagLst xmlns:p="http://schemas.openxmlformats.org/presentationml/2006/main">
  <p:tag name="AS_UNIQUEID" val="1785"/>
</p:tagLst>
</file>

<file path=ppt/tags/tag672.xml><?xml version="1.0" encoding="utf-8"?>
<p:tagLst xmlns:p="http://schemas.openxmlformats.org/presentationml/2006/main">
  <p:tag name="AS_UNIQUEID" val="1786"/>
</p:tagLst>
</file>

<file path=ppt/tags/tag673.xml><?xml version="1.0" encoding="utf-8"?>
<p:tagLst xmlns:p="http://schemas.openxmlformats.org/presentationml/2006/main">
  <p:tag name="AS_UNIQUEID" val="1787"/>
</p:tagLst>
</file>

<file path=ppt/tags/tag674.xml><?xml version="1.0" encoding="utf-8"?>
<p:tagLst xmlns:p="http://schemas.openxmlformats.org/presentationml/2006/main">
  <p:tag name="AS_UNIQUEID" val="1788"/>
</p:tagLst>
</file>

<file path=ppt/tags/tag675.xml><?xml version="1.0" encoding="utf-8"?>
<p:tagLst xmlns:p="http://schemas.openxmlformats.org/presentationml/2006/main">
  <p:tag name="AS_UNIQUEID" val="1789"/>
</p:tagLst>
</file>

<file path=ppt/tags/tag676.xml><?xml version="1.0" encoding="utf-8"?>
<p:tagLst xmlns:p="http://schemas.openxmlformats.org/presentationml/2006/main">
  <p:tag name="AS_UNIQUEID" val="1790"/>
</p:tagLst>
</file>

<file path=ppt/tags/tag677.xml><?xml version="1.0" encoding="utf-8"?>
<p:tagLst xmlns:p="http://schemas.openxmlformats.org/presentationml/2006/main">
  <p:tag name="AS_UNIQUEID" val="1791"/>
</p:tagLst>
</file>

<file path=ppt/tags/tag678.xml><?xml version="1.0" encoding="utf-8"?>
<p:tagLst xmlns:p="http://schemas.openxmlformats.org/presentationml/2006/main">
  <p:tag name="AS_UNIQUEID" val="1792"/>
</p:tagLst>
</file>

<file path=ppt/tags/tag679.xml><?xml version="1.0" encoding="utf-8"?>
<p:tagLst xmlns:p="http://schemas.openxmlformats.org/presentationml/2006/main">
  <p:tag name="AS_UNIQUEID" val="1793"/>
</p:tagLst>
</file>

<file path=ppt/tags/tag68.xml><?xml version="1.0" encoding="utf-8"?>
<p:tagLst xmlns:p="http://schemas.openxmlformats.org/presentationml/2006/main">
  <p:tag name="AS_UNIQUEID" val="749"/>
</p:tagLst>
</file>

<file path=ppt/tags/tag680.xml><?xml version="1.0" encoding="utf-8"?>
<p:tagLst xmlns:p="http://schemas.openxmlformats.org/presentationml/2006/main">
  <p:tag name="AS_UNIQUEID" val="1794"/>
</p:tagLst>
</file>

<file path=ppt/tags/tag681.xml><?xml version="1.0" encoding="utf-8"?>
<p:tagLst xmlns:p="http://schemas.openxmlformats.org/presentationml/2006/main">
  <p:tag name="AS_UNIQUEID" val="1795"/>
</p:tagLst>
</file>

<file path=ppt/tags/tag682.xml><?xml version="1.0" encoding="utf-8"?>
<p:tagLst xmlns:p="http://schemas.openxmlformats.org/presentationml/2006/main">
  <p:tag name="AS_UNIQUEID" val="1796"/>
</p:tagLst>
</file>

<file path=ppt/tags/tag683.xml><?xml version="1.0" encoding="utf-8"?>
<p:tagLst xmlns:p="http://schemas.openxmlformats.org/presentationml/2006/main">
  <p:tag name="AS_UNIQUEID" val="1797"/>
</p:tagLst>
</file>

<file path=ppt/tags/tag684.xml><?xml version="1.0" encoding="utf-8"?>
<p:tagLst xmlns:p="http://schemas.openxmlformats.org/presentationml/2006/main">
  <p:tag name="AS_UNIQUEID" val="1798"/>
</p:tagLst>
</file>

<file path=ppt/tags/tag685.xml><?xml version="1.0" encoding="utf-8"?>
<p:tagLst xmlns:p="http://schemas.openxmlformats.org/presentationml/2006/main">
  <p:tag name="AS_UNIQUEID" val="1799"/>
</p:tagLst>
</file>

<file path=ppt/tags/tag686.xml><?xml version="1.0" encoding="utf-8"?>
<p:tagLst xmlns:p="http://schemas.openxmlformats.org/presentationml/2006/main">
  <p:tag name="AS_UNIQUEID" val="1800"/>
</p:tagLst>
</file>

<file path=ppt/tags/tag687.xml><?xml version="1.0" encoding="utf-8"?>
<p:tagLst xmlns:p="http://schemas.openxmlformats.org/presentationml/2006/main">
  <p:tag name="AS_UNIQUEID" val="1801"/>
</p:tagLst>
</file>

<file path=ppt/tags/tag688.xml><?xml version="1.0" encoding="utf-8"?>
<p:tagLst xmlns:p="http://schemas.openxmlformats.org/presentationml/2006/main">
  <p:tag name="AS_UNIQUEID" val="1802"/>
</p:tagLst>
</file>

<file path=ppt/tags/tag689.xml><?xml version="1.0" encoding="utf-8"?>
<p:tagLst xmlns:p="http://schemas.openxmlformats.org/presentationml/2006/main">
  <p:tag name="AS_UNIQUEID" val="1803"/>
</p:tagLst>
</file>

<file path=ppt/tags/tag69.xml><?xml version="1.0" encoding="utf-8"?>
<p:tagLst xmlns:p="http://schemas.openxmlformats.org/presentationml/2006/main">
  <p:tag name="AS_UNIQUEID" val="1184"/>
</p:tagLst>
</file>

<file path=ppt/tags/tag690.xml><?xml version="1.0" encoding="utf-8"?>
<p:tagLst xmlns:p="http://schemas.openxmlformats.org/presentationml/2006/main">
  <p:tag name="AS_UNIQUEID" val="1804"/>
</p:tagLst>
</file>

<file path=ppt/tags/tag691.xml><?xml version="1.0" encoding="utf-8"?>
<p:tagLst xmlns:p="http://schemas.openxmlformats.org/presentationml/2006/main">
  <p:tag name="AS_UNIQUEID" val="1805"/>
</p:tagLst>
</file>

<file path=ppt/tags/tag692.xml><?xml version="1.0" encoding="utf-8"?>
<p:tagLst xmlns:p="http://schemas.openxmlformats.org/presentationml/2006/main">
  <p:tag name="AS_UNIQUEID" val="1806"/>
</p:tagLst>
</file>

<file path=ppt/tags/tag693.xml><?xml version="1.0" encoding="utf-8"?>
<p:tagLst xmlns:p="http://schemas.openxmlformats.org/presentationml/2006/main">
  <p:tag name="AS_UNIQUEID" val="1807"/>
</p:tagLst>
</file>

<file path=ppt/tags/tag694.xml><?xml version="1.0" encoding="utf-8"?>
<p:tagLst xmlns:p="http://schemas.openxmlformats.org/presentationml/2006/main">
  <p:tag name="AS_UNIQUEID" val="1808"/>
</p:tagLst>
</file>

<file path=ppt/tags/tag695.xml><?xml version="1.0" encoding="utf-8"?>
<p:tagLst xmlns:p="http://schemas.openxmlformats.org/presentationml/2006/main">
  <p:tag name="AS_UNIQUEID" val="1809"/>
</p:tagLst>
</file>

<file path=ppt/tags/tag696.xml><?xml version="1.0" encoding="utf-8"?>
<p:tagLst xmlns:p="http://schemas.openxmlformats.org/presentationml/2006/main">
  <p:tag name="AS_UNIQUEID" val="1810"/>
</p:tagLst>
</file>

<file path=ppt/tags/tag697.xml><?xml version="1.0" encoding="utf-8"?>
<p:tagLst xmlns:p="http://schemas.openxmlformats.org/presentationml/2006/main">
  <p:tag name="AS_UNIQUEID" val="1811"/>
</p:tagLst>
</file>

<file path=ppt/tags/tag698.xml><?xml version="1.0" encoding="utf-8"?>
<p:tagLst xmlns:p="http://schemas.openxmlformats.org/presentationml/2006/main">
  <p:tag name="AS_UNIQUEID" val="1812"/>
</p:tagLst>
</file>

<file path=ppt/tags/tag699.xml><?xml version="1.0" encoding="utf-8"?>
<p:tagLst xmlns:p="http://schemas.openxmlformats.org/presentationml/2006/main">
  <p:tag name="AS_UNIQUEID" val="1813"/>
</p:tagLst>
</file>

<file path=ppt/tags/tag7.xml><?xml version="1.0" encoding="utf-8"?>
<p:tagLst xmlns:p="http://schemas.openxmlformats.org/presentationml/2006/main">
  <p:tag name="AS_UNIQUEID" val="1190"/>
</p:tagLst>
</file>

<file path=ppt/tags/tag70.xml><?xml version="1.0" encoding="utf-8"?>
<p:tagLst xmlns:p="http://schemas.openxmlformats.org/presentationml/2006/main">
  <p:tag name="AS_UNIQUEID" val="1251"/>
</p:tagLst>
</file>

<file path=ppt/tags/tag700.xml><?xml version="1.0" encoding="utf-8"?>
<p:tagLst xmlns:p="http://schemas.openxmlformats.org/presentationml/2006/main">
  <p:tag name="AS_UNIQUEID" val="1814"/>
</p:tagLst>
</file>

<file path=ppt/tags/tag701.xml><?xml version="1.0" encoding="utf-8"?>
<p:tagLst xmlns:p="http://schemas.openxmlformats.org/presentationml/2006/main">
  <p:tag name="AS_UNIQUEID" val="1815"/>
</p:tagLst>
</file>

<file path=ppt/tags/tag702.xml><?xml version="1.0" encoding="utf-8"?>
<p:tagLst xmlns:p="http://schemas.openxmlformats.org/presentationml/2006/main">
  <p:tag name="AS_UNIQUEID" val="1816"/>
</p:tagLst>
</file>

<file path=ppt/tags/tag703.xml><?xml version="1.0" encoding="utf-8"?>
<p:tagLst xmlns:p="http://schemas.openxmlformats.org/presentationml/2006/main">
  <p:tag name="AS_UNIQUEID" val="1817"/>
</p:tagLst>
</file>

<file path=ppt/tags/tag704.xml><?xml version="1.0" encoding="utf-8"?>
<p:tagLst xmlns:p="http://schemas.openxmlformats.org/presentationml/2006/main">
  <p:tag name="AS_UNIQUEID" val="1818"/>
</p:tagLst>
</file>

<file path=ppt/tags/tag705.xml><?xml version="1.0" encoding="utf-8"?>
<p:tagLst xmlns:p="http://schemas.openxmlformats.org/presentationml/2006/main">
  <p:tag name="AS_UNIQUEID" val="1819"/>
</p:tagLst>
</file>

<file path=ppt/tags/tag706.xml><?xml version="1.0" encoding="utf-8"?>
<p:tagLst xmlns:p="http://schemas.openxmlformats.org/presentationml/2006/main">
  <p:tag name="AS_UNIQUEID" val="1820"/>
</p:tagLst>
</file>

<file path=ppt/tags/tag707.xml><?xml version="1.0" encoding="utf-8"?>
<p:tagLst xmlns:p="http://schemas.openxmlformats.org/presentationml/2006/main">
  <p:tag name="AS_UNIQUEID" val="1821"/>
</p:tagLst>
</file>

<file path=ppt/tags/tag708.xml><?xml version="1.0" encoding="utf-8"?>
<p:tagLst xmlns:p="http://schemas.openxmlformats.org/presentationml/2006/main">
  <p:tag name="AS_UNIQUEID" val="1822"/>
</p:tagLst>
</file>

<file path=ppt/tags/tag709.xml><?xml version="1.0" encoding="utf-8"?>
<p:tagLst xmlns:p="http://schemas.openxmlformats.org/presentationml/2006/main">
  <p:tag name="AS_UNIQUEID" val="1823"/>
</p:tagLst>
</file>

<file path=ppt/tags/tag71.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10.xml><?xml version="1.0" encoding="utf-8"?>
<p:tagLst xmlns:p="http://schemas.openxmlformats.org/presentationml/2006/main">
  <p:tag name="AS_UNIQUEID" val="1824"/>
</p:tagLst>
</file>

<file path=ppt/tags/tag711.xml><?xml version="1.0" encoding="utf-8"?>
<p:tagLst xmlns:p="http://schemas.openxmlformats.org/presentationml/2006/main">
  <p:tag name="AS_UNIQUEID" val="1825"/>
</p:tagLst>
</file>

<file path=ppt/tags/tag712.xml><?xml version="1.0" encoding="utf-8"?>
<p:tagLst xmlns:p="http://schemas.openxmlformats.org/presentationml/2006/main">
  <p:tag name="AS_UNIQUEID" val="1826"/>
</p:tagLst>
</file>

<file path=ppt/tags/tag713.xml><?xml version="1.0" encoding="utf-8"?>
<p:tagLst xmlns:p="http://schemas.openxmlformats.org/presentationml/2006/main">
  <p:tag name="AS_UNIQUEID" val="1827"/>
</p:tagLst>
</file>

<file path=ppt/tags/tag714.xml><?xml version="1.0" encoding="utf-8"?>
<p:tagLst xmlns:p="http://schemas.openxmlformats.org/presentationml/2006/main">
  <p:tag name="AS_UNIQUEID" val="1828"/>
</p:tagLst>
</file>

<file path=ppt/tags/tag715.xml><?xml version="1.0" encoding="utf-8"?>
<p:tagLst xmlns:p="http://schemas.openxmlformats.org/presentationml/2006/main">
  <p:tag name="AS_UNIQUEID" val="1829"/>
</p:tagLst>
</file>

<file path=ppt/tags/tag716.xml><?xml version="1.0" encoding="utf-8"?>
<p:tagLst xmlns:p="http://schemas.openxmlformats.org/presentationml/2006/main">
  <p:tag name="AS_UNIQUEID" val="1830"/>
</p:tagLst>
</file>

<file path=ppt/tags/tag717.xml><?xml version="1.0" encoding="utf-8"?>
<p:tagLst xmlns:p="http://schemas.openxmlformats.org/presentationml/2006/main">
  <p:tag name="AS_UNIQUEID" val="1831"/>
</p:tagLst>
</file>

<file path=ppt/tags/tag718.xml><?xml version="1.0" encoding="utf-8"?>
<p:tagLst xmlns:p="http://schemas.openxmlformats.org/presentationml/2006/main">
  <p:tag name="AS_UNIQUEID" val="1832"/>
</p:tagLst>
</file>

<file path=ppt/tags/tag719.xml><?xml version="1.0" encoding="utf-8"?>
<p:tagLst xmlns:p="http://schemas.openxmlformats.org/presentationml/2006/main">
  <p:tag name="AS_UNIQUEID" val="1833"/>
</p:tagLst>
</file>

<file path=ppt/tags/tag72.xml><?xml version="1.0" encoding="utf-8"?>
<p:tagLst xmlns:p="http://schemas.openxmlformats.org/presentationml/2006/main">
  <p:tag name="AS_UNIQUEID" val="1252"/>
</p:tagLst>
</file>

<file path=ppt/tags/tag720.xml><?xml version="1.0" encoding="utf-8"?>
<p:tagLst xmlns:p="http://schemas.openxmlformats.org/presentationml/2006/main">
  <p:tag name="AS_UNIQUEID" val="1834"/>
</p:tagLst>
</file>

<file path=ppt/tags/tag721.xml><?xml version="1.0" encoding="utf-8"?>
<p:tagLst xmlns:p="http://schemas.openxmlformats.org/presentationml/2006/main">
  <p:tag name="AS_UNIQUEID" val="1835"/>
</p:tagLst>
</file>

<file path=ppt/tags/tag722.xml><?xml version="1.0" encoding="utf-8"?>
<p:tagLst xmlns:p="http://schemas.openxmlformats.org/presentationml/2006/main">
  <p:tag name="AS_UNIQUEID" val="1836"/>
</p:tagLst>
</file>

<file path=ppt/tags/tag723.xml><?xml version="1.0" encoding="utf-8"?>
<p:tagLst xmlns:p="http://schemas.openxmlformats.org/presentationml/2006/main">
  <p:tag name="AS_UNIQUEID" val="1837"/>
</p:tagLst>
</file>

<file path=ppt/tags/tag724.xml><?xml version="1.0" encoding="utf-8"?>
<p:tagLst xmlns:p="http://schemas.openxmlformats.org/presentationml/2006/main">
  <p:tag name="AS_UNIQUEID" val="1838"/>
</p:tagLst>
</file>

<file path=ppt/tags/tag725.xml><?xml version="1.0" encoding="utf-8"?>
<p:tagLst xmlns:p="http://schemas.openxmlformats.org/presentationml/2006/main">
  <p:tag name="AS_UNIQUEID" val="1839"/>
</p:tagLst>
</file>

<file path=ppt/tags/tag726.xml><?xml version="1.0" encoding="utf-8"?>
<p:tagLst xmlns:p="http://schemas.openxmlformats.org/presentationml/2006/main">
  <p:tag name="AS_UNIQUEID" val="1840"/>
</p:tagLst>
</file>

<file path=ppt/tags/tag727.xml><?xml version="1.0" encoding="utf-8"?>
<p:tagLst xmlns:p="http://schemas.openxmlformats.org/presentationml/2006/main">
  <p:tag name="AS_UNIQUEID" val="1841"/>
</p:tagLst>
</file>

<file path=ppt/tags/tag728.xml><?xml version="1.0" encoding="utf-8"?>
<p:tagLst xmlns:p="http://schemas.openxmlformats.org/presentationml/2006/main">
  <p:tag name="AS_UNIQUEID" val="1842"/>
</p:tagLst>
</file>

<file path=ppt/tags/tag729.xml><?xml version="1.0" encoding="utf-8"?>
<p:tagLst xmlns:p="http://schemas.openxmlformats.org/presentationml/2006/main">
  <p:tag name="AS_UNIQUEID" val="1843"/>
</p:tagLst>
</file>

<file path=ppt/tags/tag73.xml><?xml version="1.0" encoding="utf-8"?>
<p:tagLst xmlns:p="http://schemas.openxmlformats.org/presentationml/2006/main">
  <p:tag name="AS_UNIQUEID" val="751"/>
</p:tagLst>
</file>

<file path=ppt/tags/tag730.xml><?xml version="1.0" encoding="utf-8"?>
<p:tagLst xmlns:p="http://schemas.openxmlformats.org/presentationml/2006/main">
  <p:tag name="AS_UNIQUEID" val="1844"/>
</p:tagLst>
</file>

<file path=ppt/tags/tag731.xml><?xml version="1.0" encoding="utf-8"?>
<p:tagLst xmlns:p="http://schemas.openxmlformats.org/presentationml/2006/main">
  <p:tag name="AS_UNIQUEID" val="1845"/>
</p:tagLst>
</file>

<file path=ppt/tags/tag732.xml><?xml version="1.0" encoding="utf-8"?>
<p:tagLst xmlns:p="http://schemas.openxmlformats.org/presentationml/2006/main">
  <p:tag name="AS_UNIQUEID" val="1846"/>
</p:tagLst>
</file>

<file path=ppt/tags/tag733.xml><?xml version="1.0" encoding="utf-8"?>
<p:tagLst xmlns:p="http://schemas.openxmlformats.org/presentationml/2006/main">
  <p:tag name="AS_UNIQUEID" val="1847"/>
</p:tagLst>
</file>

<file path=ppt/tags/tag734.xml><?xml version="1.0" encoding="utf-8"?>
<p:tagLst xmlns:p="http://schemas.openxmlformats.org/presentationml/2006/main">
  <p:tag name="AS_UNIQUEID" val="1848"/>
</p:tagLst>
</file>

<file path=ppt/tags/tag735.xml><?xml version="1.0" encoding="utf-8"?>
<p:tagLst xmlns:p="http://schemas.openxmlformats.org/presentationml/2006/main">
  <p:tag name="AS_UNIQUEID" val="1849"/>
</p:tagLst>
</file>

<file path=ppt/tags/tag736.xml><?xml version="1.0" encoding="utf-8"?>
<p:tagLst xmlns:p="http://schemas.openxmlformats.org/presentationml/2006/main">
  <p:tag name="AS_UNIQUEID" val="1850"/>
</p:tagLst>
</file>

<file path=ppt/tags/tag737.xml><?xml version="1.0" encoding="utf-8"?>
<p:tagLst xmlns:p="http://schemas.openxmlformats.org/presentationml/2006/main">
  <p:tag name="AS_UNIQUEID" val="1851"/>
</p:tagLst>
</file>

<file path=ppt/tags/tag738.xml><?xml version="1.0" encoding="utf-8"?>
<p:tagLst xmlns:p="http://schemas.openxmlformats.org/presentationml/2006/main">
  <p:tag name="AS_UNIQUEID" val="1852"/>
</p:tagLst>
</file>

<file path=ppt/tags/tag739.xml><?xml version="1.0" encoding="utf-8"?>
<p:tagLst xmlns:p="http://schemas.openxmlformats.org/presentationml/2006/main">
  <p:tag name="AS_UNIQUEID" val="1853"/>
</p:tagLst>
</file>

<file path=ppt/tags/tag74.xml><?xml version="1.0" encoding="utf-8"?>
<p:tagLst xmlns:p="http://schemas.openxmlformats.org/presentationml/2006/main">
  <p:tag name="AS_UNIQUEID" val="1186"/>
</p:tagLst>
</file>

<file path=ppt/tags/tag740.xml><?xml version="1.0" encoding="utf-8"?>
<p:tagLst xmlns:p="http://schemas.openxmlformats.org/presentationml/2006/main">
  <p:tag name="AS_UNIQUEID" val="1854"/>
</p:tagLst>
</file>

<file path=ppt/tags/tag741.xml><?xml version="1.0" encoding="utf-8"?>
<p:tagLst xmlns:p="http://schemas.openxmlformats.org/presentationml/2006/main">
  <p:tag name="AS_UNIQUEID" val="1855"/>
</p:tagLst>
</file>

<file path=ppt/tags/tag742.xml><?xml version="1.0" encoding="utf-8"?>
<p:tagLst xmlns:p="http://schemas.openxmlformats.org/presentationml/2006/main">
  <p:tag name="AS_UNIQUEID" val="1856"/>
</p:tagLst>
</file>

<file path=ppt/tags/tag743.xml><?xml version="1.0" encoding="utf-8"?>
<p:tagLst xmlns:p="http://schemas.openxmlformats.org/presentationml/2006/main">
  <p:tag name="AS_UNIQUEID" val="1857"/>
</p:tagLst>
</file>

<file path=ppt/tags/tag744.xml><?xml version="1.0" encoding="utf-8"?>
<p:tagLst xmlns:p="http://schemas.openxmlformats.org/presentationml/2006/main">
  <p:tag name="AS_UNIQUEID" val="1858"/>
</p:tagLst>
</file>

<file path=ppt/tags/tag745.xml><?xml version="1.0" encoding="utf-8"?>
<p:tagLst xmlns:p="http://schemas.openxmlformats.org/presentationml/2006/main">
  <p:tag name="AS_UNIQUEID" val="1859"/>
</p:tagLst>
</file>

<file path=ppt/tags/tag746.xml><?xml version="1.0" encoding="utf-8"?>
<p:tagLst xmlns:p="http://schemas.openxmlformats.org/presentationml/2006/main">
  <p:tag name="AS_UNIQUEID" val="1860"/>
</p:tagLst>
</file>

<file path=ppt/tags/tag747.xml><?xml version="1.0" encoding="utf-8"?>
<p:tagLst xmlns:p="http://schemas.openxmlformats.org/presentationml/2006/main">
  <p:tag name="AS_UNIQUEID" val="1861"/>
</p:tagLst>
</file>

<file path=ppt/tags/tag748.xml><?xml version="1.0" encoding="utf-8"?>
<p:tagLst xmlns:p="http://schemas.openxmlformats.org/presentationml/2006/main">
  <p:tag name="AS_UNIQUEID" val="1862"/>
</p:tagLst>
</file>

<file path=ppt/tags/tag749.xml><?xml version="1.0" encoding="utf-8"?>
<p:tagLst xmlns:p="http://schemas.openxmlformats.org/presentationml/2006/main">
  <p:tag name="AS_UNIQUEID" val="1863"/>
</p:tagLst>
</file>

<file path=ppt/tags/tag75.xml><?xml version="1.0" encoding="utf-8"?>
<p:tagLst xmlns:p="http://schemas.openxmlformats.org/presentationml/2006/main">
  <p:tag name="AS_UNIQUEID" val="1253"/>
</p:tagLst>
</file>

<file path=ppt/tags/tag750.xml><?xml version="1.0" encoding="utf-8"?>
<p:tagLst xmlns:p="http://schemas.openxmlformats.org/presentationml/2006/main">
  <p:tag name="AS_UNIQUEID" val="1864"/>
</p:tagLst>
</file>

<file path=ppt/tags/tag751.xml><?xml version="1.0" encoding="utf-8"?>
<p:tagLst xmlns:p="http://schemas.openxmlformats.org/presentationml/2006/main">
  <p:tag name="AS_UNIQUEID" val="1865"/>
</p:tagLst>
</file>

<file path=ppt/tags/tag752.xml><?xml version="1.0" encoding="utf-8"?>
<p:tagLst xmlns:p="http://schemas.openxmlformats.org/presentationml/2006/main">
  <p:tag name="AS_UNIQUEID" val="1866"/>
</p:tagLst>
</file>

<file path=ppt/tags/tag753.xml><?xml version="1.0" encoding="utf-8"?>
<p:tagLst xmlns:p="http://schemas.openxmlformats.org/presentationml/2006/main">
  <p:tag name="AS_UNIQUEID" val="1867"/>
</p:tagLst>
</file>

<file path=ppt/tags/tag754.xml><?xml version="1.0" encoding="utf-8"?>
<p:tagLst xmlns:p="http://schemas.openxmlformats.org/presentationml/2006/main">
  <p:tag name="AS_UNIQUEID" val="1868"/>
</p:tagLst>
</file>

<file path=ppt/tags/tag755.xml><?xml version="1.0" encoding="utf-8"?>
<p:tagLst xmlns:p="http://schemas.openxmlformats.org/presentationml/2006/main">
  <p:tag name="AS_UNIQUEID" val="1869"/>
</p:tagLst>
</file>

<file path=ppt/tags/tag756.xml><?xml version="1.0" encoding="utf-8"?>
<p:tagLst xmlns:p="http://schemas.openxmlformats.org/presentationml/2006/main">
  <p:tag name="AS_UNIQUEID" val="1870"/>
</p:tagLst>
</file>

<file path=ppt/tags/tag757.xml><?xml version="1.0" encoding="utf-8"?>
<p:tagLst xmlns:p="http://schemas.openxmlformats.org/presentationml/2006/main">
  <p:tag name="AS_UNIQUEID" val="1871"/>
</p:tagLst>
</file>

<file path=ppt/tags/tag758.xml><?xml version="1.0" encoding="utf-8"?>
<p:tagLst xmlns:p="http://schemas.openxmlformats.org/presentationml/2006/main">
  <p:tag name="AS_UNIQUEID" val="1872"/>
</p:tagLst>
</file>

<file path=ppt/tags/tag759.xml><?xml version="1.0" encoding="utf-8"?>
<p:tagLst xmlns:p="http://schemas.openxmlformats.org/presentationml/2006/main">
  <p:tag name="AS_UNIQUEID" val="1873"/>
</p:tagLst>
</file>

<file path=ppt/tags/tag7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60.xml><?xml version="1.0" encoding="utf-8"?>
<p:tagLst xmlns:p="http://schemas.openxmlformats.org/presentationml/2006/main">
  <p:tag name="AS_UNIQUEID" val="1874"/>
</p:tagLst>
</file>

<file path=ppt/tags/tag761.xml><?xml version="1.0" encoding="utf-8"?>
<p:tagLst xmlns:p="http://schemas.openxmlformats.org/presentationml/2006/main">
  <p:tag name="AS_UNIQUEID" val="1875"/>
</p:tagLst>
</file>

<file path=ppt/tags/tag762.xml><?xml version="1.0" encoding="utf-8"?>
<p:tagLst xmlns:p="http://schemas.openxmlformats.org/presentationml/2006/main">
  <p:tag name="AS_UNIQUEID" val="1876"/>
</p:tagLst>
</file>

<file path=ppt/tags/tag763.xml><?xml version="1.0" encoding="utf-8"?>
<p:tagLst xmlns:p="http://schemas.openxmlformats.org/presentationml/2006/main">
  <p:tag name="AS_UNIQUEID" val="1877"/>
</p:tagLst>
</file>

<file path=ppt/tags/tag764.xml><?xml version="1.0" encoding="utf-8"?>
<p:tagLst xmlns:p="http://schemas.openxmlformats.org/presentationml/2006/main">
  <p:tag name="AS_UNIQUEID" val="1878"/>
</p:tagLst>
</file>

<file path=ppt/tags/tag765.xml><?xml version="1.0" encoding="utf-8"?>
<p:tagLst xmlns:p="http://schemas.openxmlformats.org/presentationml/2006/main">
  <p:tag name="AS_UNIQUEID" val="1879"/>
</p:tagLst>
</file>

<file path=ppt/tags/tag766.xml><?xml version="1.0" encoding="utf-8"?>
<p:tagLst xmlns:p="http://schemas.openxmlformats.org/presentationml/2006/main">
  <p:tag name="AS_UNIQUEID" val="1880"/>
</p:tagLst>
</file>

<file path=ppt/tags/tag767.xml><?xml version="1.0" encoding="utf-8"?>
<p:tagLst xmlns:p="http://schemas.openxmlformats.org/presentationml/2006/main">
  <p:tag name="AS_UNIQUEID" val="1881"/>
</p:tagLst>
</file>

<file path=ppt/tags/tag768.xml><?xml version="1.0" encoding="utf-8"?>
<p:tagLst xmlns:p="http://schemas.openxmlformats.org/presentationml/2006/main">
  <p:tag name="AS_UNIQUEID" val="1882"/>
</p:tagLst>
</file>

<file path=ppt/tags/tag769.xml><?xml version="1.0" encoding="utf-8"?>
<p:tagLst xmlns:p="http://schemas.openxmlformats.org/presentationml/2006/main">
  <p:tag name="AS_UNIQUEID" val="1883"/>
</p:tagLst>
</file>

<file path=ppt/tags/tag77.xml><?xml version="1.0" encoding="utf-8"?>
<p:tagLst xmlns:p="http://schemas.openxmlformats.org/presentationml/2006/main">
  <p:tag name="AS_UNIQUEID" val="1254"/>
</p:tagLst>
</file>

<file path=ppt/tags/tag770.xml><?xml version="1.0" encoding="utf-8"?>
<p:tagLst xmlns:p="http://schemas.openxmlformats.org/presentationml/2006/main">
  <p:tag name="AS_UNIQUEID" val="1884"/>
</p:tagLst>
</file>

<file path=ppt/tags/tag771.xml><?xml version="1.0" encoding="utf-8"?>
<p:tagLst xmlns:p="http://schemas.openxmlformats.org/presentationml/2006/main">
  <p:tag name="AS_UNIQUEID" val="1885"/>
</p:tagLst>
</file>

<file path=ppt/tags/tag772.xml><?xml version="1.0" encoding="utf-8"?>
<p:tagLst xmlns:p="http://schemas.openxmlformats.org/presentationml/2006/main">
  <p:tag name="AS_UNIQUEID" val="1886"/>
</p:tagLst>
</file>

<file path=ppt/tags/tag773.xml><?xml version="1.0" encoding="utf-8"?>
<p:tagLst xmlns:p="http://schemas.openxmlformats.org/presentationml/2006/main">
  <p:tag name="AS_UNIQUEID" val="1887"/>
</p:tagLst>
</file>

<file path=ppt/tags/tag774.xml><?xml version="1.0" encoding="utf-8"?>
<p:tagLst xmlns:p="http://schemas.openxmlformats.org/presentationml/2006/main">
  <p:tag name="AS_UNIQUEID" val="1888"/>
</p:tagLst>
</file>

<file path=ppt/tags/tag775.xml><?xml version="1.0" encoding="utf-8"?>
<p:tagLst xmlns:p="http://schemas.openxmlformats.org/presentationml/2006/main">
  <p:tag name="AS_UNIQUEID" val="1889"/>
</p:tagLst>
</file>

<file path=ppt/tags/tag776.xml><?xml version="1.0" encoding="utf-8"?>
<p:tagLst xmlns:p="http://schemas.openxmlformats.org/presentationml/2006/main">
  <p:tag name="AS_UNIQUEID" val="1890"/>
</p:tagLst>
</file>

<file path=ppt/tags/tag777.xml><?xml version="1.0" encoding="utf-8"?>
<p:tagLst xmlns:p="http://schemas.openxmlformats.org/presentationml/2006/main">
  <p:tag name="AS_UNIQUEID" val="1891"/>
</p:tagLst>
</file>

<file path=ppt/tags/tag778.xml><?xml version="1.0" encoding="utf-8"?>
<p:tagLst xmlns:p="http://schemas.openxmlformats.org/presentationml/2006/main">
  <p:tag name="AS_UNIQUEID" val="1892"/>
</p:tagLst>
</file>

<file path=ppt/tags/tag779.xml><?xml version="1.0" encoding="utf-8"?>
<p:tagLst xmlns:p="http://schemas.openxmlformats.org/presentationml/2006/main">
  <p:tag name="AS_UNIQUEID" val="1893"/>
</p:tagLst>
</file>

<file path=ppt/tags/tag78.xml><?xml version="1.0" encoding="utf-8"?>
<p:tagLst xmlns:p="http://schemas.openxmlformats.org/presentationml/2006/main">
  <p:tag name="AS_UNIQUEID" val="480"/>
</p:tagLst>
</file>

<file path=ppt/tags/tag780.xml><?xml version="1.0" encoding="utf-8"?>
<p:tagLst xmlns:p="http://schemas.openxmlformats.org/presentationml/2006/main">
  <p:tag name="AS_UNIQUEID" val="1894"/>
</p:tagLst>
</file>

<file path=ppt/tags/tag781.xml><?xml version="1.0" encoding="utf-8"?>
<p:tagLst xmlns:p="http://schemas.openxmlformats.org/presentationml/2006/main">
  <p:tag name="AS_UNIQUEID" val="1895"/>
</p:tagLst>
</file>

<file path=ppt/tags/tag782.xml><?xml version="1.0" encoding="utf-8"?>
<p:tagLst xmlns:p="http://schemas.openxmlformats.org/presentationml/2006/main">
  <p:tag name="AS_UNIQUEID" val="1896"/>
</p:tagLst>
</file>

<file path=ppt/tags/tag783.xml><?xml version="1.0" encoding="utf-8"?>
<p:tagLst xmlns:p="http://schemas.openxmlformats.org/presentationml/2006/main">
  <p:tag name="AS_UNIQUEID" val="1897"/>
</p:tagLst>
</file>

<file path=ppt/tags/tag784.xml><?xml version="1.0" encoding="utf-8"?>
<p:tagLst xmlns:p="http://schemas.openxmlformats.org/presentationml/2006/main">
  <p:tag name="AS_UNIQUEID" val="1898"/>
</p:tagLst>
</file>

<file path=ppt/tags/tag785.xml><?xml version="1.0" encoding="utf-8"?>
<p:tagLst xmlns:p="http://schemas.openxmlformats.org/presentationml/2006/main">
  <p:tag name="AS_UNIQUEID" val="1899"/>
</p:tagLst>
</file>

<file path=ppt/tags/tag786.xml><?xml version="1.0" encoding="utf-8"?>
<p:tagLst xmlns:p="http://schemas.openxmlformats.org/presentationml/2006/main">
  <p:tag name="AS_UNIQUEID" val="1900"/>
</p:tagLst>
</file>

<file path=ppt/tags/tag787.xml><?xml version="1.0" encoding="utf-8"?>
<p:tagLst xmlns:p="http://schemas.openxmlformats.org/presentationml/2006/main">
  <p:tag name="AS_UNIQUEID" val="1901"/>
</p:tagLst>
</file>

<file path=ppt/tags/tag788.xml><?xml version="1.0" encoding="utf-8"?>
<p:tagLst xmlns:p="http://schemas.openxmlformats.org/presentationml/2006/main">
  <p:tag name="AS_UNIQUEID" val="1902"/>
</p:tagLst>
</file>

<file path=ppt/tags/tag789.xml><?xml version="1.0" encoding="utf-8"?>
<p:tagLst xmlns:p="http://schemas.openxmlformats.org/presentationml/2006/main">
  <p:tag name="AS_UNIQUEID" val="1903"/>
</p:tagLst>
</file>

<file path=ppt/tags/tag79.xml><?xml version="1.0" encoding="utf-8"?>
<p:tagLst xmlns:p="http://schemas.openxmlformats.org/presentationml/2006/main">
  <p:tag name="AS_UNIQUEID" val="481"/>
</p:tagLst>
</file>

<file path=ppt/tags/tag790.xml><?xml version="1.0" encoding="utf-8"?>
<p:tagLst xmlns:p="http://schemas.openxmlformats.org/presentationml/2006/main">
  <p:tag name="AS_UNIQUEID" val="1904"/>
</p:tagLst>
</file>

<file path=ppt/tags/tag791.xml><?xml version="1.0" encoding="utf-8"?>
<p:tagLst xmlns:p="http://schemas.openxmlformats.org/presentationml/2006/main">
  <p:tag name="AS_UNIQUEID" val="1905"/>
</p:tagLst>
</file>

<file path=ppt/tags/tag792.xml><?xml version="1.0" encoding="utf-8"?>
<p:tagLst xmlns:p="http://schemas.openxmlformats.org/presentationml/2006/main">
  <p:tag name="AS_UNIQUEID" val="1906"/>
</p:tagLst>
</file>

<file path=ppt/tags/tag793.xml><?xml version="1.0" encoding="utf-8"?>
<p:tagLst xmlns:p="http://schemas.openxmlformats.org/presentationml/2006/main">
  <p:tag name="AS_UNIQUEID" val="1907"/>
</p:tagLst>
</file>

<file path=ppt/tags/tag794.xml><?xml version="1.0" encoding="utf-8"?>
<p:tagLst xmlns:p="http://schemas.openxmlformats.org/presentationml/2006/main">
  <p:tag name="AS_UNIQUEID" val="1908"/>
</p:tagLst>
</file>

<file path=ppt/tags/tag795.xml><?xml version="1.0" encoding="utf-8"?>
<p:tagLst xmlns:p="http://schemas.openxmlformats.org/presentationml/2006/main">
  <p:tag name="AS_UNIQUEID" val="1909"/>
</p:tagLst>
</file>

<file path=ppt/tags/tag796.xml><?xml version="1.0" encoding="utf-8"?>
<p:tagLst xmlns:p="http://schemas.openxmlformats.org/presentationml/2006/main">
  <p:tag name="AS_UNIQUEID" val="1910"/>
</p:tagLst>
</file>

<file path=ppt/tags/tag797.xml><?xml version="1.0" encoding="utf-8"?>
<p:tagLst xmlns:p="http://schemas.openxmlformats.org/presentationml/2006/main">
  <p:tag name="AS_UNIQUEID" val="1911"/>
</p:tagLst>
</file>

<file path=ppt/tags/tag798.xml><?xml version="1.0" encoding="utf-8"?>
<p:tagLst xmlns:p="http://schemas.openxmlformats.org/presentationml/2006/main">
  <p:tag name="AS_UNIQUEID" val="1912"/>
</p:tagLst>
</file>

<file path=ppt/tags/tag799.xml><?xml version="1.0" encoding="utf-8"?>
<p:tagLst xmlns:p="http://schemas.openxmlformats.org/presentationml/2006/main">
  <p:tag name="AS_UNIQUEID" val="1913"/>
</p:tagLst>
</file>

<file path=ppt/tags/tag8.xml><?xml version="1.0" encoding="utf-8"?>
<p:tagLst xmlns:p="http://schemas.openxmlformats.org/presentationml/2006/main">
  <p:tag name="AS_UNIQUEID" val="1191"/>
</p:tagLst>
</file>

<file path=ppt/tags/tag80.xml><?xml version="1.0" encoding="utf-8"?>
<p:tagLst xmlns:p="http://schemas.openxmlformats.org/presentationml/2006/main">
  <p:tag name="AS_UNIQUEID" val="482"/>
</p:tagLst>
</file>

<file path=ppt/tags/tag800.xml><?xml version="1.0" encoding="utf-8"?>
<p:tagLst xmlns:p="http://schemas.openxmlformats.org/presentationml/2006/main">
  <p:tag name="AS_UNIQUEID" val="1914"/>
</p:tagLst>
</file>

<file path=ppt/tags/tag801.xml><?xml version="1.0" encoding="utf-8"?>
<p:tagLst xmlns:p="http://schemas.openxmlformats.org/presentationml/2006/main">
  <p:tag name="AS_UNIQUEID" val="1915"/>
</p:tagLst>
</file>

<file path=ppt/tags/tag802.xml><?xml version="1.0" encoding="utf-8"?>
<p:tagLst xmlns:p="http://schemas.openxmlformats.org/presentationml/2006/main">
  <p:tag name="AS_UNIQUEID" val="1916"/>
</p:tagLst>
</file>

<file path=ppt/tags/tag803.xml><?xml version="1.0" encoding="utf-8"?>
<p:tagLst xmlns:p="http://schemas.openxmlformats.org/presentationml/2006/main">
  <p:tag name="AS_UNIQUEID" val="1917"/>
</p:tagLst>
</file>

<file path=ppt/tags/tag804.xml><?xml version="1.0" encoding="utf-8"?>
<p:tagLst xmlns:p="http://schemas.openxmlformats.org/presentationml/2006/main">
  <p:tag name="AS_UNIQUEID" val="1918"/>
</p:tagLst>
</file>

<file path=ppt/tags/tag805.xml><?xml version="1.0" encoding="utf-8"?>
<p:tagLst xmlns:p="http://schemas.openxmlformats.org/presentationml/2006/main">
  <p:tag name="AS_UNIQUEID" val="1919"/>
</p:tagLst>
</file>

<file path=ppt/tags/tag806.xml><?xml version="1.0" encoding="utf-8"?>
<p:tagLst xmlns:p="http://schemas.openxmlformats.org/presentationml/2006/main">
  <p:tag name="AS_UNIQUEID" val="1920"/>
</p:tagLst>
</file>

<file path=ppt/tags/tag807.xml><?xml version="1.0" encoding="utf-8"?>
<p:tagLst xmlns:p="http://schemas.openxmlformats.org/presentationml/2006/main">
  <p:tag name="AS_UNIQUEID" val="1921"/>
</p:tagLst>
</file>

<file path=ppt/tags/tag808.xml><?xml version="1.0" encoding="utf-8"?>
<p:tagLst xmlns:p="http://schemas.openxmlformats.org/presentationml/2006/main">
  <p:tag name="AS_UNIQUEID" val="1922"/>
</p:tagLst>
</file>

<file path=ppt/tags/tag809.xml><?xml version="1.0" encoding="utf-8"?>
<p:tagLst xmlns:p="http://schemas.openxmlformats.org/presentationml/2006/main">
  <p:tag name="AS_UNIQUEID" val="1923"/>
</p:tagLst>
</file>

<file path=ppt/tags/tag81.xml><?xml version="1.0" encoding="utf-8"?>
<p:tagLst xmlns:p="http://schemas.openxmlformats.org/presentationml/2006/main">
  <p:tag name="AS_UNIQUEID" val="483"/>
</p:tagLst>
</file>

<file path=ppt/tags/tag810.xml><?xml version="1.0" encoding="utf-8"?>
<p:tagLst xmlns:p="http://schemas.openxmlformats.org/presentationml/2006/main">
  <p:tag name="AS_UNIQUEID" val="1924"/>
</p:tagLst>
</file>

<file path=ppt/tags/tag811.xml><?xml version="1.0" encoding="utf-8"?>
<p:tagLst xmlns:p="http://schemas.openxmlformats.org/presentationml/2006/main">
  <p:tag name="AS_UNIQUEID" val="1925"/>
</p:tagLst>
</file>

<file path=ppt/tags/tag812.xml><?xml version="1.0" encoding="utf-8"?>
<p:tagLst xmlns:p="http://schemas.openxmlformats.org/presentationml/2006/main">
  <p:tag name="AS_UNIQUEID" val="1926"/>
</p:tagLst>
</file>

<file path=ppt/tags/tag813.xml><?xml version="1.0" encoding="utf-8"?>
<p:tagLst xmlns:p="http://schemas.openxmlformats.org/presentationml/2006/main">
  <p:tag name="AS_UNIQUEID" val="1927"/>
</p:tagLst>
</file>

<file path=ppt/tags/tag814.xml><?xml version="1.0" encoding="utf-8"?>
<p:tagLst xmlns:p="http://schemas.openxmlformats.org/presentationml/2006/main">
  <p:tag name="AS_UNIQUEID" val="1928"/>
</p:tagLst>
</file>

<file path=ppt/tags/tag815.xml><?xml version="1.0" encoding="utf-8"?>
<p:tagLst xmlns:p="http://schemas.openxmlformats.org/presentationml/2006/main">
  <p:tag name="AS_UNIQUEID" val="1929"/>
</p:tagLst>
</file>

<file path=ppt/tags/tag816.xml><?xml version="1.0" encoding="utf-8"?>
<p:tagLst xmlns:p="http://schemas.openxmlformats.org/presentationml/2006/main">
  <p:tag name="AS_UNIQUEID" val="1930"/>
</p:tagLst>
</file>

<file path=ppt/tags/tag817.xml><?xml version="1.0" encoding="utf-8"?>
<p:tagLst xmlns:p="http://schemas.openxmlformats.org/presentationml/2006/main">
  <p:tag name="AS_UNIQUEID" val="1931"/>
</p:tagLst>
</file>

<file path=ppt/tags/tag818.xml><?xml version="1.0" encoding="utf-8"?>
<p:tagLst xmlns:p="http://schemas.openxmlformats.org/presentationml/2006/main">
  <p:tag name="AS_UNIQUEID" val="1932"/>
</p:tagLst>
</file>

<file path=ppt/tags/tag819.xml><?xml version="1.0" encoding="utf-8"?>
<p:tagLst xmlns:p="http://schemas.openxmlformats.org/presentationml/2006/main">
  <p:tag name="AS_UNIQUEID" val="1933"/>
</p:tagLst>
</file>

<file path=ppt/tags/tag82.xml><?xml version="1.0" encoding="utf-8"?>
<p:tagLst xmlns:p="http://schemas.openxmlformats.org/presentationml/2006/main">
  <p:tag name="AS_UNIQUEID" val="484"/>
</p:tagLst>
</file>

<file path=ppt/tags/tag820.xml><?xml version="1.0" encoding="utf-8"?>
<p:tagLst xmlns:p="http://schemas.openxmlformats.org/presentationml/2006/main">
  <p:tag name="AS_UNIQUEID" val="1934"/>
</p:tagLst>
</file>

<file path=ppt/tags/tag821.xml><?xml version="1.0" encoding="utf-8"?>
<p:tagLst xmlns:p="http://schemas.openxmlformats.org/presentationml/2006/main">
  <p:tag name="AS_UNIQUEID" val="1935"/>
</p:tagLst>
</file>

<file path=ppt/tags/tag822.xml><?xml version="1.0" encoding="utf-8"?>
<p:tagLst xmlns:p="http://schemas.openxmlformats.org/presentationml/2006/main">
  <p:tag name="AS_UNIQUEID" val="1936"/>
</p:tagLst>
</file>

<file path=ppt/tags/tag823.xml><?xml version="1.0" encoding="utf-8"?>
<p:tagLst xmlns:p="http://schemas.openxmlformats.org/presentationml/2006/main">
  <p:tag name="AS_UNIQUEID" val="1937"/>
</p:tagLst>
</file>

<file path=ppt/tags/tag824.xml><?xml version="1.0" encoding="utf-8"?>
<p:tagLst xmlns:p="http://schemas.openxmlformats.org/presentationml/2006/main">
  <p:tag name="AS_UNIQUEID" val="1938"/>
</p:tagLst>
</file>

<file path=ppt/tags/tag825.xml><?xml version="1.0" encoding="utf-8"?>
<p:tagLst xmlns:p="http://schemas.openxmlformats.org/presentationml/2006/main">
  <p:tag name="AS_UNIQUEID" val="1939"/>
</p:tagLst>
</file>

<file path=ppt/tags/tag826.xml><?xml version="1.0" encoding="utf-8"?>
<p:tagLst xmlns:p="http://schemas.openxmlformats.org/presentationml/2006/main">
  <p:tag name="AS_UNIQUEID" val="1940"/>
</p:tagLst>
</file>

<file path=ppt/tags/tag827.xml><?xml version="1.0" encoding="utf-8"?>
<p:tagLst xmlns:p="http://schemas.openxmlformats.org/presentationml/2006/main">
  <p:tag name="AS_UNIQUEID" val="1941"/>
</p:tagLst>
</file>

<file path=ppt/tags/tag828.xml><?xml version="1.0" encoding="utf-8"?>
<p:tagLst xmlns:p="http://schemas.openxmlformats.org/presentationml/2006/main">
  <p:tag name="AS_UNIQUEID" val="1942"/>
</p:tagLst>
</file>

<file path=ppt/tags/tag829.xml><?xml version="1.0" encoding="utf-8"?>
<p:tagLst xmlns:p="http://schemas.openxmlformats.org/presentationml/2006/main">
  <p:tag name="AS_UNIQUEID" val="1943"/>
</p:tagLst>
</file>

<file path=ppt/tags/tag83.xml><?xml version="1.0" encoding="utf-8"?>
<p:tagLst xmlns:p="http://schemas.openxmlformats.org/presentationml/2006/main">
  <p:tag name="AS_UNIQUEID" val="485"/>
</p:tagLst>
</file>

<file path=ppt/tags/tag830.xml><?xml version="1.0" encoding="utf-8"?>
<p:tagLst xmlns:p="http://schemas.openxmlformats.org/presentationml/2006/main">
  <p:tag name="AS_UNIQUEID" val="1944"/>
</p:tagLst>
</file>

<file path=ppt/tags/tag831.xml><?xml version="1.0" encoding="utf-8"?>
<p:tagLst xmlns:p="http://schemas.openxmlformats.org/presentationml/2006/main">
  <p:tag name="AS_UNIQUEID" val="1945"/>
</p:tagLst>
</file>

<file path=ppt/tags/tag832.xml><?xml version="1.0" encoding="utf-8"?>
<p:tagLst xmlns:p="http://schemas.openxmlformats.org/presentationml/2006/main">
  <p:tag name="AS_UNIQUEID" val="1946"/>
</p:tagLst>
</file>

<file path=ppt/tags/tag833.xml><?xml version="1.0" encoding="utf-8"?>
<p:tagLst xmlns:p="http://schemas.openxmlformats.org/presentationml/2006/main">
  <p:tag name="AS_UNIQUEID" val="1947"/>
</p:tagLst>
</file>

<file path=ppt/tags/tag834.xml><?xml version="1.0" encoding="utf-8"?>
<p:tagLst xmlns:p="http://schemas.openxmlformats.org/presentationml/2006/main">
  <p:tag name="AS_UNIQUEID" val="1948"/>
</p:tagLst>
</file>

<file path=ppt/tags/tag835.xml><?xml version="1.0" encoding="utf-8"?>
<p:tagLst xmlns:p="http://schemas.openxmlformats.org/presentationml/2006/main">
  <p:tag name="AS_UNIQUEID" val="1949"/>
</p:tagLst>
</file>

<file path=ppt/tags/tag836.xml><?xml version="1.0" encoding="utf-8"?>
<p:tagLst xmlns:p="http://schemas.openxmlformats.org/presentationml/2006/main">
  <p:tag name="AS_UNIQUEID" val="1950"/>
</p:tagLst>
</file>

<file path=ppt/tags/tag837.xml><?xml version="1.0" encoding="utf-8"?>
<p:tagLst xmlns:p="http://schemas.openxmlformats.org/presentationml/2006/main">
  <p:tag name="AS_UNIQUEID" val="1951"/>
</p:tagLst>
</file>

<file path=ppt/tags/tag838.xml><?xml version="1.0" encoding="utf-8"?>
<p:tagLst xmlns:p="http://schemas.openxmlformats.org/presentationml/2006/main">
  <p:tag name="AS_UNIQUEID" val="1952"/>
</p:tagLst>
</file>

<file path=ppt/tags/tag839.xml><?xml version="1.0" encoding="utf-8"?>
<p:tagLst xmlns:p="http://schemas.openxmlformats.org/presentationml/2006/main">
  <p:tag name="AS_UNIQUEID" val="1953"/>
</p:tagLst>
</file>

<file path=ppt/tags/tag84.xml><?xml version="1.0" encoding="utf-8"?>
<p:tagLst xmlns:p="http://schemas.openxmlformats.org/presentationml/2006/main">
  <p:tag name="AS_UNIQUEID" val="1255"/>
</p:tagLst>
</file>

<file path=ppt/tags/tag840.xml><?xml version="1.0" encoding="utf-8"?>
<p:tagLst xmlns:p="http://schemas.openxmlformats.org/presentationml/2006/main">
  <p:tag name="AS_UNIQUEID" val="1954"/>
</p:tagLst>
</file>

<file path=ppt/tags/tag841.xml><?xml version="1.0" encoding="utf-8"?>
<p:tagLst xmlns:p="http://schemas.openxmlformats.org/presentationml/2006/main">
  <p:tag name="AS_UNIQUEID" val="1955"/>
</p:tagLst>
</file>

<file path=ppt/tags/tag842.xml><?xml version="1.0" encoding="utf-8"?>
<p:tagLst xmlns:p="http://schemas.openxmlformats.org/presentationml/2006/main">
  <p:tag name="AS_UNIQUEID" val="1956"/>
</p:tagLst>
</file>

<file path=ppt/tags/tag843.xml><?xml version="1.0" encoding="utf-8"?>
<p:tagLst xmlns:p="http://schemas.openxmlformats.org/presentationml/2006/main">
  <p:tag name="AS_UNIQUEID" val="1957"/>
</p:tagLst>
</file>

<file path=ppt/tags/tag844.xml><?xml version="1.0" encoding="utf-8"?>
<p:tagLst xmlns:p="http://schemas.openxmlformats.org/presentationml/2006/main">
  <p:tag name="AS_UNIQUEID" val="1958"/>
</p:tagLst>
</file>

<file path=ppt/tags/tag845.xml><?xml version="1.0" encoding="utf-8"?>
<p:tagLst xmlns:p="http://schemas.openxmlformats.org/presentationml/2006/main">
  <p:tag name="AS_UNIQUEID" val="1959"/>
</p:tagLst>
</file>

<file path=ppt/tags/tag846.xml><?xml version="1.0" encoding="utf-8"?>
<p:tagLst xmlns:p="http://schemas.openxmlformats.org/presentationml/2006/main">
  <p:tag name="AS_UNIQUEID" val="1960"/>
</p:tagLst>
</file>

<file path=ppt/tags/tag847.xml><?xml version="1.0" encoding="utf-8"?>
<p:tagLst xmlns:p="http://schemas.openxmlformats.org/presentationml/2006/main">
  <p:tag name="AS_UNIQUEID" val="1961"/>
</p:tagLst>
</file>

<file path=ppt/tags/tag848.xml><?xml version="1.0" encoding="utf-8"?>
<p:tagLst xmlns:p="http://schemas.openxmlformats.org/presentationml/2006/main">
  <p:tag name="AS_UNIQUEID" val="1962"/>
</p:tagLst>
</file>

<file path=ppt/tags/tag849.xml><?xml version="1.0" encoding="utf-8"?>
<p:tagLst xmlns:p="http://schemas.openxmlformats.org/presentationml/2006/main">
  <p:tag name="AS_UNIQUEID" val="1963"/>
</p:tagLst>
</file>

<file path=ppt/tags/tag85.xml><?xml version="1.0" encoding="utf-8"?>
<p:tagLst xmlns:p="http://schemas.openxmlformats.org/presentationml/2006/main">
  <p:tag name="AS_UNIQUEID" val="487"/>
</p:tagLst>
</file>

<file path=ppt/tags/tag850.xml><?xml version="1.0" encoding="utf-8"?>
<p:tagLst xmlns:p="http://schemas.openxmlformats.org/presentationml/2006/main">
  <p:tag name="AS_UNIQUEID" val="1964"/>
</p:tagLst>
</file>

<file path=ppt/tags/tag851.xml><?xml version="1.0" encoding="utf-8"?>
<p:tagLst xmlns:p="http://schemas.openxmlformats.org/presentationml/2006/main">
  <p:tag name="AS_UNIQUEID" val="1965"/>
</p:tagLst>
</file>

<file path=ppt/tags/tag852.xml><?xml version="1.0" encoding="utf-8"?>
<p:tagLst xmlns:p="http://schemas.openxmlformats.org/presentationml/2006/main">
  <p:tag name="AS_UNIQUEID" val="1966"/>
</p:tagLst>
</file>

<file path=ppt/tags/tag853.xml><?xml version="1.0" encoding="utf-8"?>
<p:tagLst xmlns:p="http://schemas.openxmlformats.org/presentationml/2006/main">
  <p:tag name="AS_UNIQUEID" val="1967"/>
</p:tagLst>
</file>

<file path=ppt/tags/tag854.xml><?xml version="1.0" encoding="utf-8"?>
<p:tagLst xmlns:p="http://schemas.openxmlformats.org/presentationml/2006/main">
  <p:tag name="AS_UNIQUEID" val="1968"/>
</p:tagLst>
</file>

<file path=ppt/tags/tag855.xml><?xml version="1.0" encoding="utf-8"?>
<p:tagLst xmlns:p="http://schemas.openxmlformats.org/presentationml/2006/main">
  <p:tag name="AS_UNIQUEID" val="1969"/>
</p:tagLst>
</file>

<file path=ppt/tags/tag856.xml><?xml version="1.0" encoding="utf-8"?>
<p:tagLst xmlns:p="http://schemas.openxmlformats.org/presentationml/2006/main">
  <p:tag name="AS_UNIQUEID" val="1970"/>
</p:tagLst>
</file>

<file path=ppt/tags/tag857.xml><?xml version="1.0" encoding="utf-8"?>
<p:tagLst xmlns:p="http://schemas.openxmlformats.org/presentationml/2006/main">
  <p:tag name="AS_UNIQUEID" val="1971"/>
</p:tagLst>
</file>

<file path=ppt/tags/tag858.xml><?xml version="1.0" encoding="utf-8"?>
<p:tagLst xmlns:p="http://schemas.openxmlformats.org/presentationml/2006/main">
  <p:tag name="AS_UNIQUEID" val="1972"/>
</p:tagLst>
</file>

<file path=ppt/tags/tag859.xml><?xml version="1.0" encoding="utf-8"?>
<p:tagLst xmlns:p="http://schemas.openxmlformats.org/presentationml/2006/main">
  <p:tag name="AS_UNIQUEID" val="1973"/>
</p:tagLst>
</file>

<file path=ppt/tags/tag86.xml><?xml version="1.0" encoding="utf-8"?>
<p:tagLst xmlns:p="http://schemas.openxmlformats.org/presentationml/2006/main">
  <p:tag name="AS_UNIQUEID" val="488"/>
</p:tagLst>
</file>

<file path=ppt/tags/tag860.xml><?xml version="1.0" encoding="utf-8"?>
<p:tagLst xmlns:p="http://schemas.openxmlformats.org/presentationml/2006/main">
  <p:tag name="AS_UNIQUEID" val="1974"/>
</p:tagLst>
</file>

<file path=ppt/tags/tag861.xml><?xml version="1.0" encoding="utf-8"?>
<p:tagLst xmlns:p="http://schemas.openxmlformats.org/presentationml/2006/main">
  <p:tag name="AS_UNIQUEID" val="1975"/>
</p:tagLst>
</file>

<file path=ppt/tags/tag862.xml><?xml version="1.0" encoding="utf-8"?>
<p:tagLst xmlns:p="http://schemas.openxmlformats.org/presentationml/2006/main">
  <p:tag name="AS_UNIQUEID" val="1976"/>
</p:tagLst>
</file>

<file path=ppt/tags/tag863.xml><?xml version="1.0" encoding="utf-8"?>
<p:tagLst xmlns:p="http://schemas.openxmlformats.org/presentationml/2006/main">
  <p:tag name="AS_UNIQUEID" val="1977"/>
</p:tagLst>
</file>

<file path=ppt/tags/tag864.xml><?xml version="1.0" encoding="utf-8"?>
<p:tagLst xmlns:p="http://schemas.openxmlformats.org/presentationml/2006/main">
  <p:tag name="AS_UNIQUEID" val="1978"/>
</p:tagLst>
</file>

<file path=ppt/tags/tag865.xml><?xml version="1.0" encoding="utf-8"?>
<p:tagLst xmlns:p="http://schemas.openxmlformats.org/presentationml/2006/main">
  <p:tag name="AS_UNIQUEID" val="1979"/>
</p:tagLst>
</file>

<file path=ppt/tags/tag866.xml><?xml version="1.0" encoding="utf-8"?>
<p:tagLst xmlns:p="http://schemas.openxmlformats.org/presentationml/2006/main">
  <p:tag name="AS_UNIQUEID" val="1980"/>
</p:tagLst>
</file>

<file path=ppt/tags/tag867.xml><?xml version="1.0" encoding="utf-8"?>
<p:tagLst xmlns:p="http://schemas.openxmlformats.org/presentationml/2006/main">
  <p:tag name="AS_UNIQUEID" val="1981"/>
</p:tagLst>
</file>

<file path=ppt/tags/tag868.xml><?xml version="1.0" encoding="utf-8"?>
<p:tagLst xmlns:p="http://schemas.openxmlformats.org/presentationml/2006/main">
  <p:tag name="AS_UNIQUEID" val="1982"/>
</p:tagLst>
</file>

<file path=ppt/tags/tag869.xml><?xml version="1.0" encoding="utf-8"?>
<p:tagLst xmlns:p="http://schemas.openxmlformats.org/presentationml/2006/main">
  <p:tag name="AS_UNIQUEID" val="1983"/>
</p:tagLst>
</file>

<file path=ppt/tags/tag87.xml><?xml version="1.0" encoding="utf-8"?>
<p:tagLst xmlns:p="http://schemas.openxmlformats.org/presentationml/2006/main">
  <p:tag name="AS_UNIQUEID" val="1256"/>
</p:tagLst>
</file>

<file path=ppt/tags/tag870.xml><?xml version="1.0" encoding="utf-8"?>
<p:tagLst xmlns:p="http://schemas.openxmlformats.org/presentationml/2006/main">
  <p:tag name="AS_UNIQUEID" val="1984"/>
</p:tagLst>
</file>

<file path=ppt/tags/tag871.xml><?xml version="1.0" encoding="utf-8"?>
<p:tagLst xmlns:p="http://schemas.openxmlformats.org/presentationml/2006/main">
  <p:tag name="AS_UNIQUEID" val="1985"/>
</p:tagLst>
</file>

<file path=ppt/tags/tag872.xml><?xml version="1.0" encoding="utf-8"?>
<p:tagLst xmlns:p="http://schemas.openxmlformats.org/presentationml/2006/main">
  <p:tag name="AS_UNIQUEID" val="1986"/>
</p:tagLst>
</file>

<file path=ppt/tags/tag873.xml><?xml version="1.0" encoding="utf-8"?>
<p:tagLst xmlns:p="http://schemas.openxmlformats.org/presentationml/2006/main">
  <p:tag name="AS_UNIQUEID" val="1987"/>
</p:tagLst>
</file>

<file path=ppt/tags/tag874.xml><?xml version="1.0" encoding="utf-8"?>
<p:tagLst xmlns:p="http://schemas.openxmlformats.org/presentationml/2006/main">
  <p:tag name="AS_UNIQUEID" val="1988"/>
</p:tagLst>
</file>

<file path=ppt/tags/tag875.xml><?xml version="1.0" encoding="utf-8"?>
<p:tagLst xmlns:p="http://schemas.openxmlformats.org/presentationml/2006/main">
  <p:tag name="AS_UNIQUEID" val="1989"/>
</p:tagLst>
</file>

<file path=ppt/tags/tag876.xml><?xml version="1.0" encoding="utf-8"?>
<p:tagLst xmlns:p="http://schemas.openxmlformats.org/presentationml/2006/main">
  <p:tag name="AS_UNIQUEID" val="1990"/>
</p:tagLst>
</file>

<file path=ppt/tags/tag877.xml><?xml version="1.0" encoding="utf-8"?>
<p:tagLst xmlns:p="http://schemas.openxmlformats.org/presentationml/2006/main">
  <p:tag name="AS_UNIQUEID" val="1991"/>
</p:tagLst>
</file>

<file path=ppt/tags/tag878.xml><?xml version="1.0" encoding="utf-8"?>
<p:tagLst xmlns:p="http://schemas.openxmlformats.org/presentationml/2006/main">
  <p:tag name="AS_UNIQUEID" val="1992"/>
</p:tagLst>
</file>

<file path=ppt/tags/tag879.xml><?xml version="1.0" encoding="utf-8"?>
<p:tagLst xmlns:p="http://schemas.openxmlformats.org/presentationml/2006/main">
  <p:tag name="AS_UNIQUEID" val="1993"/>
</p:tagLst>
</file>

<file path=ppt/tags/tag88.xml><?xml version="1.0" encoding="utf-8"?>
<p:tagLst xmlns:p="http://schemas.openxmlformats.org/presentationml/2006/main">
  <p:tag name="AS_UNIQUEID" val="755"/>
</p:tagLst>
</file>

<file path=ppt/tags/tag880.xml><?xml version="1.0" encoding="utf-8"?>
<p:tagLst xmlns:p="http://schemas.openxmlformats.org/presentationml/2006/main">
  <p:tag name="AS_UNIQUEID" val="1994"/>
</p:tagLst>
</file>

<file path=ppt/tags/tag881.xml><?xml version="1.0" encoding="utf-8"?>
<p:tagLst xmlns:p="http://schemas.openxmlformats.org/presentationml/2006/main">
  <p:tag name="AS_UNIQUEID" val="1995"/>
</p:tagLst>
</file>

<file path=ppt/tags/tag882.xml><?xml version="1.0" encoding="utf-8"?>
<p:tagLst xmlns:p="http://schemas.openxmlformats.org/presentationml/2006/main">
  <p:tag name="AS_UNIQUEID" val="1996"/>
</p:tagLst>
</file>

<file path=ppt/tags/tag883.xml><?xml version="1.0" encoding="utf-8"?>
<p:tagLst xmlns:p="http://schemas.openxmlformats.org/presentationml/2006/main">
  <p:tag name="AS_UNIQUEID" val="1997"/>
</p:tagLst>
</file>

<file path=ppt/tags/tag884.xml><?xml version="1.0" encoding="utf-8"?>
<p:tagLst xmlns:p="http://schemas.openxmlformats.org/presentationml/2006/main">
  <p:tag name="AS_UNIQUEID" val="1998"/>
</p:tagLst>
</file>

<file path=ppt/tags/tag885.xml><?xml version="1.0" encoding="utf-8"?>
<p:tagLst xmlns:p="http://schemas.openxmlformats.org/presentationml/2006/main">
  <p:tag name="AS_UNIQUEID" val="1999"/>
</p:tagLst>
</file>

<file path=ppt/tags/tag886.xml><?xml version="1.0" encoding="utf-8"?>
<p:tagLst xmlns:p="http://schemas.openxmlformats.org/presentationml/2006/main">
  <p:tag name="AS_UNIQUEID" val="2000"/>
</p:tagLst>
</file>

<file path=ppt/tags/tag887.xml><?xml version="1.0" encoding="utf-8"?>
<p:tagLst xmlns:p="http://schemas.openxmlformats.org/presentationml/2006/main">
  <p:tag name="AS_UNIQUEID" val="2001"/>
</p:tagLst>
</file>

<file path=ppt/tags/tag888.xml><?xml version="1.0" encoding="utf-8"?>
<p:tagLst xmlns:p="http://schemas.openxmlformats.org/presentationml/2006/main">
  <p:tag name="AS_UNIQUEID" val="2002"/>
</p:tagLst>
</file>

<file path=ppt/tags/tag889.xml><?xml version="1.0" encoding="utf-8"?>
<p:tagLst xmlns:p="http://schemas.openxmlformats.org/presentationml/2006/main">
  <p:tag name="AS_UNIQUEID" val="2003"/>
</p:tagLst>
</file>

<file path=ppt/tags/tag89.xml><?xml version="1.0" encoding="utf-8"?>
<p:tagLst xmlns:p="http://schemas.openxmlformats.org/presentationml/2006/main">
  <p:tag name="AS_UNIQUEID" val="502"/>
</p:tagLst>
</file>

<file path=ppt/tags/tag890.xml><?xml version="1.0" encoding="utf-8"?>
<p:tagLst xmlns:p="http://schemas.openxmlformats.org/presentationml/2006/main">
  <p:tag name="AS_UNIQUEID" val="2004"/>
</p:tagLst>
</file>

<file path=ppt/tags/tag891.xml><?xml version="1.0" encoding="utf-8"?>
<p:tagLst xmlns:p="http://schemas.openxmlformats.org/presentationml/2006/main">
  <p:tag name="AS_UNIQUEID" val="2005"/>
</p:tagLst>
</file>

<file path=ppt/tags/tag892.xml><?xml version="1.0" encoding="utf-8"?>
<p:tagLst xmlns:p="http://schemas.openxmlformats.org/presentationml/2006/main">
  <p:tag name="AS_UNIQUEID" val="2006"/>
</p:tagLst>
</file>

<file path=ppt/tags/tag893.xml><?xml version="1.0" encoding="utf-8"?>
<p:tagLst xmlns:p="http://schemas.openxmlformats.org/presentationml/2006/main">
  <p:tag name="AS_UNIQUEID" val="2007"/>
</p:tagLst>
</file>

<file path=ppt/tags/tag894.xml><?xml version="1.0" encoding="utf-8"?>
<p:tagLst xmlns:p="http://schemas.openxmlformats.org/presentationml/2006/main">
  <p:tag name="AS_UNIQUEID" val="2008"/>
</p:tagLst>
</file>

<file path=ppt/tags/tag895.xml><?xml version="1.0" encoding="utf-8"?>
<p:tagLst xmlns:p="http://schemas.openxmlformats.org/presentationml/2006/main">
  <p:tag name="AS_UNIQUEID" val="2009"/>
</p:tagLst>
</file>

<file path=ppt/tags/tag896.xml><?xml version="1.0" encoding="utf-8"?>
<p:tagLst xmlns:p="http://schemas.openxmlformats.org/presentationml/2006/main">
  <p:tag name="AS_UNIQUEID" val="2010"/>
</p:tagLst>
</file>

<file path=ppt/tags/tag897.xml><?xml version="1.0" encoding="utf-8"?>
<p:tagLst xmlns:p="http://schemas.openxmlformats.org/presentationml/2006/main">
  <p:tag name="AS_UNIQUEID" val="2011"/>
</p:tagLst>
</file>

<file path=ppt/tags/tag898.xml><?xml version="1.0" encoding="utf-8"?>
<p:tagLst xmlns:p="http://schemas.openxmlformats.org/presentationml/2006/main">
  <p:tag name="AS_UNIQUEID" val="2012"/>
</p:tagLst>
</file>

<file path=ppt/tags/tag899.xml><?xml version="1.0" encoding="utf-8"?>
<p:tagLst xmlns:p="http://schemas.openxmlformats.org/presentationml/2006/main">
  <p:tag name="AS_UNIQUEID" val="2013"/>
</p:tagLst>
</file>

<file path=ppt/tags/tag9.xml><?xml version="1.0" encoding="utf-8"?>
<p:tagLst xmlns:p="http://schemas.openxmlformats.org/presentationml/2006/main">
  <p:tag name="AS_UNIQUEID" val="1192"/>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0.xml><?xml version="1.0" encoding="utf-8"?>
<p:tagLst xmlns:p="http://schemas.openxmlformats.org/presentationml/2006/main">
  <p:tag name="AS_UNIQUEID" val="517"/>
</p:tagLst>
</file>

<file path=ppt/tags/tag900.xml><?xml version="1.0" encoding="utf-8"?>
<p:tagLst xmlns:p="http://schemas.openxmlformats.org/presentationml/2006/main">
  <p:tag name="AS_UNIQUEID" val="2014"/>
</p:tagLst>
</file>

<file path=ppt/tags/tag901.xml><?xml version="1.0" encoding="utf-8"?>
<p:tagLst xmlns:p="http://schemas.openxmlformats.org/presentationml/2006/main">
  <p:tag name="AS_UNIQUEID" val="2015"/>
</p:tagLst>
</file>

<file path=ppt/tags/tag902.xml><?xml version="1.0" encoding="utf-8"?>
<p:tagLst xmlns:p="http://schemas.openxmlformats.org/presentationml/2006/main">
  <p:tag name="AS_UNIQUEID" val="2016"/>
</p:tagLst>
</file>

<file path=ppt/tags/tag903.xml><?xml version="1.0" encoding="utf-8"?>
<p:tagLst xmlns:p="http://schemas.openxmlformats.org/presentationml/2006/main">
  <p:tag name="AS_UNIQUEID" val="2017"/>
</p:tagLst>
</file>

<file path=ppt/tags/tag904.xml><?xml version="1.0" encoding="utf-8"?>
<p:tagLst xmlns:p="http://schemas.openxmlformats.org/presentationml/2006/main">
  <p:tag name="AS_UNIQUEID" val="2018"/>
</p:tagLst>
</file>

<file path=ppt/tags/tag905.xml><?xml version="1.0" encoding="utf-8"?>
<p:tagLst xmlns:p="http://schemas.openxmlformats.org/presentationml/2006/main">
  <p:tag name="AS_UNIQUEID" val="2019"/>
</p:tagLst>
</file>

<file path=ppt/tags/tag906.xml><?xml version="1.0" encoding="utf-8"?>
<p:tagLst xmlns:p="http://schemas.openxmlformats.org/presentationml/2006/main">
  <p:tag name="AS_UNIQUEID" val="2020"/>
</p:tagLst>
</file>

<file path=ppt/tags/tag907.xml><?xml version="1.0" encoding="utf-8"?>
<p:tagLst xmlns:p="http://schemas.openxmlformats.org/presentationml/2006/main">
  <p:tag name="AS_UNIQUEID" val="2021"/>
</p:tagLst>
</file>

<file path=ppt/tags/tag908.xml><?xml version="1.0" encoding="utf-8"?>
<p:tagLst xmlns:p="http://schemas.openxmlformats.org/presentationml/2006/main">
  <p:tag name="AS_UNIQUEID" val="2022"/>
</p:tagLst>
</file>

<file path=ppt/tags/tag909.xml><?xml version="1.0" encoding="utf-8"?>
<p:tagLst xmlns:p="http://schemas.openxmlformats.org/presentationml/2006/main">
  <p:tag name="AS_UNIQUEID" val="2023"/>
</p:tagLst>
</file>

<file path=ppt/tags/tag91.xml><?xml version="1.0" encoding="utf-8"?>
<p:tagLst xmlns:p="http://schemas.openxmlformats.org/presentationml/2006/main">
  <p:tag name="AS_UNIQUEID" val="756"/>
</p:tagLst>
</file>

<file path=ppt/tags/tag910.xml><?xml version="1.0" encoding="utf-8"?>
<p:tagLst xmlns:p="http://schemas.openxmlformats.org/presentationml/2006/main">
  <p:tag name="AS_UNIQUEID" val="2024"/>
</p:tagLst>
</file>

<file path=ppt/tags/tag911.xml><?xml version="1.0" encoding="utf-8"?>
<p:tagLst xmlns:p="http://schemas.openxmlformats.org/presentationml/2006/main">
  <p:tag name="AS_UNIQUEID" val="2025"/>
</p:tagLst>
</file>

<file path=ppt/tags/tag912.xml><?xml version="1.0" encoding="utf-8"?>
<p:tagLst xmlns:p="http://schemas.openxmlformats.org/presentationml/2006/main">
  <p:tag name="AS_UNIQUEID" val="2026"/>
</p:tagLst>
</file>

<file path=ppt/tags/tag913.xml><?xml version="1.0" encoding="utf-8"?>
<p:tagLst xmlns:p="http://schemas.openxmlformats.org/presentationml/2006/main">
  <p:tag name="AS_UNIQUEID" val="2027"/>
</p:tagLst>
</file>

<file path=ppt/tags/tag914.xml><?xml version="1.0" encoding="utf-8"?>
<p:tagLst xmlns:p="http://schemas.openxmlformats.org/presentationml/2006/main">
  <p:tag name="AS_UNIQUEID" val="2028"/>
</p:tagLst>
</file>

<file path=ppt/tags/tag915.xml><?xml version="1.0" encoding="utf-8"?>
<p:tagLst xmlns:p="http://schemas.openxmlformats.org/presentationml/2006/main">
  <p:tag name="AS_UNIQUEID" val="2029"/>
</p:tagLst>
</file>

<file path=ppt/tags/tag916.xml><?xml version="1.0" encoding="utf-8"?>
<p:tagLst xmlns:p="http://schemas.openxmlformats.org/presentationml/2006/main">
  <p:tag name="AS_UNIQUEID" val="2030"/>
</p:tagLst>
</file>

<file path=ppt/tags/tag917.xml><?xml version="1.0" encoding="utf-8"?>
<p:tagLst xmlns:p="http://schemas.openxmlformats.org/presentationml/2006/main">
  <p:tag name="AS_UNIQUEID" val="2031"/>
</p:tagLst>
</file>

<file path=ppt/tags/tag918.xml><?xml version="1.0" encoding="utf-8"?>
<p:tagLst xmlns:p="http://schemas.openxmlformats.org/presentationml/2006/main">
  <p:tag name="AS_UNIQUEID" val="2032"/>
</p:tagLst>
</file>

<file path=ppt/tags/tag919.xml><?xml version="1.0" encoding="utf-8"?>
<p:tagLst xmlns:p="http://schemas.openxmlformats.org/presentationml/2006/main">
  <p:tag name="AS_UNIQUEID" val="2033"/>
</p:tagLst>
</file>

<file path=ppt/tags/tag92.xml><?xml version="1.0" encoding="utf-8"?>
<p:tagLst xmlns:p="http://schemas.openxmlformats.org/presentationml/2006/main">
  <p:tag name="AS_UNIQUEID" val="498"/>
</p:tagLst>
</file>

<file path=ppt/tags/tag920.xml><?xml version="1.0" encoding="utf-8"?>
<p:tagLst xmlns:p="http://schemas.openxmlformats.org/presentationml/2006/main">
  <p:tag name="AS_UNIQUEID" val="2034"/>
</p:tagLst>
</file>

<file path=ppt/tags/tag921.xml><?xml version="1.0" encoding="utf-8"?>
<p:tagLst xmlns:p="http://schemas.openxmlformats.org/presentationml/2006/main">
  <p:tag name="AS_UNIQUEID" val="2035"/>
</p:tagLst>
</file>

<file path=ppt/tags/tag922.xml><?xml version="1.0" encoding="utf-8"?>
<p:tagLst xmlns:p="http://schemas.openxmlformats.org/presentationml/2006/main">
  <p:tag name="AS_UNIQUEID" val="2036"/>
</p:tagLst>
</file>

<file path=ppt/tags/tag923.xml><?xml version="1.0" encoding="utf-8"?>
<p:tagLst xmlns:p="http://schemas.openxmlformats.org/presentationml/2006/main">
  <p:tag name="AS_UNIQUEID" val="2037"/>
</p:tagLst>
</file>

<file path=ppt/tags/tag924.xml><?xml version="1.0" encoding="utf-8"?>
<p:tagLst xmlns:p="http://schemas.openxmlformats.org/presentationml/2006/main">
  <p:tag name="AS_UNIQUEID" val="2038"/>
</p:tagLst>
</file>

<file path=ppt/tags/tag925.xml><?xml version="1.0" encoding="utf-8"?>
<p:tagLst xmlns:p="http://schemas.openxmlformats.org/presentationml/2006/main">
  <p:tag name="AS_UNIQUEID" val="2039"/>
</p:tagLst>
</file>

<file path=ppt/tags/tag926.xml><?xml version="1.0" encoding="utf-8"?>
<p:tagLst xmlns:p="http://schemas.openxmlformats.org/presentationml/2006/main">
  <p:tag name="AS_UNIQUEID" val="2040"/>
</p:tagLst>
</file>

<file path=ppt/tags/tag927.xml><?xml version="1.0" encoding="utf-8"?>
<p:tagLst xmlns:p="http://schemas.openxmlformats.org/presentationml/2006/main">
  <p:tag name="AS_UNIQUEID" val="2041"/>
</p:tagLst>
</file>

<file path=ppt/tags/tag928.xml><?xml version="1.0" encoding="utf-8"?>
<p:tagLst xmlns:p="http://schemas.openxmlformats.org/presentationml/2006/main">
  <p:tag name="AS_UNIQUEID" val="2042"/>
</p:tagLst>
</file>

<file path=ppt/tags/tag929.xml><?xml version="1.0" encoding="utf-8"?>
<p:tagLst xmlns:p="http://schemas.openxmlformats.org/presentationml/2006/main">
  <p:tag name="AS_UNIQUEID" val="2043"/>
</p:tagLst>
</file>

<file path=ppt/tags/tag93.xml><?xml version="1.0" encoding="utf-8"?>
<p:tagLst xmlns:p="http://schemas.openxmlformats.org/presentationml/2006/main">
  <p:tag name="AS_UNIQUEID" val="743"/>
</p:tagLst>
</file>

<file path=ppt/tags/tag930.xml><?xml version="1.0" encoding="utf-8"?>
<p:tagLst xmlns:p="http://schemas.openxmlformats.org/presentationml/2006/main">
  <p:tag name="AS_UNIQUEID" val="2044"/>
</p:tagLst>
</file>

<file path=ppt/tags/tag931.xml><?xml version="1.0" encoding="utf-8"?>
<p:tagLst xmlns:p="http://schemas.openxmlformats.org/presentationml/2006/main">
  <p:tag name="AS_UNIQUEID" val="2045"/>
</p:tagLst>
</file>

<file path=ppt/tags/tag932.xml><?xml version="1.0" encoding="utf-8"?>
<p:tagLst xmlns:p="http://schemas.openxmlformats.org/presentationml/2006/main">
  <p:tag name="AS_UNIQUEID" val="2046"/>
</p:tagLst>
</file>

<file path=ppt/tags/tag933.xml><?xml version="1.0" encoding="utf-8"?>
<p:tagLst xmlns:p="http://schemas.openxmlformats.org/presentationml/2006/main">
  <p:tag name="AS_UNIQUEID" val="2047"/>
</p:tagLst>
</file>

<file path=ppt/tags/tag934.xml><?xml version="1.0" encoding="utf-8"?>
<p:tagLst xmlns:p="http://schemas.openxmlformats.org/presentationml/2006/main">
  <p:tag name="AS_UNIQUEID" val="2048"/>
</p:tagLst>
</file>

<file path=ppt/tags/tag935.xml><?xml version="1.0" encoding="utf-8"?>
<p:tagLst xmlns:p="http://schemas.openxmlformats.org/presentationml/2006/main">
  <p:tag name="AS_UNIQUEID" val="2049"/>
</p:tagLst>
</file>

<file path=ppt/tags/tag936.xml><?xml version="1.0" encoding="utf-8"?>
<p:tagLst xmlns:p="http://schemas.openxmlformats.org/presentationml/2006/main">
  <p:tag name="AS_UNIQUEID" val="2050"/>
</p:tagLst>
</file>

<file path=ppt/tags/tag937.xml><?xml version="1.0" encoding="utf-8"?>
<p:tagLst xmlns:p="http://schemas.openxmlformats.org/presentationml/2006/main">
  <p:tag name="AS_UNIQUEID" val="2051"/>
</p:tagLst>
</file>

<file path=ppt/tags/tag938.xml><?xml version="1.0" encoding="utf-8"?>
<p:tagLst xmlns:p="http://schemas.openxmlformats.org/presentationml/2006/main">
  <p:tag name="AS_UNIQUEID" val="2052"/>
</p:tagLst>
</file>

<file path=ppt/tags/tag939.xml><?xml version="1.0" encoding="utf-8"?>
<p:tagLst xmlns:p="http://schemas.openxmlformats.org/presentationml/2006/main">
  <p:tag name="AS_UNIQUEID" val="2053"/>
</p:tagLst>
</file>

<file path=ppt/tags/tag94.xml><?xml version="1.0" encoding="utf-8"?>
<p:tagLst xmlns:p="http://schemas.openxmlformats.org/presentationml/2006/main">
  <p:tag name="AS_UNIQUEID" val="757"/>
</p:tagLst>
</file>

<file path=ppt/tags/tag940.xml><?xml version="1.0" encoding="utf-8"?>
<p:tagLst xmlns:p="http://schemas.openxmlformats.org/presentationml/2006/main">
  <p:tag name="AS_UNIQUEID" val="2054"/>
</p:tagLst>
</file>

<file path=ppt/tags/tag941.xml><?xml version="1.0" encoding="utf-8"?>
<p:tagLst xmlns:p="http://schemas.openxmlformats.org/presentationml/2006/main">
  <p:tag name="AS_UNIQUEID" val="2055"/>
</p:tagLst>
</file>

<file path=ppt/tags/tag942.xml><?xml version="1.0" encoding="utf-8"?>
<p:tagLst xmlns:p="http://schemas.openxmlformats.org/presentationml/2006/main">
  <p:tag name="AS_UNIQUEID" val="2056"/>
</p:tagLst>
</file>

<file path=ppt/tags/tag943.xml><?xml version="1.0" encoding="utf-8"?>
<p:tagLst xmlns:p="http://schemas.openxmlformats.org/presentationml/2006/main">
  <p:tag name="AS_UNIQUEID" val="2057"/>
</p:tagLst>
</file>

<file path=ppt/tags/tag944.xml><?xml version="1.0" encoding="utf-8"?>
<p:tagLst xmlns:p="http://schemas.openxmlformats.org/presentationml/2006/main">
  <p:tag name="AS_UNIQUEID" val="2058"/>
</p:tagLst>
</file>

<file path=ppt/tags/tag945.xml><?xml version="1.0" encoding="utf-8"?>
<p:tagLst xmlns:p="http://schemas.openxmlformats.org/presentationml/2006/main">
  <p:tag name="AS_UNIQUEID" val="2059"/>
</p:tagLst>
</file>

<file path=ppt/tags/tag946.xml><?xml version="1.0" encoding="utf-8"?>
<p:tagLst xmlns:p="http://schemas.openxmlformats.org/presentationml/2006/main">
  <p:tag name="AS_UNIQUEID" val="2060"/>
</p:tagLst>
</file>

<file path=ppt/tags/tag947.xml><?xml version="1.0" encoding="utf-8"?>
<p:tagLst xmlns:p="http://schemas.openxmlformats.org/presentationml/2006/main">
  <p:tag name="AS_UNIQUEID" val="2061"/>
</p:tagLst>
</file>

<file path=ppt/tags/tag948.xml><?xml version="1.0" encoding="utf-8"?>
<p:tagLst xmlns:p="http://schemas.openxmlformats.org/presentationml/2006/main">
  <p:tag name="AS_UNIQUEID" val="2062"/>
</p:tagLst>
</file>

<file path=ppt/tags/tag949.xml><?xml version="1.0" encoding="utf-8"?>
<p:tagLst xmlns:p="http://schemas.openxmlformats.org/presentationml/2006/main">
  <p:tag name="AS_UNIQUEID" val="2063"/>
</p:tagLst>
</file>

<file path=ppt/tags/tag95.xml><?xml version="1.0" encoding="utf-8"?>
<p:tagLst xmlns:p="http://schemas.openxmlformats.org/presentationml/2006/main">
  <p:tag name="AS_UNIQUEID" val="491"/>
  <p:tag name="KSO_WM_DIAGRAM_VIRTUALLY_FRAME" val="{&quot;height&quot;:377.45236220472447,&quot;left&quot;:394.9966929133858,&quot;top&quot;:138.0355118110236,&quot;width&quot;:404.24787401574815}"/>
</p:tagLst>
</file>

<file path=ppt/tags/tag950.xml><?xml version="1.0" encoding="utf-8"?>
<p:tagLst xmlns:p="http://schemas.openxmlformats.org/presentationml/2006/main">
  <p:tag name="AS_UNIQUEID" val="2064"/>
</p:tagLst>
</file>

<file path=ppt/tags/tag951.xml><?xml version="1.0" encoding="utf-8"?>
<p:tagLst xmlns:p="http://schemas.openxmlformats.org/presentationml/2006/main">
  <p:tag name="AS_UNIQUEID" val="2065"/>
</p:tagLst>
</file>

<file path=ppt/tags/tag952.xml><?xml version="1.0" encoding="utf-8"?>
<p:tagLst xmlns:p="http://schemas.openxmlformats.org/presentationml/2006/main">
  <p:tag name="AS_UNIQUEID" val="2066"/>
</p:tagLst>
</file>

<file path=ppt/tags/tag953.xml><?xml version="1.0" encoding="utf-8"?>
<p:tagLst xmlns:p="http://schemas.openxmlformats.org/presentationml/2006/main">
  <p:tag name="AS_UNIQUEID" val="2067"/>
</p:tagLst>
</file>

<file path=ppt/tags/tag954.xml><?xml version="1.0" encoding="utf-8"?>
<p:tagLst xmlns:p="http://schemas.openxmlformats.org/presentationml/2006/main">
  <p:tag name="AS_UNIQUEID" val="2068"/>
</p:tagLst>
</file>

<file path=ppt/tags/tag955.xml><?xml version="1.0" encoding="utf-8"?>
<p:tagLst xmlns:p="http://schemas.openxmlformats.org/presentationml/2006/main">
  <p:tag name="AS_UNIQUEID" val="2069"/>
</p:tagLst>
</file>

<file path=ppt/tags/tag956.xml><?xml version="1.0" encoding="utf-8"?>
<p:tagLst xmlns:p="http://schemas.openxmlformats.org/presentationml/2006/main">
  <p:tag name="AS_UNIQUEID" val="2070"/>
</p:tagLst>
</file>

<file path=ppt/tags/tag957.xml><?xml version="1.0" encoding="utf-8"?>
<p:tagLst xmlns:p="http://schemas.openxmlformats.org/presentationml/2006/main">
  <p:tag name="AS_UNIQUEID" val="2071"/>
</p:tagLst>
</file>

<file path=ppt/tags/tag958.xml><?xml version="1.0" encoding="utf-8"?>
<p:tagLst xmlns:p="http://schemas.openxmlformats.org/presentationml/2006/main">
  <p:tag name="AS_UNIQUEID" val="2072"/>
</p:tagLst>
</file>

<file path=ppt/tags/tag959.xml><?xml version="1.0" encoding="utf-8"?>
<p:tagLst xmlns:p="http://schemas.openxmlformats.org/presentationml/2006/main">
  <p:tag name="AS_UNIQUEID" val="2073"/>
</p:tagLst>
</file>

<file path=ppt/tags/tag96.xml><?xml version="1.0" encoding="utf-8"?>
<p:tagLst xmlns:p="http://schemas.openxmlformats.org/presentationml/2006/main">
  <p:tag name="AS_UNIQUEID" val="758"/>
</p:tagLst>
</file>

<file path=ppt/tags/tag960.xml><?xml version="1.0" encoding="utf-8"?>
<p:tagLst xmlns:p="http://schemas.openxmlformats.org/presentationml/2006/main">
  <p:tag name="AS_UNIQUEID" val="2074"/>
</p:tagLst>
</file>

<file path=ppt/tags/tag961.xml><?xml version="1.0" encoding="utf-8"?>
<p:tagLst xmlns:p="http://schemas.openxmlformats.org/presentationml/2006/main">
  <p:tag name="AS_UNIQUEID" val="2075"/>
</p:tagLst>
</file>

<file path=ppt/tags/tag962.xml><?xml version="1.0" encoding="utf-8"?>
<p:tagLst xmlns:p="http://schemas.openxmlformats.org/presentationml/2006/main">
  <p:tag name="AS_UNIQUEID" val="2076"/>
</p:tagLst>
</file>

<file path=ppt/tags/tag963.xml><?xml version="1.0" encoding="utf-8"?>
<p:tagLst xmlns:p="http://schemas.openxmlformats.org/presentationml/2006/main">
  <p:tag name="AS_UNIQUEID" val="2077"/>
</p:tagLst>
</file>

<file path=ppt/tags/tag964.xml><?xml version="1.0" encoding="utf-8"?>
<p:tagLst xmlns:p="http://schemas.openxmlformats.org/presentationml/2006/main">
  <p:tag name="AS_UNIQUEID" val="2078"/>
</p:tagLst>
</file>

<file path=ppt/tags/tag965.xml><?xml version="1.0" encoding="utf-8"?>
<p:tagLst xmlns:p="http://schemas.openxmlformats.org/presentationml/2006/main">
  <p:tag name="AS_UNIQUEID" val="2079"/>
</p:tagLst>
</file>

<file path=ppt/tags/tag966.xml><?xml version="1.0" encoding="utf-8"?>
<p:tagLst xmlns:p="http://schemas.openxmlformats.org/presentationml/2006/main">
  <p:tag name="AS_UNIQUEID" val="2080"/>
</p:tagLst>
</file>

<file path=ppt/tags/tag967.xml><?xml version="1.0" encoding="utf-8"?>
<p:tagLst xmlns:p="http://schemas.openxmlformats.org/presentationml/2006/main">
  <p:tag name="AS_UNIQUEID" val="2081"/>
</p:tagLst>
</file>

<file path=ppt/tags/tag968.xml><?xml version="1.0" encoding="utf-8"?>
<p:tagLst xmlns:p="http://schemas.openxmlformats.org/presentationml/2006/main">
  <p:tag name="AS_UNIQUEID" val="2082"/>
</p:tagLst>
</file>

<file path=ppt/tags/tag969.xml><?xml version="1.0" encoding="utf-8"?>
<p:tagLst xmlns:p="http://schemas.openxmlformats.org/presentationml/2006/main">
  <p:tag name="AS_UNIQUEID" val="2083"/>
</p:tagLst>
</file>

<file path=ppt/tags/tag97.xml><?xml version="1.0" encoding="utf-8"?>
<p:tagLst xmlns:p="http://schemas.openxmlformats.org/presentationml/2006/main">
  <p:tag name="AS_UNIQUEID" val="1257"/>
</p:tagLst>
</file>

<file path=ppt/tags/tag970.xml><?xml version="1.0" encoding="utf-8"?>
<p:tagLst xmlns:p="http://schemas.openxmlformats.org/presentationml/2006/main">
  <p:tag name="AS_UNIQUEID" val="2084"/>
</p:tagLst>
</file>

<file path=ppt/tags/tag971.xml><?xml version="1.0" encoding="utf-8"?>
<p:tagLst xmlns:p="http://schemas.openxmlformats.org/presentationml/2006/main">
  <p:tag name="AS_UNIQUEID" val="2085"/>
</p:tagLst>
</file>

<file path=ppt/tags/tag972.xml><?xml version="1.0" encoding="utf-8"?>
<p:tagLst xmlns:p="http://schemas.openxmlformats.org/presentationml/2006/main">
  <p:tag name="AS_UNIQUEID" val="2086"/>
</p:tagLst>
</file>

<file path=ppt/tags/tag973.xml><?xml version="1.0" encoding="utf-8"?>
<p:tagLst xmlns:p="http://schemas.openxmlformats.org/presentationml/2006/main">
  <p:tag name="AS_UNIQUEID" val="2087"/>
</p:tagLst>
</file>

<file path=ppt/tags/tag974.xml><?xml version="1.0" encoding="utf-8"?>
<p:tagLst xmlns:p="http://schemas.openxmlformats.org/presentationml/2006/main">
  <p:tag name="AS_UNIQUEID" val="2088"/>
</p:tagLst>
</file>

<file path=ppt/tags/tag975.xml><?xml version="1.0" encoding="utf-8"?>
<p:tagLst xmlns:p="http://schemas.openxmlformats.org/presentationml/2006/main">
  <p:tag name="AS_UNIQUEID" val="2089"/>
</p:tagLst>
</file>

<file path=ppt/tags/tag976.xml><?xml version="1.0" encoding="utf-8"?>
<p:tagLst xmlns:p="http://schemas.openxmlformats.org/presentationml/2006/main">
  <p:tag name="AS_UNIQUEID" val="2090"/>
</p:tagLst>
</file>

<file path=ppt/tags/tag977.xml><?xml version="1.0" encoding="utf-8"?>
<p:tagLst xmlns:p="http://schemas.openxmlformats.org/presentationml/2006/main">
  <p:tag name="AS_UNIQUEID" val="2091"/>
</p:tagLst>
</file>

<file path=ppt/tags/tag978.xml><?xml version="1.0" encoding="utf-8"?>
<p:tagLst xmlns:p="http://schemas.openxmlformats.org/presentationml/2006/main">
  <p:tag name="AS_UNIQUEID" val="2092"/>
</p:tagLst>
</file>

<file path=ppt/tags/tag979.xml><?xml version="1.0" encoding="utf-8"?>
<p:tagLst xmlns:p="http://schemas.openxmlformats.org/presentationml/2006/main">
  <p:tag name="AS_UNIQUEID" val="2093"/>
</p:tagLst>
</file>

<file path=ppt/tags/tag98.xml><?xml version="1.0" encoding="utf-8"?>
<p:tagLst xmlns:p="http://schemas.openxmlformats.org/presentationml/2006/main">
  <p:tag name="AS_UNIQUEID" val="760"/>
</p:tagLst>
</file>

<file path=ppt/tags/tag980.xml><?xml version="1.0" encoding="utf-8"?>
<p:tagLst xmlns:p="http://schemas.openxmlformats.org/presentationml/2006/main">
  <p:tag name="AS_UNIQUEID" val="2094"/>
</p:tagLst>
</file>

<file path=ppt/tags/tag981.xml><?xml version="1.0" encoding="utf-8"?>
<p:tagLst xmlns:p="http://schemas.openxmlformats.org/presentationml/2006/main">
  <p:tag name="AS_UNIQUEID" val="2095"/>
</p:tagLst>
</file>

<file path=ppt/tags/tag982.xml><?xml version="1.0" encoding="utf-8"?>
<p:tagLst xmlns:p="http://schemas.openxmlformats.org/presentationml/2006/main">
  <p:tag name="AS_UNIQUEID" val="2096"/>
</p:tagLst>
</file>

<file path=ppt/tags/tag983.xml><?xml version="1.0" encoding="utf-8"?>
<p:tagLst xmlns:p="http://schemas.openxmlformats.org/presentationml/2006/main">
  <p:tag name="AS_UNIQUEID" val="2097"/>
</p:tagLst>
</file>

<file path=ppt/tags/tag984.xml><?xml version="1.0" encoding="utf-8"?>
<p:tagLst xmlns:p="http://schemas.openxmlformats.org/presentationml/2006/main">
  <p:tag name="AS_UNIQUEID" val="2098"/>
</p:tagLst>
</file>

<file path=ppt/tags/tag985.xml><?xml version="1.0" encoding="utf-8"?>
<p:tagLst xmlns:p="http://schemas.openxmlformats.org/presentationml/2006/main">
  <p:tag name="AS_UNIQUEID" val="2099"/>
</p:tagLst>
</file>

<file path=ppt/tags/tag986.xml><?xml version="1.0" encoding="utf-8"?>
<p:tagLst xmlns:p="http://schemas.openxmlformats.org/presentationml/2006/main">
  <p:tag name="AS_UNIQUEID" val="2100"/>
</p:tagLst>
</file>

<file path=ppt/tags/tag987.xml><?xml version="1.0" encoding="utf-8"?>
<p:tagLst xmlns:p="http://schemas.openxmlformats.org/presentationml/2006/main">
  <p:tag name="AS_UNIQUEID" val="2101"/>
</p:tagLst>
</file>

<file path=ppt/tags/tag988.xml><?xml version="1.0" encoding="utf-8"?>
<p:tagLst xmlns:p="http://schemas.openxmlformats.org/presentationml/2006/main">
  <p:tag name="AS_UNIQUEID" val="2102"/>
</p:tagLst>
</file>

<file path=ppt/tags/tag989.xml><?xml version="1.0" encoding="utf-8"?>
<p:tagLst xmlns:p="http://schemas.openxmlformats.org/presentationml/2006/main">
  <p:tag name="AS_UNIQUEID" val="2103"/>
</p:tagLst>
</file>

<file path=ppt/tags/tag99.xml><?xml version="1.0" encoding="utf-8"?>
<p:tagLst xmlns:p="http://schemas.openxmlformats.org/presentationml/2006/main">
  <p:tag name="AS_UNIQUEID" val="524"/>
</p:tagLst>
</file>

<file path=ppt/tags/tag990.xml><?xml version="1.0" encoding="utf-8"?>
<p:tagLst xmlns:p="http://schemas.openxmlformats.org/presentationml/2006/main">
  <p:tag name="AS_UNIQUEID" val="2104"/>
</p:tagLst>
</file>

<file path=ppt/tags/tag991.xml><?xml version="1.0" encoding="utf-8"?>
<p:tagLst xmlns:p="http://schemas.openxmlformats.org/presentationml/2006/main">
  <p:tag name="AS_UNIQUEID" val="2105"/>
</p:tagLst>
</file>

<file path=ppt/tags/tag992.xml><?xml version="1.0" encoding="utf-8"?>
<p:tagLst xmlns:p="http://schemas.openxmlformats.org/presentationml/2006/main">
  <p:tag name="AS_UNIQUEID" val="2106"/>
</p:tagLst>
</file>

<file path=ppt/tags/tag993.xml><?xml version="1.0" encoding="utf-8"?>
<p:tagLst xmlns:p="http://schemas.openxmlformats.org/presentationml/2006/main">
  <p:tag name="AS_UNIQUEID" val="2107"/>
</p:tagLst>
</file>

<file path=ppt/tags/tag994.xml><?xml version="1.0" encoding="utf-8"?>
<p:tagLst xmlns:p="http://schemas.openxmlformats.org/presentationml/2006/main">
  <p:tag name="AS_UNIQUEID" val="2108"/>
</p:tagLst>
</file>

<file path=ppt/tags/tag995.xml><?xml version="1.0" encoding="utf-8"?>
<p:tagLst xmlns:p="http://schemas.openxmlformats.org/presentationml/2006/main">
  <p:tag name="AS_UNIQUEID" val="2109"/>
</p:tagLst>
</file>

<file path=ppt/tags/tag996.xml><?xml version="1.0" encoding="utf-8"?>
<p:tagLst xmlns:p="http://schemas.openxmlformats.org/presentationml/2006/main">
  <p:tag name="AS_UNIQUEID" val="2110"/>
</p:tagLst>
</file>

<file path=ppt/tags/tag997.xml><?xml version="1.0" encoding="utf-8"?>
<p:tagLst xmlns:p="http://schemas.openxmlformats.org/presentationml/2006/main">
  <p:tag name="AS_UNIQUEID" val="2111"/>
</p:tagLst>
</file>

<file path=ppt/tags/tag998.xml><?xml version="1.0" encoding="utf-8"?>
<p:tagLst xmlns:p="http://schemas.openxmlformats.org/presentationml/2006/main">
  <p:tag name="AS_UNIQUEID" val="2112"/>
</p:tagLst>
</file>

<file path=ppt/tags/tag999.xml><?xml version="1.0" encoding="utf-8"?>
<p:tagLst xmlns:p="http://schemas.openxmlformats.org/presentationml/2006/main">
  <p:tag name="AS_UNIQUEID" val="2113"/>
</p:tagLst>
</file>

<file path=ppt/theme/theme1.xml><?xml version="1.0" encoding="utf-8"?>
<a:theme xmlns:r="http://schemas.openxmlformats.org/officeDocument/2006/relationships"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Paragraphs>258</Paragraphs>
  <Slides>30</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微软雅黑</vt:lpstr>
      <vt:lpstr>Wingdings</vt:lpstr>
      <vt:lpstr>宋体</vt:lpstr>
      <vt:lpstr>Segoe Print</vt:lpstr>
      <vt:lpstr>Times New Roman</vt:lpstr>
      <vt:lpstr>黑体</vt:lpstr>
      <vt:lpstr>楷体</vt:lpstr>
      <vt:lpstr>Calibri Light</vt:lpstr>
      <vt:lpstr>Calibri</vt:lpstr>
      <vt:lpstr>华光行楷_CNKI</vt:lpstr>
      <vt:lpstr>思源宋体 CN</vt:lpstr>
      <vt:lpstr>方正粗黑宋简体</vt:lpstr>
      <vt:lpstr>等线</vt:lpstr>
      <vt:lpstr>2_自定义设计方案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2025-03-07T10:04:16Z</cp:lastPrinted>
  <dcterms:created xsi:type="dcterms:W3CDTF">2025-03-07T10:04:16Z</dcterms:created>
  <dcterms:modified xsi:type="dcterms:W3CDTF">2025-03-07T02:04:16Z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