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wav" ContentType="audio/x-wav"/>
  <Default Extension="png" ContentType="image/png"/>
  <Default Extension="gif" ContentType="image/gif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55" r:id="rId3"/>
  </p:sldMasterIdLst>
  <p:notesMasterIdLst>
    <p:notesMasterId r:id="rId4"/>
  </p:notesMasterIdLst>
  <p:sldIdLst>
    <p:sldId id="481" r:id="rId5"/>
    <p:sldId id="1013" r:id="rId6"/>
    <p:sldId id="1293" r:id="rId7"/>
    <p:sldId id="1294" r:id="rId8"/>
    <p:sldId id="1243" r:id="rId9"/>
    <p:sldId id="1193" r:id="rId10"/>
    <p:sldId id="1340" r:id="rId11"/>
    <p:sldId id="1268" r:id="rId12"/>
    <p:sldId id="1269" r:id="rId13"/>
    <p:sldId id="1322" r:id="rId14"/>
    <p:sldId id="1323" r:id="rId15"/>
    <p:sldId id="1341" r:id="rId16"/>
    <p:sldId id="1324" r:id="rId17"/>
    <p:sldId id="1327" r:id="rId18"/>
    <p:sldId id="1220" r:id="rId19"/>
    <p:sldId id="1325" r:id="rId20"/>
    <p:sldId id="1328" r:id="rId21"/>
    <p:sldId id="1329" r:id="rId22"/>
    <p:sldId id="1330" r:id="rId23"/>
    <p:sldId id="1202" r:id="rId24"/>
    <p:sldId id="1184" r:id="rId25"/>
    <p:sldId id="1332" r:id="rId26"/>
    <p:sldId id="1333" r:id="rId27"/>
    <p:sldId id="1360" r:id="rId28"/>
    <p:sldId id="1364" r:id="rId29"/>
  </p:sldIdLst>
  <p:sldSz cx="12192000" cy="6858000"/>
  <p:notesSz cx="6858000" cy="9144000"/>
  <p:custDataLst>
    <p:tags r:id="rId30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9" userDrawn="1">
          <p15:clr>
            <a:srgbClr val="A4A3A4"/>
          </p15:clr>
        </p15:guide>
        <p15:guide id="2" pos="38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8026AAE-A59C-4E9F-9417-6E562D79C9FB}" styleName="{d704909a-036c-4478-bca5-37cd17157313}">
    <a:wholeTbl>
      <a:tcTxStyle>
        <a:fontRef idx="none">
          <a:prstClr val="black"/>
        </a:fontRef>
      </a:tcTxStyle>
      <a:tcStyle>
        <a:fill>
          <a:solidFill>
            <a:srgbClr val="FFFFFF"/>
          </a:solidFill>
        </a:fill>
      </a:tcStyle>
    </a:wholeTbl>
    <a:band1H>
      <a:tcTxStyle>
        <a:fontRef idx="none">
          <a:prstClr val="black"/>
        </a:fontRef>
      </a:tcTxStyle>
      <a:tcStyle>
        <a:fill>
          <a:solidFill>
            <a:srgbClr val="C5D7E9"/>
          </a:solidFill>
        </a:fill>
      </a:tcStyle>
    </a:band1H>
    <a:band2H>
      <a:tcTxStyle>
        <a:fontRef idx="none">
          <a:prstClr val="black"/>
        </a:fontRef>
      </a:tcTxStyle>
      <a:tcStyle>
        <a:fill>
          <a:solidFill>
            <a:srgbClr val="7DA7CE"/>
          </a:solidFill>
        </a:fill>
      </a:tcStyle>
    </a:band2H>
    <a:firstRow>
      <a:tcTxStyle>
        <a:fontRef idx="none">
          <a:prstClr val="black"/>
        </a:fontRef>
      </a:tcTxStyle>
      <a:tcStyle>
        <a:tcBdr>
          <a:insideV>
            <a:ln w="6350" cmpd="sng">
              <a:solidFill>
                <a:srgbClr val="FFFFFF"/>
              </a:solidFill>
            </a:ln>
          </a:insideV>
        </a:tcBdr>
        <a:fill>
          <a:solidFill>
            <a:srgbClr val="396698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32" y="40"/>
      </p:cViewPr>
      <p:guideLst>
        <p:guide orient="horz" pos="2139"/>
        <p:guide pos="385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slideMaster" Target="slideMasters/slideMaster2.xml" /><Relationship Id="rId30" Type="http://schemas.openxmlformats.org/officeDocument/2006/relationships/tags" Target="tags/tag625.xml" /><Relationship Id="rId31" Type="http://schemas.openxmlformats.org/officeDocument/2006/relationships/presProps" Target="presProps.xml" /><Relationship Id="rId32" Type="http://schemas.openxmlformats.org/officeDocument/2006/relationships/viewProps" Target="viewProps.xml" /><Relationship Id="rId33" Type="http://schemas.openxmlformats.org/officeDocument/2006/relationships/theme" Target="theme/theme1.xml" /><Relationship Id="rId34" Type="http://schemas.openxmlformats.org/officeDocument/2006/relationships/tableStyles" Target="tableStyles.xml" /><Relationship Id="rId4" Type="http://schemas.openxmlformats.org/officeDocument/2006/relationships/notesMaster" Target="notesMasters/notes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2" Type="http://schemas.openxmlformats.org/officeDocument/2006/relationships/tags" Target="../tags/tag56.xml" /><Relationship Id="rId3" Type="http://schemas.openxmlformats.org/officeDocument/2006/relationships/tags" Target="../tags/tag57.xml" /><Relationship Id="rId4" Type="http://schemas.openxmlformats.org/officeDocument/2006/relationships/tags" Target="../tags/tag58.xml" /><Relationship Id="rId5" Type="http://schemas.openxmlformats.org/officeDocument/2006/relationships/tags" Target="../tags/tag59.xml" /><Relationship Id="rId6" Type="http://schemas.openxmlformats.org/officeDocument/2006/relationships/tags" Target="../tags/tag60.xml" /><Relationship Id="rId7" Type="http://schemas.openxmlformats.org/officeDocument/2006/relationships/tags" Target="../tags/tag61.xml" /><Relationship Id="rId8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9.xml" /><Relationship Id="rId4" Type="http://schemas.openxmlformats.org/officeDocument/2006/relationships/tags" Target="../tags/tag340.xml" /><Relationship Id="rId5" Type="http://schemas.openxmlformats.org/officeDocument/2006/relationships/tags" Target="../tags/tag34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1.xml" /><Relationship Id="rId2" Type="http://schemas.openxmlformats.org/officeDocument/2006/relationships/tags" Target="../tags/tag42.xml" /><Relationship Id="rId3" Type="http://schemas.openxmlformats.org/officeDocument/2006/relationships/tags" Target="../tags/tag43.xml" /><Relationship Id="rId4" Type="http://schemas.openxmlformats.org/officeDocument/2006/relationships/tags" Target="../tags/tag44.xml" /><Relationship Id="rId5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tags" Target="../tags/tag5.xml" /><Relationship Id="rId5" Type="http://schemas.openxmlformats.org/officeDocument/2006/relationships/tags" Target="../tags/tag6.xml" /><Relationship Id="rId6" Type="http://schemas.openxmlformats.org/officeDocument/2006/relationships/tags" Target="../tags/tag7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.xml" /><Relationship Id="rId2" Type="http://schemas.openxmlformats.org/officeDocument/2006/relationships/tags" Target="../tags/tag13.xml" /><Relationship Id="rId3" Type="http://schemas.openxmlformats.org/officeDocument/2006/relationships/tags" Target="../tags/tag14.xml" /><Relationship Id="rId4" Type="http://schemas.openxmlformats.org/officeDocument/2006/relationships/tags" Target="../tags/tag15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tags" Target="../tags/tag17.xml" /><Relationship Id="rId3" Type="http://schemas.openxmlformats.org/officeDocument/2006/relationships/image" Target="../media/image1.jpeg" /><Relationship Id="rId4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10" Type="http://schemas.openxmlformats.org/officeDocument/2006/relationships/tags" Target="../tags/tag25.xml" /><Relationship Id="rId11" Type="http://schemas.openxmlformats.org/officeDocument/2006/relationships/slideMaster" Target="../slideMasters/slideMaster1.xml" /><Relationship Id="rId2" Type="http://schemas.openxmlformats.org/officeDocument/2006/relationships/tags" Target="../tags/tag19.xml" /><Relationship Id="rId3" Type="http://schemas.openxmlformats.org/officeDocument/2006/relationships/tags" Target="../tags/tag20.xml" /><Relationship Id="rId4" Type="http://schemas.openxmlformats.org/officeDocument/2006/relationships/tags" Target="../tags/tag21.xml" /><Relationship Id="rId5" Type="http://schemas.openxmlformats.org/officeDocument/2006/relationships/image" Target="../media/image2.png" /><Relationship Id="rId6" Type="http://schemas.openxmlformats.org/officeDocument/2006/relationships/tags" Target="../tags/tag22.xml" /><Relationship Id="rId7" Type="http://schemas.openxmlformats.org/officeDocument/2006/relationships/image" Target="../media/image3.png" /><Relationship Id="rId8" Type="http://schemas.openxmlformats.org/officeDocument/2006/relationships/tags" Target="../tags/tag23.xml" /><Relationship Id="rId9" Type="http://schemas.openxmlformats.org/officeDocument/2006/relationships/tags" Target="../tags/tag24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slideMaster" Target="../slideMasters/slideMaster2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6.xml" /><Relationship Id="rId2" Type="http://schemas.openxmlformats.org/officeDocument/2006/relationships/tags" Target="../tags/tag37.xml" /><Relationship Id="rId3" Type="http://schemas.openxmlformats.org/officeDocument/2006/relationships/tags" Target="../tags/tag38.xml" /><Relationship Id="rId4" Type="http://schemas.openxmlformats.org/officeDocument/2006/relationships/tags" Target="../tags/tag39.xml" /><Relationship Id="rId5" Type="http://schemas.openxmlformats.org/officeDocument/2006/relationships/slideMaster" Target="../slideMasters/slideMaster2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标题 12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29440" y="338289"/>
            <a:ext cx="8333120" cy="47632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800" b="1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/>
              <a:t>标题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测验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0" y="1"/>
            <a:ext cx="12192000" cy="6857999"/>
            <a:chOff x="1537366" y="844949"/>
            <a:chExt cx="9241001" cy="5075237"/>
          </a:xfrm>
        </p:grpSpPr>
        <p:sp>
          <p:nvSpPr>
            <p:cNvPr id="5" name="圆角矩形 4"/>
            <p:cNvSpPr/>
            <p:nvPr>
              <p:custDataLst>
                <p:tags r:id="rId3"/>
              </p:custDataLst>
            </p:nvPr>
          </p:nvSpPr>
          <p:spPr>
            <a:xfrm>
              <a:off x="1539455" y="868528"/>
              <a:ext cx="9238912" cy="5051658"/>
            </a:xfrm>
            <a:prstGeom prst="roundRect">
              <a:avLst>
                <a:gd name="adj" fmla="val 2559"/>
              </a:avLst>
            </a:prstGeom>
            <a:solidFill>
              <a:srgbClr val="F7F6F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同侧圆角矩形 5"/>
            <p:cNvSpPr/>
            <p:nvPr>
              <p:custDataLst>
                <p:tags r:id="rId4"/>
              </p:custDataLst>
            </p:nvPr>
          </p:nvSpPr>
          <p:spPr>
            <a:xfrm>
              <a:off x="1537366" y="844949"/>
              <a:ext cx="9241001" cy="376938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lang="en-US" altLang="zh-CN" sz="2400" b="1" smtClean="0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Arial" panose="020b0604020202020204" pitchFamily="34" charset="0"/>
              </a:endParaRPr>
            </a:p>
          </p:txBody>
        </p:sp>
      </p:grpSp>
      <p:pic>
        <p:nvPicPr>
          <p:cNvPr id="7" name="图片 6">
            <a:hlinkClick action="ppaction://noaction"/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575" y="83996"/>
            <a:ext cx="1208253" cy="34814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60865"/>
            <a:ext cx="323779" cy="368183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407989" y="620688"/>
            <a:ext cx="11376024" cy="583250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2pPr>
            <a:lvl3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3pPr>
            <a:lvl4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4pPr>
            <a:lvl5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451642" y="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课堂练习</a:t>
            </a:r>
            <a:endParaRPr lang="zh-CN" altLang="en-US" sz="24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目录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空白">
    <p:bg>
      <p:bgPr>
        <a:solidFill>
          <a:schemeClr val="accent1">
            <a:alpha val="52156"/>
          </a:schemeClr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/>
      <p:sp>
        <p:nvSpPr>
          <p:cNvPr id="8194" name="页脚占位符 2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6138" y="6245275"/>
            <a:ext cx="3859725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ctr" defTabSz="1666875"/>
            <a:endParaRPr lang="en-US" altLang="en-US"/>
          </a:p>
        </p:txBody>
      </p:sp>
      <p:sp>
        <p:nvSpPr>
          <p:cNvPr id="8197" name="灯片编号占位符 3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r" defTabSz="1666875"/>
            <a:fld id="{9A0DB2DC-4C9A-4742-B13C-FB6460FD3503}" type="slidenum">
              <a:rPr lang="en-US" altLang="en-US"/>
              <a:t/>
            </a:fld>
            <a:endParaRPr lang="en-US" altLang="en-US"/>
          </a:p>
        </p:txBody>
      </p:sp>
      <p:sp>
        <p:nvSpPr>
          <p:cNvPr id="8198" name="日期占位符 1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09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defTabSz="1666875"/>
            <a:endParaRPr lang="en-US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9.xml" /><Relationship Id="rId11" Type="http://schemas.openxmlformats.org/officeDocument/2006/relationships/tags" Target="../tags/tag30.xml" /><Relationship Id="rId12" Type="http://schemas.openxmlformats.org/officeDocument/2006/relationships/tags" Target="../tags/tag31.xml" /><Relationship Id="rId13" Type="http://schemas.openxmlformats.org/officeDocument/2006/relationships/tags" Target="../tags/tag32.xml" /><Relationship Id="rId14" Type="http://schemas.openxmlformats.org/officeDocument/2006/relationships/tags" Target="../tags/tag33.xml" /><Relationship Id="rId15" Type="http://schemas.openxmlformats.org/officeDocument/2006/relationships/image" Target="file:///D:\qq&#25991;&#20214;\712321467\Image\C2C\Image2\%7b75232B38-A165-1FB7-499C-2E1C792CACB5%7d.png" TargetMode="External" /><Relationship Id="rId16" Type="http://schemas.openxmlformats.org/officeDocument/2006/relationships/image" Target="../media/image4.png" /><Relationship Id="rId17" Type="http://schemas.openxmlformats.org/officeDocument/2006/relationships/tags" Target="../tags/tag34.xml" /><Relationship Id="rId18" Type="http://schemas.openxmlformats.org/officeDocument/2006/relationships/image" Target="../media/image5.jpeg" /><Relationship Id="rId19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tags" Target="../tags/tag26.xml" /><Relationship Id="rId8" Type="http://schemas.openxmlformats.org/officeDocument/2006/relationships/tags" Target="../tags/tag27.xml" /><Relationship Id="rId9" Type="http://schemas.openxmlformats.org/officeDocument/2006/relationships/tags" Target="../tags/tag28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0.xml" /><Relationship Id="rId11" Type="http://schemas.openxmlformats.org/officeDocument/2006/relationships/tags" Target="../tags/tag51.xml" /><Relationship Id="rId12" Type="http://schemas.openxmlformats.org/officeDocument/2006/relationships/tags" Target="../tags/tag52.xml" /><Relationship Id="rId13" Type="http://schemas.openxmlformats.org/officeDocument/2006/relationships/tags" Target="../tags/tag53.xml" /><Relationship Id="rId14" Type="http://schemas.openxmlformats.org/officeDocument/2006/relationships/image" Target="file:///D:\qq&#25991;&#20214;\712321467\Image\C2C\Image2\%7b75232B38-A165-1FB7-499C-2E1C792CACB5%7d.png" TargetMode="External" /><Relationship Id="rId15" Type="http://schemas.openxmlformats.org/officeDocument/2006/relationships/image" Target="../media/image4.png" /><Relationship Id="rId16" Type="http://schemas.openxmlformats.org/officeDocument/2006/relationships/tags" Target="../tags/tag54.xml" /><Relationship Id="rId17" Type="http://schemas.openxmlformats.org/officeDocument/2006/relationships/image" Target="../media/image5.jpeg" /><Relationship Id="rId18" Type="http://schemas.openxmlformats.org/officeDocument/2006/relationships/theme" Target="../theme/theme2.xml" /><Relationship Id="rId2" Type="http://schemas.openxmlformats.org/officeDocument/2006/relationships/slideLayout" Target="../slideLayouts/slideLayout8.xml" /><Relationship Id="rId3" Type="http://schemas.openxmlformats.org/officeDocument/2006/relationships/slideLayout" Target="../slideLayouts/slideLayout9.xml" /><Relationship Id="rId4" Type="http://schemas.openxmlformats.org/officeDocument/2006/relationships/slideLayout" Target="../slideLayouts/slideLayout10.xml" /><Relationship Id="rId5" Type="http://schemas.openxmlformats.org/officeDocument/2006/relationships/tags" Target="../tags/tag45.xml" /><Relationship Id="rId6" Type="http://schemas.openxmlformats.org/officeDocument/2006/relationships/tags" Target="../tags/tag46.xml" /><Relationship Id="rId7" Type="http://schemas.openxmlformats.org/officeDocument/2006/relationships/tags" Target="../tags/tag47.xml" /><Relationship Id="rId8" Type="http://schemas.openxmlformats.org/officeDocument/2006/relationships/tags" Target="../tags/tag48.xml" /><Relationship Id="rId9" Type="http://schemas.openxmlformats.org/officeDocument/2006/relationships/tags" Target="../tags/tag4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8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7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 flipV="1">
            <a:off x="617281" y="721269"/>
            <a:ext cx="11575920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202919" y="138113"/>
            <a:ext cx="414362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0" y="138113"/>
            <a:ext cx="10161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>
            <p:custDataLst>
              <p:tags r:id="rId11"/>
            </p:custDataLst>
          </p:nvPr>
        </p:nvGrpSpPr>
        <p:grpSpPr>
          <a:xfrm>
            <a:off x="0" y="6714000"/>
            <a:ext cx="12193201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>
              <p:custDataLst>
                <p:tags r:id="rId12"/>
              </p:custDataLst>
            </p:nvPr>
          </p:nvSpPr>
          <p:spPr>
            <a:xfrm>
              <a:off x="0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>
              <p:custDataLst>
                <p:tags r:id="rId13"/>
              </p:custDataLst>
            </p:nvPr>
          </p:nvSpPr>
          <p:spPr>
            <a:xfrm>
              <a:off x="3038069" y="6678000"/>
              <a:ext cx="326390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>
              <p:custDataLst>
                <p:tags r:id="rId14"/>
              </p:custDataLst>
            </p:nvPr>
          </p:nvSpPr>
          <p:spPr>
            <a:xfrm flipH="1" flipV="1">
              <a:off x="6175945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9" name="图片 1073743875" descr="学科网 zxxk.com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17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5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/>
          <p:cNvGrpSpPr/>
          <p:nvPr userDrawn="1">
            <p:custDataLst>
              <p:tags r:id="rId6"/>
            </p:custDataLst>
          </p:nvPr>
        </p:nvGrpSpPr>
        <p:grpSpPr>
          <a:xfrm>
            <a:off x="0" y="0"/>
            <a:ext cx="1219200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>
              <p:custDataLst>
                <p:tags r:id="rId7"/>
              </p:custDataLst>
            </p:nvPr>
          </p:nvSpPr>
          <p:spPr>
            <a:xfrm>
              <a:off x="0" y="-1"/>
              <a:ext cx="5895975" cy="68580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" name="矩形 3"/>
            <p:cNvSpPr/>
            <p:nvPr userDrawn="1">
              <p:custDataLst>
                <p:tags r:id="rId8"/>
              </p:custDataLst>
            </p:nvPr>
          </p:nvSpPr>
          <p:spPr>
            <a:xfrm>
              <a:off x="5122128" y="-1"/>
              <a:ext cx="6669822" cy="68707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3" name="圆角矩形 2"/>
          <p:cNvSpPr/>
          <p:nvPr userDrawn="1">
            <p:custDataLst>
              <p:tags r:id="rId9"/>
            </p:custDataLst>
          </p:nvPr>
        </p:nvSpPr>
        <p:spPr>
          <a:xfrm>
            <a:off x="594102" y="546100"/>
            <a:ext cx="11023600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grpSp>
        <p:nvGrpSpPr>
          <p:cNvPr id="12" name="组合 11"/>
          <p:cNvGrpSpPr/>
          <p:nvPr userDrawn="1">
            <p:custDataLst>
              <p:tags r:id="rId10"/>
            </p:custDataLst>
          </p:nvPr>
        </p:nvGrpSpPr>
        <p:grpSpPr>
          <a:xfrm>
            <a:off x="1139219" y="5995417"/>
            <a:ext cx="701587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>
              <p:custDataLst>
                <p:tags r:id="rId11"/>
              </p:custDataLst>
            </p:nvPr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>
              <p:custDataLst>
                <p:tags r:id="rId12"/>
              </p:custDataLst>
            </p:nvPr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>
              <p:custDataLst>
                <p:tags r:id="rId13"/>
              </p:custDataLst>
            </p:nvPr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3" name="图片 1073743875" descr="学科网 zxxk.com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62.xml" /><Relationship Id="rId3" Type="http://schemas.openxmlformats.org/officeDocument/2006/relationships/tags" Target="../tags/tag63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94.xml" /><Relationship Id="rId11" Type="http://schemas.openxmlformats.org/officeDocument/2006/relationships/tags" Target="../tags/tag195.xml" /><Relationship Id="rId12" Type="http://schemas.openxmlformats.org/officeDocument/2006/relationships/tags" Target="../tags/tag196.xml" /><Relationship Id="rId13" Type="http://schemas.openxmlformats.org/officeDocument/2006/relationships/tags" Target="../tags/tag197.xml" /><Relationship Id="rId14" Type="http://schemas.openxmlformats.org/officeDocument/2006/relationships/tags" Target="../tags/tag198.xml" /><Relationship Id="rId15" Type="http://schemas.openxmlformats.org/officeDocument/2006/relationships/tags" Target="../tags/tag199.xml" /><Relationship Id="rId16" Type="http://schemas.openxmlformats.org/officeDocument/2006/relationships/tags" Target="../tags/tag200.xml" /><Relationship Id="rId17" Type="http://schemas.openxmlformats.org/officeDocument/2006/relationships/tags" Target="../tags/tag201.xml" /><Relationship Id="rId18" Type="http://schemas.openxmlformats.org/officeDocument/2006/relationships/tags" Target="../tags/tag202.xml" /><Relationship Id="rId19" Type="http://schemas.openxmlformats.org/officeDocument/2006/relationships/tags" Target="../tags/tag203.xml" /><Relationship Id="rId2" Type="http://schemas.openxmlformats.org/officeDocument/2006/relationships/tags" Target="../tags/tag186.xml" /><Relationship Id="rId20" Type="http://schemas.openxmlformats.org/officeDocument/2006/relationships/tags" Target="../tags/tag204.xml" /><Relationship Id="rId21" Type="http://schemas.openxmlformats.org/officeDocument/2006/relationships/tags" Target="../tags/tag205.xml" /><Relationship Id="rId22" Type="http://schemas.openxmlformats.org/officeDocument/2006/relationships/tags" Target="../tags/tag206.xml" /><Relationship Id="rId23" Type="http://schemas.openxmlformats.org/officeDocument/2006/relationships/tags" Target="../tags/tag207.xml" /><Relationship Id="rId24" Type="http://schemas.openxmlformats.org/officeDocument/2006/relationships/tags" Target="../tags/tag208.xml" /><Relationship Id="rId25" Type="http://schemas.openxmlformats.org/officeDocument/2006/relationships/tags" Target="../tags/tag209.xml" /><Relationship Id="rId26" Type="http://schemas.openxmlformats.org/officeDocument/2006/relationships/tags" Target="../tags/tag210.xml" /><Relationship Id="rId27" Type="http://schemas.openxmlformats.org/officeDocument/2006/relationships/tags" Target="../tags/tag211.xml" /><Relationship Id="rId28" Type="http://schemas.openxmlformats.org/officeDocument/2006/relationships/tags" Target="../tags/tag212.xml" /><Relationship Id="rId29" Type="http://schemas.openxmlformats.org/officeDocument/2006/relationships/tags" Target="../tags/tag213.xml" /><Relationship Id="rId3" Type="http://schemas.openxmlformats.org/officeDocument/2006/relationships/tags" Target="../tags/tag187.xml" /><Relationship Id="rId30" Type="http://schemas.openxmlformats.org/officeDocument/2006/relationships/tags" Target="../tags/tag214.xml" /><Relationship Id="rId31" Type="http://schemas.openxmlformats.org/officeDocument/2006/relationships/tags" Target="../tags/tag215.xml" /><Relationship Id="rId32" Type="http://schemas.openxmlformats.org/officeDocument/2006/relationships/tags" Target="../tags/tag216.xml" /><Relationship Id="rId33" Type="http://schemas.openxmlformats.org/officeDocument/2006/relationships/tags" Target="../tags/tag217.xml" /><Relationship Id="rId34" Type="http://schemas.openxmlformats.org/officeDocument/2006/relationships/tags" Target="../tags/tag218.xml" /><Relationship Id="rId35" Type="http://schemas.openxmlformats.org/officeDocument/2006/relationships/tags" Target="../tags/tag219.xml" /><Relationship Id="rId36" Type="http://schemas.openxmlformats.org/officeDocument/2006/relationships/tags" Target="../tags/tag220.xml" /><Relationship Id="rId37" Type="http://schemas.openxmlformats.org/officeDocument/2006/relationships/tags" Target="../tags/tag221.xml" /><Relationship Id="rId38" Type="http://schemas.openxmlformats.org/officeDocument/2006/relationships/tags" Target="../tags/tag222.xml" /><Relationship Id="rId39" Type="http://schemas.openxmlformats.org/officeDocument/2006/relationships/tags" Target="../tags/tag223.xml" /><Relationship Id="rId4" Type="http://schemas.openxmlformats.org/officeDocument/2006/relationships/tags" Target="../tags/tag188.xml" /><Relationship Id="rId40" Type="http://schemas.openxmlformats.org/officeDocument/2006/relationships/tags" Target="../tags/tag224.xml" /><Relationship Id="rId41" Type="http://schemas.openxmlformats.org/officeDocument/2006/relationships/tags" Target="../tags/tag225.xml" /><Relationship Id="rId42" Type="http://schemas.openxmlformats.org/officeDocument/2006/relationships/tags" Target="../tags/tag226.xml" /><Relationship Id="rId43" Type="http://schemas.openxmlformats.org/officeDocument/2006/relationships/tags" Target="../tags/tag227.xml" /><Relationship Id="rId44" Type="http://schemas.openxmlformats.org/officeDocument/2006/relationships/tags" Target="../tags/tag228.xml" /><Relationship Id="rId45" Type="http://schemas.openxmlformats.org/officeDocument/2006/relationships/tags" Target="../tags/tag229.xml" /><Relationship Id="rId46" Type="http://schemas.openxmlformats.org/officeDocument/2006/relationships/tags" Target="../tags/tag230.xml" /><Relationship Id="rId47" Type="http://schemas.openxmlformats.org/officeDocument/2006/relationships/tags" Target="../tags/tag231.xml" /><Relationship Id="rId48" Type="http://schemas.openxmlformats.org/officeDocument/2006/relationships/tags" Target="../tags/tag232.xml" /><Relationship Id="rId49" Type="http://schemas.openxmlformats.org/officeDocument/2006/relationships/tags" Target="../tags/tag233.xml" /><Relationship Id="rId5" Type="http://schemas.openxmlformats.org/officeDocument/2006/relationships/tags" Target="../tags/tag189.xml" /><Relationship Id="rId50" Type="http://schemas.openxmlformats.org/officeDocument/2006/relationships/tags" Target="../tags/tag234.xml" /><Relationship Id="rId51" Type="http://schemas.openxmlformats.org/officeDocument/2006/relationships/tags" Target="../tags/tag235.xml" /><Relationship Id="rId52" Type="http://schemas.openxmlformats.org/officeDocument/2006/relationships/tags" Target="../tags/tag236.xml" /><Relationship Id="rId53" Type="http://schemas.openxmlformats.org/officeDocument/2006/relationships/tags" Target="../tags/tag237.xml" /><Relationship Id="rId54" Type="http://schemas.openxmlformats.org/officeDocument/2006/relationships/tags" Target="../tags/tag238.xml" /><Relationship Id="rId55" Type="http://schemas.openxmlformats.org/officeDocument/2006/relationships/tags" Target="../tags/tag239.xml" /><Relationship Id="rId56" Type="http://schemas.openxmlformats.org/officeDocument/2006/relationships/tags" Target="../tags/tag240.xml" /><Relationship Id="rId57" Type="http://schemas.openxmlformats.org/officeDocument/2006/relationships/tags" Target="../tags/tag241.xml" /><Relationship Id="rId58" Type="http://schemas.openxmlformats.org/officeDocument/2006/relationships/tags" Target="../tags/tag242.xml" /><Relationship Id="rId59" Type="http://schemas.openxmlformats.org/officeDocument/2006/relationships/tags" Target="../tags/tag243.xml" /><Relationship Id="rId6" Type="http://schemas.openxmlformats.org/officeDocument/2006/relationships/tags" Target="../tags/tag190.xml" /><Relationship Id="rId60" Type="http://schemas.openxmlformats.org/officeDocument/2006/relationships/tags" Target="../tags/tag244.xml" /><Relationship Id="rId61" Type="http://schemas.openxmlformats.org/officeDocument/2006/relationships/tags" Target="../tags/tag245.xml" /><Relationship Id="rId62" Type="http://schemas.openxmlformats.org/officeDocument/2006/relationships/tags" Target="../tags/tag246.xml" /><Relationship Id="rId63" Type="http://schemas.openxmlformats.org/officeDocument/2006/relationships/tags" Target="../tags/tag247.xml" /><Relationship Id="rId7" Type="http://schemas.openxmlformats.org/officeDocument/2006/relationships/tags" Target="../tags/tag191.xml" /><Relationship Id="rId8" Type="http://schemas.openxmlformats.org/officeDocument/2006/relationships/tags" Target="../tags/tag192.xml" /><Relationship Id="rId9" Type="http://schemas.openxmlformats.org/officeDocument/2006/relationships/tags" Target="../tags/tag19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55.xml" /><Relationship Id="rId11" Type="http://schemas.openxmlformats.org/officeDocument/2006/relationships/tags" Target="../tags/tag256.xml" /><Relationship Id="rId12" Type="http://schemas.openxmlformats.org/officeDocument/2006/relationships/tags" Target="../tags/tag257.xml" /><Relationship Id="rId13" Type="http://schemas.openxmlformats.org/officeDocument/2006/relationships/tags" Target="../tags/tag258.xml" /><Relationship Id="rId14" Type="http://schemas.openxmlformats.org/officeDocument/2006/relationships/tags" Target="../tags/tag259.xml" /><Relationship Id="rId15" Type="http://schemas.openxmlformats.org/officeDocument/2006/relationships/tags" Target="../tags/tag260.xml" /><Relationship Id="rId2" Type="http://schemas.openxmlformats.org/officeDocument/2006/relationships/tags" Target="../tags/tag248.xml" /><Relationship Id="rId3" Type="http://schemas.openxmlformats.org/officeDocument/2006/relationships/tags" Target="../tags/tag249.xml" /><Relationship Id="rId4" Type="http://schemas.openxmlformats.org/officeDocument/2006/relationships/tags" Target="../tags/tag250.xml" /><Relationship Id="rId5" Type="http://schemas.openxmlformats.org/officeDocument/2006/relationships/tags" Target="../tags/tag251.xml" /><Relationship Id="rId6" Type="http://schemas.openxmlformats.org/officeDocument/2006/relationships/tags" Target="../tags/tag252.xml" /><Relationship Id="rId7" Type="http://schemas.openxmlformats.org/officeDocument/2006/relationships/tags" Target="../tags/tag253.xml" /><Relationship Id="rId8" Type="http://schemas.openxmlformats.org/officeDocument/2006/relationships/tags" Target="../tags/tag254.xml" /><Relationship Id="rId9" Type="http://schemas.openxmlformats.org/officeDocument/2006/relationships/image" Target="../media/image18.gif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69.xml" /><Relationship Id="rId11" Type="http://schemas.openxmlformats.org/officeDocument/2006/relationships/tags" Target="../tags/tag270.xml" /><Relationship Id="rId12" Type="http://schemas.openxmlformats.org/officeDocument/2006/relationships/tags" Target="../tags/tag271.xml" /><Relationship Id="rId13" Type="http://schemas.openxmlformats.org/officeDocument/2006/relationships/tags" Target="../tags/tag272.xml" /><Relationship Id="rId14" Type="http://schemas.openxmlformats.org/officeDocument/2006/relationships/image" Target="../media/image19.png" /><Relationship Id="rId15" Type="http://schemas.openxmlformats.org/officeDocument/2006/relationships/tags" Target="../tags/tag273.xml" /><Relationship Id="rId16" Type="http://schemas.openxmlformats.org/officeDocument/2006/relationships/video" Target="../media/media3.mp4" /><Relationship Id="rId17" Type="http://schemas.microsoft.com/office/2007/relationships/media" Target="../media/media3.mp4" /><Relationship Id="rId2" Type="http://schemas.openxmlformats.org/officeDocument/2006/relationships/tags" Target="../tags/tag261.xml" /><Relationship Id="rId3" Type="http://schemas.openxmlformats.org/officeDocument/2006/relationships/tags" Target="../tags/tag262.xml" /><Relationship Id="rId4" Type="http://schemas.openxmlformats.org/officeDocument/2006/relationships/tags" Target="../tags/tag263.xml" /><Relationship Id="rId5" Type="http://schemas.openxmlformats.org/officeDocument/2006/relationships/tags" Target="../tags/tag264.xml" /><Relationship Id="rId6" Type="http://schemas.openxmlformats.org/officeDocument/2006/relationships/tags" Target="../tags/tag265.xml" /><Relationship Id="rId7" Type="http://schemas.openxmlformats.org/officeDocument/2006/relationships/tags" Target="../tags/tag266.xml" /><Relationship Id="rId8" Type="http://schemas.openxmlformats.org/officeDocument/2006/relationships/tags" Target="../tags/tag267.xml" /><Relationship Id="rId9" Type="http://schemas.openxmlformats.org/officeDocument/2006/relationships/tags" Target="../tags/tag268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80.xml" /><Relationship Id="rId11" Type="http://schemas.openxmlformats.org/officeDocument/2006/relationships/tags" Target="../tags/tag281.xml" /><Relationship Id="rId12" Type="http://schemas.openxmlformats.org/officeDocument/2006/relationships/tags" Target="../tags/tag282.xml" /><Relationship Id="rId13" Type="http://schemas.openxmlformats.org/officeDocument/2006/relationships/tags" Target="../tags/tag283.xml" /><Relationship Id="rId14" Type="http://schemas.openxmlformats.org/officeDocument/2006/relationships/tags" Target="../tags/tag284.xml" /><Relationship Id="rId15" Type="http://schemas.openxmlformats.org/officeDocument/2006/relationships/tags" Target="../tags/tag285.xml" /><Relationship Id="rId16" Type="http://schemas.openxmlformats.org/officeDocument/2006/relationships/tags" Target="../tags/tag286.xml" /><Relationship Id="rId17" Type="http://schemas.openxmlformats.org/officeDocument/2006/relationships/tags" Target="../tags/tag287.xml" /><Relationship Id="rId18" Type="http://schemas.openxmlformats.org/officeDocument/2006/relationships/tags" Target="../tags/tag288.xml" /><Relationship Id="rId19" Type="http://schemas.openxmlformats.org/officeDocument/2006/relationships/tags" Target="../tags/tag289.xml" /><Relationship Id="rId2" Type="http://schemas.openxmlformats.org/officeDocument/2006/relationships/tags" Target="../tags/tag274.xml" /><Relationship Id="rId20" Type="http://schemas.openxmlformats.org/officeDocument/2006/relationships/tags" Target="../tags/tag290.xml" /><Relationship Id="rId21" Type="http://schemas.openxmlformats.org/officeDocument/2006/relationships/tags" Target="../tags/tag291.xml" /><Relationship Id="rId22" Type="http://schemas.openxmlformats.org/officeDocument/2006/relationships/tags" Target="../tags/tag292.xml" /><Relationship Id="rId23" Type="http://schemas.openxmlformats.org/officeDocument/2006/relationships/tags" Target="../tags/tag293.xml" /><Relationship Id="rId24" Type="http://schemas.openxmlformats.org/officeDocument/2006/relationships/tags" Target="../tags/tag294.xml" /><Relationship Id="rId3" Type="http://schemas.openxmlformats.org/officeDocument/2006/relationships/image" Target="../media/image20.png" /><Relationship Id="rId4" Type="http://schemas.microsoft.com/office/2007/relationships/hdphoto" Target="../media/image21.wdp" /><Relationship Id="rId5" Type="http://schemas.openxmlformats.org/officeDocument/2006/relationships/tags" Target="../tags/tag275.xml" /><Relationship Id="rId6" Type="http://schemas.openxmlformats.org/officeDocument/2006/relationships/tags" Target="../tags/tag276.xml" /><Relationship Id="rId7" Type="http://schemas.openxmlformats.org/officeDocument/2006/relationships/tags" Target="../tags/tag277.xml" /><Relationship Id="rId8" Type="http://schemas.openxmlformats.org/officeDocument/2006/relationships/tags" Target="../tags/tag278.xml" /><Relationship Id="rId9" Type="http://schemas.openxmlformats.org/officeDocument/2006/relationships/tags" Target="../tags/tag279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03.xml" /><Relationship Id="rId11" Type="http://schemas.openxmlformats.org/officeDocument/2006/relationships/tags" Target="../tags/tag304.xml" /><Relationship Id="rId12" Type="http://schemas.openxmlformats.org/officeDocument/2006/relationships/tags" Target="../tags/tag305.xml" /><Relationship Id="rId13" Type="http://schemas.openxmlformats.org/officeDocument/2006/relationships/tags" Target="../tags/tag306.xml" /><Relationship Id="rId14" Type="http://schemas.openxmlformats.org/officeDocument/2006/relationships/tags" Target="../tags/tag307.xml" /><Relationship Id="rId15" Type="http://schemas.openxmlformats.org/officeDocument/2006/relationships/tags" Target="../tags/tag308.xml" /><Relationship Id="rId16" Type="http://schemas.openxmlformats.org/officeDocument/2006/relationships/tags" Target="../tags/tag309.xml" /><Relationship Id="rId17" Type="http://schemas.openxmlformats.org/officeDocument/2006/relationships/tags" Target="../tags/tag310.xml" /><Relationship Id="rId18" Type="http://schemas.openxmlformats.org/officeDocument/2006/relationships/tags" Target="../tags/tag311.xml" /><Relationship Id="rId19" Type="http://schemas.openxmlformats.org/officeDocument/2006/relationships/tags" Target="../tags/tag312.xml" /><Relationship Id="rId2" Type="http://schemas.openxmlformats.org/officeDocument/2006/relationships/tags" Target="../tags/tag295.xml" /><Relationship Id="rId20" Type="http://schemas.openxmlformats.org/officeDocument/2006/relationships/tags" Target="../tags/tag313.xml" /><Relationship Id="rId21" Type="http://schemas.openxmlformats.org/officeDocument/2006/relationships/tags" Target="../tags/tag314.xml" /><Relationship Id="rId22" Type="http://schemas.openxmlformats.org/officeDocument/2006/relationships/tags" Target="../tags/tag315.xml" /><Relationship Id="rId23" Type="http://schemas.openxmlformats.org/officeDocument/2006/relationships/tags" Target="../tags/tag316.xml" /><Relationship Id="rId24" Type="http://schemas.openxmlformats.org/officeDocument/2006/relationships/tags" Target="../tags/tag317.xml" /><Relationship Id="rId25" Type="http://schemas.openxmlformats.org/officeDocument/2006/relationships/tags" Target="../tags/tag318.xml" /><Relationship Id="rId26" Type="http://schemas.openxmlformats.org/officeDocument/2006/relationships/tags" Target="../tags/tag319.xml" /><Relationship Id="rId27" Type="http://schemas.openxmlformats.org/officeDocument/2006/relationships/tags" Target="../tags/tag320.xml" /><Relationship Id="rId28" Type="http://schemas.openxmlformats.org/officeDocument/2006/relationships/tags" Target="../tags/tag321.xml" /><Relationship Id="rId3" Type="http://schemas.openxmlformats.org/officeDocument/2006/relationships/tags" Target="../tags/tag296.xml" /><Relationship Id="rId4" Type="http://schemas.openxmlformats.org/officeDocument/2006/relationships/tags" Target="../tags/tag297.xml" /><Relationship Id="rId5" Type="http://schemas.openxmlformats.org/officeDocument/2006/relationships/tags" Target="../tags/tag298.xml" /><Relationship Id="rId6" Type="http://schemas.openxmlformats.org/officeDocument/2006/relationships/tags" Target="../tags/tag299.xml" /><Relationship Id="rId7" Type="http://schemas.openxmlformats.org/officeDocument/2006/relationships/tags" Target="../tags/tag300.xml" /><Relationship Id="rId8" Type="http://schemas.openxmlformats.org/officeDocument/2006/relationships/tags" Target="../tags/tag301.xml" /><Relationship Id="rId9" Type="http://schemas.openxmlformats.org/officeDocument/2006/relationships/tags" Target="../tags/tag30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29.xml" /><Relationship Id="rId11" Type="http://schemas.openxmlformats.org/officeDocument/2006/relationships/image" Target="../media/image22.jpeg" /><Relationship Id="rId12" Type="http://schemas.openxmlformats.org/officeDocument/2006/relationships/tags" Target="../tags/tag330.xml" /><Relationship Id="rId13" Type="http://schemas.openxmlformats.org/officeDocument/2006/relationships/tags" Target="../tags/tag331.xml" /><Relationship Id="rId14" Type="http://schemas.openxmlformats.org/officeDocument/2006/relationships/image" Target="../media/image23.jpeg" /><Relationship Id="rId15" Type="http://schemas.openxmlformats.org/officeDocument/2006/relationships/tags" Target="../tags/tag332.xml" /><Relationship Id="rId16" Type="http://schemas.openxmlformats.org/officeDocument/2006/relationships/tags" Target="../tags/tag333.xml" /><Relationship Id="rId17" Type="http://schemas.openxmlformats.org/officeDocument/2006/relationships/tags" Target="../tags/tag334.xml" /><Relationship Id="rId18" Type="http://schemas.openxmlformats.org/officeDocument/2006/relationships/tags" Target="../tags/tag335.xml" /><Relationship Id="rId19" Type="http://schemas.openxmlformats.org/officeDocument/2006/relationships/tags" Target="../tags/tag336.xml" /><Relationship Id="rId2" Type="http://schemas.openxmlformats.org/officeDocument/2006/relationships/tags" Target="../tags/tag322.xml" /><Relationship Id="rId20" Type="http://schemas.openxmlformats.org/officeDocument/2006/relationships/tags" Target="../tags/tag337.xml" /><Relationship Id="rId21" Type="http://schemas.openxmlformats.org/officeDocument/2006/relationships/tags" Target="../tags/tag338.xml" /><Relationship Id="rId3" Type="http://schemas.openxmlformats.org/officeDocument/2006/relationships/tags" Target="../tags/tag323.xml" /><Relationship Id="rId4" Type="http://schemas.openxmlformats.org/officeDocument/2006/relationships/tags" Target="../tags/tag324.xml" /><Relationship Id="rId5" Type="http://schemas.openxmlformats.org/officeDocument/2006/relationships/tags" Target="../tags/tag325.xml" /><Relationship Id="rId6" Type="http://schemas.openxmlformats.org/officeDocument/2006/relationships/tags" Target="../tags/tag326.xml" /><Relationship Id="rId7" Type="http://schemas.openxmlformats.org/officeDocument/2006/relationships/tags" Target="../tags/tag327.xml" /><Relationship Id="rId8" Type="http://schemas.openxmlformats.org/officeDocument/2006/relationships/image" Target="../media/image6.jpeg" /><Relationship Id="rId9" Type="http://schemas.openxmlformats.org/officeDocument/2006/relationships/tags" Target="../tags/tag328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48.xml" /><Relationship Id="rId11" Type="http://schemas.openxmlformats.org/officeDocument/2006/relationships/tags" Target="../tags/tag349.xml" /><Relationship Id="rId12" Type="http://schemas.openxmlformats.org/officeDocument/2006/relationships/tags" Target="../tags/tag350.xml" /><Relationship Id="rId13" Type="http://schemas.openxmlformats.org/officeDocument/2006/relationships/tags" Target="../tags/tag351.xml" /><Relationship Id="rId14" Type="http://schemas.openxmlformats.org/officeDocument/2006/relationships/tags" Target="../tags/tag352.xml" /><Relationship Id="rId15" Type="http://schemas.openxmlformats.org/officeDocument/2006/relationships/tags" Target="../tags/tag353.xml" /><Relationship Id="rId16" Type="http://schemas.openxmlformats.org/officeDocument/2006/relationships/tags" Target="../tags/tag354.xml" /><Relationship Id="rId17" Type="http://schemas.openxmlformats.org/officeDocument/2006/relationships/tags" Target="../tags/tag355.xml" /><Relationship Id="rId18" Type="http://schemas.openxmlformats.org/officeDocument/2006/relationships/tags" Target="../tags/tag356.xml" /><Relationship Id="rId19" Type="http://schemas.openxmlformats.org/officeDocument/2006/relationships/tags" Target="../tags/tag357.xml" /><Relationship Id="rId2" Type="http://schemas.openxmlformats.org/officeDocument/2006/relationships/notesSlide" Target="../notesSlides/notesSlide1.xml" /><Relationship Id="rId20" Type="http://schemas.openxmlformats.org/officeDocument/2006/relationships/tags" Target="../tags/tag358.xml" /><Relationship Id="rId21" Type="http://schemas.openxmlformats.org/officeDocument/2006/relationships/tags" Target="../tags/tag359.xml" /><Relationship Id="rId22" Type="http://schemas.openxmlformats.org/officeDocument/2006/relationships/tags" Target="../tags/tag360.xml" /><Relationship Id="rId23" Type="http://schemas.openxmlformats.org/officeDocument/2006/relationships/tags" Target="../tags/tag361.xml" /><Relationship Id="rId24" Type="http://schemas.openxmlformats.org/officeDocument/2006/relationships/tags" Target="../tags/tag362.xml" /><Relationship Id="rId25" Type="http://schemas.openxmlformats.org/officeDocument/2006/relationships/tags" Target="../tags/tag363.xml" /><Relationship Id="rId26" Type="http://schemas.openxmlformats.org/officeDocument/2006/relationships/tags" Target="../tags/tag364.xml" /><Relationship Id="rId27" Type="http://schemas.openxmlformats.org/officeDocument/2006/relationships/tags" Target="../tags/tag365.xml" /><Relationship Id="rId28" Type="http://schemas.openxmlformats.org/officeDocument/2006/relationships/tags" Target="../tags/tag366.xml" /><Relationship Id="rId29" Type="http://schemas.openxmlformats.org/officeDocument/2006/relationships/tags" Target="../tags/tag367.xml" /><Relationship Id="rId3" Type="http://schemas.openxmlformats.org/officeDocument/2006/relationships/tags" Target="../tags/tag342.xml" /><Relationship Id="rId30" Type="http://schemas.openxmlformats.org/officeDocument/2006/relationships/tags" Target="../tags/tag368.xml" /><Relationship Id="rId31" Type="http://schemas.openxmlformats.org/officeDocument/2006/relationships/tags" Target="../tags/tag369.xml" /><Relationship Id="rId32" Type="http://schemas.openxmlformats.org/officeDocument/2006/relationships/tags" Target="../tags/tag370.xml" /><Relationship Id="rId33" Type="http://schemas.openxmlformats.org/officeDocument/2006/relationships/tags" Target="../tags/tag371.xml" /><Relationship Id="rId34" Type="http://schemas.openxmlformats.org/officeDocument/2006/relationships/tags" Target="../tags/tag372.xml" /><Relationship Id="rId35" Type="http://schemas.openxmlformats.org/officeDocument/2006/relationships/tags" Target="../tags/tag373.xml" /><Relationship Id="rId36" Type="http://schemas.openxmlformats.org/officeDocument/2006/relationships/tags" Target="../tags/tag374.xml" /><Relationship Id="rId37" Type="http://schemas.openxmlformats.org/officeDocument/2006/relationships/tags" Target="../tags/tag375.xml" /><Relationship Id="rId38" Type="http://schemas.openxmlformats.org/officeDocument/2006/relationships/tags" Target="../tags/tag376.xml" /><Relationship Id="rId39" Type="http://schemas.openxmlformats.org/officeDocument/2006/relationships/tags" Target="../tags/tag377.xml" /><Relationship Id="rId4" Type="http://schemas.openxmlformats.org/officeDocument/2006/relationships/image" Target="../media/image24.jpeg" /><Relationship Id="rId40" Type="http://schemas.openxmlformats.org/officeDocument/2006/relationships/tags" Target="../tags/tag378.xml" /><Relationship Id="rId41" Type="http://schemas.openxmlformats.org/officeDocument/2006/relationships/tags" Target="../tags/tag379.xml" /><Relationship Id="rId42" Type="http://schemas.openxmlformats.org/officeDocument/2006/relationships/tags" Target="../tags/tag380.xml" /><Relationship Id="rId43" Type="http://schemas.openxmlformats.org/officeDocument/2006/relationships/tags" Target="../tags/tag381.xml" /><Relationship Id="rId44" Type="http://schemas.openxmlformats.org/officeDocument/2006/relationships/tags" Target="../tags/tag382.xml" /><Relationship Id="rId45" Type="http://schemas.openxmlformats.org/officeDocument/2006/relationships/tags" Target="../tags/tag383.xml" /><Relationship Id="rId46" Type="http://schemas.openxmlformats.org/officeDocument/2006/relationships/tags" Target="../tags/tag384.xml" /><Relationship Id="rId47" Type="http://schemas.openxmlformats.org/officeDocument/2006/relationships/tags" Target="../tags/tag385.xml" /><Relationship Id="rId48" Type="http://schemas.openxmlformats.org/officeDocument/2006/relationships/tags" Target="../tags/tag386.xml" /><Relationship Id="rId49" Type="http://schemas.openxmlformats.org/officeDocument/2006/relationships/tags" Target="../tags/tag387.xml" /><Relationship Id="rId5" Type="http://schemas.openxmlformats.org/officeDocument/2006/relationships/tags" Target="../tags/tag343.xml" /><Relationship Id="rId50" Type="http://schemas.openxmlformats.org/officeDocument/2006/relationships/tags" Target="../tags/tag388.xml" /><Relationship Id="rId51" Type="http://schemas.openxmlformats.org/officeDocument/2006/relationships/tags" Target="../tags/tag389.xml" /><Relationship Id="rId52" Type="http://schemas.openxmlformats.org/officeDocument/2006/relationships/tags" Target="../tags/tag390.xml" /><Relationship Id="rId6" Type="http://schemas.openxmlformats.org/officeDocument/2006/relationships/tags" Target="../tags/tag344.xml" /><Relationship Id="rId7" Type="http://schemas.openxmlformats.org/officeDocument/2006/relationships/tags" Target="../tags/tag345.xml" /><Relationship Id="rId8" Type="http://schemas.openxmlformats.org/officeDocument/2006/relationships/tags" Target="../tags/tag346.xml" /><Relationship Id="rId9" Type="http://schemas.openxmlformats.org/officeDocument/2006/relationships/tags" Target="../tags/tag347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99.xml" /><Relationship Id="rId11" Type="http://schemas.openxmlformats.org/officeDocument/2006/relationships/tags" Target="../tags/tag400.xml" /><Relationship Id="rId12" Type="http://schemas.openxmlformats.org/officeDocument/2006/relationships/tags" Target="../tags/tag401.xml" /><Relationship Id="rId13" Type="http://schemas.openxmlformats.org/officeDocument/2006/relationships/tags" Target="../tags/tag402.xml" /><Relationship Id="rId14" Type="http://schemas.openxmlformats.org/officeDocument/2006/relationships/tags" Target="../tags/tag403.xml" /><Relationship Id="rId15" Type="http://schemas.openxmlformats.org/officeDocument/2006/relationships/tags" Target="../tags/tag404.xml" /><Relationship Id="rId16" Type="http://schemas.openxmlformats.org/officeDocument/2006/relationships/tags" Target="../tags/tag405.xml" /><Relationship Id="rId17" Type="http://schemas.openxmlformats.org/officeDocument/2006/relationships/tags" Target="../tags/tag406.xml" /><Relationship Id="rId18" Type="http://schemas.openxmlformats.org/officeDocument/2006/relationships/tags" Target="../tags/tag407.xml" /><Relationship Id="rId19" Type="http://schemas.openxmlformats.org/officeDocument/2006/relationships/tags" Target="../tags/tag408.xml" /><Relationship Id="rId2" Type="http://schemas.openxmlformats.org/officeDocument/2006/relationships/tags" Target="../tags/tag391.xml" /><Relationship Id="rId20" Type="http://schemas.openxmlformats.org/officeDocument/2006/relationships/tags" Target="../tags/tag409.xml" /><Relationship Id="rId21" Type="http://schemas.openxmlformats.org/officeDocument/2006/relationships/tags" Target="../tags/tag410.xml" /><Relationship Id="rId22" Type="http://schemas.openxmlformats.org/officeDocument/2006/relationships/tags" Target="../tags/tag411.xml" /><Relationship Id="rId23" Type="http://schemas.openxmlformats.org/officeDocument/2006/relationships/tags" Target="../tags/tag412.xml" /><Relationship Id="rId24" Type="http://schemas.openxmlformats.org/officeDocument/2006/relationships/tags" Target="../tags/tag413.xml" /><Relationship Id="rId25" Type="http://schemas.openxmlformats.org/officeDocument/2006/relationships/tags" Target="../tags/tag414.xml" /><Relationship Id="rId26" Type="http://schemas.openxmlformats.org/officeDocument/2006/relationships/tags" Target="../tags/tag415.xml" /><Relationship Id="rId27" Type="http://schemas.openxmlformats.org/officeDocument/2006/relationships/tags" Target="../tags/tag416.xml" /><Relationship Id="rId28" Type="http://schemas.openxmlformats.org/officeDocument/2006/relationships/tags" Target="../tags/tag417.xml" /><Relationship Id="rId29" Type="http://schemas.openxmlformats.org/officeDocument/2006/relationships/tags" Target="../tags/tag418.xml" /><Relationship Id="rId3" Type="http://schemas.openxmlformats.org/officeDocument/2006/relationships/tags" Target="../tags/tag392.xml" /><Relationship Id="rId30" Type="http://schemas.openxmlformats.org/officeDocument/2006/relationships/tags" Target="../tags/tag419.xml" /><Relationship Id="rId31" Type="http://schemas.openxmlformats.org/officeDocument/2006/relationships/tags" Target="../tags/tag420.xml" /><Relationship Id="rId32" Type="http://schemas.openxmlformats.org/officeDocument/2006/relationships/tags" Target="../tags/tag421.xml" /><Relationship Id="rId33" Type="http://schemas.openxmlformats.org/officeDocument/2006/relationships/tags" Target="../tags/tag422.xml" /><Relationship Id="rId34" Type="http://schemas.openxmlformats.org/officeDocument/2006/relationships/tags" Target="../tags/tag423.xml" /><Relationship Id="rId35" Type="http://schemas.openxmlformats.org/officeDocument/2006/relationships/tags" Target="../tags/tag424.xml" /><Relationship Id="rId36" Type="http://schemas.openxmlformats.org/officeDocument/2006/relationships/tags" Target="../tags/tag425.xml" /><Relationship Id="rId37" Type="http://schemas.openxmlformats.org/officeDocument/2006/relationships/tags" Target="../tags/tag426.xml" /><Relationship Id="rId38" Type="http://schemas.openxmlformats.org/officeDocument/2006/relationships/tags" Target="../tags/tag427.xml" /><Relationship Id="rId39" Type="http://schemas.openxmlformats.org/officeDocument/2006/relationships/tags" Target="../tags/tag428.xml" /><Relationship Id="rId4" Type="http://schemas.openxmlformats.org/officeDocument/2006/relationships/tags" Target="../tags/tag393.xml" /><Relationship Id="rId40" Type="http://schemas.openxmlformats.org/officeDocument/2006/relationships/tags" Target="../tags/tag429.xml" /><Relationship Id="rId41" Type="http://schemas.openxmlformats.org/officeDocument/2006/relationships/tags" Target="../tags/tag430.xml" /><Relationship Id="rId42" Type="http://schemas.openxmlformats.org/officeDocument/2006/relationships/tags" Target="../tags/tag431.xml" /><Relationship Id="rId43" Type="http://schemas.openxmlformats.org/officeDocument/2006/relationships/tags" Target="../tags/tag432.xml" /><Relationship Id="rId44" Type="http://schemas.openxmlformats.org/officeDocument/2006/relationships/tags" Target="../tags/tag433.xml" /><Relationship Id="rId45" Type="http://schemas.openxmlformats.org/officeDocument/2006/relationships/tags" Target="../tags/tag434.xml" /><Relationship Id="rId46" Type="http://schemas.openxmlformats.org/officeDocument/2006/relationships/tags" Target="../tags/tag435.xml" /><Relationship Id="rId47" Type="http://schemas.openxmlformats.org/officeDocument/2006/relationships/image" Target="../media/image25.jpeg" /><Relationship Id="rId48" Type="http://schemas.openxmlformats.org/officeDocument/2006/relationships/tags" Target="../tags/tag436.xml" /><Relationship Id="rId49" Type="http://schemas.openxmlformats.org/officeDocument/2006/relationships/image" Target="../media/image26.jpeg" /><Relationship Id="rId5" Type="http://schemas.openxmlformats.org/officeDocument/2006/relationships/tags" Target="../tags/tag394.xml" /><Relationship Id="rId50" Type="http://schemas.openxmlformats.org/officeDocument/2006/relationships/tags" Target="../tags/tag437.xml" /><Relationship Id="rId51" Type="http://schemas.openxmlformats.org/officeDocument/2006/relationships/tags" Target="../tags/tag438.xml" /><Relationship Id="rId52" Type="http://schemas.openxmlformats.org/officeDocument/2006/relationships/tags" Target="../tags/tag439.xml" /><Relationship Id="rId53" Type="http://schemas.openxmlformats.org/officeDocument/2006/relationships/tags" Target="../tags/tag440.xml" /><Relationship Id="rId54" Type="http://schemas.openxmlformats.org/officeDocument/2006/relationships/tags" Target="../tags/tag441.xml" /><Relationship Id="rId55" Type="http://schemas.openxmlformats.org/officeDocument/2006/relationships/tags" Target="../tags/tag442.xml" /><Relationship Id="rId56" Type="http://schemas.openxmlformats.org/officeDocument/2006/relationships/tags" Target="../tags/tag443.xml" /><Relationship Id="rId57" Type="http://schemas.openxmlformats.org/officeDocument/2006/relationships/tags" Target="../tags/tag444.xml" /><Relationship Id="rId58" Type="http://schemas.openxmlformats.org/officeDocument/2006/relationships/tags" Target="../tags/tag445.xml" /><Relationship Id="rId59" Type="http://schemas.openxmlformats.org/officeDocument/2006/relationships/tags" Target="../tags/tag446.xml" /><Relationship Id="rId6" Type="http://schemas.openxmlformats.org/officeDocument/2006/relationships/tags" Target="../tags/tag395.xml" /><Relationship Id="rId60" Type="http://schemas.openxmlformats.org/officeDocument/2006/relationships/tags" Target="../tags/tag447.xml" /><Relationship Id="rId61" Type="http://schemas.openxmlformats.org/officeDocument/2006/relationships/tags" Target="../tags/tag448.xml" /><Relationship Id="rId62" Type="http://schemas.openxmlformats.org/officeDocument/2006/relationships/tags" Target="../tags/tag449.xml" /><Relationship Id="rId63" Type="http://schemas.openxmlformats.org/officeDocument/2006/relationships/tags" Target="../tags/tag450.xml" /><Relationship Id="rId64" Type="http://schemas.openxmlformats.org/officeDocument/2006/relationships/tags" Target="../tags/tag451.xml" /><Relationship Id="rId65" Type="http://schemas.openxmlformats.org/officeDocument/2006/relationships/tags" Target="../tags/tag452.xml" /><Relationship Id="rId66" Type="http://schemas.openxmlformats.org/officeDocument/2006/relationships/tags" Target="../tags/tag453.xml" /><Relationship Id="rId67" Type="http://schemas.openxmlformats.org/officeDocument/2006/relationships/tags" Target="../tags/tag454.xml" /><Relationship Id="rId68" Type="http://schemas.openxmlformats.org/officeDocument/2006/relationships/tags" Target="../tags/tag455.xml" /><Relationship Id="rId69" Type="http://schemas.openxmlformats.org/officeDocument/2006/relationships/tags" Target="../tags/tag456.xml" /><Relationship Id="rId7" Type="http://schemas.openxmlformats.org/officeDocument/2006/relationships/tags" Target="../tags/tag396.xml" /><Relationship Id="rId70" Type="http://schemas.openxmlformats.org/officeDocument/2006/relationships/tags" Target="../tags/tag457.xml" /><Relationship Id="rId8" Type="http://schemas.openxmlformats.org/officeDocument/2006/relationships/tags" Target="../tags/tag397.xml" /><Relationship Id="rId9" Type="http://schemas.openxmlformats.org/officeDocument/2006/relationships/tags" Target="../tags/tag398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28.jpeg" /><Relationship Id="rId11" Type="http://schemas.openxmlformats.org/officeDocument/2006/relationships/tags" Target="../tags/tag465.xml" /><Relationship Id="rId12" Type="http://schemas.openxmlformats.org/officeDocument/2006/relationships/tags" Target="../tags/tag466.xml" /><Relationship Id="rId13" Type="http://schemas.openxmlformats.org/officeDocument/2006/relationships/tags" Target="../tags/tag467.xml" /><Relationship Id="rId14" Type="http://schemas.openxmlformats.org/officeDocument/2006/relationships/tags" Target="../tags/tag468.xml" /><Relationship Id="rId15" Type="http://schemas.openxmlformats.org/officeDocument/2006/relationships/tags" Target="../tags/tag469.xml" /><Relationship Id="rId16" Type="http://schemas.openxmlformats.org/officeDocument/2006/relationships/image" Target="../media/image29.jpeg" /><Relationship Id="rId17" Type="http://schemas.openxmlformats.org/officeDocument/2006/relationships/tags" Target="../tags/tag470.xml" /><Relationship Id="rId18" Type="http://schemas.openxmlformats.org/officeDocument/2006/relationships/tags" Target="../tags/tag471.xml" /><Relationship Id="rId19" Type="http://schemas.openxmlformats.org/officeDocument/2006/relationships/tags" Target="../tags/tag472.xml" /><Relationship Id="rId2" Type="http://schemas.openxmlformats.org/officeDocument/2006/relationships/tags" Target="../tags/tag458.xml" /><Relationship Id="rId20" Type="http://schemas.openxmlformats.org/officeDocument/2006/relationships/tags" Target="../tags/tag473.xml" /><Relationship Id="rId21" Type="http://schemas.openxmlformats.org/officeDocument/2006/relationships/tags" Target="../tags/tag474.xml" /><Relationship Id="rId22" Type="http://schemas.openxmlformats.org/officeDocument/2006/relationships/tags" Target="../tags/tag475.xml" /><Relationship Id="rId23" Type="http://schemas.openxmlformats.org/officeDocument/2006/relationships/tags" Target="../tags/tag476.xml" /><Relationship Id="rId24" Type="http://schemas.openxmlformats.org/officeDocument/2006/relationships/tags" Target="../tags/tag477.xml" /><Relationship Id="rId25" Type="http://schemas.openxmlformats.org/officeDocument/2006/relationships/tags" Target="../tags/tag478.xml" /><Relationship Id="rId26" Type="http://schemas.openxmlformats.org/officeDocument/2006/relationships/tags" Target="../tags/tag479.xml" /><Relationship Id="rId27" Type="http://schemas.openxmlformats.org/officeDocument/2006/relationships/tags" Target="../tags/tag480.xml" /><Relationship Id="rId28" Type="http://schemas.openxmlformats.org/officeDocument/2006/relationships/tags" Target="../tags/tag481.xml" /><Relationship Id="rId29" Type="http://schemas.openxmlformats.org/officeDocument/2006/relationships/tags" Target="../tags/tag482.xml" /><Relationship Id="rId3" Type="http://schemas.openxmlformats.org/officeDocument/2006/relationships/tags" Target="../tags/tag459.xml" /><Relationship Id="rId30" Type="http://schemas.openxmlformats.org/officeDocument/2006/relationships/tags" Target="../tags/tag483.xml" /><Relationship Id="rId31" Type="http://schemas.openxmlformats.org/officeDocument/2006/relationships/tags" Target="../tags/tag484.xml" /><Relationship Id="rId4" Type="http://schemas.openxmlformats.org/officeDocument/2006/relationships/tags" Target="../tags/tag460.xml" /><Relationship Id="rId5" Type="http://schemas.openxmlformats.org/officeDocument/2006/relationships/tags" Target="../tags/tag461.xml" /><Relationship Id="rId6" Type="http://schemas.openxmlformats.org/officeDocument/2006/relationships/tags" Target="../tags/tag462.xml" /><Relationship Id="rId7" Type="http://schemas.openxmlformats.org/officeDocument/2006/relationships/tags" Target="../tags/tag463.xml" /><Relationship Id="rId8" Type="http://schemas.openxmlformats.org/officeDocument/2006/relationships/image" Target="../media/image27.jpeg" /><Relationship Id="rId9" Type="http://schemas.openxmlformats.org/officeDocument/2006/relationships/tags" Target="../tags/tag464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video" Target="../media/media4.mp4" /><Relationship Id="rId11" Type="http://schemas.microsoft.com/office/2007/relationships/media" Target="../media/media4.mp4" /><Relationship Id="rId12" Type="http://schemas.openxmlformats.org/officeDocument/2006/relationships/tags" Target="../tags/tag492.xml" /><Relationship Id="rId13" Type="http://schemas.openxmlformats.org/officeDocument/2006/relationships/tags" Target="../tags/tag493.xml" /><Relationship Id="rId14" Type="http://schemas.openxmlformats.org/officeDocument/2006/relationships/tags" Target="../tags/tag494.xml" /><Relationship Id="rId15" Type="http://schemas.openxmlformats.org/officeDocument/2006/relationships/tags" Target="../tags/tag495.xml" /><Relationship Id="rId16" Type="http://schemas.openxmlformats.org/officeDocument/2006/relationships/tags" Target="../tags/tag496.xml" /><Relationship Id="rId2" Type="http://schemas.openxmlformats.org/officeDocument/2006/relationships/tags" Target="../tags/tag485.xml" /><Relationship Id="rId3" Type="http://schemas.openxmlformats.org/officeDocument/2006/relationships/tags" Target="../tags/tag486.xml" /><Relationship Id="rId4" Type="http://schemas.openxmlformats.org/officeDocument/2006/relationships/tags" Target="../tags/tag487.xml" /><Relationship Id="rId5" Type="http://schemas.openxmlformats.org/officeDocument/2006/relationships/tags" Target="../tags/tag488.xml" /><Relationship Id="rId6" Type="http://schemas.openxmlformats.org/officeDocument/2006/relationships/tags" Target="../tags/tag489.xml" /><Relationship Id="rId7" Type="http://schemas.openxmlformats.org/officeDocument/2006/relationships/tags" Target="../tags/tag490.xml" /><Relationship Id="rId8" Type="http://schemas.openxmlformats.org/officeDocument/2006/relationships/image" Target="../media/image30.png" /><Relationship Id="rId9" Type="http://schemas.openxmlformats.org/officeDocument/2006/relationships/tags" Target="../tags/tag491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69.xml" /><Relationship Id="rId11" Type="http://schemas.openxmlformats.org/officeDocument/2006/relationships/tags" Target="../tags/tag70.xml" /><Relationship Id="rId12" Type="http://schemas.openxmlformats.org/officeDocument/2006/relationships/tags" Target="../tags/tag71.xml" /><Relationship Id="rId13" Type="http://schemas.openxmlformats.org/officeDocument/2006/relationships/tags" Target="../tags/tag72.xml" /><Relationship Id="rId14" Type="http://schemas.openxmlformats.org/officeDocument/2006/relationships/tags" Target="../tags/tag73.xml" /><Relationship Id="rId15" Type="http://schemas.openxmlformats.org/officeDocument/2006/relationships/image" Target="../media/image9.jpeg" /><Relationship Id="rId16" Type="http://schemas.openxmlformats.org/officeDocument/2006/relationships/tags" Target="../tags/tag74.xml" /><Relationship Id="rId2" Type="http://schemas.openxmlformats.org/officeDocument/2006/relationships/tags" Target="../tags/tag64.xml" /><Relationship Id="rId3" Type="http://schemas.openxmlformats.org/officeDocument/2006/relationships/tags" Target="../tags/tag65.xml" /><Relationship Id="rId4" Type="http://schemas.openxmlformats.org/officeDocument/2006/relationships/tags" Target="../tags/tag66.xml" /><Relationship Id="rId5" Type="http://schemas.openxmlformats.org/officeDocument/2006/relationships/image" Target="../media/image6.jpeg" /><Relationship Id="rId6" Type="http://schemas.openxmlformats.org/officeDocument/2006/relationships/tags" Target="../tags/tag67.xml" /><Relationship Id="rId7" Type="http://schemas.openxmlformats.org/officeDocument/2006/relationships/image" Target="../media/image7.jpeg" /><Relationship Id="rId8" Type="http://schemas.openxmlformats.org/officeDocument/2006/relationships/tags" Target="../tags/tag68.xml" /><Relationship Id="rId9" Type="http://schemas.openxmlformats.org/officeDocument/2006/relationships/image" Target="../media/image8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505.xml" /><Relationship Id="rId11" Type="http://schemas.openxmlformats.org/officeDocument/2006/relationships/tags" Target="../tags/tag506.xml" /><Relationship Id="rId12" Type="http://schemas.openxmlformats.org/officeDocument/2006/relationships/tags" Target="../tags/tag507.xml" /><Relationship Id="rId13" Type="http://schemas.openxmlformats.org/officeDocument/2006/relationships/tags" Target="../tags/tag508.xml" /><Relationship Id="rId14" Type="http://schemas.openxmlformats.org/officeDocument/2006/relationships/tags" Target="../tags/tag509.xml" /><Relationship Id="rId15" Type="http://schemas.openxmlformats.org/officeDocument/2006/relationships/tags" Target="../tags/tag510.xml" /><Relationship Id="rId16" Type="http://schemas.openxmlformats.org/officeDocument/2006/relationships/tags" Target="../tags/tag511.xml" /><Relationship Id="rId17" Type="http://schemas.openxmlformats.org/officeDocument/2006/relationships/tags" Target="../tags/tag512.xml" /><Relationship Id="rId18" Type="http://schemas.openxmlformats.org/officeDocument/2006/relationships/tags" Target="../tags/tag513.xml" /><Relationship Id="rId19" Type="http://schemas.openxmlformats.org/officeDocument/2006/relationships/tags" Target="../tags/tag514.xml" /><Relationship Id="rId2" Type="http://schemas.openxmlformats.org/officeDocument/2006/relationships/tags" Target="../tags/tag497.xml" /><Relationship Id="rId20" Type="http://schemas.openxmlformats.org/officeDocument/2006/relationships/tags" Target="../tags/tag515.xml" /><Relationship Id="rId21" Type="http://schemas.openxmlformats.org/officeDocument/2006/relationships/tags" Target="../tags/tag516.xml" /><Relationship Id="rId22" Type="http://schemas.openxmlformats.org/officeDocument/2006/relationships/tags" Target="../tags/tag517.xml" /><Relationship Id="rId23" Type="http://schemas.openxmlformats.org/officeDocument/2006/relationships/tags" Target="../tags/tag518.xml" /><Relationship Id="rId24" Type="http://schemas.openxmlformats.org/officeDocument/2006/relationships/tags" Target="../tags/tag519.xml" /><Relationship Id="rId3" Type="http://schemas.openxmlformats.org/officeDocument/2006/relationships/tags" Target="../tags/tag498.xml" /><Relationship Id="rId4" Type="http://schemas.openxmlformats.org/officeDocument/2006/relationships/tags" Target="../tags/tag499.xml" /><Relationship Id="rId5" Type="http://schemas.openxmlformats.org/officeDocument/2006/relationships/tags" Target="../tags/tag500.xml" /><Relationship Id="rId6" Type="http://schemas.openxmlformats.org/officeDocument/2006/relationships/tags" Target="../tags/tag501.xml" /><Relationship Id="rId7" Type="http://schemas.openxmlformats.org/officeDocument/2006/relationships/tags" Target="../tags/tag502.xml" /><Relationship Id="rId8" Type="http://schemas.openxmlformats.org/officeDocument/2006/relationships/tags" Target="../tags/tag503.xml" /><Relationship Id="rId9" Type="http://schemas.openxmlformats.org/officeDocument/2006/relationships/tags" Target="../tags/tag504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528.xml" /><Relationship Id="rId11" Type="http://schemas.openxmlformats.org/officeDocument/2006/relationships/tags" Target="../tags/tag529.xml" /><Relationship Id="rId12" Type="http://schemas.openxmlformats.org/officeDocument/2006/relationships/tags" Target="../tags/tag530.xml" /><Relationship Id="rId13" Type="http://schemas.openxmlformats.org/officeDocument/2006/relationships/tags" Target="../tags/tag531.xml" /><Relationship Id="rId14" Type="http://schemas.openxmlformats.org/officeDocument/2006/relationships/tags" Target="../tags/tag532.xml" /><Relationship Id="rId15" Type="http://schemas.openxmlformats.org/officeDocument/2006/relationships/tags" Target="../tags/tag533.xml" /><Relationship Id="rId16" Type="http://schemas.openxmlformats.org/officeDocument/2006/relationships/tags" Target="../tags/tag534.xml" /><Relationship Id="rId17" Type="http://schemas.openxmlformats.org/officeDocument/2006/relationships/tags" Target="../tags/tag535.xml" /><Relationship Id="rId18" Type="http://schemas.openxmlformats.org/officeDocument/2006/relationships/tags" Target="../tags/tag536.xml" /><Relationship Id="rId19" Type="http://schemas.openxmlformats.org/officeDocument/2006/relationships/tags" Target="../tags/tag537.xml" /><Relationship Id="rId2" Type="http://schemas.openxmlformats.org/officeDocument/2006/relationships/tags" Target="../tags/tag520.xml" /><Relationship Id="rId20" Type="http://schemas.openxmlformats.org/officeDocument/2006/relationships/tags" Target="../tags/tag538.xml" /><Relationship Id="rId21" Type="http://schemas.openxmlformats.org/officeDocument/2006/relationships/tags" Target="../tags/tag539.xml" /><Relationship Id="rId22" Type="http://schemas.openxmlformats.org/officeDocument/2006/relationships/tags" Target="../tags/tag540.xml" /><Relationship Id="rId23" Type="http://schemas.openxmlformats.org/officeDocument/2006/relationships/tags" Target="../tags/tag541.xml" /><Relationship Id="rId24" Type="http://schemas.openxmlformats.org/officeDocument/2006/relationships/tags" Target="../tags/tag542.xml" /><Relationship Id="rId25" Type="http://schemas.openxmlformats.org/officeDocument/2006/relationships/tags" Target="../tags/tag543.xml" /><Relationship Id="rId26" Type="http://schemas.openxmlformats.org/officeDocument/2006/relationships/tags" Target="../tags/tag544.xml" /><Relationship Id="rId27" Type="http://schemas.openxmlformats.org/officeDocument/2006/relationships/tags" Target="../tags/tag545.xml" /><Relationship Id="rId28" Type="http://schemas.openxmlformats.org/officeDocument/2006/relationships/tags" Target="../tags/tag546.xml" /><Relationship Id="rId29" Type="http://schemas.openxmlformats.org/officeDocument/2006/relationships/tags" Target="../tags/tag547.xml" /><Relationship Id="rId3" Type="http://schemas.openxmlformats.org/officeDocument/2006/relationships/tags" Target="../tags/tag521.xml" /><Relationship Id="rId30" Type="http://schemas.openxmlformats.org/officeDocument/2006/relationships/tags" Target="../tags/tag548.xml" /><Relationship Id="rId31" Type="http://schemas.openxmlformats.org/officeDocument/2006/relationships/tags" Target="../tags/tag549.xml" /><Relationship Id="rId32" Type="http://schemas.openxmlformats.org/officeDocument/2006/relationships/tags" Target="../tags/tag550.xml" /><Relationship Id="rId33" Type="http://schemas.openxmlformats.org/officeDocument/2006/relationships/tags" Target="../tags/tag551.xml" /><Relationship Id="rId34" Type="http://schemas.openxmlformats.org/officeDocument/2006/relationships/tags" Target="../tags/tag552.xml" /><Relationship Id="rId35" Type="http://schemas.openxmlformats.org/officeDocument/2006/relationships/tags" Target="../tags/tag553.xml" /><Relationship Id="rId36" Type="http://schemas.openxmlformats.org/officeDocument/2006/relationships/tags" Target="../tags/tag554.xml" /><Relationship Id="rId37" Type="http://schemas.openxmlformats.org/officeDocument/2006/relationships/tags" Target="../tags/tag555.xml" /><Relationship Id="rId38" Type="http://schemas.openxmlformats.org/officeDocument/2006/relationships/tags" Target="../tags/tag556.xml" /><Relationship Id="rId39" Type="http://schemas.openxmlformats.org/officeDocument/2006/relationships/tags" Target="../tags/tag557.xml" /><Relationship Id="rId4" Type="http://schemas.openxmlformats.org/officeDocument/2006/relationships/tags" Target="../tags/tag522.xml" /><Relationship Id="rId40" Type="http://schemas.openxmlformats.org/officeDocument/2006/relationships/tags" Target="../tags/tag558.xml" /><Relationship Id="rId41" Type="http://schemas.openxmlformats.org/officeDocument/2006/relationships/tags" Target="../tags/tag559.xml" /><Relationship Id="rId42" Type="http://schemas.openxmlformats.org/officeDocument/2006/relationships/tags" Target="../tags/tag560.xml" /><Relationship Id="rId43" Type="http://schemas.openxmlformats.org/officeDocument/2006/relationships/tags" Target="../tags/tag561.xml" /><Relationship Id="rId44" Type="http://schemas.openxmlformats.org/officeDocument/2006/relationships/tags" Target="../tags/tag562.xml" /><Relationship Id="rId45" Type="http://schemas.openxmlformats.org/officeDocument/2006/relationships/tags" Target="../tags/tag563.xml" /><Relationship Id="rId46" Type="http://schemas.openxmlformats.org/officeDocument/2006/relationships/tags" Target="../tags/tag564.xml" /><Relationship Id="rId47" Type="http://schemas.openxmlformats.org/officeDocument/2006/relationships/tags" Target="../tags/tag565.xml" /><Relationship Id="rId48" Type="http://schemas.openxmlformats.org/officeDocument/2006/relationships/tags" Target="../tags/tag566.xml" /><Relationship Id="rId49" Type="http://schemas.openxmlformats.org/officeDocument/2006/relationships/tags" Target="../tags/tag567.xml" /><Relationship Id="rId5" Type="http://schemas.openxmlformats.org/officeDocument/2006/relationships/tags" Target="../tags/tag523.xml" /><Relationship Id="rId50" Type="http://schemas.openxmlformats.org/officeDocument/2006/relationships/tags" Target="../tags/tag568.xml" /><Relationship Id="rId51" Type="http://schemas.openxmlformats.org/officeDocument/2006/relationships/tags" Target="../tags/tag569.xml" /><Relationship Id="rId52" Type="http://schemas.openxmlformats.org/officeDocument/2006/relationships/tags" Target="../tags/tag570.xml" /><Relationship Id="rId53" Type="http://schemas.openxmlformats.org/officeDocument/2006/relationships/tags" Target="../tags/tag571.xml" /><Relationship Id="rId54" Type="http://schemas.openxmlformats.org/officeDocument/2006/relationships/tags" Target="../tags/tag572.xml" /><Relationship Id="rId55" Type="http://schemas.openxmlformats.org/officeDocument/2006/relationships/tags" Target="../tags/tag573.xml" /><Relationship Id="rId6" Type="http://schemas.openxmlformats.org/officeDocument/2006/relationships/tags" Target="../tags/tag524.xml" /><Relationship Id="rId7" Type="http://schemas.openxmlformats.org/officeDocument/2006/relationships/tags" Target="../tags/tag525.xml" /><Relationship Id="rId8" Type="http://schemas.openxmlformats.org/officeDocument/2006/relationships/tags" Target="../tags/tag526.xml" /><Relationship Id="rId9" Type="http://schemas.openxmlformats.org/officeDocument/2006/relationships/tags" Target="../tags/tag527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574.xml" /><Relationship Id="rId3" Type="http://schemas.openxmlformats.org/officeDocument/2006/relationships/tags" Target="../tags/tag575.xml" /><Relationship Id="rId4" Type="http://schemas.openxmlformats.org/officeDocument/2006/relationships/tags" Target="../tags/tag576.xml" /><Relationship Id="rId5" Type="http://schemas.openxmlformats.org/officeDocument/2006/relationships/tags" Target="../tags/tag577.xml" /><Relationship Id="rId6" Type="http://schemas.openxmlformats.org/officeDocument/2006/relationships/audio" Target="../media/audio1555.wav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584.xml" /><Relationship Id="rId11" Type="http://schemas.openxmlformats.org/officeDocument/2006/relationships/tags" Target="../tags/tag585.xml" /><Relationship Id="rId12" Type="http://schemas.openxmlformats.org/officeDocument/2006/relationships/tags" Target="../tags/tag586.xml" /><Relationship Id="rId13" Type="http://schemas.openxmlformats.org/officeDocument/2006/relationships/tags" Target="../tags/tag587.xml" /><Relationship Id="rId2" Type="http://schemas.openxmlformats.org/officeDocument/2006/relationships/tags" Target="../tags/tag578.xml" /><Relationship Id="rId3" Type="http://schemas.openxmlformats.org/officeDocument/2006/relationships/tags" Target="../tags/tag579.xml" /><Relationship Id="rId4" Type="http://schemas.openxmlformats.org/officeDocument/2006/relationships/tags" Target="../tags/tag580.xml" /><Relationship Id="rId5" Type="http://schemas.openxmlformats.org/officeDocument/2006/relationships/tags" Target="../tags/tag581.xml" /><Relationship Id="rId6" Type="http://schemas.openxmlformats.org/officeDocument/2006/relationships/tags" Target="../tags/tag582.xml" /><Relationship Id="rId7" Type="http://schemas.openxmlformats.org/officeDocument/2006/relationships/tags" Target="../tags/tag583.xml" /><Relationship Id="rId8" Type="http://schemas.openxmlformats.org/officeDocument/2006/relationships/image" Target="../media/image31.png" /><Relationship Id="rId9" Type="http://schemas.microsoft.com/office/2007/relationships/hdphoto" Target="../media/image32.wdp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596.xml" /><Relationship Id="rId11" Type="http://schemas.openxmlformats.org/officeDocument/2006/relationships/tags" Target="../tags/tag597.xml" /><Relationship Id="rId12" Type="http://schemas.openxmlformats.org/officeDocument/2006/relationships/tags" Target="../tags/tag598.xml" /><Relationship Id="rId13" Type="http://schemas.openxmlformats.org/officeDocument/2006/relationships/tags" Target="../tags/tag599.xml" /><Relationship Id="rId14" Type="http://schemas.openxmlformats.org/officeDocument/2006/relationships/tags" Target="../tags/tag600.xml" /><Relationship Id="rId15" Type="http://schemas.openxmlformats.org/officeDocument/2006/relationships/tags" Target="../tags/tag601.xml" /><Relationship Id="rId16" Type="http://schemas.openxmlformats.org/officeDocument/2006/relationships/tags" Target="../tags/tag602.xml" /><Relationship Id="rId17" Type="http://schemas.openxmlformats.org/officeDocument/2006/relationships/tags" Target="../tags/tag603.xml" /><Relationship Id="rId18" Type="http://schemas.openxmlformats.org/officeDocument/2006/relationships/tags" Target="../tags/tag604.xml" /><Relationship Id="rId19" Type="http://schemas.openxmlformats.org/officeDocument/2006/relationships/tags" Target="../tags/tag605.xml" /><Relationship Id="rId2" Type="http://schemas.openxmlformats.org/officeDocument/2006/relationships/tags" Target="../tags/tag588.xml" /><Relationship Id="rId20" Type="http://schemas.openxmlformats.org/officeDocument/2006/relationships/tags" Target="../tags/tag606.xml" /><Relationship Id="rId21" Type="http://schemas.openxmlformats.org/officeDocument/2006/relationships/tags" Target="../tags/tag607.xml" /><Relationship Id="rId22" Type="http://schemas.openxmlformats.org/officeDocument/2006/relationships/tags" Target="../tags/tag608.xml" /><Relationship Id="rId23" Type="http://schemas.openxmlformats.org/officeDocument/2006/relationships/tags" Target="../tags/tag609.xml" /><Relationship Id="rId24" Type="http://schemas.openxmlformats.org/officeDocument/2006/relationships/tags" Target="../tags/tag610.xml" /><Relationship Id="rId25" Type="http://schemas.openxmlformats.org/officeDocument/2006/relationships/tags" Target="../tags/tag611.xml" /><Relationship Id="rId26" Type="http://schemas.openxmlformats.org/officeDocument/2006/relationships/tags" Target="../tags/tag612.xml" /><Relationship Id="rId27" Type="http://schemas.openxmlformats.org/officeDocument/2006/relationships/tags" Target="../tags/tag613.xml" /><Relationship Id="rId28" Type="http://schemas.openxmlformats.org/officeDocument/2006/relationships/tags" Target="../tags/tag614.xml" /><Relationship Id="rId29" Type="http://schemas.openxmlformats.org/officeDocument/2006/relationships/tags" Target="../tags/tag615.xml" /><Relationship Id="rId3" Type="http://schemas.openxmlformats.org/officeDocument/2006/relationships/tags" Target="../tags/tag589.xml" /><Relationship Id="rId30" Type="http://schemas.openxmlformats.org/officeDocument/2006/relationships/tags" Target="../tags/tag616.xml" /><Relationship Id="rId31" Type="http://schemas.openxmlformats.org/officeDocument/2006/relationships/tags" Target="../tags/tag617.xml" /><Relationship Id="rId4" Type="http://schemas.openxmlformats.org/officeDocument/2006/relationships/tags" Target="../tags/tag590.xml" /><Relationship Id="rId5" Type="http://schemas.openxmlformats.org/officeDocument/2006/relationships/tags" Target="../tags/tag591.xml" /><Relationship Id="rId6" Type="http://schemas.openxmlformats.org/officeDocument/2006/relationships/tags" Target="../tags/tag592.xml" /><Relationship Id="rId7" Type="http://schemas.openxmlformats.org/officeDocument/2006/relationships/tags" Target="../tags/tag593.xml" /><Relationship Id="rId8" Type="http://schemas.openxmlformats.org/officeDocument/2006/relationships/tags" Target="../tags/tag594.xml" /><Relationship Id="rId9" Type="http://schemas.openxmlformats.org/officeDocument/2006/relationships/tags" Target="../tags/tag595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623.xml" /><Relationship Id="rId11" Type="http://schemas.openxmlformats.org/officeDocument/2006/relationships/tags" Target="../tags/tag624.xml" /><Relationship Id="rId2" Type="http://schemas.openxmlformats.org/officeDocument/2006/relationships/tags" Target="../tags/tag618.xml" /><Relationship Id="rId3" Type="http://schemas.openxmlformats.org/officeDocument/2006/relationships/image" Target="../media/image33.png" /><Relationship Id="rId4" Type="http://schemas.openxmlformats.org/officeDocument/2006/relationships/tags" Target="../tags/tag619.xml" /><Relationship Id="rId5" Type="http://schemas.openxmlformats.org/officeDocument/2006/relationships/video" Target="../media/media6.mp4" /><Relationship Id="rId6" Type="http://schemas.microsoft.com/office/2007/relationships/media" Target="../media/media6.mp4" /><Relationship Id="rId7" Type="http://schemas.openxmlformats.org/officeDocument/2006/relationships/tags" Target="../tags/tag620.xml" /><Relationship Id="rId8" Type="http://schemas.openxmlformats.org/officeDocument/2006/relationships/tags" Target="../tags/tag621.xml" /><Relationship Id="rId9" Type="http://schemas.openxmlformats.org/officeDocument/2006/relationships/tags" Target="../tags/tag62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75.xml" /><Relationship Id="rId3" Type="http://schemas.openxmlformats.org/officeDocument/2006/relationships/tags" Target="../tags/tag76.xml" /><Relationship Id="rId4" Type="http://schemas.openxmlformats.org/officeDocument/2006/relationships/tags" Target="../tags/tag77.xml" /><Relationship Id="rId5" Type="http://schemas.openxmlformats.org/officeDocument/2006/relationships/image" Target="../media/image10.png" /><Relationship Id="rId6" Type="http://schemas.openxmlformats.org/officeDocument/2006/relationships/tags" Target="../tags/tag78.xml" /><Relationship Id="rId7" Type="http://schemas.openxmlformats.org/officeDocument/2006/relationships/video" Target="../media/media1.mp4" /><Relationship Id="rId8" Type="http://schemas.microsoft.com/office/2007/relationships/media" Target="../media/media1.mp4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11.jpeg" /><Relationship Id="rId11" Type="http://schemas.openxmlformats.org/officeDocument/2006/relationships/tags" Target="../tags/tag87.xml" /><Relationship Id="rId12" Type="http://schemas.openxmlformats.org/officeDocument/2006/relationships/image" Target="../media/image12.jpeg" /><Relationship Id="rId13" Type="http://schemas.openxmlformats.org/officeDocument/2006/relationships/tags" Target="../tags/tag88.xml" /><Relationship Id="rId14" Type="http://schemas.openxmlformats.org/officeDocument/2006/relationships/tags" Target="../tags/tag89.xml" /><Relationship Id="rId15" Type="http://schemas.openxmlformats.org/officeDocument/2006/relationships/tags" Target="../tags/tag90.xml" /><Relationship Id="rId16" Type="http://schemas.openxmlformats.org/officeDocument/2006/relationships/tags" Target="../tags/tag91.xml" /><Relationship Id="rId17" Type="http://schemas.openxmlformats.org/officeDocument/2006/relationships/tags" Target="../tags/tag92.xml" /><Relationship Id="rId2" Type="http://schemas.openxmlformats.org/officeDocument/2006/relationships/tags" Target="../tags/tag79.xml" /><Relationship Id="rId3" Type="http://schemas.openxmlformats.org/officeDocument/2006/relationships/tags" Target="../tags/tag80.xml" /><Relationship Id="rId4" Type="http://schemas.openxmlformats.org/officeDocument/2006/relationships/tags" Target="../tags/tag81.xml" /><Relationship Id="rId5" Type="http://schemas.openxmlformats.org/officeDocument/2006/relationships/tags" Target="../tags/tag82.xml" /><Relationship Id="rId6" Type="http://schemas.openxmlformats.org/officeDocument/2006/relationships/tags" Target="../tags/tag83.xml" /><Relationship Id="rId7" Type="http://schemas.openxmlformats.org/officeDocument/2006/relationships/tags" Target="../tags/tag84.xml" /><Relationship Id="rId8" Type="http://schemas.openxmlformats.org/officeDocument/2006/relationships/tags" Target="../tags/tag85.xml" /><Relationship Id="rId9" Type="http://schemas.openxmlformats.org/officeDocument/2006/relationships/tags" Target="../tags/tag86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00.xml" /><Relationship Id="rId11" Type="http://schemas.openxmlformats.org/officeDocument/2006/relationships/tags" Target="../tags/tag101.xml" /><Relationship Id="rId12" Type="http://schemas.openxmlformats.org/officeDocument/2006/relationships/tags" Target="../tags/tag102.xml" /><Relationship Id="rId13" Type="http://schemas.openxmlformats.org/officeDocument/2006/relationships/tags" Target="../tags/tag103.xml" /><Relationship Id="rId14" Type="http://schemas.openxmlformats.org/officeDocument/2006/relationships/tags" Target="../tags/tag104.xml" /><Relationship Id="rId15" Type="http://schemas.openxmlformats.org/officeDocument/2006/relationships/tags" Target="../tags/tag105.xml" /><Relationship Id="rId16" Type="http://schemas.openxmlformats.org/officeDocument/2006/relationships/tags" Target="../tags/tag106.xml" /><Relationship Id="rId17" Type="http://schemas.openxmlformats.org/officeDocument/2006/relationships/tags" Target="../tags/tag107.xml" /><Relationship Id="rId18" Type="http://schemas.openxmlformats.org/officeDocument/2006/relationships/tags" Target="../tags/tag108.xml" /><Relationship Id="rId19" Type="http://schemas.openxmlformats.org/officeDocument/2006/relationships/tags" Target="../tags/tag109.xml" /><Relationship Id="rId2" Type="http://schemas.openxmlformats.org/officeDocument/2006/relationships/tags" Target="../tags/tag93.xml" /><Relationship Id="rId20" Type="http://schemas.openxmlformats.org/officeDocument/2006/relationships/tags" Target="../tags/tag110.xml" /><Relationship Id="rId21" Type="http://schemas.openxmlformats.org/officeDocument/2006/relationships/tags" Target="../tags/tag111.xml" /><Relationship Id="rId22" Type="http://schemas.openxmlformats.org/officeDocument/2006/relationships/tags" Target="../tags/tag112.xml" /><Relationship Id="rId23" Type="http://schemas.openxmlformats.org/officeDocument/2006/relationships/tags" Target="../tags/tag113.xml" /><Relationship Id="rId24" Type="http://schemas.openxmlformats.org/officeDocument/2006/relationships/tags" Target="../tags/tag114.xml" /><Relationship Id="rId25" Type="http://schemas.openxmlformats.org/officeDocument/2006/relationships/tags" Target="../tags/tag115.xml" /><Relationship Id="rId26" Type="http://schemas.openxmlformats.org/officeDocument/2006/relationships/tags" Target="../tags/tag116.xml" /><Relationship Id="rId27" Type="http://schemas.openxmlformats.org/officeDocument/2006/relationships/tags" Target="../tags/tag117.xml" /><Relationship Id="rId28" Type="http://schemas.openxmlformats.org/officeDocument/2006/relationships/tags" Target="../tags/tag118.xml" /><Relationship Id="rId29" Type="http://schemas.openxmlformats.org/officeDocument/2006/relationships/tags" Target="../tags/tag119.xml" /><Relationship Id="rId3" Type="http://schemas.openxmlformats.org/officeDocument/2006/relationships/tags" Target="../tags/tag94.xml" /><Relationship Id="rId30" Type="http://schemas.openxmlformats.org/officeDocument/2006/relationships/tags" Target="../tags/tag120.xml" /><Relationship Id="rId31" Type="http://schemas.openxmlformats.org/officeDocument/2006/relationships/tags" Target="../tags/tag121.xml" /><Relationship Id="rId32" Type="http://schemas.openxmlformats.org/officeDocument/2006/relationships/tags" Target="../tags/tag122.xml" /><Relationship Id="rId33" Type="http://schemas.openxmlformats.org/officeDocument/2006/relationships/tags" Target="../tags/tag123.xml" /><Relationship Id="rId34" Type="http://schemas.openxmlformats.org/officeDocument/2006/relationships/tags" Target="../tags/tag124.xml" /><Relationship Id="rId35" Type="http://schemas.openxmlformats.org/officeDocument/2006/relationships/tags" Target="../tags/tag125.xml" /><Relationship Id="rId36" Type="http://schemas.openxmlformats.org/officeDocument/2006/relationships/tags" Target="../tags/tag126.xml" /><Relationship Id="rId37" Type="http://schemas.openxmlformats.org/officeDocument/2006/relationships/tags" Target="../tags/tag127.xml" /><Relationship Id="rId38" Type="http://schemas.openxmlformats.org/officeDocument/2006/relationships/tags" Target="../tags/tag128.xml" /><Relationship Id="rId39" Type="http://schemas.openxmlformats.org/officeDocument/2006/relationships/tags" Target="../tags/tag129.xml" /><Relationship Id="rId4" Type="http://schemas.openxmlformats.org/officeDocument/2006/relationships/tags" Target="../tags/tag95.xml" /><Relationship Id="rId40" Type="http://schemas.openxmlformats.org/officeDocument/2006/relationships/tags" Target="../tags/tag130.xml" /><Relationship Id="rId5" Type="http://schemas.openxmlformats.org/officeDocument/2006/relationships/tags" Target="../tags/tag96.xml" /><Relationship Id="rId6" Type="http://schemas.openxmlformats.org/officeDocument/2006/relationships/tags" Target="../tags/tag97.xml" /><Relationship Id="rId7" Type="http://schemas.openxmlformats.org/officeDocument/2006/relationships/tags" Target="../tags/tag98.xml" /><Relationship Id="rId8" Type="http://schemas.openxmlformats.org/officeDocument/2006/relationships/tags" Target="../tags/tag99.xml" /><Relationship Id="rId9" Type="http://schemas.openxmlformats.org/officeDocument/2006/relationships/image" Target="../media/image13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39.xml" /><Relationship Id="rId11" Type="http://schemas.openxmlformats.org/officeDocument/2006/relationships/tags" Target="../tags/tag140.xml" /><Relationship Id="rId12" Type="http://schemas.openxmlformats.org/officeDocument/2006/relationships/tags" Target="../tags/tag141.xml" /><Relationship Id="rId13" Type="http://schemas.openxmlformats.org/officeDocument/2006/relationships/tags" Target="../tags/tag142.xml" /><Relationship Id="rId14" Type="http://schemas.openxmlformats.org/officeDocument/2006/relationships/tags" Target="../tags/tag143.xml" /><Relationship Id="rId15" Type="http://schemas.openxmlformats.org/officeDocument/2006/relationships/tags" Target="../tags/tag144.xml" /><Relationship Id="rId16" Type="http://schemas.openxmlformats.org/officeDocument/2006/relationships/tags" Target="../tags/tag145.xml" /><Relationship Id="rId2" Type="http://schemas.openxmlformats.org/officeDocument/2006/relationships/tags" Target="../tags/tag131.xml" /><Relationship Id="rId3" Type="http://schemas.openxmlformats.org/officeDocument/2006/relationships/tags" Target="../tags/tag132.xml" /><Relationship Id="rId4" Type="http://schemas.openxmlformats.org/officeDocument/2006/relationships/tags" Target="../tags/tag133.xml" /><Relationship Id="rId5" Type="http://schemas.openxmlformats.org/officeDocument/2006/relationships/tags" Target="../tags/tag134.xml" /><Relationship Id="rId6" Type="http://schemas.openxmlformats.org/officeDocument/2006/relationships/tags" Target="../tags/tag135.xml" /><Relationship Id="rId7" Type="http://schemas.openxmlformats.org/officeDocument/2006/relationships/tags" Target="../tags/tag136.xml" /><Relationship Id="rId8" Type="http://schemas.openxmlformats.org/officeDocument/2006/relationships/tags" Target="../tags/tag137.xml" /><Relationship Id="rId9" Type="http://schemas.openxmlformats.org/officeDocument/2006/relationships/tags" Target="../tags/tag138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53.xml" /><Relationship Id="rId11" Type="http://schemas.openxmlformats.org/officeDocument/2006/relationships/tags" Target="../tags/tag154.xml" /><Relationship Id="rId12" Type="http://schemas.openxmlformats.org/officeDocument/2006/relationships/tags" Target="../tags/tag155.xml" /><Relationship Id="rId13" Type="http://schemas.openxmlformats.org/officeDocument/2006/relationships/tags" Target="../tags/tag156.xml" /><Relationship Id="rId14" Type="http://schemas.openxmlformats.org/officeDocument/2006/relationships/tags" Target="../tags/tag157.xml" /><Relationship Id="rId15" Type="http://schemas.openxmlformats.org/officeDocument/2006/relationships/tags" Target="../tags/tag158.xml" /><Relationship Id="rId16" Type="http://schemas.openxmlformats.org/officeDocument/2006/relationships/tags" Target="../tags/tag159.xml" /><Relationship Id="rId17" Type="http://schemas.openxmlformats.org/officeDocument/2006/relationships/image" Target="../media/image15.png" /><Relationship Id="rId18" Type="http://schemas.openxmlformats.org/officeDocument/2006/relationships/tags" Target="../tags/tag160.xml" /><Relationship Id="rId2" Type="http://schemas.openxmlformats.org/officeDocument/2006/relationships/tags" Target="../tags/tag146.xml" /><Relationship Id="rId3" Type="http://schemas.openxmlformats.org/officeDocument/2006/relationships/image" Target="../media/image14.png" /><Relationship Id="rId4" Type="http://schemas.openxmlformats.org/officeDocument/2006/relationships/tags" Target="../tags/tag147.xml" /><Relationship Id="rId5" Type="http://schemas.openxmlformats.org/officeDocument/2006/relationships/tags" Target="../tags/tag148.xml" /><Relationship Id="rId6" Type="http://schemas.openxmlformats.org/officeDocument/2006/relationships/tags" Target="../tags/tag149.xml" /><Relationship Id="rId7" Type="http://schemas.openxmlformats.org/officeDocument/2006/relationships/tags" Target="../tags/tag150.xml" /><Relationship Id="rId8" Type="http://schemas.openxmlformats.org/officeDocument/2006/relationships/tags" Target="../tags/tag151.xml" /><Relationship Id="rId9" Type="http://schemas.openxmlformats.org/officeDocument/2006/relationships/tags" Target="../tags/tag152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69.xml" /><Relationship Id="rId11" Type="http://schemas.openxmlformats.org/officeDocument/2006/relationships/tags" Target="../tags/tag170.xml" /><Relationship Id="rId12" Type="http://schemas.openxmlformats.org/officeDocument/2006/relationships/image" Target="../media/image16.png" /><Relationship Id="rId13" Type="http://schemas.openxmlformats.org/officeDocument/2006/relationships/tags" Target="../tags/tag171.xml" /><Relationship Id="rId14" Type="http://schemas.openxmlformats.org/officeDocument/2006/relationships/video" Target="../media/media2.mp4" /><Relationship Id="rId15" Type="http://schemas.microsoft.com/office/2007/relationships/media" Target="../media/media2.mp4" /><Relationship Id="rId16" Type="http://schemas.openxmlformats.org/officeDocument/2006/relationships/tags" Target="../tags/tag172.xml" /><Relationship Id="rId2" Type="http://schemas.openxmlformats.org/officeDocument/2006/relationships/tags" Target="../tags/tag161.xml" /><Relationship Id="rId3" Type="http://schemas.openxmlformats.org/officeDocument/2006/relationships/tags" Target="../tags/tag162.xml" /><Relationship Id="rId4" Type="http://schemas.openxmlformats.org/officeDocument/2006/relationships/tags" Target="../tags/tag163.xml" /><Relationship Id="rId5" Type="http://schemas.openxmlformats.org/officeDocument/2006/relationships/tags" Target="../tags/tag164.xml" /><Relationship Id="rId6" Type="http://schemas.openxmlformats.org/officeDocument/2006/relationships/tags" Target="../tags/tag165.xml" /><Relationship Id="rId7" Type="http://schemas.openxmlformats.org/officeDocument/2006/relationships/tags" Target="../tags/tag166.xml" /><Relationship Id="rId8" Type="http://schemas.openxmlformats.org/officeDocument/2006/relationships/tags" Target="../tags/tag167.xml" /><Relationship Id="rId9" Type="http://schemas.openxmlformats.org/officeDocument/2006/relationships/tags" Target="../tags/tag16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17.jpeg" /><Relationship Id="rId11" Type="http://schemas.openxmlformats.org/officeDocument/2006/relationships/tags" Target="../tags/tag181.xml" /><Relationship Id="rId12" Type="http://schemas.openxmlformats.org/officeDocument/2006/relationships/tags" Target="../tags/tag182.xml" /><Relationship Id="rId13" Type="http://schemas.openxmlformats.org/officeDocument/2006/relationships/tags" Target="../tags/tag183.xml" /><Relationship Id="rId14" Type="http://schemas.openxmlformats.org/officeDocument/2006/relationships/tags" Target="../tags/tag184.xml" /><Relationship Id="rId15" Type="http://schemas.openxmlformats.org/officeDocument/2006/relationships/tags" Target="../tags/tag185.xml" /><Relationship Id="rId2" Type="http://schemas.openxmlformats.org/officeDocument/2006/relationships/tags" Target="../tags/tag173.xml" /><Relationship Id="rId3" Type="http://schemas.openxmlformats.org/officeDocument/2006/relationships/tags" Target="../tags/tag174.xml" /><Relationship Id="rId4" Type="http://schemas.openxmlformats.org/officeDocument/2006/relationships/tags" Target="../tags/tag175.xml" /><Relationship Id="rId5" Type="http://schemas.openxmlformats.org/officeDocument/2006/relationships/tags" Target="../tags/tag176.xml" /><Relationship Id="rId6" Type="http://schemas.openxmlformats.org/officeDocument/2006/relationships/tags" Target="../tags/tag177.xml" /><Relationship Id="rId7" Type="http://schemas.openxmlformats.org/officeDocument/2006/relationships/tags" Target="../tags/tag178.xml" /><Relationship Id="rId8" Type="http://schemas.openxmlformats.org/officeDocument/2006/relationships/tags" Target="../tags/tag179.xml" /><Relationship Id="rId9" Type="http://schemas.openxmlformats.org/officeDocument/2006/relationships/tags" Target="../tags/tag180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0" name="文本框 19" title=""/>
          <p:cNvSpPr txBox="1"/>
          <p:nvPr>
            <p:custDataLst>
              <p:tags r:id="rId3"/>
            </p:custDataLst>
          </p:nvPr>
        </p:nvSpPr>
        <p:spPr>
          <a:xfrm>
            <a:off x="551815" y="2276475"/>
            <a:ext cx="11049635" cy="1715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第</a:t>
            </a:r>
            <a:r>
              <a:rPr lang="en-US" alt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4</a:t>
            </a:r>
            <a:r>
              <a:rPr lang="zh-CN" alt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节</a:t>
            </a:r>
            <a:r>
              <a:rPr 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r>
              <a:rPr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</a:t>
            </a:r>
            <a:endParaRPr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光的折射规律</a:t>
            </a:r>
            <a:endParaRPr lang="zh-CN"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839470" y="1617345"/>
            <a:ext cx="5720715" cy="45300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eaLnBrk="1" hangingPunct="1">
              <a:lnSpc>
                <a:spcPct val="150000"/>
              </a:lnSpc>
              <a:spcBef>
                <a:spcPts val="50"/>
              </a:spcBef>
              <a:buNone/>
            </a:pP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</a:t>
            </a:r>
            <a:r>
              <a:rPr lang="en-US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光</a:t>
            </a:r>
            <a:r>
              <a:rPr lang="en-US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从空气斜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向</a:t>
            </a:r>
            <a:r>
              <a:rPr lang="en-US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射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到水或玻璃表面</a:t>
            </a:r>
            <a:r>
              <a:rPr lang="en-US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时，折射光线</a:t>
            </a:r>
            <a:r>
              <a:rPr lang="zh-CN" altLang="en-US" sz="32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向法线偏折，</a:t>
            </a:r>
            <a:r>
              <a:rPr lang="en-US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折射角</a:t>
            </a:r>
            <a:r>
              <a:rPr lang="en-US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小于</a:t>
            </a:r>
            <a:r>
              <a:rPr lang="en-US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入射角 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；</a:t>
            </a:r>
            <a:r>
              <a:rPr lang="en-US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 </a:t>
            </a:r>
            <a:endParaRPr lang="en-US" altLang="en-US" sz="3200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eaLnBrk="1" hangingPunct="1">
              <a:lnSpc>
                <a:spcPct val="150000"/>
              </a:lnSpc>
              <a:spcBef>
                <a:spcPts val="50"/>
              </a:spcBef>
              <a:buNone/>
            </a:pP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4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</a:t>
            </a:r>
            <a:r>
              <a:rPr lang="en-US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光</a:t>
            </a:r>
            <a:r>
              <a:rPr lang="en-US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从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水或玻璃</a:t>
            </a:r>
            <a:r>
              <a:rPr lang="en-US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斜射入空气</a:t>
            </a:r>
            <a:r>
              <a:rPr lang="en-US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时，折射光线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远离</a:t>
            </a:r>
            <a:r>
              <a:rPr lang="en-US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法线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，</a:t>
            </a:r>
            <a:r>
              <a:rPr lang="en-US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折射角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大</a:t>
            </a:r>
            <a:r>
              <a:rPr lang="en-US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于</a:t>
            </a:r>
            <a:r>
              <a:rPr lang="en-US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入射角 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。</a:t>
            </a:r>
            <a:r>
              <a:rPr lang="en-US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en-US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黑体" panose="02010609060101010101" pitchFamily="49" charset="-122"/>
              </a:rPr>
              <a:t>     </a:t>
            </a:r>
            <a:r>
              <a:rPr lang="en-US" altLang="en-US" sz="32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黑体" panose="02010609060101010101" pitchFamily="49" charset="-122"/>
              </a:rPr>
              <a:t>       </a:t>
            </a:r>
            <a:r>
              <a:rPr lang="en-US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黑体" panose="02010609060101010101" pitchFamily="49" charset="-122"/>
              </a:rPr>
              <a:t>             </a:t>
            </a:r>
            <a:r>
              <a:rPr lang="en-US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黑体" panose="02010609060101010101" pitchFamily="49" charset="-122"/>
              </a:rPr>
              <a:t>                               </a:t>
            </a:r>
            <a:endParaRPr lang="en-US" altLang="en-US" sz="2800">
              <a:latin typeface="微软雅黑" panose="020b0503020204020204" charset="-122"/>
              <a:ea typeface="微软雅黑"/>
              <a:cs typeface="微软雅黑" panose="020b0503020204020204" charset="-122"/>
              <a:sym typeface="黑体" panose="02010609060101010101" pitchFamily="49" charset="-122"/>
            </a:endParaRPr>
          </a:p>
        </p:txBody>
      </p:sp>
      <p:grpSp>
        <p:nvGrpSpPr>
          <p:cNvPr id="102" name="组合 101" title=""/>
          <p:cNvGrpSpPr/>
          <p:nvPr>
            <p:custDataLst>
              <p:tags r:id="rId9"/>
            </p:custDataLst>
          </p:nvPr>
        </p:nvGrpSpPr>
        <p:grpSpPr>
          <a:xfrm>
            <a:off x="6944360" y="1057910"/>
            <a:ext cx="4379699" cy="3043392"/>
            <a:chOff x="11074" y="1588"/>
            <a:chExt cx="6897" cy="4793"/>
          </a:xfrm>
        </p:grpSpPr>
        <p:grpSp>
          <p:nvGrpSpPr>
            <p:cNvPr id="95" name="组合 94"/>
            <p:cNvGrpSpPr/>
            <p:nvPr>
              <p:custDataLst>
                <p:tags r:id="rId10"/>
              </p:custDataLst>
            </p:nvPr>
          </p:nvGrpSpPr>
          <p:grpSpPr>
            <a:xfrm>
              <a:off x="11074" y="1588"/>
              <a:ext cx="6897" cy="4793"/>
              <a:chOff x="11074" y="1588"/>
              <a:chExt cx="6897" cy="4793"/>
            </a:xfrm>
          </p:grpSpPr>
          <p:grpSp>
            <p:nvGrpSpPr>
              <p:cNvPr id="27" name="组合 26"/>
              <p:cNvGrpSpPr/>
              <p:nvPr>
                <p:custDataLst>
                  <p:tags r:id="rId11"/>
                </p:custDataLst>
              </p:nvPr>
            </p:nvGrpSpPr>
            <p:grpSpPr>
              <a:xfrm>
                <a:off x="11074" y="1588"/>
                <a:ext cx="6897" cy="4793"/>
                <a:chOff x="9650" y="891"/>
                <a:chExt cx="9114" cy="6319"/>
              </a:xfrm>
            </p:grpSpPr>
            <p:sp>
              <p:nvSpPr>
                <p:cNvPr id="29" name="Object 4"/>
                <p:cNvSpPr>
                  <a:spLocks noChangeArrowheads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9706" y="3862"/>
                  <a:ext cx="6989" cy="1939"/>
                </a:xfrm>
                <a:prstGeom prst="rect">
                  <a:avLst/>
                </a:prstGeom>
                <a:gradFill>
                  <a:gsLst>
                    <a:gs pos="0">
                      <a:srgbClr val="00B0F0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ea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9"/>
                <p:cNvSpPr/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13439" y="4489"/>
                  <a:ext cx="406" cy="206"/>
                </a:xfrm>
                <a:custGeom>
                  <a:cxnLst>
                    <a:cxn ang="0">
                      <a:pos x="0" y="46"/>
                    </a:cxn>
                    <a:cxn ang="0">
                      <a:pos x="90" y="46"/>
                    </a:cxn>
                    <a:cxn ang="0">
                      <a:pos x="136" y="0"/>
                    </a:cxn>
                  </a:cxnLst>
                  <a:rect l="0" t="0" r="r" b="b"/>
                  <a:pathLst>
                    <a:path w="136" h="54">
                      <a:moveTo>
                        <a:pt x="0" y="46"/>
                      </a:moveTo>
                      <a:cubicBezTo>
                        <a:pt x="33" y="50"/>
                        <a:pt x="67" y="54"/>
                        <a:pt x="90" y="46"/>
                      </a:cubicBezTo>
                      <a:cubicBezTo>
                        <a:pt x="113" y="38"/>
                        <a:pt x="124" y="19"/>
                        <a:pt x="136" y="0"/>
                      </a:cubicBezTo>
                    </a:path>
                  </a:pathLst>
                </a:custGeom>
                <a:noFill/>
                <a:ln w="38100" cmpd="sng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ea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Text Box 12"/>
                <p:cNvSpPr txBox="1">
                  <a:spLocks noChangeArrowheads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10116" y="3082"/>
                  <a:ext cx="1697" cy="763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</a:ln>
                <a:effectLst/>
              </p:spPr>
              <p:txBody>
                <a:bodyPr wrap="square">
                  <a:noAutofit/>
                </a:bodyPr>
                <a:lstStyle/>
                <a:p>
                  <a:pPr marR="0" defTabSz="914400">
                    <a:buClrTx/>
                    <a:buSzTx/>
                    <a:buFontTx/>
                    <a:defRPr/>
                  </a:pPr>
                  <a:r>
                    <a:rPr kumimoji="0" lang="zh-CN" altLang="en-US" sz="2000" b="1" kern="1200" cap="none" spc="0" normalizeH="0" baseline="0" noProof="0">
                      <a:latin typeface="宋体" panose="02010600030101010101" pitchFamily="2" charset="-122"/>
                      <a:ea typeface="宋体" panose="02010600030101010101" pitchFamily="2" charset="-122"/>
                    </a:rPr>
                    <a:t>空气</a:t>
                  </a:r>
                  <a:endParaRPr kumimoji="0" lang="zh-CN" altLang="en-US" sz="2000" b="1" kern="1200" cap="none" spc="0" normalizeH="0" baseline="0" noProof="0">
                    <a:latin typeface="宋体" panose="02010600030101010101" pitchFamily="2" charset="-122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4" name="Text Box 13"/>
                <p:cNvSpPr txBox="1">
                  <a:spLocks noChangeArrowheads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9650" y="3908"/>
                  <a:ext cx="2828" cy="82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marR="0" defTabSz="914400">
                    <a:buClrTx/>
                    <a:buSzTx/>
                    <a:buFontTx/>
                    <a:defRPr/>
                  </a:pPr>
                  <a:r>
                    <a:rPr kumimoji="0" lang="zh-CN" altLang="en-US" sz="2000" b="1" kern="1200" cap="none" spc="0" normalizeH="0" baseline="0" noProof="0">
                      <a:latin typeface="宋体" panose="02010600030101010101" pitchFamily="2" charset="-122"/>
                      <a:ea typeface="宋体" panose="02010600030101010101" pitchFamily="2" charset="-122"/>
                    </a:rPr>
                    <a:t>水（玻璃）</a:t>
                  </a:r>
                  <a:endParaRPr kumimoji="0" lang="zh-CN" altLang="en-US" sz="2000" b="1" kern="1200" cap="none" spc="0" normalizeH="0" baseline="0" noProof="0">
                    <a:latin typeface="宋体" panose="02010600030101010101" pitchFamily="2" charset="-122"/>
                    <a:ea typeface="宋体" panose="02010600030101010101" pitchFamily="2" charset="-122"/>
                  </a:endParaRPr>
                </a:p>
              </p:txBody>
            </p:sp>
            <p:cxnSp>
              <p:nvCxnSpPr>
                <p:cNvPr id="37" name="直接连接符 36"/>
                <p:cNvCxnSpPr/>
                <p:nvPr>
                  <p:custDataLst>
                    <p:tags r:id="rId16"/>
                  </p:custDataLst>
                </p:nvPr>
              </p:nvCxnSpPr>
              <p:spPr>
                <a:xfrm flipH="1">
                  <a:off x="13406" y="1512"/>
                  <a:ext cx="0" cy="385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>
                  <p:custDataLst>
                    <p:tags r:id="rId17"/>
                  </p:custDataLst>
                </p:nvPr>
              </p:nvCxnSpPr>
              <p:spPr>
                <a:xfrm>
                  <a:off x="9706" y="3857"/>
                  <a:ext cx="6989" cy="1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9" name="文本框 38"/>
                <p:cNvSpPr txBox="1"/>
                <p:nvPr>
                  <p:custDataLst>
                    <p:tags r:id="rId18"/>
                  </p:custDataLst>
                </p:nvPr>
              </p:nvSpPr>
              <p:spPr>
                <a:xfrm>
                  <a:off x="12550" y="2372"/>
                  <a:ext cx="552" cy="95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R="0" defTabSz="914400">
                    <a:buClrTx/>
                    <a:buSzTx/>
                    <a:buFontTx/>
                    <a:defRPr/>
                  </a:pPr>
                  <a:r>
                    <a:rPr kumimoji="0" lang="en-US" altLang="zh-CN" sz="2400" b="1" kern="1200" cap="none" spc="0" normalizeH="0" baseline="0" noProof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α</a:t>
                  </a:r>
                  <a:endParaRPr kumimoji="0" lang="zh-CN" altLang="en-US" sz="2400" b="1" kern="1200" cap="none" spc="0" normalizeH="0" baseline="0" noProof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19"/>
                  </p:custDataLst>
                </p:nvPr>
              </p:nvSpPr>
              <p:spPr>
                <a:xfrm>
                  <a:off x="9779" y="1431"/>
                  <a:ext cx="2976" cy="621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marR="0" defTabSz="914400">
                    <a:buClrTx/>
                    <a:buSzTx/>
                    <a:buFontTx/>
                    <a:defRPr/>
                  </a:pPr>
                  <a:r>
                    <a:rPr kumimoji="0" lang="zh-CN" altLang="en-US" sz="2400" b="1" kern="1200" cap="none" spc="0" normalizeH="0" baseline="0" noProof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入射光线</a:t>
                  </a:r>
                  <a:endParaRPr kumimoji="0" lang="zh-CN" altLang="en-US" sz="2400" b="1" kern="1200" cap="none" spc="0" normalizeH="0" baseline="0" noProof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1" name="文本框 40"/>
                <p:cNvSpPr txBox="1"/>
                <p:nvPr>
                  <p:custDataLst>
                    <p:tags r:id="rId20"/>
                  </p:custDataLst>
                </p:nvPr>
              </p:nvSpPr>
              <p:spPr>
                <a:xfrm>
                  <a:off x="12755" y="3893"/>
                  <a:ext cx="552" cy="95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R="0" defTabSz="914400">
                    <a:buClrTx/>
                    <a:buSzTx/>
                    <a:buFontTx/>
                    <a:defRPr/>
                  </a:pPr>
                  <a:r>
                    <a:rPr kumimoji="0" lang="en-US" altLang="zh-CN" sz="2400" b="1" kern="1200" cap="none" spc="0" normalizeH="0" baseline="0" noProof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O</a:t>
                  </a:r>
                  <a:endParaRPr kumimoji="0" lang="zh-CN" altLang="en-US" sz="2400" b="1" kern="1200" cap="none" spc="0" normalizeH="0" baseline="0" noProof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2" name="文本框 41"/>
                <p:cNvSpPr txBox="1"/>
                <p:nvPr>
                  <p:custDataLst>
                    <p:tags r:id="rId21"/>
                  </p:custDataLst>
                </p:nvPr>
              </p:nvSpPr>
              <p:spPr>
                <a:xfrm>
                  <a:off x="14457" y="5412"/>
                  <a:ext cx="3356" cy="757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marR="0" defTabSz="914400">
                    <a:buClrTx/>
                    <a:buSzTx/>
                    <a:buFontTx/>
                    <a:defRPr/>
                  </a:pPr>
                  <a:r>
                    <a:rPr kumimoji="0" lang="zh-CN" altLang="en-US" sz="2400" b="1" kern="1200" cap="none" spc="0" normalizeH="0" baseline="0" noProof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折射光线</a:t>
                  </a:r>
                  <a:endParaRPr kumimoji="0" lang="zh-CN" altLang="en-US" sz="2400" b="1" kern="1200" cap="none" spc="0" normalizeH="0" baseline="0" noProof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3" name="文本框 42"/>
                <p:cNvSpPr txBox="1"/>
                <p:nvPr>
                  <p:custDataLst>
                    <p:tags r:id="rId22"/>
                  </p:custDataLst>
                </p:nvPr>
              </p:nvSpPr>
              <p:spPr>
                <a:xfrm>
                  <a:off x="13416" y="891"/>
                  <a:ext cx="552" cy="95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R="0" defTabSz="914400">
                    <a:buClrTx/>
                    <a:buSzTx/>
                    <a:buFontTx/>
                    <a:defRPr/>
                  </a:pPr>
                  <a:r>
                    <a:rPr kumimoji="0" lang="en-US" altLang="zh-CN" sz="2400" b="1" kern="1200" cap="none" spc="0" normalizeH="0" baseline="0" noProof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N</a:t>
                  </a:r>
                  <a:endParaRPr kumimoji="0" lang="zh-CN" altLang="en-US" sz="2400" b="1" kern="1200" cap="none" spc="0" normalizeH="0" baseline="0" noProof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4" name="文本框 43"/>
                <p:cNvSpPr txBox="1"/>
                <p:nvPr>
                  <p:custDataLst>
                    <p:tags r:id="rId23"/>
                  </p:custDataLst>
                </p:nvPr>
              </p:nvSpPr>
              <p:spPr>
                <a:xfrm>
                  <a:off x="13107" y="5487"/>
                  <a:ext cx="1308" cy="172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R="0" defTabSz="914400">
                    <a:buClrTx/>
                    <a:buSzTx/>
                    <a:buFontTx/>
                    <a:defRPr/>
                  </a:pPr>
                  <a:r>
                    <a:rPr kumimoji="0" lang="en-US" altLang="zh-CN" sz="2400" b="1" kern="1200" cap="none" spc="0" normalizeH="0" baseline="0" noProof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N</a:t>
                  </a:r>
                  <a:r>
                    <a:rPr lang="en-US" altLang="zh-CN" sz="2400" b="1" i="1" noProof="0">
                      <a:latin typeface="Times New Roman" panose="02020603050405020304" pitchFamily="18" charset="0"/>
                      <a:cs typeface="Times New Roman" panose="02020603050405020304" pitchFamily="18" charset="0"/>
                      <a:sym typeface="+mn-ea"/>
                    </a:rPr>
                    <a:t>'</a:t>
                  </a:r>
                  <a:endParaRPr kumimoji="0" lang="en-US" altLang="zh-CN" sz="2400" b="1" i="1" kern="1200" cap="none" spc="0" normalizeH="0" baseline="0" noProof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  <a:p>
                  <a:pPr marR="0" defTabSz="914400">
                    <a:buClrTx/>
                    <a:buSzTx/>
                    <a:buFontTx/>
                    <a:defRPr/>
                  </a:pPr>
                  <a:endParaRPr kumimoji="0" lang="zh-CN" altLang="en-US" sz="2400" b="1" kern="1200" cap="none" spc="0" normalizeH="0" baseline="0" noProof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5" name="文本框 44"/>
                <p:cNvSpPr txBox="1"/>
                <p:nvPr>
                  <p:custDataLst>
                    <p:tags r:id="rId24"/>
                  </p:custDataLst>
                </p:nvPr>
              </p:nvSpPr>
              <p:spPr>
                <a:xfrm>
                  <a:off x="16660" y="3392"/>
                  <a:ext cx="2104" cy="10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>
                    <a:lnSpc>
                      <a:spcPct val="130000"/>
                    </a:lnSpc>
                  </a:pPr>
                  <a:r>
                    <a:rPr lang="zh-CN" altLang="en-US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分界面</a:t>
                  </a:r>
                  <a:endParaRPr lang="zh-CN" altLang="en-US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46" name="直接连接符 45"/>
                <p:cNvCxnSpPr/>
                <p:nvPr>
                  <p:custDataLst>
                    <p:tags r:id="rId25"/>
                  </p:custDataLst>
                </p:nvPr>
              </p:nvCxnSpPr>
              <p:spPr>
                <a:xfrm>
                  <a:off x="10620" y="2319"/>
                  <a:ext cx="2786" cy="152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直接连接符 46"/>
                <p:cNvCxnSpPr/>
                <p:nvPr>
                  <p:custDataLst>
                    <p:tags r:id="rId26"/>
                  </p:custDataLst>
                </p:nvPr>
              </p:nvCxnSpPr>
              <p:spPr>
                <a:xfrm>
                  <a:off x="13406" y="3851"/>
                  <a:ext cx="1123" cy="1507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9" name="等腰三角形 48"/>
                <p:cNvSpPr/>
                <p:nvPr>
                  <p:custDataLst>
                    <p:tags r:id="rId27"/>
                  </p:custDataLst>
                </p:nvPr>
              </p:nvSpPr>
              <p:spPr>
                <a:xfrm rot="8697458">
                  <a:off x="13915" y="4566"/>
                  <a:ext cx="258" cy="223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0" name="等腰三角形 49"/>
                <p:cNvSpPr/>
                <p:nvPr>
                  <p:custDataLst>
                    <p:tags r:id="rId28"/>
                  </p:custDataLst>
                </p:nvPr>
              </p:nvSpPr>
              <p:spPr>
                <a:xfrm rot="7373229">
                  <a:off x="11641" y="2842"/>
                  <a:ext cx="258" cy="223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7416" name="Freeform 8"/>
              <p:cNvSpPr/>
              <p:nvPr>
                <p:custDataLst>
                  <p:tags r:id="rId29"/>
                </p:custDataLst>
              </p:nvPr>
            </p:nvSpPr>
            <p:spPr bwMode="auto">
              <a:xfrm>
                <a:off x="13480" y="3281"/>
                <a:ext cx="416" cy="268"/>
              </a:xfrm>
              <a:custGeom>
                <a:cxnLst>
                  <a:cxn ang="0">
                    <a:pos x="0" y="106"/>
                  </a:cxn>
                  <a:cxn ang="0">
                    <a:pos x="90" y="15"/>
                  </a:cxn>
                  <a:cxn ang="0">
                    <a:pos x="226" y="15"/>
                  </a:cxn>
                </a:cxnLst>
                <a:rect l="0" t="0" r="r" b="b"/>
                <a:pathLst>
                  <a:path w="226" h="105">
                    <a:moveTo>
                      <a:pt x="0" y="106"/>
                    </a:moveTo>
                    <a:cubicBezTo>
                      <a:pt x="26" y="68"/>
                      <a:pt x="52" y="30"/>
                      <a:pt x="90" y="15"/>
                    </a:cubicBezTo>
                    <a:cubicBezTo>
                      <a:pt x="128" y="0"/>
                      <a:pt x="177" y="7"/>
                      <a:pt x="226" y="15"/>
                    </a:cubicBezTo>
                  </a:path>
                </a:pathLst>
              </a:custGeom>
              <a:noFill/>
              <a:ln w="38100" cmpd="sng">
                <a:solidFill>
                  <a:srgbClr val="FF0000"/>
                </a:solidFill>
                <a:round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endParaRPr>
              </a:p>
            </p:txBody>
          </p:sp>
          <p:sp>
            <p:nvSpPr>
              <p:cNvPr id="93" name="文本框 92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14032" y="4380"/>
                <a:ext cx="569" cy="7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defTabSz="914400">
                  <a:buClrTx/>
                  <a:buSzTx/>
                  <a:buFontTx/>
                  <a:defRPr/>
                </a:pPr>
                <a:r>
                  <a:rPr kumimoji="0" lang="en-US" altLang="zh-CN" sz="2400" b="1" kern="1200" cap="none" spc="0" normalizeH="0" baseline="0" noProof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γ</a:t>
                </a:r>
                <a:endParaRPr kumimoji="0" lang="zh-CN" altLang="en-US" sz="2400" b="1" kern="1200" cap="none" spc="0" normalizeH="0" baseline="0" noProof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3316" name="组合 13315"/>
            <p:cNvGrpSpPr/>
            <p:nvPr>
              <p:custDataLst>
                <p:tags r:id="rId31"/>
              </p:custDataLst>
            </p:nvPr>
          </p:nvGrpSpPr>
          <p:grpSpPr>
            <a:xfrm>
              <a:off x="13959" y="3427"/>
              <a:ext cx="365" cy="401"/>
              <a:chExt cx="192" cy="192"/>
            </a:xfrm>
          </p:grpSpPr>
          <p:sp>
            <p:nvSpPr>
              <p:cNvPr id="22532" name="直接连接符 13316"/>
              <p:cNvSpPr/>
              <p:nvPr>
                <p:custDataLst>
                  <p:tags r:id="rId32"/>
                </p:custDataLst>
              </p:nvPr>
            </p:nvSpPr>
            <p:spPr>
              <a:xfrm>
                <a:off x="0" y="0"/>
                <a:ext cx="192" cy="0"/>
              </a:xfrm>
              <a:prstGeom prst="line">
                <a:avLst/>
              </a:prstGeom>
              <a:ln>
                <a:solidFill>
                  <a:srgbClr val="FF0000"/>
                </a:solidFill>
                <a:headEnd type="none" w="med" len="med"/>
                <a:tailEnd type="none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/>
            </p:txBody>
          </p:sp>
          <p:sp>
            <p:nvSpPr>
              <p:cNvPr id="22533" name="直接连接符 13317"/>
              <p:cNvSpPr/>
              <p:nvPr>
                <p:custDataLst>
                  <p:tags r:id="rId33"/>
                </p:custDataLst>
              </p:nvPr>
            </p:nvSpPr>
            <p:spPr>
              <a:xfrm flipH="1">
                <a:off x="192" y="0"/>
                <a:ext cx="0" cy="192"/>
              </a:xfrm>
              <a:prstGeom prst="line">
                <a:avLst/>
              </a:prstGeom>
              <a:ln>
                <a:solidFill>
                  <a:srgbClr val="FF0000"/>
                </a:solidFill>
                <a:headEnd type="none" w="med" len="med"/>
                <a:tailEnd type="none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/>
            </p:txBody>
          </p:sp>
        </p:grpSp>
      </p:grpSp>
      <p:grpSp>
        <p:nvGrpSpPr>
          <p:cNvPr id="104" name="组合 103" title=""/>
          <p:cNvGrpSpPr/>
          <p:nvPr>
            <p:custDataLst>
              <p:tags r:id="rId34"/>
            </p:custDataLst>
          </p:nvPr>
        </p:nvGrpSpPr>
        <p:grpSpPr>
          <a:xfrm>
            <a:off x="7047865" y="3789045"/>
            <a:ext cx="4341237" cy="2673985"/>
            <a:chOff x="11099" y="5967"/>
            <a:chExt cx="6837" cy="4211"/>
          </a:xfrm>
        </p:grpSpPr>
        <p:grpSp>
          <p:nvGrpSpPr>
            <p:cNvPr id="98" name="组合 97"/>
            <p:cNvGrpSpPr/>
            <p:nvPr>
              <p:custDataLst>
                <p:tags r:id="rId35"/>
              </p:custDataLst>
            </p:nvPr>
          </p:nvGrpSpPr>
          <p:grpSpPr>
            <a:xfrm>
              <a:off x="11099" y="5967"/>
              <a:ext cx="6837" cy="4211"/>
              <a:chOff x="11099" y="5967"/>
              <a:chExt cx="6837" cy="4211"/>
            </a:xfrm>
          </p:grpSpPr>
          <p:grpSp>
            <p:nvGrpSpPr>
              <p:cNvPr id="74" name="组合 73"/>
              <p:cNvGrpSpPr/>
              <p:nvPr>
                <p:custDataLst>
                  <p:tags r:id="rId36"/>
                </p:custDataLst>
              </p:nvPr>
            </p:nvGrpSpPr>
            <p:grpSpPr>
              <a:xfrm>
                <a:off x="11099" y="5967"/>
                <a:ext cx="6837" cy="4211"/>
                <a:chOff x="9650" y="891"/>
                <a:chExt cx="9034" cy="5552"/>
              </a:xfrm>
            </p:grpSpPr>
            <p:sp>
              <p:nvSpPr>
                <p:cNvPr id="75" name="Object 4"/>
                <p:cNvSpPr>
                  <a:spLocks noChangeArrowheads="1"/>
                </p:cNvSpPr>
                <p:nvPr>
                  <p:custDataLst>
                    <p:tags r:id="rId37"/>
                  </p:custDataLst>
                </p:nvPr>
              </p:nvSpPr>
              <p:spPr bwMode="auto">
                <a:xfrm>
                  <a:off x="9706" y="3862"/>
                  <a:ext cx="6989" cy="1939"/>
                </a:xfrm>
                <a:prstGeom prst="rect">
                  <a:avLst/>
                </a:prstGeom>
                <a:gradFill>
                  <a:gsLst>
                    <a:gs pos="0">
                      <a:srgbClr val="00B0F0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ea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Freeform 9"/>
                <p:cNvSpPr/>
                <p:nvPr>
                  <p:custDataLst>
                    <p:tags r:id="rId38"/>
                  </p:custDataLst>
                </p:nvPr>
              </p:nvSpPr>
              <p:spPr bwMode="auto">
                <a:xfrm>
                  <a:off x="13439" y="4489"/>
                  <a:ext cx="406" cy="206"/>
                </a:xfrm>
                <a:custGeom>
                  <a:cxnLst>
                    <a:cxn ang="0">
                      <a:pos x="0" y="46"/>
                    </a:cxn>
                    <a:cxn ang="0">
                      <a:pos x="90" y="46"/>
                    </a:cxn>
                    <a:cxn ang="0">
                      <a:pos x="136" y="0"/>
                    </a:cxn>
                  </a:cxnLst>
                  <a:rect l="0" t="0" r="r" b="b"/>
                  <a:pathLst>
                    <a:path w="136" h="54">
                      <a:moveTo>
                        <a:pt x="0" y="46"/>
                      </a:moveTo>
                      <a:cubicBezTo>
                        <a:pt x="33" y="50"/>
                        <a:pt x="67" y="54"/>
                        <a:pt x="90" y="46"/>
                      </a:cubicBezTo>
                      <a:cubicBezTo>
                        <a:pt x="113" y="38"/>
                        <a:pt x="124" y="19"/>
                        <a:pt x="136" y="0"/>
                      </a:cubicBezTo>
                    </a:path>
                  </a:pathLst>
                </a:custGeom>
                <a:noFill/>
                <a:ln w="38100" cmpd="sng">
                  <a:solidFill>
                    <a:srgbClr val="FF0000"/>
                  </a:solidFill>
                  <a:round/>
                </a:ln>
                <a:effectLst/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ea"/>
                    <a:ea typeface="+mn-ea"/>
                    <a:cs typeface="+mn-cs"/>
                  </a:endParaRPr>
                </a:p>
              </p:txBody>
            </p:sp>
            <p:sp>
              <p:nvSpPr>
                <p:cNvPr id="77" name="Text Box 12"/>
                <p:cNvSpPr txBox="1">
                  <a:spLocks noChangeArrowheads="1"/>
                </p:cNvSpPr>
                <p:nvPr>
                  <p:custDataLst>
                    <p:tags r:id="rId39"/>
                  </p:custDataLst>
                </p:nvPr>
              </p:nvSpPr>
              <p:spPr bwMode="auto">
                <a:xfrm>
                  <a:off x="10116" y="3082"/>
                  <a:ext cx="1697" cy="763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</a:ln>
                <a:effectLst/>
              </p:spPr>
              <p:txBody>
                <a:bodyPr wrap="square">
                  <a:noAutofit/>
                </a:bodyPr>
                <a:lstStyle/>
                <a:p>
                  <a:pPr marR="0" defTabSz="914400">
                    <a:buClrTx/>
                    <a:buSzTx/>
                    <a:buFontTx/>
                    <a:defRPr/>
                  </a:pPr>
                  <a:r>
                    <a:rPr kumimoji="0" lang="zh-CN" altLang="en-US" sz="2000" b="1" kern="1200" cap="none" spc="0" normalizeH="0" baseline="0" noProof="0">
                      <a:latin typeface="宋体" panose="02010600030101010101" pitchFamily="2" charset="-122"/>
                      <a:ea typeface="宋体" panose="02010600030101010101" pitchFamily="2" charset="-122"/>
                    </a:rPr>
                    <a:t>空气</a:t>
                  </a:r>
                  <a:endParaRPr kumimoji="0" lang="zh-CN" altLang="en-US" sz="2000" b="1" kern="1200" cap="none" spc="0" normalizeH="0" baseline="0" noProof="0">
                    <a:latin typeface="宋体" panose="02010600030101010101" pitchFamily="2" charset="-122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78" name="Text Box 13"/>
                <p:cNvSpPr txBox="1">
                  <a:spLocks noChangeArrowheads="1"/>
                </p:cNvSpPr>
                <p:nvPr>
                  <p:custDataLst>
                    <p:tags r:id="rId40"/>
                  </p:custDataLst>
                </p:nvPr>
              </p:nvSpPr>
              <p:spPr bwMode="auto">
                <a:xfrm>
                  <a:off x="9650" y="3908"/>
                  <a:ext cx="2828" cy="828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marR="0" defTabSz="914400">
                    <a:buClrTx/>
                    <a:buSzTx/>
                    <a:buFontTx/>
                    <a:defRPr/>
                  </a:pPr>
                  <a:r>
                    <a:rPr kumimoji="0" lang="zh-CN" altLang="en-US" sz="2000" b="1" kern="1200" cap="none" spc="0" normalizeH="0" baseline="0" noProof="0">
                      <a:latin typeface="宋体" panose="02010600030101010101" pitchFamily="2" charset="-122"/>
                      <a:ea typeface="宋体" panose="02010600030101010101" pitchFamily="2" charset="-122"/>
                    </a:rPr>
                    <a:t>水（玻璃）</a:t>
                  </a:r>
                  <a:endParaRPr kumimoji="0" lang="zh-CN" altLang="en-US" sz="2000" b="1" kern="1200" cap="none" spc="0" normalizeH="0" baseline="0" noProof="0">
                    <a:latin typeface="宋体" panose="02010600030101010101" pitchFamily="2" charset="-122"/>
                    <a:ea typeface="宋体" panose="02010600030101010101" pitchFamily="2" charset="-122"/>
                  </a:endParaRPr>
                </a:p>
              </p:txBody>
            </p:sp>
            <p:cxnSp>
              <p:nvCxnSpPr>
                <p:cNvPr id="79" name="直接连接符 78"/>
                <p:cNvCxnSpPr/>
                <p:nvPr>
                  <p:custDataLst>
                    <p:tags r:id="rId41"/>
                  </p:custDataLst>
                </p:nvPr>
              </p:nvCxnSpPr>
              <p:spPr>
                <a:xfrm flipH="1">
                  <a:off x="13406" y="1512"/>
                  <a:ext cx="0" cy="385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79"/>
                <p:cNvCxnSpPr/>
                <p:nvPr>
                  <p:custDataLst>
                    <p:tags r:id="rId42"/>
                  </p:custDataLst>
                </p:nvPr>
              </p:nvCxnSpPr>
              <p:spPr>
                <a:xfrm>
                  <a:off x="9706" y="3857"/>
                  <a:ext cx="6989" cy="16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1" name="文本框 80"/>
                <p:cNvSpPr txBox="1"/>
                <p:nvPr>
                  <p:custDataLst>
                    <p:tags r:id="rId43"/>
                  </p:custDataLst>
                </p:nvPr>
              </p:nvSpPr>
              <p:spPr>
                <a:xfrm>
                  <a:off x="13363" y="4629"/>
                  <a:ext cx="552" cy="95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R="0" defTabSz="914400">
                    <a:buClrTx/>
                    <a:buSzTx/>
                    <a:buFontTx/>
                    <a:defRPr/>
                  </a:pPr>
                  <a:r>
                    <a:rPr kumimoji="0" lang="en-US" altLang="zh-CN" sz="2400" b="1" kern="1200" cap="none" spc="0" normalizeH="0" baseline="0" noProof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α</a:t>
                  </a:r>
                  <a:endParaRPr kumimoji="0" lang="zh-CN" altLang="en-US" sz="2400" b="1" kern="1200" cap="none" spc="0" normalizeH="0" baseline="0" noProof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2" name="文本框 81"/>
                <p:cNvSpPr txBox="1"/>
                <p:nvPr>
                  <p:custDataLst>
                    <p:tags r:id="rId44"/>
                  </p:custDataLst>
                </p:nvPr>
              </p:nvSpPr>
              <p:spPr>
                <a:xfrm>
                  <a:off x="9781" y="1340"/>
                  <a:ext cx="3015" cy="808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marR="0" defTabSz="914400">
                    <a:buClrTx/>
                    <a:buSzTx/>
                    <a:buFontTx/>
                    <a:defRPr/>
                  </a:pPr>
                  <a:r>
                    <a:rPr kumimoji="0" lang="zh-CN" altLang="en-US" sz="2400" b="1" kern="1200" cap="none" spc="0" normalizeH="0" baseline="0" noProof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折射光线</a:t>
                  </a:r>
                  <a:endParaRPr kumimoji="0" lang="zh-CN" altLang="en-US" sz="2400" b="1" kern="1200" cap="none" spc="0" normalizeH="0" baseline="0" noProof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3" name="文本框 82"/>
                <p:cNvSpPr txBox="1"/>
                <p:nvPr>
                  <p:custDataLst>
                    <p:tags r:id="rId45"/>
                  </p:custDataLst>
                </p:nvPr>
              </p:nvSpPr>
              <p:spPr>
                <a:xfrm>
                  <a:off x="12755" y="3893"/>
                  <a:ext cx="552" cy="95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R="0" defTabSz="914400">
                    <a:buClrTx/>
                    <a:buSzTx/>
                    <a:buFontTx/>
                    <a:defRPr/>
                  </a:pPr>
                  <a:r>
                    <a:rPr kumimoji="0" lang="en-US" altLang="zh-CN" sz="2400" b="1" kern="1200" cap="none" spc="0" normalizeH="0" baseline="0" noProof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O</a:t>
                  </a:r>
                  <a:endParaRPr kumimoji="0" lang="zh-CN" altLang="en-US" sz="2400" b="1" kern="1200" cap="none" spc="0" normalizeH="0" baseline="0" noProof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4" name="文本框 83"/>
                <p:cNvSpPr txBox="1"/>
                <p:nvPr>
                  <p:custDataLst>
                    <p:tags r:id="rId46"/>
                  </p:custDataLst>
                </p:nvPr>
              </p:nvSpPr>
              <p:spPr>
                <a:xfrm>
                  <a:off x="14498" y="5412"/>
                  <a:ext cx="4186" cy="825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marR="0" defTabSz="914400">
                    <a:buClrTx/>
                    <a:buSzTx/>
                    <a:buFontTx/>
                    <a:defRPr/>
                  </a:pPr>
                  <a:r>
                    <a:rPr kumimoji="0" lang="zh-CN" altLang="en-US" sz="2400" b="1" kern="1200" cap="none" spc="0" normalizeH="0" baseline="0" noProof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入射光线</a:t>
                  </a:r>
                  <a:endParaRPr kumimoji="0" lang="zh-CN" altLang="en-US" sz="2400" b="1" kern="1200" cap="none" spc="0" normalizeH="0" baseline="0" noProof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5" name="文本框 84"/>
                <p:cNvSpPr txBox="1"/>
                <p:nvPr>
                  <p:custDataLst>
                    <p:tags r:id="rId47"/>
                  </p:custDataLst>
                </p:nvPr>
              </p:nvSpPr>
              <p:spPr>
                <a:xfrm>
                  <a:off x="13416" y="891"/>
                  <a:ext cx="552" cy="95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R="0" defTabSz="914400">
                    <a:buClrTx/>
                    <a:buSzTx/>
                    <a:buFontTx/>
                    <a:defRPr/>
                  </a:pPr>
                  <a:r>
                    <a:rPr kumimoji="0" lang="en-US" altLang="zh-CN" sz="2400" b="1" kern="1200" cap="none" spc="0" normalizeH="0" baseline="0" noProof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N</a:t>
                  </a:r>
                  <a:endParaRPr kumimoji="0" lang="zh-CN" altLang="en-US" sz="2400" b="1" kern="1200" cap="none" spc="0" normalizeH="0" baseline="0" noProof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6" name="文本框 85"/>
                <p:cNvSpPr txBox="1"/>
                <p:nvPr>
                  <p:custDataLst>
                    <p:tags r:id="rId48"/>
                  </p:custDataLst>
                </p:nvPr>
              </p:nvSpPr>
              <p:spPr>
                <a:xfrm>
                  <a:off x="12890" y="5487"/>
                  <a:ext cx="1110" cy="95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R="0" defTabSz="914400">
                    <a:buClrTx/>
                    <a:buSzTx/>
                    <a:buFontTx/>
                    <a:defRPr/>
                  </a:pPr>
                  <a:r>
                    <a:rPr kumimoji="0" lang="en-US" altLang="zh-CN" sz="2400" b="1" kern="1200" cap="none" spc="0" normalizeH="0" baseline="0" noProof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N</a:t>
                  </a:r>
                  <a:r>
                    <a:rPr lang="en-US" altLang="zh-CN" sz="2400" b="1" i="1" noProof="0">
                      <a:latin typeface="Times New Roman" panose="02020603050405020304" pitchFamily="18" charset="0"/>
                      <a:cs typeface="Times New Roman" panose="02020603050405020304" pitchFamily="18" charset="0"/>
                      <a:sym typeface="+mn-ea"/>
                    </a:rPr>
                    <a:t>'</a:t>
                  </a:r>
                  <a:endParaRPr kumimoji="0" lang="zh-CN" altLang="en-US" sz="2400" b="1" kern="1200" cap="none" spc="0" normalizeH="0" baseline="0" noProof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7" name="文本框 86"/>
                <p:cNvSpPr txBox="1"/>
                <p:nvPr>
                  <p:custDataLst>
                    <p:tags r:id="rId49"/>
                  </p:custDataLst>
                </p:nvPr>
              </p:nvSpPr>
              <p:spPr>
                <a:xfrm>
                  <a:off x="16660" y="3392"/>
                  <a:ext cx="2023" cy="10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>
                    <a:lnSpc>
                      <a:spcPct val="130000"/>
                    </a:lnSpc>
                  </a:pPr>
                  <a:r>
                    <a:rPr lang="zh-CN" altLang="en-US" b="1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分界面</a:t>
                  </a:r>
                  <a:endParaRPr lang="zh-CN" altLang="en-US" b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88" name="直接连接符 87"/>
                <p:cNvCxnSpPr/>
                <p:nvPr>
                  <p:custDataLst>
                    <p:tags r:id="rId50"/>
                  </p:custDataLst>
                </p:nvPr>
              </p:nvCxnSpPr>
              <p:spPr>
                <a:xfrm>
                  <a:off x="10620" y="2319"/>
                  <a:ext cx="2786" cy="1526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接连接符 88"/>
                <p:cNvCxnSpPr/>
                <p:nvPr>
                  <p:custDataLst>
                    <p:tags r:id="rId51"/>
                  </p:custDataLst>
                </p:nvPr>
              </p:nvCxnSpPr>
              <p:spPr>
                <a:xfrm>
                  <a:off x="13406" y="3851"/>
                  <a:ext cx="1123" cy="1507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0" name="等腰三角形 89"/>
                <p:cNvSpPr/>
                <p:nvPr>
                  <p:custDataLst>
                    <p:tags r:id="rId52"/>
                  </p:custDataLst>
                </p:nvPr>
              </p:nvSpPr>
              <p:spPr>
                <a:xfrm rot="19257458">
                  <a:off x="13915" y="4566"/>
                  <a:ext cx="258" cy="223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91" name="等腰三角形 90"/>
                <p:cNvSpPr/>
                <p:nvPr>
                  <p:custDataLst>
                    <p:tags r:id="rId53"/>
                  </p:custDataLst>
                </p:nvPr>
              </p:nvSpPr>
              <p:spPr>
                <a:xfrm rot="17573228">
                  <a:off x="11682" y="2892"/>
                  <a:ext cx="258" cy="223"/>
                </a:xfrm>
                <a:prstGeom prst="triangl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92" name="Freeform 8"/>
              <p:cNvSpPr/>
              <p:nvPr>
                <p:custDataLst>
                  <p:tags r:id="rId54"/>
                </p:custDataLst>
              </p:nvPr>
            </p:nvSpPr>
            <p:spPr bwMode="auto">
              <a:xfrm>
                <a:off x="13543" y="7710"/>
                <a:ext cx="416" cy="268"/>
              </a:xfrm>
              <a:custGeom>
                <a:cxnLst>
                  <a:cxn ang="0">
                    <a:pos x="0" y="106"/>
                  </a:cxn>
                  <a:cxn ang="0">
                    <a:pos x="90" y="15"/>
                  </a:cxn>
                  <a:cxn ang="0">
                    <a:pos x="226" y="15"/>
                  </a:cxn>
                </a:cxnLst>
                <a:rect l="0" t="0" r="r" b="b"/>
                <a:pathLst>
                  <a:path w="226" h="105">
                    <a:moveTo>
                      <a:pt x="0" y="106"/>
                    </a:moveTo>
                    <a:cubicBezTo>
                      <a:pt x="26" y="68"/>
                      <a:pt x="52" y="30"/>
                      <a:pt x="90" y="15"/>
                    </a:cubicBezTo>
                    <a:cubicBezTo>
                      <a:pt x="128" y="0"/>
                      <a:pt x="177" y="7"/>
                      <a:pt x="226" y="15"/>
                    </a:cubicBezTo>
                  </a:path>
                </a:pathLst>
              </a:custGeom>
              <a:noFill/>
              <a:ln w="38100" cmpd="sng">
                <a:solidFill>
                  <a:srgbClr val="FF0000"/>
                </a:solidFill>
                <a:round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endParaRPr>
              </a:p>
            </p:txBody>
          </p:sp>
          <p:sp>
            <p:nvSpPr>
              <p:cNvPr id="94" name="文本框 93"/>
              <p:cNvSpPr txBox="1"/>
              <p:nvPr>
                <p:custDataLst>
                  <p:tags r:id="rId55"/>
                </p:custDataLst>
              </p:nvPr>
            </p:nvSpPr>
            <p:spPr>
              <a:xfrm>
                <a:off x="13214" y="6967"/>
                <a:ext cx="569" cy="7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defTabSz="914400">
                  <a:buClrTx/>
                  <a:buSzTx/>
                  <a:buFontTx/>
                  <a:defRPr/>
                </a:pPr>
                <a:r>
                  <a:rPr kumimoji="0" lang="en-US" altLang="zh-CN" sz="2400" b="1" kern="1200" cap="none" spc="0" normalizeH="0" baseline="0" noProof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γ</a:t>
                </a:r>
                <a:endParaRPr kumimoji="0" lang="zh-CN" altLang="en-US" sz="2400" b="1" kern="1200" cap="none" spc="0" normalizeH="0" baseline="0" noProof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99" name="组合 98"/>
            <p:cNvGrpSpPr/>
            <p:nvPr>
              <p:custDataLst>
                <p:tags r:id="rId56"/>
              </p:custDataLst>
            </p:nvPr>
          </p:nvGrpSpPr>
          <p:grpSpPr>
            <a:xfrm>
              <a:off x="13941" y="7864"/>
              <a:ext cx="365" cy="401"/>
              <a:chExt cx="192" cy="192"/>
            </a:xfrm>
          </p:grpSpPr>
          <p:sp>
            <p:nvSpPr>
              <p:cNvPr id="100" name="直接连接符 13316"/>
              <p:cNvSpPr/>
              <p:nvPr>
                <p:custDataLst>
                  <p:tags r:id="rId57"/>
                </p:custDataLst>
              </p:nvPr>
            </p:nvSpPr>
            <p:spPr>
              <a:xfrm>
                <a:off x="0" y="0"/>
                <a:ext cx="192" cy="0"/>
              </a:xfrm>
              <a:prstGeom prst="line">
                <a:avLst/>
              </a:prstGeom>
              <a:ln>
                <a:solidFill>
                  <a:srgbClr val="FF0000"/>
                </a:solidFill>
                <a:headEnd type="none" w="med" len="med"/>
                <a:tailEnd type="none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/>
            </p:txBody>
          </p:sp>
          <p:sp>
            <p:nvSpPr>
              <p:cNvPr id="101" name="直接连接符 13317"/>
              <p:cNvSpPr/>
              <p:nvPr>
                <p:custDataLst>
                  <p:tags r:id="rId58"/>
                </p:custDataLst>
              </p:nvPr>
            </p:nvSpPr>
            <p:spPr>
              <a:xfrm flipH="1">
                <a:off x="192" y="0"/>
                <a:ext cx="0" cy="192"/>
              </a:xfrm>
              <a:prstGeom prst="line">
                <a:avLst/>
              </a:prstGeom>
              <a:ln>
                <a:solidFill>
                  <a:srgbClr val="FF0000"/>
                </a:solidFill>
                <a:headEnd type="none" w="med" len="med"/>
                <a:tailEnd type="none" w="med" len="med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/>
              <a:lstStyle/>
              <a:p/>
            </p:txBody>
          </p:sp>
        </p:grpSp>
      </p:grpSp>
      <p:sp>
        <p:nvSpPr>
          <p:cNvPr id="4" name="矩形 3" title=""/>
          <p:cNvSpPr/>
          <p:nvPr>
            <p:custDataLst>
              <p:tags r:id="rId59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光的折射规律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5" name="矩形 4" title=""/>
          <p:cNvSpPr/>
          <p:nvPr>
            <p:custDataLst>
              <p:tags r:id="rId60"/>
            </p:custDataLst>
          </p:nvPr>
        </p:nvSpPr>
        <p:spPr>
          <a:xfrm>
            <a:off x="774065" y="981075"/>
            <a:ext cx="3609975" cy="67818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l"/>
            <a:r>
              <a:rPr lang="zh-CN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光的折射规律</a:t>
            </a:r>
            <a:endParaRPr lang="zh-CN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grpSp>
        <p:nvGrpSpPr>
          <p:cNvPr id="7" name="组合 6" title=""/>
          <p:cNvGrpSpPr/>
          <p:nvPr>
            <p:custDataLst>
              <p:tags r:id="rId61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>
              <p:custDataLst>
                <p:tags r:id="rId6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6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767715" y="1628775"/>
            <a:ext cx="5822315" cy="45726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eaLnBrk="1" hangingPunct="1">
              <a:lnSpc>
                <a:spcPct val="150000"/>
              </a:lnSpc>
              <a:spcBef>
                <a:spcPts val="50"/>
              </a:spcBef>
            </a:pP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5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</a:t>
            </a:r>
            <a:r>
              <a:rPr lang="zh-CN" altLang="en-US" sz="3200">
                <a:latin typeface="Times New Roman" panose="02020603050405020304" pitchFamily="18" charset="0"/>
                <a:ea typeface="微软雅黑"/>
                <a:sym typeface="黑体" panose="02010609060101010101" pitchFamily="49" charset="-122"/>
              </a:rPr>
              <a:t>入射角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sym typeface="黑体" panose="02010609060101010101" pitchFamily="49" charset="-122"/>
              </a:rPr>
              <a:t>增大</a:t>
            </a:r>
            <a:r>
              <a:rPr lang="zh-CN" altLang="en-US" sz="3200">
                <a:latin typeface="Times New Roman" panose="02020603050405020304" pitchFamily="18" charset="0"/>
                <a:ea typeface="微软雅黑"/>
                <a:sym typeface="黑体" panose="02010609060101010101" pitchFamily="49" charset="-122"/>
              </a:rPr>
              <a:t>时，折射角也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sym typeface="黑体" panose="02010609060101010101" pitchFamily="49" charset="-122"/>
              </a:rPr>
              <a:t>增大</a:t>
            </a:r>
            <a:r>
              <a:rPr lang="zh-CN" altLang="en-US" sz="3200">
                <a:latin typeface="Times New Roman" panose="02020603050405020304" pitchFamily="18" charset="0"/>
                <a:ea typeface="微软雅黑"/>
                <a:sym typeface="黑体" panose="02010609060101010101" pitchFamily="49" charset="-122"/>
              </a:rPr>
              <a:t>；</a:t>
            </a:r>
            <a:endParaRPr lang="zh-CN" altLang="en-US" sz="3200">
              <a:latin typeface="Times New Roman" panose="02020603050405020304" pitchFamily="18" charset="0"/>
              <a:ea typeface="微软雅黑"/>
            </a:endParaRPr>
          </a:p>
          <a:p>
            <a:pPr eaLnBrk="1" hangingPunct="1">
              <a:lnSpc>
                <a:spcPct val="150000"/>
              </a:lnSpc>
              <a:spcBef>
                <a:spcPts val="50"/>
              </a:spcBef>
            </a:pPr>
            <a:r>
              <a:rPr lang="en-US" altLang="zh-CN" sz="3200">
                <a:latin typeface="Times New Roman" panose="02020603050405020304" pitchFamily="18" charset="0"/>
                <a:ea typeface="微软雅黑"/>
                <a:sym typeface="+mn-ea"/>
              </a:rPr>
              <a:t>     </a:t>
            </a:r>
            <a:r>
              <a:rPr lang="zh-CN" altLang="en-US" sz="3200">
                <a:latin typeface="Times New Roman" panose="02020603050405020304" pitchFamily="18" charset="0"/>
                <a:ea typeface="微软雅黑"/>
                <a:sym typeface="+mn-ea"/>
              </a:rPr>
              <a:t>（</a:t>
            </a:r>
            <a:r>
              <a:rPr lang="en-US" altLang="zh-CN" sz="3200">
                <a:latin typeface="Times New Roman" panose="02020603050405020304" pitchFamily="18" charset="0"/>
                <a:ea typeface="微软雅黑"/>
                <a:sym typeface="+mn-ea"/>
              </a:rPr>
              <a:t>6</a:t>
            </a:r>
            <a:r>
              <a:rPr lang="zh-CN" altLang="en-US" sz="3200">
                <a:latin typeface="Times New Roman" panose="02020603050405020304" pitchFamily="18" charset="0"/>
                <a:ea typeface="微软雅黑"/>
                <a:sym typeface="+mn-ea"/>
              </a:rPr>
              <a:t>）光从空气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sym typeface="+mn-ea"/>
              </a:rPr>
              <a:t>垂直</a:t>
            </a:r>
            <a:r>
              <a:rPr lang="zh-CN" altLang="en-US" sz="3200">
                <a:latin typeface="Times New Roman" panose="02020603050405020304" pitchFamily="18" charset="0"/>
                <a:ea typeface="微软雅黑"/>
                <a:sym typeface="+mn-ea"/>
              </a:rPr>
              <a:t>射到水或玻璃的表面时，在水或玻璃中的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sym typeface="+mn-ea"/>
              </a:rPr>
              <a:t>传播方向不变</a:t>
            </a:r>
            <a:r>
              <a:rPr lang="zh-CN" altLang="en-US" sz="3200">
                <a:latin typeface="Times New Roman" panose="02020603050405020304" pitchFamily="18" charset="0"/>
                <a:ea typeface="微软雅黑"/>
                <a:sym typeface="+mn-ea"/>
              </a:rPr>
              <a:t>。</a:t>
            </a:r>
            <a:r>
              <a:rPr lang="en-US" altLang="en-US" sz="32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黑体" panose="02010609060101010101" pitchFamily="49" charset="-122"/>
              </a:rPr>
              <a:t>  </a:t>
            </a:r>
            <a:endParaRPr lang="en-US" altLang="en-US" sz="3200" b="1">
              <a:latin typeface="微软雅黑" panose="020b0503020204020204" charset="-122"/>
              <a:ea typeface="微软雅黑"/>
              <a:cs typeface="微软雅黑" panose="020b0503020204020204" charset="-122"/>
              <a:sym typeface="黑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  <a:spcBef>
                <a:spcPts val="50"/>
              </a:spcBef>
            </a:pPr>
            <a:r>
              <a:rPr lang="en-US" altLang="zh-CN" sz="32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黑体" panose="02010609060101010101" pitchFamily="49" charset="-122"/>
              </a:rPr>
              <a:t>      </a:t>
            </a:r>
            <a:r>
              <a:rPr lang="zh-CN" altLang="en-US" sz="32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黑体" panose="02010609060101010101" pitchFamily="49" charset="-122"/>
              </a:rPr>
              <a:t>这就是光的折射规律。</a:t>
            </a:r>
            <a:r>
              <a:rPr lang="en-US" altLang="en-US" sz="32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黑体" panose="02010609060101010101" pitchFamily="49" charset="-122"/>
              </a:rPr>
              <a:t>                  </a:t>
            </a:r>
            <a:r>
              <a:rPr lang="en-US" altLang="en-US" sz="28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黑体" panose="02010609060101010101" pitchFamily="49" charset="-122"/>
              </a:rPr>
              <a:t>        </a:t>
            </a:r>
            <a:r>
              <a:rPr lang="en-US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黑体" panose="02010609060101010101" pitchFamily="49" charset="-122"/>
              </a:rPr>
              <a:t>                       </a:t>
            </a:r>
            <a:endParaRPr lang="en-US" altLang="en-US" sz="2800">
              <a:latin typeface="微软雅黑" panose="020b0503020204020204" charset="-122"/>
              <a:ea typeface="微软雅黑"/>
              <a:cs typeface="微软雅黑" panose="020b0503020204020204" charset="-122"/>
              <a:sym typeface="黑体" panose="02010609060101010101" pitchFamily="49" charset="-122"/>
            </a:endParaRPr>
          </a:p>
        </p:txBody>
      </p:sp>
      <p:pic>
        <p:nvPicPr>
          <p:cNvPr id="16" name="图片 1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816090" y="1628775"/>
            <a:ext cx="4455160" cy="4250055"/>
          </a:xfrm>
          <a:prstGeom prst="rect">
            <a:avLst/>
          </a:prstGeom>
        </p:spPr>
      </p:pic>
      <p:sp>
        <p:nvSpPr>
          <p:cNvPr id="32" name="矩形 31" title=""/>
          <p:cNvSpPr/>
          <p:nvPr>
            <p:custDataLst>
              <p:tags r:id="rId11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光的折射规律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5" name="矩形 4" title=""/>
          <p:cNvSpPr/>
          <p:nvPr>
            <p:custDataLst>
              <p:tags r:id="rId12"/>
            </p:custDataLst>
          </p:nvPr>
        </p:nvSpPr>
        <p:spPr>
          <a:xfrm>
            <a:off x="774065" y="981075"/>
            <a:ext cx="3609975" cy="67818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l"/>
            <a:r>
              <a:rPr lang="zh-CN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光的折射规律</a:t>
            </a:r>
            <a:endParaRPr lang="zh-CN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grpSp>
        <p:nvGrpSpPr>
          <p:cNvPr id="7" name="组合 6" title=""/>
          <p:cNvGrpSpPr/>
          <p:nvPr>
            <p:custDataLst>
              <p:tags r:id="rId13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>
              <p:custDataLst>
                <p:tags r:id="rId1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1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774065" y="2205355"/>
            <a:ext cx="5892165" cy="18002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eaLnBrk="1" hangingPunct="1">
              <a:lnSpc>
                <a:spcPct val="150000"/>
              </a:lnSpc>
              <a:spcBef>
                <a:spcPts val="50"/>
              </a:spcBef>
            </a:pPr>
            <a:r>
              <a:rPr lang="en-US" altLang="en-US" sz="32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黑体" panose="02010609060101010101" pitchFamily="49" charset="-122"/>
              </a:rPr>
              <a:t>      </a:t>
            </a:r>
            <a:r>
              <a:rPr lang="en-US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黑体" panose="02010609060101010101" pitchFamily="49" charset="-122"/>
              </a:rPr>
              <a:t> 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黑体" panose="02010609060101010101" pitchFamily="49" charset="-122"/>
              </a:rPr>
              <a:t>实验证明，在折射现象中，光路也是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黑体" panose="02010609060101010101" pitchFamily="49" charset="-122"/>
              </a:rPr>
              <a:t>可逆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黑体" panose="02010609060101010101" pitchFamily="49" charset="-122"/>
              </a:rPr>
              <a:t>的。</a:t>
            </a:r>
            <a:r>
              <a:rPr lang="en-US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黑体" panose="02010609060101010101" pitchFamily="49" charset="-122"/>
              </a:rPr>
              <a:t>            </a:t>
            </a:r>
            <a:r>
              <a:rPr lang="en-US" altLang="en-US" sz="32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黑体" panose="02010609060101010101" pitchFamily="49" charset="-122"/>
              </a:rPr>
              <a:t>  </a:t>
            </a:r>
            <a:r>
              <a:rPr lang="en-US" altLang="en-US" sz="28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黑体" panose="02010609060101010101" pitchFamily="49" charset="-122"/>
              </a:rPr>
              <a:t>        </a:t>
            </a:r>
            <a:r>
              <a:rPr lang="en-US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黑体" panose="02010609060101010101" pitchFamily="49" charset="-122"/>
              </a:rPr>
              <a:t>                       </a:t>
            </a:r>
            <a:endParaRPr lang="en-US" altLang="en-US" sz="2800">
              <a:latin typeface="微软雅黑" panose="020b0503020204020204" charset="-122"/>
              <a:ea typeface="微软雅黑"/>
              <a:cs typeface="微软雅黑" panose="020b0503020204020204" charset="-122"/>
              <a:sym typeface="黑体" panose="02010609060101010101" pitchFamily="49" charset="-122"/>
            </a:endParaRPr>
          </a:p>
        </p:txBody>
      </p:sp>
      <p:sp>
        <p:nvSpPr>
          <p:cNvPr id="32" name="矩形 31" title=""/>
          <p:cNvSpPr/>
          <p:nvPr>
            <p:custDataLst>
              <p:tags r:id="rId9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光的折射规律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5" name="矩形 4" title=""/>
          <p:cNvSpPr/>
          <p:nvPr>
            <p:custDataLst>
              <p:tags r:id="rId10"/>
            </p:custDataLst>
          </p:nvPr>
        </p:nvSpPr>
        <p:spPr>
          <a:xfrm>
            <a:off x="774065" y="981075"/>
            <a:ext cx="3609975" cy="67818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l"/>
            <a:r>
              <a:rPr lang="zh-CN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光的折射规律</a:t>
            </a:r>
            <a:endParaRPr lang="zh-CN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grpSp>
        <p:nvGrpSpPr>
          <p:cNvPr id="7" name="组合 6" title=""/>
          <p:cNvGrpSpPr/>
          <p:nvPr>
            <p:custDataLst>
              <p:tags r:id="rId11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录制_2024_06_05_14_28_58_576" title="">
            <a:hlinkClick action="ppaction://media"/>
          </p:cNvPr>
          <p:cNvPicPr/>
          <p:nvPr>
            <a:videoFile r:link="rId16"/>
            <p:custDataLst>
              <p:tags r:id="rId15"/>
            </p:custDataLst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888480" y="1124585"/>
            <a:ext cx="4250055" cy="49980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9" name="图片 8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63750" y="2997200"/>
            <a:ext cx="4025265" cy="3233420"/>
          </a:xfrm>
          <a:prstGeom prst="rect">
            <a:avLst/>
          </a:prstGeom>
        </p:spPr>
      </p:pic>
      <p:sp>
        <p:nvSpPr>
          <p:cNvPr id="8" name="文本框 7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7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 title=""/>
          <p:cNvSpPr txBox="1"/>
          <p:nvPr>
            <p:custDataLst>
              <p:tags r:id="rId11"/>
            </p:custDataLst>
          </p:nvPr>
        </p:nvSpPr>
        <p:spPr>
          <a:xfrm>
            <a:off x="911860" y="1628775"/>
            <a:ext cx="10100945" cy="11068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zh-CN" altLang="zh-CN" sz="280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如图所示，请根据光的折射特点，画出光从空气斜射入水中的折射光线。</a:t>
            </a:r>
            <a:endParaRPr lang="en-US" altLang="zh-CN" sz="2800">
              <a:solidFill>
                <a:schemeClr val="tx1"/>
              </a:solidFill>
              <a:effectLst/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5420" name="Line 2058" title=""/>
          <p:cNvSpPr/>
          <p:nvPr>
            <p:custDataLst>
              <p:tags r:id="rId12"/>
            </p:custDataLst>
          </p:nvPr>
        </p:nvSpPr>
        <p:spPr>
          <a:xfrm flipH="1">
            <a:off x="4079875" y="3158490"/>
            <a:ext cx="40005" cy="2740660"/>
          </a:xfrm>
          <a:prstGeom prst="line">
            <a:avLst/>
          </a:prstGeom>
          <a:ln w="57150" cap="flat" cmpd="sng">
            <a:solidFill>
              <a:srgbClr val="FF0000"/>
            </a:solidFill>
            <a:prstDash val="lgDash"/>
            <a:headEnd type="none" w="med" len="med"/>
            <a:tailEnd type="none" w="med" len="med"/>
          </a:ln>
        </p:spPr>
        <p:txBody>
          <a:bodyPr/>
          <a:lstStyle/>
          <a:p/>
        </p:txBody>
      </p:sp>
      <p:grpSp>
        <p:nvGrpSpPr>
          <p:cNvPr id="8196" name="组合 8195" title=""/>
          <p:cNvGrpSpPr/>
          <p:nvPr>
            <p:custDataLst>
              <p:tags r:id="rId13"/>
            </p:custDataLst>
          </p:nvPr>
        </p:nvGrpSpPr>
        <p:grpSpPr>
          <a:xfrm>
            <a:off x="4101465" y="4364990"/>
            <a:ext cx="266065" cy="327660"/>
            <a:chExt cx="192" cy="240"/>
          </a:xfrm>
        </p:grpSpPr>
        <p:sp>
          <p:nvSpPr>
            <p:cNvPr id="17413" name="直接连接符 8196"/>
            <p:cNvSpPr/>
            <p:nvPr>
              <p:custDataLst>
                <p:tags r:id="rId14"/>
              </p:custDataLst>
            </p:nvPr>
          </p:nvSpPr>
          <p:spPr>
            <a:xfrm>
              <a:off x="0" y="0"/>
              <a:ext cx="192" cy="0"/>
            </a:xfrm>
            <a:prstGeom prst="line">
              <a:avLst/>
            </a:prstGeom>
            <a:ln w="412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7414" name="直接连接符 8197"/>
            <p:cNvSpPr/>
            <p:nvPr>
              <p:custDataLst>
                <p:tags r:id="rId15"/>
              </p:custDataLst>
            </p:nvPr>
          </p:nvSpPr>
          <p:spPr>
            <a:xfrm flipH="1">
              <a:off x="192" y="0"/>
              <a:ext cx="0" cy="240"/>
            </a:xfrm>
            <a:prstGeom prst="line">
              <a:avLst/>
            </a:prstGeom>
            <a:ln w="412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32" name="矩形 31" title=""/>
          <p:cNvSpPr/>
          <p:nvPr>
            <p:custDataLst>
              <p:tags r:id="rId16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光的折射规律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2" name="组合 1" title=""/>
          <p:cNvGrpSpPr/>
          <p:nvPr>
            <p:custDataLst>
              <p:tags r:id="rId17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>
              <p:custDataLst>
                <p:tags r:id="rId1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>
              <p:custDataLst>
                <p:tags r:id="rId1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矩形 9" title=""/>
          <p:cNvSpPr/>
          <p:nvPr>
            <p:custDataLst>
              <p:tags r:id="rId20"/>
            </p:custDataLst>
          </p:nvPr>
        </p:nvSpPr>
        <p:spPr>
          <a:xfrm>
            <a:off x="774065" y="981075"/>
            <a:ext cx="3609975" cy="67818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l"/>
            <a:r>
              <a:rPr lang="zh-CN" sz="3200" smtClean="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随堂练习</a:t>
            </a:r>
            <a:endParaRPr lang="zh-CN" sz="3200" smtClean="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2" name="Line 2071" title=""/>
          <p:cNvSpPr/>
          <p:nvPr>
            <p:custDataLst>
              <p:tags r:id="rId21"/>
            </p:custDataLst>
          </p:nvPr>
        </p:nvSpPr>
        <p:spPr>
          <a:xfrm rot="13680000" flipV="1">
            <a:off x="3890645" y="5084445"/>
            <a:ext cx="1406525" cy="116205"/>
          </a:xfrm>
          <a:prstGeom prst="line">
            <a:avLst/>
          </a:prstGeom>
          <a:ln w="57150" cap="flat" cmpd="sng">
            <a:solidFill>
              <a:schemeClr val="accent1"/>
            </a:solidFill>
            <a:prstDash val="dash"/>
            <a:headEnd type="none" w="med" len="med"/>
            <a:tailEnd type="none" w="med" len="med"/>
          </a:ln>
        </p:spPr>
        <p:txBody>
          <a:bodyPr/>
          <a:lstStyle/>
          <a:p/>
        </p:txBody>
      </p:sp>
      <p:grpSp>
        <p:nvGrpSpPr>
          <p:cNvPr id="15" name="组合 14" title=""/>
          <p:cNvGrpSpPr/>
          <p:nvPr>
            <p:custDataLst>
              <p:tags r:id="rId22"/>
            </p:custDataLst>
          </p:nvPr>
        </p:nvGrpSpPr>
        <p:grpSpPr>
          <a:xfrm>
            <a:off x="4307840" y="4646295"/>
            <a:ext cx="360680" cy="1525270"/>
            <a:chOff x="6784" y="7317"/>
            <a:chExt cx="568" cy="2402"/>
          </a:xfrm>
        </p:grpSpPr>
        <p:sp>
          <p:nvSpPr>
            <p:cNvPr id="15412" name="Line 2071"/>
            <p:cNvSpPr/>
            <p:nvPr>
              <p:custDataLst>
                <p:tags r:id="rId23"/>
              </p:custDataLst>
            </p:nvPr>
          </p:nvSpPr>
          <p:spPr>
            <a:xfrm rot="13680000">
              <a:off x="5859" y="8242"/>
              <a:ext cx="2403" cy="552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14" name="等腰三角形 13"/>
            <p:cNvSpPr/>
            <p:nvPr>
              <p:custDataLst>
                <p:tags r:id="rId24"/>
              </p:custDataLst>
            </p:nvPr>
          </p:nvSpPr>
          <p:spPr>
            <a:xfrm rot="9000000">
              <a:off x="6900" y="8560"/>
              <a:ext cx="453" cy="227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15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1" title=""/>
          <p:cNvSpPr txBox="1"/>
          <p:nvPr>
            <p:custDataLst>
              <p:tags r:id="rId8"/>
            </p:custDataLst>
          </p:nvPr>
        </p:nvSpPr>
        <p:spPr>
          <a:xfrm>
            <a:off x="839470" y="981710"/>
            <a:ext cx="421449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R="0" defTabSz="914400" eaLnBrk="1" hangingPunct="1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kern="1200" cap="none" spc="0" normalizeH="0" baseline="0" noProof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光反射和折射的比较</a:t>
            </a:r>
            <a:endParaRPr kumimoji="0" lang="zh-CN" altLang="en-US" sz="3200" kern="1200" cap="none" spc="0" normalizeH="0" baseline="0" noProof="1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32" name="矩形 31" title=""/>
          <p:cNvSpPr/>
          <p:nvPr>
            <p:custDataLst>
              <p:tags r:id="rId9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光的折射规律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9" name="组合 8" title=""/>
          <p:cNvGrpSpPr/>
          <p:nvPr>
            <p:custDataLst>
              <p:tags r:id="rId10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>
              <p:custDataLst>
                <p:tags r:id="rId1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>
              <p:custDataLst>
                <p:tags r:id="rId1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12" name="Group 2" title=""/>
          <p:cNvGraphicFramePr>
            <a:graphicFrameLocks noGrp="1"/>
          </p:cNvGraphicFramePr>
          <p:nvPr>
            <p:custDataLst>
              <p:tags r:id="rId13"/>
            </p:custDataLst>
          </p:nvPr>
        </p:nvGraphicFramePr>
        <p:xfrm>
          <a:off x="1343305" y="1865910"/>
          <a:ext cx="8783320" cy="3799205"/>
        </p:xfrm>
        <a:graphic>
          <a:graphicData uri="http://schemas.openxmlformats.org/drawingml/2006/table">
            <a:tbl>
              <a:tblPr firstRow="1" bandRow="1">
                <a:tableStyleId>{98026AAE-A59C-4E9F-9417-6E562D79C9FB}</a:tableStyleId>
              </a:tblPr>
              <a:tblGrid>
                <a:gridCol w="1675765"/>
                <a:gridCol w="3350260"/>
                <a:gridCol w="3757295"/>
              </a:tblGrid>
              <a:tr h="655955"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1420" marR="91420" marT="45710" marB="45710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光的反射</a:t>
                      </a:r>
                      <a:endParaRPr kumimoji="0" lang="zh-CN" altLang="en-US" sz="280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1420" marR="91420" marT="45710" marB="45710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kumimoji="0" lang="zh-CN" altLang="en-US" sz="280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光的折射</a:t>
                      </a:r>
                      <a:endParaRPr kumimoji="0" lang="zh-CN" altLang="en-US" sz="280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91420" marR="91420" marT="45710" marB="45710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036EB8"/>
                    </a:solidFill>
                  </a:tcPr>
                </a:tc>
              </a:tr>
              <a:tr h="654685">
                <a:tc rowSpan="2"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三线关系</a:t>
                      </a:r>
                      <a:endParaRPr kumimoji="0" lang="zh-CN" altLang="en-US" sz="28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91420" marR="91420" marT="45710" marB="45710" anchor="ctr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91420" marR="91420" marT="45710" marB="45710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C5D7E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91420" marR="91420" marT="45710" marB="45710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655320">
                <a:tc vMerge="1">
                  <a:txBody>
                    <a:bodyPr vert="horz" wrap="square"/>
                    <a:lstStyle/>
                    <a:p/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91420" marR="91420" marT="45710" marB="45710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C5D7E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91420" marR="91420" marT="45710" marB="45710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C5D7E9"/>
                    </a:solidFill>
                  </a:tcPr>
                </a:tc>
              </a:tr>
              <a:tr h="655320">
                <a:tc rowSpan="2"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两角关系</a:t>
                      </a:r>
                      <a:endParaRPr kumimoji="0" lang="zh-CN" altLang="en-US" sz="28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91420" marR="91420" marT="45710" marB="45710" anchor="ctr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91420" marR="91420" marT="45710" marB="45710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91420" marR="91420" marT="45710" marB="45710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588645">
                <a:tc vMerge="1">
                  <a:txBody>
                    <a:bodyPr vert="horz" wrap="square"/>
                    <a:lstStyle/>
                    <a:p/>
                  </a:txBody>
                  <a:tcPr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91420" marR="91420" marT="45710" marB="45710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C5D7E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91420" marR="91420" marT="45710" marB="45710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solidFill>
                      <a:srgbClr val="C5D7E9"/>
                    </a:solidFill>
                  </a:tcPr>
                </a:tc>
              </a:tr>
              <a:tr h="589280"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特殊情况</a:t>
                      </a:r>
                      <a:endParaRPr kumimoji="0" lang="zh-CN" altLang="en-US" sz="28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91420" marR="91420" marT="45710" marB="45710" anchor="ctr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91420" marR="91420" marT="45710" marB="45710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91420" marR="91420" marT="45710" marB="45710" horzOverflow="overflow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13" name="Group 31" title=""/>
          <p:cNvGrpSpPr/>
          <p:nvPr>
            <p:custDataLst>
              <p:tags r:id="rId14"/>
            </p:custDataLst>
          </p:nvPr>
        </p:nvGrpSpPr>
        <p:grpSpPr>
          <a:xfrm>
            <a:off x="3863392" y="2574107"/>
            <a:ext cx="5440816" cy="538051"/>
            <a:chOff x="1826" y="1334"/>
            <a:chExt cx="3204" cy="339"/>
          </a:xfrm>
        </p:grpSpPr>
        <p:sp>
          <p:nvSpPr>
            <p:cNvPr id="14" name="Rectangle 32"/>
            <p:cNvSpPr/>
            <p:nvPr>
              <p:custDataLst>
                <p:tags r:id="rId15"/>
              </p:custDataLst>
            </p:nvPr>
          </p:nvSpPr>
          <p:spPr>
            <a:xfrm>
              <a:off x="4014" y="1344"/>
              <a:ext cx="1016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zh-CN" altLang="en-US" sz="2800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rPr>
                <a:t>三线共面</a:t>
              </a:r>
              <a:endPara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endParaRPr>
            </a:p>
          </p:txBody>
        </p:sp>
        <p:sp>
          <p:nvSpPr>
            <p:cNvPr id="15" name="Rectangle 33"/>
            <p:cNvSpPr/>
            <p:nvPr>
              <p:custDataLst>
                <p:tags r:id="rId16"/>
              </p:custDataLst>
            </p:nvPr>
          </p:nvSpPr>
          <p:spPr>
            <a:xfrm>
              <a:off x="1826" y="1334"/>
              <a:ext cx="945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zh-CN" altLang="en-US" sz="2800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rPr>
                <a:t>三线共面</a:t>
              </a:r>
              <a:endPara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grpSp>
        <p:nvGrpSpPr>
          <p:cNvPr id="16" name="Group 34" title=""/>
          <p:cNvGrpSpPr/>
          <p:nvPr>
            <p:custDataLst>
              <p:tags r:id="rId17"/>
            </p:custDataLst>
          </p:nvPr>
        </p:nvGrpSpPr>
        <p:grpSpPr>
          <a:xfrm>
            <a:off x="3761813" y="3241036"/>
            <a:ext cx="5493192" cy="522179"/>
            <a:chOff x="1791" y="1706"/>
            <a:chExt cx="3089" cy="329"/>
          </a:xfrm>
        </p:grpSpPr>
        <p:sp>
          <p:nvSpPr>
            <p:cNvPr id="17" name="Rectangle 35"/>
            <p:cNvSpPr/>
            <p:nvPr>
              <p:custDataLst>
                <p:tags r:id="rId18"/>
              </p:custDataLst>
            </p:nvPr>
          </p:nvSpPr>
          <p:spPr>
            <a:xfrm>
              <a:off x="1791" y="1706"/>
              <a:ext cx="1016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rPr>
                <a:t>两线分居</a:t>
              </a:r>
              <a:endPara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endParaRPr>
            </a:p>
          </p:txBody>
        </p:sp>
        <p:sp>
          <p:nvSpPr>
            <p:cNvPr id="18" name="Rectangle 36"/>
            <p:cNvSpPr/>
            <p:nvPr>
              <p:custDataLst>
                <p:tags r:id="rId19"/>
              </p:custDataLst>
            </p:nvPr>
          </p:nvSpPr>
          <p:spPr>
            <a:xfrm>
              <a:off x="3977" y="1706"/>
              <a:ext cx="903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rPr>
                <a:t>两线分居</a:t>
              </a:r>
              <a:endPara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grpSp>
        <p:nvGrpSpPr>
          <p:cNvPr id="19" name="Group 37" title=""/>
          <p:cNvGrpSpPr/>
          <p:nvPr>
            <p:custDataLst>
              <p:tags r:id="rId20"/>
            </p:custDataLst>
          </p:nvPr>
        </p:nvGrpSpPr>
        <p:grpSpPr>
          <a:xfrm>
            <a:off x="3833235" y="3887331"/>
            <a:ext cx="5594772" cy="522179"/>
            <a:chOff x="1791" y="2069"/>
            <a:chExt cx="3311" cy="329"/>
          </a:xfrm>
        </p:grpSpPr>
        <p:sp>
          <p:nvSpPr>
            <p:cNvPr id="20" name="Rectangle 38"/>
            <p:cNvSpPr/>
            <p:nvPr>
              <p:custDataLst>
                <p:tags r:id="rId21"/>
              </p:custDataLst>
            </p:nvPr>
          </p:nvSpPr>
          <p:spPr>
            <a:xfrm>
              <a:off x="1791" y="2069"/>
              <a:ext cx="1016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</a:rPr>
                <a:t>两角相等</a:t>
              </a:r>
              <a:endPara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endParaRPr>
            </a:p>
          </p:txBody>
        </p:sp>
        <p:sp>
          <p:nvSpPr>
            <p:cNvPr id="21" name="Rectangle 39"/>
            <p:cNvSpPr/>
            <p:nvPr>
              <p:custDataLst>
                <p:tags r:id="rId22"/>
              </p:custDataLst>
            </p:nvPr>
          </p:nvSpPr>
          <p:spPr>
            <a:xfrm>
              <a:off x="3942" y="2069"/>
              <a:ext cx="1160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</a:rPr>
                <a:t>空气中角大</a:t>
              </a:r>
              <a:endPara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grpSp>
        <p:nvGrpSpPr>
          <p:cNvPr id="22" name="Group 40" title=""/>
          <p:cNvGrpSpPr/>
          <p:nvPr>
            <p:custDataLst>
              <p:tags r:id="rId23"/>
            </p:custDataLst>
          </p:nvPr>
        </p:nvGrpSpPr>
        <p:grpSpPr>
          <a:xfrm>
            <a:off x="3833235" y="4528547"/>
            <a:ext cx="5424945" cy="522179"/>
            <a:chOff x="1746" y="2429"/>
            <a:chExt cx="3238" cy="329"/>
          </a:xfrm>
        </p:grpSpPr>
        <p:sp>
          <p:nvSpPr>
            <p:cNvPr id="23" name="Rectangle 41"/>
            <p:cNvSpPr/>
            <p:nvPr>
              <p:custDataLst>
                <p:tags r:id="rId24"/>
              </p:custDataLst>
            </p:nvPr>
          </p:nvSpPr>
          <p:spPr>
            <a:xfrm>
              <a:off x="1746" y="2429"/>
              <a:ext cx="1016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zh-CN" altLang="en-US" sz="2800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rPr>
                <a:t>同增同减</a:t>
              </a:r>
              <a:endPara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endParaRPr>
            </a:p>
          </p:txBody>
        </p:sp>
        <p:sp>
          <p:nvSpPr>
            <p:cNvPr id="24" name="Rectangle 42"/>
            <p:cNvSpPr/>
            <p:nvPr>
              <p:custDataLst>
                <p:tags r:id="rId25"/>
              </p:custDataLst>
            </p:nvPr>
          </p:nvSpPr>
          <p:spPr>
            <a:xfrm>
              <a:off x="4026" y="2429"/>
              <a:ext cx="958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zh-CN" altLang="en-US" sz="2800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rPr>
                <a:t>同增同减</a:t>
              </a:r>
              <a:endPara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  <p:grpSp>
        <p:nvGrpSpPr>
          <p:cNvPr id="27" name="Group 43" title=""/>
          <p:cNvGrpSpPr/>
          <p:nvPr>
            <p:custDataLst>
              <p:tags r:id="rId26"/>
            </p:custDataLst>
          </p:nvPr>
        </p:nvGrpSpPr>
        <p:grpSpPr>
          <a:xfrm>
            <a:off x="3423788" y="5149457"/>
            <a:ext cx="6659762" cy="522179"/>
            <a:chOff x="1360" y="2750"/>
            <a:chExt cx="4116" cy="329"/>
          </a:xfrm>
        </p:grpSpPr>
        <p:sp>
          <p:nvSpPr>
            <p:cNvPr id="29" name="Rectangle 44"/>
            <p:cNvSpPr/>
            <p:nvPr>
              <p:custDataLst>
                <p:tags r:id="rId27"/>
              </p:custDataLst>
            </p:nvPr>
          </p:nvSpPr>
          <p:spPr>
            <a:xfrm>
              <a:off x="1360" y="2750"/>
              <a:ext cx="1871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</a:rPr>
                <a:t>垂直入射原路返回</a:t>
              </a:r>
              <a:endPara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endParaRPr>
            </a:p>
          </p:txBody>
        </p:sp>
        <p:sp>
          <p:nvSpPr>
            <p:cNvPr id="30" name="Rectangle 45"/>
            <p:cNvSpPr/>
            <p:nvPr>
              <p:custDataLst>
                <p:tags r:id="rId28"/>
              </p:custDataLst>
            </p:nvPr>
          </p:nvSpPr>
          <p:spPr>
            <a:xfrm>
              <a:off x="3560" y="2750"/>
              <a:ext cx="1916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20000"/>
                </a:spcBef>
              </a:pPr>
              <a:r>
                <a:rPr lang="zh-CN" altLang="en-US" sz="2800">
                  <a:solidFill>
                    <a:srgbClr val="FF0000"/>
                  </a:solidFill>
                  <a:latin typeface="微软雅黑" panose="020b0503020204020204" charset="-122"/>
                  <a:ea typeface="微软雅黑"/>
                </a:rPr>
                <a:t>垂直入射方向不变</a:t>
              </a:r>
              <a:endPara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2" name="图片 1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rcRect l="19050" t="4556" r="18460" b="1037"/>
          <a:stretch>
            <a:fillRect/>
          </a:stretch>
        </p:blipFill>
        <p:spPr>
          <a:xfrm>
            <a:off x="695960" y="1703705"/>
            <a:ext cx="2673985" cy="3307715"/>
          </a:xfrm>
          <a:prstGeom prst="rect">
            <a:avLst/>
          </a:prstGeom>
        </p:spPr>
      </p:pic>
      <p:sp>
        <p:nvSpPr>
          <p:cNvPr id="4" name="Rectangle 125" title=""/>
          <p:cNvSpPr/>
          <p:nvPr>
            <p:custDataLst>
              <p:tags r:id="rId10"/>
            </p:custDataLst>
          </p:nvPr>
        </p:nvSpPr>
        <p:spPr>
          <a:xfrm>
            <a:off x="1069975" y="5301615"/>
            <a:ext cx="1698625" cy="6076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铅笔弯折                    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pic>
        <p:nvPicPr>
          <p:cNvPr id="20" name="图片 19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719830" y="2061210"/>
            <a:ext cx="3811905" cy="2698750"/>
          </a:xfrm>
          <a:prstGeom prst="rect">
            <a:avLst/>
          </a:prstGeom>
        </p:spPr>
      </p:pic>
      <p:sp>
        <p:nvSpPr>
          <p:cNvPr id="21" name="Rectangle 125" title=""/>
          <p:cNvSpPr/>
          <p:nvPr>
            <p:custDataLst>
              <p:tags r:id="rId13"/>
            </p:custDataLst>
          </p:nvPr>
        </p:nvSpPr>
        <p:spPr>
          <a:xfrm>
            <a:off x="4512310" y="5229225"/>
            <a:ext cx="2101215" cy="6076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潭清疑水浅                    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pic>
        <p:nvPicPr>
          <p:cNvPr id="5" name="https://photo-static-api.fotomore.com/creative/vcg/veer/400/new/VCG41N637986144.jpg?uid=386&amp;timestamp=1696903320&amp;sign=a6af4563b521d3a414027446ca58894b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823835" y="2109470"/>
            <a:ext cx="3976370" cy="2650490"/>
          </a:xfrm>
          <a:prstGeom prst="rect">
            <a:avLst/>
          </a:prstGeom>
        </p:spPr>
      </p:pic>
      <p:sp>
        <p:nvSpPr>
          <p:cNvPr id="38013" name="Rectangle 125" title=""/>
          <p:cNvSpPr/>
          <p:nvPr>
            <p:custDataLst>
              <p:tags r:id="rId16"/>
            </p:custDataLst>
          </p:nvPr>
        </p:nvSpPr>
        <p:spPr>
          <a:xfrm>
            <a:off x="8904605" y="5229225"/>
            <a:ext cx="1698625" cy="6076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海市蜃楼                    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32" name="矩形 31" title=""/>
          <p:cNvSpPr/>
          <p:nvPr>
            <p:custDataLst>
              <p:tags r:id="rId17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生活中的折射现象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3" name="矩形 2" title=""/>
          <p:cNvSpPr/>
          <p:nvPr>
            <p:custDataLst>
              <p:tags r:id="rId18"/>
            </p:custDataLst>
          </p:nvPr>
        </p:nvSpPr>
        <p:spPr>
          <a:xfrm>
            <a:off x="774065" y="981075"/>
            <a:ext cx="3609975" cy="67818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l"/>
            <a:r>
              <a:rPr lang="zh-CN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生活中的折射现象</a:t>
            </a:r>
            <a:endParaRPr lang="zh-CN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grpSp>
        <p:nvGrpSpPr>
          <p:cNvPr id="7" name="组合 6" title=""/>
          <p:cNvGrpSpPr/>
          <p:nvPr>
            <p:custDataLst>
              <p:tags r:id="rId19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>
              <p:custDataLst>
                <p:tags r:id="rId2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2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8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1" grpId="0"/>
      <p:bldP spid="38013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3" name="https://photo-static-api.fotomore.com/creative/vcg/400/version23/VCG41592672454.jpg?uid=386&amp;timestamp=1696904213&amp;sign=a842c9035f5203459c4c5721af32f3b4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rcRect l="12411" t="11396" r="241" b="6881"/>
          <a:stretch>
            <a:fillRect/>
          </a:stretch>
        </p:blipFill>
        <p:spPr>
          <a:xfrm rot="21420000">
            <a:off x="9530080" y="2615686"/>
            <a:ext cx="2472426" cy="2313184"/>
          </a:xfrm>
          <a:prstGeom prst="diagStripe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7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3294" name="组合 53293" title=""/>
          <p:cNvGrpSpPr/>
          <p:nvPr>
            <p:custDataLst>
              <p:tags r:id="rId11"/>
            </p:custDataLst>
          </p:nvPr>
        </p:nvGrpSpPr>
        <p:grpSpPr>
          <a:xfrm>
            <a:off x="7056755" y="2261553"/>
            <a:ext cx="1828800" cy="1295400"/>
            <a:chOff x="2784" y="1920"/>
            <a:chExt cx="1152" cy="816"/>
          </a:xfrm>
        </p:grpSpPr>
        <p:sp>
          <p:nvSpPr>
            <p:cNvPr id="53295" name="直接连接符 53294"/>
            <p:cNvSpPr/>
            <p:nvPr>
              <p:custDataLst>
                <p:tags r:id="rId12"/>
              </p:custDataLst>
            </p:nvPr>
          </p:nvSpPr>
          <p:spPr>
            <a:xfrm flipH="1" flipV="1">
              <a:off x="3120" y="1920"/>
              <a:ext cx="816" cy="816"/>
            </a:xfrm>
            <a:prstGeom prst="line">
              <a:avLst/>
            </a:prstGeom>
            <a:ln w="38100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grpSp>
          <p:nvGrpSpPr>
            <p:cNvPr id="53296" name="组合 53295"/>
            <p:cNvGrpSpPr/>
            <p:nvPr>
              <p:custDataLst>
                <p:tags r:id="rId13"/>
              </p:custDataLst>
            </p:nvPr>
          </p:nvGrpSpPr>
          <p:grpSpPr>
            <a:xfrm>
              <a:off x="2784" y="2352"/>
              <a:ext cx="768" cy="384"/>
              <a:chOff x="2784" y="2352"/>
              <a:chExt cx="768" cy="384"/>
            </a:xfrm>
          </p:grpSpPr>
          <p:sp>
            <p:nvSpPr>
              <p:cNvPr id="53297" name="直接连接符 53296"/>
              <p:cNvSpPr/>
              <p:nvPr>
                <p:custDataLst>
                  <p:tags r:id="rId14"/>
                </p:custDataLst>
              </p:nvPr>
            </p:nvSpPr>
            <p:spPr>
              <a:xfrm flipH="1" flipV="1">
                <a:off x="2784" y="2352"/>
                <a:ext cx="768" cy="384"/>
              </a:xfrm>
              <a:prstGeom prst="line">
                <a:avLst/>
              </a:prstGeom>
              <a:ln w="38100" cap="flat" cmpd="sng">
                <a:solidFill>
                  <a:srgbClr val="CC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53298" name="直接连接符 53297"/>
              <p:cNvSpPr/>
              <p:nvPr>
                <p:custDataLst>
                  <p:tags r:id="rId15"/>
                </p:custDataLst>
              </p:nvPr>
            </p:nvSpPr>
            <p:spPr>
              <a:xfrm flipH="1" flipV="1">
                <a:off x="3168" y="2544"/>
                <a:ext cx="384" cy="192"/>
              </a:xfrm>
              <a:prstGeom prst="line">
                <a:avLst/>
              </a:prstGeom>
              <a:ln w="38100" cap="flat" cmpd="sng">
                <a:solidFill>
                  <a:srgbClr val="CC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</p:grpSp>
        <p:sp>
          <p:nvSpPr>
            <p:cNvPr id="53299" name="直接连接符 53298"/>
            <p:cNvSpPr/>
            <p:nvPr>
              <p:custDataLst>
                <p:tags r:id="rId16"/>
              </p:custDataLst>
            </p:nvPr>
          </p:nvSpPr>
          <p:spPr>
            <a:xfrm flipH="1" flipV="1">
              <a:off x="3408" y="2208"/>
              <a:ext cx="528" cy="528"/>
            </a:xfrm>
            <a:prstGeom prst="line">
              <a:avLst/>
            </a:prstGeom>
            <a:ln w="38100" cap="flat" cmpd="sng">
              <a:solidFill>
                <a:srgbClr val="CC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</p:grpSp>
      <p:grpSp>
        <p:nvGrpSpPr>
          <p:cNvPr id="53322" name="组合 53321" title=""/>
          <p:cNvGrpSpPr/>
          <p:nvPr>
            <p:custDataLst>
              <p:tags r:id="rId17"/>
            </p:custDataLst>
          </p:nvPr>
        </p:nvGrpSpPr>
        <p:grpSpPr>
          <a:xfrm>
            <a:off x="7666355" y="2642553"/>
            <a:ext cx="3352800" cy="2624137"/>
            <a:chOff x="3168" y="2519"/>
            <a:chExt cx="2112" cy="1653"/>
          </a:xfrm>
        </p:grpSpPr>
        <p:grpSp>
          <p:nvGrpSpPr>
            <p:cNvPr id="53321" name="组合 53320"/>
            <p:cNvGrpSpPr/>
            <p:nvPr>
              <p:custDataLst>
                <p:tags r:id="rId18"/>
              </p:custDataLst>
            </p:nvPr>
          </p:nvGrpSpPr>
          <p:grpSpPr>
            <a:xfrm>
              <a:off x="3168" y="2519"/>
              <a:ext cx="2112" cy="1392"/>
              <a:chOff x="3168" y="2519"/>
              <a:chExt cx="2112" cy="1392"/>
            </a:xfrm>
          </p:grpSpPr>
          <p:sp>
            <p:nvSpPr>
              <p:cNvPr id="53261" name="矩形 53260"/>
              <p:cNvSpPr/>
              <p:nvPr>
                <p:custDataLst>
                  <p:tags r:id="rId19"/>
                </p:custDataLst>
              </p:nvPr>
            </p:nvSpPr>
            <p:spPr>
              <a:xfrm>
                <a:off x="3168" y="3095"/>
                <a:ext cx="2112" cy="816"/>
              </a:xfrm>
              <a:prstGeom prst="rect">
                <a:avLst/>
              </a:prstGeom>
              <a:solidFill>
                <a:srgbClr val="BDD7EE">
                  <a:alpha val="69000"/>
                </a:srgbClr>
              </a:solidFill>
              <a:ln w="381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53307" name="组合 53306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4224" y="2519"/>
                <a:ext cx="1056" cy="1392"/>
                <a:chOff x="4224" y="2304"/>
                <a:chExt cx="1056" cy="1392"/>
              </a:xfrm>
            </p:grpSpPr>
            <p:sp>
              <p:nvSpPr>
                <p:cNvPr id="53282" name="文本框 53281"/>
                <p:cNvSpPr txBox="1"/>
                <p:nvPr>
                  <p:custDataLst>
                    <p:tags r:id="rId21"/>
                  </p:custDataLst>
                </p:nvPr>
              </p:nvSpPr>
              <p:spPr>
                <a:xfrm>
                  <a:off x="4992" y="3408"/>
                  <a:ext cx="288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</a:pPr>
                  <a:r>
                    <a:rPr lang="zh-CN" altLang="en-US" sz="2400" b="1">
                      <a:solidFill>
                        <a:schemeClr val="accent1"/>
                      </a:solidFill>
                      <a:latin typeface="Times New Roman" panose="02020603050405020304" pitchFamily="18" charset="0"/>
                    </a:rPr>
                    <a:t>水</a:t>
                  </a:r>
                  <a:endParaRPr lang="zh-CN" altLang="en-US" sz="2400" b="1">
                    <a:solidFill>
                      <a:schemeClr val="accent1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53283" name="文本框 53282"/>
                <p:cNvSpPr txBox="1"/>
                <p:nvPr>
                  <p:custDataLst>
                    <p:tags r:id="rId22"/>
                  </p:custDataLst>
                </p:nvPr>
              </p:nvSpPr>
              <p:spPr>
                <a:xfrm>
                  <a:off x="4224" y="2304"/>
                  <a:ext cx="528" cy="28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</a:pPr>
                  <a:r>
                    <a:rPr lang="zh-CN" altLang="en-US" sz="2400" b="1">
                      <a:latin typeface="Times New Roman" panose="02020603050405020304" pitchFamily="18" charset="0"/>
                      <a:ea typeface="华文新魏" panose="02010800040101010101" charset="-122"/>
                    </a:rPr>
                    <a:t>空气</a:t>
                  </a:r>
                  <a:endParaRPr lang="zh-CN" altLang="en-US" sz="2400" b="1">
                    <a:latin typeface="Times New Roman" panose="02020603050405020304" pitchFamily="18" charset="0"/>
                    <a:ea typeface="华文新魏" panose="02010800040101010101" charset="-122"/>
                  </a:endParaRPr>
                </a:p>
              </p:txBody>
            </p:sp>
          </p:grpSp>
        </p:grpSp>
        <p:sp>
          <p:nvSpPr>
            <p:cNvPr id="53290" name="文本框 53289"/>
            <p:cNvSpPr txBox="1"/>
            <p:nvPr>
              <p:custDataLst>
                <p:tags r:id="rId23"/>
              </p:custDataLst>
            </p:nvPr>
          </p:nvSpPr>
          <p:spPr>
            <a:xfrm>
              <a:off x="4272" y="3884"/>
              <a:ext cx="384" cy="288"/>
            </a:xfrm>
            <a:prstGeom prst="rect">
              <a:avLst/>
            </a:prstGeom>
            <a:noFill/>
            <a:ln w="38100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sz="2400">
                  <a:latin typeface="Times New Roman" panose="02020603050405020304" pitchFamily="18" charset="0"/>
                </a:rPr>
                <a:t>P</a:t>
              </a:r>
              <a:endParaRPr lang="en-US" altLang="zh-CN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3329" name="组合 53328" title=""/>
          <p:cNvGrpSpPr/>
          <p:nvPr>
            <p:custDataLst>
              <p:tags r:id="rId24"/>
            </p:custDataLst>
          </p:nvPr>
        </p:nvGrpSpPr>
        <p:grpSpPr>
          <a:xfrm>
            <a:off x="8250555" y="3179128"/>
            <a:ext cx="649288" cy="647700"/>
            <a:chOff x="2426" y="2886"/>
            <a:chExt cx="409" cy="408"/>
          </a:xfrm>
        </p:grpSpPr>
        <p:sp>
          <p:nvSpPr>
            <p:cNvPr id="53327" name="直接连接符 53326"/>
            <p:cNvSpPr/>
            <p:nvPr>
              <p:custDataLst>
                <p:tags r:id="rId25"/>
              </p:custDataLst>
            </p:nvPr>
          </p:nvSpPr>
          <p:spPr>
            <a:xfrm flipH="1">
              <a:off x="2426" y="2886"/>
              <a:ext cx="0" cy="408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lgDash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3328" name="直接连接符 53327"/>
            <p:cNvSpPr/>
            <p:nvPr>
              <p:custDataLst>
                <p:tags r:id="rId26"/>
              </p:custDataLst>
            </p:nvPr>
          </p:nvSpPr>
          <p:spPr>
            <a:xfrm flipH="1">
              <a:off x="2835" y="2886"/>
              <a:ext cx="0" cy="408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lgDash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53285" name="组合 53284" title=""/>
          <p:cNvGrpSpPr/>
          <p:nvPr>
            <p:custDataLst>
              <p:tags r:id="rId27"/>
            </p:custDataLst>
          </p:nvPr>
        </p:nvGrpSpPr>
        <p:grpSpPr>
          <a:xfrm>
            <a:off x="8275955" y="3556953"/>
            <a:ext cx="1295400" cy="1295400"/>
            <a:chOff x="3552" y="2736"/>
            <a:chExt cx="816" cy="816"/>
          </a:xfrm>
        </p:grpSpPr>
        <p:sp>
          <p:nvSpPr>
            <p:cNvPr id="53286" name="直接连接符 53285"/>
            <p:cNvSpPr/>
            <p:nvPr>
              <p:custDataLst>
                <p:tags r:id="rId28"/>
              </p:custDataLst>
            </p:nvPr>
          </p:nvSpPr>
          <p:spPr>
            <a:xfrm flipH="1" flipV="1">
              <a:off x="3936" y="2736"/>
              <a:ext cx="432" cy="816"/>
            </a:xfrm>
            <a:prstGeom prst="line">
              <a:avLst/>
            </a:prstGeom>
            <a:ln w="38100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3287" name="直接连接符 53286"/>
            <p:cNvSpPr/>
            <p:nvPr>
              <p:custDataLst>
                <p:tags r:id="rId29"/>
              </p:custDataLst>
            </p:nvPr>
          </p:nvSpPr>
          <p:spPr>
            <a:xfrm flipH="1" flipV="1">
              <a:off x="3552" y="2736"/>
              <a:ext cx="816" cy="816"/>
            </a:xfrm>
            <a:prstGeom prst="line">
              <a:avLst/>
            </a:prstGeom>
            <a:ln w="38100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3288" name="直接连接符 53287"/>
            <p:cNvSpPr/>
            <p:nvPr>
              <p:custDataLst>
                <p:tags r:id="rId30"/>
              </p:custDataLst>
            </p:nvPr>
          </p:nvSpPr>
          <p:spPr>
            <a:xfrm flipH="1" flipV="1">
              <a:off x="3888" y="3072"/>
              <a:ext cx="480" cy="480"/>
            </a:xfrm>
            <a:prstGeom prst="line">
              <a:avLst/>
            </a:prstGeom>
            <a:ln w="38100" cap="flat" cmpd="sng">
              <a:solidFill>
                <a:srgbClr val="CC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53289" name="直接连接符 53288"/>
            <p:cNvSpPr/>
            <p:nvPr>
              <p:custDataLst>
                <p:tags r:id="rId31"/>
              </p:custDataLst>
            </p:nvPr>
          </p:nvSpPr>
          <p:spPr>
            <a:xfrm flipH="1" flipV="1">
              <a:off x="4032" y="2928"/>
              <a:ext cx="336" cy="624"/>
            </a:xfrm>
            <a:prstGeom prst="line">
              <a:avLst/>
            </a:prstGeom>
            <a:ln w="38100" cap="flat" cmpd="sng">
              <a:solidFill>
                <a:srgbClr val="CC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</p:grpSp>
      <p:grpSp>
        <p:nvGrpSpPr>
          <p:cNvPr id="53278" name="组合 53277" title=""/>
          <p:cNvGrpSpPr/>
          <p:nvPr>
            <p:custDataLst>
              <p:tags r:id="rId32"/>
            </p:custDataLst>
          </p:nvPr>
        </p:nvGrpSpPr>
        <p:grpSpPr>
          <a:xfrm>
            <a:off x="8275955" y="3557270"/>
            <a:ext cx="1371600" cy="685800"/>
            <a:chOff x="3552" y="2736"/>
            <a:chExt cx="864" cy="432"/>
          </a:xfrm>
        </p:grpSpPr>
        <p:sp>
          <p:nvSpPr>
            <p:cNvPr id="53279" name="直接连接符 53278"/>
            <p:cNvSpPr/>
            <p:nvPr>
              <p:custDataLst>
                <p:tags r:id="rId33"/>
              </p:custDataLst>
            </p:nvPr>
          </p:nvSpPr>
          <p:spPr>
            <a:xfrm>
              <a:off x="3936" y="2736"/>
              <a:ext cx="480" cy="432"/>
            </a:xfrm>
            <a:prstGeom prst="line">
              <a:avLst/>
            </a:prstGeom>
            <a:ln w="22225" cap="rnd" cmpd="sng">
              <a:solidFill>
                <a:srgbClr val="F53009"/>
              </a:solidFill>
              <a:prstDash val="dashDot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3280" name="直接连接符 53279"/>
            <p:cNvSpPr/>
            <p:nvPr>
              <p:custDataLst>
                <p:tags r:id="rId34"/>
              </p:custDataLst>
            </p:nvPr>
          </p:nvSpPr>
          <p:spPr>
            <a:xfrm>
              <a:off x="3552" y="2736"/>
              <a:ext cx="864" cy="432"/>
            </a:xfrm>
            <a:prstGeom prst="line">
              <a:avLst/>
            </a:prstGeom>
            <a:ln w="22225" cap="rnd" cmpd="sng">
              <a:solidFill>
                <a:srgbClr val="F53009"/>
              </a:solidFill>
              <a:prstDash val="dashDot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53275" name="直接连接符 53274" title=""/>
          <p:cNvSpPr/>
          <p:nvPr>
            <p:custDataLst>
              <p:tags r:id="rId35"/>
            </p:custDataLst>
          </p:nvPr>
        </p:nvSpPr>
        <p:spPr>
          <a:xfrm flipV="1">
            <a:off x="9664065" y="3519170"/>
            <a:ext cx="1050290" cy="723900"/>
          </a:xfrm>
          <a:prstGeom prst="line">
            <a:avLst/>
          </a:prstGeom>
          <a:ln w="76200" cap="rnd" cmpd="sng">
            <a:solidFill>
              <a:schemeClr val="accent4"/>
            </a:solidFill>
            <a:prstDash val="dash"/>
            <a:headEnd type="none" w="med" len="med"/>
            <a:tailEnd type="none" w="med" len="med"/>
          </a:ln>
        </p:spPr>
        <p:txBody>
          <a:bodyPr/>
          <a:lstStyle/>
          <a:p/>
        </p:txBody>
      </p:sp>
      <p:grpSp>
        <p:nvGrpSpPr>
          <p:cNvPr id="53262" name="组合 53261" title=""/>
          <p:cNvGrpSpPr/>
          <p:nvPr>
            <p:custDataLst>
              <p:tags r:id="rId36"/>
            </p:custDataLst>
          </p:nvPr>
        </p:nvGrpSpPr>
        <p:grpSpPr>
          <a:xfrm>
            <a:off x="6523355" y="2109153"/>
            <a:ext cx="838200" cy="365125"/>
            <a:chOff x="2448" y="1632"/>
            <a:chExt cx="528" cy="422"/>
          </a:xfrm>
        </p:grpSpPr>
        <p:grpSp>
          <p:nvGrpSpPr>
            <p:cNvPr id="53263" name="组合 53262"/>
            <p:cNvGrpSpPr/>
            <p:nvPr>
              <p:custDataLst>
                <p:tags r:id="rId37"/>
              </p:custDataLst>
            </p:nvPr>
          </p:nvGrpSpPr>
          <p:grpSpPr>
            <a:xfrm>
              <a:off x="2448" y="1632"/>
              <a:ext cx="496" cy="422"/>
              <a:chOff x="2319" y="1735"/>
              <a:chExt cx="496" cy="422"/>
            </a:xfrm>
          </p:grpSpPr>
          <p:sp>
            <p:nvSpPr>
              <p:cNvPr id="53264" name="任意多边形 53263"/>
              <p:cNvSpPr/>
              <p:nvPr>
                <p:custDataLst>
                  <p:tags r:id="rId38"/>
                </p:custDataLst>
              </p:nvPr>
            </p:nvSpPr>
            <p:spPr>
              <a:xfrm>
                <a:off x="2554" y="2076"/>
                <a:ext cx="57" cy="81"/>
              </a:xfrm>
              <a:custGeom>
                <a:rect l="l" t="t" r="r" b="b"/>
                <a:pathLst>
                  <a:path w="57" h="81">
                    <a:moveTo>
                      <a:pt x="0" y="0"/>
                    </a:moveTo>
                    <a:cubicBezTo>
                      <a:pt x="41" y="13"/>
                      <a:pt x="57" y="41"/>
                      <a:pt x="57" y="81"/>
                    </a:cubicBez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53265" name="组合 53264"/>
              <p:cNvGrpSpPr/>
              <p:nvPr>
                <p:custDataLst>
                  <p:tags r:id="rId39"/>
                </p:custDataLst>
              </p:nvPr>
            </p:nvGrpSpPr>
            <p:grpSpPr>
              <a:xfrm>
                <a:off x="2319" y="1735"/>
                <a:ext cx="496" cy="414"/>
                <a:chOff x="2319" y="1735"/>
                <a:chExt cx="496" cy="414"/>
              </a:xfrm>
            </p:grpSpPr>
            <p:sp>
              <p:nvSpPr>
                <p:cNvPr id="53266" name="任意多边形 53265"/>
                <p:cNvSpPr/>
                <p:nvPr>
                  <p:custDataLst>
                    <p:tags r:id="rId40"/>
                  </p:custDataLst>
                </p:nvPr>
              </p:nvSpPr>
              <p:spPr>
                <a:xfrm>
                  <a:off x="2319" y="1735"/>
                  <a:ext cx="404" cy="104"/>
                </a:xfrm>
                <a:custGeom>
                  <a:rect l="l" t="t" r="r" b="b"/>
                  <a:pathLst>
                    <a:path w="402" h="104">
                      <a:moveTo>
                        <a:pt x="0" y="24"/>
                      </a:moveTo>
                      <a:cubicBezTo>
                        <a:pt x="11" y="21"/>
                        <a:pt x="22" y="19"/>
                        <a:pt x="33" y="16"/>
                      </a:cubicBezTo>
                      <a:cubicBezTo>
                        <a:pt x="49" y="11"/>
                        <a:pt x="81" y="0"/>
                        <a:pt x="81" y="0"/>
                      </a:cubicBezTo>
                      <a:cubicBezTo>
                        <a:pt x="138" y="3"/>
                        <a:pt x="195" y="2"/>
                        <a:pt x="252" y="8"/>
                      </a:cubicBezTo>
                      <a:cubicBezTo>
                        <a:pt x="269" y="10"/>
                        <a:pt x="284" y="19"/>
                        <a:pt x="300" y="24"/>
                      </a:cubicBezTo>
                      <a:cubicBezTo>
                        <a:pt x="308" y="27"/>
                        <a:pt x="324" y="32"/>
                        <a:pt x="324" y="32"/>
                      </a:cubicBezTo>
                      <a:cubicBezTo>
                        <a:pt x="327" y="35"/>
                        <a:pt x="364" y="64"/>
                        <a:pt x="365" y="65"/>
                      </a:cubicBezTo>
                      <a:cubicBezTo>
                        <a:pt x="404" y="104"/>
                        <a:pt x="360" y="79"/>
                        <a:pt x="397" y="97"/>
                      </a:cubicBezTo>
                    </a:path>
                  </a:pathLst>
                </a:custGeom>
                <a:noFill/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3267" name="任意多边形 53266"/>
                <p:cNvSpPr/>
                <p:nvPr>
                  <p:custDataLst>
                    <p:tags r:id="rId41"/>
                  </p:custDataLst>
                </p:nvPr>
              </p:nvSpPr>
              <p:spPr>
                <a:xfrm>
                  <a:off x="2343" y="1784"/>
                  <a:ext cx="365" cy="295"/>
                </a:xfrm>
                <a:custGeom>
                  <a:rect l="l" t="t" r="r" b="b"/>
                  <a:pathLst>
                    <a:path w="365" h="295">
                      <a:moveTo>
                        <a:pt x="0" y="0"/>
                      </a:moveTo>
                      <a:cubicBezTo>
                        <a:pt x="54" y="34"/>
                        <a:pt x="86" y="77"/>
                        <a:pt x="130" y="121"/>
                      </a:cubicBezTo>
                      <a:cubicBezTo>
                        <a:pt x="147" y="173"/>
                        <a:pt x="157" y="174"/>
                        <a:pt x="179" y="219"/>
                      </a:cubicBezTo>
                      <a:cubicBezTo>
                        <a:pt x="191" y="244"/>
                        <a:pt x="181" y="246"/>
                        <a:pt x="203" y="267"/>
                      </a:cubicBezTo>
                      <a:cubicBezTo>
                        <a:pt x="217" y="281"/>
                        <a:pt x="234" y="285"/>
                        <a:pt x="252" y="292"/>
                      </a:cubicBezTo>
                      <a:cubicBezTo>
                        <a:pt x="309" y="252"/>
                        <a:pt x="261" y="295"/>
                        <a:pt x="284" y="170"/>
                      </a:cubicBezTo>
                      <a:cubicBezTo>
                        <a:pt x="291" y="131"/>
                        <a:pt x="349" y="106"/>
                        <a:pt x="365" y="73"/>
                      </a:cubicBezTo>
                    </a:path>
                  </a:pathLst>
                </a:custGeom>
                <a:noFill/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3268" name="任意多边形 53267"/>
                <p:cNvSpPr/>
                <p:nvPr>
                  <p:custDataLst>
                    <p:tags r:id="rId42"/>
                  </p:custDataLst>
                </p:nvPr>
              </p:nvSpPr>
              <p:spPr>
                <a:xfrm>
                  <a:off x="2489" y="1794"/>
                  <a:ext cx="218" cy="302"/>
                </a:xfrm>
                <a:custGeom>
                  <a:rect l="l" t="t" r="r" b="b"/>
                  <a:pathLst>
                    <a:path w="218" h="302">
                      <a:moveTo>
                        <a:pt x="195" y="63"/>
                      </a:moveTo>
                      <a:cubicBezTo>
                        <a:pt x="175" y="0"/>
                        <a:pt x="99" y="41"/>
                        <a:pt x="49" y="55"/>
                      </a:cubicBezTo>
                      <a:cubicBezTo>
                        <a:pt x="21" y="74"/>
                        <a:pt x="12" y="88"/>
                        <a:pt x="0" y="119"/>
                      </a:cubicBezTo>
                      <a:cubicBezTo>
                        <a:pt x="11" y="199"/>
                        <a:pt x="22" y="270"/>
                        <a:pt x="106" y="298"/>
                      </a:cubicBezTo>
                      <a:cubicBezTo>
                        <a:pt x="156" y="264"/>
                        <a:pt x="130" y="239"/>
                        <a:pt x="146" y="176"/>
                      </a:cubicBezTo>
                      <a:cubicBezTo>
                        <a:pt x="148" y="168"/>
                        <a:pt x="184" y="146"/>
                        <a:pt x="187" y="144"/>
                      </a:cubicBezTo>
                      <a:cubicBezTo>
                        <a:pt x="190" y="136"/>
                        <a:pt x="191" y="127"/>
                        <a:pt x="195" y="119"/>
                      </a:cubicBezTo>
                      <a:cubicBezTo>
                        <a:pt x="199" y="110"/>
                        <a:pt x="218" y="102"/>
                        <a:pt x="211" y="95"/>
                      </a:cubicBezTo>
                      <a:cubicBezTo>
                        <a:pt x="204" y="88"/>
                        <a:pt x="194" y="105"/>
                        <a:pt x="187" y="111"/>
                      </a:cubicBezTo>
                      <a:cubicBezTo>
                        <a:pt x="166" y="128"/>
                        <a:pt x="150" y="156"/>
                        <a:pt x="130" y="176"/>
                      </a:cubicBezTo>
                      <a:cubicBezTo>
                        <a:pt x="118" y="227"/>
                        <a:pt x="126" y="195"/>
                        <a:pt x="106" y="257"/>
                      </a:cubicBezTo>
                      <a:cubicBezTo>
                        <a:pt x="103" y="265"/>
                        <a:pt x="98" y="282"/>
                        <a:pt x="98" y="282"/>
                      </a:cubicBezTo>
                      <a:cubicBezTo>
                        <a:pt x="90" y="279"/>
                        <a:pt x="79" y="267"/>
                        <a:pt x="73" y="273"/>
                      </a:cubicBezTo>
                      <a:cubicBezTo>
                        <a:pt x="67" y="279"/>
                        <a:pt x="74" y="295"/>
                        <a:pt x="82" y="298"/>
                      </a:cubicBezTo>
                      <a:cubicBezTo>
                        <a:pt x="92" y="302"/>
                        <a:pt x="103" y="293"/>
                        <a:pt x="114" y="290"/>
                      </a:cubicBezTo>
                      <a:cubicBezTo>
                        <a:pt x="117" y="286"/>
                        <a:pt x="157" y="250"/>
                        <a:pt x="138" y="241"/>
                      </a:cubicBezTo>
                      <a:cubicBezTo>
                        <a:pt x="138" y="241"/>
                        <a:pt x="113" y="266"/>
                        <a:pt x="106" y="273"/>
                      </a:cubicBezTo>
                    </a:path>
                  </a:pathLst>
                </a:custGeom>
                <a:solidFill>
                  <a:schemeClr val="tx1"/>
                </a:solidFill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3269" name="任意多边形 53268"/>
                <p:cNvSpPr/>
                <p:nvPr>
                  <p:custDataLst>
                    <p:tags r:id="rId43"/>
                  </p:custDataLst>
                </p:nvPr>
              </p:nvSpPr>
              <p:spPr>
                <a:xfrm>
                  <a:off x="2522" y="2108"/>
                  <a:ext cx="49" cy="41"/>
                </a:xfrm>
                <a:custGeom>
                  <a:rect l="l" t="t" r="r" b="b"/>
                  <a:pathLst>
                    <a:path w="49" h="41">
                      <a:moveTo>
                        <a:pt x="49" y="0"/>
                      </a:moveTo>
                      <a:cubicBezTo>
                        <a:pt x="37" y="31"/>
                        <a:pt x="34" y="41"/>
                        <a:pt x="0" y="41"/>
                      </a:cubicBezTo>
                    </a:path>
                  </a:pathLst>
                </a:custGeom>
                <a:noFill/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3270" name="任意多边形 53269"/>
                <p:cNvSpPr/>
                <p:nvPr>
                  <p:custDataLst>
                    <p:tags r:id="rId44"/>
                  </p:custDataLst>
                </p:nvPr>
              </p:nvSpPr>
              <p:spPr>
                <a:xfrm>
                  <a:off x="2700" y="1782"/>
                  <a:ext cx="115" cy="43"/>
                </a:xfrm>
                <a:custGeom>
                  <a:rect l="l" t="t" r="r" b="b"/>
                  <a:pathLst>
                    <a:path w="115" h="43">
                      <a:moveTo>
                        <a:pt x="0" y="42"/>
                      </a:moveTo>
                      <a:cubicBezTo>
                        <a:pt x="27" y="38"/>
                        <a:pt x="59" y="43"/>
                        <a:pt x="81" y="26"/>
                      </a:cubicBezTo>
                      <a:cubicBezTo>
                        <a:pt x="115" y="0"/>
                        <a:pt x="84" y="2"/>
                        <a:pt x="106" y="2"/>
                      </a:cubicBezTo>
                    </a:path>
                  </a:pathLst>
                </a:custGeom>
                <a:noFill/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53271" name="任意多边形 53270"/>
            <p:cNvSpPr/>
            <p:nvPr>
              <p:custDataLst>
                <p:tags r:id="rId45"/>
              </p:custDataLst>
            </p:nvPr>
          </p:nvSpPr>
          <p:spPr>
            <a:xfrm>
              <a:off x="2822" y="1736"/>
              <a:ext cx="154" cy="31"/>
            </a:xfrm>
            <a:custGeom>
              <a:rect l="l" t="t" r="r" b="b"/>
              <a:pathLst>
                <a:path w="154" h="31">
                  <a:moveTo>
                    <a:pt x="0" y="31"/>
                  </a:moveTo>
                  <a:cubicBezTo>
                    <a:pt x="46" y="0"/>
                    <a:pt x="101" y="7"/>
                    <a:pt x="154" y="7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3333" name="文本框 53332" title=""/>
          <p:cNvSpPr txBox="1"/>
          <p:nvPr>
            <p:custDataLst>
              <p:tags r:id="rId46"/>
            </p:custDataLst>
          </p:nvPr>
        </p:nvSpPr>
        <p:spPr>
          <a:xfrm>
            <a:off x="811530" y="1629410"/>
            <a:ext cx="5598795" cy="43967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40000"/>
              </a:lnSpc>
              <a:spcBef>
                <a:spcPct val="50000"/>
              </a:spcBef>
            </a:pP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当我们从水面上方观察斜放入水中的铅笔时，由于光的折射，自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点射向空气中的光在水面处发生了折射，眼睛沿着折射光看去，觉得光好像是从水中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’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点射出来的，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’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点在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点的上方，其他部分也是如此。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2" name="矩形 31" title=""/>
          <p:cNvSpPr/>
          <p:nvPr>
            <p:custDataLst>
              <p:tags r:id="rId47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生活中的折射现象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5" name="矩形 4" title=""/>
          <p:cNvSpPr/>
          <p:nvPr>
            <p:custDataLst>
              <p:tags r:id="rId48"/>
            </p:custDataLst>
          </p:nvPr>
        </p:nvSpPr>
        <p:spPr>
          <a:xfrm>
            <a:off x="811530" y="981075"/>
            <a:ext cx="3609975" cy="67818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l"/>
            <a:r>
              <a:rPr lang="zh-CN" sz="3200" smtClean="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铅笔弯折</a:t>
            </a:r>
            <a:endParaRPr lang="zh-CN" sz="3200" smtClean="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grpSp>
        <p:nvGrpSpPr>
          <p:cNvPr id="10" name="组合 9" title=""/>
          <p:cNvGrpSpPr/>
          <p:nvPr>
            <p:custDataLst>
              <p:tags r:id="rId49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>
              <p:custDataLst>
                <p:tags r:id="rId5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5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文本框 13" title=""/>
          <p:cNvSpPr txBox="1"/>
          <p:nvPr>
            <p:custDataLst>
              <p:tags r:id="rId52"/>
            </p:custDataLst>
          </p:nvPr>
        </p:nvSpPr>
        <p:spPr>
          <a:xfrm>
            <a:off x="9476105" y="3691255"/>
            <a:ext cx="819150" cy="527685"/>
          </a:xfrm>
          <a:prstGeom prst="rect">
            <a:avLst/>
          </a:prstGeom>
          <a:noFill/>
          <a:ln w="38100">
            <a:noFill/>
          </a:ln>
        </p:spPr>
        <p:txBody>
          <a:bodyPr>
            <a:no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latin typeface="Times New Roman" panose="02020603050405020304" pitchFamily="18" charset="0"/>
              </a:rPr>
              <a:t>P</a:t>
            </a:r>
            <a:r>
              <a:rPr lang="en-US" altLang="zh-CN" sz="2400">
                <a:latin typeface="微软雅黑" panose="020b0503020204020204" charset="-122"/>
                <a:ea typeface="微软雅黑"/>
              </a:rPr>
              <a:t>’</a:t>
            </a:r>
            <a:endParaRPr lang="en-US" altLang="zh-CN" sz="24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53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3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8" dur="500"/>
                                        <p:tgtEl>
                                          <p:spTgt spid="53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53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53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33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3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53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3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3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3333" name="文本框 53332" title=""/>
          <p:cNvSpPr txBox="1"/>
          <p:nvPr>
            <p:custDataLst>
              <p:tags r:id="rId8"/>
            </p:custDataLst>
          </p:nvPr>
        </p:nvSpPr>
        <p:spPr>
          <a:xfrm>
            <a:off x="839470" y="2261235"/>
            <a:ext cx="5598795" cy="31692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</a:t>
            </a:r>
            <a:r>
              <a:rPr lang="zh-CN" altLang="en-US" sz="3200">
                <a:latin typeface="宋体" panose="02010600030101010101" pitchFamily="2" charset="-122"/>
                <a:cs typeface="微软雅黑" panose="020b0503020204020204" charset="-122"/>
              </a:rPr>
              <a:t>由于光的折射，</a:t>
            </a:r>
            <a:r>
              <a:rPr lang="zh-CN" altLang="en-US" sz="320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cs typeface="+mn-ea"/>
                <a:sym typeface="+mn-ea"/>
              </a:rPr>
              <a:t>人在水面上看到的</a:t>
            </a:r>
            <a:r>
              <a:rPr lang="zh-CN" altLang="en-US" sz="320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+mn-ea"/>
                <a:sym typeface="+mn-ea"/>
              </a:rPr>
              <a:t>鱼，是鱼的</a:t>
            </a:r>
            <a:r>
              <a:rPr lang="zh-CN" altLang="en-US" sz="3200" b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ea"/>
                <a:sym typeface="+mn-ea"/>
              </a:rPr>
              <a:t>虚像</a:t>
            </a:r>
            <a:r>
              <a:rPr lang="zh-CN" altLang="en-US" sz="320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cs typeface="+mn-ea"/>
                <a:sym typeface="+mn-ea"/>
              </a:rPr>
              <a:t>，总</a:t>
            </a:r>
            <a:r>
              <a:rPr lang="zh-CN" altLang="en-US" sz="320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+mn-ea"/>
                <a:sym typeface="+mn-ea"/>
              </a:rPr>
              <a:t>比鱼的实际</a:t>
            </a:r>
            <a:r>
              <a:rPr lang="zh-CN" altLang="en-US" sz="320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cs typeface="+mn-ea"/>
                <a:sym typeface="+mn-ea"/>
              </a:rPr>
              <a:t>位置</a:t>
            </a:r>
            <a:r>
              <a:rPr lang="zh-CN" altLang="en-US" sz="3200" b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ea"/>
                <a:sym typeface="+mn-ea"/>
              </a:rPr>
              <a:t>高些</a:t>
            </a:r>
            <a:r>
              <a:rPr lang="zh-CN" altLang="en-US" sz="320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cs typeface="+mn-ea"/>
                <a:sym typeface="+mn-ea"/>
              </a:rPr>
              <a:t>，因此渔民使用钢叉叉鱼时，总是将钢叉向看到的鱼的</a:t>
            </a:r>
            <a:r>
              <a:rPr lang="zh-CN" altLang="en-US" sz="3200" b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ea"/>
                <a:sym typeface="+mn-ea"/>
              </a:rPr>
              <a:t>下方</a:t>
            </a:r>
            <a:r>
              <a:rPr lang="zh-CN" altLang="en-US" sz="320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cs typeface="+mn-ea"/>
                <a:sym typeface="+mn-ea"/>
              </a:rPr>
              <a:t>投掷。</a:t>
            </a:r>
            <a:endParaRPr lang="zh-CN" altLang="en-US" sz="3200">
              <a:latin typeface="宋体" panose="02010600030101010101" pitchFamily="2" charset="-122"/>
              <a:cs typeface="微软雅黑" panose="020b0503020204020204" charset="-122"/>
            </a:endParaRPr>
          </a:p>
        </p:txBody>
      </p:sp>
      <p:grpSp>
        <p:nvGrpSpPr>
          <p:cNvPr id="46" name="Group 17" title=""/>
          <p:cNvGrpSpPr/>
          <p:nvPr>
            <p:custDataLst>
              <p:tags r:id="rId9"/>
            </p:custDataLst>
          </p:nvPr>
        </p:nvGrpSpPr>
        <p:grpSpPr>
          <a:xfrm>
            <a:off x="9754235" y="1403985"/>
            <a:ext cx="1260475" cy="701040"/>
            <a:chOff x="3840" y="336"/>
            <a:chExt cx="912" cy="528"/>
          </a:xfrm>
        </p:grpSpPr>
        <p:sp>
          <p:nvSpPr>
            <p:cNvPr id="47" name="AutoShape 18"/>
            <p:cNvSpPr/>
            <p:nvPr>
              <p:custDataLst>
                <p:tags r:id="rId10"/>
              </p:custDataLst>
            </p:nvPr>
          </p:nvSpPr>
          <p:spPr>
            <a:xfrm rot="4382799">
              <a:off x="4272" y="192"/>
              <a:ext cx="96" cy="672"/>
            </a:xfrm>
            <a:prstGeom prst="moon">
              <a:avLst>
                <a:gd name="adj" fmla="val 50000"/>
              </a:avLst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vert="eaVert" wrap="none" anchor="ctr" anchorCtr="0"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48" name="AutoShape 19"/>
            <p:cNvSpPr/>
            <p:nvPr>
              <p:custDataLst>
                <p:tags r:id="rId11"/>
              </p:custDataLst>
            </p:nvPr>
          </p:nvSpPr>
          <p:spPr>
            <a:xfrm rot="-7017195">
              <a:off x="4344" y="360"/>
              <a:ext cx="96" cy="720"/>
            </a:xfrm>
            <a:prstGeom prst="moon">
              <a:avLst>
                <a:gd name="adj" fmla="val 50000"/>
              </a:avLst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vert="eaVert" wrap="none" anchor="ctr" anchorCtr="0"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49" name="Oval 20"/>
            <p:cNvSpPr/>
            <p:nvPr>
              <p:custDataLst>
                <p:tags r:id="rId12"/>
              </p:custDataLst>
            </p:nvPr>
          </p:nvSpPr>
          <p:spPr>
            <a:xfrm>
              <a:off x="4224" y="576"/>
              <a:ext cx="48" cy="48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50" name="Oval 21"/>
            <p:cNvSpPr/>
            <p:nvPr>
              <p:custDataLst>
                <p:tags r:id="rId13"/>
              </p:custDataLst>
            </p:nvPr>
          </p:nvSpPr>
          <p:spPr>
            <a:xfrm>
              <a:off x="4176" y="528"/>
              <a:ext cx="240" cy="240"/>
            </a:xfrm>
            <a:prstGeom prst="ellipse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Tahoma" panose="020b0604030504040204" pitchFamily="34" charset="0"/>
              </a:endParaRPr>
            </a:p>
          </p:txBody>
        </p:sp>
        <p:sp>
          <p:nvSpPr>
            <p:cNvPr id="51" name="Arc 22"/>
            <p:cNvSpPr/>
            <p:nvPr>
              <p:custDataLst>
                <p:tags r:id="rId14"/>
              </p:custDataLst>
            </p:nvPr>
          </p:nvSpPr>
          <p:spPr>
            <a:xfrm rot="-4715379" flipH="1">
              <a:off x="4296" y="312"/>
              <a:ext cx="48" cy="192"/>
            </a:xfrm>
            <a:custGeom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1600" h="21600" fill="none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2" name="Group 23"/>
            <p:cNvGrpSpPr/>
            <p:nvPr>
              <p:custDataLst>
                <p:tags r:id="rId15"/>
              </p:custDataLst>
            </p:nvPr>
          </p:nvGrpSpPr>
          <p:grpSpPr>
            <a:xfrm>
              <a:off x="3840" y="336"/>
              <a:ext cx="864" cy="528"/>
              <a:chOff x="3840" y="336"/>
              <a:chExt cx="864" cy="528"/>
            </a:xfrm>
          </p:grpSpPr>
          <p:grpSp>
            <p:nvGrpSpPr>
              <p:cNvPr id="53" name="Group 24"/>
              <p:cNvGrpSpPr/>
              <p:nvPr>
                <p:custDataLst>
                  <p:tags r:id="rId16"/>
                </p:custDataLst>
              </p:nvPr>
            </p:nvGrpSpPr>
            <p:grpSpPr>
              <a:xfrm>
                <a:off x="3840" y="336"/>
                <a:ext cx="768" cy="528"/>
                <a:chOff x="3840" y="336"/>
                <a:chExt cx="768" cy="528"/>
              </a:xfrm>
            </p:grpSpPr>
            <p:sp>
              <p:nvSpPr>
                <p:cNvPr id="54" name="Arc 25"/>
                <p:cNvSpPr/>
                <p:nvPr>
                  <p:custDataLst>
                    <p:tags r:id="rId17"/>
                  </p:custDataLst>
                </p:nvPr>
              </p:nvSpPr>
              <p:spPr>
                <a:xfrm rot="-4715379" flipH="1">
                  <a:off x="4104" y="360"/>
                  <a:ext cx="48" cy="192"/>
                </a:xfrm>
                <a:custGeom>
                  <a:gdLst>
                    <a:gd name="txL" fmla="*/ 0 w 21600"/>
                    <a:gd name="txT" fmla="*/ 0 h 21600"/>
                    <a:gd name="txR" fmla="*/ 21600 w 21600"/>
                    <a:gd name="txB" fmla="*/ 21600 h 21600"/>
                  </a:gdLst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21600" h="21600" fill="none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chemeClr val="tx1">
                      <a:alpha val="10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55" name="Group 26"/>
                <p:cNvGrpSpPr/>
                <p:nvPr>
                  <p:custDataLst>
                    <p:tags r:id="rId18"/>
                  </p:custDataLst>
                </p:nvPr>
              </p:nvGrpSpPr>
              <p:grpSpPr>
                <a:xfrm>
                  <a:off x="3840" y="336"/>
                  <a:ext cx="768" cy="528"/>
                  <a:chOff x="3840" y="336"/>
                  <a:chExt cx="768" cy="528"/>
                </a:xfrm>
              </p:grpSpPr>
              <p:sp>
                <p:nvSpPr>
                  <p:cNvPr id="56" name="Oval 27"/>
                  <p:cNvSpPr/>
                  <p:nvPr>
                    <p:custDataLst>
                      <p:tags r:id="rId19"/>
                    </p:custDataLst>
                  </p:nvPr>
                </p:nvSpPr>
                <p:spPr>
                  <a:xfrm>
                    <a:off x="4272" y="624"/>
                    <a:ext cx="48" cy="48"/>
                  </a:xfrm>
                  <a:prstGeom prst="ellipse">
                    <a:avLst/>
                  </a:prstGeom>
                  <a:solidFill>
                    <a:srgbClr val="0000FF"/>
                  </a:solidFill>
                  <a:ln w="9525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wrap="none" anchor="ctr" anchorCtr="0"/>
                  <a:lstStyle/>
                  <a:p>
                    <a:endParaRPr lang="zh-CN" altLang="en-US">
                      <a:latin typeface="Tahoma" panose="020b0604030504040204" pitchFamily="34" charset="0"/>
                    </a:endParaRPr>
                  </a:p>
                </p:txBody>
              </p:sp>
              <p:sp>
                <p:nvSpPr>
                  <p:cNvPr id="57" name="Arc 28"/>
                  <p:cNvSpPr/>
                  <p:nvPr>
                    <p:custDataLst>
                      <p:tags r:id="rId20"/>
                    </p:custDataLst>
                  </p:nvPr>
                </p:nvSpPr>
                <p:spPr>
                  <a:xfrm rot="-4715379" flipH="1">
                    <a:off x="4429" y="304"/>
                    <a:ext cx="51" cy="192"/>
                  </a:xfrm>
                  <a:custGeom>
                    <a:gdLst>
                      <a:gd name="txL" fmla="*/ 0 w 21600"/>
                      <a:gd name="txT" fmla="*/ 0 h 21600"/>
                      <a:gd name="txR" fmla="*/ 21600 w 21600"/>
                      <a:gd name="txB" fmla="*/ 21600 h 21600"/>
                    </a:gdLst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1600" h="21600" fill="none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lnTo>
                          <a:pt x="-1" y="0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chemeClr val="tx1">
                        <a:alpha val="10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58" name="Arc 29"/>
                  <p:cNvSpPr/>
                  <p:nvPr>
                    <p:custDataLst>
                      <p:tags r:id="rId21"/>
                    </p:custDataLst>
                  </p:nvPr>
                </p:nvSpPr>
                <p:spPr>
                  <a:xfrm rot="-4715379" flipH="1">
                    <a:off x="3949" y="472"/>
                    <a:ext cx="51" cy="192"/>
                  </a:xfrm>
                  <a:custGeom>
                    <a:gdLst>
                      <a:gd name="txL" fmla="*/ 0 w 21600"/>
                      <a:gd name="txT" fmla="*/ 0 h 21600"/>
                      <a:gd name="txR" fmla="*/ 21600 w 21600"/>
                      <a:gd name="txB" fmla="*/ 21600 h 21600"/>
                    </a:gdLst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1600" h="21600" fill="none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lnTo>
                          <a:pt x="-1" y="0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chemeClr val="tx1">
                        <a:alpha val="10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59" name="AutoShape 30"/>
                  <p:cNvSpPr/>
                  <p:nvPr>
                    <p:custDataLst>
                      <p:tags r:id="rId22"/>
                    </p:custDataLst>
                  </p:nvPr>
                </p:nvSpPr>
                <p:spPr>
                  <a:xfrm rot="4309761">
                    <a:off x="4200" y="-24"/>
                    <a:ext cx="48" cy="768"/>
                  </a:xfrm>
                  <a:prstGeom prst="moon">
                    <a:avLst>
                      <a:gd name="adj" fmla="val 50000"/>
                    </a:avLst>
                  </a:prstGeom>
                  <a:solidFill>
                    <a:schemeClr val="tx1"/>
                  </a:solidFill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rot="10800000" vert="eaVert" wrap="none" anchor="ctr" anchorCtr="0"/>
                  <a:lstStyle/>
                  <a:p>
                    <a:endParaRPr lang="zh-CN" altLang="en-US">
                      <a:latin typeface="Tahoma" panose="020b0604030504040204" pitchFamily="34" charset="0"/>
                    </a:endParaRPr>
                  </a:p>
                </p:txBody>
              </p:sp>
              <p:sp>
                <p:nvSpPr>
                  <p:cNvPr id="60" name="Arc 31"/>
                  <p:cNvSpPr/>
                  <p:nvPr>
                    <p:custDataLst>
                      <p:tags r:id="rId23"/>
                    </p:custDataLst>
                  </p:nvPr>
                </p:nvSpPr>
                <p:spPr>
                  <a:xfrm rot="-1017082" flipV="1">
                    <a:off x="4128" y="720"/>
                    <a:ext cx="480" cy="144"/>
                  </a:xfrm>
                  <a:custGeom>
                    <a:gdLst>
                      <a:gd name="txL" fmla="*/ 0 w 21600"/>
                      <a:gd name="txT" fmla="*/ 0 h 21600"/>
                      <a:gd name="txR" fmla="*/ 21600 w 21600"/>
                      <a:gd name="txB" fmla="*/ 21600 h 21600"/>
                    </a:gdLst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rect l="txL" t="txT" r="txR" b="txB"/>
                    <a:pathLst>
                      <a:path w="21600" h="21600" fill="none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lnTo>
                          <a:pt x="-1" y="0"/>
                        </a:lnTo>
                        <a:close/>
                      </a:path>
                    </a:pathLst>
                  </a:custGeom>
                  <a:noFill/>
                  <a:ln w="9525" cap="flat" cmpd="sng">
                    <a:solidFill>
                      <a:schemeClr val="tx1">
                        <a:alpha val="100000"/>
                      </a:scheme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61" name="Arc 32"/>
              <p:cNvSpPr/>
              <p:nvPr>
                <p:custDataLst>
                  <p:tags r:id="rId24"/>
                </p:custDataLst>
              </p:nvPr>
            </p:nvSpPr>
            <p:spPr>
              <a:xfrm rot="720688" flipV="1">
                <a:off x="4608" y="384"/>
                <a:ext cx="96" cy="93"/>
              </a:xfrm>
              <a:custGeom>
                <a:gdLst>
                  <a:gd name="txL" fmla="*/ 0 w 21600"/>
                  <a:gd name="txT" fmla="*/ 0 h 21600"/>
                  <a:gd name="txR" fmla="*/ 21600 w 21600"/>
                  <a:gd name="txB" fmla="*/ 21600 h 21600"/>
                </a:gdLst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1600" h="21600" fill="none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76200" cap="flat" cmpd="sng">
                <a:solidFill>
                  <a:schemeClr val="tx1">
                    <a:alpha val="10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62" name="Group 33" title=""/>
          <p:cNvGrpSpPr/>
          <p:nvPr>
            <p:custDataLst>
              <p:tags r:id="rId25"/>
            </p:custDataLst>
          </p:nvPr>
        </p:nvGrpSpPr>
        <p:grpSpPr>
          <a:xfrm>
            <a:off x="6830060" y="2493010"/>
            <a:ext cx="4127500" cy="3222625"/>
            <a:chOff x="2100" y="1361"/>
            <a:chExt cx="2986" cy="2428"/>
          </a:xfrm>
        </p:grpSpPr>
        <p:sp>
          <p:nvSpPr>
            <p:cNvPr id="63" name="Arc 34"/>
            <p:cNvSpPr/>
            <p:nvPr>
              <p:custDataLst>
                <p:tags r:id="rId26"/>
              </p:custDataLst>
            </p:nvPr>
          </p:nvSpPr>
          <p:spPr>
            <a:xfrm rot="-10752271" flipH="1">
              <a:off x="4922" y="3574"/>
              <a:ext cx="164" cy="192"/>
            </a:xfrm>
            <a:custGeom>
              <a:gdLst>
                <a:gd name="txL" fmla="*/ 0 w 24534"/>
                <a:gd name="txT" fmla="*/ 0 h 21600"/>
                <a:gd name="txR" fmla="*/ 24534 w 24534"/>
                <a:gd name="txB" fmla="*/ 21600 h 21600"/>
              </a:gdLst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4534" h="21600" fill="none">
                  <a:moveTo>
                    <a:pt x="0" y="200"/>
                  </a:moveTo>
                  <a:cubicBezTo>
                    <a:pt x="972" y="66"/>
                    <a:pt x="1952" y="-1"/>
                    <a:pt x="2934" y="0"/>
                  </a:cubicBezTo>
                  <a:cubicBezTo>
                    <a:pt x="14833" y="0"/>
                    <a:pt x="24491" y="9623"/>
                    <a:pt x="24533" y="21523"/>
                  </a:cubicBezTo>
                </a:path>
                <a:path w="24534" h="21600" stroke="0">
                  <a:moveTo>
                    <a:pt x="0" y="200"/>
                  </a:moveTo>
                  <a:cubicBezTo>
                    <a:pt x="972" y="66"/>
                    <a:pt x="1952" y="-1"/>
                    <a:pt x="2934" y="0"/>
                  </a:cubicBezTo>
                  <a:cubicBezTo>
                    <a:pt x="14833" y="0"/>
                    <a:pt x="24491" y="9623"/>
                    <a:pt x="24533" y="21523"/>
                  </a:cubicBezTo>
                  <a:lnTo>
                    <a:pt x="2934" y="21600"/>
                  </a:lnTo>
                  <a:lnTo>
                    <a:pt x="0" y="200"/>
                  </a:lnTo>
                  <a:close/>
                </a:path>
              </a:pathLst>
            </a:custGeom>
            <a:noFill/>
            <a:ln w="76200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" name="Arc 35"/>
            <p:cNvSpPr/>
            <p:nvPr>
              <p:custDataLst>
                <p:tags r:id="rId27"/>
              </p:custDataLst>
            </p:nvPr>
          </p:nvSpPr>
          <p:spPr>
            <a:xfrm rot="-5863471" flipH="1">
              <a:off x="2066" y="3578"/>
              <a:ext cx="237" cy="168"/>
            </a:xfrm>
            <a:custGeom>
              <a:gdLst>
                <a:gd name="txL" fmla="*/ 0 w 35592"/>
                <a:gd name="txT" fmla="*/ 0 h 27714"/>
                <a:gd name="txR" fmla="*/ 35592 w 35592"/>
                <a:gd name="txB" fmla="*/ 27714 h 27714"/>
              </a:gdLst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35592" h="27714" fill="none">
                  <a:moveTo>
                    <a:pt x="0" y="5144"/>
                  </a:moveTo>
                  <a:cubicBezTo>
                    <a:pt x="3905" y="1823"/>
                    <a:pt x="8865" y="-1"/>
                    <a:pt x="13992" y="0"/>
                  </a:cubicBezTo>
                  <a:cubicBezTo>
                    <a:pt x="25921" y="0"/>
                    <a:pt x="35592" y="9670"/>
                    <a:pt x="35592" y="21600"/>
                  </a:cubicBezTo>
                  <a:cubicBezTo>
                    <a:pt x="35592" y="23669"/>
                    <a:pt x="35294" y="25728"/>
                    <a:pt x="34708" y="27713"/>
                  </a:cubicBezTo>
                </a:path>
                <a:path w="35592" h="27714" stroke="0">
                  <a:moveTo>
                    <a:pt x="0" y="5144"/>
                  </a:moveTo>
                  <a:cubicBezTo>
                    <a:pt x="3905" y="1823"/>
                    <a:pt x="8865" y="-1"/>
                    <a:pt x="13992" y="0"/>
                  </a:cubicBezTo>
                  <a:cubicBezTo>
                    <a:pt x="25921" y="0"/>
                    <a:pt x="35592" y="9670"/>
                    <a:pt x="35592" y="21600"/>
                  </a:cubicBezTo>
                  <a:cubicBezTo>
                    <a:pt x="35592" y="23669"/>
                    <a:pt x="35294" y="25728"/>
                    <a:pt x="34708" y="27713"/>
                  </a:cubicBezTo>
                  <a:lnTo>
                    <a:pt x="13992" y="21600"/>
                  </a:lnTo>
                  <a:lnTo>
                    <a:pt x="0" y="5144"/>
                  </a:lnTo>
                  <a:close/>
                </a:path>
              </a:pathLst>
            </a:custGeom>
            <a:noFill/>
            <a:ln w="57150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65" name="Group 36"/>
            <p:cNvGrpSpPr/>
            <p:nvPr>
              <p:custDataLst>
                <p:tags r:id="rId28"/>
              </p:custDataLst>
            </p:nvPr>
          </p:nvGrpSpPr>
          <p:grpSpPr>
            <a:xfrm>
              <a:off x="2100" y="1361"/>
              <a:ext cx="2976" cy="2400"/>
              <a:chOff x="2100" y="1344"/>
              <a:chExt cx="2976" cy="2400"/>
            </a:xfrm>
          </p:grpSpPr>
          <p:sp>
            <p:nvSpPr>
              <p:cNvPr id="66" name="Line 37"/>
              <p:cNvSpPr/>
              <p:nvPr>
                <p:custDataLst>
                  <p:tags r:id="rId29"/>
                </p:custDataLst>
              </p:nvPr>
            </p:nvSpPr>
            <p:spPr>
              <a:xfrm flipH="1">
                <a:off x="2100" y="1344"/>
                <a:ext cx="0" cy="2304"/>
              </a:xfrm>
              <a:prstGeom prst="line">
                <a:avLst/>
              </a:prstGeom>
              <a:ln w="762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67" name="Line 38"/>
              <p:cNvSpPr/>
              <p:nvPr>
                <p:custDataLst>
                  <p:tags r:id="rId30"/>
                </p:custDataLst>
              </p:nvPr>
            </p:nvSpPr>
            <p:spPr>
              <a:xfrm flipH="1">
                <a:off x="5076" y="1440"/>
                <a:ext cx="0" cy="2208"/>
              </a:xfrm>
              <a:prstGeom prst="line">
                <a:avLst/>
              </a:prstGeom>
              <a:ln w="762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grpSp>
            <p:nvGrpSpPr>
              <p:cNvPr id="68" name="Group 39"/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2148" y="1776"/>
                <a:ext cx="2928" cy="1968"/>
                <a:chOff x="2148" y="1776"/>
                <a:chExt cx="2928" cy="1968"/>
              </a:xfrm>
            </p:grpSpPr>
            <p:sp>
              <p:nvSpPr>
                <p:cNvPr id="69" name="Line 40"/>
                <p:cNvSpPr/>
                <p:nvPr>
                  <p:custDataLst>
                    <p:tags r:id="rId32"/>
                  </p:custDataLst>
                </p:nvPr>
              </p:nvSpPr>
              <p:spPr>
                <a:xfrm>
                  <a:off x="2244" y="3744"/>
                  <a:ext cx="2736" cy="0"/>
                </a:xfrm>
                <a:prstGeom prst="line">
                  <a:avLst/>
                </a:prstGeom>
                <a:ln w="762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70" name="Line 41"/>
                <p:cNvSpPr/>
                <p:nvPr>
                  <p:custDataLst>
                    <p:tags r:id="rId33"/>
                  </p:custDataLst>
                </p:nvPr>
              </p:nvSpPr>
              <p:spPr>
                <a:xfrm>
                  <a:off x="2148" y="1776"/>
                  <a:ext cx="2928" cy="0"/>
                </a:xfrm>
                <a:prstGeom prst="line">
                  <a:avLst/>
                </a:prstGeom>
                <a:ln w="76200" cap="flat" cmpd="sng">
                  <a:solidFill>
                    <a:srgbClr val="0099FF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grpSp>
              <p:nvGrpSpPr>
                <p:cNvPr id="71" name="Group 42"/>
                <p:cNvGrpSpPr/>
                <p:nvPr>
                  <p:custDataLst>
                    <p:tags r:id="rId34"/>
                  </p:custDataLst>
                </p:nvPr>
              </p:nvGrpSpPr>
              <p:grpSpPr>
                <a:xfrm>
                  <a:off x="2148" y="2064"/>
                  <a:ext cx="2880" cy="1392"/>
                  <a:chOff x="1344" y="2064"/>
                  <a:chExt cx="2880" cy="1392"/>
                </a:xfrm>
              </p:grpSpPr>
              <p:sp>
                <p:nvSpPr>
                  <p:cNvPr id="72" name="Line 43"/>
                  <p:cNvSpPr/>
                  <p:nvPr>
                    <p:custDataLst>
                      <p:tags r:id="rId35"/>
                    </p:custDataLst>
                  </p:nvPr>
                </p:nvSpPr>
                <p:spPr>
                  <a:xfrm>
                    <a:off x="2928" y="2400"/>
                    <a:ext cx="43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73" name="Line 44"/>
                  <p:cNvSpPr/>
                  <p:nvPr>
                    <p:custDataLst>
                      <p:tags r:id="rId36"/>
                    </p:custDataLst>
                  </p:nvPr>
                </p:nvSpPr>
                <p:spPr>
                  <a:xfrm>
                    <a:off x="1488" y="2928"/>
                    <a:ext cx="43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74" name="Line 45"/>
                  <p:cNvSpPr/>
                  <p:nvPr>
                    <p:custDataLst>
                      <p:tags r:id="rId37"/>
                    </p:custDataLst>
                  </p:nvPr>
                </p:nvSpPr>
                <p:spPr>
                  <a:xfrm>
                    <a:off x="1344" y="2112"/>
                    <a:ext cx="43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75" name="Line 46"/>
                  <p:cNvSpPr/>
                  <p:nvPr>
                    <p:custDataLst>
                      <p:tags r:id="rId38"/>
                    </p:custDataLst>
                  </p:nvPr>
                </p:nvSpPr>
                <p:spPr>
                  <a:xfrm>
                    <a:off x="3792" y="2400"/>
                    <a:ext cx="43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76" name="Line 47"/>
                  <p:cNvSpPr/>
                  <p:nvPr>
                    <p:custDataLst>
                      <p:tags r:id="rId39"/>
                    </p:custDataLst>
                  </p:nvPr>
                </p:nvSpPr>
                <p:spPr>
                  <a:xfrm>
                    <a:off x="1632" y="2400"/>
                    <a:ext cx="67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77" name="Line 48"/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>
                    <a:off x="2160" y="2112"/>
                    <a:ext cx="67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78" name="Line 49"/>
                  <p:cNvSpPr/>
                  <p:nvPr>
                    <p:custDataLst>
                      <p:tags r:id="rId41"/>
                    </p:custDataLst>
                  </p:nvPr>
                </p:nvSpPr>
                <p:spPr>
                  <a:xfrm>
                    <a:off x="3552" y="2880"/>
                    <a:ext cx="67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79" name="Line 50"/>
                  <p:cNvSpPr/>
                  <p:nvPr>
                    <p:custDataLst>
                      <p:tags r:id="rId42"/>
                    </p:custDataLst>
                  </p:nvPr>
                </p:nvSpPr>
                <p:spPr>
                  <a:xfrm>
                    <a:off x="3456" y="2064"/>
                    <a:ext cx="67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80" name="Line 51"/>
                  <p:cNvSpPr/>
                  <p:nvPr>
                    <p:custDataLst>
                      <p:tags r:id="rId43"/>
                    </p:custDataLst>
                  </p:nvPr>
                </p:nvSpPr>
                <p:spPr>
                  <a:xfrm>
                    <a:off x="2304" y="3360"/>
                    <a:ext cx="43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81" name="Line 52"/>
                  <p:cNvSpPr/>
                  <p:nvPr>
                    <p:custDataLst>
                      <p:tags r:id="rId44"/>
                    </p:custDataLst>
                  </p:nvPr>
                </p:nvSpPr>
                <p:spPr>
                  <a:xfrm>
                    <a:off x="1344" y="3456"/>
                    <a:ext cx="67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82" name="Line 53"/>
                  <p:cNvSpPr/>
                  <p:nvPr>
                    <p:custDataLst>
                      <p:tags r:id="rId45"/>
                    </p:custDataLst>
                  </p:nvPr>
                </p:nvSpPr>
                <p:spPr>
                  <a:xfrm>
                    <a:off x="3312" y="3408"/>
                    <a:ext cx="67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83" name="Line 54"/>
                  <p:cNvSpPr/>
                  <p:nvPr>
                    <p:custDataLst>
                      <p:tags r:id="rId46"/>
                    </p:custDataLst>
                  </p:nvPr>
                </p:nvSpPr>
                <p:spPr>
                  <a:xfrm>
                    <a:off x="2448" y="2928"/>
                    <a:ext cx="672" cy="0"/>
                  </a:xfrm>
                  <a:prstGeom prst="line">
                    <a:avLst/>
                  </a:prstGeom>
                  <a:ln w="9525" cap="flat" cmpd="sng">
                    <a:solidFill>
                      <a:srgbClr val="0099FF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</p:grpSp>
          </p:grpSp>
        </p:grpSp>
      </p:grpSp>
      <p:pic>
        <p:nvPicPr>
          <p:cNvPr id="140346" name="Picture 58" title=""/>
          <p:cNvPicPr>
            <a:picLocks noChangeAspect="1"/>
          </p:cNvPicPr>
          <p:nvPr>
            <p:custDataLst>
              <p:tags r:id="rId48"/>
            </p:custDataLst>
          </p:nvPr>
        </p:nvPicPr>
        <p:blipFill>
          <a:blip r:embed="rId47">
            <a:alphaModFix amt="60000"/>
          </a:blip>
          <a:stretch>
            <a:fillRect/>
          </a:stretch>
        </p:blipFill>
        <p:spPr>
          <a:xfrm>
            <a:off x="7392035" y="4263708"/>
            <a:ext cx="838200" cy="390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0347" name="Picture 59" title=""/>
          <p:cNvPicPr>
            <a:picLocks noChangeAspect="1"/>
          </p:cNvPicPr>
          <p:nvPr>
            <p:custDataLst>
              <p:tags r:id="rId50"/>
            </p:custDataLst>
          </p:nvPr>
        </p:nvPicPr>
        <p:blipFill>
          <a:blip r:embed="rId49"/>
          <a:stretch>
            <a:fillRect/>
          </a:stretch>
        </p:blipFill>
        <p:spPr>
          <a:xfrm>
            <a:off x="7320280" y="5287328"/>
            <a:ext cx="838200" cy="3905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84" name="Group 14" title=""/>
          <p:cNvGrpSpPr/>
          <p:nvPr>
            <p:custDataLst>
              <p:tags r:id="rId51"/>
            </p:custDataLst>
          </p:nvPr>
        </p:nvGrpSpPr>
        <p:grpSpPr>
          <a:xfrm>
            <a:off x="8147685" y="3077508"/>
            <a:ext cx="1392555" cy="1264622"/>
            <a:chOff x="2640" y="1768"/>
            <a:chExt cx="960" cy="776"/>
          </a:xfrm>
        </p:grpSpPr>
        <p:sp>
          <p:nvSpPr>
            <p:cNvPr id="462899" name="Line 15"/>
            <p:cNvSpPr/>
            <p:nvPr>
              <p:custDataLst>
                <p:tags r:id="rId52"/>
              </p:custDataLst>
            </p:nvPr>
          </p:nvSpPr>
          <p:spPr>
            <a:xfrm flipH="1">
              <a:off x="2688" y="1768"/>
              <a:ext cx="401" cy="728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lgDash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462900" name="Line 16"/>
            <p:cNvSpPr/>
            <p:nvPr>
              <p:custDataLst>
                <p:tags r:id="rId53"/>
              </p:custDataLst>
            </p:nvPr>
          </p:nvSpPr>
          <p:spPr>
            <a:xfrm flipH="1">
              <a:off x="2640" y="1776"/>
              <a:ext cx="960" cy="768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lgDash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32" name="矩形 31" title=""/>
          <p:cNvSpPr/>
          <p:nvPr>
            <p:custDataLst>
              <p:tags r:id="rId54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生活中的折射现象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5" name="矩形 4" title=""/>
          <p:cNvSpPr/>
          <p:nvPr>
            <p:custDataLst>
              <p:tags r:id="rId55"/>
            </p:custDataLst>
          </p:nvPr>
        </p:nvSpPr>
        <p:spPr>
          <a:xfrm>
            <a:off x="811530" y="981075"/>
            <a:ext cx="3609975" cy="67818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l"/>
            <a:r>
              <a:rPr lang="zh-CN" altLang="en-US" sz="3200" smtClean="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看到的鱼变浅</a:t>
            </a:r>
            <a:endParaRPr lang="zh-CN" altLang="en-US" sz="3200" smtClean="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grpSp>
        <p:nvGrpSpPr>
          <p:cNvPr id="10" name="组合 9" title=""/>
          <p:cNvGrpSpPr/>
          <p:nvPr>
            <p:custDataLst>
              <p:tags r:id="rId56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>
              <p:custDataLst>
                <p:tags r:id="rId5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5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" name="组合 15" title=""/>
          <p:cNvGrpSpPr/>
          <p:nvPr>
            <p:custDataLst>
              <p:tags r:id="rId59"/>
            </p:custDataLst>
          </p:nvPr>
        </p:nvGrpSpPr>
        <p:grpSpPr>
          <a:xfrm>
            <a:off x="8147685" y="3061335"/>
            <a:ext cx="1393190" cy="2420620"/>
            <a:chOff x="12831" y="4821"/>
            <a:chExt cx="2194" cy="3812"/>
          </a:xfrm>
        </p:grpSpPr>
        <p:grpSp>
          <p:nvGrpSpPr>
            <p:cNvPr id="36" name="Group 3"/>
            <p:cNvGrpSpPr/>
            <p:nvPr>
              <p:custDataLst>
                <p:tags r:id="rId60"/>
              </p:custDataLst>
            </p:nvPr>
          </p:nvGrpSpPr>
          <p:grpSpPr>
            <a:xfrm>
              <a:off x="12831" y="4821"/>
              <a:ext cx="2194" cy="3812"/>
              <a:chOff x="2592" y="1776"/>
              <a:chExt cx="1008" cy="1824"/>
            </a:xfrm>
          </p:grpSpPr>
          <p:sp>
            <p:nvSpPr>
              <p:cNvPr id="37" name="Line 4"/>
              <p:cNvSpPr/>
              <p:nvPr>
                <p:custDataLst>
                  <p:tags r:id="rId61"/>
                </p:custDataLst>
              </p:nvPr>
            </p:nvSpPr>
            <p:spPr>
              <a:xfrm flipV="1">
                <a:off x="2592" y="1776"/>
                <a:ext cx="480" cy="1824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38" name="Line 5"/>
              <p:cNvSpPr/>
              <p:nvPr>
                <p:custDataLst>
                  <p:tags r:id="rId62"/>
                </p:custDataLst>
              </p:nvPr>
            </p:nvSpPr>
            <p:spPr>
              <a:xfrm flipV="1">
                <a:off x="2592" y="1776"/>
                <a:ext cx="1008" cy="1824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sp>
          <p:nvSpPr>
            <p:cNvPr id="14" name="等腰三角形 13"/>
            <p:cNvSpPr/>
            <p:nvPr>
              <p:custDataLst>
                <p:tags r:id="rId63"/>
              </p:custDataLst>
            </p:nvPr>
          </p:nvSpPr>
          <p:spPr>
            <a:xfrm rot="12780000" flipV="1">
              <a:off x="13594" y="6744"/>
              <a:ext cx="451" cy="336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等腰三角形 3"/>
            <p:cNvSpPr/>
            <p:nvPr>
              <p:custDataLst>
                <p:tags r:id="rId64"/>
              </p:custDataLst>
            </p:nvPr>
          </p:nvSpPr>
          <p:spPr>
            <a:xfrm rot="11700000" flipV="1">
              <a:off x="13128" y="6597"/>
              <a:ext cx="451" cy="336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16" title=""/>
          <p:cNvGrpSpPr/>
          <p:nvPr>
            <p:custDataLst>
              <p:tags r:id="rId65"/>
            </p:custDataLst>
          </p:nvPr>
        </p:nvGrpSpPr>
        <p:grpSpPr>
          <a:xfrm>
            <a:off x="8811260" y="1468755"/>
            <a:ext cx="1790700" cy="1592580"/>
            <a:chOff x="13876" y="2313"/>
            <a:chExt cx="2820" cy="2508"/>
          </a:xfrm>
        </p:grpSpPr>
        <p:grpSp>
          <p:nvGrpSpPr>
            <p:cNvPr id="41" name="Group 8"/>
            <p:cNvGrpSpPr/>
            <p:nvPr>
              <p:custDataLst>
                <p:tags r:id="rId66"/>
              </p:custDataLst>
            </p:nvPr>
          </p:nvGrpSpPr>
          <p:grpSpPr>
            <a:xfrm>
              <a:off x="13876" y="2313"/>
              <a:ext cx="2821" cy="2508"/>
              <a:chOff x="3072" y="576"/>
              <a:chExt cx="1296" cy="1200"/>
            </a:xfrm>
          </p:grpSpPr>
          <p:sp>
            <p:nvSpPr>
              <p:cNvPr id="42" name="Line 9"/>
              <p:cNvSpPr/>
              <p:nvPr>
                <p:custDataLst>
                  <p:tags r:id="rId67"/>
                </p:custDataLst>
              </p:nvPr>
            </p:nvSpPr>
            <p:spPr>
              <a:xfrm flipV="1">
                <a:off x="3072" y="576"/>
                <a:ext cx="576" cy="120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43" name="Line 10"/>
              <p:cNvSpPr/>
              <p:nvPr>
                <p:custDataLst>
                  <p:tags r:id="rId68"/>
                </p:custDataLst>
              </p:nvPr>
            </p:nvSpPr>
            <p:spPr>
              <a:xfrm flipV="1">
                <a:off x="3600" y="1248"/>
                <a:ext cx="768" cy="528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sp>
          <p:nvSpPr>
            <p:cNvPr id="13" name="等腰三角形 12"/>
            <p:cNvSpPr/>
            <p:nvPr>
              <p:custDataLst>
                <p:tags r:id="rId69"/>
              </p:custDataLst>
            </p:nvPr>
          </p:nvSpPr>
          <p:spPr>
            <a:xfrm rot="12300000" flipV="1">
              <a:off x="14221" y="3495"/>
              <a:ext cx="451" cy="336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等腰三角形 14"/>
            <p:cNvSpPr/>
            <p:nvPr>
              <p:custDataLst>
                <p:tags r:id="rId70"/>
              </p:custDataLst>
            </p:nvPr>
          </p:nvSpPr>
          <p:spPr>
            <a:xfrm rot="14160000" flipV="1">
              <a:off x="15528" y="4152"/>
              <a:ext cx="451" cy="336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533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533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533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3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rcRect l="21806" t="44815" r="32475" b="-180"/>
          <a:stretch>
            <a:fillRect/>
          </a:stretch>
        </p:blipFill>
        <p:spPr>
          <a:xfrm>
            <a:off x="695960" y="1917065"/>
            <a:ext cx="3203575" cy="2182495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rcRect l="23376" t="41783" r="30482" b="-589"/>
          <a:stretch>
            <a:fillRect/>
          </a:stretch>
        </p:blipFill>
        <p:spPr>
          <a:xfrm>
            <a:off x="695960" y="4197985"/>
            <a:ext cx="3203575" cy="2296795"/>
          </a:xfrm>
          <a:prstGeom prst="rect">
            <a:avLst/>
          </a:prstGeom>
        </p:spPr>
      </p:pic>
      <p:sp>
        <p:nvSpPr>
          <p:cNvPr id="7" name="矩形 6" title=""/>
          <p:cNvSpPr/>
          <p:nvPr>
            <p:custDataLst>
              <p:tags r:id="rId12"/>
            </p:custDataLst>
          </p:nvPr>
        </p:nvSpPr>
        <p:spPr>
          <a:xfrm>
            <a:off x="5777865" y="5203190"/>
            <a:ext cx="1433830" cy="558165"/>
          </a:xfrm>
          <a:prstGeom prst="rect">
            <a:avLst/>
          </a:prstGeom>
          <a:ln w="28575" cmpd="sng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流程图: 联系 7" title=""/>
          <p:cNvSpPr/>
          <p:nvPr>
            <p:custDataLst>
              <p:tags r:id="rId13"/>
            </p:custDataLst>
          </p:nvPr>
        </p:nvSpPr>
        <p:spPr>
          <a:xfrm>
            <a:off x="4583430" y="2507615"/>
            <a:ext cx="3938270" cy="3001645"/>
          </a:xfrm>
          <a:prstGeom prst="flowChartConnector">
            <a:avLst/>
          </a:prstGeom>
          <a:ln w="28575" cmpd="sng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 title=""/>
          <p:cNvSpPr/>
          <p:nvPr>
            <p:custDataLst>
              <p:tags r:id="rId14"/>
            </p:custDataLst>
          </p:nvPr>
        </p:nvSpPr>
        <p:spPr>
          <a:xfrm>
            <a:off x="6216015" y="5267960"/>
            <a:ext cx="558165" cy="241300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连接符 9" title=""/>
          <p:cNvCxnSpPr/>
          <p:nvPr>
            <p:custDataLst>
              <p:tags r:id="rId15"/>
            </p:custDataLst>
          </p:nvPr>
        </p:nvCxnSpPr>
        <p:spPr>
          <a:xfrm flipV="1">
            <a:off x="6253480" y="3141345"/>
            <a:ext cx="3600450" cy="2160270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http://photo-static-api.fotomore.com/creative/vcg/400/new/VCG41N1328167521.jpg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 flipH="1">
            <a:off x="9853930" y="2421255"/>
            <a:ext cx="818515" cy="594360"/>
          </a:xfrm>
          <a:prstGeom prst="rect">
            <a:avLst/>
          </a:prstGeom>
        </p:spPr>
      </p:pic>
      <p:cxnSp>
        <p:nvCxnSpPr>
          <p:cNvPr id="13" name="直接连接符 12" title=""/>
          <p:cNvCxnSpPr/>
          <p:nvPr>
            <p:custDataLst>
              <p:tags r:id="rId18"/>
            </p:custDataLst>
          </p:nvPr>
        </p:nvCxnSpPr>
        <p:spPr>
          <a:xfrm flipV="1">
            <a:off x="5486400" y="3933190"/>
            <a:ext cx="1918970" cy="760730"/>
          </a:xfrm>
          <a:prstGeom prst="line">
            <a:avLst/>
          </a:prstGeom>
          <a:ln w="38100" cmpd="sng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椭圆 16" title=""/>
          <p:cNvSpPr/>
          <p:nvPr>
            <p:custDataLst>
              <p:tags r:id="rId19"/>
            </p:custDataLst>
          </p:nvPr>
        </p:nvSpPr>
        <p:spPr>
          <a:xfrm>
            <a:off x="5389245" y="4653280"/>
            <a:ext cx="558165" cy="2413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1" name="直接连接符 20" title=""/>
          <p:cNvCxnSpPr/>
          <p:nvPr>
            <p:custDataLst>
              <p:tags r:id="rId20"/>
            </p:custDataLst>
          </p:nvPr>
        </p:nvCxnSpPr>
        <p:spPr>
          <a:xfrm>
            <a:off x="4525010" y="3933190"/>
            <a:ext cx="3938270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2" name="矩形 31" title=""/>
          <p:cNvSpPr/>
          <p:nvPr>
            <p:custDataLst>
              <p:tags r:id="rId21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生活中的折射现象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15" name="组合 14" title=""/>
          <p:cNvGrpSpPr/>
          <p:nvPr>
            <p:custDataLst>
              <p:tags r:id="rId22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20" name="矩形 19"/>
            <p:cNvSpPr/>
            <p:nvPr>
              <p:custDataLst>
                <p:tags r:id="rId2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>
              <p:custDataLst>
                <p:tags r:id="rId2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3" name="矩形 22" title=""/>
          <p:cNvSpPr/>
          <p:nvPr>
            <p:custDataLst>
              <p:tags r:id="rId25"/>
            </p:custDataLst>
          </p:nvPr>
        </p:nvSpPr>
        <p:spPr>
          <a:xfrm>
            <a:off x="811530" y="981075"/>
            <a:ext cx="3609975" cy="67818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l"/>
            <a:r>
              <a:rPr lang="zh-CN" altLang="en-US" sz="3200" smtClean="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硬币再现</a:t>
            </a:r>
            <a:endParaRPr lang="zh-CN" altLang="en-US" sz="3200" smtClean="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grpSp>
        <p:nvGrpSpPr>
          <p:cNvPr id="34" name="组合 33" title=""/>
          <p:cNvGrpSpPr/>
          <p:nvPr>
            <p:custDataLst>
              <p:tags r:id="rId26"/>
            </p:custDataLst>
          </p:nvPr>
        </p:nvGrpSpPr>
        <p:grpSpPr>
          <a:xfrm>
            <a:off x="7410450" y="2997200"/>
            <a:ext cx="2376170" cy="935990"/>
            <a:chOff x="11670" y="4720"/>
            <a:chExt cx="3742" cy="1474"/>
          </a:xfrm>
        </p:grpSpPr>
        <p:cxnSp>
          <p:nvCxnSpPr>
            <p:cNvPr id="19" name="直接连接符 18"/>
            <p:cNvCxnSpPr/>
            <p:nvPr>
              <p:custDataLst>
                <p:tags r:id="rId27"/>
              </p:custDataLst>
            </p:nvPr>
          </p:nvCxnSpPr>
          <p:spPr>
            <a:xfrm flipV="1">
              <a:off x="11670" y="4720"/>
              <a:ext cx="3742" cy="1474"/>
            </a:xfrm>
            <a:prstGeom prst="line">
              <a:avLst/>
            </a:prstGeom>
            <a:ln w="38100" cmpd="sng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等腰三角形 23"/>
            <p:cNvSpPr/>
            <p:nvPr>
              <p:custDataLst>
                <p:tags r:id="rId28"/>
              </p:custDataLst>
            </p:nvPr>
          </p:nvSpPr>
          <p:spPr>
            <a:xfrm rot="14880000" flipV="1">
              <a:off x="13585" y="5163"/>
              <a:ext cx="451" cy="336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 title=""/>
          <p:cNvGrpSpPr/>
          <p:nvPr>
            <p:custDataLst>
              <p:tags r:id="rId29"/>
            </p:custDataLst>
          </p:nvPr>
        </p:nvGrpSpPr>
        <p:grpSpPr>
          <a:xfrm>
            <a:off x="6216015" y="3932555"/>
            <a:ext cx="1224280" cy="1417320"/>
            <a:chOff x="9789" y="6193"/>
            <a:chExt cx="1928" cy="2232"/>
          </a:xfrm>
        </p:grpSpPr>
        <p:cxnSp>
          <p:nvCxnSpPr>
            <p:cNvPr id="18" name="直接连接符 17"/>
            <p:cNvCxnSpPr/>
            <p:nvPr>
              <p:custDataLst>
                <p:tags r:id="rId30"/>
              </p:custDataLst>
            </p:nvPr>
          </p:nvCxnSpPr>
          <p:spPr>
            <a:xfrm flipV="1">
              <a:off x="9789" y="6193"/>
              <a:ext cx="1928" cy="2232"/>
            </a:xfrm>
            <a:prstGeom prst="line">
              <a:avLst/>
            </a:prstGeom>
            <a:ln w="38100" cmpd="sng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等腰三角形 28"/>
            <p:cNvSpPr/>
            <p:nvPr>
              <p:custDataLst>
                <p:tags r:id="rId31"/>
              </p:custDataLst>
            </p:nvPr>
          </p:nvSpPr>
          <p:spPr>
            <a:xfrm rot="13200000" flipV="1">
              <a:off x="10562" y="7077"/>
              <a:ext cx="451" cy="336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3" name="为什么会出现海市蜃楼,科技,科普,好看视频" title="">
            <a:hlinkClick action="ppaction://media"/>
          </p:cNvPr>
          <p:cNvPicPr/>
          <p:nvPr>
            <a:videoFile r:link="rId10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58925" y="1701165"/>
            <a:ext cx="7981950" cy="4091940"/>
          </a:xfrm>
          <a:prstGeom prst="rect">
            <a:avLst/>
          </a:prstGeom>
        </p:spPr>
      </p:pic>
      <p:sp>
        <p:nvSpPr>
          <p:cNvPr id="32" name="矩形 31" title=""/>
          <p:cNvSpPr/>
          <p:nvPr>
            <p:custDataLst>
              <p:tags r:id="rId12"/>
            </p:custDataLst>
          </p:nvPr>
        </p:nvSpPr>
        <p:spPr>
          <a:xfrm>
            <a:off x="3437579" y="159615"/>
            <a:ext cx="333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生活中的折射现象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7" name="组合 6" title=""/>
          <p:cNvGrpSpPr/>
          <p:nvPr>
            <p:custDataLst>
              <p:tags r:id="rId13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>
              <p:custDataLst>
                <p:tags r:id="rId1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1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 title=""/>
          <p:cNvSpPr/>
          <p:nvPr>
            <p:custDataLst>
              <p:tags r:id="rId16"/>
            </p:custDataLst>
          </p:nvPr>
        </p:nvSpPr>
        <p:spPr>
          <a:xfrm>
            <a:off x="811530" y="981075"/>
            <a:ext cx="2112645" cy="63627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l"/>
            <a:r>
              <a:rPr lang="zh-CN" altLang="en-US" sz="3200" smtClean="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海市蜃楼</a:t>
            </a:r>
            <a:endParaRPr lang="zh-CN" altLang="en-US" sz="3200" smtClean="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4"/>
            </p:custDataLst>
          </p:nvPr>
        </p:nvSpPr>
        <p:spPr>
          <a:xfrm>
            <a:off x="774065" y="1052830"/>
            <a:ext cx="9046845" cy="4921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>
                <a:latin typeface="宋体" panose="02010600030101010101" pitchFamily="2" charset="-122"/>
                <a:sym typeface="+mn-ea"/>
              </a:rPr>
              <a:t>将铅笔斜放在盛有水的玻璃杯中，你会看到什么现象？</a:t>
            </a:r>
            <a:endParaRPr lang="zh-CN" sz="2800">
              <a:latin typeface="宋体" panose="02010600030101010101" pitchFamily="2" charset="-12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rcRect l="19050" t="4556" r="18460" b="1037"/>
          <a:stretch>
            <a:fillRect/>
          </a:stretch>
        </p:blipFill>
        <p:spPr>
          <a:xfrm>
            <a:off x="7176135" y="1917065"/>
            <a:ext cx="3149600" cy="3896360"/>
          </a:xfrm>
          <a:prstGeom prst="rect">
            <a:avLst/>
          </a:prstGeom>
        </p:spPr>
      </p:pic>
      <p:pic>
        <p:nvPicPr>
          <p:cNvPr id="3" name="https://photo-static-api.fotomore.com/creative/vcg/400/version23/VCG41165920785.jpg?uid=386&amp;timestamp=1696914426&amp;sign=861372e22de5593540abe83f22732eac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50" y="2348865"/>
            <a:ext cx="2384425" cy="2882265"/>
          </a:xfrm>
          <a:prstGeom prst="rect">
            <a:avLst/>
          </a:prstGeom>
        </p:spPr>
      </p:pic>
      <p:pic>
        <p:nvPicPr>
          <p:cNvPr id="5" name="https://photo-static-api.fotomore.com/creative/vcg/veer/400/new/VCG41N512809926.jpg?uid=386&amp;timestamp=1696914448&amp;sign=5f429a1b650e551a092819d26166846e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2935" y="1772920"/>
            <a:ext cx="2401570" cy="3604895"/>
          </a:xfrm>
          <a:prstGeom prst="rect">
            <a:avLst/>
          </a:prstGeom>
        </p:spPr>
      </p:pic>
      <p:sp>
        <p:nvSpPr>
          <p:cNvPr id="8" name="右箭头 7" title=""/>
          <p:cNvSpPr/>
          <p:nvPr>
            <p:custDataLst>
              <p:tags r:id="rId11"/>
            </p:custDataLst>
          </p:nvPr>
        </p:nvSpPr>
        <p:spPr>
          <a:xfrm>
            <a:off x="5880100" y="3501390"/>
            <a:ext cx="979170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 title=""/>
          <p:cNvGrpSpPr/>
          <p:nvPr>
            <p:custDataLst>
              <p:tags r:id="rId12"/>
            </p:custDataLst>
          </p:nvPr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1" name="https://photo-static-api.fotomore.com/creative/vcg/veer/400/new/VCG41N144354038.jpg?uid=386&amp;timestamp=1717559429&amp;sign=3b513a5e965c75c32c9144e120c3ea2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1180" y="2204720"/>
            <a:ext cx="1981200" cy="285940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6" name="等腰三角形 75" title=""/>
          <p:cNvSpPr/>
          <p:nvPr>
            <p:custDataLst>
              <p:tags r:id="rId3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 title=""/>
          <p:cNvSpPr/>
          <p:nvPr>
            <p:custDataLst>
              <p:tags r:id="rId4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 title=""/>
          <p:cNvSpPr/>
          <p:nvPr>
            <p:custDataLst>
              <p:tags r:id="rId5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 title=""/>
          <p:cNvSpPr/>
          <p:nvPr>
            <p:custDataLst>
              <p:tags r:id="rId6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smtClean="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8"/>
            </p:custDataLst>
          </p:nvPr>
        </p:nvSpPr>
        <p:spPr>
          <a:xfrm>
            <a:off x="5591810" y="1124585"/>
            <a:ext cx="4891405" cy="97599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光由一种介质进入另一种介质时传播方向发生改变的现象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6013450" y="2430780"/>
            <a:ext cx="1724025" cy="52895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ctr" fontAlgn="auto">
              <a:buClrTx/>
              <a:buSzTx/>
              <a:buFontTx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三线共面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10"/>
            </p:custDataLst>
          </p:nvPr>
        </p:nvSpPr>
        <p:spPr>
          <a:xfrm>
            <a:off x="5921375" y="4854575"/>
            <a:ext cx="3525520" cy="55499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铅笔弯折；池水变浅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11"/>
            </p:custDataLst>
          </p:nvPr>
        </p:nvSpPr>
        <p:spPr>
          <a:xfrm>
            <a:off x="5921375" y="5652770"/>
            <a:ext cx="1743075" cy="50800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海市蜃楼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5" name="左大括号 24" title=""/>
          <p:cNvSpPr/>
          <p:nvPr>
            <p:custDataLst>
              <p:tags r:id="rId12"/>
            </p:custDataLst>
          </p:nvPr>
        </p:nvSpPr>
        <p:spPr>
          <a:xfrm>
            <a:off x="5303520" y="2658110"/>
            <a:ext cx="617855" cy="160401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26" name="左大括号 25" title=""/>
          <p:cNvSpPr/>
          <p:nvPr>
            <p:custDataLst>
              <p:tags r:id="rId13"/>
            </p:custDataLst>
          </p:nvPr>
        </p:nvSpPr>
        <p:spPr>
          <a:xfrm>
            <a:off x="1644015" y="1571625"/>
            <a:ext cx="887730" cy="401447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4"/>
            </p:custDataLst>
          </p:nvPr>
        </p:nvSpPr>
        <p:spPr>
          <a:xfrm>
            <a:off x="6023610" y="3228975"/>
            <a:ext cx="2198370" cy="49720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 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空气中角大</a:t>
            </a:r>
            <a:endParaRPr lang="en-US" altLang="zh-CN" sz="28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15"/>
            </p:custDataLst>
          </p:nvPr>
        </p:nvSpPr>
        <p:spPr>
          <a:xfrm>
            <a:off x="2611755" y="5013960"/>
            <a:ext cx="2487930" cy="102108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生活中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的折射现象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6"/>
            </p:custDataLst>
          </p:nvPr>
        </p:nvSpPr>
        <p:spPr>
          <a:xfrm>
            <a:off x="2620010" y="3138805"/>
            <a:ext cx="2465705" cy="57785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光的折射规律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7"/>
            </p:custDataLst>
          </p:nvPr>
        </p:nvSpPr>
        <p:spPr>
          <a:xfrm>
            <a:off x="8114030" y="2428875"/>
            <a:ext cx="1693545" cy="53721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ctr" fontAlgn="auto">
              <a:buClrTx/>
              <a:buSzTx/>
              <a:buFontTx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两线分居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8"/>
            </p:custDataLst>
          </p:nvPr>
        </p:nvSpPr>
        <p:spPr>
          <a:xfrm>
            <a:off x="2639695" y="1341120"/>
            <a:ext cx="2059940" cy="54737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光的折射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cxnSp>
        <p:nvCxnSpPr>
          <p:cNvPr id="27" name="直接连接符 26" title=""/>
          <p:cNvCxnSpPr/>
          <p:nvPr>
            <p:custDataLst>
              <p:tags r:id="rId19"/>
            </p:custDataLst>
          </p:nvPr>
        </p:nvCxnSpPr>
        <p:spPr>
          <a:xfrm>
            <a:off x="4699635" y="1574800"/>
            <a:ext cx="892175" cy="63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9" name="左大括号 28" title=""/>
          <p:cNvSpPr/>
          <p:nvPr>
            <p:custDataLst>
              <p:tags r:id="rId20"/>
            </p:custDataLst>
          </p:nvPr>
        </p:nvSpPr>
        <p:spPr>
          <a:xfrm>
            <a:off x="5298440" y="5086350"/>
            <a:ext cx="508635" cy="953770"/>
          </a:xfrm>
          <a:prstGeom prst="leftBrace">
            <a:avLst>
              <a:gd name="adj1" fmla="val 8333"/>
              <a:gd name="adj2" fmla="val 50998"/>
            </a:avLst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21"/>
            </p:custDataLst>
          </p:nvPr>
        </p:nvSpPr>
        <p:spPr>
          <a:xfrm>
            <a:off x="8114030" y="3959860"/>
            <a:ext cx="1693545" cy="53721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ctr" fontAlgn="auto">
              <a:buClrTx/>
              <a:buSzTx/>
              <a:buFontTx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光路可逆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22"/>
            </p:custDataLst>
          </p:nvPr>
        </p:nvSpPr>
        <p:spPr>
          <a:xfrm>
            <a:off x="8552180" y="3222625"/>
            <a:ext cx="1693545" cy="53721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ctr" fontAlgn="auto">
              <a:buClrTx/>
              <a:buSzTx/>
              <a:buFontTx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同增同减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23"/>
            </p:custDataLst>
          </p:nvPr>
        </p:nvSpPr>
        <p:spPr>
          <a:xfrm>
            <a:off x="6033135" y="3989070"/>
            <a:ext cx="1708150" cy="51308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ctr" fontAlgn="auto">
              <a:buClrTx/>
              <a:buSzTx/>
              <a:buFontTx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垂直不变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" name="圆角矩形 1" title=""/>
          <p:cNvSpPr/>
          <p:nvPr>
            <p:custDataLst>
              <p:tags r:id="rId24"/>
            </p:custDataLst>
          </p:nvPr>
        </p:nvSpPr>
        <p:spPr>
          <a:xfrm>
            <a:off x="622935" y="1341120"/>
            <a:ext cx="811530" cy="430466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/>
              <a:t>光的折射规律</a:t>
            </a:r>
            <a:endParaRPr lang="zh-CN" altLang="en-US" sz="400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  <p:cond evt="onBegin" delay="0">
                          <p:tn val="21"/>
                        </p:cond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  <p:cond evt="onBegin" delay="0">
                          <p:tn val="39"/>
                        </p:cond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  <p:cond evt="onBegin" delay="0">
                          <p:tn val="48"/>
                        </p:cond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  <p:cond evt="onBegin" delay="0">
                          <p:tn val="57"/>
                        </p:cond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  <p:cond evt="onBegin" delay="0">
                          <p:tn val="62"/>
                        </p:cond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22" grpId="0" animBg="1"/>
      <p:bldP spid="23" grpId="0" animBg="1"/>
      <p:bldP spid="25" grpId="0" animBg="1"/>
      <p:bldP spid="26" grpId="0" animBg="1"/>
      <p:bldP spid="5" grpId="0" animBg="1"/>
      <p:bldP spid="3" grpId="0" animBg="1"/>
      <p:bldP spid="13" grpId="0" animBg="1"/>
      <p:bldP spid="15" grpId="0" animBg="1"/>
      <p:bldP spid="21" grpId="0" animBg="1"/>
      <p:bldP spid="29" grpId="0" animBg="1"/>
      <p:bldP spid="10" grpId="0" animBg="1"/>
      <p:bldP spid="19" grpId="0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24962" name="文本框 26625" title=""/>
          <p:cNvSpPr txBox="1"/>
          <p:nvPr>
            <p:custDataLst>
              <p:tags r:id="rId3"/>
            </p:custDataLst>
          </p:nvPr>
        </p:nvSpPr>
        <p:spPr>
          <a:xfrm>
            <a:off x="774065" y="1295400"/>
            <a:ext cx="10795635" cy="11023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下列所示光路图中能反映光从空气斜射入水中的是（   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）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5"/>
            </p:custDataLst>
          </p:nvPr>
        </p:nvSpPr>
        <p:spPr>
          <a:xfrm>
            <a:off x="9430385" y="1341120"/>
            <a:ext cx="1043940" cy="7226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D</a:t>
            </a:r>
            <a:endParaRPr lang="en-US" altLang="zh-CN" sz="32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pSp>
        <p:nvGrpSpPr>
          <p:cNvPr id="467971" name="Group 79" title=""/>
          <p:cNvGrpSpPr/>
          <p:nvPr>
            <p:custDataLst>
              <p:tags r:id="rId6"/>
            </p:custDataLst>
          </p:nvPr>
        </p:nvGrpSpPr>
        <p:grpSpPr>
          <a:xfrm>
            <a:off x="983615" y="2691765"/>
            <a:ext cx="2272030" cy="1897380"/>
            <a:chOff x="624" y="1536"/>
            <a:chExt cx="1584" cy="1324"/>
          </a:xfrm>
        </p:grpSpPr>
        <p:grpSp>
          <p:nvGrpSpPr>
            <p:cNvPr id="468011" name="Group 21"/>
            <p:cNvGrpSpPr/>
            <p:nvPr>
              <p:custDataLst>
                <p:tags r:id="rId7"/>
              </p:custDataLst>
            </p:nvPr>
          </p:nvGrpSpPr>
          <p:grpSpPr>
            <a:xfrm>
              <a:off x="624" y="1536"/>
              <a:ext cx="1584" cy="1248"/>
              <a:chOff x="48" y="1920"/>
              <a:chExt cx="1584" cy="1248"/>
            </a:xfrm>
          </p:grpSpPr>
          <p:grpSp>
            <p:nvGrpSpPr>
              <p:cNvPr id="468013" name="Group 18"/>
              <p:cNvGrpSpPr/>
              <p:nvPr>
                <p:custDataLst>
                  <p:tags r:id="rId8"/>
                </p:custDataLst>
              </p:nvPr>
            </p:nvGrpSpPr>
            <p:grpSpPr>
              <a:xfrm>
                <a:off x="336" y="1920"/>
                <a:ext cx="1296" cy="1248"/>
                <a:chOff x="336" y="1920"/>
                <a:chExt cx="1296" cy="1248"/>
              </a:xfrm>
            </p:grpSpPr>
            <p:grpSp>
              <p:nvGrpSpPr>
                <p:cNvPr id="468016" name="Group 14"/>
                <p:cNvGrpSpPr/>
                <p:nvPr>
                  <p:custDataLst>
                    <p:tags r:id="rId9"/>
                  </p:custDataLst>
                </p:nvPr>
              </p:nvGrpSpPr>
              <p:grpSpPr>
                <a:xfrm>
                  <a:off x="336" y="1920"/>
                  <a:ext cx="960" cy="1248"/>
                  <a:chOff x="288" y="1872"/>
                  <a:chExt cx="960" cy="1248"/>
                </a:xfrm>
              </p:grpSpPr>
              <p:sp>
                <p:nvSpPr>
                  <p:cNvPr id="468019" name="Line 7"/>
                  <p:cNvSpPr/>
                  <p:nvPr>
                    <p:custDataLst>
                      <p:tags r:id="rId10"/>
                    </p:custDataLst>
                  </p:nvPr>
                </p:nvSpPr>
                <p:spPr>
                  <a:xfrm>
                    <a:off x="336" y="2448"/>
                    <a:ext cx="912" cy="0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468020" name="Line 10"/>
                  <p:cNvSpPr/>
                  <p:nvPr>
                    <p:custDataLst>
                      <p:tags r:id="rId11"/>
                    </p:custDataLst>
                  </p:nvPr>
                </p:nvSpPr>
                <p:spPr>
                  <a:xfrm flipH="1">
                    <a:off x="768" y="1872"/>
                    <a:ext cx="0" cy="1248"/>
                  </a:xfrm>
                  <a:prstGeom prst="line">
                    <a:avLst/>
                  </a:prstGeom>
                  <a:ln w="38100" cap="rnd" cmpd="sng">
                    <a:solidFill>
                      <a:schemeClr val="tx1"/>
                    </a:solidFill>
                    <a:prstDash val="sysDot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468021" name="Line 11"/>
                  <p:cNvSpPr/>
                  <p:nvPr>
                    <p:custDataLst>
                      <p:tags r:id="rId12"/>
                    </p:custDataLst>
                  </p:nvPr>
                </p:nvSpPr>
                <p:spPr>
                  <a:xfrm rot="-4308836" flipH="1">
                    <a:off x="360" y="1944"/>
                    <a:ext cx="240" cy="384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triangle" w="med" len="med"/>
                  </a:ln>
                </p:spPr>
                <p:txBody>
                  <a:bodyPr/>
                  <a:lstStyle/>
                  <a:p/>
                </p:txBody>
              </p:sp>
              <p:sp>
                <p:nvSpPr>
                  <p:cNvPr id="468022" name="Line 13"/>
                  <p:cNvSpPr/>
                  <p:nvPr>
                    <p:custDataLst>
                      <p:tags r:id="rId13"/>
                    </p:custDataLst>
                  </p:nvPr>
                </p:nvSpPr>
                <p:spPr>
                  <a:xfrm>
                    <a:off x="336" y="1968"/>
                    <a:ext cx="432" cy="480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/>
                </p:txBody>
              </p:sp>
            </p:grpSp>
            <p:sp>
              <p:nvSpPr>
                <p:cNvPr id="468017" name="Line 15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816" y="2496"/>
                  <a:ext cx="816" cy="24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68018" name="Line 17"/>
                <p:cNvSpPr/>
                <p:nvPr>
                  <p:custDataLst>
                    <p:tags r:id="rId15"/>
                  </p:custDataLst>
                </p:nvPr>
              </p:nvSpPr>
              <p:spPr>
                <a:xfrm rot="-1005497">
                  <a:off x="912" y="2448"/>
                  <a:ext cx="432" cy="288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triangle" w="med" len="med"/>
                </a:ln>
              </p:spPr>
              <p:txBody>
                <a:bodyPr/>
                <a:lstStyle/>
                <a:p/>
              </p:txBody>
            </p:sp>
          </p:grpSp>
          <p:sp>
            <p:nvSpPr>
              <p:cNvPr id="468014" name="Text Box 19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8" y="2208"/>
                <a:ext cx="672" cy="36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 b="1">
                    <a:latin typeface="宋体" panose="02010600030101010101" pitchFamily="2" charset="-122"/>
                  </a:rPr>
                  <a:t>空气</a:t>
                </a:r>
                <a:endParaRPr lang="zh-CN" altLang="en-US" sz="2800" b="1">
                  <a:latin typeface="宋体" panose="02010600030101010101" pitchFamily="2" charset="-122"/>
                </a:endParaRPr>
              </a:p>
            </p:txBody>
          </p:sp>
          <p:sp>
            <p:nvSpPr>
              <p:cNvPr id="468015" name="Text Box 20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48" y="2457"/>
                <a:ext cx="816" cy="36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>
                    <a:latin typeface="宋体" panose="02010600030101010101" pitchFamily="2" charset="-122"/>
                  </a:rPr>
                  <a:t>水</a:t>
                </a:r>
                <a:endParaRPr lang="zh-CN" altLang="en-US" sz="2800">
                  <a:latin typeface="宋体" panose="02010600030101010101" pitchFamily="2" charset="-122"/>
                </a:endParaRPr>
              </a:p>
            </p:txBody>
          </p:sp>
        </p:grpSp>
        <p:sp>
          <p:nvSpPr>
            <p:cNvPr id="468012" name="Text Box 75"/>
            <p:cNvSpPr txBox="1"/>
            <p:nvPr>
              <p:custDataLst>
                <p:tags r:id="rId18"/>
              </p:custDataLst>
            </p:nvPr>
          </p:nvSpPr>
          <p:spPr>
            <a:xfrm>
              <a:off x="1632" y="2496"/>
              <a:ext cx="336" cy="3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A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67972" name="Group 80" title=""/>
          <p:cNvGrpSpPr/>
          <p:nvPr>
            <p:custDataLst>
              <p:tags r:id="rId19"/>
            </p:custDataLst>
          </p:nvPr>
        </p:nvGrpSpPr>
        <p:grpSpPr>
          <a:xfrm>
            <a:off x="3719830" y="2754630"/>
            <a:ext cx="2237605" cy="1897380"/>
            <a:chOff x="3264" y="1536"/>
            <a:chExt cx="1560" cy="1324"/>
          </a:xfrm>
        </p:grpSpPr>
        <p:grpSp>
          <p:nvGrpSpPr>
            <p:cNvPr id="467998" name="Group 74"/>
            <p:cNvGrpSpPr/>
            <p:nvPr>
              <p:custDataLst>
                <p:tags r:id="rId20"/>
              </p:custDataLst>
            </p:nvPr>
          </p:nvGrpSpPr>
          <p:grpSpPr>
            <a:xfrm>
              <a:off x="3264" y="1536"/>
              <a:ext cx="1560" cy="1248"/>
              <a:chOff x="3264" y="1536"/>
              <a:chExt cx="1560" cy="1248"/>
            </a:xfrm>
          </p:grpSpPr>
          <p:sp>
            <p:nvSpPr>
              <p:cNvPr id="468000" name="Line 29"/>
              <p:cNvSpPr/>
              <p:nvPr>
                <p:custDataLst>
                  <p:tags r:id="rId21"/>
                </p:custDataLst>
              </p:nvPr>
            </p:nvSpPr>
            <p:spPr>
              <a:xfrm>
                <a:off x="4032" y="2112"/>
                <a:ext cx="792" cy="25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grpSp>
            <p:nvGrpSpPr>
              <p:cNvPr id="468001" name="Group 73"/>
              <p:cNvGrpSpPr/>
              <p:nvPr>
                <p:custDataLst>
                  <p:tags r:id="rId22"/>
                </p:custDataLst>
              </p:nvPr>
            </p:nvGrpSpPr>
            <p:grpSpPr>
              <a:xfrm>
                <a:off x="3264" y="1536"/>
                <a:ext cx="1440" cy="1248"/>
                <a:chOff x="3264" y="1536"/>
                <a:chExt cx="1440" cy="1248"/>
              </a:xfrm>
            </p:grpSpPr>
            <p:sp>
              <p:nvSpPr>
                <p:cNvPr id="468002" name="Line 26"/>
                <p:cNvSpPr/>
                <p:nvPr>
                  <p:custDataLst>
                    <p:tags r:id="rId23"/>
                  </p:custDataLst>
                </p:nvPr>
              </p:nvSpPr>
              <p:spPr>
                <a:xfrm flipH="1">
                  <a:off x="4032" y="1536"/>
                  <a:ext cx="0" cy="1248"/>
                </a:xfrm>
                <a:prstGeom prst="line">
                  <a:avLst/>
                </a:prstGeom>
                <a:ln w="38100" cap="rnd" cmpd="sng">
                  <a:solidFill>
                    <a:schemeClr val="tx1"/>
                  </a:solidFill>
                  <a:prstDash val="sysDot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grpSp>
              <p:nvGrpSpPr>
                <p:cNvPr id="468003" name="Group 72"/>
                <p:cNvGrpSpPr/>
                <p:nvPr>
                  <p:custDataLst>
                    <p:tags r:id="rId24"/>
                  </p:custDataLst>
                </p:nvPr>
              </p:nvGrpSpPr>
              <p:grpSpPr>
                <a:xfrm>
                  <a:off x="3264" y="1632"/>
                  <a:ext cx="1440" cy="805"/>
                  <a:chOff x="3264" y="1632"/>
                  <a:chExt cx="1440" cy="805"/>
                </a:xfrm>
              </p:grpSpPr>
              <p:grpSp>
                <p:nvGrpSpPr>
                  <p:cNvPr id="468004" name="Group 70"/>
                  <p:cNvGrpSpPr/>
                  <p:nvPr>
                    <p:custDataLst>
                      <p:tags r:id="rId25"/>
                    </p:custDataLst>
                  </p:nvPr>
                </p:nvGrpSpPr>
                <p:grpSpPr>
                  <a:xfrm>
                    <a:off x="3600" y="1632"/>
                    <a:ext cx="1104" cy="768"/>
                    <a:chOff x="3600" y="1632"/>
                    <a:chExt cx="1104" cy="768"/>
                  </a:xfrm>
                </p:grpSpPr>
                <p:sp>
                  <p:nvSpPr>
                    <p:cNvPr id="468007" name="Line 25"/>
                    <p:cNvSpPr/>
                    <p:nvPr>
                      <p:custDataLst>
                        <p:tags r:id="rId26"/>
                      </p:custDataLst>
                    </p:nvPr>
                  </p:nvSpPr>
                  <p:spPr>
                    <a:xfrm>
                      <a:off x="3600" y="2112"/>
                      <a:ext cx="912" cy="0"/>
                    </a:xfrm>
                    <a:prstGeom prst="line">
                      <a:avLst/>
                    </a:prstGeom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/>
                  </p:txBody>
                </p:sp>
                <p:sp>
                  <p:nvSpPr>
                    <p:cNvPr id="468008" name="Line 27"/>
                    <p:cNvSpPr/>
                    <p:nvPr>
                      <p:custDataLst>
                        <p:tags r:id="rId27"/>
                      </p:custDataLst>
                    </p:nvPr>
                  </p:nvSpPr>
                  <p:spPr>
                    <a:xfrm rot="6189280" flipH="1">
                      <a:off x="3720" y="1704"/>
                      <a:ext cx="240" cy="384"/>
                    </a:xfrm>
                    <a:prstGeom prst="line">
                      <a:avLst/>
                    </a:prstGeom>
                    <a:ln w="38100" cap="flat" cmpd="sng">
                      <a:solidFill>
                        <a:schemeClr val="tx1"/>
                      </a:solidFill>
                      <a:prstDash val="solid"/>
                      <a:miter/>
                      <a:headEnd type="none" w="med" len="med"/>
                      <a:tailEnd type="triangle" w="med" len="med"/>
                    </a:ln>
                  </p:spPr>
                  <p:txBody>
                    <a:bodyPr/>
                    <a:lstStyle/>
                    <a:p/>
                  </p:txBody>
                </p:sp>
                <p:sp>
                  <p:nvSpPr>
                    <p:cNvPr id="468009" name="Line 28"/>
                    <p:cNvSpPr/>
                    <p:nvPr>
                      <p:custDataLst>
                        <p:tags r:id="rId28"/>
                      </p:custDataLst>
                    </p:nvPr>
                  </p:nvSpPr>
                  <p:spPr>
                    <a:xfrm>
                      <a:off x="3600" y="1632"/>
                      <a:ext cx="432" cy="480"/>
                    </a:xfrm>
                    <a:prstGeom prst="line">
                      <a:avLst/>
                    </a:prstGeom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/>
                  </p:txBody>
                </p:sp>
                <p:sp>
                  <p:nvSpPr>
                    <p:cNvPr id="468010" name="Line 30"/>
                    <p:cNvSpPr/>
                    <p:nvPr>
                      <p:custDataLst>
                        <p:tags r:id="rId29"/>
                      </p:custDataLst>
                    </p:nvPr>
                  </p:nvSpPr>
                  <p:spPr>
                    <a:xfrm rot="9781944">
                      <a:off x="4272" y="2112"/>
                      <a:ext cx="432" cy="288"/>
                    </a:xfrm>
                    <a:prstGeom prst="line">
                      <a:avLst/>
                    </a:prstGeom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triangle" w="med" len="med"/>
                    </a:ln>
                  </p:spPr>
                  <p:txBody>
                    <a:bodyPr/>
                    <a:lstStyle/>
                    <a:p/>
                  </p:txBody>
                </p:sp>
              </p:grpSp>
              <p:sp>
                <p:nvSpPr>
                  <p:cNvPr id="468005" name="Text Box 31"/>
                  <p:cNvSpPr txBox="1"/>
                  <p:nvPr>
                    <p:custDataLst>
                      <p:tags r:id="rId30"/>
                    </p:custDataLst>
                  </p:nvPr>
                </p:nvSpPr>
                <p:spPr>
                  <a:xfrm>
                    <a:off x="3264" y="1824"/>
                    <a:ext cx="672" cy="364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zh-CN" altLang="en-US" sz="2800" b="1">
                        <a:latin typeface="宋体" panose="02010600030101010101" pitchFamily="2" charset="-122"/>
                      </a:rPr>
                      <a:t>空气</a:t>
                    </a:r>
                    <a:endParaRPr lang="zh-CN" altLang="en-US" sz="2800" b="1">
                      <a:latin typeface="宋体" panose="02010600030101010101" pitchFamily="2" charset="-122"/>
                    </a:endParaRPr>
                  </a:p>
                </p:txBody>
              </p:sp>
              <p:sp>
                <p:nvSpPr>
                  <p:cNvPr id="468006" name="Text Box 32"/>
                  <p:cNvSpPr txBox="1"/>
                  <p:nvPr>
                    <p:custDataLst>
                      <p:tags r:id="rId31"/>
                    </p:custDataLst>
                  </p:nvPr>
                </p:nvSpPr>
                <p:spPr>
                  <a:xfrm>
                    <a:off x="3264" y="2073"/>
                    <a:ext cx="816" cy="364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zh-CN" altLang="en-US" sz="2800">
                        <a:latin typeface="宋体" panose="02010600030101010101" pitchFamily="2" charset="-122"/>
                      </a:rPr>
                      <a:t>水</a:t>
                    </a:r>
                    <a:endParaRPr lang="zh-CN" altLang="en-US" sz="2800">
                      <a:latin typeface="宋体" panose="02010600030101010101" pitchFamily="2" charset="-122"/>
                    </a:endParaRPr>
                  </a:p>
                </p:txBody>
              </p:sp>
            </p:grpSp>
          </p:grpSp>
        </p:grpSp>
        <p:sp>
          <p:nvSpPr>
            <p:cNvPr id="467999" name="Text Box 76"/>
            <p:cNvSpPr txBox="1"/>
            <p:nvPr>
              <p:custDataLst>
                <p:tags r:id="rId32"/>
              </p:custDataLst>
            </p:nvPr>
          </p:nvSpPr>
          <p:spPr>
            <a:xfrm>
              <a:off x="4272" y="2496"/>
              <a:ext cx="288" cy="3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B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67973" name="Group 81" title=""/>
          <p:cNvGrpSpPr/>
          <p:nvPr>
            <p:custDataLst>
              <p:tags r:id="rId33"/>
            </p:custDataLst>
          </p:nvPr>
        </p:nvGrpSpPr>
        <p:grpSpPr>
          <a:xfrm>
            <a:off x="6473190" y="2731770"/>
            <a:ext cx="1979586" cy="1926250"/>
            <a:chOff x="624" y="2832"/>
            <a:chExt cx="1380" cy="1344"/>
          </a:xfrm>
        </p:grpSpPr>
        <p:grpSp>
          <p:nvGrpSpPr>
            <p:cNvPr id="467988" name="Group 67"/>
            <p:cNvGrpSpPr/>
            <p:nvPr>
              <p:custDataLst>
                <p:tags r:id="rId34"/>
              </p:custDataLst>
            </p:nvPr>
          </p:nvGrpSpPr>
          <p:grpSpPr>
            <a:xfrm>
              <a:off x="624" y="2832"/>
              <a:ext cx="1248" cy="1344"/>
              <a:chOff x="624" y="2832"/>
              <a:chExt cx="1248" cy="1344"/>
            </a:xfrm>
          </p:grpSpPr>
          <p:sp>
            <p:nvSpPr>
              <p:cNvPr id="467990" name="Line 59"/>
              <p:cNvSpPr/>
              <p:nvPr>
                <p:custDataLst>
                  <p:tags r:id="rId35"/>
                </p:custDataLst>
              </p:nvPr>
            </p:nvSpPr>
            <p:spPr>
              <a:xfrm>
                <a:off x="960" y="3408"/>
                <a:ext cx="912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467991" name="Line 60"/>
              <p:cNvSpPr/>
              <p:nvPr>
                <p:custDataLst>
                  <p:tags r:id="rId36"/>
                </p:custDataLst>
              </p:nvPr>
            </p:nvSpPr>
            <p:spPr>
              <a:xfrm flipH="1">
                <a:off x="1392" y="2832"/>
                <a:ext cx="0" cy="1248"/>
              </a:xfrm>
              <a:prstGeom prst="line">
                <a:avLst/>
              </a:prstGeom>
              <a:ln w="38100" cap="rnd" cmpd="sng">
                <a:solidFill>
                  <a:schemeClr val="tx1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467992" name="Line 61"/>
              <p:cNvSpPr/>
              <p:nvPr>
                <p:custDataLst>
                  <p:tags r:id="rId37"/>
                </p:custDataLst>
              </p:nvPr>
            </p:nvSpPr>
            <p:spPr>
              <a:xfrm rot="6189280" flipH="1">
                <a:off x="1080" y="3000"/>
                <a:ext cx="240" cy="384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467993" name="Line 62"/>
              <p:cNvSpPr/>
              <p:nvPr>
                <p:custDataLst>
                  <p:tags r:id="rId38"/>
                </p:custDataLst>
              </p:nvPr>
            </p:nvSpPr>
            <p:spPr>
              <a:xfrm>
                <a:off x="960" y="2928"/>
                <a:ext cx="442" cy="48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467994" name="Line 63"/>
              <p:cNvSpPr/>
              <p:nvPr>
                <p:custDataLst>
                  <p:tags r:id="rId39"/>
                </p:custDataLst>
              </p:nvPr>
            </p:nvSpPr>
            <p:spPr>
              <a:xfrm rot="3307379">
                <a:off x="1104" y="3648"/>
                <a:ext cx="816" cy="24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467995" name="Line 64"/>
              <p:cNvSpPr/>
              <p:nvPr>
                <p:custDataLst>
                  <p:tags r:id="rId40"/>
                </p:custDataLst>
              </p:nvPr>
            </p:nvSpPr>
            <p:spPr>
              <a:xfrm rot="-8484673">
                <a:off x="1302" y="3650"/>
                <a:ext cx="432" cy="268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467996" name="Text Box 65"/>
              <p:cNvSpPr txBox="1"/>
              <p:nvPr>
                <p:custDataLst>
                  <p:tags r:id="rId41"/>
                </p:custDataLst>
              </p:nvPr>
            </p:nvSpPr>
            <p:spPr>
              <a:xfrm>
                <a:off x="624" y="3120"/>
                <a:ext cx="672" cy="36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 b="1">
                    <a:latin typeface="宋体" panose="02010600030101010101" pitchFamily="2" charset="-122"/>
                  </a:rPr>
                  <a:t>空气</a:t>
                </a:r>
                <a:endParaRPr lang="zh-CN" altLang="en-US" sz="2800" b="1">
                  <a:latin typeface="宋体" panose="02010600030101010101" pitchFamily="2" charset="-122"/>
                </a:endParaRPr>
              </a:p>
            </p:txBody>
          </p:sp>
          <p:sp>
            <p:nvSpPr>
              <p:cNvPr id="467997" name="Text Box 66"/>
              <p:cNvSpPr txBox="1"/>
              <p:nvPr>
                <p:custDataLst>
                  <p:tags r:id="rId42"/>
                </p:custDataLst>
              </p:nvPr>
            </p:nvSpPr>
            <p:spPr>
              <a:xfrm>
                <a:off x="624" y="3369"/>
                <a:ext cx="816" cy="36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>
                    <a:latin typeface="宋体" panose="02010600030101010101" pitchFamily="2" charset="-122"/>
                  </a:rPr>
                  <a:t>水</a:t>
                </a:r>
                <a:endParaRPr lang="zh-CN" altLang="en-US" sz="2800">
                  <a:latin typeface="宋体" panose="02010600030101010101" pitchFamily="2" charset="-122"/>
                </a:endParaRPr>
              </a:p>
            </p:txBody>
          </p:sp>
        </p:grpSp>
        <p:sp>
          <p:nvSpPr>
            <p:cNvPr id="467989" name="Text Box 77"/>
            <p:cNvSpPr txBox="1"/>
            <p:nvPr>
              <p:custDataLst>
                <p:tags r:id="rId43"/>
              </p:custDataLst>
            </p:nvPr>
          </p:nvSpPr>
          <p:spPr>
            <a:xfrm>
              <a:off x="1716" y="3788"/>
              <a:ext cx="288" cy="3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C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67974" name="Group 82" title=""/>
          <p:cNvGrpSpPr/>
          <p:nvPr>
            <p:custDataLst>
              <p:tags r:id="rId44"/>
            </p:custDataLst>
          </p:nvPr>
        </p:nvGrpSpPr>
        <p:grpSpPr>
          <a:xfrm>
            <a:off x="9057005" y="2810510"/>
            <a:ext cx="2061086" cy="1995170"/>
            <a:chOff x="3312" y="2880"/>
            <a:chExt cx="1437" cy="1392"/>
          </a:xfrm>
        </p:grpSpPr>
        <p:grpSp>
          <p:nvGrpSpPr>
            <p:cNvPr id="467977" name="Group 69"/>
            <p:cNvGrpSpPr/>
            <p:nvPr>
              <p:custDataLst>
                <p:tags r:id="rId45"/>
              </p:custDataLst>
            </p:nvPr>
          </p:nvGrpSpPr>
          <p:grpSpPr>
            <a:xfrm>
              <a:off x="3312" y="2880"/>
              <a:ext cx="1248" cy="1392"/>
              <a:chOff x="3312" y="2880"/>
              <a:chExt cx="1248" cy="1392"/>
            </a:xfrm>
          </p:grpSpPr>
          <p:grpSp>
            <p:nvGrpSpPr>
              <p:cNvPr id="467979" name="Group 37"/>
              <p:cNvGrpSpPr/>
              <p:nvPr>
                <p:custDataLst>
                  <p:tags r:id="rId46"/>
                </p:custDataLst>
              </p:nvPr>
            </p:nvGrpSpPr>
            <p:grpSpPr>
              <a:xfrm>
                <a:off x="3600" y="2880"/>
                <a:ext cx="960" cy="1248"/>
                <a:chOff x="288" y="1872"/>
                <a:chExt cx="960" cy="1248"/>
              </a:xfrm>
            </p:grpSpPr>
            <p:sp>
              <p:nvSpPr>
                <p:cNvPr id="467984" name="Line 38"/>
                <p:cNvSpPr/>
                <p:nvPr>
                  <p:custDataLst>
                    <p:tags r:id="rId47"/>
                  </p:custDataLst>
                </p:nvPr>
              </p:nvSpPr>
              <p:spPr>
                <a:xfrm>
                  <a:off x="336" y="2448"/>
                  <a:ext cx="912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67985" name="Line 39"/>
                <p:cNvSpPr/>
                <p:nvPr>
                  <p:custDataLst>
                    <p:tags r:id="rId48"/>
                  </p:custDataLst>
                </p:nvPr>
              </p:nvSpPr>
              <p:spPr>
                <a:xfrm flipH="1">
                  <a:off x="768" y="1872"/>
                  <a:ext cx="0" cy="1248"/>
                </a:xfrm>
                <a:prstGeom prst="line">
                  <a:avLst/>
                </a:prstGeom>
                <a:ln w="38100" cap="rnd" cmpd="sng">
                  <a:solidFill>
                    <a:schemeClr val="tx1"/>
                  </a:solidFill>
                  <a:prstDash val="sysDot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67986" name="Line 40"/>
                <p:cNvSpPr/>
                <p:nvPr>
                  <p:custDataLst>
                    <p:tags r:id="rId49"/>
                  </p:custDataLst>
                </p:nvPr>
              </p:nvSpPr>
              <p:spPr>
                <a:xfrm rot="-4308836" flipH="1">
                  <a:off x="360" y="1944"/>
                  <a:ext cx="240" cy="38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triangl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67987" name="Line 41"/>
                <p:cNvSpPr/>
                <p:nvPr>
                  <p:custDataLst>
                    <p:tags r:id="rId50"/>
                  </p:custDataLst>
                </p:nvPr>
              </p:nvSpPr>
              <p:spPr>
                <a:xfrm>
                  <a:off x="336" y="1968"/>
                  <a:ext cx="432" cy="48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sp>
            <p:nvSpPr>
              <p:cNvPr id="467980" name="Line 42"/>
              <p:cNvSpPr/>
              <p:nvPr>
                <p:custDataLst>
                  <p:tags r:id="rId51"/>
                </p:custDataLst>
              </p:nvPr>
            </p:nvSpPr>
            <p:spPr>
              <a:xfrm rot="2962076">
                <a:off x="3840" y="3744"/>
                <a:ext cx="816" cy="24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467981" name="Line 43"/>
              <p:cNvSpPr/>
              <p:nvPr>
                <p:custDataLst>
                  <p:tags r:id="rId52"/>
                </p:custDataLst>
              </p:nvPr>
            </p:nvSpPr>
            <p:spPr>
              <a:xfrm rot="1876164">
                <a:off x="4036" y="3716"/>
                <a:ext cx="436" cy="317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/>
            </p:txBody>
          </p:sp>
          <p:sp>
            <p:nvSpPr>
              <p:cNvPr id="467982" name="Text Box 44"/>
              <p:cNvSpPr txBox="1"/>
              <p:nvPr>
                <p:custDataLst>
                  <p:tags r:id="rId53"/>
                </p:custDataLst>
              </p:nvPr>
            </p:nvSpPr>
            <p:spPr>
              <a:xfrm>
                <a:off x="3312" y="3168"/>
                <a:ext cx="672" cy="36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 b="1">
                    <a:latin typeface="宋体" panose="02010600030101010101" pitchFamily="2" charset="-122"/>
                  </a:rPr>
                  <a:t>空气</a:t>
                </a:r>
                <a:endParaRPr lang="zh-CN" altLang="en-US" sz="2800" b="1">
                  <a:latin typeface="宋体" panose="02010600030101010101" pitchFamily="2" charset="-122"/>
                </a:endParaRPr>
              </a:p>
            </p:txBody>
          </p:sp>
          <p:sp>
            <p:nvSpPr>
              <p:cNvPr id="467983" name="Text Box 45"/>
              <p:cNvSpPr txBox="1"/>
              <p:nvPr>
                <p:custDataLst>
                  <p:tags r:id="rId54"/>
                </p:custDataLst>
              </p:nvPr>
            </p:nvSpPr>
            <p:spPr>
              <a:xfrm>
                <a:off x="3312" y="3417"/>
                <a:ext cx="816" cy="36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>
                    <a:latin typeface="宋体" panose="02010600030101010101" pitchFamily="2" charset="-122"/>
                  </a:rPr>
                  <a:t>水</a:t>
                </a:r>
                <a:endParaRPr lang="zh-CN" altLang="en-US" sz="2800">
                  <a:latin typeface="宋体" panose="02010600030101010101" pitchFamily="2" charset="-122"/>
                </a:endParaRPr>
              </a:p>
            </p:txBody>
          </p:sp>
        </p:grpSp>
        <p:sp>
          <p:nvSpPr>
            <p:cNvPr id="467978" name="Text Box 78"/>
            <p:cNvSpPr txBox="1"/>
            <p:nvPr>
              <p:custDataLst>
                <p:tags r:id="rId55"/>
              </p:custDataLst>
            </p:nvPr>
          </p:nvSpPr>
          <p:spPr>
            <a:xfrm>
              <a:off x="4461" y="3781"/>
              <a:ext cx="288" cy="3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D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0482" name="Text Box 4" title=""/>
          <p:cNvSpPr txBox="1"/>
          <p:nvPr>
            <p:custDataLst>
              <p:tags r:id="rId3"/>
            </p:custDataLst>
          </p:nvPr>
        </p:nvSpPr>
        <p:spPr>
          <a:xfrm>
            <a:off x="911225" y="1341120"/>
            <a:ext cx="10333355" cy="46716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在湖边看平静湖水中的“鱼在云中游”，则（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algn="just" eaLnBrk="1" hangingPunct="1"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A.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“鱼”是光的反射形成的虚像，“云”是光的折射形成的虚像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algn="just" eaLnBrk="1" hangingPunct="1"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B.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“鱼”是光的折射形成的虚像，“云”是光的反射形成的虚像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algn="just" eaLnBrk="1" hangingPunct="1"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C.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“鱼”和“云”都是光的反射形成的虚像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algn="just" eaLnBrk="1" hangingPunct="1"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D.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“鱼”和“云”都是光的折射形成的虚像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20483" name="TextBox 2" title=""/>
          <p:cNvSpPr txBox="1"/>
          <p:nvPr>
            <p:custDataLst>
              <p:tags r:id="rId5"/>
            </p:custDataLst>
          </p:nvPr>
        </p:nvSpPr>
        <p:spPr>
          <a:xfrm>
            <a:off x="8832215" y="1485265"/>
            <a:ext cx="54038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</a:t>
            </a:r>
            <a:endParaRPr lang="en-US" altLang="zh-CN" sz="32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文本框 5" title=""/>
          <p:cNvSpPr txBox="1"/>
          <p:nvPr>
            <p:custDataLst>
              <p:tags r:id="rId3"/>
            </p:custDataLst>
          </p:nvPr>
        </p:nvSpPr>
        <p:spPr>
          <a:xfrm>
            <a:off x="767080" y="836930"/>
            <a:ext cx="10748645" cy="22796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3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一束光在空气和玻璃的界而处同时发生了反射和折射，一位同学在画光路图时仅画了三条直线，没有标出光的传播方向，如图所示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,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请帮助这位同学判断，其中入射光线是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,折射光线是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,反射角的大小为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,折射角的大小为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,这束光从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射到</a:t>
            </a:r>
            <a:r>
              <a:rPr lang="zh-CN" altLang="en-US" sz="2800" u="sng">
                <a:latin typeface="微软雅黑" panose="020b0503020204020204" charset="-122"/>
                <a:ea typeface="微软雅黑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</a:rPr>
              <a:t>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。</a:t>
            </a:r>
            <a:endParaRPr lang="zh-CN" altLang="en-US" sz="2800" u="sng">
              <a:latin typeface="微软雅黑" panose="020b0503020204020204" charset="-122"/>
              <a:ea typeface="微软雅黑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7031746" y="1917082"/>
            <a:ext cx="72453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EO</a:t>
            </a:r>
            <a:endParaRPr lang="en-US" altLang="zh-CN" sz="32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6"/>
            </p:custDataLst>
          </p:nvPr>
        </p:nvSpPr>
        <p:spPr>
          <a:xfrm>
            <a:off x="2783046" y="2492888"/>
            <a:ext cx="995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30°</a:t>
            </a:r>
            <a:endParaRPr lang="en-US" altLang="zh-CN" sz="32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7"/>
            </p:custDataLst>
          </p:nvPr>
        </p:nvSpPr>
        <p:spPr>
          <a:xfrm>
            <a:off x="8472037" y="2500696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玻璃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13" name="图片 12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135" y="3141088"/>
            <a:ext cx="3054472" cy="3175044"/>
          </a:xfrm>
          <a:prstGeom prst="rect">
            <a:avLst/>
          </a:prstGeom>
        </p:spPr>
      </p:pic>
      <p:sp>
        <p:nvSpPr>
          <p:cNvPr id="14" name="文本框 13" title=""/>
          <p:cNvSpPr txBox="1"/>
          <p:nvPr>
            <p:custDataLst>
              <p:tags r:id="rId11"/>
            </p:custDataLst>
          </p:nvPr>
        </p:nvSpPr>
        <p:spPr>
          <a:xfrm>
            <a:off x="10344398" y="2500369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空气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2"/>
            </p:custDataLst>
          </p:nvPr>
        </p:nvSpPr>
        <p:spPr>
          <a:xfrm>
            <a:off x="9695571" y="1917082"/>
            <a:ext cx="76962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OG</a:t>
            </a:r>
            <a:endParaRPr lang="en-US" altLang="zh-CN" sz="32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3"/>
            </p:custDataLst>
          </p:nvPr>
        </p:nvSpPr>
        <p:spPr>
          <a:xfrm>
            <a:off x="6239351" y="2492888"/>
            <a:ext cx="995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45°</a:t>
            </a:r>
            <a:endParaRPr lang="en-US" altLang="zh-CN" sz="320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4" grpId="0"/>
      <p:bldP spid="7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982980" y="1196975"/>
            <a:ext cx="10130790" cy="17837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4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如图所示，由发光点S发出的光射到水面上，同时发生反射和折射，其反射光线恰好经过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A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,试在图中画出反射光线和折射光线的示意图。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cxnSp>
        <p:nvCxnSpPr>
          <p:cNvPr id="6" name="直接连接符 5" title=""/>
          <p:cNvCxnSpPr/>
          <p:nvPr>
            <p:custDataLst>
              <p:tags r:id="rId5"/>
            </p:custDataLst>
          </p:nvPr>
        </p:nvCxnSpPr>
        <p:spPr>
          <a:xfrm>
            <a:off x="4583430" y="4077335"/>
            <a:ext cx="3005455" cy="0"/>
          </a:xfrm>
          <a:prstGeom prst="line">
            <a:avLst/>
          </a:prstGeom>
          <a:ln w="28575">
            <a:solidFill>
              <a:srgbClr val="100F0D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Oval 39" title=""/>
          <p:cNvSpPr/>
          <p:nvPr>
            <p:custDataLst>
              <p:tags r:id="rId6"/>
            </p:custDataLst>
          </p:nvPr>
        </p:nvSpPr>
        <p:spPr>
          <a:xfrm>
            <a:off x="6769100" y="3641090"/>
            <a:ext cx="76200" cy="76200"/>
          </a:xfrm>
          <a:prstGeom prst="ellipse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eaLnBrk="1" hangingPunct="1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39" title=""/>
          <p:cNvSpPr/>
          <p:nvPr>
            <p:custDataLst>
              <p:tags r:id="rId7"/>
            </p:custDataLst>
          </p:nvPr>
        </p:nvSpPr>
        <p:spPr>
          <a:xfrm>
            <a:off x="5303520" y="3357245"/>
            <a:ext cx="76200" cy="76200"/>
          </a:xfrm>
          <a:prstGeom prst="ellipse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eaLnBrk="1" hangingPunct="1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8"/>
            </p:custDataLst>
          </p:nvPr>
        </p:nvSpPr>
        <p:spPr>
          <a:xfrm>
            <a:off x="6887845" y="3644900"/>
            <a:ext cx="1172845" cy="5245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空气</a:t>
            </a:r>
            <a:endParaRPr lang="zh-CN" altLang="en-US" sz="2000">
              <a:latin typeface="微软雅黑" panose="020b0503020204020204" charset="-122"/>
              <a:ea typeface="微软雅黑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7031990" y="4004945"/>
            <a:ext cx="1172845" cy="5245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水</a:t>
            </a:r>
            <a:endParaRPr lang="zh-CN" altLang="en-US" sz="20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0"/>
            </p:custDataLst>
          </p:nvPr>
        </p:nvSpPr>
        <p:spPr>
          <a:xfrm>
            <a:off x="5015865" y="2781300"/>
            <a:ext cx="594995" cy="5613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S</a:t>
            </a:r>
            <a:endParaRPr lang="en-US" altLang="zh-CN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1"/>
            </p:custDataLst>
          </p:nvPr>
        </p:nvSpPr>
        <p:spPr>
          <a:xfrm>
            <a:off x="6510020" y="3141345"/>
            <a:ext cx="594995" cy="5613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A</a:t>
            </a:r>
            <a:endParaRPr lang="en-US" altLang="zh-CN" sz="2800">
              <a:latin typeface="微软雅黑" panose="020b0503020204020204" charset="-122"/>
              <a:ea typeface="微软雅黑"/>
            </a:endParaRPr>
          </a:p>
        </p:txBody>
      </p:sp>
      <p:cxnSp>
        <p:nvCxnSpPr>
          <p:cNvPr id="12" name="直接连接符 11" title=""/>
          <p:cNvCxnSpPr/>
          <p:nvPr>
            <p:custDataLst>
              <p:tags r:id="rId12"/>
            </p:custDataLst>
          </p:nvPr>
        </p:nvCxnSpPr>
        <p:spPr>
          <a:xfrm flipH="1" flipV="1">
            <a:off x="5341620" y="3429000"/>
            <a:ext cx="0" cy="1296035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4" name="Oval 39" title=""/>
          <p:cNvSpPr/>
          <p:nvPr>
            <p:custDataLst>
              <p:tags r:id="rId13"/>
            </p:custDataLst>
          </p:nvPr>
        </p:nvSpPr>
        <p:spPr>
          <a:xfrm>
            <a:off x="5303520" y="4653280"/>
            <a:ext cx="76200" cy="762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eaLnBrk="1" hangingPunct="1"/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4"/>
            </p:custDataLst>
          </p:nvPr>
        </p:nvSpPr>
        <p:spPr>
          <a:xfrm>
            <a:off x="5088255" y="4721225"/>
            <a:ext cx="594995" cy="5613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S’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6" name="组合 15" title=""/>
          <p:cNvGrpSpPr/>
          <p:nvPr>
            <p:custDataLst>
              <p:tags r:id="rId15"/>
            </p:custDataLst>
          </p:nvPr>
        </p:nvGrpSpPr>
        <p:grpSpPr>
          <a:xfrm rot="14100000">
            <a:off x="5179218" y="3874385"/>
            <a:ext cx="118072" cy="192131"/>
            <a:chOff x="4825" y="6864"/>
            <a:chExt cx="355" cy="529"/>
          </a:xfrm>
        </p:grpSpPr>
        <p:cxnSp>
          <p:nvCxnSpPr>
            <p:cNvPr id="17" name="直接连接符 16"/>
            <p:cNvCxnSpPr/>
            <p:nvPr>
              <p:custDataLst>
                <p:tags r:id="rId16"/>
              </p:custDataLst>
            </p:nvPr>
          </p:nvCxnSpPr>
          <p:spPr>
            <a:xfrm>
              <a:off x="4825" y="6864"/>
              <a:ext cx="355" cy="22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>
              <p:custDataLst>
                <p:tags r:id="rId17"/>
              </p:custDataLst>
            </p:nvPr>
          </p:nvCxnSpPr>
          <p:spPr>
            <a:xfrm flipH="1">
              <a:off x="4923" y="7101"/>
              <a:ext cx="235" cy="29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直接连接符 18" title=""/>
          <p:cNvCxnSpPr>
            <a:stCxn id="14" idx="7"/>
          </p:cNvCxnSpPr>
          <p:nvPr>
            <p:custDataLst>
              <p:tags r:id="rId18"/>
            </p:custDataLst>
          </p:nvPr>
        </p:nvCxnSpPr>
        <p:spPr>
          <a:xfrm flipV="1">
            <a:off x="5368290" y="4099560"/>
            <a:ext cx="800100" cy="56515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20" name="组合 19" title=""/>
          <p:cNvGrpSpPr/>
          <p:nvPr>
            <p:custDataLst>
              <p:tags r:id="rId19"/>
            </p:custDataLst>
          </p:nvPr>
        </p:nvGrpSpPr>
        <p:grpSpPr>
          <a:xfrm rot="960000">
            <a:off x="6301382" y="3437631"/>
            <a:ext cx="640159" cy="744877"/>
            <a:chOff x="5222" y="6431"/>
            <a:chExt cx="3499" cy="1837"/>
          </a:xfrm>
        </p:grpSpPr>
        <p:cxnSp>
          <p:nvCxnSpPr>
            <p:cNvPr id="21" name="直接连接符 20"/>
            <p:cNvCxnSpPr/>
            <p:nvPr>
              <p:custDataLst>
                <p:tags r:id="rId20"/>
              </p:custDataLst>
            </p:nvPr>
          </p:nvCxnSpPr>
          <p:spPr>
            <a:xfrm flipH="1">
              <a:off x="5222" y="6431"/>
              <a:ext cx="3499" cy="1837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等腰三角形 22"/>
            <p:cNvSpPr/>
            <p:nvPr>
              <p:custDataLst>
                <p:tags r:id="rId21"/>
              </p:custDataLst>
            </p:nvPr>
          </p:nvSpPr>
          <p:spPr>
            <a:xfrm rot="2594487">
              <a:off x="6139" y="7385"/>
              <a:ext cx="869" cy="348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 title=""/>
          <p:cNvGrpSpPr/>
          <p:nvPr>
            <p:custDataLst>
              <p:tags r:id="rId22"/>
            </p:custDataLst>
          </p:nvPr>
        </p:nvGrpSpPr>
        <p:grpSpPr>
          <a:xfrm rot="5400000">
            <a:off x="5469921" y="3307067"/>
            <a:ext cx="662297" cy="878282"/>
            <a:chOff x="5222" y="6102"/>
            <a:chExt cx="3620" cy="2166"/>
          </a:xfrm>
        </p:grpSpPr>
        <p:cxnSp>
          <p:nvCxnSpPr>
            <p:cNvPr id="24" name="直接连接符 23"/>
            <p:cNvCxnSpPr/>
            <p:nvPr>
              <p:custDataLst>
                <p:tags r:id="rId23"/>
              </p:custDataLst>
            </p:nvPr>
          </p:nvCxnSpPr>
          <p:spPr>
            <a:xfrm flipH="1">
              <a:off x="5222" y="6102"/>
              <a:ext cx="3620" cy="2166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等腰三角形 24"/>
            <p:cNvSpPr/>
            <p:nvPr>
              <p:custDataLst>
                <p:tags r:id="rId24"/>
              </p:custDataLst>
            </p:nvPr>
          </p:nvSpPr>
          <p:spPr>
            <a:xfrm rot="2294487">
              <a:off x="6462" y="7091"/>
              <a:ext cx="869" cy="348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6" name="直接连接符 25" title=""/>
          <p:cNvCxnSpPr/>
          <p:nvPr>
            <p:custDataLst>
              <p:tags r:id="rId25"/>
            </p:custDataLst>
          </p:nvPr>
        </p:nvCxnSpPr>
        <p:spPr>
          <a:xfrm flipH="1" flipV="1">
            <a:off x="6226175" y="3368675"/>
            <a:ext cx="0" cy="1296035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28" name="组合 27" title=""/>
          <p:cNvGrpSpPr/>
          <p:nvPr>
            <p:custDataLst>
              <p:tags r:id="rId26"/>
            </p:custDataLst>
          </p:nvPr>
        </p:nvGrpSpPr>
        <p:grpSpPr>
          <a:xfrm rot="14100000">
            <a:off x="6068218" y="3868035"/>
            <a:ext cx="118072" cy="192131"/>
            <a:chOff x="4825" y="6864"/>
            <a:chExt cx="355" cy="529"/>
          </a:xfrm>
        </p:grpSpPr>
        <p:cxnSp>
          <p:nvCxnSpPr>
            <p:cNvPr id="29" name="直接连接符 28"/>
            <p:cNvCxnSpPr/>
            <p:nvPr>
              <p:custDataLst>
                <p:tags r:id="rId27"/>
              </p:custDataLst>
            </p:nvPr>
          </p:nvCxnSpPr>
          <p:spPr>
            <a:xfrm>
              <a:off x="4825" y="6864"/>
              <a:ext cx="355" cy="22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28"/>
              </p:custDataLst>
            </p:nvPr>
          </p:nvCxnSpPr>
          <p:spPr>
            <a:xfrm flipH="1">
              <a:off x="4923" y="7101"/>
              <a:ext cx="235" cy="29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组合 30" title=""/>
          <p:cNvGrpSpPr/>
          <p:nvPr>
            <p:custDataLst>
              <p:tags r:id="rId29"/>
            </p:custDataLst>
          </p:nvPr>
        </p:nvGrpSpPr>
        <p:grpSpPr>
          <a:xfrm rot="6600000">
            <a:off x="6162952" y="4128511"/>
            <a:ext cx="640159" cy="744877"/>
            <a:chOff x="5222" y="6431"/>
            <a:chExt cx="3499" cy="1837"/>
          </a:xfrm>
        </p:grpSpPr>
        <p:cxnSp>
          <p:nvCxnSpPr>
            <p:cNvPr id="32" name="直接连接符 31"/>
            <p:cNvCxnSpPr/>
            <p:nvPr>
              <p:custDataLst>
                <p:tags r:id="rId30"/>
              </p:custDataLst>
            </p:nvPr>
          </p:nvCxnSpPr>
          <p:spPr>
            <a:xfrm flipH="1">
              <a:off x="5222" y="6431"/>
              <a:ext cx="3499" cy="1837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等腰三角形 32"/>
            <p:cNvSpPr/>
            <p:nvPr>
              <p:custDataLst>
                <p:tags r:id="rId31"/>
              </p:custDataLst>
            </p:nvPr>
          </p:nvSpPr>
          <p:spPr>
            <a:xfrm rot="2594487">
              <a:off x="6139" y="7385"/>
              <a:ext cx="869" cy="348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5" name="为什么水能把光线掰弯_难得一见的“全反射”现象.为什么水能把光线掰弯_难得一见的“全反射”现象.996349827" title="">
            <a:hlinkClick action="ppaction://media"/>
          </p:cNvPr>
          <p:cNvPicPr/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135505" y="1701165"/>
            <a:ext cx="7658100" cy="4314825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课外活动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7" name="组合 6" title=""/>
          <p:cNvGrpSpPr/>
          <p:nvPr>
            <p:custDataLst>
              <p:tags r:id="rId8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>
              <p:custDataLst>
                <p:tags r:id="rId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1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 title=""/>
          <p:cNvSpPr/>
          <p:nvPr>
            <p:custDataLst>
              <p:tags r:id="rId11"/>
            </p:custDataLst>
          </p:nvPr>
        </p:nvSpPr>
        <p:spPr>
          <a:xfrm>
            <a:off x="811530" y="981075"/>
            <a:ext cx="2494915" cy="58674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l"/>
            <a:r>
              <a:rPr lang="zh-CN" altLang="en-US" sz="3200" smtClean="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全反射现象</a:t>
            </a:r>
            <a:endParaRPr lang="zh-CN" altLang="en-US" sz="3200" smtClean="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4"/>
            </p:custDataLst>
          </p:nvPr>
        </p:nvSpPr>
        <p:spPr>
          <a:xfrm>
            <a:off x="911860" y="1856105"/>
            <a:ext cx="3950335" cy="3406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     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将一枚硬币放在不透明的碗底部，向后退到恰好看不见它的位置，向碗中注水，你观察到了什么呢？</a:t>
            </a:r>
            <a:endParaRPr lang="zh-CN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" name="1月2日" title="">
            <a:hlinkClick action="ppaction://media"/>
          </p:cNvPr>
          <p:cNvPicPr/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09210" y="1550670"/>
            <a:ext cx="6678295" cy="40627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8"/>
            </p:custDataLst>
          </p:nvPr>
        </p:nvSpPr>
        <p:spPr>
          <a:xfrm>
            <a:off x="3437579" y="15961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光的折射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902" name="Text Box 6" title=""/>
          <p:cNvSpPr txBox="1"/>
          <p:nvPr>
            <p:custDataLst>
              <p:tags r:id="rId9"/>
            </p:custDataLst>
          </p:nvPr>
        </p:nvSpPr>
        <p:spPr>
          <a:xfrm>
            <a:off x="774065" y="908685"/>
            <a:ext cx="10351135" cy="1109980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noAutofit/>
          </a:bodyPr>
          <a:lstStyle/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zh-CN" altLang="en-US" sz="2800" kern="100" smtClean="0">
                <a:effectLst>
                  <a:glow>
                    <a:srgbClr val="FDC050"/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宋体" panose="02010600030101010101" pitchFamily="2" charset="-122"/>
                <a:cs typeface="仿宋" panose="02010609060101010101" pitchFamily="49" charset="-122"/>
                <a:sym typeface="+mn-ea"/>
              </a:rPr>
              <a:t>光在同种均匀介质中沿直线传播。</a:t>
            </a:r>
            <a:endParaRPr lang="zh-CN" altLang="en-US" sz="2800" kern="100" smtClean="0">
              <a:effectLst>
                <a:glow>
                  <a:srgbClr val="FDC050"/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宋体" panose="02010600030101010101" pitchFamily="2" charset="-122"/>
              <a:cs typeface="仿宋" panose="02010609060101010101" pitchFamily="49" charset="-122"/>
              <a:sym typeface="+mn-ea"/>
            </a:endParaRPr>
          </a:p>
          <a:p>
            <a:pPr>
              <a:lnSpc>
                <a:spcPct val="125000"/>
              </a:lnSpc>
              <a:spcBef>
                <a:spcPct val="0"/>
              </a:spcBef>
            </a:pPr>
            <a:r>
              <a:rPr lang="zh-CN" altLang="en-US" sz="2800" kern="100" smtClean="0">
                <a:effectLst>
                  <a:glow>
                    <a:srgbClr val="FDC050"/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宋体" panose="02010600030101010101" pitchFamily="2" charset="-122"/>
                <a:cs typeface="仿宋" panose="02010609060101010101" pitchFamily="49" charset="-122"/>
                <a:sym typeface="+mn-ea"/>
              </a:rPr>
              <a:t>如果光从空气进入水中，情况又会怎样呢</a:t>
            </a:r>
            <a:r>
              <a:rPr lang="zh-CN" altLang="en-US" sz="2800" kern="100">
                <a:effectLst>
                  <a:glow>
                    <a:srgbClr val="FDC050"/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宋体" panose="02010600030101010101" pitchFamily="2" charset="-122"/>
                <a:cs typeface="仿宋" panose="02010609060101010101" pitchFamily="49" charset="-122"/>
                <a:sym typeface="+mn-ea"/>
              </a:rPr>
              <a:t>？</a:t>
            </a:r>
            <a:endParaRPr lang="zh-CN" altLang="en-US" sz="2800">
              <a:solidFill>
                <a:schemeClr val="tx1"/>
              </a:solidFill>
              <a:latin typeface="宋体" panose="02010600030101010101" pitchFamily="2" charset="-122"/>
              <a:cs typeface="微软雅黑" panose="020b0503020204020204" charset="-122"/>
            </a:endParaRPr>
          </a:p>
        </p:txBody>
      </p:sp>
      <p:pic>
        <p:nvPicPr>
          <p:cNvPr id="20" name="图片 19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11225" y="2306955"/>
            <a:ext cx="3382010" cy="2154555"/>
          </a:xfrm>
          <a:prstGeom prst="rect">
            <a:avLst/>
          </a:prstGeom>
        </p:spPr>
      </p:pic>
      <p:pic>
        <p:nvPicPr>
          <p:cNvPr id="100" name="图片 99" title=""/>
          <p:cNvPicPr/>
          <p:nvPr>
            <p:custDataLst>
              <p:tags r:id="rId13"/>
            </p:custDataLst>
          </p:nvPr>
        </p:nvPicPr>
        <p:blipFill>
          <a:blip r:embed="rId12"/>
          <a:srcRect l="13180" t="29693" r="14090" b="4840"/>
          <a:stretch>
            <a:fillRect/>
          </a:stretch>
        </p:blipFill>
        <p:spPr>
          <a:xfrm>
            <a:off x="4871720" y="2306955"/>
            <a:ext cx="3888105" cy="21755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60" name="文本框 5159" title=""/>
          <p:cNvSpPr txBox="1"/>
          <p:nvPr>
            <p:custDataLst>
              <p:tags r:id="rId14"/>
            </p:custDataLst>
          </p:nvPr>
        </p:nvSpPr>
        <p:spPr>
          <a:xfrm>
            <a:off x="911225" y="4797425"/>
            <a:ext cx="9493885" cy="1150620"/>
          </a:xfrm>
          <a:prstGeom prst="rect">
            <a:avLst/>
          </a:prstGeom>
          <a:solidFill>
            <a:schemeClr val="bg1"/>
          </a:solidFill>
          <a:ln w="28575">
            <a:solidFill>
              <a:srgbClr val="036EB8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t" anchorCtr="0">
            <a:no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</a:t>
            </a:r>
            <a:r>
              <a:rPr lang="zh-CN" altLang="en-US" sz="28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一部分光返回空气中</a:t>
            </a:r>
            <a:r>
              <a:rPr lang="en-US" altLang="zh-CN" sz="28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,</a:t>
            </a:r>
            <a:r>
              <a:rPr lang="zh-CN" altLang="en-US" sz="28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这是光的反射现象。</a:t>
            </a:r>
            <a:endParaRPr lang="zh-CN" altLang="en-US" sz="28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2.</a:t>
            </a:r>
            <a:r>
              <a:rPr lang="zh-CN" altLang="en-US" sz="28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另一部分光射入水中,且其传播方向发生了改变。</a:t>
            </a:r>
            <a:endParaRPr lang="zh-CN" altLang="en-US" sz="28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grpSp>
        <p:nvGrpSpPr>
          <p:cNvPr id="3" name="组合 2" title=""/>
          <p:cNvGrpSpPr/>
          <p:nvPr>
            <p:custDataLst>
              <p:tags r:id="rId15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16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>
              <p:custDataLst>
                <p:tags r:id="rId17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09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09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1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6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 title=""/>
          <p:cNvSpPr/>
          <p:nvPr>
            <p:custDataLst>
              <p:tags r:id="rId8"/>
            </p:custDataLst>
          </p:nvPr>
        </p:nvSpPr>
        <p:spPr>
          <a:xfrm>
            <a:off x="774065" y="987425"/>
            <a:ext cx="2545080" cy="60706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l"/>
            <a:r>
              <a:rPr lang="zh-CN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光的折射</a:t>
            </a:r>
            <a:endParaRPr lang="zh-CN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pic>
        <p:nvPicPr>
          <p:cNvPr id="23" name="图片 22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384290" y="1628775"/>
            <a:ext cx="4799965" cy="3534410"/>
          </a:xfrm>
          <a:prstGeom prst="rect">
            <a:avLst/>
          </a:prstGeom>
        </p:spPr>
      </p:pic>
      <p:sp>
        <p:nvSpPr>
          <p:cNvPr id="80902" name="Text Box 6" title=""/>
          <p:cNvSpPr txBox="1"/>
          <p:nvPr>
            <p:custDataLst>
              <p:tags r:id="rId11"/>
            </p:custDataLst>
          </p:nvPr>
        </p:nvSpPr>
        <p:spPr>
          <a:xfrm>
            <a:off x="638810" y="1628775"/>
            <a:ext cx="5634355" cy="2107565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no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光由一种介质进入另一种介质时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传播方向发生改变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的现象，叫做光的折射。</a:t>
            </a:r>
            <a:endParaRPr lang="zh-CN" altLang="en-US" sz="28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17420" name="Text Box 12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0128104" y="2709216"/>
            <a:ext cx="82599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zh-CN" altLang="en-US" sz="2400" b="1" kern="1200" cap="none" spc="0" normalizeH="0" baseline="0" noProof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空气</a:t>
            </a:r>
            <a:endParaRPr kumimoji="0" lang="zh-CN" altLang="en-US" sz="2400" b="1" kern="1200" cap="none" spc="0" normalizeH="0" baseline="0" noProof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421" name="Text Box 13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0298430" y="3284855"/>
            <a:ext cx="655955" cy="37655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no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zh-CN" altLang="en-US" sz="2400" b="1" kern="1200" cap="none" spc="0" normalizeH="0" baseline="0" noProof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水</a:t>
            </a:r>
            <a:endParaRPr kumimoji="0" lang="zh-CN" altLang="en-US" sz="2400" b="1" kern="1200" cap="none" spc="0" normalizeH="0" baseline="0" noProof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9" name="组合 8" title=""/>
          <p:cNvGrpSpPr/>
          <p:nvPr>
            <p:custDataLst>
              <p:tags r:id="rId14"/>
            </p:custDataLst>
          </p:nvPr>
        </p:nvGrpSpPr>
        <p:grpSpPr>
          <a:xfrm>
            <a:off x="6701790" y="2708910"/>
            <a:ext cx="1379220" cy="537210"/>
            <a:chOff x="10620" y="2319"/>
            <a:chExt cx="2786" cy="1526"/>
          </a:xfrm>
        </p:grpSpPr>
        <p:cxnSp>
          <p:nvCxnSpPr>
            <p:cNvPr id="36" name="直接连接符 35"/>
            <p:cNvCxnSpPr/>
            <p:nvPr>
              <p:custDataLst>
                <p:tags r:id="rId15"/>
              </p:custDataLst>
            </p:nvPr>
          </p:nvCxnSpPr>
          <p:spPr>
            <a:xfrm>
              <a:off x="10620" y="2319"/>
              <a:ext cx="2786" cy="152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等腰三角形 5"/>
            <p:cNvSpPr/>
            <p:nvPr>
              <p:custDataLst>
                <p:tags r:id="rId16"/>
              </p:custDataLst>
            </p:nvPr>
          </p:nvSpPr>
          <p:spPr>
            <a:xfrm rot="6653229">
              <a:off x="11351" y="2744"/>
              <a:ext cx="819" cy="408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 title=""/>
          <p:cNvGrpSpPr/>
          <p:nvPr>
            <p:custDataLst>
              <p:tags r:id="rId17"/>
            </p:custDataLst>
          </p:nvPr>
        </p:nvGrpSpPr>
        <p:grpSpPr>
          <a:xfrm>
            <a:off x="8081010" y="3246120"/>
            <a:ext cx="1658620" cy="1677670"/>
            <a:chOff x="13406" y="3851"/>
            <a:chExt cx="1122" cy="1506"/>
          </a:xfrm>
        </p:grpSpPr>
        <p:cxnSp>
          <p:nvCxnSpPr>
            <p:cNvPr id="33" name="直接连接符 32"/>
            <p:cNvCxnSpPr/>
            <p:nvPr>
              <p:custDataLst>
                <p:tags r:id="rId18"/>
              </p:custDataLst>
            </p:nvPr>
          </p:nvCxnSpPr>
          <p:spPr>
            <a:xfrm>
              <a:off x="13406" y="3851"/>
              <a:ext cx="1123" cy="150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等腰三角形 6"/>
            <p:cNvSpPr/>
            <p:nvPr>
              <p:custDataLst>
                <p:tags r:id="rId19"/>
              </p:custDataLst>
            </p:nvPr>
          </p:nvSpPr>
          <p:spPr>
            <a:xfrm rot="8697458">
              <a:off x="13915" y="4566"/>
              <a:ext cx="258" cy="223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35" name="直接连接符 34" title=""/>
          <p:cNvCxnSpPr/>
          <p:nvPr>
            <p:custDataLst>
              <p:tags r:id="rId20"/>
            </p:custDataLst>
          </p:nvPr>
        </p:nvCxnSpPr>
        <p:spPr>
          <a:xfrm flipH="1">
            <a:off x="8081010" y="1988820"/>
            <a:ext cx="0" cy="244475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文本框 62" title=""/>
          <p:cNvSpPr txBox="1"/>
          <p:nvPr>
            <p:custDataLst>
              <p:tags r:id="rId21"/>
            </p:custDataLst>
          </p:nvPr>
        </p:nvSpPr>
        <p:spPr>
          <a:xfrm>
            <a:off x="8087360" y="1594485"/>
            <a:ext cx="350520" cy="46164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</a:t>
            </a:r>
            <a:endParaRPr kumimoji="0" lang="zh-CN" altLang="en-US" sz="2400" b="1" kern="1200" cap="none" spc="0" normalizeH="0" baseline="0" noProof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216" name="文本框 9215" title=""/>
          <p:cNvSpPr txBox="1"/>
          <p:nvPr>
            <p:custDataLst>
              <p:tags r:id="rId22"/>
            </p:custDataLst>
          </p:nvPr>
        </p:nvSpPr>
        <p:spPr>
          <a:xfrm>
            <a:off x="7870825" y="4512945"/>
            <a:ext cx="488950" cy="4603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</a:t>
            </a:r>
            <a:r>
              <a:rPr kumimoji="0" lang="en-US" altLang="zh-CN" sz="2400" b="1" i="1" kern="1200" cap="none" spc="0" normalizeH="0" baseline="0" noProof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'</a:t>
            </a:r>
            <a:endParaRPr kumimoji="0" lang="en-US" altLang="zh-CN" sz="2400" b="1" i="1" kern="1200" cap="none" spc="0" normalizeH="0" baseline="0" noProof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9" name="文本框 58" title=""/>
          <p:cNvSpPr txBox="1"/>
          <p:nvPr>
            <p:custDataLst>
              <p:tags r:id="rId23"/>
            </p:custDataLst>
          </p:nvPr>
        </p:nvSpPr>
        <p:spPr>
          <a:xfrm>
            <a:off x="7712371" y="3245905"/>
            <a:ext cx="3502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</a:t>
            </a:r>
            <a:endParaRPr kumimoji="0" lang="zh-CN" altLang="en-US" sz="2400" b="1" kern="1200" cap="none" spc="0" normalizeH="0" baseline="0" noProof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8950" name="Oval 38" title=""/>
          <p:cNvSpPr/>
          <p:nvPr>
            <p:custDataLst>
              <p:tags r:id="rId24"/>
            </p:custDataLst>
          </p:nvPr>
        </p:nvSpPr>
        <p:spPr>
          <a:xfrm>
            <a:off x="8001000" y="3171190"/>
            <a:ext cx="145415" cy="147955"/>
          </a:xfrm>
          <a:prstGeom prst="ellipse">
            <a:avLst/>
          </a:prstGeom>
          <a:solidFill>
            <a:srgbClr val="FF0066"/>
          </a:solidFill>
          <a:ln w="12700">
            <a:noFill/>
          </a:ln>
        </p:spPr>
        <p:txBody>
          <a:bodyPr wrap="none" anchor="ctr" anchorCtr="0"/>
          <a:lstStyle/>
          <a:p>
            <a:pPr eaLnBrk="1" hangingPunct="1"/>
            <a:endParaRPr lang="zh-CN" altLang="en-US" sz="2400" b="1">
              <a:latin typeface="Arial" panose="020b0604020202020204" pitchFamily="34" charset="0"/>
            </a:endParaRPr>
          </a:p>
        </p:txBody>
      </p:sp>
      <p:cxnSp>
        <p:nvCxnSpPr>
          <p:cNvPr id="48" name="直接连接符 47" title=""/>
          <p:cNvCxnSpPr/>
          <p:nvPr>
            <p:custDataLst>
              <p:tags r:id="rId25"/>
            </p:custDataLst>
          </p:nvPr>
        </p:nvCxnSpPr>
        <p:spPr>
          <a:xfrm>
            <a:off x="6600146" y="3242730"/>
            <a:ext cx="4438315" cy="993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17" name="文本框 9216" title=""/>
          <p:cNvSpPr txBox="1"/>
          <p:nvPr>
            <p:custDataLst>
              <p:tags r:id="rId26"/>
            </p:custDataLst>
          </p:nvPr>
        </p:nvSpPr>
        <p:spPr>
          <a:xfrm>
            <a:off x="11038806" y="2997302"/>
            <a:ext cx="953964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分界面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7416" name="Freeform 8" title=""/>
          <p:cNvSpPr/>
          <p:nvPr>
            <p:custDataLst>
              <p:tags r:id="rId27"/>
            </p:custDataLst>
          </p:nvPr>
        </p:nvSpPr>
        <p:spPr bwMode="auto">
          <a:xfrm>
            <a:off x="7797165" y="2931160"/>
            <a:ext cx="264160" cy="170180"/>
          </a:xfrm>
          <a:custGeom>
            <a:cxnLst>
              <a:cxn ang="0">
                <a:pos x="0" y="106"/>
              </a:cxn>
              <a:cxn ang="0">
                <a:pos x="90" y="15"/>
              </a:cxn>
              <a:cxn ang="0">
                <a:pos x="226" y="15"/>
              </a:cxn>
            </a:cxnLst>
            <a:rect l="0" t="0" r="r" b="b"/>
            <a:pathLst>
              <a:path w="226" h="105">
                <a:moveTo>
                  <a:pt x="0" y="106"/>
                </a:moveTo>
                <a:cubicBezTo>
                  <a:pt x="26" y="68"/>
                  <a:pt x="52" y="30"/>
                  <a:pt x="90" y="15"/>
                </a:cubicBezTo>
                <a:cubicBezTo>
                  <a:pt x="128" y="0"/>
                  <a:pt x="177" y="7"/>
                  <a:pt x="226" y="15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56" name="文本框 55" title=""/>
          <p:cNvSpPr txBox="1"/>
          <p:nvPr>
            <p:custDataLst>
              <p:tags r:id="rId28"/>
            </p:custDataLst>
          </p:nvPr>
        </p:nvSpPr>
        <p:spPr>
          <a:xfrm>
            <a:off x="7691120" y="2513965"/>
            <a:ext cx="350520" cy="461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endParaRPr kumimoji="0" lang="zh-CN" altLang="en-US" sz="2400" b="1" kern="1200" cap="none" spc="0" normalizeH="0" baseline="0" noProof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417" name="Freeform 9" title=""/>
          <p:cNvSpPr/>
          <p:nvPr>
            <p:custDataLst>
              <p:tags r:id="rId29"/>
            </p:custDataLst>
          </p:nvPr>
        </p:nvSpPr>
        <p:spPr bwMode="auto">
          <a:xfrm>
            <a:off x="8112125" y="3573145"/>
            <a:ext cx="266065" cy="123190"/>
          </a:xfrm>
          <a:custGeom>
            <a:cxnLst>
              <a:cxn ang="0">
                <a:pos x="0" y="46"/>
              </a:cxn>
              <a:cxn ang="0">
                <a:pos x="90" y="46"/>
              </a:cxn>
              <a:cxn ang="0">
                <a:pos x="136" y="0"/>
              </a:cxn>
            </a:cxnLst>
            <a:rect l="0" t="0" r="r" b="b"/>
            <a:pathLst>
              <a:path w="136" h="54">
                <a:moveTo>
                  <a:pt x="0" y="46"/>
                </a:moveTo>
                <a:cubicBezTo>
                  <a:pt x="33" y="50"/>
                  <a:pt x="67" y="54"/>
                  <a:pt x="90" y="46"/>
                </a:cubicBezTo>
                <a:cubicBezTo>
                  <a:pt x="113" y="38"/>
                  <a:pt x="124" y="19"/>
                  <a:pt x="136" y="0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57" name="文本框 56" title=""/>
          <p:cNvSpPr txBox="1"/>
          <p:nvPr>
            <p:custDataLst>
              <p:tags r:id="rId30"/>
            </p:custDataLst>
          </p:nvPr>
        </p:nvSpPr>
        <p:spPr>
          <a:xfrm>
            <a:off x="8169275" y="3731895"/>
            <a:ext cx="36131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γ</a:t>
            </a:r>
            <a:endParaRPr kumimoji="0" lang="zh-CN" altLang="en-US" sz="2400" b="1" kern="1200" cap="none" spc="0" normalizeH="0" baseline="0" noProof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8" name="文本框 57" title=""/>
          <p:cNvSpPr txBox="1"/>
          <p:nvPr>
            <p:custDataLst>
              <p:tags r:id="rId31"/>
            </p:custDataLst>
          </p:nvPr>
        </p:nvSpPr>
        <p:spPr>
          <a:xfrm>
            <a:off x="6240115" y="2348621"/>
            <a:ext cx="3502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endParaRPr kumimoji="0" lang="zh-CN" altLang="en-US" sz="2400" b="1" kern="1200" cap="none" spc="0" normalizeH="0" baseline="0" noProof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0" name="文本框 59" title=""/>
          <p:cNvSpPr txBox="1"/>
          <p:nvPr>
            <p:custDataLst>
              <p:tags r:id="rId32"/>
            </p:custDataLst>
          </p:nvPr>
        </p:nvSpPr>
        <p:spPr>
          <a:xfrm>
            <a:off x="9840193" y="4925129"/>
            <a:ext cx="3502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en-US" altLang="zh-CN" sz="2400" b="1" kern="1200" cap="none" spc="0" normalizeH="0" baseline="0" noProof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endParaRPr kumimoji="0" lang="zh-CN" altLang="en-US" sz="2400" b="1" kern="1200" cap="none" spc="0" normalizeH="0" baseline="0" noProof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8" name="文本框 37" title=""/>
          <p:cNvSpPr txBox="1"/>
          <p:nvPr>
            <p:custDataLst>
              <p:tags r:id="rId33"/>
            </p:custDataLst>
          </p:nvPr>
        </p:nvSpPr>
        <p:spPr>
          <a:xfrm>
            <a:off x="774065" y="3933190"/>
            <a:ext cx="5341620" cy="2108200"/>
          </a:xfrm>
          <a:prstGeom prst="rect">
            <a:avLst/>
          </a:prstGeom>
          <a:noFill/>
          <a:ln w="28575">
            <a:solidFill>
              <a:srgbClr val="036EB8"/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一 点：</a:t>
            </a:r>
            <a:r>
              <a:rPr lang="zh-CN" altLang="en-US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入射点 </a:t>
            </a:r>
            <a:r>
              <a:rPr lang="en-US" altLang="zh-CN" sz="24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O</a:t>
            </a:r>
            <a:endParaRPr lang="en-US" altLang="zh-CN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三 线：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入射光线 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AO 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，折射光线 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OB 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法线 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NN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’</a:t>
            </a:r>
            <a:endParaRPr lang="en-US" altLang="zh-CN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两 角：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入射角 </a:t>
            </a:r>
            <a:r>
              <a:rPr lang="en-US" altLang="zh-CN" sz="2400" i="1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α 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，折射角 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γ</a:t>
            </a:r>
            <a:endParaRPr lang="en-US" altLang="zh-CN" sz="2400" i="1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30000"/>
              </a:lnSpc>
            </a:pPr>
            <a:endParaRPr lang="en-US" altLang="zh-CN" sz="2400">
              <a:solidFill>
                <a:schemeClr val="tx1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grpSp>
        <p:nvGrpSpPr>
          <p:cNvPr id="13316" name="组合 13315" title=""/>
          <p:cNvGrpSpPr/>
          <p:nvPr>
            <p:custDataLst>
              <p:tags r:id="rId34"/>
            </p:custDataLst>
          </p:nvPr>
        </p:nvGrpSpPr>
        <p:grpSpPr>
          <a:xfrm>
            <a:off x="8061325" y="3025775"/>
            <a:ext cx="231775" cy="254635"/>
            <a:chExt cx="192" cy="192"/>
          </a:xfrm>
        </p:grpSpPr>
        <p:sp>
          <p:nvSpPr>
            <p:cNvPr id="22532" name="直接连接符 13316"/>
            <p:cNvSpPr/>
            <p:nvPr>
              <p:custDataLst>
                <p:tags r:id="rId35"/>
              </p:custDataLst>
            </p:nvPr>
          </p:nvSpPr>
          <p:spPr>
            <a:xfrm>
              <a:off x="0" y="0"/>
              <a:ext cx="192" cy="0"/>
            </a:xfrm>
            <a:prstGeom prst="line">
              <a:avLst/>
            </a:prstGeom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/>
          </p:txBody>
        </p:sp>
        <p:sp>
          <p:nvSpPr>
            <p:cNvPr id="22533" name="直接连接符 13317"/>
            <p:cNvSpPr/>
            <p:nvPr>
              <p:custDataLst>
                <p:tags r:id="rId36"/>
              </p:custDataLst>
            </p:nvPr>
          </p:nvSpPr>
          <p:spPr>
            <a:xfrm flipH="1">
              <a:off x="192" y="0"/>
              <a:ext cx="0" cy="192"/>
            </a:xfrm>
            <a:prstGeom prst="line">
              <a:avLst/>
            </a:prstGeom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/>
          </p:txBody>
        </p:sp>
      </p:grpSp>
      <p:sp>
        <p:nvSpPr>
          <p:cNvPr id="3" name="矩形 2" title=""/>
          <p:cNvSpPr/>
          <p:nvPr>
            <p:custDataLst>
              <p:tags r:id="rId37"/>
            </p:custDataLst>
          </p:nvPr>
        </p:nvSpPr>
        <p:spPr>
          <a:xfrm>
            <a:off x="3437579" y="15961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光的折射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5" name="组合 4" title=""/>
          <p:cNvGrpSpPr/>
          <p:nvPr>
            <p:custDataLst>
              <p:tags r:id="rId38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>
              <p:custDataLst>
                <p:tags r:id="rId39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40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62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1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2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3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5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3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0" grpId="0" animBg="1"/>
      <p:bldP spid="17421" grpId="0" animBg="1"/>
      <p:bldP spid="80902" grpId="0"/>
      <p:bldP spid="9217" grpId="0"/>
      <p:bldP spid="58" grpId="0"/>
      <p:bldP spid="59" grpId="0"/>
      <p:bldP spid="60" grpId="0"/>
      <p:bldP spid="38950" grpId="0" animBg="1"/>
      <p:bldP spid="63" grpId="0"/>
      <p:bldP spid="9216" grpId="0"/>
      <p:bldP spid="17416" grpId="0" animBg="1"/>
      <p:bldP spid="56" grpId="0"/>
      <p:bldP spid="17417" grpId="0" animBg="1"/>
      <p:bldP spid="57" grpId="0"/>
      <p:bldP spid="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 title=""/>
          <p:cNvSpPr txBox="1"/>
          <p:nvPr>
            <p:custDataLst>
              <p:tags r:id="rId8"/>
            </p:custDataLst>
          </p:nvPr>
        </p:nvSpPr>
        <p:spPr>
          <a:xfrm>
            <a:off x="774065" y="1080770"/>
            <a:ext cx="11075670" cy="5905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sz="2800">
                <a:latin typeface="微软雅黑" panose="020b0503020204020204" charset="-122"/>
                <a:ea typeface="微软雅黑"/>
              </a:rPr>
              <a:t>光折射时，有哪些规律呢？光的折射规律和反射规律相同吗？</a:t>
            </a:r>
            <a:endParaRPr lang="zh-CN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23556" name="Text Box 4" title=""/>
          <p:cNvSpPr txBox="1"/>
          <p:nvPr>
            <p:custDataLst>
              <p:tags r:id="rId9"/>
            </p:custDataLst>
          </p:nvPr>
        </p:nvSpPr>
        <p:spPr>
          <a:xfrm>
            <a:off x="767715" y="1844675"/>
            <a:ext cx="8763000" cy="2676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zh-CN" altLang="en-US" sz="2800">
                <a:latin typeface="宋体" panose="02010600030101010101" pitchFamily="2" charset="-122"/>
              </a:rPr>
              <a:t>折射光线、入射光线和法线在同一平面内</a:t>
            </a:r>
            <a:endParaRPr lang="zh-CN" altLang="en-US" sz="2800">
              <a:latin typeface="宋体" panose="02010600030101010101" pitchFamily="2" charset="-122"/>
            </a:endParaRP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zh-CN" altLang="en-US" sz="2800">
                <a:latin typeface="宋体" panose="02010600030101010101" pitchFamily="2" charset="-122"/>
              </a:rPr>
              <a:t>折射光线和入射光线分别位于法线两侧</a:t>
            </a:r>
            <a:endParaRPr lang="zh-CN" altLang="en-US" sz="2800">
              <a:latin typeface="宋体" panose="02010600030101010101" pitchFamily="2" charset="-122"/>
            </a:endParaRP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zh-CN" altLang="en-US" sz="2800">
                <a:latin typeface="宋体" panose="02010600030101010101" pitchFamily="2" charset="-122"/>
              </a:rPr>
              <a:t>折射角等于入射角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sp>
        <p:nvSpPr>
          <p:cNvPr id="454662" name="WordArt 12" title=""/>
          <p:cNvSpPr>
            <a:spLocks noTextEdit="1"/>
          </p:cNvSpPr>
          <p:nvPr>
            <p:custDataLst>
              <p:tags r:id="rId10"/>
            </p:custDataLst>
          </p:nvPr>
        </p:nvSpPr>
        <p:spPr>
          <a:xfrm>
            <a:off x="7587298" y="2132330"/>
            <a:ext cx="4572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l" eaLnBrk="0" hangingPunct="0"/>
            <a:r>
              <a:rPr lang="zh-CN" altLang="en-US" sz="2800">
                <a:ln w="12700" cap="flat" cmpd="sng">
                  <a:solidFill>
                    <a:srgbClr val="EAEAEA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dist="35921" dir="2699999" sy="50000" kx="2115830" algn="bl" rotWithShape="0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？</a:t>
            </a:r>
            <a:endParaRPr lang="zh-CN" altLang="en-US" sz="2800">
              <a:ln w="12700" cap="flat" cmpd="sng">
                <a:solidFill>
                  <a:srgbClr val="EAEAEA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effectLst>
                <a:outerShdw dist="35921" dir="2699999" sy="50000" kx="2115830" algn="bl" rotWithShape="0">
                  <a:srgbClr val="C0C0C0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WordArt 12" title=""/>
          <p:cNvSpPr>
            <a:spLocks noTextEdit="1"/>
          </p:cNvSpPr>
          <p:nvPr>
            <p:custDataLst>
              <p:tags r:id="rId11"/>
            </p:custDataLst>
          </p:nvPr>
        </p:nvSpPr>
        <p:spPr>
          <a:xfrm>
            <a:off x="7248208" y="3068320"/>
            <a:ext cx="4572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l" eaLnBrk="0" hangingPunct="0"/>
            <a:r>
              <a:rPr lang="zh-CN" altLang="en-US" sz="2800">
                <a:ln w="12700" cap="flat" cmpd="sng">
                  <a:solidFill>
                    <a:srgbClr val="EAEAEA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dist="35921" dir="2699999" sy="50000" kx="2115830" algn="bl" rotWithShape="0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？</a:t>
            </a:r>
            <a:endParaRPr lang="zh-CN" altLang="en-US" sz="2800">
              <a:ln w="12700" cap="flat" cmpd="sng">
                <a:solidFill>
                  <a:srgbClr val="EAEAEA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effectLst>
                <a:outerShdw dist="35921" dir="2699999" sy="50000" kx="2115830" algn="bl" rotWithShape="0">
                  <a:srgbClr val="C0C0C0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WordArt 12" title=""/>
          <p:cNvSpPr>
            <a:spLocks noTextEdit="1"/>
          </p:cNvSpPr>
          <p:nvPr>
            <p:custDataLst>
              <p:tags r:id="rId12"/>
            </p:custDataLst>
          </p:nvPr>
        </p:nvSpPr>
        <p:spPr>
          <a:xfrm>
            <a:off x="4007803" y="3860800"/>
            <a:ext cx="4572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l" eaLnBrk="0" hangingPunct="0"/>
            <a:r>
              <a:rPr lang="zh-CN" altLang="en-US" sz="2800">
                <a:ln w="12700" cap="flat" cmpd="sng">
                  <a:solidFill>
                    <a:srgbClr val="EAEAEA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dist="35921" dir="2699999" sy="50000" kx="2115830" algn="bl" rotWithShape="0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？</a:t>
            </a:r>
            <a:endParaRPr lang="zh-CN" altLang="en-US" sz="2800">
              <a:ln w="12700" cap="flat" cmpd="sng">
                <a:solidFill>
                  <a:srgbClr val="EAEAEA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effectLst>
                <a:outerShdw dist="35921" dir="2699999" sy="50000" kx="2115830" algn="bl" rotWithShape="0">
                  <a:srgbClr val="C0C0C0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2" name="矩形 31" title=""/>
          <p:cNvSpPr/>
          <p:nvPr>
            <p:custDataLst>
              <p:tags r:id="rId13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光的折射规律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6" name="组合 5" title=""/>
          <p:cNvGrpSpPr/>
          <p:nvPr>
            <p:custDataLst>
              <p:tags r:id="rId14"/>
            </p:custDataLst>
          </p:nvPr>
        </p:nvGrpSpPr>
        <p:grpSpPr>
          <a:xfrm>
            <a:off x="366015" y="1340197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>
              <p:custDataLst>
                <p:tags r:id="rId1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1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54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54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54662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311900" y="2132965"/>
            <a:ext cx="5142865" cy="3255010"/>
          </a:xfrm>
          <a:prstGeom prst="rect">
            <a:avLst/>
          </a:prstGeom>
        </p:spPr>
      </p:pic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6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7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8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9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10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光的折射规律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1"/>
            </p:custDataLst>
          </p:nvPr>
        </p:nvSpPr>
        <p:spPr>
          <a:xfrm>
            <a:off x="774065" y="908685"/>
            <a:ext cx="4917440" cy="7747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活动：探究光的折射规律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4" name="组合 3" title=""/>
          <p:cNvGrpSpPr/>
          <p:nvPr>
            <p:custDataLst>
              <p:tags r:id="rId12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文本框 5" title=""/>
          <p:cNvSpPr txBox="1"/>
          <p:nvPr>
            <p:custDataLst>
              <p:tags r:id="rId15"/>
            </p:custDataLst>
          </p:nvPr>
        </p:nvSpPr>
        <p:spPr>
          <a:xfrm>
            <a:off x="826770" y="1683385"/>
            <a:ext cx="5425440" cy="17462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/>
              </a:rPr>
              <a:t>1.</a:t>
            </a:r>
            <a:r>
              <a:rPr lang="zh-CN" altLang="en-US" sz="2800" b="1">
                <a:latin typeface="微软雅黑" panose="020b0503020204020204" charset="-122"/>
                <a:ea typeface="微软雅黑"/>
              </a:rPr>
              <a:t>实验器材：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   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2400">
                <a:latin typeface="微软雅黑" panose="020b0503020204020204" charset="-122"/>
                <a:ea typeface="微软雅黑"/>
                <a:cs typeface="宋体" panose="02010600030101010101" pitchFamily="2" charset="-122"/>
              </a:rPr>
              <a:t>一支激光笔、一个量角器、一块玻璃砖、一个玻璃水槽。</a:t>
            </a:r>
            <a:endParaRPr lang="zh-CN" altLang="en-US" sz="2400">
              <a:latin typeface="微软雅黑" panose="020b0503020204020204" charset="-122"/>
              <a:ea typeface="微软雅黑"/>
              <a:cs typeface="宋体" panose="02010600030101010101" pitchFamily="2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6"/>
            </p:custDataLst>
          </p:nvPr>
        </p:nvSpPr>
        <p:spPr>
          <a:xfrm>
            <a:off x="839470" y="3284855"/>
            <a:ext cx="5223510" cy="3034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/>
              </a:rPr>
              <a:t>2.</a:t>
            </a:r>
            <a:r>
              <a:rPr lang="zh-CN" altLang="en-US" sz="2800" b="1">
                <a:latin typeface="微软雅黑" panose="020b0503020204020204" charset="-122"/>
                <a:ea typeface="微软雅黑"/>
              </a:rPr>
              <a:t>实验设计：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   </a:t>
            </a:r>
            <a:r>
              <a:rPr lang="en-US" altLang="zh-CN" sz="24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400">
                <a:latin typeface="微软雅黑" panose="020b0503020204020204" charset="-122"/>
                <a:ea typeface="微软雅黑"/>
                <a:sym typeface="+mn-ea"/>
              </a:rPr>
              <a:t>让激光笔发出的光从空气对准玻璃砖中心</a:t>
            </a:r>
            <a:r>
              <a:rPr lang="en-US" altLang="zh-CN" sz="2400" i="1">
                <a:latin typeface="微软雅黑" panose="020b0503020204020204" charset="-122"/>
                <a:ea typeface="微软雅黑"/>
                <a:sym typeface="+mn-ea"/>
              </a:rPr>
              <a:t>O </a:t>
            </a:r>
            <a:r>
              <a:rPr lang="zh-CN" altLang="en-US" sz="2400">
                <a:latin typeface="微软雅黑" panose="020b0503020204020204" charset="-122"/>
                <a:ea typeface="微软雅黑"/>
                <a:sym typeface="+mn-ea"/>
              </a:rPr>
              <a:t>射入，观察折射光线、法线与入射光线之间的位置关系；比较折射角与入射角的大小；改变入射角的大小，观察折射角的变化。</a:t>
            </a:r>
            <a:endParaRPr lang="zh-CN" altLang="en-US" sz="2400">
              <a:latin typeface="微软雅黑" panose="020b0503020204020204" charset="-122"/>
              <a:ea typeface="微软雅黑"/>
              <a:sym typeface="+mn-ea"/>
            </a:endParaRPr>
          </a:p>
        </p:txBody>
      </p:sp>
      <p:pic>
        <p:nvPicPr>
          <p:cNvPr id="10" name="Picture 10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 flipH="1">
            <a:off x="11493500" y="12001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 title=""/>
          <p:cNvSpPr txBox="1"/>
          <p:nvPr>
            <p:custDataLst>
              <p:tags r:id="rId8"/>
            </p:custDataLst>
          </p:nvPr>
        </p:nvSpPr>
        <p:spPr>
          <a:xfrm>
            <a:off x="774065" y="908685"/>
            <a:ext cx="4917440" cy="7747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活动：探究光的折射规律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4" name="组合 3" title=""/>
          <p:cNvGrpSpPr/>
          <p:nvPr>
            <p:custDataLst>
              <p:tags r:id="rId9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5" name="5月15日(1)" title="">
            <a:hlinkClick action="ppaction://media"/>
          </p:cNvPr>
          <p:cNvPicPr/>
          <p:nvPr>
            <a:videoFile r:link="rId14"/>
            <p:custDataLst>
              <p:tags r:id="rId13"/>
            </p:custDataLst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881505" y="1662430"/>
            <a:ext cx="7385050" cy="4125595"/>
          </a:xfrm>
          <a:prstGeom prst="rect">
            <a:avLst/>
          </a:prstGeom>
        </p:spPr>
      </p:pic>
      <p:sp>
        <p:nvSpPr>
          <p:cNvPr id="32" name="矩形 31" title=""/>
          <p:cNvSpPr/>
          <p:nvPr>
            <p:custDataLst>
              <p:tags r:id="rId16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光的折射规律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矩形 2" title=""/>
          <p:cNvSpPr/>
          <p:nvPr>
            <p:custDataLst>
              <p:tags r:id="rId8"/>
            </p:custDataLst>
          </p:nvPr>
        </p:nvSpPr>
        <p:spPr>
          <a:xfrm>
            <a:off x="774065" y="981075"/>
            <a:ext cx="3609975" cy="67818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l"/>
            <a:r>
              <a:rPr lang="zh-CN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+mn-ea"/>
              </a:rPr>
              <a:t>光的折射规律</a:t>
            </a:r>
            <a:endParaRPr lang="zh-CN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774065" y="1701165"/>
            <a:ext cx="5772785" cy="37909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lnSpc>
                <a:spcPct val="150000"/>
              </a:lnSpc>
              <a:spcBef>
                <a:spcPts val="50"/>
              </a:spcBef>
              <a:buNone/>
            </a:pP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）光折射时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,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折</a:t>
            </a:r>
            <a:r>
              <a:rPr lang="en-US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射光线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、入</a:t>
            </a:r>
            <a:r>
              <a:rPr lang="en-US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射光线、法线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三者</a:t>
            </a:r>
            <a:r>
              <a:rPr lang="en-US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在同一平面内</a:t>
            </a:r>
            <a:r>
              <a:rPr lang="en-US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；</a:t>
            </a:r>
            <a:endParaRPr lang="en-US" altLang="en-US" sz="32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eaLnBrk="1" hangingPunct="1">
              <a:lnSpc>
                <a:spcPct val="150000"/>
              </a:lnSpc>
              <a:spcBef>
                <a:spcPts val="50"/>
              </a:spcBef>
              <a:buNone/>
            </a:pP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</a:t>
            </a:r>
            <a:r>
              <a:rPr lang="en-US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折射光线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和</a:t>
            </a:r>
            <a:r>
              <a:rPr lang="en-US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入射光线分</a:t>
            </a:r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别位于</a:t>
            </a:r>
            <a:r>
              <a:rPr lang="en-US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法线</a:t>
            </a:r>
            <a:r>
              <a:rPr lang="en-US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两侧； </a:t>
            </a:r>
            <a:r>
              <a:rPr lang="en-US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黑体" panose="02010609060101010101" pitchFamily="49" charset="-122"/>
              </a:rPr>
              <a:t>       </a:t>
            </a:r>
            <a:r>
              <a:rPr lang="en-US" altLang="en-US" sz="3200" b="1">
                <a:latin typeface="微软雅黑" panose="020b0503020204020204" charset="-122"/>
                <a:ea typeface="微软雅黑"/>
                <a:cs typeface="微软雅黑" panose="020b0503020204020204" charset="-122"/>
                <a:sym typeface="黑体" panose="02010609060101010101" pitchFamily="49" charset="-122"/>
              </a:rPr>
              <a:t> </a:t>
            </a:r>
            <a:r>
              <a:rPr lang="en-US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黑体" panose="02010609060101010101" pitchFamily="49" charset="-122"/>
              </a:rPr>
              <a:t>   </a:t>
            </a:r>
            <a:r>
              <a:rPr lang="en-US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黑体" panose="02010609060101010101" pitchFamily="49" charset="-122"/>
              </a:rPr>
              <a:t>                                             </a:t>
            </a:r>
            <a:endParaRPr lang="en-US" altLang="en-US" sz="2800">
              <a:latin typeface="微软雅黑" panose="020b0503020204020204" charset="-122"/>
              <a:ea typeface="微软雅黑"/>
              <a:cs typeface="微软雅黑" panose="020b0503020204020204" charset="-122"/>
              <a:sym typeface="黑体" panose="02010609060101010101" pitchFamily="49" charset="-122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rcRect l="5293" r="5714" b="3072"/>
          <a:stretch>
            <a:fillRect/>
          </a:stretch>
        </p:blipFill>
        <p:spPr>
          <a:xfrm>
            <a:off x="6715760" y="1268730"/>
            <a:ext cx="4392295" cy="4543425"/>
          </a:xfrm>
          <a:prstGeom prst="rect">
            <a:avLst/>
          </a:prstGeom>
        </p:spPr>
      </p:pic>
      <p:grpSp>
        <p:nvGrpSpPr>
          <p:cNvPr id="4" name="组合 3" title=""/>
          <p:cNvGrpSpPr/>
          <p:nvPr>
            <p:custDataLst>
              <p:tags r:id="rId12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15"/>
            </p:custDataLst>
          </p:nvPr>
        </p:nvSpPr>
        <p:spPr>
          <a:xfrm>
            <a:off x="3437579" y="159615"/>
            <a:ext cx="2545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光的折射规律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1001"/>
</p:tagLst>
</file>

<file path=ppt/tags/tag10.xml><?xml version="1.0" encoding="utf-8"?>
<p:tagLst xmlns:p="http://schemas.openxmlformats.org/presentationml/2006/main">
  <p:tag name="AS_UNIQUEID" val="1010"/>
</p:tagLst>
</file>

<file path=ppt/tags/tag100.xml><?xml version="1.0" encoding="utf-8"?>
<p:tagLst xmlns:p="http://schemas.openxmlformats.org/presentationml/2006/main">
  <p:tag name="AS_UNIQUEID" val="109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1.xml><?xml version="1.0" encoding="utf-8"?>
<p:tagLst xmlns:p="http://schemas.openxmlformats.org/presentationml/2006/main">
  <p:tag name="AS_UNIQUEID" val="109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2.xml><?xml version="1.0" encoding="utf-8"?>
<p:tagLst xmlns:p="http://schemas.openxmlformats.org/presentationml/2006/main">
  <p:tag name="AS_UNIQUEID" val="38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3.xml><?xml version="1.0" encoding="utf-8"?>
<p:tagLst xmlns:p="http://schemas.openxmlformats.org/presentationml/2006/main">
  <p:tag name="AS_UNIQUEID" val="38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4.xml><?xml version="1.0" encoding="utf-8"?>
<p:tagLst xmlns:p="http://schemas.openxmlformats.org/presentationml/2006/main">
  <p:tag name="AS_UNIQUEID" val="110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5.xml><?xml version="1.0" encoding="utf-8"?>
<p:tagLst xmlns:p="http://schemas.openxmlformats.org/presentationml/2006/main">
  <p:tag name="AS_UNIQUEID" val="73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06.xml><?xml version="1.0" encoding="utf-8"?>
<p:tagLst xmlns:p="http://schemas.openxmlformats.org/presentationml/2006/main">
  <p:tag name="AS_UNIQUEID" val="74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07.xml><?xml version="1.0" encoding="utf-8"?>
<p:tagLst xmlns:p="http://schemas.openxmlformats.org/presentationml/2006/main">
  <p:tag name="AS_UNIQUEID" val="110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08.xml><?xml version="1.0" encoding="utf-8"?>
<p:tagLst xmlns:p="http://schemas.openxmlformats.org/presentationml/2006/main">
  <p:tag name="AS_UNIQUEID" val="738"/>
  <p:tag name="KSO_WM_BEAUTIFY_FLAG" val=""/>
</p:tagLst>
</file>

<file path=ppt/tags/tag109.xml><?xml version="1.0" encoding="utf-8"?>
<p:tagLst xmlns:p="http://schemas.openxmlformats.org/presentationml/2006/main">
  <p:tag name="AS_UNIQUEID" val="73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1.xml><?xml version="1.0" encoding="utf-8"?>
<p:tagLst xmlns:p="http://schemas.openxmlformats.org/presentationml/2006/main">
  <p:tag name="AS_UNIQUEID" val="1011"/>
</p:tagLst>
</file>

<file path=ppt/tags/tag110.xml><?xml version="1.0" encoding="utf-8"?>
<p:tagLst xmlns:p="http://schemas.openxmlformats.org/presentationml/2006/main">
  <p:tag name="AS_UNIQUEID" val="72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11.xml><?xml version="1.0" encoding="utf-8"?>
<p:tagLst xmlns:p="http://schemas.openxmlformats.org/presentationml/2006/main">
  <p:tag name="AS_UNIQUEID" val="734"/>
</p:tagLst>
</file>

<file path=ppt/tags/tag112.xml><?xml version="1.0" encoding="utf-8"?>
<p:tagLst xmlns:p="http://schemas.openxmlformats.org/presentationml/2006/main">
  <p:tag name="AS_UNIQUEID" val="735"/>
</p:tagLst>
</file>

<file path=ppt/tags/tag113.xml><?xml version="1.0" encoding="utf-8"?>
<p:tagLst xmlns:p="http://schemas.openxmlformats.org/presentationml/2006/main">
  <p:tag name="AS_UNIQUEID" val="73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14.xml><?xml version="1.0" encoding="utf-8"?>
<p:tagLst xmlns:p="http://schemas.openxmlformats.org/presentationml/2006/main">
  <p:tag name="AS_UNIQUEID" val="110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5.xml><?xml version="1.0" encoding="utf-8"?>
<p:tagLst xmlns:p="http://schemas.openxmlformats.org/presentationml/2006/main">
  <p:tag name="AS_UNIQUEID" val="72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6.xml><?xml version="1.0" encoding="utf-8"?>
<p:tagLst xmlns:p="http://schemas.openxmlformats.org/presentationml/2006/main">
  <p:tag name="AS_UNIQUEID" val="73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7.xml><?xml version="1.0" encoding="utf-8"?>
<p:tagLst xmlns:p="http://schemas.openxmlformats.org/presentationml/2006/main">
  <p:tag name="AS_UNIQUEID" val="373"/>
</p:tagLst>
</file>

<file path=ppt/tags/tag118.xml><?xml version="1.0" encoding="utf-8"?>
<p:tagLst xmlns:p="http://schemas.openxmlformats.org/presentationml/2006/main">
  <p:tag name="AS_UNIQUEID" val="72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19.xml><?xml version="1.0" encoding="utf-8"?>
<p:tagLst xmlns:p="http://schemas.openxmlformats.org/presentationml/2006/main">
  <p:tag name="AS_UNIQUEID" val="374"/>
</p:tagLst>
</file>

<file path=ppt/tags/tag12.xml><?xml version="1.0" encoding="utf-8"?>
<p:tagLst xmlns:p="http://schemas.openxmlformats.org/presentationml/2006/main">
  <p:tag name="AS_UNIQUEID" val="1012"/>
</p:tagLst>
</file>

<file path=ppt/tags/tag120.xml><?xml version="1.0" encoding="utf-8"?>
<p:tagLst xmlns:p="http://schemas.openxmlformats.org/presentationml/2006/main">
  <p:tag name="AS_UNIQUEID" val="72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21.xml><?xml version="1.0" encoding="utf-8"?>
<p:tagLst xmlns:p="http://schemas.openxmlformats.org/presentationml/2006/main">
  <p:tag name="AS_UNIQUEID" val="72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2.xml><?xml version="1.0" encoding="utf-8"?>
<p:tagLst xmlns:p="http://schemas.openxmlformats.org/presentationml/2006/main">
  <p:tag name="AS_UNIQUEID" val="73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3.xml><?xml version="1.0" encoding="utf-8"?>
<p:tagLst xmlns:p="http://schemas.openxmlformats.org/presentationml/2006/main">
  <p:tag name="AS_UNIQUEID" val="72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4.xml><?xml version="1.0" encoding="utf-8"?>
<p:tagLst xmlns:p="http://schemas.openxmlformats.org/presentationml/2006/main">
  <p:tag name="AS_UNIQUEID" val="174"/>
</p:tagLst>
</file>

<file path=ppt/tags/tag125.xml><?xml version="1.0" encoding="utf-8"?>
<p:tagLst xmlns:p="http://schemas.openxmlformats.org/presentationml/2006/main">
  <p:tag name="AS_UNIQUEID" val="175"/>
  <p:tag name="KSO_WM_BEAUTIFY_FLAG" val=""/>
</p:tagLst>
</file>

<file path=ppt/tags/tag126.xml><?xml version="1.0" encoding="utf-8"?>
<p:tagLst xmlns:p="http://schemas.openxmlformats.org/presentationml/2006/main">
  <p:tag name="AS_UNIQUEID" val="176"/>
  <p:tag name="KSO_WM_BEAUTIFY_FLAG" val=""/>
</p:tagLst>
</file>

<file path=ppt/tags/tag127.xml><?xml version="1.0" encoding="utf-8"?>
<p:tagLst xmlns:p="http://schemas.openxmlformats.org/presentationml/2006/main">
  <p:tag name="AS_UNIQUEID" val="110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8.xml><?xml version="1.0" encoding="utf-8"?>
<p:tagLst xmlns:p="http://schemas.openxmlformats.org/presentationml/2006/main">
  <p:tag name="AS_UNIQUEID" val="110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29.xml><?xml version="1.0" encoding="utf-8"?>
<p:tagLst xmlns:p="http://schemas.openxmlformats.org/presentationml/2006/main">
  <p:tag name="AS_UNIQUEID" val="1105"/>
  <p:tag name="KSO_WM_BEAUTIFY_FLAG" val=""/>
</p:tagLst>
</file>

<file path=ppt/tags/tag13.xml><?xml version="1.0" encoding="utf-8"?>
<p:tagLst xmlns:p="http://schemas.openxmlformats.org/presentationml/2006/main">
  <p:tag name="AS_UNIQUEID" val="1013"/>
</p:tagLst>
</file>

<file path=ppt/tags/tag130.xml><?xml version="1.0" encoding="utf-8"?>
<p:tagLst xmlns:p="http://schemas.openxmlformats.org/presentationml/2006/main">
  <p:tag name="AS_UNIQUEID" val="1106"/>
  <p:tag name="KSO_WM_BEAUTIFY_FLAG" val=""/>
</p:tagLst>
</file>

<file path=ppt/tags/tag131.xml><?xml version="1.0" encoding="utf-8"?>
<p:tagLst xmlns:p="http://schemas.openxmlformats.org/presentationml/2006/main">
  <p:tag name="AS_UNIQUEID" val="1107"/>
</p:tagLst>
</file>

<file path=ppt/tags/tag132.xml><?xml version="1.0" encoding="utf-8"?>
<p:tagLst xmlns:p="http://schemas.openxmlformats.org/presentationml/2006/main">
  <p:tag name="AS_UNIQUEID" val="1108"/>
  <p:tag name="KSO_WM_BEAUTIFY_FLAG" val=""/>
</p:tagLst>
</file>

<file path=ppt/tags/tag133.xml><?xml version="1.0" encoding="utf-8"?>
<p:tagLst xmlns:p="http://schemas.openxmlformats.org/presentationml/2006/main">
  <p:tag name="AS_UNIQUEID" val="1109"/>
</p:tagLst>
</file>

<file path=ppt/tags/tag134.xml><?xml version="1.0" encoding="utf-8"?>
<p:tagLst xmlns:p="http://schemas.openxmlformats.org/presentationml/2006/main">
  <p:tag name="AS_UNIQUEID" val="1110"/>
  <p:tag name="KSO_WM_BEAUTIFY_FLAG" val=""/>
</p:tagLst>
</file>

<file path=ppt/tags/tag135.xml><?xml version="1.0" encoding="utf-8"?>
<p:tagLst xmlns:p="http://schemas.openxmlformats.org/presentationml/2006/main">
  <p:tag name="AS_UNIQUEID" val="1111"/>
  <p:tag name="KSO_WM_BEAUTIFY_FLAG" val=""/>
</p:tagLst>
</file>

<file path=ppt/tags/tag136.xml><?xml version="1.0" encoding="utf-8"?>
<p:tagLst xmlns:p="http://schemas.openxmlformats.org/presentationml/2006/main">
  <p:tag name="AS_UNIQUEID" val="1112"/>
  <p:tag name="KSO_WM_BEAUTIFY_FLAG" val=""/>
</p:tagLst>
</file>

<file path=ppt/tags/tag137.xml><?xml version="1.0" encoding="utf-8"?>
<p:tagLst xmlns:p="http://schemas.openxmlformats.org/presentationml/2006/main">
  <p:tag name="AS_UNIQUEID" val="1113"/>
</p:tagLst>
</file>

<file path=ppt/tags/tag138.xml><?xml version="1.0" encoding="utf-8"?>
<p:tagLst xmlns:p="http://schemas.openxmlformats.org/presentationml/2006/main">
  <p:tag name="AS_UNIQUEID" val="77"/>
  <p:tag name="KSO_WM_BEAUTIFY_FLAG" val=""/>
</p:tagLst>
</file>

<file path=ppt/tags/tag139.xml><?xml version="1.0" encoding="utf-8"?>
<p:tagLst xmlns:p="http://schemas.openxmlformats.org/presentationml/2006/main">
  <p:tag name="AS_UNIQUEID" val="80"/>
  <p:tag name="KSO_WM_BEAUTIFY_FLAG" val=""/>
</p:tagLst>
</file>

<file path=ppt/tags/tag14.xml><?xml version="1.0" encoding="utf-8"?>
<p:tagLst xmlns:p="http://schemas.openxmlformats.org/presentationml/2006/main">
  <p:tag name="AS_UNIQUEID" val="1014"/>
</p:tagLst>
</file>

<file path=ppt/tags/tag140.xml><?xml version="1.0" encoding="utf-8"?>
<p:tagLst xmlns:p="http://schemas.openxmlformats.org/presentationml/2006/main">
  <p:tag name="AS_UNIQUEID" val="80"/>
  <p:tag name="KSO_WM_BEAUTIFY_FLAG" val=""/>
</p:tagLst>
</file>

<file path=ppt/tags/tag141.xml><?xml version="1.0" encoding="utf-8"?>
<p:tagLst xmlns:p="http://schemas.openxmlformats.org/presentationml/2006/main">
  <p:tag name="AS_UNIQUEID" val="80"/>
  <p:tag name="KSO_WM_BEAUTIFY_FLAG" val=""/>
</p:tagLst>
</file>

<file path=ppt/tags/tag142.xml><?xml version="1.0" encoding="utf-8"?>
<p:tagLst xmlns:p="http://schemas.openxmlformats.org/presentationml/2006/main">
  <p:tag name="AS_UNIQUEID" val="111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3.xml><?xml version="1.0" encoding="utf-8"?>
<p:tagLst xmlns:p="http://schemas.openxmlformats.org/presentationml/2006/main">
  <p:tag name="AS_UNIQUEID" val="111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44.xml><?xml version="1.0" encoding="utf-8"?>
<p:tagLst xmlns:p="http://schemas.openxmlformats.org/presentationml/2006/main">
  <p:tag name="AS_UNIQUEID" val="1116"/>
  <p:tag name="KSO_WM_BEAUTIFY_FLAG" val=""/>
</p:tagLst>
</file>

<file path=ppt/tags/tag145.xml><?xml version="1.0" encoding="utf-8"?>
<p:tagLst xmlns:p="http://schemas.openxmlformats.org/presentationml/2006/main">
  <p:tag name="AS_UNIQUEID" val="1117"/>
  <p:tag name="KSO_WM_BEAUTIFY_FLAG" val=""/>
</p:tagLst>
</file>

<file path=ppt/tags/tag146.xml><?xml version="1.0" encoding="utf-8"?>
<p:tagLst xmlns:p="http://schemas.openxmlformats.org/presentationml/2006/main">
  <p:tag name="AS_UNIQUEID" val="1118"/>
</p:tagLst>
</file>

<file path=ppt/tags/tag147.xml><?xml version="1.0" encoding="utf-8"?>
<p:tagLst xmlns:p="http://schemas.openxmlformats.org/presentationml/2006/main">
  <p:tag name="AS_UNIQUEID" val="1119"/>
</p:tagLst>
</file>

<file path=ppt/tags/tag148.xml><?xml version="1.0" encoding="utf-8"?>
<p:tagLst xmlns:p="http://schemas.openxmlformats.org/presentationml/2006/main">
  <p:tag name="AS_UNIQUEID" val="1120"/>
  <p:tag name="KSO_WM_BEAUTIFY_FLAG" val=""/>
</p:tagLst>
</file>

<file path=ppt/tags/tag149.xml><?xml version="1.0" encoding="utf-8"?>
<p:tagLst xmlns:p="http://schemas.openxmlformats.org/presentationml/2006/main">
  <p:tag name="AS_UNIQUEID" val="1121"/>
</p:tagLst>
</file>

<file path=ppt/tags/tag15.xml><?xml version="1.0" encoding="utf-8"?>
<p:tagLst xmlns:p="http://schemas.openxmlformats.org/presentationml/2006/main">
  <p:tag name="AS_UNIQUEID" val="1015"/>
</p:tagLst>
</file>

<file path=ppt/tags/tag150.xml><?xml version="1.0" encoding="utf-8"?>
<p:tagLst xmlns:p="http://schemas.openxmlformats.org/presentationml/2006/main">
  <p:tag name="AS_UNIQUEID" val="1122"/>
  <p:tag name="KSO_WM_BEAUTIFY_FLAG" val=""/>
</p:tagLst>
</file>

<file path=ppt/tags/tag151.xml><?xml version="1.0" encoding="utf-8"?>
<p:tagLst xmlns:p="http://schemas.openxmlformats.org/presentationml/2006/main">
  <p:tag name="AS_UNIQUEID" val="1123"/>
  <p:tag name="KSO_WM_BEAUTIFY_FLAG" val=""/>
</p:tagLst>
</file>

<file path=ppt/tags/tag152.xml><?xml version="1.0" encoding="utf-8"?>
<p:tagLst xmlns:p="http://schemas.openxmlformats.org/presentationml/2006/main">
  <p:tag name="AS_UNIQUEID" val="1124"/>
  <p:tag name="KSO_WM_BEAUTIFY_FLAG" val=""/>
</p:tagLst>
</file>

<file path=ppt/tags/tag153.xml><?xml version="1.0" encoding="utf-8"?>
<p:tagLst xmlns:p="http://schemas.openxmlformats.org/presentationml/2006/main">
  <p:tag name="AS_UNIQUEID" val="112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4.xml><?xml version="1.0" encoding="utf-8"?>
<p:tagLst xmlns:p="http://schemas.openxmlformats.org/presentationml/2006/main">
  <p:tag name="AS_UNIQUEID" val="112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5.xml><?xml version="1.0" encoding="utf-8"?>
<p:tagLst xmlns:p="http://schemas.openxmlformats.org/presentationml/2006/main">
  <p:tag name="AS_UNIQUEID" val="112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6.xml><?xml version="1.0" encoding="utf-8"?>
<p:tagLst xmlns:p="http://schemas.openxmlformats.org/presentationml/2006/main">
  <p:tag name="AS_UNIQUEID" val="1128"/>
  <p:tag name="KSO_WM_BEAUTIFY_FLAG" val=""/>
</p:tagLst>
</file>

<file path=ppt/tags/tag157.xml><?xml version="1.0" encoding="utf-8"?>
<p:tagLst xmlns:p="http://schemas.openxmlformats.org/presentationml/2006/main">
  <p:tag name="AS_UNIQUEID" val="1129"/>
  <p:tag name="KSO_WM_BEAUTIFY_FLAG" val=""/>
</p:tagLst>
</file>

<file path=ppt/tags/tag158.xml><?xml version="1.0" encoding="utf-8"?>
<p:tagLst xmlns:p="http://schemas.openxmlformats.org/presentationml/2006/main">
  <p:tag name="AS_UNIQUEID" val="1130"/>
</p:tagLst>
</file>

<file path=ppt/tags/tag159.xml><?xml version="1.0" encoding="utf-8"?>
<p:tagLst xmlns:p="http://schemas.openxmlformats.org/presentationml/2006/main">
  <p:tag name="AS_UNIQUEID" val="1131"/>
</p:tagLst>
</file>

<file path=ppt/tags/tag16.xml><?xml version="1.0" encoding="utf-8"?>
<p:tagLst xmlns:p="http://schemas.openxmlformats.org/presentationml/2006/main">
  <p:tag name="AS_UNIQUEID" val="1016"/>
</p:tagLst>
</file>

<file path=ppt/tags/tag160.xml><?xml version="1.0" encoding="utf-8"?>
<p:tagLst xmlns:p="http://schemas.openxmlformats.org/presentationml/2006/main">
  <p:tag name="AS_UNIQUEID" val="1419"/>
</p:tagLst>
</file>

<file path=ppt/tags/tag161.xml><?xml version="1.0" encoding="utf-8"?>
<p:tagLst xmlns:p="http://schemas.openxmlformats.org/presentationml/2006/main">
  <p:tag name="AS_UNIQUEID" val="1132"/>
</p:tagLst>
</file>

<file path=ppt/tags/tag162.xml><?xml version="1.0" encoding="utf-8"?>
<p:tagLst xmlns:p="http://schemas.openxmlformats.org/presentationml/2006/main">
  <p:tag name="AS_UNIQUEID" val="1133"/>
  <p:tag name="KSO_WM_BEAUTIFY_FLAG" val=""/>
</p:tagLst>
</file>

<file path=ppt/tags/tag163.xml><?xml version="1.0" encoding="utf-8"?>
<p:tagLst xmlns:p="http://schemas.openxmlformats.org/presentationml/2006/main">
  <p:tag name="AS_UNIQUEID" val="1134"/>
</p:tagLst>
</file>

<file path=ppt/tags/tag164.xml><?xml version="1.0" encoding="utf-8"?>
<p:tagLst xmlns:p="http://schemas.openxmlformats.org/presentationml/2006/main">
  <p:tag name="AS_UNIQUEID" val="1135"/>
  <p:tag name="KSO_WM_BEAUTIFY_FLAG" val=""/>
</p:tagLst>
</file>

<file path=ppt/tags/tag165.xml><?xml version="1.0" encoding="utf-8"?>
<p:tagLst xmlns:p="http://schemas.openxmlformats.org/presentationml/2006/main">
  <p:tag name="AS_UNIQUEID" val="1136"/>
  <p:tag name="KSO_WM_BEAUTIFY_FLAG" val=""/>
</p:tagLst>
</file>

<file path=ppt/tags/tag166.xml><?xml version="1.0" encoding="utf-8"?>
<p:tagLst xmlns:p="http://schemas.openxmlformats.org/presentationml/2006/main">
  <p:tag name="AS_UNIQUEID" val="1137"/>
  <p:tag name="KSO_WM_BEAUTIFY_FLAG" val=""/>
</p:tagLst>
</file>

<file path=ppt/tags/tag167.xml><?xml version="1.0" encoding="utf-8"?>
<p:tagLst xmlns:p="http://schemas.openxmlformats.org/presentationml/2006/main">
  <p:tag name="AS_UNIQUEID" val="113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8.xml><?xml version="1.0" encoding="utf-8"?>
<p:tagLst xmlns:p="http://schemas.openxmlformats.org/presentationml/2006/main">
  <p:tag name="AS_UNIQUEID" val="113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9.xml><?xml version="1.0" encoding="utf-8"?>
<p:tagLst xmlns:p="http://schemas.openxmlformats.org/presentationml/2006/main">
  <p:tag name="AS_UNIQUEID" val="1140"/>
  <p:tag name="KSO_WM_BEAUTIFY_FLAG" val=""/>
</p:tagLst>
</file>

<file path=ppt/tags/tag17.xml><?xml version="1.0" encoding="utf-8"?>
<p:tagLst xmlns:p="http://schemas.openxmlformats.org/presentationml/2006/main">
  <p:tag name="AS_UNIQUEID" val="1017"/>
</p:tagLst>
</file>

<file path=ppt/tags/tag170.xml><?xml version="1.0" encoding="utf-8"?>
<p:tagLst xmlns:p="http://schemas.openxmlformats.org/presentationml/2006/main">
  <p:tag name="AS_UNIQUEID" val="1141"/>
  <p:tag name="KSO_WM_BEAUTIFY_FLAG" val=""/>
</p:tagLst>
</file>

<file path=ppt/tags/tag171.xml><?xml version="1.0" encoding="utf-8"?>
<p:tagLst xmlns:p="http://schemas.openxmlformats.org/presentationml/2006/main">
  <p:tag name="AS_UNIQUEID" val="1142"/>
  <p:tag name="KSO_WM_MEDIACOVER_FLAG" val="1"/>
  <p:tag name="KSO_WM_UNIT_MEDIACOVER_BTN_STATE" val="1"/>
  <p:tag name="KSO_WM_UNIT_MEDIACOVER_BTNRECT" val="0*0*0*0"/>
</p:tagLst>
</file>

<file path=ppt/tags/tag172.xml><?xml version="1.0" encoding="utf-8"?>
<p:tagLst xmlns:p="http://schemas.openxmlformats.org/presentationml/2006/main">
  <p:tag name="AS_UNIQUEID" val="114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3.xml><?xml version="1.0" encoding="utf-8"?>
<p:tagLst xmlns:p="http://schemas.openxmlformats.org/presentationml/2006/main">
  <p:tag name="AS_UNIQUEID" val="1144"/>
</p:tagLst>
</file>

<file path=ppt/tags/tag174.xml><?xml version="1.0" encoding="utf-8"?>
<p:tagLst xmlns:p="http://schemas.openxmlformats.org/presentationml/2006/main">
  <p:tag name="AS_UNIQUEID" val="1145"/>
  <p:tag name="KSO_WM_BEAUTIFY_FLAG" val=""/>
</p:tagLst>
</file>

<file path=ppt/tags/tag175.xml><?xml version="1.0" encoding="utf-8"?>
<p:tagLst xmlns:p="http://schemas.openxmlformats.org/presentationml/2006/main">
  <p:tag name="AS_UNIQUEID" val="1146"/>
</p:tagLst>
</file>

<file path=ppt/tags/tag176.xml><?xml version="1.0" encoding="utf-8"?>
<p:tagLst xmlns:p="http://schemas.openxmlformats.org/presentationml/2006/main">
  <p:tag name="AS_UNIQUEID" val="1147"/>
  <p:tag name="KSO_WM_BEAUTIFY_FLAG" val=""/>
</p:tagLst>
</file>

<file path=ppt/tags/tag177.xml><?xml version="1.0" encoding="utf-8"?>
<p:tagLst xmlns:p="http://schemas.openxmlformats.org/presentationml/2006/main">
  <p:tag name="AS_UNIQUEID" val="1148"/>
  <p:tag name="KSO_WM_BEAUTIFY_FLAG" val=""/>
</p:tagLst>
</file>

<file path=ppt/tags/tag178.xml><?xml version="1.0" encoding="utf-8"?>
<p:tagLst xmlns:p="http://schemas.openxmlformats.org/presentationml/2006/main">
  <p:tag name="AS_UNIQUEID" val="1149"/>
  <p:tag name="KSO_WM_BEAUTIFY_FLAG" val=""/>
</p:tagLst>
</file>

<file path=ppt/tags/tag179.xml><?xml version="1.0" encoding="utf-8"?>
<p:tagLst xmlns:p="http://schemas.openxmlformats.org/presentationml/2006/main">
  <p:tag name="AS_UNIQUEID" val="115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.xml><?xml version="1.0" encoding="utf-8"?>
<p:tagLst xmlns:p="http://schemas.openxmlformats.org/presentationml/2006/main">
  <p:tag name="AS_UNIQUEID" val="1018"/>
</p:tagLst>
</file>

<file path=ppt/tags/tag180.xml><?xml version="1.0" encoding="utf-8"?>
<p:tagLst xmlns:p="http://schemas.openxmlformats.org/presentationml/2006/main">
  <p:tag name="AS_UNIQUEID" val="115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1.xml><?xml version="1.0" encoding="utf-8"?>
<p:tagLst xmlns:p="http://schemas.openxmlformats.org/presentationml/2006/main">
  <p:tag name="AS_UNIQUEID" val="115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2.xml><?xml version="1.0" encoding="utf-8"?>
<p:tagLst xmlns:p="http://schemas.openxmlformats.org/presentationml/2006/main">
  <p:tag name="AS_UNIQUEID" val="115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3.xml><?xml version="1.0" encoding="utf-8"?>
<p:tagLst xmlns:p="http://schemas.openxmlformats.org/presentationml/2006/main">
  <p:tag name="AS_UNIQUEID" val="1154"/>
  <p:tag name="KSO_WM_BEAUTIFY_FLAG" val=""/>
</p:tagLst>
</file>

<file path=ppt/tags/tag184.xml><?xml version="1.0" encoding="utf-8"?>
<p:tagLst xmlns:p="http://schemas.openxmlformats.org/presentationml/2006/main">
  <p:tag name="AS_UNIQUEID" val="1155"/>
  <p:tag name="KSO_WM_BEAUTIFY_FLAG" val=""/>
</p:tagLst>
</file>

<file path=ppt/tags/tag185.xml><?xml version="1.0" encoding="utf-8"?>
<p:tagLst xmlns:p="http://schemas.openxmlformats.org/presentationml/2006/main">
  <p:tag name="AS_UNIQUEID" val="115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6.xml><?xml version="1.0" encoding="utf-8"?>
<p:tagLst xmlns:p="http://schemas.openxmlformats.org/presentationml/2006/main">
  <p:tag name="AS_UNIQUEID" val="1157"/>
</p:tagLst>
</file>

<file path=ppt/tags/tag187.xml><?xml version="1.0" encoding="utf-8"?>
<p:tagLst xmlns:p="http://schemas.openxmlformats.org/presentationml/2006/main">
  <p:tag name="AS_UNIQUEID" val="1158"/>
  <p:tag name="KSO_WM_BEAUTIFY_FLAG" val=""/>
</p:tagLst>
</file>

<file path=ppt/tags/tag188.xml><?xml version="1.0" encoding="utf-8"?>
<p:tagLst xmlns:p="http://schemas.openxmlformats.org/presentationml/2006/main">
  <p:tag name="AS_UNIQUEID" val="1159"/>
</p:tagLst>
</file>

<file path=ppt/tags/tag189.xml><?xml version="1.0" encoding="utf-8"?>
<p:tagLst xmlns:p="http://schemas.openxmlformats.org/presentationml/2006/main">
  <p:tag name="AS_UNIQUEID" val="1160"/>
  <p:tag name="KSO_WM_BEAUTIFY_FLAG" val=""/>
</p:tagLst>
</file>

<file path=ppt/tags/tag19.xml><?xml version="1.0" encoding="utf-8"?>
<p:tagLst xmlns:p="http://schemas.openxmlformats.org/presentationml/2006/main">
  <p:tag name="AS_UNIQUEID" val="1019"/>
</p:tagLst>
</file>

<file path=ppt/tags/tag190.xml><?xml version="1.0" encoding="utf-8"?>
<p:tagLst xmlns:p="http://schemas.openxmlformats.org/presentationml/2006/main">
  <p:tag name="AS_UNIQUEID" val="1161"/>
  <p:tag name="KSO_WM_BEAUTIFY_FLAG" val=""/>
</p:tagLst>
</file>

<file path=ppt/tags/tag191.xml><?xml version="1.0" encoding="utf-8"?>
<p:tagLst xmlns:p="http://schemas.openxmlformats.org/presentationml/2006/main">
  <p:tag name="AS_UNIQUEID" val="1162"/>
  <p:tag name="KSO_WM_BEAUTIFY_FLAG" val=""/>
</p:tagLst>
</file>

<file path=ppt/tags/tag192.xml><?xml version="1.0" encoding="utf-8"?>
<p:tagLst xmlns:p="http://schemas.openxmlformats.org/presentationml/2006/main">
  <p:tag name="AS_UNIQUEID" val="116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3.xml><?xml version="1.0" encoding="utf-8"?>
<p:tagLst xmlns:p="http://schemas.openxmlformats.org/presentationml/2006/main">
  <p:tag name="AS_UNIQUEID" val="1164"/>
</p:tagLst>
</file>

<file path=ppt/tags/tag194.xml><?xml version="1.0" encoding="utf-8"?>
<p:tagLst xmlns:p="http://schemas.openxmlformats.org/presentationml/2006/main">
  <p:tag name="AS_UNIQUEID" val="1165"/>
</p:tagLst>
</file>

<file path=ppt/tags/tag195.xml><?xml version="1.0" encoding="utf-8"?>
<p:tagLst xmlns:p="http://schemas.openxmlformats.org/presentationml/2006/main">
  <p:tag name="AS_UNIQUEID" val="116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6.xml><?xml version="1.0" encoding="utf-8"?>
<p:tagLst xmlns:p="http://schemas.openxmlformats.org/presentationml/2006/main">
  <p:tag name="AS_UNIQUEID" val="37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97.xml><?xml version="1.0" encoding="utf-8"?>
<p:tagLst xmlns:p="http://schemas.openxmlformats.org/presentationml/2006/main">
  <p:tag name="AS_UNIQUEID" val="374"/>
  <p:tag name="KSO_WM_BEAUTIFY_FLAG" val=""/>
</p:tagLst>
</file>

<file path=ppt/tags/tag198.xml><?xml version="1.0" encoding="utf-8"?>
<p:tagLst xmlns:p="http://schemas.openxmlformats.org/presentationml/2006/main">
  <p:tag name="AS_UNIQUEID" val="381"/>
  <p:tag name="KSO_WM_BEAUTIFY_FLAG" val=""/>
</p:tagLst>
</file>

<file path=ppt/tags/tag199.xml><?xml version="1.0" encoding="utf-8"?>
<p:tagLst xmlns:p="http://schemas.openxmlformats.org/presentationml/2006/main">
  <p:tag name="AS_UNIQUEID" val="38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.xml><?xml version="1.0" encoding="utf-8"?>
<p:tagLst xmlns:p="http://schemas.openxmlformats.org/presentationml/2006/main">
  <p:tag name="AS_UNIQUEID" val="1002"/>
</p:tagLst>
</file>

<file path=ppt/tags/tag20.xml><?xml version="1.0" encoding="utf-8"?>
<p:tagLst xmlns:p="http://schemas.openxmlformats.org/presentationml/2006/main">
  <p:tag name="AS_UNIQUEID" val="1020"/>
</p:tagLst>
</file>

<file path=ppt/tags/tag200.xml><?xml version="1.0" encoding="utf-8"?>
<p:tagLst xmlns:p="http://schemas.openxmlformats.org/presentationml/2006/main">
  <p:tag name="AS_UNIQUEID" val="724"/>
  <p:tag name="KSO_WM_BEAUTIFY_FLAG" val=""/>
</p:tagLst>
</file>

<file path=ppt/tags/tag201.xml><?xml version="1.0" encoding="utf-8"?>
<p:tagLst xmlns:p="http://schemas.openxmlformats.org/presentationml/2006/main">
  <p:tag name="AS_UNIQUEID" val="726"/>
  <p:tag name="KSO_WM_BEAUTIFY_FLAG" val=""/>
</p:tagLst>
</file>

<file path=ppt/tags/tag202.xml><?xml version="1.0" encoding="utf-8"?>
<p:tagLst xmlns:p="http://schemas.openxmlformats.org/presentationml/2006/main">
  <p:tag name="AS_UNIQUEID" val="727"/>
  <p:tag name="KSO_WM_BEAUTIFY_FLAG" val=""/>
</p:tagLst>
</file>

<file path=ppt/tags/tag203.xml><?xml version="1.0" encoding="utf-8"?>
<p:tagLst xmlns:p="http://schemas.openxmlformats.org/presentationml/2006/main">
  <p:tag name="AS_UNIQUEID" val="729"/>
  <p:tag name="KSO_WM_BEAUTIFY_FLAG" val=""/>
</p:tagLst>
</file>

<file path=ppt/tags/tag204.xml><?xml version="1.0" encoding="utf-8"?>
<p:tagLst xmlns:p="http://schemas.openxmlformats.org/presentationml/2006/main">
  <p:tag name="AS_UNIQUEID" val="730"/>
  <p:tag name="KSO_WM_BEAUTIFY_FLAG" val=""/>
</p:tagLst>
</file>

<file path=ppt/tags/tag205.xml><?xml version="1.0" encoding="utf-8"?>
<p:tagLst xmlns:p="http://schemas.openxmlformats.org/presentationml/2006/main">
  <p:tag name="AS_UNIQUEID" val="731"/>
  <p:tag name="KSO_WM_BEAUTIFY_FLAG" val=""/>
</p:tagLst>
</file>

<file path=ppt/tags/tag206.xml><?xml version="1.0" encoding="utf-8"?>
<p:tagLst xmlns:p="http://schemas.openxmlformats.org/presentationml/2006/main">
  <p:tag name="AS_UNIQUEID" val="734"/>
  <p:tag name="KSO_WM_BEAUTIFY_FLAG" val=""/>
</p:tagLst>
</file>

<file path=ppt/tags/tag207.xml><?xml version="1.0" encoding="utf-8"?>
<p:tagLst xmlns:p="http://schemas.openxmlformats.org/presentationml/2006/main">
  <p:tag name="AS_UNIQUEID" val="735"/>
  <p:tag name="KSO_WM_BEAUTIFY_FLAG" val=""/>
</p:tagLst>
</file>

<file path=ppt/tags/tag208.xml><?xml version="1.0" encoding="utf-8"?>
<p:tagLst xmlns:p="http://schemas.openxmlformats.org/presentationml/2006/main">
  <p:tag name="AS_UNIQUEID" val="736"/>
  <p:tag name="KSO_WM_BEAUTIFY_FLAG" val=""/>
</p:tagLst>
</file>

<file path=ppt/tags/tag209.xml><?xml version="1.0" encoding="utf-8"?>
<p:tagLst xmlns:p="http://schemas.openxmlformats.org/presentationml/2006/main">
  <p:tag name="AS_UNIQUEID" val="737"/>
  <p:tag name="KSO_WM_BEAUTIFY_FLAG" val=""/>
</p:tagLst>
</file>

<file path=ppt/tags/tag21.xml><?xml version="1.0" encoding="utf-8"?>
<p:tagLst xmlns:p="http://schemas.openxmlformats.org/presentationml/2006/main">
  <p:tag name="AS_UNIQUEID" val="1021"/>
</p:tagLst>
</file>

<file path=ppt/tags/tag210.xml><?xml version="1.0" encoding="utf-8"?>
<p:tagLst xmlns:p="http://schemas.openxmlformats.org/presentationml/2006/main">
  <p:tag name="AS_UNIQUEID" val="738"/>
  <p:tag name="KSO_WM_BEAUTIFY_FLAG" val=""/>
</p:tagLst>
</file>

<file path=ppt/tags/tag211.xml><?xml version="1.0" encoding="utf-8"?>
<p:tagLst xmlns:p="http://schemas.openxmlformats.org/presentationml/2006/main">
  <p:tag name="AS_UNIQUEID" val="739"/>
  <p:tag name="KSO_WM_BEAUTIFY_FLAG" val=""/>
</p:tagLst>
</file>

<file path=ppt/tags/tag212.xml><?xml version="1.0" encoding="utf-8"?>
<p:tagLst xmlns:p="http://schemas.openxmlformats.org/presentationml/2006/main">
  <p:tag name="AS_UNIQUEID" val="740"/>
  <p:tag name="KSO_WM_BEAUTIFY_FLAG" val=""/>
</p:tagLst>
</file>

<file path=ppt/tags/tag213.xml><?xml version="1.0" encoding="utf-8"?>
<p:tagLst xmlns:p="http://schemas.openxmlformats.org/presentationml/2006/main">
  <p:tag name="AS_UNIQUEID" val="37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14.xml><?xml version="1.0" encoding="utf-8"?>
<p:tagLst xmlns:p="http://schemas.openxmlformats.org/presentationml/2006/main">
  <p:tag name="AS_UNIQUEID" val="72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5.xml><?xml version="1.0" encoding="utf-8"?>
<p:tagLst xmlns:p="http://schemas.openxmlformats.org/presentationml/2006/main">
  <p:tag name="AS_UNIQUEID" val="174"/>
</p:tagLst>
</file>

<file path=ppt/tags/tag216.xml><?xml version="1.0" encoding="utf-8"?>
<p:tagLst xmlns:p="http://schemas.openxmlformats.org/presentationml/2006/main">
  <p:tag name="AS_UNIQUEID" val="175"/>
  <p:tag name="KSO_WM_BEAUTIFY_FLAG" val=""/>
</p:tagLst>
</file>

<file path=ppt/tags/tag217.xml><?xml version="1.0" encoding="utf-8"?>
<p:tagLst xmlns:p="http://schemas.openxmlformats.org/presentationml/2006/main">
  <p:tag name="AS_UNIQUEID" val="176"/>
  <p:tag name="KSO_WM_BEAUTIFY_FLAG" val=""/>
</p:tagLst>
</file>

<file path=ppt/tags/tag218.xml><?xml version="1.0" encoding="utf-8"?>
<p:tagLst xmlns:p="http://schemas.openxmlformats.org/presentationml/2006/main">
  <p:tag name="AS_UNIQUEID" val="1167"/>
</p:tagLst>
</file>

<file path=ppt/tags/tag219.xml><?xml version="1.0" encoding="utf-8"?>
<p:tagLst xmlns:p="http://schemas.openxmlformats.org/presentationml/2006/main">
  <p:tag name="AS_UNIQUEID" val="1168"/>
</p:tagLst>
</file>

<file path=ppt/tags/tag22.xml><?xml version="1.0" encoding="utf-8"?>
<p:tagLst xmlns:p="http://schemas.openxmlformats.org/presentationml/2006/main">
  <p:tag name="AS_UNIQUEID" val="1022"/>
</p:tagLst>
</file>

<file path=ppt/tags/tag220.xml><?xml version="1.0" encoding="utf-8"?>
<p:tagLst xmlns:p="http://schemas.openxmlformats.org/presentationml/2006/main">
  <p:tag name="AS_UNIQUEID" val="116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1.xml><?xml version="1.0" encoding="utf-8"?>
<p:tagLst xmlns:p="http://schemas.openxmlformats.org/presentationml/2006/main">
  <p:tag name="AS_UNIQUEID" val="37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22.xml><?xml version="1.0" encoding="utf-8"?>
<p:tagLst xmlns:p="http://schemas.openxmlformats.org/presentationml/2006/main">
  <p:tag name="AS_UNIQUEID" val="374"/>
  <p:tag name="KSO_WM_BEAUTIFY_FLAG" val=""/>
</p:tagLst>
</file>

<file path=ppt/tags/tag223.xml><?xml version="1.0" encoding="utf-8"?>
<p:tagLst xmlns:p="http://schemas.openxmlformats.org/presentationml/2006/main">
  <p:tag name="AS_UNIQUEID" val="381"/>
  <p:tag name="KSO_WM_BEAUTIFY_FLAG" val=""/>
</p:tagLst>
</file>

<file path=ppt/tags/tag224.xml><?xml version="1.0" encoding="utf-8"?>
<p:tagLst xmlns:p="http://schemas.openxmlformats.org/presentationml/2006/main">
  <p:tag name="AS_UNIQUEID" val="38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5.xml><?xml version="1.0" encoding="utf-8"?>
<p:tagLst xmlns:p="http://schemas.openxmlformats.org/presentationml/2006/main">
  <p:tag name="AS_UNIQUEID" val="724"/>
  <p:tag name="KSO_WM_BEAUTIFY_FLAG" val=""/>
</p:tagLst>
</file>

<file path=ppt/tags/tag226.xml><?xml version="1.0" encoding="utf-8"?>
<p:tagLst xmlns:p="http://schemas.openxmlformats.org/presentationml/2006/main">
  <p:tag name="AS_UNIQUEID" val="726"/>
  <p:tag name="KSO_WM_BEAUTIFY_FLAG" val=""/>
</p:tagLst>
</file>

<file path=ppt/tags/tag227.xml><?xml version="1.0" encoding="utf-8"?>
<p:tagLst xmlns:p="http://schemas.openxmlformats.org/presentationml/2006/main">
  <p:tag name="AS_UNIQUEID" val="727"/>
  <p:tag name="KSO_WM_BEAUTIFY_FLAG" val=""/>
</p:tagLst>
</file>

<file path=ppt/tags/tag228.xml><?xml version="1.0" encoding="utf-8"?>
<p:tagLst xmlns:p="http://schemas.openxmlformats.org/presentationml/2006/main">
  <p:tag name="AS_UNIQUEID" val="729"/>
  <p:tag name="KSO_WM_BEAUTIFY_FLAG" val=""/>
</p:tagLst>
</file>

<file path=ppt/tags/tag229.xml><?xml version="1.0" encoding="utf-8"?>
<p:tagLst xmlns:p="http://schemas.openxmlformats.org/presentationml/2006/main">
  <p:tag name="AS_UNIQUEID" val="730"/>
  <p:tag name="KSO_WM_BEAUTIFY_FLAG" val=""/>
</p:tagLst>
</file>

<file path=ppt/tags/tag23.xml><?xml version="1.0" encoding="utf-8"?>
<p:tagLst xmlns:p="http://schemas.openxmlformats.org/presentationml/2006/main">
  <p:tag name="AS_UNIQUEID" val="1023"/>
</p:tagLst>
</file>

<file path=ppt/tags/tag230.xml><?xml version="1.0" encoding="utf-8"?>
<p:tagLst xmlns:p="http://schemas.openxmlformats.org/presentationml/2006/main">
  <p:tag name="AS_UNIQUEID" val="731"/>
  <p:tag name="KSO_WM_BEAUTIFY_FLAG" val=""/>
</p:tagLst>
</file>

<file path=ppt/tags/tag231.xml><?xml version="1.0" encoding="utf-8"?>
<p:tagLst xmlns:p="http://schemas.openxmlformats.org/presentationml/2006/main">
  <p:tag name="AS_UNIQUEID" val="734"/>
  <p:tag name="KSO_WM_BEAUTIFY_FLAG" val=""/>
</p:tagLst>
</file>

<file path=ppt/tags/tag232.xml><?xml version="1.0" encoding="utf-8"?>
<p:tagLst xmlns:p="http://schemas.openxmlformats.org/presentationml/2006/main">
  <p:tag name="AS_UNIQUEID" val="735"/>
  <p:tag name="KSO_WM_BEAUTIFY_FLAG" val=""/>
</p:tagLst>
</file>

<file path=ppt/tags/tag233.xml><?xml version="1.0" encoding="utf-8"?>
<p:tagLst xmlns:p="http://schemas.openxmlformats.org/presentationml/2006/main">
  <p:tag name="AS_UNIQUEID" val="736"/>
  <p:tag name="KSO_WM_BEAUTIFY_FLAG" val=""/>
</p:tagLst>
</file>

<file path=ppt/tags/tag234.xml><?xml version="1.0" encoding="utf-8"?>
<p:tagLst xmlns:p="http://schemas.openxmlformats.org/presentationml/2006/main">
  <p:tag name="AS_UNIQUEID" val="737"/>
  <p:tag name="KSO_WM_BEAUTIFY_FLAG" val=""/>
</p:tagLst>
</file>

<file path=ppt/tags/tag235.xml><?xml version="1.0" encoding="utf-8"?>
<p:tagLst xmlns:p="http://schemas.openxmlformats.org/presentationml/2006/main">
  <p:tag name="AS_UNIQUEID" val="738"/>
  <p:tag name="KSO_WM_BEAUTIFY_FLAG" val=""/>
</p:tagLst>
</file>

<file path=ppt/tags/tag236.xml><?xml version="1.0" encoding="utf-8"?>
<p:tagLst xmlns:p="http://schemas.openxmlformats.org/presentationml/2006/main">
  <p:tag name="AS_UNIQUEID" val="739"/>
  <p:tag name="KSO_WM_BEAUTIFY_FLAG" val=""/>
</p:tagLst>
</file>

<file path=ppt/tags/tag237.xml><?xml version="1.0" encoding="utf-8"?>
<p:tagLst xmlns:p="http://schemas.openxmlformats.org/presentationml/2006/main">
  <p:tag name="AS_UNIQUEID" val="740"/>
  <p:tag name="KSO_WM_BEAUTIFY_FLAG" val=""/>
</p:tagLst>
</file>

<file path=ppt/tags/tag238.xml><?xml version="1.0" encoding="utf-8"?>
<p:tagLst xmlns:p="http://schemas.openxmlformats.org/presentationml/2006/main">
  <p:tag name="AS_UNIQUEID" val="37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9.xml><?xml version="1.0" encoding="utf-8"?>
<p:tagLst xmlns:p="http://schemas.openxmlformats.org/presentationml/2006/main">
  <p:tag name="AS_UNIQUEID" val="72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.xml><?xml version="1.0" encoding="utf-8"?>
<p:tagLst xmlns:p="http://schemas.openxmlformats.org/presentationml/2006/main">
  <p:tag name="AS_UNIQUEID" val="1024"/>
</p:tagLst>
</file>

<file path=ppt/tags/tag240.xml><?xml version="1.0" encoding="utf-8"?>
<p:tagLst xmlns:p="http://schemas.openxmlformats.org/presentationml/2006/main">
  <p:tag name="AS_UNIQUEID" val="174"/>
</p:tagLst>
</file>

<file path=ppt/tags/tag241.xml><?xml version="1.0" encoding="utf-8"?>
<p:tagLst xmlns:p="http://schemas.openxmlformats.org/presentationml/2006/main">
  <p:tag name="AS_UNIQUEID" val="175"/>
  <p:tag name="KSO_WM_BEAUTIFY_FLAG" val=""/>
</p:tagLst>
</file>

<file path=ppt/tags/tag242.xml><?xml version="1.0" encoding="utf-8"?>
<p:tagLst xmlns:p="http://schemas.openxmlformats.org/presentationml/2006/main">
  <p:tag name="AS_UNIQUEID" val="176"/>
  <p:tag name="KSO_WM_BEAUTIFY_FLAG" val=""/>
</p:tagLst>
</file>

<file path=ppt/tags/tag243.xml><?xml version="1.0" encoding="utf-8"?>
<p:tagLst xmlns:p="http://schemas.openxmlformats.org/presentationml/2006/main">
  <p:tag name="AS_UNIQUEID" val="117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4.xml><?xml version="1.0" encoding="utf-8"?>
<p:tagLst xmlns:p="http://schemas.openxmlformats.org/presentationml/2006/main">
  <p:tag name="AS_UNIQUEID" val="117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5.xml><?xml version="1.0" encoding="utf-8"?>
<p:tagLst xmlns:p="http://schemas.openxmlformats.org/presentationml/2006/main">
  <p:tag name="AS_UNIQUEID" val="117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6.xml><?xml version="1.0" encoding="utf-8"?>
<p:tagLst xmlns:p="http://schemas.openxmlformats.org/presentationml/2006/main">
  <p:tag name="AS_UNIQUEID" val="1173"/>
  <p:tag name="KSO_WM_BEAUTIFY_FLAG" val=""/>
</p:tagLst>
</file>

<file path=ppt/tags/tag247.xml><?xml version="1.0" encoding="utf-8"?>
<p:tagLst xmlns:p="http://schemas.openxmlformats.org/presentationml/2006/main">
  <p:tag name="AS_UNIQUEID" val="1174"/>
  <p:tag name="KSO_WM_BEAUTIFY_FLAG" val=""/>
</p:tagLst>
</file>

<file path=ppt/tags/tag248.xml><?xml version="1.0" encoding="utf-8"?>
<p:tagLst xmlns:p="http://schemas.openxmlformats.org/presentationml/2006/main">
  <p:tag name="AS_UNIQUEID" val="1175"/>
</p:tagLst>
</file>

<file path=ppt/tags/tag249.xml><?xml version="1.0" encoding="utf-8"?>
<p:tagLst xmlns:p="http://schemas.openxmlformats.org/presentationml/2006/main">
  <p:tag name="AS_UNIQUEID" val="1176"/>
  <p:tag name="KSO_WM_BEAUTIFY_FLAG" val=""/>
</p:tagLst>
</file>

<file path=ppt/tags/tag25.xml><?xml version="1.0" encoding="utf-8"?>
<p:tagLst xmlns:p="http://schemas.openxmlformats.org/presentationml/2006/main">
  <p:tag name="AS_UNIQUEID" val="1025"/>
</p:tagLst>
</file>

<file path=ppt/tags/tag250.xml><?xml version="1.0" encoding="utf-8"?>
<p:tagLst xmlns:p="http://schemas.openxmlformats.org/presentationml/2006/main">
  <p:tag name="AS_UNIQUEID" val="1177"/>
</p:tagLst>
</file>

<file path=ppt/tags/tag251.xml><?xml version="1.0" encoding="utf-8"?>
<p:tagLst xmlns:p="http://schemas.openxmlformats.org/presentationml/2006/main">
  <p:tag name="AS_UNIQUEID" val="1178"/>
  <p:tag name="KSO_WM_BEAUTIFY_FLAG" val=""/>
</p:tagLst>
</file>

<file path=ppt/tags/tag252.xml><?xml version="1.0" encoding="utf-8"?>
<p:tagLst xmlns:p="http://schemas.openxmlformats.org/presentationml/2006/main">
  <p:tag name="AS_UNIQUEID" val="1179"/>
  <p:tag name="KSO_WM_BEAUTIFY_FLAG" val=""/>
</p:tagLst>
</file>

<file path=ppt/tags/tag253.xml><?xml version="1.0" encoding="utf-8"?>
<p:tagLst xmlns:p="http://schemas.openxmlformats.org/presentationml/2006/main">
  <p:tag name="AS_UNIQUEID" val="1180"/>
  <p:tag name="KSO_WM_BEAUTIFY_FLAG" val=""/>
</p:tagLst>
</file>

<file path=ppt/tags/tag254.xml><?xml version="1.0" encoding="utf-8"?>
<p:tagLst xmlns:p="http://schemas.openxmlformats.org/presentationml/2006/main">
  <p:tag name="AS_UNIQUEID" val="118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5.xml><?xml version="1.0" encoding="utf-8"?>
<p:tagLst xmlns:p="http://schemas.openxmlformats.org/presentationml/2006/main">
  <p:tag name="AS_UNIQUEID" val="1182"/>
  <p:tag name="KSO_WM_BEAUTIFY_FLAG" val=""/>
</p:tagLst>
</file>

<file path=ppt/tags/tag256.xml><?xml version="1.0" encoding="utf-8"?>
<p:tagLst xmlns:p="http://schemas.openxmlformats.org/presentationml/2006/main">
  <p:tag name="AS_UNIQUEID" val="118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7.xml><?xml version="1.0" encoding="utf-8"?>
<p:tagLst xmlns:p="http://schemas.openxmlformats.org/presentationml/2006/main">
  <p:tag name="AS_UNIQUEID" val="118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8.xml><?xml version="1.0" encoding="utf-8"?>
<p:tagLst xmlns:p="http://schemas.openxmlformats.org/presentationml/2006/main">
  <p:tag name="AS_UNIQUEID" val="118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9.xml><?xml version="1.0" encoding="utf-8"?>
<p:tagLst xmlns:p="http://schemas.openxmlformats.org/presentationml/2006/main">
  <p:tag name="AS_UNIQUEID" val="1186"/>
  <p:tag name="KSO_WM_BEAUTIFY_FLAG" val=""/>
</p:tagLst>
</file>

<file path=ppt/tags/tag26.xml><?xml version="1.0" encoding="utf-8"?>
<p:tagLst xmlns:p="http://schemas.openxmlformats.org/presentationml/2006/main">
  <p:tag name="AS_UNIQUEID" val="1026"/>
</p:tagLst>
</file>

<file path=ppt/tags/tag260.xml><?xml version="1.0" encoding="utf-8"?>
<p:tagLst xmlns:p="http://schemas.openxmlformats.org/presentationml/2006/main">
  <p:tag name="AS_UNIQUEID" val="1187"/>
  <p:tag name="KSO_WM_BEAUTIFY_FLAG" val=""/>
</p:tagLst>
</file>

<file path=ppt/tags/tag261.xml><?xml version="1.0" encoding="utf-8"?>
<p:tagLst xmlns:p="http://schemas.openxmlformats.org/presentationml/2006/main">
  <p:tag name="AS_UNIQUEID" val="1188"/>
</p:tagLst>
</file>

<file path=ppt/tags/tag262.xml><?xml version="1.0" encoding="utf-8"?>
<p:tagLst xmlns:p="http://schemas.openxmlformats.org/presentationml/2006/main">
  <p:tag name="AS_UNIQUEID" val="1189"/>
  <p:tag name="KSO_WM_BEAUTIFY_FLAG" val=""/>
</p:tagLst>
</file>

<file path=ppt/tags/tag263.xml><?xml version="1.0" encoding="utf-8"?>
<p:tagLst xmlns:p="http://schemas.openxmlformats.org/presentationml/2006/main">
  <p:tag name="AS_UNIQUEID" val="1190"/>
</p:tagLst>
</file>

<file path=ppt/tags/tag264.xml><?xml version="1.0" encoding="utf-8"?>
<p:tagLst xmlns:p="http://schemas.openxmlformats.org/presentationml/2006/main">
  <p:tag name="AS_UNIQUEID" val="1191"/>
  <p:tag name="KSO_WM_BEAUTIFY_FLAG" val=""/>
</p:tagLst>
</file>

<file path=ppt/tags/tag265.xml><?xml version="1.0" encoding="utf-8"?>
<p:tagLst xmlns:p="http://schemas.openxmlformats.org/presentationml/2006/main">
  <p:tag name="AS_UNIQUEID" val="1192"/>
  <p:tag name="KSO_WM_BEAUTIFY_FLAG" val=""/>
</p:tagLst>
</file>

<file path=ppt/tags/tag266.xml><?xml version="1.0" encoding="utf-8"?>
<p:tagLst xmlns:p="http://schemas.openxmlformats.org/presentationml/2006/main">
  <p:tag name="AS_UNIQUEID" val="1193"/>
  <p:tag name="KSO_WM_BEAUTIFY_FLAG" val=""/>
</p:tagLst>
</file>

<file path=ppt/tags/tag267.xml><?xml version="1.0" encoding="utf-8"?>
<p:tagLst xmlns:p="http://schemas.openxmlformats.org/presentationml/2006/main">
  <p:tag name="AS_UNIQUEID" val="119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8.xml><?xml version="1.0" encoding="utf-8"?>
<p:tagLst xmlns:p="http://schemas.openxmlformats.org/presentationml/2006/main">
  <p:tag name="AS_UNIQUEID" val="119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9.xml><?xml version="1.0" encoding="utf-8"?>
<p:tagLst xmlns:p="http://schemas.openxmlformats.org/presentationml/2006/main">
  <p:tag name="AS_UNIQUEID" val="119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7.xml><?xml version="1.0" encoding="utf-8"?>
<p:tagLst xmlns:p="http://schemas.openxmlformats.org/presentationml/2006/main">
  <p:tag name="AS_UNIQUEID" val="1027"/>
</p:tagLst>
</file>

<file path=ppt/tags/tag270.xml><?xml version="1.0" encoding="utf-8"?>
<p:tagLst xmlns:p="http://schemas.openxmlformats.org/presentationml/2006/main">
  <p:tag name="AS_UNIQUEID" val="119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71.xml><?xml version="1.0" encoding="utf-8"?>
<p:tagLst xmlns:p="http://schemas.openxmlformats.org/presentationml/2006/main">
  <p:tag name="AS_UNIQUEID" val="1198"/>
  <p:tag name="KSO_WM_BEAUTIFY_FLAG" val=""/>
</p:tagLst>
</file>

<file path=ppt/tags/tag272.xml><?xml version="1.0" encoding="utf-8"?>
<p:tagLst xmlns:p="http://schemas.openxmlformats.org/presentationml/2006/main">
  <p:tag name="AS_UNIQUEID" val="1199"/>
  <p:tag name="KSO_WM_BEAUTIFY_FLAG" val=""/>
</p:tagLst>
</file>

<file path=ppt/tags/tag273.xml><?xml version="1.0" encoding="utf-8"?>
<p:tagLst xmlns:p="http://schemas.openxmlformats.org/presentationml/2006/main">
  <p:tag name="AS_UNIQUEID" val="1200"/>
</p:tagLst>
</file>

<file path=ppt/tags/tag274.xml><?xml version="1.0" encoding="utf-8"?>
<p:tagLst xmlns:p="http://schemas.openxmlformats.org/presentationml/2006/main">
  <p:tag name="AS_UNIQUEID" val="1201"/>
</p:tagLst>
</file>

<file path=ppt/tags/tag275.xml><?xml version="1.0" encoding="utf-8"?>
<p:tagLst xmlns:p="http://schemas.openxmlformats.org/presentationml/2006/main">
  <p:tag name="AS_UNIQUEID" val="975"/>
  <p:tag name="KSO_WM_BEAUTIFY_FLAG" val=""/>
</p:tagLst>
</file>

<file path=ppt/tags/tag276.xml><?xml version="1.0" encoding="utf-8"?>
<p:tagLst xmlns:p="http://schemas.openxmlformats.org/presentationml/2006/main">
  <p:tag name="AS_UNIQUEID" val="1202"/>
  <p:tag name="KSO_WM_BEAUTIFY_FLAG" val=""/>
</p:tagLst>
</file>

<file path=ppt/tags/tag277.xml><?xml version="1.0" encoding="utf-8"?>
<p:tagLst xmlns:p="http://schemas.openxmlformats.org/presentationml/2006/main">
  <p:tag name="AS_UNIQUEID" val="1203"/>
</p:tagLst>
</file>

<file path=ppt/tags/tag278.xml><?xml version="1.0" encoding="utf-8"?>
<p:tagLst xmlns:p="http://schemas.openxmlformats.org/presentationml/2006/main">
  <p:tag name="AS_UNIQUEID" val="1204"/>
  <p:tag name="KSO_WM_BEAUTIFY_FLAG" val=""/>
</p:tagLst>
</file>

<file path=ppt/tags/tag279.xml><?xml version="1.0" encoding="utf-8"?>
<p:tagLst xmlns:p="http://schemas.openxmlformats.org/presentationml/2006/main">
  <p:tag name="AS_UNIQUEID" val="1205"/>
  <p:tag name="KSO_WM_BEAUTIFY_FLAG" val=""/>
</p:tagLst>
</file>

<file path=ppt/tags/tag28.xml><?xml version="1.0" encoding="utf-8"?>
<p:tagLst xmlns:p="http://schemas.openxmlformats.org/presentationml/2006/main">
  <p:tag name="AS_UNIQUEID" val="1028"/>
</p:tagLst>
</file>

<file path=ppt/tags/tag280.xml><?xml version="1.0" encoding="utf-8"?>
<p:tagLst xmlns:p="http://schemas.openxmlformats.org/presentationml/2006/main">
  <p:tag name="AS_UNIQUEID" val="1206"/>
  <p:tag name="KSO_WM_BEAUTIFY_FLAG" val=""/>
</p:tagLst>
</file>

<file path=ppt/tags/tag281.xml><?xml version="1.0" encoding="utf-8"?>
<p:tagLst xmlns:p="http://schemas.openxmlformats.org/presentationml/2006/main">
  <p:tag name="AS_UNIQUEID" val="745"/>
  <p:tag name="KSO_WM_BEAUTIFY_FLAG" val=""/>
</p:tagLst>
</file>

<file path=ppt/tags/tag282.xml><?xml version="1.0" encoding="utf-8"?>
<p:tagLst xmlns:p="http://schemas.openxmlformats.org/presentationml/2006/main">
  <p:tag name="AS_UNIQUEID" val="1207"/>
</p:tagLst>
</file>

<file path=ppt/tags/tag283.xml><?xml version="1.0" encoding="utf-8"?>
<p:tagLst xmlns:p="http://schemas.openxmlformats.org/presentationml/2006/main">
  <p:tag name="AS_UNIQUEID" val="91"/>
</p:tagLst>
</file>

<file path=ppt/tags/tag284.xml><?xml version="1.0" encoding="utf-8"?>
<p:tagLst xmlns:p="http://schemas.openxmlformats.org/presentationml/2006/main">
  <p:tag name="AS_UNIQUEID" val="92"/>
  <p:tag name="KSO_WM_BEAUTIFY_FLAG" val=""/>
</p:tagLst>
</file>

<file path=ppt/tags/tag285.xml><?xml version="1.0" encoding="utf-8"?>
<p:tagLst xmlns:p="http://schemas.openxmlformats.org/presentationml/2006/main">
  <p:tag name="AS_UNIQUEID" val="93"/>
  <p:tag name="KSO_WM_BEAUTIFY_FLAG" val=""/>
</p:tagLst>
</file>

<file path=ppt/tags/tag286.xml><?xml version="1.0" encoding="utf-8"?>
<p:tagLst xmlns:p="http://schemas.openxmlformats.org/presentationml/2006/main">
  <p:tag name="AS_UNIQUEID" val="120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7.xml><?xml version="1.0" encoding="utf-8"?>
<p:tagLst xmlns:p="http://schemas.openxmlformats.org/presentationml/2006/main">
  <p:tag name="AS_UNIQUEID" val="120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8.xml><?xml version="1.0" encoding="utf-8"?>
<p:tagLst xmlns:p="http://schemas.openxmlformats.org/presentationml/2006/main">
  <p:tag name="AS_UNIQUEID" val="1210"/>
  <p:tag name="KSO_WM_BEAUTIFY_FLAG" val=""/>
</p:tagLst>
</file>

<file path=ppt/tags/tag289.xml><?xml version="1.0" encoding="utf-8"?>
<p:tagLst xmlns:p="http://schemas.openxmlformats.org/presentationml/2006/main">
  <p:tag name="AS_UNIQUEID" val="1211"/>
  <p:tag name="KSO_WM_BEAUTIFY_FLAG" val=""/>
</p:tagLst>
</file>

<file path=ppt/tags/tag29.xml><?xml version="1.0" encoding="utf-8"?>
<p:tagLst xmlns:p="http://schemas.openxmlformats.org/presentationml/2006/main">
  <p:tag name="AS_UNIQUEID" val="1029"/>
</p:tagLst>
</file>

<file path=ppt/tags/tag290.xml><?xml version="1.0" encoding="utf-8"?>
<p:tagLst xmlns:p="http://schemas.openxmlformats.org/presentationml/2006/main">
  <p:tag name="AS_UNIQUEID" val="121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1.xml><?xml version="1.0" encoding="utf-8"?>
<p:tagLst xmlns:p="http://schemas.openxmlformats.org/presentationml/2006/main">
  <p:tag name="AS_UNIQUEID" val="1213"/>
</p:tagLst>
</file>

<file path=ppt/tags/tag292.xml><?xml version="1.0" encoding="utf-8"?>
<p:tagLst xmlns:p="http://schemas.openxmlformats.org/presentationml/2006/main">
  <p:tag name="AS_UNIQUEID" val="1214"/>
</p:tagLst>
</file>

<file path=ppt/tags/tag293.xml><?xml version="1.0" encoding="utf-8"?>
<p:tagLst xmlns:p="http://schemas.openxmlformats.org/presentationml/2006/main">
  <p:tag name="AS_UNIQUEID" val="1215"/>
  <p:tag name="KSO_WM_BEAUTIFY_FLAG" val=""/>
</p:tagLst>
</file>

<file path=ppt/tags/tag294.xml><?xml version="1.0" encoding="utf-8"?>
<p:tagLst xmlns:p="http://schemas.openxmlformats.org/presentationml/2006/main">
  <p:tag name="AS_UNIQUEID" val="1216"/>
</p:tagLst>
</file>

<file path=ppt/tags/tag295.xml><?xml version="1.0" encoding="utf-8"?>
<p:tagLst xmlns:p="http://schemas.openxmlformats.org/presentationml/2006/main">
  <p:tag name="AS_UNIQUEID" val="1217"/>
</p:tagLst>
</file>

<file path=ppt/tags/tag296.xml><?xml version="1.0" encoding="utf-8"?>
<p:tagLst xmlns:p="http://schemas.openxmlformats.org/presentationml/2006/main">
  <p:tag name="AS_UNIQUEID" val="1218"/>
  <p:tag name="KSO_WM_BEAUTIFY_FLAG" val=""/>
</p:tagLst>
</file>

<file path=ppt/tags/tag297.xml><?xml version="1.0" encoding="utf-8"?>
<p:tagLst xmlns:p="http://schemas.openxmlformats.org/presentationml/2006/main">
  <p:tag name="AS_UNIQUEID" val="1219"/>
</p:tagLst>
</file>

<file path=ppt/tags/tag298.xml><?xml version="1.0" encoding="utf-8"?>
<p:tagLst xmlns:p="http://schemas.openxmlformats.org/presentationml/2006/main">
  <p:tag name="AS_UNIQUEID" val="1220"/>
  <p:tag name="KSO_WM_BEAUTIFY_FLAG" val=""/>
</p:tagLst>
</file>

<file path=ppt/tags/tag299.xml><?xml version="1.0" encoding="utf-8"?>
<p:tagLst xmlns:p="http://schemas.openxmlformats.org/presentationml/2006/main">
  <p:tag name="AS_UNIQUEID" val="1221"/>
  <p:tag name="KSO_WM_BEAUTIFY_FLAG" val=""/>
</p:tagLst>
</file>

<file path=ppt/tags/tag3.xml><?xml version="1.0" encoding="utf-8"?>
<p:tagLst xmlns:p="http://schemas.openxmlformats.org/presentationml/2006/main">
  <p:tag name="AS_UNIQUEID" val="1003"/>
</p:tagLst>
</file>

<file path=ppt/tags/tag30.xml><?xml version="1.0" encoding="utf-8"?>
<p:tagLst xmlns:p="http://schemas.openxmlformats.org/presentationml/2006/main">
  <p:tag name="AS_UNIQUEID" val="1030"/>
</p:tagLst>
</file>

<file path=ppt/tags/tag300.xml><?xml version="1.0" encoding="utf-8"?>
<p:tagLst xmlns:p="http://schemas.openxmlformats.org/presentationml/2006/main">
  <p:tag name="AS_UNIQUEID" val="1222"/>
  <p:tag name="KSO_WM_BEAUTIFY_FLAG" val=""/>
</p:tagLst>
</file>

<file path=ppt/tags/tag301.xml><?xml version="1.0" encoding="utf-8"?>
<p:tagLst xmlns:p="http://schemas.openxmlformats.org/presentationml/2006/main">
  <p:tag name="AS_UNIQUEID" val="122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2.xml><?xml version="1.0" encoding="utf-8"?>
<p:tagLst xmlns:p="http://schemas.openxmlformats.org/presentationml/2006/main">
  <p:tag name="AS_UNIQUEID" val="122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3.xml><?xml version="1.0" encoding="utf-8"?>
<p:tagLst xmlns:p="http://schemas.openxmlformats.org/presentationml/2006/main">
  <p:tag name="AS_UNIQUEID" val="122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4.xml><?xml version="1.0" encoding="utf-8"?>
<p:tagLst xmlns:p="http://schemas.openxmlformats.org/presentationml/2006/main">
  <p:tag name="AS_UNIQUEID" val="1226"/>
  <p:tag name="KSO_WM_BEAUTIFY_FLAG" val=""/>
</p:tagLst>
</file>

<file path=ppt/tags/tag305.xml><?xml version="1.0" encoding="utf-8"?>
<p:tagLst xmlns:p="http://schemas.openxmlformats.org/presentationml/2006/main">
  <p:tag name="AS_UNIQUEID" val="1227"/>
  <p:tag name="KSO_WM_BEAUTIFY_FLAG" val=""/>
</p:tagLst>
</file>

<file path=ppt/tags/tag306.xml><?xml version="1.0" encoding="utf-8"?>
<p:tagLst xmlns:p="http://schemas.openxmlformats.org/presentationml/2006/main">
  <p:tag name="AS_UNIQUEID" val="122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  <p:tag name="KSO_WM_UNIT_TABLE_BEAUTIFY" val="smartTable{8a52b5e9-f55f-44da-bba4-c815e69d938e}"/>
  <p:tag name="TABLE_ENDDRAG_ORIGIN_RECT" val="691*299"/>
  <p:tag name="TABLE_ENDDRAG_RECT" val="134*169*691*299"/>
</p:tagLst>
</file>

<file path=ppt/tags/tag307.xml><?xml version="1.0" encoding="utf-8"?>
<p:tagLst xmlns:p="http://schemas.openxmlformats.org/presentationml/2006/main">
  <p:tag name="AS_UNIQUEID" val="122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8.xml><?xml version="1.0" encoding="utf-8"?>
<p:tagLst xmlns:p="http://schemas.openxmlformats.org/presentationml/2006/main">
  <p:tag name="AS_UNIQUEID" val="1230"/>
  <p:tag name="KSO_WM_BEAUTIFY_FLAG" val=""/>
</p:tagLst>
</file>

<file path=ppt/tags/tag309.xml><?xml version="1.0" encoding="utf-8"?>
<p:tagLst xmlns:p="http://schemas.openxmlformats.org/presentationml/2006/main">
  <p:tag name="AS_UNIQUEID" val="1231"/>
  <p:tag name="KSO_WM_BEAUTIFY_FLAG" val=""/>
</p:tagLst>
</file>

<file path=ppt/tags/tag31.xml><?xml version="1.0" encoding="utf-8"?>
<p:tagLst xmlns:p="http://schemas.openxmlformats.org/presentationml/2006/main">
  <p:tag name="AS_UNIQUEID" val="1031"/>
</p:tagLst>
</file>

<file path=ppt/tags/tag310.xml><?xml version="1.0" encoding="utf-8"?>
<p:tagLst xmlns:p="http://schemas.openxmlformats.org/presentationml/2006/main">
  <p:tag name="AS_UNIQUEID" val="1232"/>
</p:tagLst>
</file>

<file path=ppt/tags/tag311.xml><?xml version="1.0" encoding="utf-8"?>
<p:tagLst xmlns:p="http://schemas.openxmlformats.org/presentationml/2006/main">
  <p:tag name="AS_UNIQUEID" val="1233"/>
  <p:tag name="KSO_WM_BEAUTIFY_FLAG" val=""/>
</p:tagLst>
</file>

<file path=ppt/tags/tag312.xml><?xml version="1.0" encoding="utf-8"?>
<p:tagLst xmlns:p="http://schemas.openxmlformats.org/presentationml/2006/main">
  <p:tag name="AS_UNIQUEID" val="1234"/>
  <p:tag name="KSO_WM_BEAUTIFY_FLAG" val=""/>
</p:tagLst>
</file>

<file path=ppt/tags/tag313.xml><?xml version="1.0" encoding="utf-8"?>
<p:tagLst xmlns:p="http://schemas.openxmlformats.org/presentationml/2006/main">
  <p:tag name="AS_UNIQUEID" val="123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314.xml><?xml version="1.0" encoding="utf-8"?>
<p:tagLst xmlns:p="http://schemas.openxmlformats.org/presentationml/2006/main">
  <p:tag name="AS_UNIQUEID" val="1236"/>
  <p:tag name="KSO_WM_BEAUTIFY_FLAG" val=""/>
</p:tagLst>
</file>

<file path=ppt/tags/tag315.xml><?xml version="1.0" encoding="utf-8"?>
<p:tagLst xmlns:p="http://schemas.openxmlformats.org/presentationml/2006/main">
  <p:tag name="AS_UNIQUEID" val="1237"/>
  <p:tag name="KSO_WM_BEAUTIFY_FLAG" val=""/>
</p:tagLst>
</file>

<file path=ppt/tags/tag316.xml><?xml version="1.0" encoding="utf-8"?>
<p:tagLst xmlns:p="http://schemas.openxmlformats.org/presentationml/2006/main">
  <p:tag name="AS_UNIQUEID" val="123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317.xml><?xml version="1.0" encoding="utf-8"?>
<p:tagLst xmlns:p="http://schemas.openxmlformats.org/presentationml/2006/main">
  <p:tag name="AS_UNIQUEID" val="1239"/>
  <p:tag name="KSO_WM_BEAUTIFY_FLAG" val=""/>
</p:tagLst>
</file>

<file path=ppt/tags/tag318.xml><?xml version="1.0" encoding="utf-8"?>
<p:tagLst xmlns:p="http://schemas.openxmlformats.org/presentationml/2006/main">
  <p:tag name="AS_UNIQUEID" val="1240"/>
  <p:tag name="KSO_WM_BEAUTIFY_FLAG" val=""/>
</p:tagLst>
</file>

<file path=ppt/tags/tag319.xml><?xml version="1.0" encoding="utf-8"?>
<p:tagLst xmlns:p="http://schemas.openxmlformats.org/presentationml/2006/main">
  <p:tag name="AS_UNIQUEID" val="124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.xml><?xml version="1.0" encoding="utf-8"?>
<p:tagLst xmlns:p="http://schemas.openxmlformats.org/presentationml/2006/main">
  <p:tag name="AS_UNIQUEID" val="1032"/>
</p:tagLst>
</file>

<file path=ppt/tags/tag320.xml><?xml version="1.0" encoding="utf-8"?>
<p:tagLst xmlns:p="http://schemas.openxmlformats.org/presentationml/2006/main">
  <p:tag name="AS_UNIQUEID" val="1242"/>
  <p:tag name="KSO_WM_BEAUTIFY_FLAG" val=""/>
</p:tagLst>
</file>

<file path=ppt/tags/tag321.xml><?xml version="1.0" encoding="utf-8"?>
<p:tagLst xmlns:p="http://schemas.openxmlformats.org/presentationml/2006/main">
  <p:tag name="AS_UNIQUEID" val="1243"/>
  <p:tag name="KSO_WM_BEAUTIFY_FLAG" val=""/>
</p:tagLst>
</file>

<file path=ppt/tags/tag322.xml><?xml version="1.0" encoding="utf-8"?>
<p:tagLst xmlns:p="http://schemas.openxmlformats.org/presentationml/2006/main">
  <p:tag name="AS_UNIQUEID" val="1244"/>
</p:tagLst>
</file>

<file path=ppt/tags/tag323.xml><?xml version="1.0" encoding="utf-8"?>
<p:tagLst xmlns:p="http://schemas.openxmlformats.org/presentationml/2006/main">
  <p:tag name="AS_UNIQUEID" val="1245"/>
  <p:tag name="KSO_WM_BEAUTIFY_FLAG" val=""/>
</p:tagLst>
</file>

<file path=ppt/tags/tag324.xml><?xml version="1.0" encoding="utf-8"?>
<p:tagLst xmlns:p="http://schemas.openxmlformats.org/presentationml/2006/main">
  <p:tag name="AS_UNIQUEID" val="1246"/>
</p:tagLst>
</file>

<file path=ppt/tags/tag325.xml><?xml version="1.0" encoding="utf-8"?>
<p:tagLst xmlns:p="http://schemas.openxmlformats.org/presentationml/2006/main">
  <p:tag name="AS_UNIQUEID" val="1247"/>
  <p:tag name="KSO_WM_BEAUTIFY_FLAG" val=""/>
</p:tagLst>
</file>

<file path=ppt/tags/tag326.xml><?xml version="1.0" encoding="utf-8"?>
<p:tagLst xmlns:p="http://schemas.openxmlformats.org/presentationml/2006/main">
  <p:tag name="AS_UNIQUEID" val="1248"/>
  <p:tag name="KSO_WM_BEAUTIFY_FLAG" val=""/>
</p:tagLst>
</file>

<file path=ppt/tags/tag327.xml><?xml version="1.0" encoding="utf-8"?>
<p:tagLst xmlns:p="http://schemas.openxmlformats.org/presentationml/2006/main">
  <p:tag name="AS_UNIQUEID" val="1249"/>
  <p:tag name="KSO_WM_BEAUTIFY_FLAG" val=""/>
</p:tagLst>
</file>

<file path=ppt/tags/tag328.xml><?xml version="1.0" encoding="utf-8"?>
<p:tagLst xmlns:p="http://schemas.openxmlformats.org/presentationml/2006/main">
  <p:tag name="AS_UNIQUEID" val="1250"/>
  <p:tag name="KSO_WM_BEAUTIFY_FLAG" val=""/>
</p:tagLst>
</file>

<file path=ppt/tags/tag329.xml><?xml version="1.0" encoding="utf-8"?>
<p:tagLst xmlns:p="http://schemas.openxmlformats.org/presentationml/2006/main">
  <p:tag name="AS_UNIQUEID" val="1251"/>
  <p:tag name="KSO_WM_BEAUTIFY_FLAG" val=""/>
</p:tagLst>
</file>

<file path=ppt/tags/tag33.xml><?xml version="1.0" encoding="utf-8"?>
<p:tagLst xmlns:p="http://schemas.openxmlformats.org/presentationml/2006/main">
  <p:tag name="AS_UNIQUEID" val="1033"/>
</p:tagLst>
</file>

<file path=ppt/tags/tag330.xml><?xml version="1.0" encoding="utf-8"?>
<p:tagLst xmlns:p="http://schemas.openxmlformats.org/presentationml/2006/main">
  <p:tag name="AS_UNIQUEID" val="1252"/>
  <p:tag name="KSO_WM_BEAUTIFY_FLAG" val=""/>
</p:tagLst>
</file>

<file path=ppt/tags/tag331.xml><?xml version="1.0" encoding="utf-8"?>
<p:tagLst xmlns:p="http://schemas.openxmlformats.org/presentationml/2006/main">
  <p:tag name="AS_UNIQUEID" val="1253"/>
  <p:tag name="KSO_WM_BEAUTIFY_FLAG" val=""/>
</p:tagLst>
</file>

<file path=ppt/tags/tag332.xml><?xml version="1.0" encoding="utf-8"?>
<p:tagLst xmlns:p="http://schemas.openxmlformats.org/presentationml/2006/main">
  <p:tag name="AS_UNIQUEID" val="1254"/>
</p:tagLst>
</file>

<file path=ppt/tags/tag333.xml><?xml version="1.0" encoding="utf-8"?>
<p:tagLst xmlns:p="http://schemas.openxmlformats.org/presentationml/2006/main">
  <p:tag name="AS_UNIQUEID" val="1255"/>
  <p:tag name="KSO_WM_BEAUTIFY_FLAG" val=""/>
</p:tagLst>
</file>

<file path=ppt/tags/tag334.xml><?xml version="1.0" encoding="utf-8"?>
<p:tagLst xmlns:p="http://schemas.openxmlformats.org/presentationml/2006/main">
  <p:tag name="AS_UNIQUEID" val="125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35.xml><?xml version="1.0" encoding="utf-8"?>
<p:tagLst xmlns:p="http://schemas.openxmlformats.org/presentationml/2006/main">
  <p:tag name="AS_UNIQUEID" val="125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36.xml><?xml version="1.0" encoding="utf-8"?>
<p:tagLst xmlns:p="http://schemas.openxmlformats.org/presentationml/2006/main">
  <p:tag name="AS_UNIQUEID" val="125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37.xml><?xml version="1.0" encoding="utf-8"?>
<p:tagLst xmlns:p="http://schemas.openxmlformats.org/presentationml/2006/main">
  <p:tag name="AS_UNIQUEID" val="1259"/>
  <p:tag name="KSO_WM_BEAUTIFY_FLAG" val=""/>
</p:tagLst>
</file>

<file path=ppt/tags/tag338.xml><?xml version="1.0" encoding="utf-8"?>
<p:tagLst xmlns:p="http://schemas.openxmlformats.org/presentationml/2006/main">
  <p:tag name="AS_UNIQUEID" val="1260"/>
  <p:tag name="KSO_WM_BEAUTIFY_FLAG" val=""/>
</p:tagLst>
</file>

<file path=ppt/tags/tag339.xml><?xml version="1.0" encoding="utf-8"?>
<p:tagLst xmlns:p="http://schemas.openxmlformats.org/presentationml/2006/main">
  <p:tag name="AS_UNIQUEID" val="1261"/>
</p:tagLst>
</file>

<file path=ppt/tags/tag34.xml><?xml version="1.0" encoding="utf-8"?>
<p:tagLst xmlns:p="http://schemas.openxmlformats.org/presentationml/2006/main">
  <p:tag name="AS_UNIQUEID" val="1034"/>
</p:tagLst>
</file>

<file path=ppt/tags/tag340.xml><?xml version="1.0" encoding="utf-8"?>
<p:tagLst xmlns:p="http://schemas.openxmlformats.org/presentationml/2006/main">
  <p:tag name="AS_UNIQUEID" val="1262"/>
</p:tagLst>
</file>

<file path=ppt/tags/tag341.xml><?xml version="1.0" encoding="utf-8"?>
<p:tagLst xmlns:p="http://schemas.openxmlformats.org/presentationml/2006/main">
  <p:tag name="AS_UNIQUEID" val="1263"/>
</p:tagLst>
</file>

<file path=ppt/tags/tag342.xml><?xml version="1.0" encoding="utf-8"?>
<p:tagLst xmlns:p="http://schemas.openxmlformats.org/presentationml/2006/main">
  <p:tag name="AS_UNIQUEID" val="1264"/>
</p:tagLst>
</file>

<file path=ppt/tags/tag343.xml><?xml version="1.0" encoding="utf-8"?>
<p:tagLst xmlns:p="http://schemas.openxmlformats.org/presentationml/2006/main">
  <p:tag name="AS_UNIQUEID" val="1265"/>
</p:tagLst>
</file>

<file path=ppt/tags/tag344.xml><?xml version="1.0" encoding="utf-8"?>
<p:tagLst xmlns:p="http://schemas.openxmlformats.org/presentationml/2006/main">
  <p:tag name="AS_UNIQUEID" val="1266"/>
  <p:tag name="KSO_WM_BEAUTIFY_FLAG" val=""/>
</p:tagLst>
</file>

<file path=ppt/tags/tag345.xml><?xml version="1.0" encoding="utf-8"?>
<p:tagLst xmlns:p="http://schemas.openxmlformats.org/presentationml/2006/main">
  <p:tag name="AS_UNIQUEID" val="1267"/>
</p:tagLst>
</file>

<file path=ppt/tags/tag346.xml><?xml version="1.0" encoding="utf-8"?>
<p:tagLst xmlns:p="http://schemas.openxmlformats.org/presentationml/2006/main">
  <p:tag name="AS_UNIQUEID" val="1268"/>
  <p:tag name="KSO_WM_BEAUTIFY_FLAG" val=""/>
</p:tagLst>
</file>

<file path=ppt/tags/tag347.xml><?xml version="1.0" encoding="utf-8"?>
<p:tagLst xmlns:p="http://schemas.openxmlformats.org/presentationml/2006/main">
  <p:tag name="AS_UNIQUEID" val="1269"/>
  <p:tag name="KSO_WM_BEAUTIFY_FLAG" val=""/>
</p:tagLst>
</file>

<file path=ppt/tags/tag348.xml><?xml version="1.0" encoding="utf-8"?>
<p:tagLst xmlns:p="http://schemas.openxmlformats.org/presentationml/2006/main">
  <p:tag name="AS_UNIQUEID" val="1270"/>
  <p:tag name="KSO_WM_BEAUTIFY_FLAG" val=""/>
</p:tagLst>
</file>

<file path=ppt/tags/tag349.xml><?xml version="1.0" encoding="utf-8"?>
<p:tagLst xmlns:p="http://schemas.openxmlformats.org/presentationml/2006/main">
  <p:tag name="AS_UNIQUEID" val="1271"/>
</p:tagLst>
</file>

<file path=ppt/tags/tag35.xml><?xml version="1.0" encoding="utf-8"?>
<p:tagLst xmlns:p="http://schemas.openxmlformats.org/presentationml/2006/main">
  <p:tag name="AS_UNIQUEID" val="1035"/>
</p:tagLst>
</file>

<file path=ppt/tags/tag350.xml><?xml version="1.0" encoding="utf-8"?>
<p:tagLst xmlns:p="http://schemas.openxmlformats.org/presentationml/2006/main">
  <p:tag name="AS_UNIQUEID" val="1272"/>
  <p:tag name="KSO_WM_BEAUTIFY_FLAG" val=""/>
</p:tagLst>
</file>

<file path=ppt/tags/tag351.xml><?xml version="1.0" encoding="utf-8"?>
<p:tagLst xmlns:p="http://schemas.openxmlformats.org/presentationml/2006/main">
  <p:tag name="AS_UNIQUEID" val="1273"/>
</p:tagLst>
</file>

<file path=ppt/tags/tag352.xml><?xml version="1.0" encoding="utf-8"?>
<p:tagLst xmlns:p="http://schemas.openxmlformats.org/presentationml/2006/main">
  <p:tag name="AS_UNIQUEID" val="1274"/>
  <p:tag name="KSO_WM_BEAUTIFY_FLAG" val=""/>
</p:tagLst>
</file>

<file path=ppt/tags/tag353.xml><?xml version="1.0" encoding="utf-8"?>
<p:tagLst xmlns:p="http://schemas.openxmlformats.org/presentationml/2006/main">
  <p:tag name="AS_UNIQUEID" val="1275"/>
  <p:tag name="KSO_WM_BEAUTIFY_FLAG" val=""/>
</p:tagLst>
</file>

<file path=ppt/tags/tag354.xml><?xml version="1.0" encoding="utf-8"?>
<p:tagLst xmlns:p="http://schemas.openxmlformats.org/presentationml/2006/main">
  <p:tag name="AS_UNIQUEID" val="1276"/>
  <p:tag name="KSO_WM_BEAUTIFY_FLAG" val=""/>
</p:tagLst>
</file>

<file path=ppt/tags/tag355.xml><?xml version="1.0" encoding="utf-8"?>
<p:tagLst xmlns:p="http://schemas.openxmlformats.org/presentationml/2006/main">
  <p:tag name="AS_UNIQUEID" val="1277"/>
</p:tagLst>
</file>

<file path=ppt/tags/tag356.xml><?xml version="1.0" encoding="utf-8"?>
<p:tagLst xmlns:p="http://schemas.openxmlformats.org/presentationml/2006/main">
  <p:tag name="AS_UNIQUEID" val="1278"/>
</p:tagLst>
</file>

<file path=ppt/tags/tag357.xml><?xml version="1.0" encoding="utf-8"?>
<p:tagLst xmlns:p="http://schemas.openxmlformats.org/presentationml/2006/main">
  <p:tag name="AS_UNIQUEID" val="1279"/>
  <p:tag name="KSO_WM_BEAUTIFY_FLAG" val=""/>
</p:tagLst>
</file>

<file path=ppt/tags/tag358.xml><?xml version="1.0" encoding="utf-8"?>
<p:tagLst xmlns:p="http://schemas.openxmlformats.org/presentationml/2006/main">
  <p:tag name="AS_UNIQUEID" val="1280"/>
</p:tagLst>
</file>

<file path=ppt/tags/tag359.xml><?xml version="1.0" encoding="utf-8"?>
<p:tagLst xmlns:p="http://schemas.openxmlformats.org/presentationml/2006/main">
  <p:tag name="AS_UNIQUEID" val="1281"/>
  <p:tag name="KSO_WM_BEAUTIFY_FLAG" val=""/>
</p:tagLst>
</file>

<file path=ppt/tags/tag36.xml><?xml version="1.0" encoding="utf-8"?>
<p:tagLst xmlns:p="http://schemas.openxmlformats.org/presentationml/2006/main">
  <p:tag name="AS_UNIQUEID" val="1036"/>
</p:tagLst>
</file>

<file path=ppt/tags/tag360.xml><?xml version="1.0" encoding="utf-8"?>
<p:tagLst xmlns:p="http://schemas.openxmlformats.org/presentationml/2006/main">
  <p:tag name="AS_UNIQUEID" val="1282"/>
  <p:tag name="KSO_WM_BEAUTIFY_FLAG" val=""/>
</p:tagLst>
</file>

<file path=ppt/tags/tag361.xml><?xml version="1.0" encoding="utf-8"?>
<p:tagLst xmlns:p="http://schemas.openxmlformats.org/presentationml/2006/main">
  <p:tag name="AS_UNIQUEID" val="1283"/>
  <p:tag name="KSO_WM_BEAUTIFY_FLAG" val=""/>
</p:tagLst>
</file>

<file path=ppt/tags/tag362.xml><?xml version="1.0" encoding="utf-8"?>
<p:tagLst xmlns:p="http://schemas.openxmlformats.org/presentationml/2006/main">
  <p:tag name="AS_UNIQUEID" val="1284"/>
</p:tagLst>
</file>

<file path=ppt/tags/tag363.xml><?xml version="1.0" encoding="utf-8"?>
<p:tagLst xmlns:p="http://schemas.openxmlformats.org/presentationml/2006/main">
  <p:tag name="AS_UNIQUEID" val="1285"/>
  <p:tag name="KSO_WM_BEAUTIFY_FLAG" val=""/>
</p:tagLst>
</file>

<file path=ppt/tags/tag364.xml><?xml version="1.0" encoding="utf-8"?>
<p:tagLst xmlns:p="http://schemas.openxmlformats.org/presentationml/2006/main">
  <p:tag name="AS_UNIQUEID" val="1286"/>
  <p:tag name="KSO_WM_BEAUTIFY_FLAG" val=""/>
</p:tagLst>
</file>

<file path=ppt/tags/tag365.xml><?xml version="1.0" encoding="utf-8"?>
<p:tagLst xmlns:p="http://schemas.openxmlformats.org/presentationml/2006/main">
  <p:tag name="AS_UNIQUEID" val="1287"/>
</p:tagLst>
</file>

<file path=ppt/tags/tag366.xml><?xml version="1.0" encoding="utf-8"?>
<p:tagLst xmlns:p="http://schemas.openxmlformats.org/presentationml/2006/main">
  <p:tag name="AS_UNIQUEID" val="1288"/>
  <p:tag name="KSO_WM_BEAUTIFY_FLAG" val=""/>
</p:tagLst>
</file>

<file path=ppt/tags/tag367.xml><?xml version="1.0" encoding="utf-8"?>
<p:tagLst xmlns:p="http://schemas.openxmlformats.org/presentationml/2006/main">
  <p:tag name="AS_UNIQUEID" val="1289"/>
  <p:tag name="KSO_WM_BEAUTIFY_FLAG" val=""/>
</p:tagLst>
</file>

<file path=ppt/tags/tag368.xml><?xml version="1.0" encoding="utf-8"?>
<p:tagLst xmlns:p="http://schemas.openxmlformats.org/presentationml/2006/main">
  <p:tag name="AS_UNIQUEID" val="1290"/>
  <p:tag name="KSO_WM_BEAUTIFY_FLAG" val=""/>
</p:tagLst>
</file>

<file path=ppt/tags/tag369.xml><?xml version="1.0" encoding="utf-8"?>
<p:tagLst xmlns:p="http://schemas.openxmlformats.org/presentationml/2006/main">
  <p:tag name="AS_UNIQUEID" val="1291"/>
  <p:tag name="KSO_WM_BEAUTIFY_FLAG" val=""/>
</p:tagLst>
</file>

<file path=ppt/tags/tag37.xml><?xml version="1.0" encoding="utf-8"?>
<p:tagLst xmlns:p="http://schemas.openxmlformats.org/presentationml/2006/main">
  <p:tag name="AS_UNIQUEID" val="1037"/>
</p:tagLst>
</file>

<file path=ppt/tags/tag370.xml><?xml version="1.0" encoding="utf-8"?>
<p:tagLst xmlns:p="http://schemas.openxmlformats.org/presentationml/2006/main">
  <p:tag name="AS_UNIQUEID" val="1292"/>
</p:tagLst>
</file>

<file path=ppt/tags/tag371.xml><?xml version="1.0" encoding="utf-8"?>
<p:tagLst xmlns:p="http://schemas.openxmlformats.org/presentationml/2006/main">
  <p:tag name="AS_UNIQUEID" val="1293"/>
  <p:tag name="KSO_WM_BEAUTIFY_FLAG" val=""/>
</p:tagLst>
</file>

<file path=ppt/tags/tag372.xml><?xml version="1.0" encoding="utf-8"?>
<p:tagLst xmlns:p="http://schemas.openxmlformats.org/presentationml/2006/main">
  <p:tag name="AS_UNIQUEID" val="1294"/>
  <p:tag name="KSO_WM_BEAUTIFY_FLAG" val=""/>
</p:tagLst>
</file>

<file path=ppt/tags/tag373.xml><?xml version="1.0" encoding="utf-8"?>
<p:tagLst xmlns:p="http://schemas.openxmlformats.org/presentationml/2006/main">
  <p:tag name="AS_UNIQUEID" val="1295"/>
</p:tagLst>
</file>

<file path=ppt/tags/tag374.xml><?xml version="1.0" encoding="utf-8"?>
<p:tagLst xmlns:p="http://schemas.openxmlformats.org/presentationml/2006/main">
  <p:tag name="AS_UNIQUEID" val="1296"/>
</p:tagLst>
</file>

<file path=ppt/tags/tag375.xml><?xml version="1.0" encoding="utf-8"?>
<p:tagLst xmlns:p="http://schemas.openxmlformats.org/presentationml/2006/main">
  <p:tag name="AS_UNIQUEID" val="1297"/>
</p:tagLst>
</file>

<file path=ppt/tags/tag376.xml><?xml version="1.0" encoding="utf-8"?>
<p:tagLst xmlns:p="http://schemas.openxmlformats.org/presentationml/2006/main">
  <p:tag name="AS_UNIQUEID" val="1298"/>
  <p:tag name="KSO_WM_BEAUTIFY_FLAG" val=""/>
</p:tagLst>
</file>

<file path=ppt/tags/tag377.xml><?xml version="1.0" encoding="utf-8"?>
<p:tagLst xmlns:p="http://schemas.openxmlformats.org/presentationml/2006/main">
  <p:tag name="AS_UNIQUEID" val="1299"/>
</p:tagLst>
</file>

<file path=ppt/tags/tag378.xml><?xml version="1.0" encoding="utf-8"?>
<p:tagLst xmlns:p="http://schemas.openxmlformats.org/presentationml/2006/main">
  <p:tag name="AS_UNIQUEID" val="1300"/>
  <p:tag name="KSO_WM_BEAUTIFY_FLAG" val=""/>
</p:tagLst>
</file>

<file path=ppt/tags/tag379.xml><?xml version="1.0" encoding="utf-8"?>
<p:tagLst xmlns:p="http://schemas.openxmlformats.org/presentationml/2006/main">
  <p:tag name="AS_UNIQUEID" val="1301"/>
  <p:tag name="KSO_WM_BEAUTIFY_FLAG" val=""/>
</p:tagLst>
</file>

<file path=ppt/tags/tag38.xml><?xml version="1.0" encoding="utf-8"?>
<p:tagLst xmlns:p="http://schemas.openxmlformats.org/presentationml/2006/main">
  <p:tag name="AS_UNIQUEID" val="1038"/>
</p:tagLst>
</file>

<file path=ppt/tags/tag380.xml><?xml version="1.0" encoding="utf-8"?>
<p:tagLst xmlns:p="http://schemas.openxmlformats.org/presentationml/2006/main">
  <p:tag name="AS_UNIQUEID" val="1302"/>
  <p:tag name="KSO_WM_BEAUTIFY_FLAG" val=""/>
</p:tagLst>
</file>

<file path=ppt/tags/tag381.xml><?xml version="1.0" encoding="utf-8"?>
<p:tagLst xmlns:p="http://schemas.openxmlformats.org/presentationml/2006/main">
  <p:tag name="AS_UNIQUEID" val="1303"/>
  <p:tag name="KSO_WM_BEAUTIFY_FLAG" val=""/>
</p:tagLst>
</file>

<file path=ppt/tags/tag382.xml><?xml version="1.0" encoding="utf-8"?>
<p:tagLst xmlns:p="http://schemas.openxmlformats.org/presentationml/2006/main">
  <p:tag name="AS_UNIQUEID" val="1304"/>
  <p:tag name="KSO_WM_BEAUTIFY_FLAG" val=""/>
</p:tagLst>
</file>

<file path=ppt/tags/tag383.xml><?xml version="1.0" encoding="utf-8"?>
<p:tagLst xmlns:p="http://schemas.openxmlformats.org/presentationml/2006/main">
  <p:tag name="AS_UNIQUEID" val="1305"/>
  <p:tag name="KSO_WM_BEAUTIFY_FLAG" val=""/>
</p:tagLst>
</file>

<file path=ppt/tags/tag384.xml><?xml version="1.0" encoding="utf-8"?>
<p:tagLst xmlns:p="http://schemas.openxmlformats.org/presentationml/2006/main">
  <p:tag name="AS_UNIQUEID" val="130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85.xml><?xml version="1.0" encoding="utf-8"?>
<p:tagLst xmlns:p="http://schemas.openxmlformats.org/presentationml/2006/main">
  <p:tag name="AS_UNIQUEID" val="130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86.xml><?xml version="1.0" encoding="utf-8"?>
<p:tagLst xmlns:p="http://schemas.openxmlformats.org/presentationml/2006/main">
  <p:tag name="AS_UNIQUEID" val="130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87.xml><?xml version="1.0" encoding="utf-8"?>
<p:tagLst xmlns:p="http://schemas.openxmlformats.org/presentationml/2006/main">
  <p:tag name="AS_UNIQUEID" val="130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88.xml><?xml version="1.0" encoding="utf-8"?>
<p:tagLst xmlns:p="http://schemas.openxmlformats.org/presentationml/2006/main">
  <p:tag name="AS_UNIQUEID" val="1310"/>
  <p:tag name="KSO_WM_BEAUTIFY_FLAG" val=""/>
</p:tagLst>
</file>

<file path=ppt/tags/tag389.xml><?xml version="1.0" encoding="utf-8"?>
<p:tagLst xmlns:p="http://schemas.openxmlformats.org/presentationml/2006/main">
  <p:tag name="AS_UNIQUEID" val="1311"/>
  <p:tag name="KSO_WM_BEAUTIFY_FLAG" val=""/>
</p:tagLst>
</file>

<file path=ppt/tags/tag39.xml><?xml version="1.0" encoding="utf-8"?>
<p:tagLst xmlns:p="http://schemas.openxmlformats.org/presentationml/2006/main">
  <p:tag name="AS_UNIQUEID" val="1039"/>
</p:tagLst>
</file>

<file path=ppt/tags/tag390.xml><?xml version="1.0" encoding="utf-8"?>
<p:tagLst xmlns:p="http://schemas.openxmlformats.org/presentationml/2006/main">
  <p:tag name="AS_UNIQUEID" val="1312"/>
  <p:tag name="KSO_WM_BEAUTIFY_FLAG" val=""/>
</p:tagLst>
</file>

<file path=ppt/tags/tag391.xml><?xml version="1.0" encoding="utf-8"?>
<p:tagLst xmlns:p="http://schemas.openxmlformats.org/presentationml/2006/main">
  <p:tag name="AS_UNIQUEID" val="1313"/>
</p:tagLst>
</file>

<file path=ppt/tags/tag392.xml><?xml version="1.0" encoding="utf-8"?>
<p:tagLst xmlns:p="http://schemas.openxmlformats.org/presentationml/2006/main">
  <p:tag name="AS_UNIQUEID" val="1314"/>
  <p:tag name="KSO_WM_BEAUTIFY_FLAG" val=""/>
</p:tagLst>
</file>

<file path=ppt/tags/tag393.xml><?xml version="1.0" encoding="utf-8"?>
<p:tagLst xmlns:p="http://schemas.openxmlformats.org/presentationml/2006/main">
  <p:tag name="AS_UNIQUEID" val="1315"/>
</p:tagLst>
</file>

<file path=ppt/tags/tag394.xml><?xml version="1.0" encoding="utf-8"?>
<p:tagLst xmlns:p="http://schemas.openxmlformats.org/presentationml/2006/main">
  <p:tag name="AS_UNIQUEID" val="1316"/>
  <p:tag name="KSO_WM_BEAUTIFY_FLAG" val=""/>
</p:tagLst>
</file>

<file path=ppt/tags/tag395.xml><?xml version="1.0" encoding="utf-8"?>
<p:tagLst xmlns:p="http://schemas.openxmlformats.org/presentationml/2006/main">
  <p:tag name="AS_UNIQUEID" val="1317"/>
  <p:tag name="KSO_WM_BEAUTIFY_FLAG" val=""/>
</p:tagLst>
</file>

<file path=ppt/tags/tag396.xml><?xml version="1.0" encoding="utf-8"?>
<p:tagLst xmlns:p="http://schemas.openxmlformats.org/presentationml/2006/main">
  <p:tag name="AS_UNIQUEID" val="1318"/>
  <p:tag name="KSO_WM_BEAUTIFY_FLAG" val=""/>
</p:tagLst>
</file>

<file path=ppt/tags/tag397.xml><?xml version="1.0" encoding="utf-8"?>
<p:tagLst xmlns:p="http://schemas.openxmlformats.org/presentationml/2006/main">
  <p:tag name="AS_UNIQUEID" val="131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8.xml><?xml version="1.0" encoding="utf-8"?>
<p:tagLst xmlns:p="http://schemas.openxmlformats.org/presentationml/2006/main">
  <p:tag name="AS_UNIQUEID" val="468"/>
</p:tagLst>
</file>

<file path=ppt/tags/tag399.xml><?xml version="1.0" encoding="utf-8"?>
<p:tagLst xmlns:p="http://schemas.openxmlformats.org/presentationml/2006/main">
  <p:tag name="AS_UNIQUEID" val="469"/>
  <p:tag name="KSO_WM_BEAUTIFY_FLAG" val=""/>
</p:tagLst>
</file>

<file path=ppt/tags/tag4.xml><?xml version="1.0" encoding="utf-8"?>
<p:tagLst xmlns:p="http://schemas.openxmlformats.org/presentationml/2006/main">
  <p:tag name="AS_UNIQUEID" val="1004"/>
</p:tagLst>
</file>

<file path=ppt/tags/tag40.xml><?xml version="1.0" encoding="utf-8"?>
<p:tagLst xmlns:p="http://schemas.openxmlformats.org/presentationml/2006/main">
  <p:tag name="AS_UNIQUEID" val="1040"/>
</p:tagLst>
</file>

<file path=ppt/tags/tag400.xml><?xml version="1.0" encoding="utf-8"?>
<p:tagLst xmlns:p="http://schemas.openxmlformats.org/presentationml/2006/main">
  <p:tag name="AS_UNIQUEID" val="470"/>
  <p:tag name="KSO_WM_BEAUTIFY_FLAG" val=""/>
</p:tagLst>
</file>

<file path=ppt/tags/tag401.xml><?xml version="1.0" encoding="utf-8"?>
<p:tagLst xmlns:p="http://schemas.openxmlformats.org/presentationml/2006/main">
  <p:tag name="AS_UNIQUEID" val="471"/>
  <p:tag name="KSO_WM_BEAUTIFY_FLAG" val=""/>
</p:tagLst>
</file>

<file path=ppt/tags/tag402.xml><?xml version="1.0" encoding="utf-8"?>
<p:tagLst xmlns:p="http://schemas.openxmlformats.org/presentationml/2006/main">
  <p:tag name="AS_UNIQUEID" val="472"/>
  <p:tag name="KSO_WM_BEAUTIFY_FLAG" val=""/>
</p:tagLst>
</file>

<file path=ppt/tags/tag403.xml><?xml version="1.0" encoding="utf-8"?>
<p:tagLst xmlns:p="http://schemas.openxmlformats.org/presentationml/2006/main">
  <p:tag name="AS_UNIQUEID" val="473"/>
  <p:tag name="KSO_WM_BEAUTIFY_FLAG" val=""/>
</p:tagLst>
</file>

<file path=ppt/tags/tag404.xml><?xml version="1.0" encoding="utf-8"?>
<p:tagLst xmlns:p="http://schemas.openxmlformats.org/presentationml/2006/main">
  <p:tag name="AS_UNIQUEID" val="474"/>
</p:tagLst>
</file>

<file path=ppt/tags/tag405.xml><?xml version="1.0" encoding="utf-8"?>
<p:tagLst xmlns:p="http://schemas.openxmlformats.org/presentationml/2006/main">
  <p:tag name="AS_UNIQUEID" val="475"/>
</p:tagLst>
</file>

<file path=ppt/tags/tag406.xml><?xml version="1.0" encoding="utf-8"?>
<p:tagLst xmlns:p="http://schemas.openxmlformats.org/presentationml/2006/main">
  <p:tag name="AS_UNIQUEID" val="476"/>
  <p:tag name="KSO_WM_BEAUTIFY_FLAG" val=""/>
</p:tagLst>
</file>

<file path=ppt/tags/tag407.xml><?xml version="1.0" encoding="utf-8"?>
<p:tagLst xmlns:p="http://schemas.openxmlformats.org/presentationml/2006/main">
  <p:tag name="AS_UNIQUEID" val="477"/>
</p:tagLst>
</file>

<file path=ppt/tags/tag408.xml><?xml version="1.0" encoding="utf-8"?>
<p:tagLst xmlns:p="http://schemas.openxmlformats.org/presentationml/2006/main">
  <p:tag name="AS_UNIQUEID" val="478"/>
  <p:tag name="KSO_WM_BEAUTIFY_FLAG" val=""/>
</p:tagLst>
</file>

<file path=ppt/tags/tag409.xml><?xml version="1.0" encoding="utf-8"?>
<p:tagLst xmlns:p="http://schemas.openxmlformats.org/presentationml/2006/main">
  <p:tag name="AS_UNIQUEID" val="479"/>
  <p:tag name="KSO_WM_BEAUTIFY_FLAG" val=""/>
</p:tagLst>
</file>

<file path=ppt/tags/tag41.xml><?xml version="1.0" encoding="utf-8"?>
<p:tagLst xmlns:p="http://schemas.openxmlformats.org/presentationml/2006/main">
  <p:tag name="AS_UNIQUEID" val="1041"/>
</p:tagLst>
</file>

<file path=ppt/tags/tag410.xml><?xml version="1.0" encoding="utf-8"?>
<p:tagLst xmlns:p="http://schemas.openxmlformats.org/presentationml/2006/main">
  <p:tag name="AS_UNIQUEID" val="480"/>
  <p:tag name="KSO_WM_BEAUTIFY_FLAG" val=""/>
</p:tagLst>
</file>

<file path=ppt/tags/tag411.xml><?xml version="1.0" encoding="utf-8"?>
<p:tagLst xmlns:p="http://schemas.openxmlformats.org/presentationml/2006/main">
  <p:tag name="AS_UNIQUEID" val="481"/>
  <p:tag name="KSO_WM_BEAUTIFY_FLAG" val=""/>
</p:tagLst>
</file>

<file path=ppt/tags/tag412.xml><?xml version="1.0" encoding="utf-8"?>
<p:tagLst xmlns:p="http://schemas.openxmlformats.org/presentationml/2006/main">
  <p:tag name="AS_UNIQUEID" val="482"/>
  <p:tag name="KSO_WM_BEAUTIFY_FLAG" val=""/>
</p:tagLst>
</file>

<file path=ppt/tags/tag413.xml><?xml version="1.0" encoding="utf-8"?>
<p:tagLst xmlns:p="http://schemas.openxmlformats.org/presentationml/2006/main">
  <p:tag name="AS_UNIQUEID" val="483"/>
  <p:tag name="KSO_WM_BEAUTIFY_FLAG" val=""/>
</p:tagLst>
</file>

<file path=ppt/tags/tag414.xml><?xml version="1.0" encoding="utf-8"?>
<p:tagLst xmlns:p="http://schemas.openxmlformats.org/presentationml/2006/main">
  <p:tag name="AS_UNIQUEID" val="484"/>
</p:tagLst>
</file>

<file path=ppt/tags/tag415.xml><?xml version="1.0" encoding="utf-8"?>
<p:tagLst xmlns:p="http://schemas.openxmlformats.org/presentationml/2006/main">
  <p:tag name="AS_UNIQUEID" val="485"/>
  <p:tag name="KSO_WM_BEAUTIFY_FLAG" val=""/>
</p:tagLst>
</file>

<file path=ppt/tags/tag416.xml><?xml version="1.0" encoding="utf-8"?>
<p:tagLst xmlns:p="http://schemas.openxmlformats.org/presentationml/2006/main">
  <p:tag name="AS_UNIQUEID" val="486"/>
  <p:tag name="KSO_WM_BEAUTIFY_FLAG" val=""/>
</p:tagLst>
</file>

<file path=ppt/tags/tag417.xml><?xml version="1.0" encoding="utf-8"?>
<p:tagLst xmlns:p="http://schemas.openxmlformats.org/presentationml/2006/main">
  <p:tag name="AS_UNIQUEID" val="487"/>
</p:tagLst>
</file>

<file path=ppt/tags/tag418.xml><?xml version="1.0" encoding="utf-8"?>
<p:tagLst xmlns:p="http://schemas.openxmlformats.org/presentationml/2006/main">
  <p:tag name="AS_UNIQUEID" val="488"/>
  <p:tag name="KSO_WM_BEAUTIFY_FLAG" val=""/>
</p:tagLst>
</file>

<file path=ppt/tags/tag419.xml><?xml version="1.0" encoding="utf-8"?>
<p:tagLst xmlns:p="http://schemas.openxmlformats.org/presentationml/2006/main">
  <p:tag name="AS_UNIQUEID" val="489"/>
  <p:tag name="KSO_WM_BEAUTIFY_FLAG" val=""/>
</p:tagLst>
</file>

<file path=ppt/tags/tag42.xml><?xml version="1.0" encoding="utf-8"?>
<p:tagLst xmlns:p="http://schemas.openxmlformats.org/presentationml/2006/main">
  <p:tag name="AS_UNIQUEID" val="1042"/>
</p:tagLst>
</file>

<file path=ppt/tags/tag420.xml><?xml version="1.0" encoding="utf-8"?>
<p:tagLst xmlns:p="http://schemas.openxmlformats.org/presentationml/2006/main">
  <p:tag name="AS_UNIQUEID" val="490"/>
</p:tagLst>
</file>

<file path=ppt/tags/tag421.xml><?xml version="1.0" encoding="utf-8"?>
<p:tagLst xmlns:p="http://schemas.openxmlformats.org/presentationml/2006/main">
  <p:tag name="AS_UNIQUEID" val="491"/>
  <p:tag name="KSO_WM_BEAUTIFY_FLAG" val=""/>
</p:tagLst>
</file>

<file path=ppt/tags/tag422.xml><?xml version="1.0" encoding="utf-8"?>
<p:tagLst xmlns:p="http://schemas.openxmlformats.org/presentationml/2006/main">
  <p:tag name="AS_UNIQUEID" val="492"/>
  <p:tag name="KSO_WM_BEAUTIFY_FLAG" val=""/>
</p:tagLst>
</file>

<file path=ppt/tags/tag423.xml><?xml version="1.0" encoding="utf-8"?>
<p:tagLst xmlns:p="http://schemas.openxmlformats.org/presentationml/2006/main">
  <p:tag name="AS_UNIQUEID" val="493"/>
</p:tagLst>
</file>

<file path=ppt/tags/tag424.xml><?xml version="1.0" encoding="utf-8"?>
<p:tagLst xmlns:p="http://schemas.openxmlformats.org/presentationml/2006/main">
  <p:tag name="AS_UNIQUEID" val="494"/>
  <p:tag name="KSO_WM_BEAUTIFY_FLAG" val=""/>
</p:tagLst>
</file>

<file path=ppt/tags/tag425.xml><?xml version="1.0" encoding="utf-8"?>
<p:tagLst xmlns:p="http://schemas.openxmlformats.org/presentationml/2006/main">
  <p:tag name="AS_UNIQUEID" val="495"/>
  <p:tag name="KSO_WM_BEAUTIFY_FLAG" val=""/>
</p:tagLst>
</file>

<file path=ppt/tags/tag426.xml><?xml version="1.0" encoding="utf-8"?>
<p:tagLst xmlns:p="http://schemas.openxmlformats.org/presentationml/2006/main">
  <p:tag name="AS_UNIQUEID" val="496"/>
  <p:tag name="KSO_WM_BEAUTIFY_FLAG" val=""/>
</p:tagLst>
</file>

<file path=ppt/tags/tag427.xml><?xml version="1.0" encoding="utf-8"?>
<p:tagLst xmlns:p="http://schemas.openxmlformats.org/presentationml/2006/main">
  <p:tag name="AS_UNIQUEID" val="497"/>
  <p:tag name="KSO_WM_BEAUTIFY_FLAG" val=""/>
</p:tagLst>
</file>

<file path=ppt/tags/tag428.xml><?xml version="1.0" encoding="utf-8"?>
<p:tagLst xmlns:p="http://schemas.openxmlformats.org/presentationml/2006/main">
  <p:tag name="AS_UNIQUEID" val="498"/>
  <p:tag name="KSO_WM_BEAUTIFY_FLAG" val=""/>
</p:tagLst>
</file>

<file path=ppt/tags/tag429.xml><?xml version="1.0" encoding="utf-8"?>
<p:tagLst xmlns:p="http://schemas.openxmlformats.org/presentationml/2006/main">
  <p:tag name="AS_UNIQUEID" val="499"/>
  <p:tag name="KSO_WM_BEAUTIFY_FLAG" val=""/>
</p:tagLst>
</file>

<file path=ppt/tags/tag43.xml><?xml version="1.0" encoding="utf-8"?>
<p:tagLst xmlns:p="http://schemas.openxmlformats.org/presentationml/2006/main">
  <p:tag name="AS_UNIQUEID" val="1043"/>
</p:tagLst>
</file>

<file path=ppt/tags/tag430.xml><?xml version="1.0" encoding="utf-8"?>
<p:tagLst xmlns:p="http://schemas.openxmlformats.org/presentationml/2006/main">
  <p:tag name="AS_UNIQUEID" val="500"/>
  <p:tag name="KSO_WM_BEAUTIFY_FLAG" val=""/>
</p:tagLst>
</file>

<file path=ppt/tags/tag431.xml><?xml version="1.0" encoding="utf-8"?>
<p:tagLst xmlns:p="http://schemas.openxmlformats.org/presentationml/2006/main">
  <p:tag name="AS_UNIQUEID" val="501"/>
  <p:tag name="KSO_WM_BEAUTIFY_FLAG" val=""/>
</p:tagLst>
</file>

<file path=ppt/tags/tag432.xml><?xml version="1.0" encoding="utf-8"?>
<p:tagLst xmlns:p="http://schemas.openxmlformats.org/presentationml/2006/main">
  <p:tag name="AS_UNIQUEID" val="502"/>
  <p:tag name="KSO_WM_BEAUTIFY_FLAG" val=""/>
</p:tagLst>
</file>

<file path=ppt/tags/tag433.xml><?xml version="1.0" encoding="utf-8"?>
<p:tagLst xmlns:p="http://schemas.openxmlformats.org/presentationml/2006/main">
  <p:tag name="AS_UNIQUEID" val="503"/>
  <p:tag name="KSO_WM_BEAUTIFY_FLAG" val=""/>
</p:tagLst>
</file>

<file path=ppt/tags/tag434.xml><?xml version="1.0" encoding="utf-8"?>
<p:tagLst xmlns:p="http://schemas.openxmlformats.org/presentationml/2006/main">
  <p:tag name="AS_UNIQUEID" val="504"/>
  <p:tag name="KSO_WM_BEAUTIFY_FLAG" val=""/>
</p:tagLst>
</file>

<file path=ppt/tags/tag435.xml><?xml version="1.0" encoding="utf-8"?>
<p:tagLst xmlns:p="http://schemas.openxmlformats.org/presentationml/2006/main">
  <p:tag name="AS_UNIQUEID" val="505"/>
  <p:tag name="KSO_WM_BEAUTIFY_FLAG" val=""/>
</p:tagLst>
</file>

<file path=ppt/tags/tag436.xml><?xml version="1.0" encoding="utf-8"?>
<p:tagLst xmlns:p="http://schemas.openxmlformats.org/presentationml/2006/main">
  <p:tag name="AS_UNIQUEID" val="509"/>
</p:tagLst>
</file>

<file path=ppt/tags/tag437.xml><?xml version="1.0" encoding="utf-8"?>
<p:tagLst xmlns:p="http://schemas.openxmlformats.org/presentationml/2006/main">
  <p:tag name="AS_UNIQUEID" val="510"/>
  <p:tag name="KSO_WM_BEAUTIFY_FLAG" val=""/>
</p:tagLst>
</file>

<file path=ppt/tags/tag438.xml><?xml version="1.0" encoding="utf-8"?>
<p:tagLst xmlns:p="http://schemas.openxmlformats.org/presentationml/2006/main">
  <p:tag name="AS_UNIQUEID" val="465"/>
</p:tagLst>
</file>

<file path=ppt/tags/tag439.xml><?xml version="1.0" encoding="utf-8"?>
<p:tagLst xmlns:p="http://schemas.openxmlformats.org/presentationml/2006/main">
  <p:tag name="AS_UNIQUEID" val="466"/>
  <p:tag name="KSO_WM_BEAUTIFY_FLAG" val=""/>
</p:tagLst>
</file>

<file path=ppt/tags/tag44.xml><?xml version="1.0" encoding="utf-8"?>
<p:tagLst xmlns:p="http://schemas.openxmlformats.org/presentationml/2006/main">
  <p:tag name="AS_UNIQUEID" val="1044"/>
</p:tagLst>
</file>

<file path=ppt/tags/tag440.xml><?xml version="1.0" encoding="utf-8"?>
<p:tagLst xmlns:p="http://schemas.openxmlformats.org/presentationml/2006/main">
  <p:tag name="AS_UNIQUEID" val="467"/>
  <p:tag name="KSO_WM_BEAUTIFY_FLAG" val=""/>
</p:tagLst>
</file>

<file path=ppt/tags/tag441.xml><?xml version="1.0" encoding="utf-8"?>
<p:tagLst xmlns:p="http://schemas.openxmlformats.org/presentationml/2006/main">
  <p:tag name="AS_UNIQUEID" val="132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2.xml><?xml version="1.0" encoding="utf-8"?>
<p:tagLst xmlns:p="http://schemas.openxmlformats.org/presentationml/2006/main">
  <p:tag name="AS_UNIQUEID" val="132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3.xml><?xml version="1.0" encoding="utf-8"?>
<p:tagLst xmlns:p="http://schemas.openxmlformats.org/presentationml/2006/main">
  <p:tag name="AS_UNIQUEID" val="132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4.xml><?xml version="1.0" encoding="utf-8"?>
<p:tagLst xmlns:p="http://schemas.openxmlformats.org/presentationml/2006/main">
  <p:tag name="AS_UNIQUEID" val="1323"/>
  <p:tag name="KSO_WM_BEAUTIFY_FLAG" val=""/>
</p:tagLst>
</file>

<file path=ppt/tags/tag445.xml><?xml version="1.0" encoding="utf-8"?>
<p:tagLst xmlns:p="http://schemas.openxmlformats.org/presentationml/2006/main">
  <p:tag name="AS_UNIQUEID" val="1324"/>
  <p:tag name="KSO_WM_BEAUTIFY_FLAG" val=""/>
</p:tagLst>
</file>

<file path=ppt/tags/tag446.xml><?xml version="1.0" encoding="utf-8"?>
<p:tagLst xmlns:p="http://schemas.openxmlformats.org/presentationml/2006/main">
  <p:tag name="AS_UNIQUEID" val="1325"/>
</p:tagLst>
</file>

<file path=ppt/tags/tag447.xml><?xml version="1.0" encoding="utf-8"?>
<p:tagLst xmlns:p="http://schemas.openxmlformats.org/presentationml/2006/main">
  <p:tag name="AS_UNIQUEID" val="454"/>
</p:tagLst>
</file>

<file path=ppt/tags/tag448.xml><?xml version="1.0" encoding="utf-8"?>
<p:tagLst xmlns:p="http://schemas.openxmlformats.org/presentationml/2006/main">
  <p:tag name="AS_UNIQUEID" val="455"/>
  <p:tag name="KSO_WM_BEAUTIFY_FLAG" val=""/>
</p:tagLst>
</file>

<file path=ppt/tags/tag449.xml><?xml version="1.0" encoding="utf-8"?>
<p:tagLst xmlns:p="http://schemas.openxmlformats.org/presentationml/2006/main">
  <p:tag name="AS_UNIQUEID" val="456"/>
  <p:tag name="KSO_WM_BEAUTIFY_FLAG" val=""/>
</p:tagLst>
</file>

<file path=ppt/tags/tag45.xml><?xml version="1.0" encoding="utf-8"?>
<p:tagLst xmlns:p="http://schemas.openxmlformats.org/presentationml/2006/main">
  <p:tag name="AS_UNIQUEID" val="1045"/>
</p:tagLst>
</file>

<file path=ppt/tags/tag450.xml><?xml version="1.0" encoding="utf-8"?>
<p:tagLst xmlns:p="http://schemas.openxmlformats.org/presentationml/2006/main">
  <p:tag name="AS_UNIQUEID" val="1326"/>
</p:tagLst>
</file>

<file path=ppt/tags/tag451.xml><?xml version="1.0" encoding="utf-8"?>
<p:tagLst xmlns:p="http://schemas.openxmlformats.org/presentationml/2006/main">
  <p:tag name="AS_UNIQUEID" val="1327"/>
</p:tagLst>
</file>

<file path=ppt/tags/tag452.xml><?xml version="1.0" encoding="utf-8"?>
<p:tagLst xmlns:p="http://schemas.openxmlformats.org/presentationml/2006/main">
  <p:tag name="AS_UNIQUEID" val="1328"/>
</p:tagLst>
</file>

<file path=ppt/tags/tag453.xml><?xml version="1.0" encoding="utf-8"?>
<p:tagLst xmlns:p="http://schemas.openxmlformats.org/presentationml/2006/main">
  <p:tag name="AS_UNIQUEID" val="459"/>
</p:tagLst>
</file>

<file path=ppt/tags/tag454.xml><?xml version="1.0" encoding="utf-8"?>
<p:tagLst xmlns:p="http://schemas.openxmlformats.org/presentationml/2006/main">
  <p:tag name="AS_UNIQUEID" val="460"/>
  <p:tag name="KSO_WM_BEAUTIFY_FLAG" val=""/>
</p:tagLst>
</file>

<file path=ppt/tags/tag455.xml><?xml version="1.0" encoding="utf-8"?>
<p:tagLst xmlns:p="http://schemas.openxmlformats.org/presentationml/2006/main">
  <p:tag name="AS_UNIQUEID" val="461"/>
  <p:tag name="KSO_WM_BEAUTIFY_FLAG" val=""/>
</p:tagLst>
</file>

<file path=ppt/tags/tag456.xml><?xml version="1.0" encoding="utf-8"?>
<p:tagLst xmlns:p="http://schemas.openxmlformats.org/presentationml/2006/main">
  <p:tag name="AS_UNIQUEID" val="1329"/>
</p:tagLst>
</file>

<file path=ppt/tags/tag457.xml><?xml version="1.0" encoding="utf-8"?>
<p:tagLst xmlns:p="http://schemas.openxmlformats.org/presentationml/2006/main">
  <p:tag name="AS_UNIQUEID" val="1330"/>
</p:tagLst>
</file>

<file path=ppt/tags/tag458.xml><?xml version="1.0" encoding="utf-8"?>
<p:tagLst xmlns:p="http://schemas.openxmlformats.org/presentationml/2006/main">
  <p:tag name="AS_UNIQUEID" val="1331"/>
</p:tagLst>
</file>

<file path=ppt/tags/tag459.xml><?xml version="1.0" encoding="utf-8"?>
<p:tagLst xmlns:p="http://schemas.openxmlformats.org/presentationml/2006/main">
  <p:tag name="AS_UNIQUEID" val="1332"/>
  <p:tag name="KSO_WM_BEAUTIFY_FLAG" val=""/>
</p:tagLst>
</file>

<file path=ppt/tags/tag46.xml><?xml version="1.0" encoding="utf-8"?>
<p:tagLst xmlns:p="http://schemas.openxmlformats.org/presentationml/2006/main">
  <p:tag name="AS_UNIQUEID" val="1046"/>
</p:tagLst>
</file>

<file path=ppt/tags/tag460.xml><?xml version="1.0" encoding="utf-8"?>
<p:tagLst xmlns:p="http://schemas.openxmlformats.org/presentationml/2006/main">
  <p:tag name="AS_UNIQUEID" val="1333"/>
</p:tagLst>
</file>

<file path=ppt/tags/tag461.xml><?xml version="1.0" encoding="utf-8"?>
<p:tagLst xmlns:p="http://schemas.openxmlformats.org/presentationml/2006/main">
  <p:tag name="AS_UNIQUEID" val="1334"/>
  <p:tag name="KSO_WM_BEAUTIFY_FLAG" val=""/>
</p:tagLst>
</file>

<file path=ppt/tags/tag462.xml><?xml version="1.0" encoding="utf-8"?>
<p:tagLst xmlns:p="http://schemas.openxmlformats.org/presentationml/2006/main">
  <p:tag name="AS_UNIQUEID" val="1335"/>
  <p:tag name="KSO_WM_BEAUTIFY_FLAG" val=""/>
</p:tagLst>
</file>

<file path=ppt/tags/tag463.xml><?xml version="1.0" encoding="utf-8"?>
<p:tagLst xmlns:p="http://schemas.openxmlformats.org/presentationml/2006/main">
  <p:tag name="AS_UNIQUEID" val="1336"/>
  <p:tag name="KSO_WM_BEAUTIFY_FLAG" val=""/>
</p:tagLst>
</file>

<file path=ppt/tags/tag464.xml><?xml version="1.0" encoding="utf-8"?>
<p:tagLst xmlns:p="http://schemas.openxmlformats.org/presentationml/2006/main">
  <p:tag name="AS_UNIQUEID" val="1337"/>
</p:tagLst>
</file>

<file path=ppt/tags/tag465.xml><?xml version="1.0" encoding="utf-8"?>
<p:tagLst xmlns:p="http://schemas.openxmlformats.org/presentationml/2006/main">
  <p:tag name="AS_UNIQUEID" val="1338"/>
</p:tagLst>
</file>

<file path=ppt/tags/tag466.xml><?xml version="1.0" encoding="utf-8"?>
<p:tagLst xmlns:p="http://schemas.openxmlformats.org/presentationml/2006/main">
  <p:tag name="AS_UNIQUEID" val="352"/>
  <p:tag name="KSO_WM_BEAUTIFY_FLAG" val=""/>
</p:tagLst>
</file>

<file path=ppt/tags/tag467.xml><?xml version="1.0" encoding="utf-8"?>
<p:tagLst xmlns:p="http://schemas.openxmlformats.org/presentationml/2006/main">
  <p:tag name="AS_UNIQUEID" val="353"/>
  <p:tag name="KSO_WM_BEAUTIFY_FLAG" val=""/>
</p:tagLst>
</file>

<file path=ppt/tags/tag468.xml><?xml version="1.0" encoding="utf-8"?>
<p:tagLst xmlns:p="http://schemas.openxmlformats.org/presentationml/2006/main">
  <p:tag name="AS_UNIQUEID" val="356"/>
  <p:tag name="KSO_WM_BEAUTIFY_FLAG" val=""/>
</p:tagLst>
</file>

<file path=ppt/tags/tag469.xml><?xml version="1.0" encoding="utf-8"?>
<p:tagLst xmlns:p="http://schemas.openxmlformats.org/presentationml/2006/main">
  <p:tag name="AS_UNIQUEID" val="357"/>
  <p:tag name="KSO_WM_BEAUTIFY_FLAG" val=""/>
</p:tagLst>
</file>

<file path=ppt/tags/tag47.xml><?xml version="1.0" encoding="utf-8"?>
<p:tagLst xmlns:p="http://schemas.openxmlformats.org/presentationml/2006/main">
  <p:tag name="AS_UNIQUEID" val="1047"/>
</p:tagLst>
</file>

<file path=ppt/tags/tag470.xml><?xml version="1.0" encoding="utf-8"?>
<p:tagLst xmlns:p="http://schemas.openxmlformats.org/presentationml/2006/main">
  <p:tag name="AS_UNIQUEID" val="358"/>
  <p:tag name="KSO_WM_BEAUTIFY_FLAG" val=""/>
</p:tagLst>
</file>

<file path=ppt/tags/tag471.xml><?xml version="1.0" encoding="utf-8"?>
<p:tagLst xmlns:p="http://schemas.openxmlformats.org/presentationml/2006/main">
  <p:tag name="AS_UNIQUEID" val="361"/>
</p:tagLst>
</file>

<file path=ppt/tags/tag472.xml><?xml version="1.0" encoding="utf-8"?>
<p:tagLst xmlns:p="http://schemas.openxmlformats.org/presentationml/2006/main">
  <p:tag name="AS_UNIQUEID" val="362"/>
</p:tagLst>
</file>

<file path=ppt/tags/tag473.xml><?xml version="1.0" encoding="utf-8"?>
<p:tagLst xmlns:p="http://schemas.openxmlformats.org/presentationml/2006/main">
  <p:tag name="AS_UNIQUEID" val="355"/>
  <p:tag name="KSO_WM_BEAUTIFY_FLAG" val=""/>
</p:tagLst>
</file>

<file path=ppt/tags/tag474.xml><?xml version="1.0" encoding="utf-8"?>
<p:tagLst xmlns:p="http://schemas.openxmlformats.org/presentationml/2006/main">
  <p:tag name="AS_UNIQUEID" val="133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75.xml><?xml version="1.0" encoding="utf-8"?>
<p:tagLst xmlns:p="http://schemas.openxmlformats.org/presentationml/2006/main">
  <p:tag name="AS_UNIQUEID" val="134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76.xml><?xml version="1.0" encoding="utf-8"?>
<p:tagLst xmlns:p="http://schemas.openxmlformats.org/presentationml/2006/main">
  <p:tag name="AS_UNIQUEID" val="1341"/>
  <p:tag name="KSO_WM_BEAUTIFY_FLAG" val=""/>
</p:tagLst>
</file>

<file path=ppt/tags/tag477.xml><?xml version="1.0" encoding="utf-8"?>
<p:tagLst xmlns:p="http://schemas.openxmlformats.org/presentationml/2006/main">
  <p:tag name="AS_UNIQUEID" val="1342"/>
  <p:tag name="KSO_WM_BEAUTIFY_FLAG" val=""/>
</p:tagLst>
</file>

<file path=ppt/tags/tag478.xml><?xml version="1.0" encoding="utf-8"?>
<p:tagLst xmlns:p="http://schemas.openxmlformats.org/presentationml/2006/main">
  <p:tag name="AS_UNIQUEID" val="134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79.xml><?xml version="1.0" encoding="utf-8"?>
<p:tagLst xmlns:p="http://schemas.openxmlformats.org/presentationml/2006/main">
  <p:tag name="AS_UNIQUEID" val="1344"/>
</p:tagLst>
</file>

<file path=ppt/tags/tag48.xml><?xml version="1.0" encoding="utf-8"?>
<p:tagLst xmlns:p="http://schemas.openxmlformats.org/presentationml/2006/main">
  <p:tag name="AS_UNIQUEID" val="1048"/>
</p:tagLst>
</file>

<file path=ppt/tags/tag480.xml><?xml version="1.0" encoding="utf-8"?>
<p:tagLst xmlns:p="http://schemas.openxmlformats.org/presentationml/2006/main">
  <p:tag name="AS_UNIQUEID" val="361"/>
  <p:tag name="KSO_WM_BEAUTIFY_FLAG" val=""/>
</p:tagLst>
</file>

<file path=ppt/tags/tag481.xml><?xml version="1.0" encoding="utf-8"?>
<p:tagLst xmlns:p="http://schemas.openxmlformats.org/presentationml/2006/main">
  <p:tag name="AS_UNIQUEID" val="1345"/>
</p:tagLst>
</file>

<file path=ppt/tags/tag482.xml><?xml version="1.0" encoding="utf-8"?>
<p:tagLst xmlns:p="http://schemas.openxmlformats.org/presentationml/2006/main">
  <p:tag name="AS_UNIQUEID" val="1346"/>
</p:tagLst>
</file>

<file path=ppt/tags/tag483.xml><?xml version="1.0" encoding="utf-8"?>
<p:tagLst xmlns:p="http://schemas.openxmlformats.org/presentationml/2006/main">
  <p:tag name="AS_UNIQUEID" val="361"/>
  <p:tag name="KSO_WM_BEAUTIFY_FLAG" val=""/>
</p:tagLst>
</file>

<file path=ppt/tags/tag484.xml><?xml version="1.0" encoding="utf-8"?>
<p:tagLst xmlns:p="http://schemas.openxmlformats.org/presentationml/2006/main">
  <p:tag name="AS_UNIQUEID" val="1347"/>
</p:tagLst>
</file>

<file path=ppt/tags/tag485.xml><?xml version="1.0" encoding="utf-8"?>
<p:tagLst xmlns:p="http://schemas.openxmlformats.org/presentationml/2006/main">
  <p:tag name="AS_UNIQUEID" val="1348"/>
</p:tagLst>
</file>

<file path=ppt/tags/tag486.xml><?xml version="1.0" encoding="utf-8"?>
<p:tagLst xmlns:p="http://schemas.openxmlformats.org/presentationml/2006/main">
  <p:tag name="AS_UNIQUEID" val="1349"/>
  <p:tag name="KSO_WM_BEAUTIFY_FLAG" val=""/>
</p:tagLst>
</file>

<file path=ppt/tags/tag487.xml><?xml version="1.0" encoding="utf-8"?>
<p:tagLst xmlns:p="http://schemas.openxmlformats.org/presentationml/2006/main">
  <p:tag name="AS_UNIQUEID" val="1350"/>
</p:tagLst>
</file>

<file path=ppt/tags/tag488.xml><?xml version="1.0" encoding="utf-8"?>
<p:tagLst xmlns:p="http://schemas.openxmlformats.org/presentationml/2006/main">
  <p:tag name="AS_UNIQUEID" val="1351"/>
  <p:tag name="KSO_WM_BEAUTIFY_FLAG" val=""/>
</p:tagLst>
</file>

<file path=ppt/tags/tag489.xml><?xml version="1.0" encoding="utf-8"?>
<p:tagLst xmlns:p="http://schemas.openxmlformats.org/presentationml/2006/main">
  <p:tag name="AS_UNIQUEID" val="1352"/>
  <p:tag name="KSO_WM_BEAUTIFY_FLAG" val=""/>
</p:tagLst>
</file>

<file path=ppt/tags/tag49.xml><?xml version="1.0" encoding="utf-8"?>
<p:tagLst xmlns:p="http://schemas.openxmlformats.org/presentationml/2006/main">
  <p:tag name="AS_UNIQUEID" val="1049"/>
</p:tagLst>
</file>

<file path=ppt/tags/tag490.xml><?xml version="1.0" encoding="utf-8"?>
<p:tagLst xmlns:p="http://schemas.openxmlformats.org/presentationml/2006/main">
  <p:tag name="AS_UNIQUEID" val="1353"/>
  <p:tag name="KSO_WM_BEAUTIFY_FLAG" val=""/>
</p:tagLst>
</file>

<file path=ppt/tags/tag491.xml><?xml version="1.0" encoding="utf-8"?>
<p:tagLst xmlns:p="http://schemas.openxmlformats.org/presentationml/2006/main">
  <p:tag name="AS_UNIQUEID" val="1354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6285*3222*0*0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92.xml><?xml version="1.0" encoding="utf-8"?>
<p:tagLst xmlns:p="http://schemas.openxmlformats.org/presentationml/2006/main">
  <p:tag name="AS_UNIQUEID" val="135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93.xml><?xml version="1.0" encoding="utf-8"?>
<p:tagLst xmlns:p="http://schemas.openxmlformats.org/presentationml/2006/main">
  <p:tag name="AS_UNIQUEID" val="135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94.xml><?xml version="1.0" encoding="utf-8"?>
<p:tagLst xmlns:p="http://schemas.openxmlformats.org/presentationml/2006/main">
  <p:tag name="AS_UNIQUEID" val="1357"/>
  <p:tag name="KSO_WM_BEAUTIFY_FLAG" val=""/>
</p:tagLst>
</file>

<file path=ppt/tags/tag495.xml><?xml version="1.0" encoding="utf-8"?>
<p:tagLst xmlns:p="http://schemas.openxmlformats.org/presentationml/2006/main">
  <p:tag name="AS_UNIQUEID" val="1358"/>
  <p:tag name="KSO_WM_BEAUTIFY_FLAG" val=""/>
</p:tagLst>
</file>

<file path=ppt/tags/tag496.xml><?xml version="1.0" encoding="utf-8"?>
<p:tagLst xmlns:p="http://schemas.openxmlformats.org/presentationml/2006/main">
  <p:tag name="AS_UNIQUEID" val="135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97.xml><?xml version="1.0" encoding="utf-8"?>
<p:tagLst xmlns:p="http://schemas.openxmlformats.org/presentationml/2006/main">
  <p:tag name="AS_UNIQUEID" val="1360"/>
</p:tagLst>
</file>

<file path=ppt/tags/tag498.xml><?xml version="1.0" encoding="utf-8"?>
<p:tagLst xmlns:p="http://schemas.openxmlformats.org/presentationml/2006/main">
  <p:tag name="AS_UNIQUEID" val="1361"/>
  <p:tag name="KSO_WM_BEAUTIFY_FLAG" val=""/>
</p:tagLst>
</file>

<file path=ppt/tags/tag499.xml><?xml version="1.0" encoding="utf-8"?>
<p:tagLst xmlns:p="http://schemas.openxmlformats.org/presentationml/2006/main">
  <p:tag name="AS_UNIQUEID" val="1362"/>
  <p:tag name="KSO_WM_BEAUTIFY_FLAG" val=""/>
</p:tagLst>
</file>

<file path=ppt/tags/tag5.xml><?xml version="1.0" encoding="utf-8"?>
<p:tagLst xmlns:p="http://schemas.openxmlformats.org/presentationml/2006/main">
  <p:tag name="AS_UNIQUEID" val="1005"/>
</p:tagLst>
</file>

<file path=ppt/tags/tag50.xml><?xml version="1.0" encoding="utf-8"?>
<p:tagLst xmlns:p="http://schemas.openxmlformats.org/presentationml/2006/main">
  <p:tag name="AS_UNIQUEID" val="1050"/>
</p:tagLst>
</file>

<file path=ppt/tags/tag500.xml><?xml version="1.0" encoding="utf-8"?>
<p:tagLst xmlns:p="http://schemas.openxmlformats.org/presentationml/2006/main">
  <p:tag name="AS_UNIQUEID" val="1363"/>
  <p:tag name="KSO_WM_BEAUTIFY_FLAG" val=""/>
</p:tagLst>
</file>

<file path=ppt/tags/tag501.xml><?xml version="1.0" encoding="utf-8"?>
<p:tagLst xmlns:p="http://schemas.openxmlformats.org/presentationml/2006/main">
  <p:tag name="AS_UNIQUEID" val="1364"/>
  <p:tag name="KSO_WM_BEAUTIFY_FLAG" val=""/>
</p:tagLst>
</file>

<file path=ppt/tags/tag502.xml><?xml version="1.0" encoding="utf-8"?>
<p:tagLst xmlns:p="http://schemas.openxmlformats.org/presentationml/2006/main">
  <p:tag name="AS_UNIQUEID" val="1365"/>
  <p:tag name="KSO_WM_BEAUTIFY_FLAG" val=""/>
</p:tagLst>
</file>

<file path=ppt/tags/tag503.xml><?xml version="1.0" encoding="utf-8"?>
<p:tagLst xmlns:p="http://schemas.openxmlformats.org/presentationml/2006/main">
  <p:tag name="AS_UNIQUEID" val="136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04.xml><?xml version="1.0" encoding="utf-8"?>
<p:tagLst xmlns:p="http://schemas.openxmlformats.org/presentationml/2006/main">
  <p:tag name="AS_UNIQUEID" val="136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05.xml><?xml version="1.0" encoding="utf-8"?>
<p:tagLst xmlns:p="http://schemas.openxmlformats.org/presentationml/2006/main">
  <p:tag name="AS_UNIQUEID" val="136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06.xml><?xml version="1.0" encoding="utf-8"?>
<p:tagLst xmlns:p="http://schemas.openxmlformats.org/presentationml/2006/main">
  <p:tag name="AS_UNIQUEID" val="136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07.xml><?xml version="1.0" encoding="utf-8"?>
<p:tagLst xmlns:p="http://schemas.openxmlformats.org/presentationml/2006/main">
  <p:tag name="AS_UNIQUEID" val="137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08.xml><?xml version="1.0" encoding="utf-8"?>
<p:tagLst xmlns:p="http://schemas.openxmlformats.org/presentationml/2006/main">
  <p:tag name="AS_UNIQUEID" val="137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09.xml><?xml version="1.0" encoding="utf-8"?>
<p:tagLst xmlns:p="http://schemas.openxmlformats.org/presentationml/2006/main">
  <p:tag name="AS_UNIQUEID" val="137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1.xml><?xml version="1.0" encoding="utf-8"?>
<p:tagLst xmlns:p="http://schemas.openxmlformats.org/presentationml/2006/main">
  <p:tag name="AS_UNIQUEID" val="1051"/>
</p:tagLst>
</file>

<file path=ppt/tags/tag510.xml><?xml version="1.0" encoding="utf-8"?>
<p:tagLst xmlns:p="http://schemas.openxmlformats.org/presentationml/2006/main">
  <p:tag name="AS_UNIQUEID" val="1373"/>
  <p:tag name="KSO_WM_BEAUTIFY_FLAG" val=""/>
</p:tagLst>
</file>

<file path=ppt/tags/tag511.xml><?xml version="1.0" encoding="utf-8"?>
<p:tagLst xmlns:p="http://schemas.openxmlformats.org/presentationml/2006/main">
  <p:tag name="AS_UNIQUEID" val="1374"/>
  <p:tag name="KSO_WM_BEAUTIFY_FLAG" val=""/>
</p:tagLst>
</file>

<file path=ppt/tags/tag512.xml><?xml version="1.0" encoding="utf-8"?>
<p:tagLst xmlns:p="http://schemas.openxmlformats.org/presentationml/2006/main">
  <p:tag name="AS_UNIQUEID" val="137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13.xml><?xml version="1.0" encoding="utf-8"?>
<p:tagLst xmlns:p="http://schemas.openxmlformats.org/presentationml/2006/main">
  <p:tag name="AS_UNIQUEID" val="1376"/>
  <p:tag name="KSO_WM_BEAUTIFY_FLAG" val=""/>
</p:tagLst>
</file>

<file path=ppt/tags/tag514.xml><?xml version="1.0" encoding="utf-8"?>
<p:tagLst xmlns:p="http://schemas.openxmlformats.org/presentationml/2006/main">
  <p:tag name="AS_UNIQUEID" val="1377"/>
</p:tagLst>
</file>

<file path=ppt/tags/tag515.xml><?xml version="1.0" encoding="utf-8"?>
<p:tagLst xmlns:p="http://schemas.openxmlformats.org/presentationml/2006/main">
  <p:tag name="AS_UNIQUEID" val="137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516.xml><?xml version="1.0" encoding="utf-8"?>
<p:tagLst xmlns:p="http://schemas.openxmlformats.org/presentationml/2006/main">
  <p:tag name="AS_UNIQUEID" val="137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17.xml><?xml version="1.0" encoding="utf-8"?>
<p:tagLst xmlns:p="http://schemas.openxmlformats.org/presentationml/2006/main">
  <p:tag name="AS_UNIQUEID" val="13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18.xml><?xml version="1.0" encoding="utf-8"?>
<p:tagLst xmlns:p="http://schemas.openxmlformats.org/presentationml/2006/main">
  <p:tag name="AS_UNIQUEID" val="138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19.xml><?xml version="1.0" encoding="utf-8"?>
<p:tagLst xmlns:p="http://schemas.openxmlformats.org/presentationml/2006/main">
  <p:tag name="AS_UNIQUEID" val="1382"/>
</p:tagLst>
</file>

<file path=ppt/tags/tag52.xml><?xml version="1.0" encoding="utf-8"?>
<p:tagLst xmlns:p="http://schemas.openxmlformats.org/presentationml/2006/main">
  <p:tag name="AS_UNIQUEID" val="1052"/>
</p:tagLst>
</file>

<file path=ppt/tags/tag520.xml><?xml version="1.0" encoding="utf-8"?>
<p:tagLst xmlns:p="http://schemas.openxmlformats.org/presentationml/2006/main">
  <p:tag name="AS_UNIQUEID" val="1383"/>
</p:tagLst>
</file>

<file path=ppt/tags/tag521.xml><?xml version="1.0" encoding="utf-8"?>
<p:tagLst xmlns:p="http://schemas.openxmlformats.org/presentationml/2006/main">
  <p:tag name="AS_UNIQUEID" val="644"/>
  <p:tag name="KSO_WM_BEAUTIFY_FLAG" val=""/>
</p:tagLst>
</file>

<file path=ppt/tags/tag522.xml><?xml version="1.0" encoding="utf-8"?>
<p:tagLst xmlns:p="http://schemas.openxmlformats.org/presentationml/2006/main">
  <p:tag name="AS_UNIQUEID" val="1384"/>
  <p:tag name="KSO_WM_BEAUTIFY_FLAG" val=""/>
</p:tagLst>
</file>

<file path=ppt/tags/tag523.xml><?xml version="1.0" encoding="utf-8"?>
<p:tagLst xmlns:p="http://schemas.openxmlformats.org/presentationml/2006/main">
  <p:tag name="AS_UNIQUEID" val="495"/>
  <p:tag name="KSO_WM_BEAUTIFY_FLAG" val=""/>
</p:tagLst>
</file>

<file path=ppt/tags/tag524.xml><?xml version="1.0" encoding="utf-8"?>
<p:tagLst xmlns:p="http://schemas.openxmlformats.org/presentationml/2006/main">
  <p:tag name="AS_UNIQUEID" val="625"/>
</p:tagLst>
</file>

<file path=ppt/tags/tag525.xml><?xml version="1.0" encoding="utf-8"?>
<p:tagLst xmlns:p="http://schemas.openxmlformats.org/presentationml/2006/main">
  <p:tag name="AS_UNIQUEID" val="626"/>
</p:tagLst>
</file>

<file path=ppt/tags/tag526.xml><?xml version="1.0" encoding="utf-8"?>
<p:tagLst xmlns:p="http://schemas.openxmlformats.org/presentationml/2006/main">
  <p:tag name="AS_UNIQUEID" val="627"/>
</p:tagLst>
</file>

<file path=ppt/tags/tag527.xml><?xml version="1.0" encoding="utf-8"?>
<p:tagLst xmlns:p="http://schemas.openxmlformats.org/presentationml/2006/main">
  <p:tag name="AS_UNIQUEID" val="628"/>
</p:tagLst>
</file>

<file path=ppt/tags/tag528.xml><?xml version="1.0" encoding="utf-8"?>
<p:tagLst xmlns:p="http://schemas.openxmlformats.org/presentationml/2006/main">
  <p:tag name="AS_UNIQUEID" val="629"/>
  <p:tag name="KSO_WM_BEAUTIFY_FLAG" val=""/>
</p:tagLst>
</file>

<file path=ppt/tags/tag529.xml><?xml version="1.0" encoding="utf-8"?>
<p:tagLst xmlns:p="http://schemas.openxmlformats.org/presentationml/2006/main">
  <p:tag name="AS_UNIQUEID" val="630"/>
  <p:tag name="KSO_WM_BEAUTIFY_FLAG" val=""/>
</p:tagLst>
</file>

<file path=ppt/tags/tag53.xml><?xml version="1.0" encoding="utf-8"?>
<p:tagLst xmlns:p="http://schemas.openxmlformats.org/presentationml/2006/main">
  <p:tag name="AS_UNIQUEID" val="1053"/>
</p:tagLst>
</file>

<file path=ppt/tags/tag530.xml><?xml version="1.0" encoding="utf-8"?>
<p:tagLst xmlns:p="http://schemas.openxmlformats.org/presentationml/2006/main">
  <p:tag name="AS_UNIQUEID" val="631"/>
  <p:tag name="KSO_WM_BEAUTIFY_FLAG" val=""/>
</p:tagLst>
</file>

<file path=ppt/tags/tag531.xml><?xml version="1.0" encoding="utf-8"?>
<p:tagLst xmlns:p="http://schemas.openxmlformats.org/presentationml/2006/main">
  <p:tag name="AS_UNIQUEID" val="632"/>
  <p:tag name="KSO_WM_BEAUTIFY_FLAG" val=""/>
</p:tagLst>
</file>

<file path=ppt/tags/tag532.xml><?xml version="1.0" encoding="utf-8"?>
<p:tagLst xmlns:p="http://schemas.openxmlformats.org/presentationml/2006/main">
  <p:tag name="AS_UNIQUEID" val="633"/>
  <p:tag name="KSO_WM_BEAUTIFY_FLAG" val=""/>
</p:tagLst>
</file>

<file path=ppt/tags/tag533.xml><?xml version="1.0" encoding="utf-8"?>
<p:tagLst xmlns:p="http://schemas.openxmlformats.org/presentationml/2006/main">
  <p:tag name="AS_UNIQUEID" val="634"/>
  <p:tag name="KSO_WM_BEAUTIFY_FLAG" val=""/>
</p:tagLst>
</file>

<file path=ppt/tags/tag534.xml><?xml version="1.0" encoding="utf-8"?>
<p:tagLst xmlns:p="http://schemas.openxmlformats.org/presentationml/2006/main">
  <p:tag name="AS_UNIQUEID" val="635"/>
  <p:tag name="KSO_WM_BEAUTIFY_FLAG" val=""/>
</p:tagLst>
</file>

<file path=ppt/tags/tag535.xml><?xml version="1.0" encoding="utf-8"?>
<p:tagLst xmlns:p="http://schemas.openxmlformats.org/presentationml/2006/main">
  <p:tag name="AS_UNIQUEID" val="636"/>
  <p:tag name="KSO_WM_BEAUTIFY_FLAG" val=""/>
</p:tagLst>
</file>

<file path=ppt/tags/tag536.xml><?xml version="1.0" encoding="utf-8"?>
<p:tagLst xmlns:p="http://schemas.openxmlformats.org/presentationml/2006/main">
  <p:tag name="AS_UNIQUEID" val="637"/>
  <p:tag name="KSO_WM_BEAUTIFY_FLAG" val=""/>
</p:tagLst>
</file>

<file path=ppt/tags/tag537.xml><?xml version="1.0" encoding="utf-8"?>
<p:tagLst xmlns:p="http://schemas.openxmlformats.org/presentationml/2006/main">
  <p:tag name="AS_UNIQUEID" val="638"/>
</p:tagLst>
</file>

<file path=ppt/tags/tag538.xml><?xml version="1.0" encoding="utf-8"?>
<p:tagLst xmlns:p="http://schemas.openxmlformats.org/presentationml/2006/main">
  <p:tag name="AS_UNIQUEID" val="639"/>
</p:tagLst>
</file>

<file path=ppt/tags/tag539.xml><?xml version="1.0" encoding="utf-8"?>
<p:tagLst xmlns:p="http://schemas.openxmlformats.org/presentationml/2006/main">
  <p:tag name="AS_UNIQUEID" val="640"/>
  <p:tag name="KSO_WM_BEAUTIFY_FLAG" val=""/>
</p:tagLst>
</file>

<file path=ppt/tags/tag54.xml><?xml version="1.0" encoding="utf-8"?>
<p:tagLst xmlns:p="http://schemas.openxmlformats.org/presentationml/2006/main">
  <p:tag name="AS_UNIQUEID" val="1054"/>
</p:tagLst>
</file>

<file path=ppt/tags/tag540.xml><?xml version="1.0" encoding="utf-8"?>
<p:tagLst xmlns:p="http://schemas.openxmlformats.org/presentationml/2006/main">
  <p:tag name="AS_UNIQUEID" val="641"/>
</p:tagLst>
</file>

<file path=ppt/tags/tag541.xml><?xml version="1.0" encoding="utf-8"?>
<p:tagLst xmlns:p="http://schemas.openxmlformats.org/presentationml/2006/main">
  <p:tag name="AS_UNIQUEID" val="642"/>
  <p:tag name="KSO_WM_BEAUTIFY_FLAG" val=""/>
</p:tagLst>
</file>

<file path=ppt/tags/tag542.xml><?xml version="1.0" encoding="utf-8"?>
<p:tagLst xmlns:p="http://schemas.openxmlformats.org/presentationml/2006/main">
  <p:tag name="AS_UNIQUEID" val="643"/>
</p:tagLst>
</file>

<file path=ppt/tags/tag543.xml><?xml version="1.0" encoding="utf-8"?>
<p:tagLst xmlns:p="http://schemas.openxmlformats.org/presentationml/2006/main">
  <p:tag name="AS_UNIQUEID" val="644"/>
</p:tagLst>
</file>

<file path=ppt/tags/tag544.xml><?xml version="1.0" encoding="utf-8"?>
<p:tagLst xmlns:p="http://schemas.openxmlformats.org/presentationml/2006/main">
  <p:tag name="AS_UNIQUEID" val="645"/>
  <p:tag name="KSO_WM_BEAUTIFY_FLAG" val=""/>
</p:tagLst>
</file>

<file path=ppt/tags/tag545.xml><?xml version="1.0" encoding="utf-8"?>
<p:tagLst xmlns:p="http://schemas.openxmlformats.org/presentationml/2006/main">
  <p:tag name="AS_UNIQUEID" val="646"/>
  <p:tag name="KSO_WM_BEAUTIFY_FLAG" val=""/>
</p:tagLst>
</file>

<file path=ppt/tags/tag546.xml><?xml version="1.0" encoding="utf-8"?>
<p:tagLst xmlns:p="http://schemas.openxmlformats.org/presentationml/2006/main">
  <p:tag name="AS_UNIQUEID" val="647"/>
  <p:tag name="KSO_WM_BEAUTIFY_FLAG" val=""/>
</p:tagLst>
</file>

<file path=ppt/tags/tag547.xml><?xml version="1.0" encoding="utf-8"?>
<p:tagLst xmlns:p="http://schemas.openxmlformats.org/presentationml/2006/main">
  <p:tag name="AS_UNIQUEID" val="648"/>
  <p:tag name="KSO_WM_BEAUTIFY_FLAG" val=""/>
</p:tagLst>
</file>

<file path=ppt/tags/tag548.xml><?xml version="1.0" encoding="utf-8"?>
<p:tagLst xmlns:p="http://schemas.openxmlformats.org/presentationml/2006/main">
  <p:tag name="AS_UNIQUEID" val="649"/>
  <p:tag name="KSO_WM_BEAUTIFY_FLAG" val=""/>
</p:tagLst>
</file>

<file path=ppt/tags/tag549.xml><?xml version="1.0" encoding="utf-8"?>
<p:tagLst xmlns:p="http://schemas.openxmlformats.org/presentationml/2006/main">
  <p:tag name="AS_UNIQUEID" val="650"/>
  <p:tag name="KSO_WM_BEAUTIFY_FLAG" val=""/>
</p:tagLst>
</file>

<file path=ppt/tags/tag55.xml><?xml version="1.0" encoding="utf-8"?>
<p:tagLst xmlns:p="http://schemas.openxmlformats.org/presentationml/2006/main">
  <p:tag name="AS_UNIQUEID" val="1055"/>
</p:tagLst>
</file>

<file path=ppt/tags/tag550.xml><?xml version="1.0" encoding="utf-8"?>
<p:tagLst xmlns:p="http://schemas.openxmlformats.org/presentationml/2006/main">
  <p:tag name="AS_UNIQUEID" val="651"/>
  <p:tag name="KSO_WM_BEAUTIFY_FLAG" val=""/>
</p:tagLst>
</file>

<file path=ppt/tags/tag551.xml><?xml version="1.0" encoding="utf-8"?>
<p:tagLst xmlns:p="http://schemas.openxmlformats.org/presentationml/2006/main">
  <p:tag name="AS_UNIQUEID" val="652"/>
</p:tagLst>
</file>

<file path=ppt/tags/tag552.xml><?xml version="1.0" encoding="utf-8"?>
<p:tagLst xmlns:p="http://schemas.openxmlformats.org/presentationml/2006/main">
  <p:tag name="AS_UNIQUEID" val="653"/>
</p:tagLst>
</file>

<file path=ppt/tags/tag553.xml><?xml version="1.0" encoding="utf-8"?>
<p:tagLst xmlns:p="http://schemas.openxmlformats.org/presentationml/2006/main">
  <p:tag name="AS_UNIQUEID" val="654"/>
  <p:tag name="KSO_WM_BEAUTIFY_FLAG" val=""/>
</p:tagLst>
</file>

<file path=ppt/tags/tag554.xml><?xml version="1.0" encoding="utf-8"?>
<p:tagLst xmlns:p="http://schemas.openxmlformats.org/presentationml/2006/main">
  <p:tag name="AS_UNIQUEID" val="655"/>
  <p:tag name="KSO_WM_BEAUTIFY_FLAG" val=""/>
</p:tagLst>
</file>

<file path=ppt/tags/tag555.xml><?xml version="1.0" encoding="utf-8"?>
<p:tagLst xmlns:p="http://schemas.openxmlformats.org/presentationml/2006/main">
  <p:tag name="AS_UNIQUEID" val="656"/>
  <p:tag name="KSO_WM_BEAUTIFY_FLAG" val=""/>
</p:tagLst>
</file>

<file path=ppt/tags/tag556.xml><?xml version="1.0" encoding="utf-8"?>
<p:tagLst xmlns:p="http://schemas.openxmlformats.org/presentationml/2006/main">
  <p:tag name="AS_UNIQUEID" val="657"/>
  <p:tag name="KSO_WM_BEAUTIFY_FLAG" val=""/>
</p:tagLst>
</file>

<file path=ppt/tags/tag557.xml><?xml version="1.0" encoding="utf-8"?>
<p:tagLst xmlns:p="http://schemas.openxmlformats.org/presentationml/2006/main">
  <p:tag name="AS_UNIQUEID" val="658"/>
  <p:tag name="KSO_WM_BEAUTIFY_FLAG" val=""/>
</p:tagLst>
</file>

<file path=ppt/tags/tag558.xml><?xml version="1.0" encoding="utf-8"?>
<p:tagLst xmlns:p="http://schemas.openxmlformats.org/presentationml/2006/main">
  <p:tag name="AS_UNIQUEID" val="659"/>
  <p:tag name="KSO_WM_BEAUTIFY_FLAG" val=""/>
</p:tagLst>
</file>

<file path=ppt/tags/tag559.xml><?xml version="1.0" encoding="utf-8"?>
<p:tagLst xmlns:p="http://schemas.openxmlformats.org/presentationml/2006/main">
  <p:tag name="AS_UNIQUEID" val="660"/>
  <p:tag name="KSO_WM_BEAUTIFY_FLAG" val=""/>
</p:tagLst>
</file>

<file path=ppt/tags/tag56.xml><?xml version="1.0" encoding="utf-8"?>
<p:tagLst xmlns:p="http://schemas.openxmlformats.org/presentationml/2006/main">
  <p:tag name="AS_UNIQUEID" val="1056"/>
</p:tagLst>
</file>

<file path=ppt/tags/tag560.xml><?xml version="1.0" encoding="utf-8"?>
<p:tagLst xmlns:p="http://schemas.openxmlformats.org/presentationml/2006/main">
  <p:tag name="AS_UNIQUEID" val="661"/>
  <p:tag name="KSO_WM_BEAUTIFY_FLAG" val=""/>
</p:tagLst>
</file>

<file path=ppt/tags/tag561.xml><?xml version="1.0" encoding="utf-8"?>
<p:tagLst xmlns:p="http://schemas.openxmlformats.org/presentationml/2006/main">
  <p:tag name="AS_UNIQUEID" val="662"/>
  <p:tag name="KSO_WM_BEAUTIFY_FLAG" val=""/>
</p:tagLst>
</file>

<file path=ppt/tags/tag562.xml><?xml version="1.0" encoding="utf-8"?>
<p:tagLst xmlns:p="http://schemas.openxmlformats.org/presentationml/2006/main">
  <p:tag name="AS_UNIQUEID" val="663"/>
</p:tagLst>
</file>

<file path=ppt/tags/tag563.xml><?xml version="1.0" encoding="utf-8"?>
<p:tagLst xmlns:p="http://schemas.openxmlformats.org/presentationml/2006/main">
  <p:tag name="AS_UNIQUEID" val="664"/>
</p:tagLst>
</file>

<file path=ppt/tags/tag564.xml><?xml version="1.0" encoding="utf-8"?>
<p:tagLst xmlns:p="http://schemas.openxmlformats.org/presentationml/2006/main">
  <p:tag name="AS_UNIQUEID" val="665"/>
</p:tagLst>
</file>

<file path=ppt/tags/tag565.xml><?xml version="1.0" encoding="utf-8"?>
<p:tagLst xmlns:p="http://schemas.openxmlformats.org/presentationml/2006/main">
  <p:tag name="AS_UNIQUEID" val="666"/>
  <p:tag name="KSO_WM_BEAUTIFY_FLAG" val=""/>
</p:tagLst>
</file>

<file path=ppt/tags/tag566.xml><?xml version="1.0" encoding="utf-8"?>
<p:tagLst xmlns:p="http://schemas.openxmlformats.org/presentationml/2006/main">
  <p:tag name="AS_UNIQUEID" val="667"/>
  <p:tag name="KSO_WM_BEAUTIFY_FLAG" val=""/>
</p:tagLst>
</file>

<file path=ppt/tags/tag567.xml><?xml version="1.0" encoding="utf-8"?>
<p:tagLst xmlns:p="http://schemas.openxmlformats.org/presentationml/2006/main">
  <p:tag name="AS_UNIQUEID" val="668"/>
  <p:tag name="KSO_WM_BEAUTIFY_FLAG" val=""/>
</p:tagLst>
</file>

<file path=ppt/tags/tag568.xml><?xml version="1.0" encoding="utf-8"?>
<p:tagLst xmlns:p="http://schemas.openxmlformats.org/presentationml/2006/main">
  <p:tag name="AS_UNIQUEID" val="669"/>
  <p:tag name="KSO_WM_BEAUTIFY_FLAG" val=""/>
</p:tagLst>
</file>

<file path=ppt/tags/tag569.xml><?xml version="1.0" encoding="utf-8"?>
<p:tagLst xmlns:p="http://schemas.openxmlformats.org/presentationml/2006/main">
  <p:tag name="AS_UNIQUEID" val="670"/>
  <p:tag name="KSO_WM_BEAUTIFY_FLAG" val=""/>
</p:tagLst>
</file>

<file path=ppt/tags/tag57.xml><?xml version="1.0" encoding="utf-8"?>
<p:tagLst xmlns:p="http://schemas.openxmlformats.org/presentationml/2006/main">
  <p:tag name="AS_UNIQUEID" val="1057"/>
</p:tagLst>
</file>

<file path=ppt/tags/tag570.xml><?xml version="1.0" encoding="utf-8"?>
<p:tagLst xmlns:p="http://schemas.openxmlformats.org/presentationml/2006/main">
  <p:tag name="AS_UNIQUEID" val="671"/>
  <p:tag name="KSO_WM_BEAUTIFY_FLAG" val=""/>
</p:tagLst>
</file>

<file path=ppt/tags/tag571.xml><?xml version="1.0" encoding="utf-8"?>
<p:tagLst xmlns:p="http://schemas.openxmlformats.org/presentationml/2006/main">
  <p:tag name="AS_UNIQUEID" val="672"/>
  <p:tag name="KSO_WM_BEAUTIFY_FLAG" val=""/>
</p:tagLst>
</file>

<file path=ppt/tags/tag572.xml><?xml version="1.0" encoding="utf-8"?>
<p:tagLst xmlns:p="http://schemas.openxmlformats.org/presentationml/2006/main">
  <p:tag name="AS_UNIQUEID" val="673"/>
  <p:tag name="KSO_WM_BEAUTIFY_FLAG" val=""/>
</p:tagLst>
</file>

<file path=ppt/tags/tag573.xml><?xml version="1.0" encoding="utf-8"?>
<p:tagLst xmlns:p="http://schemas.openxmlformats.org/presentationml/2006/main">
  <p:tag name="AS_UNIQUEID" val="674"/>
  <p:tag name="KSO_WM_BEAUTIFY_FLAG" val=""/>
</p:tagLst>
</file>

<file path=ppt/tags/tag574.xml><?xml version="1.0" encoding="utf-8"?>
<p:tagLst xmlns:p="http://schemas.openxmlformats.org/presentationml/2006/main">
  <p:tag name="AS_UNIQUEID" val="1385"/>
</p:tagLst>
</file>

<file path=ppt/tags/tag575.xml><?xml version="1.0" encoding="utf-8"?>
<p:tagLst xmlns:p="http://schemas.openxmlformats.org/presentationml/2006/main">
  <p:tag name="AS_UNIQUEID" val="1386"/>
  <p:tag name="KSO_WM_BEAUTIFY_FLAG" val=""/>
</p:tagLst>
</file>

<file path=ppt/tags/tag576.xml><?xml version="1.0" encoding="utf-8"?>
<p:tagLst xmlns:p="http://schemas.openxmlformats.org/presentationml/2006/main">
  <p:tag name="AS_UNIQUEID" val="1387"/>
  <p:tag name="KSO_WM_BEAUTIFY_FLAG" val=""/>
</p:tagLst>
</file>

<file path=ppt/tags/tag577.xml><?xml version="1.0" encoding="utf-8"?>
<p:tagLst xmlns:p="http://schemas.openxmlformats.org/presentationml/2006/main">
  <p:tag name="AS_UNIQUEID" val="1388"/>
  <p:tag name="KSO_WM_BEAUTIFY_FLAG" val=""/>
</p:tagLst>
</file>

<file path=ppt/tags/tag578.xml><?xml version="1.0" encoding="utf-8"?>
<p:tagLst xmlns:p="http://schemas.openxmlformats.org/presentationml/2006/main">
  <p:tag name="AS_UNIQUEID" val="1389"/>
</p:tagLst>
</file>

<file path=ppt/tags/tag579.xml><?xml version="1.0" encoding="utf-8"?>
<p:tagLst xmlns:p="http://schemas.openxmlformats.org/presentationml/2006/main">
  <p:tag name="AS_UNIQUEID" val="1390"/>
</p:tagLst>
</file>

<file path=ppt/tags/tag58.xml><?xml version="1.0" encoding="utf-8"?>
<p:tagLst xmlns:p="http://schemas.openxmlformats.org/presentationml/2006/main">
  <p:tag name="AS_UNIQUEID" val="1058"/>
</p:tagLst>
</file>

<file path=ppt/tags/tag580.xml><?xml version="1.0" encoding="utf-8"?>
<p:tagLst xmlns:p="http://schemas.openxmlformats.org/presentationml/2006/main">
  <p:tag name="AS_UNIQUEID" val="1391"/>
  <p:tag name="KSO_WM_BEAUTIFY_FLAG" val=""/>
</p:tagLst>
</file>

<file path=ppt/tags/tag581.xml><?xml version="1.0" encoding="utf-8"?>
<p:tagLst xmlns:p="http://schemas.openxmlformats.org/presentationml/2006/main">
  <p:tag name="AS_UNIQUEID" val="995"/>
  <p:tag name="KSO_WM_BEAUTIFY_FLAG" val=""/>
</p:tagLst>
</file>

<file path=ppt/tags/tag582.xml><?xml version="1.0" encoding="utf-8"?>
<p:tagLst xmlns:p="http://schemas.openxmlformats.org/presentationml/2006/main">
  <p:tag name="AS_UNIQUEID" val="997"/>
  <p:tag name="KSO_WM_BEAUTIFY_FLAG" val=""/>
</p:tagLst>
</file>

<file path=ppt/tags/tag583.xml><?xml version="1.0" encoding="utf-8"?>
<p:tagLst xmlns:p="http://schemas.openxmlformats.org/presentationml/2006/main">
  <p:tag name="AS_UNIQUEID" val="998"/>
  <p:tag name="KSO_WM_BEAUTIFY_FLAG" val=""/>
</p:tagLst>
</file>

<file path=ppt/tags/tag584.xml><?xml version="1.0" encoding="utf-8"?>
<p:tagLst xmlns:p="http://schemas.openxmlformats.org/presentationml/2006/main">
  <p:tag name="AS_UNIQUEID" val="999"/>
  <p:tag name="KSO_WM_BEAUTIFY_FLAG" val=""/>
</p:tagLst>
</file>

<file path=ppt/tags/tag585.xml><?xml version="1.0" encoding="utf-8"?>
<p:tagLst xmlns:p="http://schemas.openxmlformats.org/presentationml/2006/main">
  <p:tag name="AS_UNIQUEID" val="1000"/>
  <p:tag name="KSO_WM_BEAUTIFY_FLAG" val=""/>
</p:tagLst>
</file>

<file path=ppt/tags/tag586.xml><?xml version="1.0" encoding="utf-8"?>
<p:tagLst xmlns:p="http://schemas.openxmlformats.org/presentationml/2006/main">
  <p:tag name="AS_UNIQUEID" val="995"/>
  <p:tag name="KSO_WM_BEAUTIFY_FLAG" val=""/>
</p:tagLst>
</file>

<file path=ppt/tags/tag587.xml><?xml version="1.0" encoding="utf-8"?>
<p:tagLst xmlns:p="http://schemas.openxmlformats.org/presentationml/2006/main">
  <p:tag name="AS_UNIQUEID" val="997"/>
  <p:tag name="KSO_WM_BEAUTIFY_FLAG" val=""/>
</p:tagLst>
</file>

<file path=ppt/tags/tag588.xml><?xml version="1.0" encoding="utf-8"?>
<p:tagLst xmlns:p="http://schemas.openxmlformats.org/presentationml/2006/main">
  <p:tag name="AS_UNIQUEID" val="1392"/>
</p:tagLst>
</file>

<file path=ppt/tags/tag589.xml><?xml version="1.0" encoding="utf-8"?>
<p:tagLst xmlns:p="http://schemas.openxmlformats.org/presentationml/2006/main">
  <p:tag name="AS_UNIQUEID" val="1393"/>
  <p:tag name="KSO_WM_BEAUTIFY_FLAG" val=""/>
</p:tagLst>
</file>

<file path=ppt/tags/tag59.xml><?xml version="1.0" encoding="utf-8"?>
<p:tagLst xmlns:p="http://schemas.openxmlformats.org/presentationml/2006/main">
  <p:tag name="AS_UNIQUEID" val="1059"/>
</p:tagLst>
</file>

<file path=ppt/tags/tag590.xml><?xml version="1.0" encoding="utf-8"?>
<p:tagLst xmlns:p="http://schemas.openxmlformats.org/presentationml/2006/main">
  <p:tag name="AS_UNIQUEID" val="1394"/>
</p:tagLst>
</file>

<file path=ppt/tags/tag591.xml><?xml version="1.0" encoding="utf-8"?>
<p:tagLst xmlns:p="http://schemas.openxmlformats.org/presentationml/2006/main">
  <p:tag name="AS_UNIQUEID" val="1395"/>
</p:tagLst>
</file>

<file path=ppt/tags/tag592.xml><?xml version="1.0" encoding="utf-8"?>
<p:tagLst xmlns:p="http://schemas.openxmlformats.org/presentationml/2006/main">
  <p:tag name="AS_UNIQUEID" val="1396"/>
</p:tagLst>
</file>

<file path=ppt/tags/tag593.xml><?xml version="1.0" encoding="utf-8"?>
<p:tagLst xmlns:p="http://schemas.openxmlformats.org/presentationml/2006/main">
  <p:tag name="AS_UNIQUEID" val="1397"/>
</p:tagLst>
</file>

<file path=ppt/tags/tag594.xml><?xml version="1.0" encoding="utf-8"?>
<p:tagLst xmlns:p="http://schemas.openxmlformats.org/presentationml/2006/main">
  <p:tag name="AS_UNIQUEID" val="1398"/>
</p:tagLst>
</file>

<file path=ppt/tags/tag595.xml><?xml version="1.0" encoding="utf-8"?>
<p:tagLst xmlns:p="http://schemas.openxmlformats.org/presentationml/2006/main">
  <p:tag name="AS_UNIQUEID" val="1399"/>
</p:tagLst>
</file>

<file path=ppt/tags/tag596.xml><?xml version="1.0" encoding="utf-8"?>
<p:tagLst xmlns:p="http://schemas.openxmlformats.org/presentationml/2006/main">
  <p:tag name="AS_UNIQUEID" val="1400"/>
</p:tagLst>
</file>

<file path=ppt/tags/tag597.xml><?xml version="1.0" encoding="utf-8"?>
<p:tagLst xmlns:p="http://schemas.openxmlformats.org/presentationml/2006/main">
  <p:tag name="AS_UNIQUEID" val="1401"/>
</p:tagLst>
</file>

<file path=ppt/tags/tag598.xml><?xml version="1.0" encoding="utf-8"?>
<p:tagLst xmlns:p="http://schemas.openxmlformats.org/presentationml/2006/main">
  <p:tag name="AS_UNIQUEID" val="1402"/>
</p:tagLst>
</file>

<file path=ppt/tags/tag599.xml><?xml version="1.0" encoding="utf-8"?>
<p:tagLst xmlns:p="http://schemas.openxmlformats.org/presentationml/2006/main">
  <p:tag name="AS_UNIQUEID" val="1403"/>
</p:tagLst>
</file>

<file path=ppt/tags/tag6.xml><?xml version="1.0" encoding="utf-8"?>
<p:tagLst xmlns:p="http://schemas.openxmlformats.org/presentationml/2006/main">
  <p:tag name="AS_UNIQUEID" val="1006"/>
</p:tagLst>
</file>

<file path=ppt/tags/tag60.xml><?xml version="1.0" encoding="utf-8"?>
<p:tagLst xmlns:p="http://schemas.openxmlformats.org/presentationml/2006/main">
  <p:tag name="AS_UNIQUEID" val="1060"/>
</p:tagLst>
</file>

<file path=ppt/tags/tag600.xml><?xml version="1.0" encoding="utf-8"?>
<p:tagLst xmlns:p="http://schemas.openxmlformats.org/presentationml/2006/main">
  <p:tag name="AS_UNIQUEID" val="1404"/>
</p:tagLst>
</file>

<file path=ppt/tags/tag601.xml><?xml version="1.0" encoding="utf-8"?>
<p:tagLst xmlns:p="http://schemas.openxmlformats.org/presentationml/2006/main">
  <p:tag name="AS_UNIQUEID" val="1405"/>
</p:tagLst>
</file>

<file path=ppt/tags/tag602.xml><?xml version="1.0" encoding="utf-8"?>
<p:tagLst xmlns:p="http://schemas.openxmlformats.org/presentationml/2006/main">
  <p:tag name="AS_UNIQUEID" val="751"/>
</p:tagLst>
</file>

<file path=ppt/tags/tag603.xml><?xml version="1.0" encoding="utf-8"?>
<p:tagLst xmlns:p="http://schemas.openxmlformats.org/presentationml/2006/main">
  <p:tag name="AS_UNIQUEID" val="752"/>
</p:tagLst>
</file>

<file path=ppt/tags/tag604.xml><?xml version="1.0" encoding="utf-8"?>
<p:tagLst xmlns:p="http://schemas.openxmlformats.org/presentationml/2006/main">
  <p:tag name="AS_UNIQUEID" val="1406"/>
</p:tagLst>
</file>

<file path=ppt/tags/tag605.xml><?xml version="1.0" encoding="utf-8"?>
<p:tagLst xmlns:p="http://schemas.openxmlformats.org/presentationml/2006/main">
  <p:tag name="AS_UNIQUEID" val="1407"/>
</p:tagLst>
</file>

<file path=ppt/tags/tag606.xml><?xml version="1.0" encoding="utf-8"?>
<p:tagLst xmlns:p="http://schemas.openxmlformats.org/presentationml/2006/main">
  <p:tag name="AS_UNIQUEID" val="749"/>
</p:tagLst>
</file>

<file path=ppt/tags/tag607.xml><?xml version="1.0" encoding="utf-8"?>
<p:tagLst xmlns:p="http://schemas.openxmlformats.org/presentationml/2006/main">
  <p:tag name="AS_UNIQUEID" val="750"/>
</p:tagLst>
</file>

<file path=ppt/tags/tag608.xml><?xml version="1.0" encoding="utf-8"?>
<p:tagLst xmlns:p="http://schemas.openxmlformats.org/presentationml/2006/main">
  <p:tag name="AS_UNIQUEID" val="1408"/>
</p:tagLst>
</file>

<file path=ppt/tags/tag609.xml><?xml version="1.0" encoding="utf-8"?>
<p:tagLst xmlns:p="http://schemas.openxmlformats.org/presentationml/2006/main">
  <p:tag name="AS_UNIQUEID" val="749"/>
</p:tagLst>
</file>

<file path=ppt/tags/tag61.xml><?xml version="1.0" encoding="utf-8"?>
<p:tagLst xmlns:p="http://schemas.openxmlformats.org/presentationml/2006/main">
  <p:tag name="AS_UNIQUEID" val="1061"/>
</p:tagLst>
</file>

<file path=ppt/tags/tag610.xml><?xml version="1.0" encoding="utf-8"?>
<p:tagLst xmlns:p="http://schemas.openxmlformats.org/presentationml/2006/main">
  <p:tag name="AS_UNIQUEID" val="750"/>
</p:tagLst>
</file>

<file path=ppt/tags/tag611.xml><?xml version="1.0" encoding="utf-8"?>
<p:tagLst xmlns:p="http://schemas.openxmlformats.org/presentationml/2006/main">
  <p:tag name="AS_UNIQUEID" val="1409"/>
</p:tagLst>
</file>

<file path=ppt/tags/tag612.xml><?xml version="1.0" encoding="utf-8"?>
<p:tagLst xmlns:p="http://schemas.openxmlformats.org/presentationml/2006/main">
  <p:tag name="AS_UNIQUEID" val="1410"/>
</p:tagLst>
</file>

<file path=ppt/tags/tag613.xml><?xml version="1.0" encoding="utf-8"?>
<p:tagLst xmlns:p="http://schemas.openxmlformats.org/presentationml/2006/main">
  <p:tag name="AS_UNIQUEID" val="751"/>
</p:tagLst>
</file>

<file path=ppt/tags/tag614.xml><?xml version="1.0" encoding="utf-8"?>
<p:tagLst xmlns:p="http://schemas.openxmlformats.org/presentationml/2006/main">
  <p:tag name="AS_UNIQUEID" val="752"/>
</p:tagLst>
</file>

<file path=ppt/tags/tag615.xml><?xml version="1.0" encoding="utf-8"?>
<p:tagLst xmlns:p="http://schemas.openxmlformats.org/presentationml/2006/main">
  <p:tag name="AS_UNIQUEID" val="1411"/>
</p:tagLst>
</file>

<file path=ppt/tags/tag616.xml><?xml version="1.0" encoding="utf-8"?>
<p:tagLst xmlns:p="http://schemas.openxmlformats.org/presentationml/2006/main">
  <p:tag name="AS_UNIQUEID" val="749"/>
</p:tagLst>
</file>

<file path=ppt/tags/tag617.xml><?xml version="1.0" encoding="utf-8"?>
<p:tagLst xmlns:p="http://schemas.openxmlformats.org/presentationml/2006/main">
  <p:tag name="AS_UNIQUEID" val="750"/>
</p:tagLst>
</file>

<file path=ppt/tags/tag618.xml><?xml version="1.0" encoding="utf-8"?>
<p:tagLst xmlns:p="http://schemas.openxmlformats.org/presentationml/2006/main">
  <p:tag name="AS_UNIQUEID" val="1412"/>
</p:tagLst>
</file>

<file path=ppt/tags/tag619.xml><?xml version="1.0" encoding="utf-8"?>
<p:tagLst xmlns:p="http://schemas.openxmlformats.org/presentationml/2006/main">
  <p:tag name="AS_UNIQUEID" val="1413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5515*2883*1028*1028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62.xml><?xml version="1.0" encoding="utf-8"?>
<p:tagLst xmlns:p="http://schemas.openxmlformats.org/presentationml/2006/main">
  <p:tag name="AS_UNIQUEID" val="1062"/>
</p:tagLst>
</file>

<file path=ppt/tags/tag620.xml><?xml version="1.0" encoding="utf-8"?>
<p:tagLst xmlns:p="http://schemas.openxmlformats.org/presentationml/2006/main">
  <p:tag name="AS_UNIQUEID" val="1414"/>
  <p:tag name="KSO_WM_BEAUTIFY_FLAG" val=""/>
</p:tagLst>
</file>

<file path=ppt/tags/tag621.xml><?xml version="1.0" encoding="utf-8"?>
<p:tagLst xmlns:p="http://schemas.openxmlformats.org/presentationml/2006/main">
  <p:tag name="AS_UNIQUEID" val="141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22.xml><?xml version="1.0" encoding="utf-8"?>
<p:tagLst xmlns:p="http://schemas.openxmlformats.org/presentationml/2006/main">
  <p:tag name="AS_UNIQUEID" val="1416"/>
  <p:tag name="KSO_WM_BEAUTIFY_FLAG" val=""/>
</p:tagLst>
</file>

<file path=ppt/tags/tag623.xml><?xml version="1.0" encoding="utf-8"?>
<p:tagLst xmlns:p="http://schemas.openxmlformats.org/presentationml/2006/main">
  <p:tag name="AS_UNIQUEID" val="1417"/>
  <p:tag name="KSO_WM_BEAUTIFY_FLAG" val=""/>
</p:tagLst>
</file>

<file path=ppt/tags/tag624.xml><?xml version="1.0" encoding="utf-8"?>
<p:tagLst xmlns:p="http://schemas.openxmlformats.org/presentationml/2006/main">
  <p:tag name="AS_UNIQUEID" val="141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25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ThiMzE1MzlkNmVkMmI2ZDg2N2RhNjM2YjI3NmE3N2IifQ=="/>
  <p:tag name="KSO_WPP_MARK_KEY" val="0bdc71da-dbe0-4495-b4e9-319b3fea4dc2"/>
</p:tagLst>
</file>

<file path=ppt/tags/tag63.xml><?xml version="1.0" encoding="utf-8"?>
<p:tagLst xmlns:p="http://schemas.openxmlformats.org/presentationml/2006/main">
  <p:tag name="AS_UNIQUEID" val="106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4.xml><?xml version="1.0" encoding="utf-8"?>
<p:tagLst xmlns:p="http://schemas.openxmlformats.org/presentationml/2006/main">
  <p:tag name="AS_UNIQUEID" val="1064"/>
</p:tagLst>
</file>

<file path=ppt/tags/tag65.xml><?xml version="1.0" encoding="utf-8"?>
<p:tagLst xmlns:p="http://schemas.openxmlformats.org/presentationml/2006/main">
  <p:tag name="AS_UNIQUEID" val="1065"/>
  <p:tag name="KSO_WM_BEAUTIFY_FLAG" val=""/>
</p:tagLst>
</file>

<file path=ppt/tags/tag66.xml><?xml version="1.0" encoding="utf-8"?>
<p:tagLst xmlns:p="http://schemas.openxmlformats.org/presentationml/2006/main">
  <p:tag name="AS_UNIQUEID" val="1066"/>
</p:tagLst>
</file>

<file path=ppt/tags/tag67.xml><?xml version="1.0" encoding="utf-8"?>
<p:tagLst xmlns:p="http://schemas.openxmlformats.org/presentationml/2006/main">
  <p:tag name="AS_UNIQUEID" val="1067"/>
</p:tagLst>
</file>

<file path=ppt/tags/tag68.xml><?xml version="1.0" encoding="utf-8"?>
<p:tagLst xmlns:p="http://schemas.openxmlformats.org/presentationml/2006/main">
  <p:tag name="AS_UNIQUEID" val="1068"/>
</p:tagLst>
</file>

<file path=ppt/tags/tag69.xml><?xml version="1.0" encoding="utf-8"?>
<p:tagLst xmlns:p="http://schemas.openxmlformats.org/presentationml/2006/main">
  <p:tag name="AS_UNIQUEID" val="1069"/>
</p:tagLst>
</file>

<file path=ppt/tags/tag7.xml><?xml version="1.0" encoding="utf-8"?>
<p:tagLst xmlns:p="http://schemas.openxmlformats.org/presentationml/2006/main">
  <p:tag name="AS_UNIQUEID" val="1007"/>
</p:tagLst>
</file>

<file path=ppt/tags/tag70.xml><?xml version="1.0" encoding="utf-8"?>
<p:tagLst xmlns:p="http://schemas.openxmlformats.org/presentationml/2006/main">
  <p:tag name="AS_UNIQUEID" val="1070"/>
</p:tagLst>
</file>

<file path=ppt/tags/tag71.xml><?xml version="1.0" encoding="utf-8"?>
<p:tagLst xmlns:p="http://schemas.openxmlformats.org/presentationml/2006/main">
  <p:tag name="AS_UNIQUEID" val="1071"/>
</p:tagLst>
</file>

<file path=ppt/tags/tag72.xml><?xml version="1.0" encoding="utf-8"?>
<p:tagLst xmlns:p="http://schemas.openxmlformats.org/presentationml/2006/main">
  <p:tag name="AS_UNIQUEID" val="1072"/>
</p:tagLst>
</file>

<file path=ppt/tags/tag73.xml><?xml version="1.0" encoding="utf-8"?>
<p:tagLst xmlns:p="http://schemas.openxmlformats.org/presentationml/2006/main">
  <p:tag name="AS_UNIQUEID" val="1073"/>
</p:tagLst>
</file>

<file path=ppt/tags/tag74.xml><?xml version="1.0" encoding="utf-8"?>
<p:tagLst xmlns:p="http://schemas.openxmlformats.org/presentationml/2006/main">
  <p:tag name="AS_UNIQUEID" val="1074"/>
</p:tagLst>
</file>

<file path=ppt/tags/tag75.xml><?xml version="1.0" encoding="utf-8"?>
<p:tagLst xmlns:p="http://schemas.openxmlformats.org/presentationml/2006/main">
  <p:tag name="AS_UNIQUEID" val="1075"/>
</p:tagLst>
</file>

<file path=ppt/tags/tag76.xml><?xml version="1.0" encoding="utf-8"?>
<p:tagLst xmlns:p="http://schemas.openxmlformats.org/presentationml/2006/main">
  <p:tag name="AS_UNIQUEID" val="1076"/>
  <p:tag name="KSO_WM_BEAUTIFY_FLAG" val=""/>
</p:tagLst>
</file>

<file path=ppt/tags/tag77.xml><?xml version="1.0" encoding="utf-8"?>
<p:tagLst xmlns:p="http://schemas.openxmlformats.org/presentationml/2006/main">
  <p:tag name="AS_UNIQUEID" val="107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78.xml><?xml version="1.0" encoding="utf-8"?>
<p:tagLst xmlns:p="http://schemas.openxmlformats.org/presentationml/2006/main">
  <p:tag name="AS_UNIQUEID" val="1078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5258*3199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79.xml><?xml version="1.0" encoding="utf-8"?>
<p:tagLst xmlns:p="http://schemas.openxmlformats.org/presentationml/2006/main">
  <p:tag name="AS_UNIQUEID" val="1079"/>
</p:tagLst>
</file>

<file path=ppt/tags/tag8.xml><?xml version="1.0" encoding="utf-8"?>
<p:tagLst xmlns:p="http://schemas.openxmlformats.org/presentationml/2006/main">
  <p:tag name="AS_UNIQUEID" val="1008"/>
</p:tagLst>
</file>

<file path=ppt/tags/tag80.xml><?xml version="1.0" encoding="utf-8"?>
<p:tagLst xmlns:p="http://schemas.openxmlformats.org/presentationml/2006/main">
  <p:tag name="AS_UNIQUEID" val="1080"/>
  <p:tag name="KSO_WM_BEAUTIFY_FLAG" val=""/>
</p:tagLst>
</file>

<file path=ppt/tags/tag81.xml><?xml version="1.0" encoding="utf-8"?>
<p:tagLst xmlns:p="http://schemas.openxmlformats.org/presentationml/2006/main">
  <p:tag name="AS_UNIQUEID" val="1081"/>
</p:tagLst>
</file>

<file path=ppt/tags/tag82.xml><?xml version="1.0" encoding="utf-8"?>
<p:tagLst xmlns:p="http://schemas.openxmlformats.org/presentationml/2006/main">
  <p:tag name="AS_UNIQUEID" val="1082"/>
  <p:tag name="KSO_WM_BEAUTIFY_FLAG" val=""/>
</p:tagLst>
</file>

<file path=ppt/tags/tag83.xml><?xml version="1.0" encoding="utf-8"?>
<p:tagLst xmlns:p="http://schemas.openxmlformats.org/presentationml/2006/main">
  <p:tag name="AS_UNIQUEID" val="1083"/>
  <p:tag name="KSO_WM_BEAUTIFY_FLAG" val=""/>
</p:tagLst>
</file>

<file path=ppt/tags/tag84.xml><?xml version="1.0" encoding="utf-8"?>
<p:tagLst xmlns:p="http://schemas.openxmlformats.org/presentationml/2006/main">
  <p:tag name="AS_UNIQUEID" val="1084"/>
  <p:tag name="KSO_WM_BEAUTIFY_FLAG" val=""/>
</p:tagLst>
</file>

<file path=ppt/tags/tag85.xml><?xml version="1.0" encoding="utf-8"?>
<p:tagLst xmlns:p="http://schemas.openxmlformats.org/presentationml/2006/main">
  <p:tag name="AS_UNIQUEID" val="108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6.xml><?xml version="1.0" encoding="utf-8"?>
<p:tagLst xmlns:p="http://schemas.openxmlformats.org/presentationml/2006/main">
  <p:tag name="AS_UNIQUEID" val="108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7.xml><?xml version="1.0" encoding="utf-8"?>
<p:tagLst xmlns:p="http://schemas.openxmlformats.org/presentationml/2006/main">
  <p:tag name="AS_UNIQUEID" val="108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8.xml><?xml version="1.0" encoding="utf-8"?>
<p:tagLst xmlns:p="http://schemas.openxmlformats.org/presentationml/2006/main">
  <p:tag name="AS_UNIQUEID" val="2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9.xml><?xml version="1.0" encoding="utf-8"?>
<p:tagLst xmlns:p="http://schemas.openxmlformats.org/presentationml/2006/main">
  <p:tag name="AS_UNIQUEID" val="2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.xml><?xml version="1.0" encoding="utf-8"?>
<p:tagLst xmlns:p="http://schemas.openxmlformats.org/presentationml/2006/main">
  <p:tag name="AS_UNIQUEID" val="1009"/>
</p:tagLst>
</file>

<file path=ppt/tags/tag90.xml><?xml version="1.0" encoding="utf-8"?>
<p:tagLst xmlns:p="http://schemas.openxmlformats.org/presentationml/2006/main">
  <p:tag name="AS_UNIQUEID" val="108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91.xml><?xml version="1.0" encoding="utf-8"?>
<p:tagLst xmlns:p="http://schemas.openxmlformats.org/presentationml/2006/main">
  <p:tag name="AS_UNIQUEID" val="1089"/>
  <p:tag name="KSO_WM_BEAUTIFY_FLAG" val=""/>
</p:tagLst>
</file>

<file path=ppt/tags/tag92.xml><?xml version="1.0" encoding="utf-8"?>
<p:tagLst xmlns:p="http://schemas.openxmlformats.org/presentationml/2006/main">
  <p:tag name="AS_UNIQUEID" val="1090"/>
  <p:tag name="KSO_WM_BEAUTIFY_FLAG" val=""/>
</p:tagLst>
</file>

<file path=ppt/tags/tag93.xml><?xml version="1.0" encoding="utf-8"?>
<p:tagLst xmlns:p="http://schemas.openxmlformats.org/presentationml/2006/main">
  <p:tag name="AS_UNIQUEID" val="1091"/>
</p:tagLst>
</file>

<file path=ppt/tags/tag94.xml><?xml version="1.0" encoding="utf-8"?>
<p:tagLst xmlns:p="http://schemas.openxmlformats.org/presentationml/2006/main">
  <p:tag name="AS_UNIQUEID" val="1092"/>
  <p:tag name="KSO_WM_BEAUTIFY_FLAG" val=""/>
</p:tagLst>
</file>

<file path=ppt/tags/tag95.xml><?xml version="1.0" encoding="utf-8"?>
<p:tagLst xmlns:p="http://schemas.openxmlformats.org/presentationml/2006/main">
  <p:tag name="AS_UNIQUEID" val="1093"/>
</p:tagLst>
</file>

<file path=ppt/tags/tag96.xml><?xml version="1.0" encoding="utf-8"?>
<p:tagLst xmlns:p="http://schemas.openxmlformats.org/presentationml/2006/main">
  <p:tag name="AS_UNIQUEID" val="1094"/>
  <p:tag name="KSO_WM_BEAUTIFY_FLAG" val=""/>
</p:tagLst>
</file>

<file path=ppt/tags/tag97.xml><?xml version="1.0" encoding="utf-8"?>
<p:tagLst xmlns:p="http://schemas.openxmlformats.org/presentationml/2006/main">
  <p:tag name="AS_UNIQUEID" val="1095"/>
  <p:tag name="KSO_WM_BEAUTIFY_FLAG" val=""/>
</p:tagLst>
</file>

<file path=ppt/tags/tag98.xml><?xml version="1.0" encoding="utf-8"?>
<p:tagLst xmlns:p="http://schemas.openxmlformats.org/presentationml/2006/main">
  <p:tag name="AS_UNIQUEID" val="1096"/>
  <p:tag name="KSO_WM_BEAUTIFY_FLAG" val=""/>
</p:tagLst>
</file>

<file path=ppt/tags/tag99.xml><?xml version="1.0" encoding="utf-8"?>
<p:tagLst xmlns:p="http://schemas.openxmlformats.org/presentationml/2006/main">
  <p:tag name="AS_UNIQUEID" val="109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188</Paragraphs>
  <Slides>25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Arial</vt:lpstr>
      <vt:lpstr>微软雅黑</vt:lpstr>
      <vt:lpstr>Times New Roman</vt:lpstr>
      <vt:lpstr>黑体</vt:lpstr>
      <vt:lpstr>楷体</vt:lpstr>
      <vt:lpstr>Calibri Light</vt:lpstr>
      <vt:lpstr>Calibri</vt:lpstr>
      <vt:lpstr>宋体</vt:lpstr>
      <vt:lpstr>仿宋</vt:lpstr>
      <vt:lpstr>华文新魏</vt:lpstr>
      <vt:lpstr>Tahoma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2024-08-17T20:15:07Z</cp:lastPrinted>
  <dcterms:created xsi:type="dcterms:W3CDTF">2024-08-17T20:15:07Z</dcterms:created>
  <dcterms:modified xsi:type="dcterms:W3CDTF">2024-08-17T12:15:07Z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