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60"/>
        <p:guide pos="38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213064" y="2395103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滑轮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254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动滑轮的应用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https://docer-ks3.wpscdn.cn/picture/56580697/07747bb7f3666a804d72c30fc8a75ae8_612.jpg" descr="Lifting block with h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2362200"/>
            <a:ext cx="2554605" cy="38334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5340" y="6195695"/>
            <a:ext cx="2554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吊车的吊钩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15" y="2362200"/>
            <a:ext cx="2684145" cy="38334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46215" y="6195695"/>
            <a:ext cx="268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粉刷外墙的吊篮</a:t>
            </a:r>
          </a:p>
        </p:txBody>
      </p:sp>
      <p:grpSp>
        <p:nvGrpSpPr>
          <p:cNvPr id="63" name="创意生活" descr="7b0a202020202274657874626f78223a2022220a7d0a"/>
          <p:cNvGrpSpPr/>
          <p:nvPr/>
        </p:nvGrpSpPr>
        <p:grpSpPr>
          <a:xfrm>
            <a:off x="5123180" y="921385"/>
            <a:ext cx="6341110" cy="2617470"/>
            <a:chOff x="3331143" y="2060575"/>
            <a:chExt cx="5430802" cy="2736850"/>
          </a:xfrm>
        </p:grpSpPr>
        <p:grpSp>
          <p:nvGrpSpPr>
            <p:cNvPr id="62" name="组合 61"/>
            <p:cNvGrpSpPr/>
            <p:nvPr/>
          </p:nvGrpSpPr>
          <p:grpSpPr>
            <a:xfrm>
              <a:off x="3331143" y="2060575"/>
              <a:ext cx="5430802" cy="2736850"/>
              <a:chOff x="3331143" y="2060575"/>
              <a:chExt cx="5430802" cy="27368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3864252" y="2060575"/>
                <a:ext cx="4463496" cy="2736850"/>
                <a:chOff x="3251200" y="2187958"/>
                <a:chExt cx="3076152" cy="2716419"/>
              </a:xfrm>
            </p:grpSpPr>
            <p:sp>
              <p:nvSpPr>
                <p:cNvPr id="17" name="Freeform 18"/>
                <p:cNvSpPr>
                  <a:spLocks noEditPoints="1"/>
                </p:cNvSpPr>
                <p:nvPr/>
              </p:nvSpPr>
              <p:spPr bwMode="auto">
                <a:xfrm>
                  <a:off x="3251200" y="2187958"/>
                  <a:ext cx="3076152" cy="2716419"/>
                </a:xfrm>
                <a:custGeom>
                  <a:avLst/>
                  <a:gdLst>
                    <a:gd name="T0" fmla="*/ 969 w 1653"/>
                    <a:gd name="T1" fmla="*/ 1456 h 1459"/>
                    <a:gd name="T2" fmla="*/ 1001 w 1653"/>
                    <a:gd name="T3" fmla="*/ 1433 h 1459"/>
                    <a:gd name="T4" fmla="*/ 885 w 1653"/>
                    <a:gd name="T5" fmla="*/ 1400 h 1459"/>
                    <a:gd name="T6" fmla="*/ 893 w 1653"/>
                    <a:gd name="T7" fmla="*/ 1362 h 1459"/>
                    <a:gd name="T8" fmla="*/ 904 w 1653"/>
                    <a:gd name="T9" fmla="*/ 1315 h 1459"/>
                    <a:gd name="T10" fmla="*/ 1164 w 1653"/>
                    <a:gd name="T11" fmla="*/ 1297 h 1459"/>
                    <a:gd name="T12" fmla="*/ 169 w 1653"/>
                    <a:gd name="T13" fmla="*/ 1292 h 1459"/>
                    <a:gd name="T14" fmla="*/ 327 w 1653"/>
                    <a:gd name="T15" fmla="*/ 1298 h 1459"/>
                    <a:gd name="T16" fmla="*/ 365 w 1653"/>
                    <a:gd name="T17" fmla="*/ 1293 h 1459"/>
                    <a:gd name="T18" fmla="*/ 397 w 1653"/>
                    <a:gd name="T19" fmla="*/ 1281 h 1459"/>
                    <a:gd name="T20" fmla="*/ 483 w 1653"/>
                    <a:gd name="T21" fmla="*/ 1262 h 1459"/>
                    <a:gd name="T22" fmla="*/ 531 w 1653"/>
                    <a:gd name="T23" fmla="*/ 1263 h 1459"/>
                    <a:gd name="T24" fmla="*/ 604 w 1653"/>
                    <a:gd name="T25" fmla="*/ 1262 h 1459"/>
                    <a:gd name="T26" fmla="*/ 642 w 1653"/>
                    <a:gd name="T27" fmla="*/ 1257 h 1459"/>
                    <a:gd name="T28" fmla="*/ 674 w 1653"/>
                    <a:gd name="T29" fmla="*/ 1245 h 1459"/>
                    <a:gd name="T30" fmla="*/ 760 w 1653"/>
                    <a:gd name="T31" fmla="*/ 1225 h 1459"/>
                    <a:gd name="T32" fmla="*/ 808 w 1653"/>
                    <a:gd name="T33" fmla="*/ 1227 h 1459"/>
                    <a:gd name="T34" fmla="*/ 880 w 1653"/>
                    <a:gd name="T35" fmla="*/ 1225 h 1459"/>
                    <a:gd name="T36" fmla="*/ 44 w 1653"/>
                    <a:gd name="T37" fmla="*/ 1218 h 1459"/>
                    <a:gd name="T38" fmla="*/ 1315 w 1653"/>
                    <a:gd name="T39" fmla="*/ 1187 h 1459"/>
                    <a:gd name="T40" fmla="*/ 1338 w 1653"/>
                    <a:gd name="T41" fmla="*/ 1157 h 1459"/>
                    <a:gd name="T42" fmla="*/ 1464 w 1653"/>
                    <a:gd name="T43" fmla="*/ 1132 h 1459"/>
                    <a:gd name="T44" fmla="*/ 1511 w 1653"/>
                    <a:gd name="T45" fmla="*/ 1129 h 1459"/>
                    <a:gd name="T46" fmla="*/ 16 w 1653"/>
                    <a:gd name="T47" fmla="*/ 1098 h 1459"/>
                    <a:gd name="T48" fmla="*/ 1607 w 1653"/>
                    <a:gd name="T49" fmla="*/ 1070 h 1459"/>
                    <a:gd name="T50" fmla="*/ 1619 w 1653"/>
                    <a:gd name="T51" fmla="*/ 1038 h 1459"/>
                    <a:gd name="T52" fmla="*/ 16 w 1653"/>
                    <a:gd name="T53" fmla="*/ 978 h 1459"/>
                    <a:gd name="T54" fmla="*/ 0 w 1653"/>
                    <a:gd name="T55" fmla="*/ 939 h 1459"/>
                    <a:gd name="T56" fmla="*/ 1645 w 1653"/>
                    <a:gd name="T57" fmla="*/ 883 h 1459"/>
                    <a:gd name="T58" fmla="*/ 16 w 1653"/>
                    <a:gd name="T59" fmla="*/ 819 h 1459"/>
                    <a:gd name="T60" fmla="*/ 1645 w 1653"/>
                    <a:gd name="T61" fmla="*/ 748 h 1459"/>
                    <a:gd name="T62" fmla="*/ 1637 w 1653"/>
                    <a:gd name="T63" fmla="*/ 716 h 1459"/>
                    <a:gd name="T64" fmla="*/ 8 w 1653"/>
                    <a:gd name="T65" fmla="*/ 668 h 1459"/>
                    <a:gd name="T66" fmla="*/ 1653 w 1653"/>
                    <a:gd name="T67" fmla="*/ 596 h 1459"/>
                    <a:gd name="T68" fmla="*/ 8 w 1653"/>
                    <a:gd name="T69" fmla="*/ 532 h 1459"/>
                    <a:gd name="T70" fmla="*/ 0 w 1653"/>
                    <a:gd name="T71" fmla="*/ 500 h 1459"/>
                    <a:gd name="T72" fmla="*/ 1645 w 1653"/>
                    <a:gd name="T73" fmla="*/ 445 h 1459"/>
                    <a:gd name="T74" fmla="*/ 16 w 1653"/>
                    <a:gd name="T75" fmla="*/ 380 h 1459"/>
                    <a:gd name="T76" fmla="*/ 9 w 1653"/>
                    <a:gd name="T77" fmla="*/ 349 h 1459"/>
                    <a:gd name="T78" fmla="*/ 1653 w 1653"/>
                    <a:gd name="T79" fmla="*/ 277 h 1459"/>
                    <a:gd name="T80" fmla="*/ 1637 w 1653"/>
                    <a:gd name="T81" fmla="*/ 238 h 1459"/>
                    <a:gd name="T82" fmla="*/ 1644 w 1653"/>
                    <a:gd name="T83" fmla="*/ 190 h 1459"/>
                    <a:gd name="T84" fmla="*/ 172 w 1653"/>
                    <a:gd name="T85" fmla="*/ 174 h 1459"/>
                    <a:gd name="T86" fmla="*/ 244 w 1653"/>
                    <a:gd name="T87" fmla="*/ 173 h 1459"/>
                    <a:gd name="T88" fmla="*/ 1638 w 1653"/>
                    <a:gd name="T89" fmla="*/ 166 h 1459"/>
                    <a:gd name="T90" fmla="*/ 354 w 1653"/>
                    <a:gd name="T91" fmla="*/ 150 h 1459"/>
                    <a:gd name="T92" fmla="*/ 479 w 1653"/>
                    <a:gd name="T93" fmla="*/ 126 h 1459"/>
                    <a:gd name="T94" fmla="*/ 567 w 1653"/>
                    <a:gd name="T95" fmla="*/ 122 h 1459"/>
                    <a:gd name="T96" fmla="*/ 600 w 1653"/>
                    <a:gd name="T97" fmla="*/ 126 h 1459"/>
                    <a:gd name="T98" fmla="*/ 678 w 1653"/>
                    <a:gd name="T99" fmla="*/ 115 h 1459"/>
                    <a:gd name="T100" fmla="*/ 749 w 1653"/>
                    <a:gd name="T101" fmla="*/ 98 h 1459"/>
                    <a:gd name="T102" fmla="*/ 828 w 1653"/>
                    <a:gd name="T103" fmla="*/ 88 h 1459"/>
                    <a:gd name="T104" fmla="*/ 914 w 1653"/>
                    <a:gd name="T105" fmla="*/ 68 h 1459"/>
                    <a:gd name="T106" fmla="*/ 1002 w 1653"/>
                    <a:gd name="T107" fmla="*/ 65 h 1459"/>
                    <a:gd name="T108" fmla="*/ 1581 w 1653"/>
                    <a:gd name="T109" fmla="*/ 52 h 1459"/>
                    <a:gd name="T110" fmla="*/ 1114 w 1653"/>
                    <a:gd name="T111" fmla="*/ 58 h 1459"/>
                    <a:gd name="T112" fmla="*/ 1192 w 1653"/>
                    <a:gd name="T113" fmla="*/ 47 h 1459"/>
                    <a:gd name="T114" fmla="*/ 1223 w 1653"/>
                    <a:gd name="T115" fmla="*/ 35 h 1459"/>
                    <a:gd name="T116" fmla="*/ 1505 w 1653"/>
                    <a:gd name="T117" fmla="*/ 26 h 1459"/>
                    <a:gd name="T118" fmla="*/ 1388 w 1653"/>
                    <a:gd name="T119" fmla="*/ 5 h 1459"/>
                    <a:gd name="T120" fmla="*/ 1437 w 1653"/>
                    <a:gd name="T121" fmla="*/ 8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53" h="1459">
                      <a:moveTo>
                        <a:pt x="928" y="1459"/>
                      </a:move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3" y="1458"/>
                        <a:pt x="921" y="1454"/>
                        <a:pt x="922" y="1449"/>
                      </a:cubicBezTo>
                      <a:cubicBezTo>
                        <a:pt x="922" y="1449"/>
                        <a:pt x="922" y="1449"/>
                        <a:pt x="922" y="1449"/>
                      </a:cubicBezTo>
                      <a:cubicBezTo>
                        <a:pt x="923" y="1445"/>
                        <a:pt x="927" y="1442"/>
                        <a:pt x="932" y="1444"/>
                      </a:cubicBezTo>
                      <a:cubicBezTo>
                        <a:pt x="932" y="1444"/>
                        <a:pt x="932" y="1444"/>
                        <a:pt x="932" y="1444"/>
                      </a:cubicBezTo>
                      <a:cubicBezTo>
                        <a:pt x="936" y="1445"/>
                        <a:pt x="938" y="1449"/>
                        <a:pt x="937" y="1453"/>
                      </a:cubicBezTo>
                      <a:cubicBezTo>
                        <a:pt x="937" y="1453"/>
                        <a:pt x="937" y="1453"/>
                        <a:pt x="937" y="1453"/>
                      </a:cubicBezTo>
                      <a:cubicBezTo>
                        <a:pt x="936" y="1457"/>
                        <a:pt x="933" y="1459"/>
                        <a:pt x="930" y="1459"/>
                      </a:cubicBezTo>
                      <a:cubicBezTo>
                        <a:pt x="930" y="1459"/>
                        <a:pt x="930" y="1459"/>
                        <a:pt x="930" y="1459"/>
                      </a:cubicBezTo>
                      <a:cubicBezTo>
                        <a:pt x="929" y="1459"/>
                        <a:pt x="928" y="1459"/>
                        <a:pt x="928" y="1459"/>
                      </a:cubicBezTo>
                      <a:close/>
                      <a:moveTo>
                        <a:pt x="961" y="1451"/>
                      </a:moveTo>
                      <a:cubicBezTo>
                        <a:pt x="959" y="1447"/>
                        <a:pt x="961" y="1443"/>
                        <a:pt x="965" y="1441"/>
                      </a:cubicBezTo>
                      <a:cubicBezTo>
                        <a:pt x="965" y="1441"/>
                        <a:pt x="965" y="1441"/>
                        <a:pt x="965" y="1441"/>
                      </a:cubicBezTo>
                      <a:cubicBezTo>
                        <a:pt x="969" y="1439"/>
                        <a:pt x="974" y="1441"/>
                        <a:pt x="976" y="1445"/>
                      </a:cubicBezTo>
                      <a:cubicBezTo>
                        <a:pt x="976" y="1445"/>
                        <a:pt x="976" y="1445"/>
                        <a:pt x="976" y="1445"/>
                      </a:cubicBezTo>
                      <a:cubicBezTo>
                        <a:pt x="978" y="1449"/>
                        <a:pt x="976" y="1454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1" y="1456"/>
                        <a:pt x="970" y="1456"/>
                        <a:pt x="969" y="1456"/>
                      </a:cubicBezTo>
                      <a:cubicBezTo>
                        <a:pt x="969" y="1456"/>
                        <a:pt x="969" y="1456"/>
                        <a:pt x="969" y="1456"/>
                      </a:cubicBezTo>
                      <a:cubicBezTo>
                        <a:pt x="965" y="1456"/>
                        <a:pt x="962" y="1454"/>
                        <a:pt x="961" y="1451"/>
                      </a:cubicBezTo>
                      <a:close/>
                      <a:moveTo>
                        <a:pt x="891" y="1434"/>
                      </a:move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88" y="1431"/>
                        <a:pt x="889" y="1426"/>
                        <a:pt x="892" y="1423"/>
                      </a:cubicBezTo>
                      <a:cubicBezTo>
                        <a:pt x="892" y="1423"/>
                        <a:pt x="892" y="1423"/>
                        <a:pt x="892" y="1423"/>
                      </a:cubicBezTo>
                      <a:cubicBezTo>
                        <a:pt x="896" y="1421"/>
                        <a:pt x="901" y="1421"/>
                        <a:pt x="903" y="1425"/>
                      </a:cubicBezTo>
                      <a:cubicBezTo>
                        <a:pt x="903" y="1425"/>
                        <a:pt x="903" y="1425"/>
                        <a:pt x="903" y="1425"/>
                      </a:cubicBezTo>
                      <a:cubicBezTo>
                        <a:pt x="906" y="1428"/>
                        <a:pt x="905" y="1433"/>
                        <a:pt x="902" y="1436"/>
                      </a:cubicBezTo>
                      <a:cubicBezTo>
                        <a:pt x="902" y="1436"/>
                        <a:pt x="902" y="1436"/>
                        <a:pt x="902" y="1436"/>
                      </a:cubicBezTo>
                      <a:cubicBezTo>
                        <a:pt x="900" y="1437"/>
                        <a:pt x="899" y="1438"/>
                        <a:pt x="897" y="1438"/>
                      </a:cubicBezTo>
                      <a:cubicBezTo>
                        <a:pt x="897" y="1438"/>
                        <a:pt x="897" y="1438"/>
                        <a:pt x="897" y="1438"/>
                      </a:cubicBezTo>
                      <a:cubicBezTo>
                        <a:pt x="895" y="1438"/>
                        <a:pt x="892" y="1436"/>
                        <a:pt x="891" y="1434"/>
                      </a:cubicBezTo>
                      <a:close/>
                      <a:moveTo>
                        <a:pt x="995" y="1430"/>
                      </a:moveTo>
                      <a:cubicBezTo>
                        <a:pt x="992" y="1427"/>
                        <a:pt x="993" y="1422"/>
                        <a:pt x="996" y="1419"/>
                      </a:cubicBezTo>
                      <a:cubicBezTo>
                        <a:pt x="996" y="1419"/>
                        <a:pt x="996" y="1419"/>
                        <a:pt x="996" y="1419"/>
                      </a:cubicBezTo>
                      <a:cubicBezTo>
                        <a:pt x="999" y="1416"/>
                        <a:pt x="1005" y="1417"/>
                        <a:pt x="1007" y="1420"/>
                      </a:cubicBezTo>
                      <a:cubicBezTo>
                        <a:pt x="1007" y="1420"/>
                        <a:pt x="1007" y="1420"/>
                        <a:pt x="1007" y="1420"/>
                      </a:cubicBezTo>
                      <a:cubicBezTo>
                        <a:pt x="1010" y="1424"/>
                        <a:pt x="1009" y="1429"/>
                        <a:pt x="1006" y="1432"/>
                      </a:cubicBezTo>
                      <a:cubicBezTo>
                        <a:pt x="1006" y="1432"/>
                        <a:pt x="1006" y="1432"/>
                        <a:pt x="1006" y="1432"/>
                      </a:cubicBezTo>
                      <a:cubicBezTo>
                        <a:pt x="1004" y="1433"/>
                        <a:pt x="1003" y="1433"/>
                        <a:pt x="1001" y="1433"/>
                      </a:cubicBezTo>
                      <a:cubicBezTo>
                        <a:pt x="1001" y="1433"/>
                        <a:pt x="1001" y="1433"/>
                        <a:pt x="1001" y="1433"/>
                      </a:cubicBezTo>
                      <a:cubicBezTo>
                        <a:pt x="999" y="1433"/>
                        <a:pt x="996" y="1432"/>
                        <a:pt x="995" y="1430"/>
                      </a:cubicBezTo>
                      <a:close/>
                      <a:moveTo>
                        <a:pt x="1026" y="1406"/>
                      </a:moveTo>
                      <a:cubicBezTo>
                        <a:pt x="1023" y="1402"/>
                        <a:pt x="1024" y="1397"/>
                        <a:pt x="1027" y="1394"/>
                      </a:cubicBezTo>
                      <a:cubicBezTo>
                        <a:pt x="1027" y="1394"/>
                        <a:pt x="1027" y="1394"/>
                        <a:pt x="1027" y="1394"/>
                      </a:cubicBezTo>
                      <a:cubicBezTo>
                        <a:pt x="1031" y="1392"/>
                        <a:pt x="1036" y="1392"/>
                        <a:pt x="1039" y="1396"/>
                      </a:cubicBezTo>
                      <a:cubicBezTo>
                        <a:pt x="1039" y="1396"/>
                        <a:pt x="1039" y="1396"/>
                        <a:pt x="1039" y="1396"/>
                      </a:cubicBezTo>
                      <a:cubicBezTo>
                        <a:pt x="1041" y="1399"/>
                        <a:pt x="1041" y="1404"/>
                        <a:pt x="1037" y="1407"/>
                      </a:cubicBezTo>
                      <a:cubicBezTo>
                        <a:pt x="1037" y="1407"/>
                        <a:pt x="1037" y="1407"/>
                        <a:pt x="1037" y="1407"/>
                      </a:cubicBezTo>
                      <a:cubicBezTo>
                        <a:pt x="1036" y="1408"/>
                        <a:pt x="1034" y="1409"/>
                        <a:pt x="1032" y="1409"/>
                      </a:cubicBezTo>
                      <a:cubicBezTo>
                        <a:pt x="1032" y="1409"/>
                        <a:pt x="1032" y="1409"/>
                        <a:pt x="1032" y="1409"/>
                      </a:cubicBezTo>
                      <a:cubicBezTo>
                        <a:pt x="1030" y="1409"/>
                        <a:pt x="1028" y="1408"/>
                        <a:pt x="1026" y="1406"/>
                      </a:cubicBezTo>
                      <a:close/>
                      <a:moveTo>
                        <a:pt x="885" y="1400"/>
                      </a:moveTo>
                      <a:cubicBezTo>
                        <a:pt x="880" y="1400"/>
                        <a:pt x="877" y="1397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88"/>
                        <a:pt x="880" y="1384"/>
                        <a:pt x="885" y="1384"/>
                      </a:cubicBezTo>
                      <a:cubicBezTo>
                        <a:pt x="885" y="1384"/>
                        <a:pt x="885" y="1384"/>
                        <a:pt x="885" y="1384"/>
                      </a:cubicBezTo>
                      <a:cubicBezTo>
                        <a:pt x="889" y="1384"/>
                        <a:pt x="893" y="1388"/>
                        <a:pt x="893" y="1393"/>
                      </a:cubicBezTo>
                      <a:cubicBezTo>
                        <a:pt x="893" y="1393"/>
                        <a:pt x="893" y="1393"/>
                        <a:pt x="893" y="1393"/>
                      </a:cubicBezTo>
                      <a:cubicBezTo>
                        <a:pt x="893" y="1397"/>
                        <a:pt x="889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lose/>
                      <a:moveTo>
                        <a:pt x="1057" y="1381"/>
                      </a:moveTo>
                      <a:cubicBezTo>
                        <a:pt x="1055" y="1377"/>
                        <a:pt x="1055" y="1372"/>
                        <a:pt x="1059" y="1370"/>
                      </a:cubicBezTo>
                      <a:cubicBezTo>
                        <a:pt x="1059" y="1370"/>
                        <a:pt x="1059" y="1370"/>
                        <a:pt x="1059" y="1370"/>
                      </a:cubicBezTo>
                      <a:cubicBezTo>
                        <a:pt x="1062" y="1367"/>
                        <a:pt x="1067" y="1368"/>
                        <a:pt x="1070" y="1371"/>
                      </a:cubicBezTo>
                      <a:cubicBezTo>
                        <a:pt x="1070" y="1371"/>
                        <a:pt x="1070" y="1371"/>
                        <a:pt x="1070" y="1371"/>
                      </a:cubicBezTo>
                      <a:cubicBezTo>
                        <a:pt x="1073" y="1375"/>
                        <a:pt x="1072" y="1380"/>
                        <a:pt x="1069" y="1382"/>
                      </a:cubicBezTo>
                      <a:cubicBezTo>
                        <a:pt x="1069" y="1382"/>
                        <a:pt x="1069" y="1382"/>
                        <a:pt x="1069" y="1382"/>
                      </a:cubicBezTo>
                      <a:cubicBezTo>
                        <a:pt x="1067" y="1383"/>
                        <a:pt x="1065" y="1384"/>
                        <a:pt x="1064" y="1384"/>
                      </a:cubicBezTo>
                      <a:cubicBezTo>
                        <a:pt x="1064" y="1384"/>
                        <a:pt x="1064" y="1384"/>
                        <a:pt x="1064" y="1384"/>
                      </a:cubicBezTo>
                      <a:cubicBezTo>
                        <a:pt x="1061" y="1384"/>
                        <a:pt x="1059" y="1383"/>
                        <a:pt x="1057" y="1381"/>
                      </a:cubicBezTo>
                      <a:close/>
                      <a:moveTo>
                        <a:pt x="893" y="1362"/>
                      </a:moveTo>
                      <a:cubicBezTo>
                        <a:pt x="889" y="1360"/>
                        <a:pt x="887" y="1355"/>
                        <a:pt x="888" y="1351"/>
                      </a:cubicBezTo>
                      <a:cubicBezTo>
                        <a:pt x="888" y="1351"/>
                        <a:pt x="888" y="1351"/>
                        <a:pt x="888" y="1351"/>
                      </a:cubicBezTo>
                      <a:cubicBezTo>
                        <a:pt x="890" y="1347"/>
                        <a:pt x="895" y="1345"/>
                        <a:pt x="899" y="1347"/>
                      </a:cubicBezTo>
                      <a:cubicBezTo>
                        <a:pt x="899" y="1347"/>
                        <a:pt x="899" y="1347"/>
                        <a:pt x="899" y="1347"/>
                      </a:cubicBezTo>
                      <a:cubicBezTo>
                        <a:pt x="903" y="1349"/>
                        <a:pt x="905" y="1354"/>
                        <a:pt x="903" y="1358"/>
                      </a:cubicBezTo>
                      <a:cubicBezTo>
                        <a:pt x="903" y="1358"/>
                        <a:pt x="903" y="1358"/>
                        <a:pt x="903" y="1358"/>
                      </a:cubicBezTo>
                      <a:cubicBezTo>
                        <a:pt x="902" y="1361"/>
                        <a:pt x="899" y="1363"/>
                        <a:pt x="896" y="1363"/>
                      </a:cubicBezTo>
                      <a:cubicBezTo>
                        <a:pt x="896" y="1363"/>
                        <a:pt x="896" y="1363"/>
                        <a:pt x="896" y="1363"/>
                      </a:cubicBezTo>
                      <a:cubicBezTo>
                        <a:pt x="895" y="1363"/>
                        <a:pt x="894" y="1362"/>
                        <a:pt x="893" y="1362"/>
                      </a:cubicBezTo>
                      <a:close/>
                      <a:moveTo>
                        <a:pt x="1089" y="1356"/>
                      </a:moveTo>
                      <a:cubicBezTo>
                        <a:pt x="1086" y="1353"/>
                        <a:pt x="1087" y="1348"/>
                        <a:pt x="1090" y="1345"/>
                      </a:cubicBezTo>
                      <a:cubicBezTo>
                        <a:pt x="1090" y="1345"/>
                        <a:pt x="1090" y="1345"/>
                        <a:pt x="1090" y="1345"/>
                      </a:cubicBezTo>
                      <a:cubicBezTo>
                        <a:pt x="1094" y="1342"/>
                        <a:pt x="1099" y="1343"/>
                        <a:pt x="1101" y="1346"/>
                      </a:cubicBezTo>
                      <a:cubicBezTo>
                        <a:pt x="1101" y="1346"/>
                        <a:pt x="1101" y="1346"/>
                        <a:pt x="1101" y="1346"/>
                      </a:cubicBezTo>
                      <a:cubicBezTo>
                        <a:pt x="1104" y="1350"/>
                        <a:pt x="1103" y="1355"/>
                        <a:pt x="1100" y="1358"/>
                      </a:cubicBezTo>
                      <a:cubicBezTo>
                        <a:pt x="1100" y="1358"/>
                        <a:pt x="1100" y="1358"/>
                        <a:pt x="1100" y="1358"/>
                      </a:cubicBezTo>
                      <a:cubicBezTo>
                        <a:pt x="1098" y="1359"/>
                        <a:pt x="1097" y="1359"/>
                        <a:pt x="1095" y="1359"/>
                      </a:cubicBezTo>
                      <a:cubicBezTo>
                        <a:pt x="1095" y="1359"/>
                        <a:pt x="1095" y="1359"/>
                        <a:pt x="1095" y="1359"/>
                      </a:cubicBezTo>
                      <a:cubicBezTo>
                        <a:pt x="1093" y="1359"/>
                        <a:pt x="1090" y="1358"/>
                        <a:pt x="1089" y="1356"/>
                      </a:cubicBezTo>
                      <a:close/>
                      <a:moveTo>
                        <a:pt x="1120" y="1332"/>
                      </a:moveTo>
                      <a:cubicBezTo>
                        <a:pt x="1117" y="1328"/>
                        <a:pt x="1118" y="1323"/>
                        <a:pt x="1121" y="1321"/>
                      </a:cubicBezTo>
                      <a:cubicBezTo>
                        <a:pt x="1121" y="1321"/>
                        <a:pt x="1121" y="1321"/>
                        <a:pt x="1121" y="1321"/>
                      </a:cubicBezTo>
                      <a:cubicBezTo>
                        <a:pt x="1125" y="1318"/>
                        <a:pt x="1130" y="1318"/>
                        <a:pt x="1133" y="1322"/>
                      </a:cubicBezTo>
                      <a:cubicBezTo>
                        <a:pt x="1133" y="1322"/>
                        <a:pt x="1133" y="1322"/>
                        <a:pt x="1133" y="1322"/>
                      </a:cubicBezTo>
                      <a:cubicBezTo>
                        <a:pt x="1135" y="1325"/>
                        <a:pt x="1135" y="1330"/>
                        <a:pt x="1131" y="1333"/>
                      </a:cubicBezTo>
                      <a:cubicBezTo>
                        <a:pt x="1131" y="1333"/>
                        <a:pt x="1131" y="1333"/>
                        <a:pt x="1131" y="1333"/>
                      </a:cubicBezTo>
                      <a:cubicBezTo>
                        <a:pt x="1130" y="1334"/>
                        <a:pt x="1128" y="1335"/>
                        <a:pt x="1126" y="1335"/>
                      </a:cubicBezTo>
                      <a:cubicBezTo>
                        <a:pt x="1126" y="1335"/>
                        <a:pt x="1126" y="1335"/>
                        <a:pt x="1126" y="1335"/>
                      </a:cubicBezTo>
                      <a:cubicBezTo>
                        <a:pt x="1124" y="1335"/>
                        <a:pt x="1122" y="1334"/>
                        <a:pt x="1120" y="1332"/>
                      </a:cubicBezTo>
                      <a:close/>
                      <a:moveTo>
                        <a:pt x="908" y="1325"/>
                      </a:moveTo>
                      <a:cubicBezTo>
                        <a:pt x="904" y="1323"/>
                        <a:pt x="902" y="1319"/>
                        <a:pt x="904" y="1315"/>
                      </a:cubicBezTo>
                      <a:cubicBezTo>
                        <a:pt x="904" y="1315"/>
                        <a:pt x="904" y="1315"/>
                        <a:pt x="904" y="1315"/>
                      </a:cubicBezTo>
                      <a:cubicBezTo>
                        <a:pt x="906" y="1311"/>
                        <a:pt x="910" y="1309"/>
                        <a:pt x="914" y="1310"/>
                      </a:cubicBezTo>
                      <a:cubicBezTo>
                        <a:pt x="914" y="1310"/>
                        <a:pt x="914" y="1310"/>
                        <a:pt x="914" y="1310"/>
                      </a:cubicBezTo>
                      <a:cubicBezTo>
                        <a:pt x="919" y="1312"/>
                        <a:pt x="920" y="1317"/>
                        <a:pt x="919" y="1321"/>
                      </a:cubicBezTo>
                      <a:cubicBezTo>
                        <a:pt x="919" y="1321"/>
                        <a:pt x="919" y="1321"/>
                        <a:pt x="919" y="1321"/>
                      </a:cubicBezTo>
                      <a:cubicBezTo>
                        <a:pt x="917" y="1324"/>
                        <a:pt x="914" y="1326"/>
                        <a:pt x="911" y="1326"/>
                      </a:cubicBezTo>
                      <a:cubicBezTo>
                        <a:pt x="911" y="1326"/>
                        <a:pt x="911" y="1326"/>
                        <a:pt x="911" y="1326"/>
                      </a:cubicBezTo>
                      <a:cubicBezTo>
                        <a:pt x="910" y="1326"/>
                        <a:pt x="909" y="1326"/>
                        <a:pt x="908" y="1325"/>
                      </a:cubicBezTo>
                      <a:close/>
                      <a:moveTo>
                        <a:pt x="199" y="1304"/>
                      </a:moveTo>
                      <a:cubicBezTo>
                        <a:pt x="199" y="1300"/>
                        <a:pt x="203" y="1296"/>
                        <a:pt x="207" y="1296"/>
                      </a:cubicBezTo>
                      <a:cubicBezTo>
                        <a:pt x="207" y="1296"/>
                        <a:pt x="207" y="1296"/>
                        <a:pt x="207" y="1296"/>
                      </a:cubicBezTo>
                      <a:cubicBezTo>
                        <a:pt x="212" y="1296"/>
                        <a:pt x="215" y="1300"/>
                        <a:pt x="215" y="1304"/>
                      </a:cubicBezTo>
                      <a:cubicBezTo>
                        <a:pt x="215" y="1304"/>
                        <a:pt x="215" y="1304"/>
                        <a:pt x="215" y="1304"/>
                      </a:cubicBezTo>
                      <a:cubicBezTo>
                        <a:pt x="215" y="1309"/>
                        <a:pt x="211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3" y="1312"/>
                        <a:pt x="199" y="1308"/>
                        <a:pt x="199" y="1304"/>
                      </a:cubicBezTo>
                      <a:close/>
                      <a:moveTo>
                        <a:pt x="1151" y="1307"/>
                      </a:moveTo>
                      <a:cubicBezTo>
                        <a:pt x="1149" y="1304"/>
                        <a:pt x="1149" y="1299"/>
                        <a:pt x="1153" y="1296"/>
                      </a:cubicBezTo>
                      <a:cubicBezTo>
                        <a:pt x="1153" y="1296"/>
                        <a:pt x="1153" y="1296"/>
                        <a:pt x="1153" y="1296"/>
                      </a:cubicBezTo>
                      <a:cubicBezTo>
                        <a:pt x="1156" y="1293"/>
                        <a:pt x="1161" y="1294"/>
                        <a:pt x="1164" y="1297"/>
                      </a:cubicBezTo>
                      <a:cubicBezTo>
                        <a:pt x="1164" y="1297"/>
                        <a:pt x="1164" y="1297"/>
                        <a:pt x="1164" y="1297"/>
                      </a:cubicBezTo>
                      <a:cubicBezTo>
                        <a:pt x="1167" y="1301"/>
                        <a:pt x="1166" y="1306"/>
                        <a:pt x="1163" y="1308"/>
                      </a:cubicBezTo>
                      <a:cubicBezTo>
                        <a:pt x="1163" y="1308"/>
                        <a:pt x="1163" y="1308"/>
                        <a:pt x="1163" y="1308"/>
                      </a:cubicBezTo>
                      <a:cubicBezTo>
                        <a:pt x="1161" y="1310"/>
                        <a:pt x="1159" y="1310"/>
                        <a:pt x="1158" y="1310"/>
                      </a:cubicBezTo>
                      <a:cubicBezTo>
                        <a:pt x="1158" y="1310"/>
                        <a:pt x="1158" y="1310"/>
                        <a:pt x="1158" y="1310"/>
                      </a:cubicBezTo>
                      <a:cubicBezTo>
                        <a:pt x="1155" y="1310"/>
                        <a:pt x="1153" y="1309"/>
                        <a:pt x="1151" y="1307"/>
                      </a:cubicBezTo>
                      <a:close/>
                      <a:moveTo>
                        <a:pt x="239" y="1302"/>
                      </a:moveTo>
                      <a:cubicBezTo>
                        <a:pt x="238" y="1298"/>
                        <a:pt x="241" y="1294"/>
                        <a:pt x="246" y="1293"/>
                      </a:cubicBezTo>
                      <a:cubicBezTo>
                        <a:pt x="246" y="1293"/>
                        <a:pt x="246" y="1293"/>
                        <a:pt x="246" y="1293"/>
                      </a:cubicBezTo>
                      <a:cubicBezTo>
                        <a:pt x="250" y="1292"/>
                        <a:pt x="254" y="1296"/>
                        <a:pt x="255" y="1300"/>
                      </a:cubicBezTo>
                      <a:cubicBezTo>
                        <a:pt x="255" y="1300"/>
                        <a:pt x="255" y="1300"/>
                        <a:pt x="255" y="1300"/>
                      </a:cubicBezTo>
                      <a:cubicBezTo>
                        <a:pt x="255" y="1304"/>
                        <a:pt x="252" y="1308"/>
                        <a:pt x="248" y="1309"/>
                      </a:cubicBezTo>
                      <a:cubicBezTo>
                        <a:pt x="248" y="1309"/>
                        <a:pt x="248" y="1309"/>
                        <a:pt x="248" y="1309"/>
                      </a:cubicBezTo>
                      <a:cubicBezTo>
                        <a:pt x="248" y="1309"/>
                        <a:pt x="247" y="1309"/>
                        <a:pt x="247" y="1309"/>
                      </a:cubicBezTo>
                      <a:cubicBezTo>
                        <a:pt x="247" y="1309"/>
                        <a:pt x="247" y="1309"/>
                        <a:pt x="247" y="1309"/>
                      </a:cubicBezTo>
                      <a:cubicBezTo>
                        <a:pt x="243" y="1309"/>
                        <a:pt x="239" y="1306"/>
                        <a:pt x="239" y="1302"/>
                      </a:cubicBezTo>
                      <a:close/>
                      <a:moveTo>
                        <a:pt x="166" y="1307"/>
                      </a:move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2" y="1307"/>
                        <a:pt x="159" y="1302"/>
                        <a:pt x="160" y="1298"/>
                      </a:cubicBezTo>
                      <a:cubicBezTo>
                        <a:pt x="160" y="1298"/>
                        <a:pt x="160" y="1298"/>
                        <a:pt x="160" y="1298"/>
                      </a:cubicBezTo>
                      <a:cubicBezTo>
                        <a:pt x="161" y="1294"/>
                        <a:pt x="165" y="1291"/>
                        <a:pt x="169" y="1292"/>
                      </a:cubicBezTo>
                      <a:cubicBezTo>
                        <a:pt x="169" y="1292"/>
                        <a:pt x="169" y="1292"/>
                        <a:pt x="169" y="1292"/>
                      </a:cubicBezTo>
                      <a:cubicBezTo>
                        <a:pt x="174" y="1293"/>
                        <a:pt x="176" y="1297"/>
                        <a:pt x="175" y="1301"/>
                      </a:cubicBezTo>
                      <a:cubicBezTo>
                        <a:pt x="175" y="1301"/>
                        <a:pt x="175" y="1301"/>
                        <a:pt x="175" y="1301"/>
                      </a:cubicBezTo>
                      <a:cubicBezTo>
                        <a:pt x="175" y="1305"/>
                        <a:pt x="171" y="1308"/>
                        <a:pt x="168" y="1308"/>
                      </a:cubicBezTo>
                      <a:cubicBezTo>
                        <a:pt x="168" y="1308"/>
                        <a:pt x="168" y="1308"/>
                        <a:pt x="168" y="1308"/>
                      </a:cubicBezTo>
                      <a:cubicBezTo>
                        <a:pt x="167" y="1308"/>
                        <a:pt x="167" y="1308"/>
                        <a:pt x="166" y="1307"/>
                      </a:cubicBezTo>
                      <a:close/>
                      <a:moveTo>
                        <a:pt x="278" y="1297"/>
                      </a:moveTo>
                      <a:cubicBezTo>
                        <a:pt x="278" y="1292"/>
                        <a:pt x="281" y="1288"/>
                        <a:pt x="285" y="1288"/>
                      </a:cubicBezTo>
                      <a:cubicBezTo>
                        <a:pt x="285" y="1288"/>
                        <a:pt x="285" y="1288"/>
                        <a:pt x="285" y="1288"/>
                      </a:cubicBezTo>
                      <a:cubicBezTo>
                        <a:pt x="290" y="1287"/>
                        <a:pt x="294" y="1290"/>
                        <a:pt x="294" y="1295"/>
                      </a:cubicBezTo>
                      <a:cubicBezTo>
                        <a:pt x="294" y="1295"/>
                        <a:pt x="294" y="1295"/>
                        <a:pt x="294" y="1295"/>
                      </a:cubicBezTo>
                      <a:cubicBezTo>
                        <a:pt x="295" y="1299"/>
                        <a:pt x="292" y="1303"/>
                        <a:pt x="287" y="1304"/>
                      </a:cubicBezTo>
                      <a:cubicBezTo>
                        <a:pt x="287" y="1304"/>
                        <a:pt x="287" y="1304"/>
                        <a:pt x="287" y="1304"/>
                      </a:cubicBezTo>
                      <a:cubicBezTo>
                        <a:pt x="287" y="1304"/>
                        <a:pt x="287" y="1304"/>
                        <a:pt x="286" y="1304"/>
                      </a:cubicBezTo>
                      <a:cubicBezTo>
                        <a:pt x="286" y="1304"/>
                        <a:pt x="286" y="1304"/>
                        <a:pt x="286" y="1304"/>
                      </a:cubicBezTo>
                      <a:cubicBezTo>
                        <a:pt x="282" y="1304"/>
                        <a:pt x="279" y="1301"/>
                        <a:pt x="278" y="1297"/>
                      </a:cubicBezTo>
                      <a:close/>
                      <a:moveTo>
                        <a:pt x="318" y="1292"/>
                      </a:moveTo>
                      <a:cubicBezTo>
                        <a:pt x="317" y="1287"/>
                        <a:pt x="320" y="1283"/>
                        <a:pt x="325" y="1283"/>
                      </a:cubicBezTo>
                      <a:cubicBezTo>
                        <a:pt x="325" y="1283"/>
                        <a:pt x="325" y="1283"/>
                        <a:pt x="325" y="1283"/>
                      </a:cubicBezTo>
                      <a:cubicBezTo>
                        <a:pt x="329" y="1282"/>
                        <a:pt x="333" y="1285"/>
                        <a:pt x="334" y="1289"/>
                      </a:cubicBezTo>
                      <a:cubicBezTo>
                        <a:pt x="334" y="1289"/>
                        <a:pt x="334" y="1289"/>
                        <a:pt x="334" y="1289"/>
                      </a:cubicBezTo>
                      <a:cubicBezTo>
                        <a:pt x="334" y="1294"/>
                        <a:pt x="331" y="1298"/>
                        <a:pt x="327" y="1298"/>
                      </a:cubicBezTo>
                      <a:cubicBezTo>
                        <a:pt x="327" y="1298"/>
                        <a:pt x="327" y="1298"/>
                        <a:pt x="327" y="1298"/>
                      </a:cubicBezTo>
                      <a:cubicBezTo>
                        <a:pt x="327" y="1298"/>
                        <a:pt x="326" y="1299"/>
                        <a:pt x="326" y="1299"/>
                      </a:cubicBezTo>
                      <a:cubicBezTo>
                        <a:pt x="326" y="1299"/>
                        <a:pt x="326" y="1299"/>
                        <a:pt x="326" y="1299"/>
                      </a:cubicBezTo>
                      <a:cubicBezTo>
                        <a:pt x="322" y="1299"/>
                        <a:pt x="318" y="1296"/>
                        <a:pt x="318" y="1292"/>
                      </a:cubicBezTo>
                      <a:close/>
                      <a:moveTo>
                        <a:pt x="127" y="1295"/>
                      </a:moveTo>
                      <a:cubicBezTo>
                        <a:pt x="123" y="1293"/>
                        <a:pt x="121" y="1288"/>
                        <a:pt x="122" y="1284"/>
                      </a:cubicBezTo>
                      <a:cubicBezTo>
                        <a:pt x="122" y="1284"/>
                        <a:pt x="122" y="1284"/>
                        <a:pt x="122" y="1284"/>
                      </a:cubicBezTo>
                      <a:cubicBezTo>
                        <a:pt x="124" y="1280"/>
                        <a:pt x="129" y="1278"/>
                        <a:pt x="133" y="1280"/>
                      </a:cubicBezTo>
                      <a:cubicBezTo>
                        <a:pt x="133" y="1280"/>
                        <a:pt x="133" y="1280"/>
                        <a:pt x="133" y="1280"/>
                      </a:cubicBezTo>
                      <a:cubicBezTo>
                        <a:pt x="137" y="1282"/>
                        <a:pt x="139" y="1287"/>
                        <a:pt x="137" y="1291"/>
                      </a:cubicBezTo>
                      <a:cubicBezTo>
                        <a:pt x="137" y="1291"/>
                        <a:pt x="137" y="1291"/>
                        <a:pt x="137" y="1291"/>
                      </a:cubicBezTo>
                      <a:cubicBezTo>
                        <a:pt x="136" y="1294"/>
                        <a:pt x="133" y="1296"/>
                        <a:pt x="130" y="1296"/>
                      </a:cubicBezTo>
                      <a:cubicBezTo>
                        <a:pt x="130" y="1296"/>
                        <a:pt x="130" y="1296"/>
                        <a:pt x="130" y="1296"/>
                      </a:cubicBezTo>
                      <a:cubicBezTo>
                        <a:pt x="129" y="1296"/>
                        <a:pt x="128" y="1295"/>
                        <a:pt x="127" y="1295"/>
                      </a:cubicBezTo>
                      <a:close/>
                      <a:moveTo>
                        <a:pt x="357" y="1286"/>
                      </a:moveTo>
                      <a:cubicBezTo>
                        <a:pt x="357" y="1282"/>
                        <a:pt x="360" y="1278"/>
                        <a:pt x="364" y="1277"/>
                      </a:cubicBezTo>
                      <a:cubicBezTo>
                        <a:pt x="364" y="1277"/>
                        <a:pt x="364" y="1277"/>
                        <a:pt x="364" y="1277"/>
                      </a:cubicBezTo>
                      <a:cubicBezTo>
                        <a:pt x="369" y="1277"/>
                        <a:pt x="373" y="1280"/>
                        <a:pt x="373" y="1284"/>
                      </a:cubicBezTo>
                      <a:cubicBezTo>
                        <a:pt x="373" y="1284"/>
                        <a:pt x="373" y="1284"/>
                        <a:pt x="373" y="1284"/>
                      </a:cubicBezTo>
                      <a:cubicBezTo>
                        <a:pt x="374" y="1289"/>
                        <a:pt x="371" y="1293"/>
                        <a:pt x="366" y="1293"/>
                      </a:cubicBezTo>
                      <a:cubicBezTo>
                        <a:pt x="366" y="1293"/>
                        <a:pt x="366" y="1293"/>
                        <a:pt x="366" y="1293"/>
                      </a:cubicBezTo>
                      <a:cubicBezTo>
                        <a:pt x="366" y="1293"/>
                        <a:pt x="366" y="1293"/>
                        <a:pt x="365" y="1293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1" y="1293"/>
                        <a:pt x="358" y="1290"/>
                        <a:pt x="357" y="1286"/>
                      </a:cubicBezTo>
                      <a:close/>
                      <a:moveTo>
                        <a:pt x="924" y="1288"/>
                      </a:moveTo>
                      <a:cubicBezTo>
                        <a:pt x="920" y="1287"/>
                        <a:pt x="918" y="1282"/>
                        <a:pt x="919" y="1278"/>
                      </a:cubicBezTo>
                      <a:cubicBezTo>
                        <a:pt x="919" y="1278"/>
                        <a:pt x="919" y="1278"/>
                        <a:pt x="919" y="1278"/>
                      </a:cubicBezTo>
                      <a:cubicBezTo>
                        <a:pt x="921" y="1274"/>
                        <a:pt x="926" y="1272"/>
                        <a:pt x="930" y="1274"/>
                      </a:cubicBezTo>
                      <a:cubicBezTo>
                        <a:pt x="930" y="1274"/>
                        <a:pt x="930" y="1274"/>
                        <a:pt x="930" y="1274"/>
                      </a:cubicBezTo>
                      <a:cubicBezTo>
                        <a:pt x="934" y="1275"/>
                        <a:pt x="936" y="1280"/>
                        <a:pt x="934" y="1284"/>
                      </a:cubicBezTo>
                      <a:cubicBezTo>
                        <a:pt x="934" y="1284"/>
                        <a:pt x="934" y="1284"/>
                        <a:pt x="934" y="1284"/>
                      </a:cubicBezTo>
                      <a:cubicBezTo>
                        <a:pt x="933" y="1287"/>
                        <a:pt x="930" y="1289"/>
                        <a:pt x="927" y="1289"/>
                      </a:cubicBezTo>
                      <a:cubicBezTo>
                        <a:pt x="927" y="1289"/>
                        <a:pt x="927" y="1289"/>
                        <a:pt x="927" y="1289"/>
                      </a:cubicBezTo>
                      <a:cubicBezTo>
                        <a:pt x="926" y="1289"/>
                        <a:pt x="925" y="1289"/>
                        <a:pt x="924" y="1288"/>
                      </a:cubicBezTo>
                      <a:close/>
                      <a:moveTo>
                        <a:pt x="397" y="1281"/>
                      </a:moveTo>
                      <a:cubicBezTo>
                        <a:pt x="396" y="1277"/>
                        <a:pt x="400" y="1273"/>
                        <a:pt x="404" y="1272"/>
                      </a:cubicBezTo>
                      <a:cubicBezTo>
                        <a:pt x="404" y="1272"/>
                        <a:pt x="404" y="1272"/>
                        <a:pt x="404" y="1272"/>
                      </a:cubicBezTo>
                      <a:cubicBezTo>
                        <a:pt x="408" y="1272"/>
                        <a:pt x="412" y="1275"/>
                        <a:pt x="413" y="1279"/>
                      </a:cubicBezTo>
                      <a:cubicBezTo>
                        <a:pt x="413" y="1279"/>
                        <a:pt x="413" y="1279"/>
                        <a:pt x="413" y="1279"/>
                      </a:cubicBezTo>
                      <a:cubicBezTo>
                        <a:pt x="413" y="1283"/>
                        <a:pt x="410" y="1287"/>
                        <a:pt x="406" y="1288"/>
                      </a:cubicBezTo>
                      <a:cubicBezTo>
                        <a:pt x="406" y="1288"/>
                        <a:pt x="406" y="1288"/>
                        <a:pt x="406" y="1288"/>
                      </a:cubicBezTo>
                      <a:cubicBezTo>
                        <a:pt x="406" y="1288"/>
                        <a:pt x="405" y="1288"/>
                        <a:pt x="405" y="1288"/>
                      </a:cubicBezTo>
                      <a:cubicBezTo>
                        <a:pt x="405" y="1288"/>
                        <a:pt x="405" y="1288"/>
                        <a:pt x="405" y="1288"/>
                      </a:cubicBezTo>
                      <a:cubicBezTo>
                        <a:pt x="401" y="1288"/>
                        <a:pt x="398" y="1285"/>
                        <a:pt x="397" y="1281"/>
                      </a:cubicBezTo>
                      <a:close/>
                      <a:moveTo>
                        <a:pt x="1183" y="1283"/>
                      </a:moveTo>
                      <a:cubicBezTo>
                        <a:pt x="1180" y="1279"/>
                        <a:pt x="1181" y="1274"/>
                        <a:pt x="1184" y="1271"/>
                      </a:cubicBezTo>
                      <a:cubicBezTo>
                        <a:pt x="1184" y="1271"/>
                        <a:pt x="1184" y="1271"/>
                        <a:pt x="1184" y="1271"/>
                      </a:cubicBezTo>
                      <a:cubicBezTo>
                        <a:pt x="1188" y="1269"/>
                        <a:pt x="1193" y="1269"/>
                        <a:pt x="1195" y="1273"/>
                      </a:cubicBezTo>
                      <a:cubicBezTo>
                        <a:pt x="1195" y="1273"/>
                        <a:pt x="1195" y="1273"/>
                        <a:pt x="1195" y="1273"/>
                      </a:cubicBezTo>
                      <a:cubicBezTo>
                        <a:pt x="1198" y="1276"/>
                        <a:pt x="1198" y="1281"/>
                        <a:pt x="1194" y="1284"/>
                      </a:cubicBezTo>
                      <a:cubicBezTo>
                        <a:pt x="1194" y="1284"/>
                        <a:pt x="1194" y="1284"/>
                        <a:pt x="1194" y="1284"/>
                      </a:cubicBezTo>
                      <a:cubicBezTo>
                        <a:pt x="1193" y="1285"/>
                        <a:pt x="1191" y="1286"/>
                        <a:pt x="1189" y="1286"/>
                      </a:cubicBezTo>
                      <a:cubicBezTo>
                        <a:pt x="1189" y="1286"/>
                        <a:pt x="1189" y="1286"/>
                        <a:pt x="1189" y="1286"/>
                      </a:cubicBezTo>
                      <a:cubicBezTo>
                        <a:pt x="1187" y="1286"/>
                        <a:pt x="1184" y="1285"/>
                        <a:pt x="1183" y="1283"/>
                      </a:cubicBezTo>
                      <a:close/>
                      <a:moveTo>
                        <a:pt x="437" y="1276"/>
                      </a:moveTo>
                      <a:cubicBezTo>
                        <a:pt x="436" y="1271"/>
                        <a:pt x="439" y="1267"/>
                        <a:pt x="443" y="1267"/>
                      </a:cubicBezTo>
                      <a:cubicBezTo>
                        <a:pt x="443" y="1267"/>
                        <a:pt x="443" y="1267"/>
                        <a:pt x="443" y="1267"/>
                      </a:cubicBezTo>
                      <a:cubicBezTo>
                        <a:pt x="448" y="1266"/>
                        <a:pt x="452" y="1269"/>
                        <a:pt x="452" y="1274"/>
                      </a:cubicBezTo>
                      <a:cubicBezTo>
                        <a:pt x="452" y="1274"/>
                        <a:pt x="452" y="1274"/>
                        <a:pt x="452" y="1274"/>
                      </a:cubicBezTo>
                      <a:cubicBezTo>
                        <a:pt x="453" y="1278"/>
                        <a:pt x="450" y="1282"/>
                        <a:pt x="445" y="1283"/>
                      </a:cubicBezTo>
                      <a:cubicBezTo>
                        <a:pt x="445" y="1283"/>
                        <a:pt x="445" y="1283"/>
                        <a:pt x="445" y="1283"/>
                      </a:cubicBezTo>
                      <a:cubicBezTo>
                        <a:pt x="445" y="1283"/>
                        <a:pt x="445" y="1283"/>
                        <a:pt x="444" y="1283"/>
                      </a:cubicBezTo>
                      <a:cubicBezTo>
                        <a:pt x="444" y="1283"/>
                        <a:pt x="444" y="1283"/>
                        <a:pt x="444" y="1283"/>
                      </a:cubicBezTo>
                      <a:cubicBezTo>
                        <a:pt x="440" y="1283"/>
                        <a:pt x="437" y="1280"/>
                        <a:pt x="437" y="1276"/>
                      </a:cubicBezTo>
                      <a:close/>
                      <a:moveTo>
                        <a:pt x="476" y="1271"/>
                      </a:moveTo>
                      <a:cubicBezTo>
                        <a:pt x="475" y="1266"/>
                        <a:pt x="479" y="1262"/>
                        <a:pt x="483" y="1262"/>
                      </a:cubicBezTo>
                      <a:cubicBezTo>
                        <a:pt x="483" y="1262"/>
                        <a:pt x="483" y="1262"/>
                        <a:pt x="483" y="1262"/>
                      </a:cubicBezTo>
                      <a:cubicBezTo>
                        <a:pt x="487" y="1261"/>
                        <a:pt x="491" y="1264"/>
                        <a:pt x="492" y="1269"/>
                      </a:cubicBezTo>
                      <a:cubicBezTo>
                        <a:pt x="492" y="1269"/>
                        <a:pt x="492" y="1269"/>
                        <a:pt x="492" y="1269"/>
                      </a:cubicBezTo>
                      <a:cubicBezTo>
                        <a:pt x="492" y="1273"/>
                        <a:pt x="489" y="1277"/>
                        <a:pt x="485" y="1278"/>
                      </a:cubicBezTo>
                      <a:cubicBezTo>
                        <a:pt x="485" y="1278"/>
                        <a:pt x="485" y="1278"/>
                        <a:pt x="485" y="1278"/>
                      </a:cubicBezTo>
                      <a:cubicBezTo>
                        <a:pt x="485" y="1278"/>
                        <a:pt x="484" y="1278"/>
                        <a:pt x="484" y="1278"/>
                      </a:cubicBezTo>
                      <a:cubicBezTo>
                        <a:pt x="484" y="1278"/>
                        <a:pt x="484" y="1278"/>
                        <a:pt x="484" y="1278"/>
                      </a:cubicBezTo>
                      <a:cubicBezTo>
                        <a:pt x="480" y="1278"/>
                        <a:pt x="477" y="1275"/>
                        <a:pt x="476" y="1271"/>
                      </a:cubicBezTo>
                      <a:close/>
                      <a:moveTo>
                        <a:pt x="90" y="1275"/>
                      </a:moveTo>
                      <a:cubicBezTo>
                        <a:pt x="87" y="1272"/>
                        <a:pt x="86" y="1267"/>
                        <a:pt x="88" y="1264"/>
                      </a:cubicBezTo>
                      <a:cubicBezTo>
                        <a:pt x="88" y="1264"/>
                        <a:pt x="88" y="1264"/>
                        <a:pt x="88" y="1264"/>
                      </a:cubicBezTo>
                      <a:cubicBezTo>
                        <a:pt x="91" y="1260"/>
                        <a:pt x="96" y="1259"/>
                        <a:pt x="100" y="1262"/>
                      </a:cubicBezTo>
                      <a:cubicBezTo>
                        <a:pt x="100" y="1262"/>
                        <a:pt x="100" y="1262"/>
                        <a:pt x="100" y="1262"/>
                      </a:cubicBezTo>
                      <a:cubicBezTo>
                        <a:pt x="103" y="1264"/>
                        <a:pt x="104" y="1269"/>
                        <a:pt x="102" y="1273"/>
                      </a:cubicBezTo>
                      <a:cubicBezTo>
                        <a:pt x="102" y="1273"/>
                        <a:pt x="102" y="1273"/>
                        <a:pt x="102" y="1273"/>
                      </a:cubicBezTo>
                      <a:cubicBezTo>
                        <a:pt x="100" y="1275"/>
                        <a:pt x="98" y="1276"/>
                        <a:pt x="95" y="1276"/>
                      </a:cubicBezTo>
                      <a:cubicBezTo>
                        <a:pt x="95" y="1276"/>
                        <a:pt x="95" y="1276"/>
                        <a:pt x="95" y="1276"/>
                      </a:cubicBezTo>
                      <a:cubicBezTo>
                        <a:pt x="93" y="1276"/>
                        <a:pt x="92" y="1276"/>
                        <a:pt x="90" y="1275"/>
                      </a:cubicBezTo>
                      <a:close/>
                      <a:moveTo>
                        <a:pt x="516" y="1265"/>
                      </a:moveTo>
                      <a:cubicBezTo>
                        <a:pt x="515" y="1261"/>
                        <a:pt x="518" y="1257"/>
                        <a:pt x="522" y="1256"/>
                      </a:cubicBezTo>
                      <a:cubicBezTo>
                        <a:pt x="522" y="1256"/>
                        <a:pt x="522" y="1256"/>
                        <a:pt x="522" y="1256"/>
                      </a:cubicBezTo>
                      <a:cubicBezTo>
                        <a:pt x="527" y="1256"/>
                        <a:pt x="531" y="1259"/>
                        <a:pt x="531" y="1263"/>
                      </a:cubicBezTo>
                      <a:cubicBezTo>
                        <a:pt x="531" y="1263"/>
                        <a:pt x="531" y="1263"/>
                        <a:pt x="531" y="1263"/>
                      </a:cubicBezTo>
                      <a:cubicBezTo>
                        <a:pt x="532" y="1268"/>
                        <a:pt x="529" y="1272"/>
                        <a:pt x="525" y="1272"/>
                      </a:cubicBezTo>
                      <a:cubicBezTo>
                        <a:pt x="525" y="1272"/>
                        <a:pt x="525" y="1272"/>
                        <a:pt x="525" y="1272"/>
                      </a:cubicBezTo>
                      <a:cubicBezTo>
                        <a:pt x="524" y="1272"/>
                        <a:pt x="524" y="1272"/>
                        <a:pt x="523" y="1272"/>
                      </a:cubicBezTo>
                      <a:cubicBezTo>
                        <a:pt x="523" y="1272"/>
                        <a:pt x="523" y="1272"/>
                        <a:pt x="523" y="1272"/>
                      </a:cubicBezTo>
                      <a:cubicBezTo>
                        <a:pt x="520" y="1272"/>
                        <a:pt x="516" y="1269"/>
                        <a:pt x="516" y="1265"/>
                      </a:cubicBezTo>
                      <a:close/>
                      <a:moveTo>
                        <a:pt x="555" y="1260"/>
                      </a:moveTo>
                      <a:cubicBezTo>
                        <a:pt x="554" y="1256"/>
                        <a:pt x="558" y="1252"/>
                        <a:pt x="562" y="1251"/>
                      </a:cubicBezTo>
                      <a:cubicBezTo>
                        <a:pt x="562" y="1251"/>
                        <a:pt x="562" y="1251"/>
                        <a:pt x="562" y="1251"/>
                      </a:cubicBezTo>
                      <a:cubicBezTo>
                        <a:pt x="566" y="1251"/>
                        <a:pt x="570" y="1254"/>
                        <a:pt x="571" y="1258"/>
                      </a:cubicBezTo>
                      <a:cubicBezTo>
                        <a:pt x="571" y="1258"/>
                        <a:pt x="571" y="1258"/>
                        <a:pt x="571" y="1258"/>
                      </a:cubicBezTo>
                      <a:cubicBezTo>
                        <a:pt x="572" y="1262"/>
                        <a:pt x="568" y="1267"/>
                        <a:pt x="564" y="1267"/>
                      </a:cubicBezTo>
                      <a:cubicBezTo>
                        <a:pt x="564" y="1267"/>
                        <a:pt x="564" y="1267"/>
                        <a:pt x="564" y="1267"/>
                      </a:cubicBezTo>
                      <a:cubicBezTo>
                        <a:pt x="564" y="1267"/>
                        <a:pt x="563" y="1267"/>
                        <a:pt x="563" y="1267"/>
                      </a:cubicBezTo>
                      <a:cubicBezTo>
                        <a:pt x="563" y="1267"/>
                        <a:pt x="563" y="1267"/>
                        <a:pt x="563" y="1267"/>
                      </a:cubicBezTo>
                      <a:cubicBezTo>
                        <a:pt x="559" y="1267"/>
                        <a:pt x="556" y="1264"/>
                        <a:pt x="555" y="1260"/>
                      </a:cubicBezTo>
                      <a:close/>
                      <a:moveTo>
                        <a:pt x="595" y="1255"/>
                      </a:moveTo>
                      <a:cubicBezTo>
                        <a:pt x="594" y="1251"/>
                        <a:pt x="597" y="1247"/>
                        <a:pt x="601" y="1246"/>
                      </a:cubicBezTo>
                      <a:cubicBezTo>
                        <a:pt x="601" y="1246"/>
                        <a:pt x="601" y="1246"/>
                        <a:pt x="601" y="1246"/>
                      </a:cubicBezTo>
                      <a:cubicBezTo>
                        <a:pt x="606" y="1245"/>
                        <a:pt x="610" y="1248"/>
                        <a:pt x="610" y="1253"/>
                      </a:cubicBezTo>
                      <a:cubicBezTo>
                        <a:pt x="610" y="1253"/>
                        <a:pt x="610" y="1253"/>
                        <a:pt x="610" y="1253"/>
                      </a:cubicBezTo>
                      <a:cubicBezTo>
                        <a:pt x="611" y="1257"/>
                        <a:pt x="608" y="1261"/>
                        <a:pt x="604" y="1262"/>
                      </a:cubicBezTo>
                      <a:cubicBezTo>
                        <a:pt x="604" y="1262"/>
                        <a:pt x="604" y="1262"/>
                        <a:pt x="604" y="1262"/>
                      </a:cubicBezTo>
                      <a:cubicBezTo>
                        <a:pt x="603" y="1262"/>
                        <a:pt x="603" y="1262"/>
                        <a:pt x="602" y="1262"/>
                      </a:cubicBezTo>
                      <a:cubicBezTo>
                        <a:pt x="602" y="1262"/>
                        <a:pt x="602" y="1262"/>
                        <a:pt x="602" y="1262"/>
                      </a:cubicBezTo>
                      <a:cubicBezTo>
                        <a:pt x="599" y="1262"/>
                        <a:pt x="595" y="1259"/>
                        <a:pt x="595" y="1255"/>
                      </a:cubicBezTo>
                      <a:close/>
                      <a:moveTo>
                        <a:pt x="1214" y="1258"/>
                      </a:moveTo>
                      <a:cubicBezTo>
                        <a:pt x="1211" y="1254"/>
                        <a:pt x="1212" y="1249"/>
                        <a:pt x="1216" y="1247"/>
                      </a:cubicBezTo>
                      <a:cubicBezTo>
                        <a:pt x="1216" y="1247"/>
                        <a:pt x="1216" y="1247"/>
                        <a:pt x="1216" y="1247"/>
                      </a:cubicBezTo>
                      <a:cubicBezTo>
                        <a:pt x="1219" y="1244"/>
                        <a:pt x="1224" y="1245"/>
                        <a:pt x="1227" y="1248"/>
                      </a:cubicBezTo>
                      <a:cubicBezTo>
                        <a:pt x="1227" y="1248"/>
                        <a:pt x="1227" y="1248"/>
                        <a:pt x="1227" y="1248"/>
                      </a:cubicBezTo>
                      <a:cubicBezTo>
                        <a:pt x="1229" y="1252"/>
                        <a:pt x="1229" y="1257"/>
                        <a:pt x="1225" y="1259"/>
                      </a:cubicBezTo>
                      <a:cubicBezTo>
                        <a:pt x="1225" y="1259"/>
                        <a:pt x="1225" y="1259"/>
                        <a:pt x="1225" y="1259"/>
                      </a:cubicBezTo>
                      <a:cubicBezTo>
                        <a:pt x="1224" y="1260"/>
                        <a:pt x="1222" y="1261"/>
                        <a:pt x="1220" y="1261"/>
                      </a:cubicBezTo>
                      <a:cubicBezTo>
                        <a:pt x="1220" y="1261"/>
                        <a:pt x="1220" y="1261"/>
                        <a:pt x="1220" y="1261"/>
                      </a:cubicBezTo>
                      <a:cubicBezTo>
                        <a:pt x="1218" y="1261"/>
                        <a:pt x="1216" y="1260"/>
                        <a:pt x="1214" y="1258"/>
                      </a:cubicBezTo>
                      <a:close/>
                      <a:moveTo>
                        <a:pt x="634" y="1250"/>
                      </a:moveTo>
                      <a:cubicBezTo>
                        <a:pt x="634" y="1245"/>
                        <a:pt x="637" y="1241"/>
                        <a:pt x="641" y="1241"/>
                      </a:cubicBezTo>
                      <a:cubicBezTo>
                        <a:pt x="641" y="1241"/>
                        <a:pt x="641" y="1241"/>
                        <a:pt x="641" y="1241"/>
                      </a:cubicBezTo>
                      <a:cubicBezTo>
                        <a:pt x="645" y="1240"/>
                        <a:pt x="649" y="1243"/>
                        <a:pt x="650" y="1248"/>
                      </a:cubicBezTo>
                      <a:cubicBezTo>
                        <a:pt x="650" y="1248"/>
                        <a:pt x="650" y="1248"/>
                        <a:pt x="650" y="1248"/>
                      </a:cubicBezTo>
                      <a:cubicBezTo>
                        <a:pt x="651" y="1252"/>
                        <a:pt x="647" y="1256"/>
                        <a:pt x="643" y="1257"/>
                      </a:cubicBezTo>
                      <a:cubicBezTo>
                        <a:pt x="643" y="1257"/>
                        <a:pt x="643" y="1257"/>
                        <a:pt x="643" y="1257"/>
                      </a:cubicBezTo>
                      <a:cubicBezTo>
                        <a:pt x="643" y="1257"/>
                        <a:pt x="642" y="1257"/>
                        <a:pt x="642" y="1257"/>
                      </a:cubicBezTo>
                      <a:cubicBezTo>
                        <a:pt x="642" y="1257"/>
                        <a:pt x="642" y="1257"/>
                        <a:pt x="642" y="1257"/>
                      </a:cubicBezTo>
                      <a:cubicBezTo>
                        <a:pt x="638" y="1257"/>
                        <a:pt x="635" y="1254"/>
                        <a:pt x="634" y="1250"/>
                      </a:cubicBezTo>
                      <a:close/>
                      <a:moveTo>
                        <a:pt x="939" y="1252"/>
                      </a:moveTo>
                      <a:cubicBezTo>
                        <a:pt x="935" y="1250"/>
                        <a:pt x="933" y="1245"/>
                        <a:pt x="935" y="1241"/>
                      </a:cubicBezTo>
                      <a:cubicBezTo>
                        <a:pt x="935" y="1241"/>
                        <a:pt x="935" y="1241"/>
                        <a:pt x="935" y="1241"/>
                      </a:cubicBezTo>
                      <a:cubicBezTo>
                        <a:pt x="937" y="1237"/>
                        <a:pt x="941" y="1235"/>
                        <a:pt x="945" y="1237"/>
                      </a:cubicBezTo>
                      <a:cubicBezTo>
                        <a:pt x="945" y="1237"/>
                        <a:pt x="945" y="1237"/>
                        <a:pt x="945" y="1237"/>
                      </a:cubicBezTo>
                      <a:cubicBezTo>
                        <a:pt x="950" y="1239"/>
                        <a:pt x="951" y="1243"/>
                        <a:pt x="950" y="1247"/>
                      </a:cubicBezTo>
                      <a:cubicBezTo>
                        <a:pt x="950" y="1247"/>
                        <a:pt x="950" y="1247"/>
                        <a:pt x="950" y="1247"/>
                      </a:cubicBezTo>
                      <a:cubicBezTo>
                        <a:pt x="948" y="1251"/>
                        <a:pt x="945" y="1252"/>
                        <a:pt x="942" y="1252"/>
                      </a:cubicBezTo>
                      <a:cubicBezTo>
                        <a:pt x="942" y="1252"/>
                        <a:pt x="942" y="1252"/>
                        <a:pt x="942" y="1252"/>
                      </a:cubicBezTo>
                      <a:cubicBezTo>
                        <a:pt x="941" y="1252"/>
                        <a:pt x="940" y="1252"/>
                        <a:pt x="939" y="1252"/>
                      </a:cubicBezTo>
                      <a:close/>
                      <a:moveTo>
                        <a:pt x="674" y="1245"/>
                      </a:moveTo>
                      <a:cubicBezTo>
                        <a:pt x="673" y="1240"/>
                        <a:pt x="676" y="1236"/>
                        <a:pt x="680" y="1236"/>
                      </a:cubicBezTo>
                      <a:cubicBezTo>
                        <a:pt x="680" y="1236"/>
                        <a:pt x="680" y="1236"/>
                        <a:pt x="680" y="1236"/>
                      </a:cubicBezTo>
                      <a:cubicBezTo>
                        <a:pt x="685" y="1235"/>
                        <a:pt x="689" y="1238"/>
                        <a:pt x="689" y="1242"/>
                      </a:cubicBezTo>
                      <a:cubicBezTo>
                        <a:pt x="689" y="1242"/>
                        <a:pt x="689" y="1242"/>
                        <a:pt x="689" y="1242"/>
                      </a:cubicBezTo>
                      <a:cubicBezTo>
                        <a:pt x="690" y="1247"/>
                        <a:pt x="687" y="1251"/>
                        <a:pt x="683" y="1251"/>
                      </a:cubicBezTo>
                      <a:cubicBezTo>
                        <a:pt x="683" y="1251"/>
                        <a:pt x="683" y="1251"/>
                        <a:pt x="683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78" y="1251"/>
                        <a:pt x="674" y="1249"/>
                        <a:pt x="674" y="1245"/>
                      </a:cubicBezTo>
                      <a:close/>
                      <a:moveTo>
                        <a:pt x="59" y="1248"/>
                      </a:moveTo>
                      <a:cubicBezTo>
                        <a:pt x="56" y="1245"/>
                        <a:pt x="56" y="1240"/>
                        <a:pt x="59" y="1237"/>
                      </a:cubicBezTo>
                      <a:cubicBezTo>
                        <a:pt x="59" y="1237"/>
                        <a:pt x="59" y="1237"/>
                        <a:pt x="59" y="1237"/>
                      </a:cubicBezTo>
                      <a:cubicBezTo>
                        <a:pt x="62" y="1234"/>
                        <a:pt x="67" y="1234"/>
                        <a:pt x="70" y="1237"/>
                      </a:cubicBezTo>
                      <a:cubicBezTo>
                        <a:pt x="70" y="1237"/>
                        <a:pt x="70" y="1237"/>
                        <a:pt x="70" y="1237"/>
                      </a:cubicBezTo>
                      <a:cubicBezTo>
                        <a:pt x="73" y="1240"/>
                        <a:pt x="73" y="1245"/>
                        <a:pt x="70" y="1248"/>
                      </a:cubicBezTo>
                      <a:cubicBezTo>
                        <a:pt x="70" y="1248"/>
                        <a:pt x="70" y="1248"/>
                        <a:pt x="70" y="1248"/>
                      </a:cubicBezTo>
                      <a:cubicBezTo>
                        <a:pt x="69" y="1250"/>
                        <a:pt x="67" y="1250"/>
                        <a:pt x="65" y="1250"/>
                      </a:cubicBezTo>
                      <a:cubicBezTo>
                        <a:pt x="65" y="1250"/>
                        <a:pt x="65" y="1250"/>
                        <a:pt x="65" y="1250"/>
                      </a:cubicBezTo>
                      <a:cubicBezTo>
                        <a:pt x="63" y="1250"/>
                        <a:pt x="60" y="1250"/>
                        <a:pt x="59" y="1248"/>
                      </a:cubicBezTo>
                      <a:close/>
                      <a:moveTo>
                        <a:pt x="713" y="1239"/>
                      </a:moveTo>
                      <a:cubicBezTo>
                        <a:pt x="713" y="1235"/>
                        <a:pt x="716" y="1231"/>
                        <a:pt x="720" y="1230"/>
                      </a:cubicBezTo>
                      <a:cubicBezTo>
                        <a:pt x="720" y="1230"/>
                        <a:pt x="720" y="1230"/>
                        <a:pt x="720" y="1230"/>
                      </a:cubicBezTo>
                      <a:cubicBezTo>
                        <a:pt x="724" y="1230"/>
                        <a:pt x="728" y="1233"/>
                        <a:pt x="729" y="1237"/>
                      </a:cubicBezTo>
                      <a:cubicBezTo>
                        <a:pt x="729" y="1237"/>
                        <a:pt x="729" y="1237"/>
                        <a:pt x="729" y="1237"/>
                      </a:cubicBezTo>
                      <a:cubicBezTo>
                        <a:pt x="730" y="1242"/>
                        <a:pt x="726" y="1246"/>
                        <a:pt x="722" y="1246"/>
                      </a:cubicBezTo>
                      <a:cubicBezTo>
                        <a:pt x="722" y="1246"/>
                        <a:pt x="722" y="1246"/>
                        <a:pt x="722" y="1246"/>
                      </a:cubicBezTo>
                      <a:cubicBezTo>
                        <a:pt x="722" y="1246"/>
                        <a:pt x="721" y="1246"/>
                        <a:pt x="721" y="1246"/>
                      </a:cubicBezTo>
                      <a:cubicBezTo>
                        <a:pt x="721" y="1246"/>
                        <a:pt x="721" y="1246"/>
                        <a:pt x="721" y="1246"/>
                      </a:cubicBezTo>
                      <a:cubicBezTo>
                        <a:pt x="717" y="1246"/>
                        <a:pt x="714" y="1243"/>
                        <a:pt x="713" y="1239"/>
                      </a:cubicBezTo>
                      <a:close/>
                      <a:moveTo>
                        <a:pt x="753" y="1234"/>
                      </a:moveTo>
                      <a:cubicBezTo>
                        <a:pt x="752" y="1230"/>
                        <a:pt x="755" y="1226"/>
                        <a:pt x="760" y="1225"/>
                      </a:cubicBezTo>
                      <a:cubicBezTo>
                        <a:pt x="760" y="1225"/>
                        <a:pt x="760" y="1225"/>
                        <a:pt x="760" y="1225"/>
                      </a:cubicBezTo>
                      <a:cubicBezTo>
                        <a:pt x="764" y="1225"/>
                        <a:pt x="768" y="1228"/>
                        <a:pt x="769" y="1232"/>
                      </a:cubicBezTo>
                      <a:cubicBezTo>
                        <a:pt x="769" y="1232"/>
                        <a:pt x="769" y="1232"/>
                        <a:pt x="769" y="1232"/>
                      </a:cubicBezTo>
                      <a:cubicBezTo>
                        <a:pt x="769" y="1236"/>
                        <a:pt x="766" y="1240"/>
                        <a:pt x="762" y="1241"/>
                      </a:cubicBezTo>
                      <a:cubicBezTo>
                        <a:pt x="762" y="1241"/>
                        <a:pt x="762" y="1241"/>
                        <a:pt x="762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57" y="1241"/>
                        <a:pt x="753" y="1238"/>
                        <a:pt x="753" y="1234"/>
                      </a:cubicBezTo>
                      <a:close/>
                      <a:moveTo>
                        <a:pt x="1246" y="1233"/>
                      </a:moveTo>
                      <a:cubicBezTo>
                        <a:pt x="1243" y="1230"/>
                        <a:pt x="1243" y="1225"/>
                        <a:pt x="1247" y="1222"/>
                      </a:cubicBezTo>
                      <a:cubicBezTo>
                        <a:pt x="1247" y="1222"/>
                        <a:pt x="1247" y="1222"/>
                        <a:pt x="1247" y="1222"/>
                      </a:cubicBezTo>
                      <a:cubicBezTo>
                        <a:pt x="1250" y="1219"/>
                        <a:pt x="1255" y="1220"/>
                        <a:pt x="1258" y="1223"/>
                      </a:cubicBezTo>
                      <a:cubicBezTo>
                        <a:pt x="1258" y="1223"/>
                        <a:pt x="1258" y="1223"/>
                        <a:pt x="1258" y="1223"/>
                      </a:cubicBezTo>
                      <a:cubicBezTo>
                        <a:pt x="1261" y="1227"/>
                        <a:pt x="1260" y="1232"/>
                        <a:pt x="1257" y="1235"/>
                      </a:cubicBezTo>
                      <a:cubicBezTo>
                        <a:pt x="1257" y="1235"/>
                        <a:pt x="1257" y="1235"/>
                        <a:pt x="1257" y="1235"/>
                      </a:cubicBezTo>
                      <a:cubicBezTo>
                        <a:pt x="1255" y="1236"/>
                        <a:pt x="1254" y="1236"/>
                        <a:pt x="1252" y="1236"/>
                      </a:cubicBezTo>
                      <a:cubicBezTo>
                        <a:pt x="1252" y="1236"/>
                        <a:pt x="1252" y="1236"/>
                        <a:pt x="1252" y="1236"/>
                      </a:cubicBezTo>
                      <a:cubicBezTo>
                        <a:pt x="1249" y="1236"/>
                        <a:pt x="1247" y="1235"/>
                        <a:pt x="1246" y="1233"/>
                      </a:cubicBezTo>
                      <a:close/>
                      <a:moveTo>
                        <a:pt x="792" y="1229"/>
                      </a:moveTo>
                      <a:cubicBezTo>
                        <a:pt x="792" y="1224"/>
                        <a:pt x="795" y="1220"/>
                        <a:pt x="799" y="1220"/>
                      </a:cubicBezTo>
                      <a:cubicBezTo>
                        <a:pt x="799" y="1220"/>
                        <a:pt x="799" y="1220"/>
                        <a:pt x="799" y="1220"/>
                      </a:cubicBezTo>
                      <a:cubicBezTo>
                        <a:pt x="803" y="1219"/>
                        <a:pt x="807" y="1222"/>
                        <a:pt x="808" y="1227"/>
                      </a:cubicBezTo>
                      <a:cubicBezTo>
                        <a:pt x="808" y="1227"/>
                        <a:pt x="808" y="1227"/>
                        <a:pt x="808" y="1227"/>
                      </a:cubicBezTo>
                      <a:cubicBezTo>
                        <a:pt x="809" y="1231"/>
                        <a:pt x="806" y="1235"/>
                        <a:pt x="801" y="1236"/>
                      </a:cubicBezTo>
                      <a:cubicBezTo>
                        <a:pt x="801" y="1236"/>
                        <a:pt x="801" y="1236"/>
                        <a:pt x="801" y="1236"/>
                      </a:cubicBezTo>
                      <a:cubicBezTo>
                        <a:pt x="801" y="1236"/>
                        <a:pt x="800" y="1236"/>
                        <a:pt x="800" y="1236"/>
                      </a:cubicBezTo>
                      <a:cubicBezTo>
                        <a:pt x="800" y="1236"/>
                        <a:pt x="800" y="1236"/>
                        <a:pt x="800" y="1236"/>
                      </a:cubicBezTo>
                      <a:cubicBezTo>
                        <a:pt x="796" y="1236"/>
                        <a:pt x="793" y="1233"/>
                        <a:pt x="792" y="1229"/>
                      </a:cubicBezTo>
                      <a:close/>
                      <a:moveTo>
                        <a:pt x="832" y="1224"/>
                      </a:moveTo>
                      <a:cubicBezTo>
                        <a:pt x="831" y="1219"/>
                        <a:pt x="834" y="1215"/>
                        <a:pt x="839" y="1215"/>
                      </a:cubicBezTo>
                      <a:cubicBezTo>
                        <a:pt x="839" y="1215"/>
                        <a:pt x="839" y="1215"/>
                        <a:pt x="839" y="1215"/>
                      </a:cubicBezTo>
                      <a:cubicBezTo>
                        <a:pt x="843" y="1214"/>
                        <a:pt x="847" y="1217"/>
                        <a:pt x="848" y="1222"/>
                      </a:cubicBezTo>
                      <a:cubicBezTo>
                        <a:pt x="848" y="1222"/>
                        <a:pt x="848" y="1222"/>
                        <a:pt x="848" y="1222"/>
                      </a:cubicBezTo>
                      <a:cubicBezTo>
                        <a:pt x="848" y="1226"/>
                        <a:pt x="845" y="1230"/>
                        <a:pt x="841" y="1230"/>
                      </a:cubicBezTo>
                      <a:cubicBezTo>
                        <a:pt x="841" y="1230"/>
                        <a:pt x="841" y="1230"/>
                        <a:pt x="841" y="1230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36" y="1231"/>
                        <a:pt x="832" y="1228"/>
                        <a:pt x="832" y="1224"/>
                      </a:cubicBezTo>
                      <a:close/>
                      <a:moveTo>
                        <a:pt x="871" y="1218"/>
                      </a:moveTo>
                      <a:cubicBezTo>
                        <a:pt x="871" y="1214"/>
                        <a:pt x="874" y="1210"/>
                        <a:pt x="878" y="1209"/>
                      </a:cubicBezTo>
                      <a:cubicBezTo>
                        <a:pt x="878" y="1209"/>
                        <a:pt x="878" y="1209"/>
                        <a:pt x="878" y="1209"/>
                      </a:cubicBezTo>
                      <a:cubicBezTo>
                        <a:pt x="882" y="1209"/>
                        <a:pt x="886" y="1212"/>
                        <a:pt x="887" y="1216"/>
                      </a:cubicBezTo>
                      <a:cubicBezTo>
                        <a:pt x="887" y="1216"/>
                        <a:pt x="887" y="1216"/>
                        <a:pt x="887" y="1216"/>
                      </a:cubicBezTo>
                      <a:cubicBezTo>
                        <a:pt x="888" y="1221"/>
                        <a:pt x="885" y="1225"/>
                        <a:pt x="880" y="1225"/>
                      </a:cubicBezTo>
                      <a:cubicBezTo>
                        <a:pt x="880" y="1225"/>
                        <a:pt x="880" y="1225"/>
                        <a:pt x="880" y="1225"/>
                      </a:cubicBezTo>
                      <a:cubicBezTo>
                        <a:pt x="880" y="1225"/>
                        <a:pt x="879" y="1225"/>
                        <a:pt x="879" y="1225"/>
                      </a:cubicBezTo>
                      <a:cubicBezTo>
                        <a:pt x="879" y="1225"/>
                        <a:pt x="879" y="1225"/>
                        <a:pt x="879" y="1225"/>
                      </a:cubicBezTo>
                      <a:cubicBezTo>
                        <a:pt x="875" y="1225"/>
                        <a:pt x="872" y="1222"/>
                        <a:pt x="871" y="1218"/>
                      </a:cubicBezTo>
                      <a:close/>
                      <a:moveTo>
                        <a:pt x="911" y="1213"/>
                      </a:moveTo>
                      <a:cubicBezTo>
                        <a:pt x="910" y="1209"/>
                        <a:pt x="913" y="1205"/>
                        <a:pt x="918" y="1204"/>
                      </a:cubicBezTo>
                      <a:cubicBezTo>
                        <a:pt x="918" y="1204"/>
                        <a:pt x="918" y="1204"/>
                        <a:pt x="918" y="1204"/>
                      </a:cubicBezTo>
                      <a:cubicBezTo>
                        <a:pt x="922" y="1204"/>
                        <a:pt x="926" y="1207"/>
                        <a:pt x="927" y="1211"/>
                      </a:cubicBezTo>
                      <a:cubicBezTo>
                        <a:pt x="927" y="1211"/>
                        <a:pt x="927" y="1211"/>
                        <a:pt x="927" y="1211"/>
                      </a:cubicBezTo>
                      <a:cubicBezTo>
                        <a:pt x="927" y="1215"/>
                        <a:pt x="924" y="1219"/>
                        <a:pt x="920" y="1220"/>
                      </a:cubicBezTo>
                      <a:cubicBezTo>
                        <a:pt x="920" y="1220"/>
                        <a:pt x="920" y="1220"/>
                        <a:pt x="920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5" y="1220"/>
                        <a:pt x="911" y="1217"/>
                        <a:pt x="911" y="1213"/>
                      </a:cubicBezTo>
                      <a:close/>
                      <a:moveTo>
                        <a:pt x="33" y="1216"/>
                      </a:move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1" y="1212"/>
                        <a:pt x="32" y="1207"/>
                        <a:pt x="36" y="1205"/>
                      </a:cubicBezTo>
                      <a:cubicBezTo>
                        <a:pt x="36" y="1205"/>
                        <a:pt x="36" y="1205"/>
                        <a:pt x="36" y="1205"/>
                      </a:cubicBezTo>
                      <a:cubicBezTo>
                        <a:pt x="39" y="1202"/>
                        <a:pt x="44" y="1203"/>
                        <a:pt x="47" y="1207"/>
                      </a:cubicBezTo>
                      <a:cubicBezTo>
                        <a:pt x="47" y="1207"/>
                        <a:pt x="47" y="1207"/>
                        <a:pt x="47" y="1207"/>
                      </a:cubicBezTo>
                      <a:cubicBezTo>
                        <a:pt x="49" y="1211"/>
                        <a:pt x="48" y="1216"/>
                        <a:pt x="44" y="1218"/>
                      </a:cubicBezTo>
                      <a:cubicBezTo>
                        <a:pt x="44" y="1218"/>
                        <a:pt x="44" y="1218"/>
                        <a:pt x="44" y="1218"/>
                      </a:cubicBezTo>
                      <a:cubicBezTo>
                        <a:pt x="43" y="1219"/>
                        <a:pt x="41" y="1219"/>
                        <a:pt x="40" y="1219"/>
                      </a:cubicBezTo>
                      <a:cubicBezTo>
                        <a:pt x="40" y="1219"/>
                        <a:pt x="40" y="1219"/>
                        <a:pt x="40" y="1219"/>
                      </a:cubicBezTo>
                      <a:cubicBezTo>
                        <a:pt x="37" y="1219"/>
                        <a:pt x="35" y="1218"/>
                        <a:pt x="33" y="1216"/>
                      </a:cubicBezTo>
                      <a:close/>
                      <a:moveTo>
                        <a:pt x="1277" y="1209"/>
                      </a:moveTo>
                      <a:cubicBezTo>
                        <a:pt x="1274" y="1205"/>
                        <a:pt x="1275" y="1200"/>
                        <a:pt x="1278" y="1197"/>
                      </a:cubicBezTo>
                      <a:cubicBezTo>
                        <a:pt x="1278" y="1197"/>
                        <a:pt x="1278" y="1197"/>
                        <a:pt x="1278" y="1197"/>
                      </a:cubicBezTo>
                      <a:cubicBezTo>
                        <a:pt x="1282" y="1195"/>
                        <a:pt x="1287" y="1195"/>
                        <a:pt x="1289" y="1199"/>
                      </a:cubicBezTo>
                      <a:cubicBezTo>
                        <a:pt x="1289" y="1199"/>
                        <a:pt x="1289" y="1199"/>
                        <a:pt x="1289" y="1199"/>
                      </a:cubicBezTo>
                      <a:cubicBezTo>
                        <a:pt x="1292" y="1202"/>
                        <a:pt x="1292" y="1207"/>
                        <a:pt x="1288" y="1210"/>
                      </a:cubicBezTo>
                      <a:cubicBezTo>
                        <a:pt x="1288" y="1210"/>
                        <a:pt x="1288" y="1210"/>
                        <a:pt x="1288" y="1210"/>
                      </a:cubicBezTo>
                      <a:cubicBezTo>
                        <a:pt x="1287" y="1211"/>
                        <a:pt x="1285" y="1212"/>
                        <a:pt x="1283" y="1212"/>
                      </a:cubicBezTo>
                      <a:cubicBezTo>
                        <a:pt x="1283" y="1212"/>
                        <a:pt x="1283" y="1212"/>
                        <a:pt x="1283" y="1212"/>
                      </a:cubicBezTo>
                      <a:cubicBezTo>
                        <a:pt x="1281" y="1212"/>
                        <a:pt x="1278" y="1211"/>
                        <a:pt x="1277" y="1209"/>
                      </a:cubicBezTo>
                      <a:close/>
                      <a:moveTo>
                        <a:pt x="1308" y="1184"/>
                      </a:moveTo>
                      <a:cubicBezTo>
                        <a:pt x="1305" y="1181"/>
                        <a:pt x="1306" y="1176"/>
                        <a:pt x="1310" y="1173"/>
                      </a:cubicBezTo>
                      <a:cubicBezTo>
                        <a:pt x="1310" y="1173"/>
                        <a:pt x="1310" y="1173"/>
                        <a:pt x="1310" y="1173"/>
                      </a:cubicBezTo>
                      <a:cubicBezTo>
                        <a:pt x="1313" y="1170"/>
                        <a:pt x="1318" y="1171"/>
                        <a:pt x="1321" y="1174"/>
                      </a:cubicBezTo>
                      <a:cubicBezTo>
                        <a:pt x="1321" y="1174"/>
                        <a:pt x="1321" y="1174"/>
                        <a:pt x="1321" y="1174"/>
                      </a:cubicBezTo>
                      <a:cubicBezTo>
                        <a:pt x="1324" y="1178"/>
                        <a:pt x="1323" y="1183"/>
                        <a:pt x="1319" y="1185"/>
                      </a:cubicBezTo>
                      <a:cubicBezTo>
                        <a:pt x="1319" y="1185"/>
                        <a:pt x="1319" y="1185"/>
                        <a:pt x="1319" y="1185"/>
                      </a:cubicBezTo>
                      <a:cubicBezTo>
                        <a:pt x="1318" y="1187"/>
                        <a:pt x="1316" y="1187"/>
                        <a:pt x="1315" y="1187"/>
                      </a:cubicBezTo>
                      <a:cubicBezTo>
                        <a:pt x="1315" y="1187"/>
                        <a:pt x="1315" y="1187"/>
                        <a:pt x="1315" y="1187"/>
                      </a:cubicBezTo>
                      <a:cubicBezTo>
                        <a:pt x="1312" y="1187"/>
                        <a:pt x="1310" y="1186"/>
                        <a:pt x="1308" y="1184"/>
                      </a:cubicBezTo>
                      <a:close/>
                      <a:moveTo>
                        <a:pt x="14" y="1179"/>
                      </a:moveTo>
                      <a:cubicBezTo>
                        <a:pt x="13" y="1175"/>
                        <a:pt x="15" y="1170"/>
                        <a:pt x="19" y="1168"/>
                      </a:cubicBezTo>
                      <a:cubicBezTo>
                        <a:pt x="19" y="1168"/>
                        <a:pt x="19" y="1168"/>
                        <a:pt x="19" y="1168"/>
                      </a:cubicBezTo>
                      <a:cubicBezTo>
                        <a:pt x="23" y="1167"/>
                        <a:pt x="27" y="1169"/>
                        <a:pt x="29" y="1173"/>
                      </a:cubicBezTo>
                      <a:cubicBezTo>
                        <a:pt x="29" y="1173"/>
                        <a:pt x="29" y="1173"/>
                        <a:pt x="29" y="1173"/>
                      </a:cubicBezTo>
                      <a:cubicBezTo>
                        <a:pt x="31" y="1177"/>
                        <a:pt x="29" y="1182"/>
                        <a:pt x="25" y="1183"/>
                      </a:cubicBezTo>
                      <a:cubicBezTo>
                        <a:pt x="25" y="1183"/>
                        <a:pt x="25" y="1183"/>
                        <a:pt x="25" y="1183"/>
                      </a:cubicBezTo>
                      <a:cubicBezTo>
                        <a:pt x="24" y="1184"/>
                        <a:pt x="23" y="1184"/>
                        <a:pt x="22" y="1184"/>
                      </a:cubicBezTo>
                      <a:cubicBezTo>
                        <a:pt x="22" y="1184"/>
                        <a:pt x="22" y="1184"/>
                        <a:pt x="22" y="1184"/>
                      </a:cubicBezTo>
                      <a:cubicBezTo>
                        <a:pt x="19" y="1184"/>
                        <a:pt x="15" y="1182"/>
                        <a:pt x="14" y="1179"/>
                      </a:cubicBezTo>
                      <a:close/>
                      <a:moveTo>
                        <a:pt x="1338" y="1157"/>
                      </a:moveTo>
                      <a:cubicBezTo>
                        <a:pt x="1338" y="1152"/>
                        <a:pt x="1341" y="1148"/>
                        <a:pt x="1345" y="1148"/>
                      </a:cubicBezTo>
                      <a:cubicBezTo>
                        <a:pt x="1345" y="1148"/>
                        <a:pt x="1345" y="1148"/>
                        <a:pt x="1345" y="1148"/>
                      </a:cubicBezTo>
                      <a:cubicBezTo>
                        <a:pt x="1350" y="1147"/>
                        <a:pt x="1354" y="1150"/>
                        <a:pt x="1354" y="1154"/>
                      </a:cubicBezTo>
                      <a:cubicBezTo>
                        <a:pt x="1354" y="1154"/>
                        <a:pt x="1354" y="1154"/>
                        <a:pt x="1354" y="1154"/>
                      </a:cubicBezTo>
                      <a:cubicBezTo>
                        <a:pt x="1355" y="1159"/>
                        <a:pt x="1352" y="1163"/>
                        <a:pt x="1347" y="1163"/>
                      </a:cubicBezTo>
                      <a:cubicBezTo>
                        <a:pt x="1347" y="1163"/>
                        <a:pt x="1347" y="1163"/>
                        <a:pt x="1347" y="1163"/>
                      </a:cubicBezTo>
                      <a:cubicBezTo>
                        <a:pt x="1347" y="1164"/>
                        <a:pt x="1347" y="1164"/>
                        <a:pt x="1346" y="1164"/>
                      </a:cubicBezTo>
                      <a:cubicBezTo>
                        <a:pt x="1346" y="1164"/>
                        <a:pt x="1346" y="1164"/>
                        <a:pt x="1346" y="1164"/>
                      </a:cubicBezTo>
                      <a:cubicBezTo>
                        <a:pt x="1342" y="1164"/>
                        <a:pt x="1339" y="1161"/>
                        <a:pt x="1338" y="1157"/>
                      </a:cubicBezTo>
                      <a:close/>
                      <a:moveTo>
                        <a:pt x="1378" y="1151"/>
                      </a:moveTo>
                      <a:cubicBezTo>
                        <a:pt x="1377" y="1147"/>
                        <a:pt x="1380" y="1143"/>
                        <a:pt x="1385" y="1142"/>
                      </a:cubicBezTo>
                      <a:cubicBezTo>
                        <a:pt x="1385" y="1142"/>
                        <a:pt x="1385" y="1142"/>
                        <a:pt x="1385" y="1142"/>
                      </a:cubicBezTo>
                      <a:cubicBezTo>
                        <a:pt x="1389" y="1142"/>
                        <a:pt x="1393" y="1145"/>
                        <a:pt x="1394" y="1149"/>
                      </a:cubicBezTo>
                      <a:cubicBezTo>
                        <a:pt x="1394" y="1149"/>
                        <a:pt x="1394" y="1149"/>
                        <a:pt x="1394" y="1149"/>
                      </a:cubicBezTo>
                      <a:cubicBezTo>
                        <a:pt x="1394" y="1154"/>
                        <a:pt x="1391" y="1158"/>
                        <a:pt x="1387" y="1158"/>
                      </a:cubicBezTo>
                      <a:cubicBezTo>
                        <a:pt x="1387" y="1158"/>
                        <a:pt x="1387" y="1158"/>
                        <a:pt x="1387" y="1158"/>
                      </a:cubicBezTo>
                      <a:cubicBezTo>
                        <a:pt x="1387" y="1158"/>
                        <a:pt x="1386" y="1158"/>
                        <a:pt x="1386" y="1158"/>
                      </a:cubicBezTo>
                      <a:cubicBezTo>
                        <a:pt x="1386" y="1158"/>
                        <a:pt x="1386" y="1158"/>
                        <a:pt x="1386" y="1158"/>
                      </a:cubicBezTo>
                      <a:cubicBezTo>
                        <a:pt x="1382" y="1158"/>
                        <a:pt x="1378" y="1155"/>
                        <a:pt x="1378" y="1151"/>
                      </a:cubicBezTo>
                      <a:close/>
                      <a:moveTo>
                        <a:pt x="1417" y="1146"/>
                      </a:moveTo>
                      <a:cubicBezTo>
                        <a:pt x="1417" y="1142"/>
                        <a:pt x="1420" y="1138"/>
                        <a:pt x="1424" y="1137"/>
                      </a:cubicBezTo>
                      <a:cubicBezTo>
                        <a:pt x="1424" y="1137"/>
                        <a:pt x="1424" y="1137"/>
                        <a:pt x="1424" y="1137"/>
                      </a:cubicBezTo>
                      <a:cubicBezTo>
                        <a:pt x="1429" y="1137"/>
                        <a:pt x="1433" y="1140"/>
                        <a:pt x="1433" y="1144"/>
                      </a:cubicBezTo>
                      <a:cubicBezTo>
                        <a:pt x="1433" y="1144"/>
                        <a:pt x="1433" y="1144"/>
                        <a:pt x="1433" y="1144"/>
                      </a:cubicBezTo>
                      <a:cubicBezTo>
                        <a:pt x="1434" y="1148"/>
                        <a:pt x="1431" y="1152"/>
                        <a:pt x="1426" y="1153"/>
                      </a:cubicBezTo>
                      <a:cubicBezTo>
                        <a:pt x="1426" y="1153"/>
                        <a:pt x="1426" y="1153"/>
                        <a:pt x="1426" y="1153"/>
                      </a:cubicBezTo>
                      <a:cubicBezTo>
                        <a:pt x="1426" y="1153"/>
                        <a:pt x="1426" y="1153"/>
                        <a:pt x="1425" y="1153"/>
                      </a:cubicBezTo>
                      <a:cubicBezTo>
                        <a:pt x="1425" y="1153"/>
                        <a:pt x="1425" y="1153"/>
                        <a:pt x="1425" y="1153"/>
                      </a:cubicBezTo>
                      <a:cubicBezTo>
                        <a:pt x="1421" y="1153"/>
                        <a:pt x="1418" y="1150"/>
                        <a:pt x="1417" y="1146"/>
                      </a:cubicBezTo>
                      <a:close/>
                      <a:moveTo>
                        <a:pt x="1457" y="1141"/>
                      </a:moveTo>
                      <a:cubicBezTo>
                        <a:pt x="1456" y="1137"/>
                        <a:pt x="1459" y="1133"/>
                        <a:pt x="1464" y="1132"/>
                      </a:cubicBezTo>
                      <a:cubicBezTo>
                        <a:pt x="1464" y="1132"/>
                        <a:pt x="1464" y="1132"/>
                        <a:pt x="1464" y="1132"/>
                      </a:cubicBezTo>
                      <a:cubicBezTo>
                        <a:pt x="1468" y="1131"/>
                        <a:pt x="1472" y="1134"/>
                        <a:pt x="1473" y="1139"/>
                      </a:cubicBezTo>
                      <a:cubicBezTo>
                        <a:pt x="1473" y="1139"/>
                        <a:pt x="1473" y="1139"/>
                        <a:pt x="1473" y="1139"/>
                      </a:cubicBezTo>
                      <a:cubicBezTo>
                        <a:pt x="1473" y="1143"/>
                        <a:pt x="1470" y="1147"/>
                        <a:pt x="1466" y="1148"/>
                      </a:cubicBezTo>
                      <a:cubicBezTo>
                        <a:pt x="1466" y="1148"/>
                        <a:pt x="1466" y="1148"/>
                        <a:pt x="1466" y="1148"/>
                      </a:cubicBezTo>
                      <a:cubicBezTo>
                        <a:pt x="1466" y="1148"/>
                        <a:pt x="1465" y="1148"/>
                        <a:pt x="1465" y="1148"/>
                      </a:cubicBezTo>
                      <a:cubicBezTo>
                        <a:pt x="1465" y="1148"/>
                        <a:pt x="1465" y="1148"/>
                        <a:pt x="1465" y="1148"/>
                      </a:cubicBezTo>
                      <a:cubicBezTo>
                        <a:pt x="1461" y="1148"/>
                        <a:pt x="1457" y="1145"/>
                        <a:pt x="1457" y="1141"/>
                      </a:cubicBezTo>
                      <a:close/>
                      <a:moveTo>
                        <a:pt x="3" y="1139"/>
                      </a:moveTo>
                      <a:cubicBezTo>
                        <a:pt x="2" y="1135"/>
                        <a:pt x="5" y="1131"/>
                        <a:pt x="9" y="1130"/>
                      </a:cubicBezTo>
                      <a:cubicBezTo>
                        <a:pt x="9" y="1130"/>
                        <a:pt x="9" y="1130"/>
                        <a:pt x="9" y="1130"/>
                      </a:cubicBezTo>
                      <a:cubicBezTo>
                        <a:pt x="14" y="1129"/>
                        <a:pt x="18" y="1132"/>
                        <a:pt x="19" y="1136"/>
                      </a:cubicBezTo>
                      <a:cubicBezTo>
                        <a:pt x="19" y="1136"/>
                        <a:pt x="19" y="1136"/>
                        <a:pt x="19" y="1136"/>
                      </a:cubicBezTo>
                      <a:cubicBezTo>
                        <a:pt x="19" y="1141"/>
                        <a:pt x="17" y="1145"/>
                        <a:pt x="12" y="1146"/>
                      </a:cubicBezTo>
                      <a:cubicBezTo>
                        <a:pt x="12" y="1146"/>
                        <a:pt x="12" y="1146"/>
                        <a:pt x="12" y="1146"/>
                      </a:cubicBezTo>
                      <a:cubicBezTo>
                        <a:pt x="12" y="1146"/>
                        <a:pt x="11" y="1146"/>
                        <a:pt x="11" y="1146"/>
                      </a:cubicBezTo>
                      <a:cubicBezTo>
                        <a:pt x="11" y="1146"/>
                        <a:pt x="11" y="1146"/>
                        <a:pt x="11" y="1146"/>
                      </a:cubicBezTo>
                      <a:cubicBezTo>
                        <a:pt x="7" y="1146"/>
                        <a:pt x="4" y="1143"/>
                        <a:pt x="3" y="1139"/>
                      </a:cubicBezTo>
                      <a:close/>
                      <a:moveTo>
                        <a:pt x="1496" y="1134"/>
                      </a:moveTo>
                      <a:cubicBezTo>
                        <a:pt x="1495" y="1130"/>
                        <a:pt x="1497" y="1125"/>
                        <a:pt x="1501" y="1124"/>
                      </a:cubicBezTo>
                      <a:cubicBezTo>
                        <a:pt x="1501" y="1124"/>
                        <a:pt x="1501" y="1124"/>
                        <a:pt x="1501" y="1124"/>
                      </a:cubicBezTo>
                      <a:cubicBezTo>
                        <a:pt x="1506" y="1123"/>
                        <a:pt x="1510" y="1125"/>
                        <a:pt x="1511" y="1129"/>
                      </a:cubicBezTo>
                      <a:cubicBezTo>
                        <a:pt x="1511" y="1129"/>
                        <a:pt x="1511" y="1129"/>
                        <a:pt x="1511" y="1129"/>
                      </a:cubicBezTo>
                      <a:cubicBezTo>
                        <a:pt x="1513" y="1133"/>
                        <a:pt x="1510" y="1138"/>
                        <a:pt x="1506" y="1139"/>
                      </a:cubicBezTo>
                      <a:cubicBezTo>
                        <a:pt x="1506" y="1139"/>
                        <a:pt x="1506" y="1139"/>
                        <a:pt x="1506" y="1139"/>
                      </a:cubicBezTo>
                      <a:cubicBezTo>
                        <a:pt x="1505" y="1139"/>
                        <a:pt x="1505" y="1140"/>
                        <a:pt x="1504" y="1140"/>
                      </a:cubicBezTo>
                      <a:cubicBezTo>
                        <a:pt x="1504" y="1140"/>
                        <a:pt x="1504" y="1140"/>
                        <a:pt x="1504" y="1140"/>
                      </a:cubicBezTo>
                      <a:cubicBezTo>
                        <a:pt x="1500" y="1140"/>
                        <a:pt x="1497" y="1137"/>
                        <a:pt x="1496" y="1134"/>
                      </a:cubicBezTo>
                      <a:close/>
                      <a:moveTo>
                        <a:pt x="1533" y="1120"/>
                      </a:moveTo>
                      <a:cubicBezTo>
                        <a:pt x="1531" y="1116"/>
                        <a:pt x="1533" y="1111"/>
                        <a:pt x="1536" y="1109"/>
                      </a:cubicBezTo>
                      <a:cubicBezTo>
                        <a:pt x="1536" y="1109"/>
                        <a:pt x="1536" y="1109"/>
                        <a:pt x="1536" y="1109"/>
                      </a:cubicBezTo>
                      <a:cubicBezTo>
                        <a:pt x="1540" y="1107"/>
                        <a:pt x="1545" y="1108"/>
                        <a:pt x="1547" y="1112"/>
                      </a:cubicBezTo>
                      <a:cubicBezTo>
                        <a:pt x="1547" y="1112"/>
                        <a:pt x="1547" y="1112"/>
                        <a:pt x="1547" y="1112"/>
                      </a:cubicBezTo>
                      <a:cubicBezTo>
                        <a:pt x="1549" y="1116"/>
                        <a:pt x="1548" y="1121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3" y="1123"/>
                        <a:pt x="1542" y="1124"/>
                        <a:pt x="1540" y="1124"/>
                      </a:cubicBezTo>
                      <a:cubicBezTo>
                        <a:pt x="1540" y="1124"/>
                        <a:pt x="1540" y="1124"/>
                        <a:pt x="1540" y="1124"/>
                      </a:cubicBezTo>
                      <a:cubicBezTo>
                        <a:pt x="1537" y="1124"/>
                        <a:pt x="1535" y="1122"/>
                        <a:pt x="1533" y="1120"/>
                      </a:cubicBezTo>
                      <a:close/>
                      <a:moveTo>
                        <a:pt x="0" y="1098"/>
                      </a:moveTo>
                      <a:cubicBezTo>
                        <a:pt x="0" y="1094"/>
                        <a:pt x="3" y="1090"/>
                        <a:pt x="8" y="1090"/>
                      </a:cubicBezTo>
                      <a:cubicBezTo>
                        <a:pt x="8" y="1090"/>
                        <a:pt x="8" y="1090"/>
                        <a:pt x="8" y="1090"/>
                      </a:cubicBezTo>
                      <a:cubicBezTo>
                        <a:pt x="12" y="1090"/>
                        <a:pt x="16" y="1094"/>
                        <a:pt x="16" y="1098"/>
                      </a:cubicBezTo>
                      <a:cubicBezTo>
                        <a:pt x="16" y="1098"/>
                        <a:pt x="16" y="1098"/>
                        <a:pt x="16" y="1098"/>
                      </a:cubicBezTo>
                      <a:cubicBezTo>
                        <a:pt x="16" y="1102"/>
                        <a:pt x="12" y="1106"/>
                        <a:pt x="8" y="1106"/>
                      </a:cubicBezTo>
                      <a:cubicBezTo>
                        <a:pt x="8" y="1106"/>
                        <a:pt x="8" y="1106"/>
                        <a:pt x="8" y="1106"/>
                      </a:cubicBezTo>
                      <a:cubicBezTo>
                        <a:pt x="3" y="1106"/>
                        <a:pt x="0" y="1102"/>
                        <a:pt x="0" y="1098"/>
                      </a:cubicBezTo>
                      <a:close/>
                      <a:moveTo>
                        <a:pt x="1567" y="1098"/>
                      </a:moveTo>
                      <a:cubicBezTo>
                        <a:pt x="1564" y="1095"/>
                        <a:pt x="1564" y="1090"/>
                        <a:pt x="1568" y="1087"/>
                      </a:cubicBezTo>
                      <a:cubicBezTo>
                        <a:pt x="1568" y="1087"/>
                        <a:pt x="1568" y="1087"/>
                        <a:pt x="1568" y="1087"/>
                      </a:cubicBezTo>
                      <a:cubicBezTo>
                        <a:pt x="1571" y="1084"/>
                        <a:pt x="1576" y="1085"/>
                        <a:pt x="1579" y="1088"/>
                      </a:cubicBezTo>
                      <a:cubicBezTo>
                        <a:pt x="1579" y="1088"/>
                        <a:pt x="1579" y="1088"/>
                        <a:pt x="1579" y="1088"/>
                      </a:cubicBezTo>
                      <a:cubicBezTo>
                        <a:pt x="1582" y="1091"/>
                        <a:pt x="1582" y="1096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7" y="1100"/>
                        <a:pt x="1575" y="1101"/>
                        <a:pt x="1573" y="1101"/>
                      </a:cubicBezTo>
                      <a:cubicBezTo>
                        <a:pt x="1573" y="1101"/>
                        <a:pt x="1573" y="1101"/>
                        <a:pt x="1573" y="1101"/>
                      </a:cubicBezTo>
                      <a:cubicBezTo>
                        <a:pt x="1571" y="1101"/>
                        <a:pt x="1568" y="1100"/>
                        <a:pt x="1567" y="1098"/>
                      </a:cubicBezTo>
                      <a:close/>
                      <a:moveTo>
                        <a:pt x="1596" y="1071"/>
                      </a:moveTo>
                      <a:cubicBezTo>
                        <a:pt x="1592" y="1068"/>
                        <a:pt x="1592" y="1063"/>
                        <a:pt x="1594" y="1060"/>
                      </a:cubicBezTo>
                      <a:cubicBezTo>
                        <a:pt x="1594" y="1060"/>
                        <a:pt x="1594" y="1060"/>
                        <a:pt x="1594" y="1060"/>
                      </a:cubicBezTo>
                      <a:cubicBezTo>
                        <a:pt x="1597" y="1056"/>
                        <a:pt x="1602" y="1056"/>
                        <a:pt x="1606" y="1058"/>
                      </a:cubicBezTo>
                      <a:cubicBezTo>
                        <a:pt x="1606" y="1058"/>
                        <a:pt x="1606" y="1058"/>
                        <a:pt x="1606" y="1058"/>
                      </a:cubicBezTo>
                      <a:cubicBezTo>
                        <a:pt x="1609" y="1061"/>
                        <a:pt x="1610" y="1066"/>
                        <a:pt x="1607" y="1070"/>
                      </a:cubicBezTo>
                      <a:cubicBezTo>
                        <a:pt x="1607" y="1070"/>
                        <a:pt x="1607" y="1070"/>
                        <a:pt x="1607" y="1070"/>
                      </a:cubicBezTo>
                      <a:cubicBezTo>
                        <a:pt x="1605" y="1072"/>
                        <a:pt x="1603" y="1073"/>
                        <a:pt x="1601" y="1073"/>
                      </a:cubicBezTo>
                      <a:cubicBezTo>
                        <a:pt x="1601" y="1073"/>
                        <a:pt x="1601" y="1073"/>
                        <a:pt x="1601" y="1073"/>
                      </a:cubicBezTo>
                      <a:cubicBezTo>
                        <a:pt x="1599" y="1073"/>
                        <a:pt x="1597" y="1072"/>
                        <a:pt x="1596" y="1071"/>
                      </a:cubicBezTo>
                      <a:close/>
                      <a:moveTo>
                        <a:pt x="0" y="1058"/>
                      </a:moveTo>
                      <a:cubicBezTo>
                        <a:pt x="0" y="1054"/>
                        <a:pt x="3" y="1050"/>
                        <a:pt x="8" y="1050"/>
                      </a:cubicBezTo>
                      <a:cubicBezTo>
                        <a:pt x="8" y="1050"/>
                        <a:pt x="8" y="1050"/>
                        <a:pt x="8" y="1050"/>
                      </a:cubicBezTo>
                      <a:cubicBezTo>
                        <a:pt x="12" y="1050"/>
                        <a:pt x="16" y="1054"/>
                        <a:pt x="16" y="1058"/>
                      </a:cubicBezTo>
                      <a:cubicBezTo>
                        <a:pt x="16" y="1058"/>
                        <a:pt x="16" y="1058"/>
                        <a:pt x="16" y="1058"/>
                      </a:cubicBezTo>
                      <a:cubicBezTo>
                        <a:pt x="16" y="1063"/>
                        <a:pt x="12" y="1066"/>
                        <a:pt x="8" y="1066"/>
                      </a:cubicBezTo>
                      <a:cubicBezTo>
                        <a:pt x="8" y="1066"/>
                        <a:pt x="8" y="1066"/>
                        <a:pt x="8" y="1066"/>
                      </a:cubicBezTo>
                      <a:cubicBezTo>
                        <a:pt x="3" y="1066"/>
                        <a:pt x="0" y="1063"/>
                        <a:pt x="0" y="1058"/>
                      </a:cubicBezTo>
                      <a:close/>
                      <a:moveTo>
                        <a:pt x="1619" y="1038"/>
                      </a:moveTo>
                      <a:cubicBezTo>
                        <a:pt x="1615" y="1036"/>
                        <a:pt x="1613" y="1031"/>
                        <a:pt x="1615" y="1027"/>
                      </a:cubicBezTo>
                      <a:cubicBezTo>
                        <a:pt x="1615" y="1027"/>
                        <a:pt x="1615" y="1027"/>
                        <a:pt x="1615" y="1027"/>
                      </a:cubicBezTo>
                      <a:cubicBezTo>
                        <a:pt x="1617" y="1024"/>
                        <a:pt x="1622" y="1022"/>
                        <a:pt x="1626" y="1024"/>
                      </a:cubicBezTo>
                      <a:cubicBezTo>
                        <a:pt x="1626" y="1024"/>
                        <a:pt x="1626" y="1024"/>
                        <a:pt x="1626" y="1024"/>
                      </a:cubicBezTo>
                      <a:cubicBezTo>
                        <a:pt x="1630" y="1026"/>
                        <a:pt x="1631" y="1031"/>
                        <a:pt x="1629" y="1035"/>
                      </a:cubicBezTo>
                      <a:cubicBezTo>
                        <a:pt x="1629" y="1035"/>
                        <a:pt x="1629" y="1035"/>
                        <a:pt x="1629" y="1035"/>
                      </a:cubicBezTo>
                      <a:cubicBezTo>
                        <a:pt x="1628" y="1038"/>
                        <a:pt x="1625" y="1039"/>
                        <a:pt x="1622" y="1039"/>
                      </a:cubicBezTo>
                      <a:cubicBezTo>
                        <a:pt x="1622" y="1039"/>
                        <a:pt x="1622" y="1039"/>
                        <a:pt x="1622" y="1039"/>
                      </a:cubicBezTo>
                      <a:cubicBezTo>
                        <a:pt x="1621" y="1039"/>
                        <a:pt x="1620" y="1039"/>
                        <a:pt x="1619" y="1038"/>
                      </a:cubicBezTo>
                      <a:close/>
                      <a:moveTo>
                        <a:pt x="0" y="1018"/>
                      </a:moveTo>
                      <a:cubicBezTo>
                        <a:pt x="0" y="1014"/>
                        <a:pt x="3" y="1010"/>
                        <a:pt x="8" y="1010"/>
                      </a:cubicBezTo>
                      <a:cubicBezTo>
                        <a:pt x="8" y="1010"/>
                        <a:pt x="8" y="1010"/>
                        <a:pt x="8" y="1010"/>
                      </a:cubicBezTo>
                      <a:cubicBezTo>
                        <a:pt x="12" y="1010"/>
                        <a:pt x="16" y="1014"/>
                        <a:pt x="16" y="1018"/>
                      </a:cubicBezTo>
                      <a:cubicBezTo>
                        <a:pt x="16" y="1018"/>
                        <a:pt x="16" y="1018"/>
                        <a:pt x="16" y="1018"/>
                      </a:cubicBezTo>
                      <a:cubicBezTo>
                        <a:pt x="16" y="1023"/>
                        <a:pt x="12" y="1026"/>
                        <a:pt x="8" y="1026"/>
                      </a:cubicBezTo>
                      <a:cubicBezTo>
                        <a:pt x="8" y="1026"/>
                        <a:pt x="8" y="1026"/>
                        <a:pt x="8" y="1026"/>
                      </a:cubicBezTo>
                      <a:cubicBezTo>
                        <a:pt x="3" y="1026"/>
                        <a:pt x="0" y="1023"/>
                        <a:pt x="0" y="1018"/>
                      </a:cubicBezTo>
                      <a:close/>
                      <a:moveTo>
                        <a:pt x="1635" y="1002"/>
                      </a:moveTo>
                      <a:cubicBezTo>
                        <a:pt x="1631" y="1001"/>
                        <a:pt x="1628" y="996"/>
                        <a:pt x="1629" y="992"/>
                      </a:cubicBezTo>
                      <a:cubicBezTo>
                        <a:pt x="1629" y="992"/>
                        <a:pt x="1629" y="992"/>
                        <a:pt x="1629" y="992"/>
                      </a:cubicBezTo>
                      <a:cubicBezTo>
                        <a:pt x="1631" y="988"/>
                        <a:pt x="1635" y="985"/>
                        <a:pt x="1639" y="987"/>
                      </a:cubicBezTo>
                      <a:cubicBezTo>
                        <a:pt x="1639" y="987"/>
                        <a:pt x="1639" y="987"/>
                        <a:pt x="1639" y="987"/>
                      </a:cubicBezTo>
                      <a:cubicBezTo>
                        <a:pt x="1644" y="988"/>
                        <a:pt x="1646" y="992"/>
                        <a:pt x="1645" y="996"/>
                      </a:cubicBezTo>
                      <a:cubicBezTo>
                        <a:pt x="1645" y="996"/>
                        <a:pt x="1645" y="996"/>
                        <a:pt x="1645" y="996"/>
                      </a:cubicBezTo>
                      <a:cubicBezTo>
                        <a:pt x="1644" y="1000"/>
                        <a:pt x="1641" y="1002"/>
                        <a:pt x="1637" y="1002"/>
                      </a:cubicBezTo>
                      <a:cubicBezTo>
                        <a:pt x="1637" y="1002"/>
                        <a:pt x="1637" y="1002"/>
                        <a:pt x="1637" y="1002"/>
                      </a:cubicBezTo>
                      <a:cubicBezTo>
                        <a:pt x="1636" y="1002"/>
                        <a:pt x="1636" y="1002"/>
                        <a:pt x="1635" y="1002"/>
                      </a:cubicBezTo>
                      <a:close/>
                      <a:moveTo>
                        <a:pt x="0" y="978"/>
                      </a:moveTo>
                      <a:cubicBezTo>
                        <a:pt x="0" y="974"/>
                        <a:pt x="3" y="970"/>
                        <a:pt x="8" y="970"/>
                      </a:cubicBezTo>
                      <a:cubicBezTo>
                        <a:pt x="8" y="970"/>
                        <a:pt x="8" y="970"/>
                        <a:pt x="8" y="970"/>
                      </a:cubicBezTo>
                      <a:cubicBezTo>
                        <a:pt x="12" y="970"/>
                        <a:pt x="16" y="974"/>
                        <a:pt x="16" y="978"/>
                      </a:cubicBezTo>
                      <a:cubicBezTo>
                        <a:pt x="16" y="978"/>
                        <a:pt x="16" y="978"/>
                        <a:pt x="16" y="978"/>
                      </a:cubicBezTo>
                      <a:cubicBezTo>
                        <a:pt x="16" y="983"/>
                        <a:pt x="12" y="986"/>
                        <a:pt x="8" y="986"/>
                      </a:cubicBezTo>
                      <a:cubicBezTo>
                        <a:pt x="8" y="986"/>
                        <a:pt x="8" y="986"/>
                        <a:pt x="8" y="986"/>
                      </a:cubicBezTo>
                      <a:cubicBezTo>
                        <a:pt x="3" y="986"/>
                        <a:pt x="0" y="983"/>
                        <a:pt x="0" y="978"/>
                      </a:cubicBezTo>
                      <a:close/>
                      <a:moveTo>
                        <a:pt x="1644" y="963"/>
                      </a:moveTo>
                      <a:cubicBezTo>
                        <a:pt x="1639" y="963"/>
                        <a:pt x="1636" y="959"/>
                        <a:pt x="1636" y="954"/>
                      </a:cubicBezTo>
                      <a:cubicBezTo>
                        <a:pt x="1636" y="954"/>
                        <a:pt x="1636" y="954"/>
                        <a:pt x="1636" y="954"/>
                      </a:cubicBezTo>
                      <a:cubicBezTo>
                        <a:pt x="1637" y="950"/>
                        <a:pt x="1641" y="947"/>
                        <a:pt x="1645" y="947"/>
                      </a:cubicBezTo>
                      <a:cubicBezTo>
                        <a:pt x="1645" y="947"/>
                        <a:pt x="1645" y="947"/>
                        <a:pt x="1645" y="947"/>
                      </a:cubicBezTo>
                      <a:cubicBezTo>
                        <a:pt x="1649" y="947"/>
                        <a:pt x="1653" y="951"/>
                        <a:pt x="1652" y="956"/>
                      </a:cubicBezTo>
                      <a:cubicBezTo>
                        <a:pt x="1652" y="956"/>
                        <a:pt x="1652" y="956"/>
                        <a:pt x="1652" y="956"/>
                      </a:cubicBezTo>
                      <a:cubicBezTo>
                        <a:pt x="1652" y="960"/>
                        <a:pt x="1648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lose/>
                      <a:moveTo>
                        <a:pt x="0" y="939"/>
                      </a:moveTo>
                      <a:cubicBezTo>
                        <a:pt x="0" y="934"/>
                        <a:pt x="3" y="931"/>
                        <a:pt x="8" y="931"/>
                      </a:cubicBezTo>
                      <a:cubicBezTo>
                        <a:pt x="8" y="931"/>
                        <a:pt x="8" y="931"/>
                        <a:pt x="8" y="931"/>
                      </a:cubicBezTo>
                      <a:cubicBezTo>
                        <a:pt x="12" y="931"/>
                        <a:pt x="16" y="934"/>
                        <a:pt x="16" y="939"/>
                      </a:cubicBezTo>
                      <a:cubicBezTo>
                        <a:pt x="16" y="939"/>
                        <a:pt x="16" y="939"/>
                        <a:pt x="16" y="939"/>
                      </a:cubicBezTo>
                      <a:cubicBezTo>
                        <a:pt x="16" y="943"/>
                        <a:pt x="12" y="947"/>
                        <a:pt x="8" y="947"/>
                      </a:cubicBezTo>
                      <a:cubicBezTo>
                        <a:pt x="8" y="947"/>
                        <a:pt x="8" y="947"/>
                        <a:pt x="8" y="947"/>
                      </a:cubicBezTo>
                      <a:cubicBezTo>
                        <a:pt x="3" y="947"/>
                        <a:pt x="0" y="943"/>
                        <a:pt x="0" y="939"/>
                      </a:cubicBezTo>
                      <a:close/>
                      <a:moveTo>
                        <a:pt x="1637" y="915"/>
                      </a:moveTo>
                      <a:cubicBezTo>
                        <a:pt x="1637" y="911"/>
                        <a:pt x="1641" y="907"/>
                        <a:pt x="1645" y="907"/>
                      </a:cubicBezTo>
                      <a:cubicBezTo>
                        <a:pt x="1645" y="907"/>
                        <a:pt x="1645" y="907"/>
                        <a:pt x="1645" y="907"/>
                      </a:cubicBezTo>
                      <a:cubicBezTo>
                        <a:pt x="1649" y="907"/>
                        <a:pt x="1653" y="911"/>
                        <a:pt x="1653" y="915"/>
                      </a:cubicBezTo>
                      <a:cubicBezTo>
                        <a:pt x="1653" y="915"/>
                        <a:pt x="1653" y="915"/>
                        <a:pt x="1653" y="915"/>
                      </a:cubicBezTo>
                      <a:cubicBezTo>
                        <a:pt x="1653" y="920"/>
                        <a:pt x="1649" y="923"/>
                        <a:pt x="1645" y="923"/>
                      </a:cubicBezTo>
                      <a:cubicBezTo>
                        <a:pt x="1645" y="923"/>
                        <a:pt x="1645" y="923"/>
                        <a:pt x="1645" y="923"/>
                      </a:cubicBezTo>
                      <a:cubicBezTo>
                        <a:pt x="1641" y="923"/>
                        <a:pt x="1637" y="920"/>
                        <a:pt x="1637" y="915"/>
                      </a:cubicBezTo>
                      <a:close/>
                      <a:moveTo>
                        <a:pt x="0" y="899"/>
                      </a:moveTo>
                      <a:cubicBezTo>
                        <a:pt x="0" y="894"/>
                        <a:pt x="3" y="891"/>
                        <a:pt x="8" y="891"/>
                      </a:cubicBezTo>
                      <a:cubicBezTo>
                        <a:pt x="8" y="891"/>
                        <a:pt x="8" y="891"/>
                        <a:pt x="8" y="891"/>
                      </a:cubicBezTo>
                      <a:cubicBezTo>
                        <a:pt x="12" y="891"/>
                        <a:pt x="16" y="894"/>
                        <a:pt x="16" y="899"/>
                      </a:cubicBezTo>
                      <a:cubicBezTo>
                        <a:pt x="16" y="899"/>
                        <a:pt x="16" y="899"/>
                        <a:pt x="16" y="899"/>
                      </a:cubicBezTo>
                      <a:cubicBezTo>
                        <a:pt x="16" y="903"/>
                        <a:pt x="12" y="907"/>
                        <a:pt x="8" y="907"/>
                      </a:cubicBezTo>
                      <a:cubicBezTo>
                        <a:pt x="8" y="907"/>
                        <a:pt x="8" y="907"/>
                        <a:pt x="8" y="907"/>
                      </a:cubicBezTo>
                      <a:cubicBezTo>
                        <a:pt x="3" y="907"/>
                        <a:pt x="0" y="903"/>
                        <a:pt x="0" y="899"/>
                      </a:cubicBezTo>
                      <a:close/>
                      <a:moveTo>
                        <a:pt x="1637" y="875"/>
                      </a:moveTo>
                      <a:cubicBezTo>
                        <a:pt x="1637" y="871"/>
                        <a:pt x="1641" y="867"/>
                        <a:pt x="1645" y="867"/>
                      </a:cubicBezTo>
                      <a:cubicBezTo>
                        <a:pt x="1645" y="867"/>
                        <a:pt x="1645" y="867"/>
                        <a:pt x="1645" y="867"/>
                      </a:cubicBezTo>
                      <a:cubicBezTo>
                        <a:pt x="1649" y="867"/>
                        <a:pt x="1653" y="871"/>
                        <a:pt x="1653" y="875"/>
                      </a:cubicBezTo>
                      <a:cubicBezTo>
                        <a:pt x="1653" y="875"/>
                        <a:pt x="1653" y="875"/>
                        <a:pt x="1653" y="875"/>
                      </a:cubicBezTo>
                      <a:cubicBezTo>
                        <a:pt x="1653" y="880"/>
                        <a:pt x="1649" y="883"/>
                        <a:pt x="1645" y="883"/>
                      </a:cubicBezTo>
                      <a:cubicBezTo>
                        <a:pt x="1645" y="883"/>
                        <a:pt x="1645" y="883"/>
                        <a:pt x="1645" y="883"/>
                      </a:cubicBezTo>
                      <a:cubicBezTo>
                        <a:pt x="1641" y="883"/>
                        <a:pt x="1637" y="880"/>
                        <a:pt x="1637" y="875"/>
                      </a:cubicBezTo>
                      <a:close/>
                      <a:moveTo>
                        <a:pt x="0" y="859"/>
                      </a:moveTo>
                      <a:cubicBezTo>
                        <a:pt x="0" y="854"/>
                        <a:pt x="3" y="851"/>
                        <a:pt x="8" y="851"/>
                      </a:cubicBezTo>
                      <a:cubicBezTo>
                        <a:pt x="8" y="851"/>
                        <a:pt x="8" y="851"/>
                        <a:pt x="8" y="851"/>
                      </a:cubicBezTo>
                      <a:cubicBezTo>
                        <a:pt x="12" y="851"/>
                        <a:pt x="16" y="854"/>
                        <a:pt x="16" y="859"/>
                      </a:cubicBezTo>
                      <a:cubicBezTo>
                        <a:pt x="16" y="859"/>
                        <a:pt x="16" y="859"/>
                        <a:pt x="16" y="859"/>
                      </a:cubicBezTo>
                      <a:cubicBezTo>
                        <a:pt x="16" y="863"/>
                        <a:pt x="12" y="867"/>
                        <a:pt x="8" y="867"/>
                      </a:cubicBezTo>
                      <a:cubicBezTo>
                        <a:pt x="8" y="867"/>
                        <a:pt x="8" y="867"/>
                        <a:pt x="8" y="867"/>
                      </a:cubicBezTo>
                      <a:cubicBezTo>
                        <a:pt x="3" y="867"/>
                        <a:pt x="0" y="863"/>
                        <a:pt x="0" y="859"/>
                      </a:cubicBezTo>
                      <a:close/>
                      <a:moveTo>
                        <a:pt x="1637" y="836"/>
                      </a:moveTo>
                      <a:cubicBezTo>
                        <a:pt x="1637" y="831"/>
                        <a:pt x="1641" y="828"/>
                        <a:pt x="1645" y="828"/>
                      </a:cubicBezTo>
                      <a:cubicBezTo>
                        <a:pt x="1645" y="828"/>
                        <a:pt x="1645" y="828"/>
                        <a:pt x="1645" y="828"/>
                      </a:cubicBezTo>
                      <a:cubicBezTo>
                        <a:pt x="1649" y="828"/>
                        <a:pt x="1653" y="831"/>
                        <a:pt x="1653" y="836"/>
                      </a:cubicBezTo>
                      <a:cubicBezTo>
                        <a:pt x="1653" y="836"/>
                        <a:pt x="1653" y="836"/>
                        <a:pt x="1653" y="836"/>
                      </a:cubicBezTo>
                      <a:cubicBezTo>
                        <a:pt x="1653" y="840"/>
                        <a:pt x="1649" y="844"/>
                        <a:pt x="1645" y="844"/>
                      </a:cubicBezTo>
                      <a:cubicBezTo>
                        <a:pt x="1645" y="844"/>
                        <a:pt x="1645" y="844"/>
                        <a:pt x="1645" y="844"/>
                      </a:cubicBezTo>
                      <a:cubicBezTo>
                        <a:pt x="1641" y="844"/>
                        <a:pt x="1637" y="840"/>
                        <a:pt x="1637" y="836"/>
                      </a:cubicBezTo>
                      <a:close/>
                      <a:moveTo>
                        <a:pt x="0" y="819"/>
                      </a:moveTo>
                      <a:cubicBezTo>
                        <a:pt x="0" y="815"/>
                        <a:pt x="3" y="811"/>
                        <a:pt x="8" y="811"/>
                      </a:cubicBezTo>
                      <a:cubicBezTo>
                        <a:pt x="8" y="811"/>
                        <a:pt x="8" y="811"/>
                        <a:pt x="8" y="811"/>
                      </a:cubicBezTo>
                      <a:cubicBezTo>
                        <a:pt x="12" y="811"/>
                        <a:pt x="16" y="815"/>
                        <a:pt x="16" y="819"/>
                      </a:cubicBezTo>
                      <a:cubicBezTo>
                        <a:pt x="16" y="819"/>
                        <a:pt x="16" y="819"/>
                        <a:pt x="16" y="819"/>
                      </a:cubicBezTo>
                      <a:cubicBezTo>
                        <a:pt x="16" y="823"/>
                        <a:pt x="12" y="827"/>
                        <a:pt x="8" y="827"/>
                      </a:cubicBezTo>
                      <a:cubicBezTo>
                        <a:pt x="8" y="827"/>
                        <a:pt x="8" y="827"/>
                        <a:pt x="8" y="827"/>
                      </a:cubicBezTo>
                      <a:cubicBezTo>
                        <a:pt x="3" y="827"/>
                        <a:pt x="0" y="823"/>
                        <a:pt x="0" y="819"/>
                      </a:cubicBezTo>
                      <a:close/>
                      <a:moveTo>
                        <a:pt x="1637" y="796"/>
                      </a:moveTo>
                      <a:cubicBezTo>
                        <a:pt x="1637" y="791"/>
                        <a:pt x="1641" y="788"/>
                        <a:pt x="1645" y="788"/>
                      </a:cubicBezTo>
                      <a:cubicBezTo>
                        <a:pt x="1645" y="788"/>
                        <a:pt x="1645" y="788"/>
                        <a:pt x="1645" y="788"/>
                      </a:cubicBezTo>
                      <a:cubicBezTo>
                        <a:pt x="1649" y="788"/>
                        <a:pt x="1653" y="791"/>
                        <a:pt x="1653" y="796"/>
                      </a:cubicBezTo>
                      <a:cubicBezTo>
                        <a:pt x="1653" y="796"/>
                        <a:pt x="1653" y="796"/>
                        <a:pt x="1653" y="796"/>
                      </a:cubicBezTo>
                      <a:cubicBezTo>
                        <a:pt x="1653" y="800"/>
                        <a:pt x="1649" y="804"/>
                        <a:pt x="1645" y="804"/>
                      </a:cubicBezTo>
                      <a:cubicBezTo>
                        <a:pt x="1645" y="804"/>
                        <a:pt x="1645" y="804"/>
                        <a:pt x="1645" y="804"/>
                      </a:cubicBezTo>
                      <a:cubicBezTo>
                        <a:pt x="1641" y="804"/>
                        <a:pt x="1637" y="800"/>
                        <a:pt x="1637" y="796"/>
                      </a:cubicBezTo>
                      <a:close/>
                      <a:moveTo>
                        <a:pt x="0" y="779"/>
                      </a:moveTo>
                      <a:cubicBezTo>
                        <a:pt x="0" y="775"/>
                        <a:pt x="3" y="771"/>
                        <a:pt x="8" y="771"/>
                      </a:cubicBezTo>
                      <a:cubicBezTo>
                        <a:pt x="8" y="771"/>
                        <a:pt x="8" y="771"/>
                        <a:pt x="8" y="771"/>
                      </a:cubicBezTo>
                      <a:cubicBezTo>
                        <a:pt x="12" y="771"/>
                        <a:pt x="16" y="775"/>
                        <a:pt x="16" y="779"/>
                      </a:cubicBezTo>
                      <a:cubicBezTo>
                        <a:pt x="16" y="779"/>
                        <a:pt x="16" y="779"/>
                        <a:pt x="16" y="779"/>
                      </a:cubicBezTo>
                      <a:cubicBezTo>
                        <a:pt x="16" y="784"/>
                        <a:pt x="12" y="787"/>
                        <a:pt x="8" y="787"/>
                      </a:cubicBezTo>
                      <a:cubicBezTo>
                        <a:pt x="8" y="787"/>
                        <a:pt x="8" y="787"/>
                        <a:pt x="8" y="787"/>
                      </a:cubicBezTo>
                      <a:cubicBezTo>
                        <a:pt x="3" y="787"/>
                        <a:pt x="0" y="784"/>
                        <a:pt x="0" y="779"/>
                      </a:cubicBezTo>
                      <a:close/>
                      <a:moveTo>
                        <a:pt x="1637" y="756"/>
                      </a:moveTo>
                      <a:cubicBezTo>
                        <a:pt x="1637" y="751"/>
                        <a:pt x="1641" y="748"/>
                        <a:pt x="1645" y="748"/>
                      </a:cubicBezTo>
                      <a:cubicBezTo>
                        <a:pt x="1645" y="748"/>
                        <a:pt x="1645" y="748"/>
                        <a:pt x="1645" y="748"/>
                      </a:cubicBezTo>
                      <a:cubicBezTo>
                        <a:pt x="1649" y="748"/>
                        <a:pt x="1653" y="751"/>
                        <a:pt x="1653" y="756"/>
                      </a:cubicBezTo>
                      <a:cubicBezTo>
                        <a:pt x="1653" y="756"/>
                        <a:pt x="1653" y="756"/>
                        <a:pt x="1653" y="756"/>
                      </a:cubicBezTo>
                      <a:cubicBezTo>
                        <a:pt x="1653" y="760"/>
                        <a:pt x="1649" y="764"/>
                        <a:pt x="1645" y="764"/>
                      </a:cubicBezTo>
                      <a:cubicBezTo>
                        <a:pt x="1645" y="764"/>
                        <a:pt x="1645" y="764"/>
                        <a:pt x="1645" y="764"/>
                      </a:cubicBezTo>
                      <a:cubicBezTo>
                        <a:pt x="1641" y="764"/>
                        <a:pt x="1637" y="760"/>
                        <a:pt x="1637" y="756"/>
                      </a:cubicBezTo>
                      <a:close/>
                      <a:moveTo>
                        <a:pt x="0" y="739"/>
                      </a:moveTo>
                      <a:cubicBezTo>
                        <a:pt x="0" y="735"/>
                        <a:pt x="3" y="731"/>
                        <a:pt x="8" y="731"/>
                      </a:cubicBezTo>
                      <a:cubicBezTo>
                        <a:pt x="8" y="731"/>
                        <a:pt x="8" y="731"/>
                        <a:pt x="8" y="731"/>
                      </a:cubicBezTo>
                      <a:cubicBezTo>
                        <a:pt x="12" y="731"/>
                        <a:pt x="16" y="735"/>
                        <a:pt x="16" y="739"/>
                      </a:cubicBezTo>
                      <a:cubicBezTo>
                        <a:pt x="16" y="739"/>
                        <a:pt x="16" y="739"/>
                        <a:pt x="16" y="739"/>
                      </a:cubicBezTo>
                      <a:cubicBezTo>
                        <a:pt x="16" y="744"/>
                        <a:pt x="12" y="747"/>
                        <a:pt x="8" y="747"/>
                      </a:cubicBezTo>
                      <a:cubicBezTo>
                        <a:pt x="8" y="747"/>
                        <a:pt x="8" y="747"/>
                        <a:pt x="8" y="747"/>
                      </a:cubicBezTo>
                      <a:cubicBezTo>
                        <a:pt x="3" y="747"/>
                        <a:pt x="0" y="744"/>
                        <a:pt x="0" y="739"/>
                      </a:cubicBezTo>
                      <a:close/>
                      <a:moveTo>
                        <a:pt x="1637" y="716"/>
                      </a:moveTo>
                      <a:cubicBezTo>
                        <a:pt x="1637" y="712"/>
                        <a:pt x="1641" y="708"/>
                        <a:pt x="1645" y="708"/>
                      </a:cubicBezTo>
                      <a:cubicBezTo>
                        <a:pt x="1645" y="708"/>
                        <a:pt x="1645" y="708"/>
                        <a:pt x="1645" y="708"/>
                      </a:cubicBezTo>
                      <a:cubicBezTo>
                        <a:pt x="1649" y="708"/>
                        <a:pt x="1653" y="712"/>
                        <a:pt x="1653" y="716"/>
                      </a:cubicBezTo>
                      <a:cubicBezTo>
                        <a:pt x="1653" y="716"/>
                        <a:pt x="1653" y="716"/>
                        <a:pt x="1653" y="716"/>
                      </a:cubicBezTo>
                      <a:cubicBezTo>
                        <a:pt x="1653" y="720"/>
                        <a:pt x="1649" y="724"/>
                        <a:pt x="1645" y="724"/>
                      </a:cubicBezTo>
                      <a:cubicBezTo>
                        <a:pt x="1645" y="724"/>
                        <a:pt x="1645" y="724"/>
                        <a:pt x="1645" y="724"/>
                      </a:cubicBezTo>
                      <a:cubicBezTo>
                        <a:pt x="1641" y="724"/>
                        <a:pt x="1637" y="720"/>
                        <a:pt x="1637" y="716"/>
                      </a:cubicBezTo>
                      <a:close/>
                      <a:moveTo>
                        <a:pt x="0" y="699"/>
                      </a:moveTo>
                      <a:cubicBezTo>
                        <a:pt x="0" y="695"/>
                        <a:pt x="3" y="691"/>
                        <a:pt x="8" y="691"/>
                      </a:cubicBezTo>
                      <a:cubicBezTo>
                        <a:pt x="8" y="691"/>
                        <a:pt x="8" y="691"/>
                        <a:pt x="8" y="691"/>
                      </a:cubicBezTo>
                      <a:cubicBezTo>
                        <a:pt x="12" y="691"/>
                        <a:pt x="16" y="695"/>
                        <a:pt x="16" y="699"/>
                      </a:cubicBezTo>
                      <a:cubicBezTo>
                        <a:pt x="16" y="699"/>
                        <a:pt x="16" y="699"/>
                        <a:pt x="16" y="699"/>
                      </a:cubicBezTo>
                      <a:cubicBezTo>
                        <a:pt x="16" y="704"/>
                        <a:pt x="12" y="707"/>
                        <a:pt x="8" y="707"/>
                      </a:cubicBezTo>
                      <a:cubicBezTo>
                        <a:pt x="8" y="707"/>
                        <a:pt x="8" y="707"/>
                        <a:pt x="8" y="707"/>
                      </a:cubicBezTo>
                      <a:cubicBezTo>
                        <a:pt x="3" y="707"/>
                        <a:pt x="0" y="704"/>
                        <a:pt x="0" y="699"/>
                      </a:cubicBezTo>
                      <a:close/>
                      <a:moveTo>
                        <a:pt x="1637" y="676"/>
                      </a:moveTo>
                      <a:cubicBezTo>
                        <a:pt x="1637" y="672"/>
                        <a:pt x="1641" y="668"/>
                        <a:pt x="1645" y="668"/>
                      </a:cubicBezTo>
                      <a:cubicBezTo>
                        <a:pt x="1645" y="668"/>
                        <a:pt x="1645" y="668"/>
                        <a:pt x="1645" y="668"/>
                      </a:cubicBezTo>
                      <a:cubicBezTo>
                        <a:pt x="1649" y="668"/>
                        <a:pt x="1653" y="672"/>
                        <a:pt x="1653" y="676"/>
                      </a:cubicBezTo>
                      <a:cubicBezTo>
                        <a:pt x="1653" y="676"/>
                        <a:pt x="1653" y="676"/>
                        <a:pt x="1653" y="676"/>
                      </a:cubicBezTo>
                      <a:cubicBezTo>
                        <a:pt x="1653" y="680"/>
                        <a:pt x="1649" y="684"/>
                        <a:pt x="1645" y="684"/>
                      </a:cubicBezTo>
                      <a:cubicBezTo>
                        <a:pt x="1645" y="684"/>
                        <a:pt x="1645" y="684"/>
                        <a:pt x="1645" y="684"/>
                      </a:cubicBezTo>
                      <a:cubicBezTo>
                        <a:pt x="1641" y="684"/>
                        <a:pt x="1637" y="680"/>
                        <a:pt x="1637" y="676"/>
                      </a:cubicBezTo>
                      <a:close/>
                      <a:moveTo>
                        <a:pt x="0" y="660"/>
                      </a:moveTo>
                      <a:cubicBezTo>
                        <a:pt x="0" y="655"/>
                        <a:pt x="3" y="652"/>
                        <a:pt x="8" y="652"/>
                      </a:cubicBezTo>
                      <a:cubicBezTo>
                        <a:pt x="8" y="652"/>
                        <a:pt x="8" y="652"/>
                        <a:pt x="8" y="652"/>
                      </a:cubicBezTo>
                      <a:cubicBezTo>
                        <a:pt x="12" y="652"/>
                        <a:pt x="16" y="655"/>
                        <a:pt x="16" y="660"/>
                      </a:cubicBezTo>
                      <a:cubicBezTo>
                        <a:pt x="16" y="660"/>
                        <a:pt x="16" y="660"/>
                        <a:pt x="16" y="660"/>
                      </a:cubicBezTo>
                      <a:cubicBezTo>
                        <a:pt x="16" y="664"/>
                        <a:pt x="12" y="668"/>
                        <a:pt x="8" y="668"/>
                      </a:cubicBezTo>
                      <a:cubicBezTo>
                        <a:pt x="8" y="668"/>
                        <a:pt x="8" y="668"/>
                        <a:pt x="8" y="668"/>
                      </a:cubicBezTo>
                      <a:cubicBezTo>
                        <a:pt x="3" y="668"/>
                        <a:pt x="0" y="664"/>
                        <a:pt x="0" y="660"/>
                      </a:cubicBezTo>
                      <a:close/>
                      <a:moveTo>
                        <a:pt x="1637" y="636"/>
                      </a:moveTo>
                      <a:cubicBezTo>
                        <a:pt x="1637" y="632"/>
                        <a:pt x="1641" y="628"/>
                        <a:pt x="1645" y="628"/>
                      </a:cubicBezTo>
                      <a:cubicBezTo>
                        <a:pt x="1645" y="628"/>
                        <a:pt x="1645" y="628"/>
                        <a:pt x="1645" y="628"/>
                      </a:cubicBezTo>
                      <a:cubicBezTo>
                        <a:pt x="1649" y="628"/>
                        <a:pt x="1653" y="632"/>
                        <a:pt x="1653" y="636"/>
                      </a:cubicBezTo>
                      <a:cubicBezTo>
                        <a:pt x="1653" y="636"/>
                        <a:pt x="1653" y="636"/>
                        <a:pt x="1653" y="636"/>
                      </a:cubicBezTo>
                      <a:cubicBezTo>
                        <a:pt x="1653" y="641"/>
                        <a:pt x="1649" y="644"/>
                        <a:pt x="1645" y="644"/>
                      </a:cubicBezTo>
                      <a:cubicBezTo>
                        <a:pt x="1645" y="644"/>
                        <a:pt x="1645" y="644"/>
                        <a:pt x="1645" y="644"/>
                      </a:cubicBezTo>
                      <a:cubicBezTo>
                        <a:pt x="1641" y="644"/>
                        <a:pt x="1637" y="641"/>
                        <a:pt x="1637" y="636"/>
                      </a:cubicBezTo>
                      <a:close/>
                      <a:moveTo>
                        <a:pt x="0" y="620"/>
                      </a:moveTo>
                      <a:cubicBezTo>
                        <a:pt x="0" y="615"/>
                        <a:pt x="3" y="612"/>
                        <a:pt x="8" y="612"/>
                      </a:cubicBezTo>
                      <a:cubicBezTo>
                        <a:pt x="8" y="612"/>
                        <a:pt x="8" y="612"/>
                        <a:pt x="8" y="612"/>
                      </a:cubicBezTo>
                      <a:cubicBezTo>
                        <a:pt x="12" y="612"/>
                        <a:pt x="16" y="615"/>
                        <a:pt x="16" y="620"/>
                      </a:cubicBezTo>
                      <a:cubicBezTo>
                        <a:pt x="16" y="620"/>
                        <a:pt x="16" y="620"/>
                        <a:pt x="16" y="620"/>
                      </a:cubicBezTo>
                      <a:cubicBezTo>
                        <a:pt x="16" y="624"/>
                        <a:pt x="12" y="628"/>
                        <a:pt x="8" y="628"/>
                      </a:cubicBezTo>
                      <a:cubicBezTo>
                        <a:pt x="8" y="628"/>
                        <a:pt x="8" y="628"/>
                        <a:pt x="8" y="628"/>
                      </a:cubicBezTo>
                      <a:cubicBezTo>
                        <a:pt x="3" y="628"/>
                        <a:pt x="0" y="624"/>
                        <a:pt x="0" y="620"/>
                      </a:cubicBezTo>
                      <a:close/>
                      <a:moveTo>
                        <a:pt x="1637" y="596"/>
                      </a:moveTo>
                      <a:cubicBezTo>
                        <a:pt x="1637" y="592"/>
                        <a:pt x="1641" y="588"/>
                        <a:pt x="1645" y="588"/>
                      </a:cubicBezTo>
                      <a:cubicBezTo>
                        <a:pt x="1645" y="588"/>
                        <a:pt x="1645" y="588"/>
                        <a:pt x="1645" y="588"/>
                      </a:cubicBezTo>
                      <a:cubicBezTo>
                        <a:pt x="1649" y="588"/>
                        <a:pt x="1653" y="592"/>
                        <a:pt x="1653" y="596"/>
                      </a:cubicBezTo>
                      <a:cubicBezTo>
                        <a:pt x="1653" y="596"/>
                        <a:pt x="1653" y="596"/>
                        <a:pt x="1653" y="596"/>
                      </a:cubicBezTo>
                      <a:cubicBezTo>
                        <a:pt x="1653" y="601"/>
                        <a:pt x="1649" y="604"/>
                        <a:pt x="1645" y="604"/>
                      </a:cubicBezTo>
                      <a:cubicBezTo>
                        <a:pt x="1645" y="604"/>
                        <a:pt x="1645" y="604"/>
                        <a:pt x="1645" y="604"/>
                      </a:cubicBezTo>
                      <a:cubicBezTo>
                        <a:pt x="1641" y="604"/>
                        <a:pt x="1637" y="601"/>
                        <a:pt x="1637" y="596"/>
                      </a:cubicBezTo>
                      <a:close/>
                      <a:moveTo>
                        <a:pt x="0" y="580"/>
                      </a:moveTo>
                      <a:cubicBezTo>
                        <a:pt x="0" y="575"/>
                        <a:pt x="3" y="572"/>
                        <a:pt x="8" y="572"/>
                      </a:cubicBezTo>
                      <a:cubicBezTo>
                        <a:pt x="8" y="572"/>
                        <a:pt x="8" y="572"/>
                        <a:pt x="8" y="572"/>
                      </a:cubicBezTo>
                      <a:cubicBezTo>
                        <a:pt x="12" y="572"/>
                        <a:pt x="16" y="575"/>
                        <a:pt x="16" y="580"/>
                      </a:cubicBezTo>
                      <a:cubicBezTo>
                        <a:pt x="16" y="580"/>
                        <a:pt x="16" y="580"/>
                        <a:pt x="16" y="580"/>
                      </a:cubicBezTo>
                      <a:cubicBezTo>
                        <a:pt x="16" y="584"/>
                        <a:pt x="12" y="588"/>
                        <a:pt x="8" y="588"/>
                      </a:cubicBezTo>
                      <a:cubicBezTo>
                        <a:pt x="8" y="588"/>
                        <a:pt x="8" y="588"/>
                        <a:pt x="8" y="588"/>
                      </a:cubicBezTo>
                      <a:cubicBezTo>
                        <a:pt x="3" y="588"/>
                        <a:pt x="0" y="584"/>
                        <a:pt x="0" y="580"/>
                      </a:cubicBezTo>
                      <a:close/>
                      <a:moveTo>
                        <a:pt x="1637" y="556"/>
                      </a:moveTo>
                      <a:cubicBezTo>
                        <a:pt x="1637" y="552"/>
                        <a:pt x="1641" y="548"/>
                        <a:pt x="1645" y="548"/>
                      </a:cubicBezTo>
                      <a:cubicBezTo>
                        <a:pt x="1645" y="548"/>
                        <a:pt x="1645" y="548"/>
                        <a:pt x="1645" y="548"/>
                      </a:cubicBezTo>
                      <a:cubicBezTo>
                        <a:pt x="1649" y="548"/>
                        <a:pt x="1653" y="552"/>
                        <a:pt x="1653" y="556"/>
                      </a:cubicBezTo>
                      <a:cubicBezTo>
                        <a:pt x="1653" y="556"/>
                        <a:pt x="1653" y="556"/>
                        <a:pt x="1653" y="556"/>
                      </a:cubicBezTo>
                      <a:cubicBezTo>
                        <a:pt x="1653" y="561"/>
                        <a:pt x="1649" y="564"/>
                        <a:pt x="1645" y="564"/>
                      </a:cubicBezTo>
                      <a:cubicBezTo>
                        <a:pt x="1645" y="564"/>
                        <a:pt x="1645" y="564"/>
                        <a:pt x="1645" y="564"/>
                      </a:cubicBezTo>
                      <a:cubicBezTo>
                        <a:pt x="1641" y="564"/>
                        <a:pt x="1637" y="561"/>
                        <a:pt x="1637" y="556"/>
                      </a:cubicBezTo>
                      <a:close/>
                      <a:moveTo>
                        <a:pt x="0" y="540"/>
                      </a:moveTo>
                      <a:cubicBezTo>
                        <a:pt x="0" y="536"/>
                        <a:pt x="3" y="532"/>
                        <a:pt x="8" y="532"/>
                      </a:cubicBezTo>
                      <a:cubicBezTo>
                        <a:pt x="8" y="532"/>
                        <a:pt x="8" y="532"/>
                        <a:pt x="8" y="532"/>
                      </a:cubicBezTo>
                      <a:cubicBezTo>
                        <a:pt x="12" y="532"/>
                        <a:pt x="16" y="536"/>
                        <a:pt x="16" y="540"/>
                      </a:cubicBezTo>
                      <a:cubicBezTo>
                        <a:pt x="16" y="540"/>
                        <a:pt x="16" y="540"/>
                        <a:pt x="16" y="540"/>
                      </a:cubicBezTo>
                      <a:cubicBezTo>
                        <a:pt x="16" y="544"/>
                        <a:pt x="12" y="548"/>
                        <a:pt x="8" y="548"/>
                      </a:cubicBezTo>
                      <a:cubicBezTo>
                        <a:pt x="8" y="548"/>
                        <a:pt x="8" y="548"/>
                        <a:pt x="8" y="548"/>
                      </a:cubicBezTo>
                      <a:cubicBezTo>
                        <a:pt x="3" y="548"/>
                        <a:pt x="0" y="544"/>
                        <a:pt x="0" y="540"/>
                      </a:cubicBezTo>
                      <a:close/>
                      <a:moveTo>
                        <a:pt x="1637" y="517"/>
                      </a:moveTo>
                      <a:cubicBezTo>
                        <a:pt x="1637" y="512"/>
                        <a:pt x="1641" y="509"/>
                        <a:pt x="1645" y="509"/>
                      </a:cubicBezTo>
                      <a:cubicBezTo>
                        <a:pt x="1645" y="509"/>
                        <a:pt x="1645" y="509"/>
                        <a:pt x="1645" y="509"/>
                      </a:cubicBezTo>
                      <a:cubicBezTo>
                        <a:pt x="1649" y="509"/>
                        <a:pt x="1653" y="512"/>
                        <a:pt x="1653" y="517"/>
                      </a:cubicBezTo>
                      <a:cubicBezTo>
                        <a:pt x="1653" y="517"/>
                        <a:pt x="1653" y="517"/>
                        <a:pt x="1653" y="517"/>
                      </a:cubicBezTo>
                      <a:cubicBezTo>
                        <a:pt x="1653" y="521"/>
                        <a:pt x="1649" y="525"/>
                        <a:pt x="1645" y="525"/>
                      </a:cubicBezTo>
                      <a:cubicBezTo>
                        <a:pt x="1645" y="525"/>
                        <a:pt x="1645" y="525"/>
                        <a:pt x="1645" y="525"/>
                      </a:cubicBezTo>
                      <a:cubicBezTo>
                        <a:pt x="1641" y="525"/>
                        <a:pt x="1637" y="521"/>
                        <a:pt x="1637" y="517"/>
                      </a:cubicBezTo>
                      <a:close/>
                      <a:moveTo>
                        <a:pt x="0" y="500"/>
                      </a:moveTo>
                      <a:cubicBezTo>
                        <a:pt x="0" y="496"/>
                        <a:pt x="3" y="492"/>
                        <a:pt x="8" y="492"/>
                      </a:cubicBezTo>
                      <a:cubicBezTo>
                        <a:pt x="8" y="492"/>
                        <a:pt x="8" y="492"/>
                        <a:pt x="8" y="492"/>
                      </a:cubicBezTo>
                      <a:cubicBezTo>
                        <a:pt x="12" y="492"/>
                        <a:pt x="16" y="496"/>
                        <a:pt x="16" y="500"/>
                      </a:cubicBezTo>
                      <a:cubicBezTo>
                        <a:pt x="16" y="500"/>
                        <a:pt x="16" y="500"/>
                        <a:pt x="16" y="500"/>
                      </a:cubicBezTo>
                      <a:cubicBezTo>
                        <a:pt x="16" y="504"/>
                        <a:pt x="12" y="508"/>
                        <a:pt x="8" y="508"/>
                      </a:cubicBezTo>
                      <a:cubicBezTo>
                        <a:pt x="8" y="508"/>
                        <a:pt x="8" y="508"/>
                        <a:pt x="8" y="508"/>
                      </a:cubicBezTo>
                      <a:cubicBezTo>
                        <a:pt x="3" y="508"/>
                        <a:pt x="0" y="504"/>
                        <a:pt x="0" y="500"/>
                      </a:cubicBezTo>
                      <a:close/>
                      <a:moveTo>
                        <a:pt x="1637" y="477"/>
                      </a:moveTo>
                      <a:cubicBezTo>
                        <a:pt x="1637" y="472"/>
                        <a:pt x="1641" y="469"/>
                        <a:pt x="1645" y="469"/>
                      </a:cubicBezTo>
                      <a:cubicBezTo>
                        <a:pt x="1645" y="469"/>
                        <a:pt x="1645" y="469"/>
                        <a:pt x="1645" y="469"/>
                      </a:cubicBezTo>
                      <a:cubicBezTo>
                        <a:pt x="1649" y="469"/>
                        <a:pt x="1653" y="472"/>
                        <a:pt x="1653" y="477"/>
                      </a:cubicBezTo>
                      <a:cubicBezTo>
                        <a:pt x="1653" y="477"/>
                        <a:pt x="1653" y="477"/>
                        <a:pt x="1653" y="477"/>
                      </a:cubicBezTo>
                      <a:cubicBezTo>
                        <a:pt x="1653" y="481"/>
                        <a:pt x="1649" y="485"/>
                        <a:pt x="1645" y="485"/>
                      </a:cubicBezTo>
                      <a:cubicBezTo>
                        <a:pt x="1645" y="485"/>
                        <a:pt x="1645" y="485"/>
                        <a:pt x="1645" y="485"/>
                      </a:cubicBezTo>
                      <a:cubicBezTo>
                        <a:pt x="1641" y="485"/>
                        <a:pt x="1637" y="481"/>
                        <a:pt x="1637" y="477"/>
                      </a:cubicBezTo>
                      <a:close/>
                      <a:moveTo>
                        <a:pt x="0" y="460"/>
                      </a:moveTo>
                      <a:cubicBezTo>
                        <a:pt x="0" y="456"/>
                        <a:pt x="3" y="452"/>
                        <a:pt x="8" y="452"/>
                      </a:cubicBezTo>
                      <a:cubicBezTo>
                        <a:pt x="8" y="452"/>
                        <a:pt x="8" y="452"/>
                        <a:pt x="8" y="452"/>
                      </a:cubicBezTo>
                      <a:cubicBezTo>
                        <a:pt x="12" y="452"/>
                        <a:pt x="16" y="456"/>
                        <a:pt x="16" y="460"/>
                      </a:cubicBezTo>
                      <a:cubicBezTo>
                        <a:pt x="16" y="460"/>
                        <a:pt x="16" y="460"/>
                        <a:pt x="16" y="460"/>
                      </a:cubicBezTo>
                      <a:cubicBezTo>
                        <a:pt x="16" y="465"/>
                        <a:pt x="12" y="468"/>
                        <a:pt x="8" y="468"/>
                      </a:cubicBezTo>
                      <a:cubicBezTo>
                        <a:pt x="8" y="468"/>
                        <a:pt x="8" y="468"/>
                        <a:pt x="8" y="468"/>
                      </a:cubicBezTo>
                      <a:cubicBezTo>
                        <a:pt x="3" y="468"/>
                        <a:pt x="0" y="465"/>
                        <a:pt x="0" y="460"/>
                      </a:cubicBezTo>
                      <a:close/>
                      <a:moveTo>
                        <a:pt x="1637" y="437"/>
                      </a:moveTo>
                      <a:cubicBezTo>
                        <a:pt x="1637" y="432"/>
                        <a:pt x="1641" y="429"/>
                        <a:pt x="1645" y="429"/>
                      </a:cubicBezTo>
                      <a:cubicBezTo>
                        <a:pt x="1645" y="429"/>
                        <a:pt x="1645" y="429"/>
                        <a:pt x="1645" y="429"/>
                      </a:cubicBezTo>
                      <a:cubicBezTo>
                        <a:pt x="1649" y="429"/>
                        <a:pt x="1653" y="432"/>
                        <a:pt x="1653" y="437"/>
                      </a:cubicBezTo>
                      <a:cubicBezTo>
                        <a:pt x="1653" y="437"/>
                        <a:pt x="1653" y="437"/>
                        <a:pt x="1653" y="437"/>
                      </a:cubicBezTo>
                      <a:cubicBezTo>
                        <a:pt x="1653" y="441"/>
                        <a:pt x="1649" y="445"/>
                        <a:pt x="1645" y="445"/>
                      </a:cubicBezTo>
                      <a:cubicBezTo>
                        <a:pt x="1645" y="445"/>
                        <a:pt x="1645" y="445"/>
                        <a:pt x="1645" y="445"/>
                      </a:cubicBezTo>
                      <a:cubicBezTo>
                        <a:pt x="1641" y="445"/>
                        <a:pt x="1637" y="441"/>
                        <a:pt x="1637" y="437"/>
                      </a:cubicBezTo>
                      <a:close/>
                      <a:moveTo>
                        <a:pt x="0" y="420"/>
                      </a:moveTo>
                      <a:cubicBezTo>
                        <a:pt x="0" y="416"/>
                        <a:pt x="3" y="412"/>
                        <a:pt x="8" y="412"/>
                      </a:cubicBezTo>
                      <a:cubicBezTo>
                        <a:pt x="8" y="412"/>
                        <a:pt x="8" y="412"/>
                        <a:pt x="8" y="412"/>
                      </a:cubicBezTo>
                      <a:cubicBezTo>
                        <a:pt x="12" y="412"/>
                        <a:pt x="16" y="416"/>
                        <a:pt x="16" y="420"/>
                      </a:cubicBezTo>
                      <a:cubicBezTo>
                        <a:pt x="16" y="420"/>
                        <a:pt x="16" y="420"/>
                        <a:pt x="16" y="420"/>
                      </a:cubicBezTo>
                      <a:cubicBezTo>
                        <a:pt x="16" y="425"/>
                        <a:pt x="12" y="428"/>
                        <a:pt x="8" y="428"/>
                      </a:cubicBezTo>
                      <a:cubicBezTo>
                        <a:pt x="8" y="428"/>
                        <a:pt x="8" y="428"/>
                        <a:pt x="8" y="428"/>
                      </a:cubicBezTo>
                      <a:cubicBezTo>
                        <a:pt x="3" y="428"/>
                        <a:pt x="0" y="425"/>
                        <a:pt x="0" y="420"/>
                      </a:cubicBezTo>
                      <a:close/>
                      <a:moveTo>
                        <a:pt x="1637" y="397"/>
                      </a:moveTo>
                      <a:cubicBezTo>
                        <a:pt x="1637" y="393"/>
                        <a:pt x="1641" y="389"/>
                        <a:pt x="1645" y="389"/>
                      </a:cubicBezTo>
                      <a:cubicBezTo>
                        <a:pt x="1645" y="389"/>
                        <a:pt x="1645" y="389"/>
                        <a:pt x="1645" y="389"/>
                      </a:cubicBezTo>
                      <a:cubicBezTo>
                        <a:pt x="1649" y="389"/>
                        <a:pt x="1653" y="393"/>
                        <a:pt x="1653" y="397"/>
                      </a:cubicBezTo>
                      <a:cubicBezTo>
                        <a:pt x="1653" y="397"/>
                        <a:pt x="1653" y="397"/>
                        <a:pt x="1653" y="397"/>
                      </a:cubicBezTo>
                      <a:cubicBezTo>
                        <a:pt x="1653" y="401"/>
                        <a:pt x="1649" y="405"/>
                        <a:pt x="1645" y="405"/>
                      </a:cubicBezTo>
                      <a:cubicBezTo>
                        <a:pt x="1645" y="405"/>
                        <a:pt x="1645" y="405"/>
                        <a:pt x="1645" y="405"/>
                      </a:cubicBezTo>
                      <a:cubicBezTo>
                        <a:pt x="1641" y="405"/>
                        <a:pt x="1637" y="401"/>
                        <a:pt x="1637" y="397"/>
                      </a:cubicBezTo>
                      <a:close/>
                      <a:moveTo>
                        <a:pt x="0" y="380"/>
                      </a:moveTo>
                      <a:cubicBezTo>
                        <a:pt x="0" y="376"/>
                        <a:pt x="3" y="372"/>
                        <a:pt x="8" y="372"/>
                      </a:cubicBezTo>
                      <a:cubicBezTo>
                        <a:pt x="8" y="372"/>
                        <a:pt x="8" y="372"/>
                        <a:pt x="8" y="372"/>
                      </a:cubicBezTo>
                      <a:cubicBezTo>
                        <a:pt x="12" y="372"/>
                        <a:pt x="16" y="376"/>
                        <a:pt x="16" y="380"/>
                      </a:cubicBezTo>
                      <a:cubicBezTo>
                        <a:pt x="16" y="380"/>
                        <a:pt x="16" y="380"/>
                        <a:pt x="16" y="380"/>
                      </a:cubicBezTo>
                      <a:cubicBezTo>
                        <a:pt x="16" y="385"/>
                        <a:pt x="12" y="388"/>
                        <a:pt x="8" y="388"/>
                      </a:cubicBezTo>
                      <a:cubicBezTo>
                        <a:pt x="8" y="388"/>
                        <a:pt x="8" y="388"/>
                        <a:pt x="8" y="388"/>
                      </a:cubicBezTo>
                      <a:cubicBezTo>
                        <a:pt x="3" y="388"/>
                        <a:pt x="0" y="385"/>
                        <a:pt x="0" y="380"/>
                      </a:cubicBezTo>
                      <a:close/>
                      <a:moveTo>
                        <a:pt x="1637" y="357"/>
                      </a:moveTo>
                      <a:cubicBezTo>
                        <a:pt x="1637" y="353"/>
                        <a:pt x="1641" y="349"/>
                        <a:pt x="1645" y="349"/>
                      </a:cubicBezTo>
                      <a:cubicBezTo>
                        <a:pt x="1645" y="349"/>
                        <a:pt x="1645" y="349"/>
                        <a:pt x="1645" y="349"/>
                      </a:cubicBezTo>
                      <a:cubicBezTo>
                        <a:pt x="1649" y="349"/>
                        <a:pt x="1653" y="353"/>
                        <a:pt x="1653" y="357"/>
                      </a:cubicBezTo>
                      <a:cubicBezTo>
                        <a:pt x="1653" y="357"/>
                        <a:pt x="1653" y="357"/>
                        <a:pt x="1653" y="357"/>
                      </a:cubicBezTo>
                      <a:cubicBezTo>
                        <a:pt x="1653" y="362"/>
                        <a:pt x="1649" y="365"/>
                        <a:pt x="1645" y="365"/>
                      </a:cubicBezTo>
                      <a:cubicBezTo>
                        <a:pt x="1645" y="365"/>
                        <a:pt x="1645" y="365"/>
                        <a:pt x="1645" y="365"/>
                      </a:cubicBezTo>
                      <a:cubicBezTo>
                        <a:pt x="1641" y="365"/>
                        <a:pt x="1637" y="362"/>
                        <a:pt x="1637" y="357"/>
                      </a:cubicBezTo>
                      <a:close/>
                      <a:moveTo>
                        <a:pt x="9" y="349"/>
                      </a:moveTo>
                      <a:cubicBezTo>
                        <a:pt x="5" y="348"/>
                        <a:pt x="2" y="344"/>
                        <a:pt x="2" y="339"/>
                      </a:cubicBezTo>
                      <a:cubicBezTo>
                        <a:pt x="2" y="339"/>
                        <a:pt x="2" y="339"/>
                        <a:pt x="2" y="339"/>
                      </a:cubicBezTo>
                      <a:cubicBezTo>
                        <a:pt x="3" y="335"/>
                        <a:pt x="7" y="332"/>
                        <a:pt x="12" y="333"/>
                      </a:cubicBezTo>
                      <a:cubicBezTo>
                        <a:pt x="12" y="333"/>
                        <a:pt x="12" y="333"/>
                        <a:pt x="12" y="333"/>
                      </a:cubicBezTo>
                      <a:cubicBezTo>
                        <a:pt x="16" y="334"/>
                        <a:pt x="19" y="338"/>
                        <a:pt x="18" y="342"/>
                      </a:cubicBezTo>
                      <a:cubicBezTo>
                        <a:pt x="18" y="342"/>
                        <a:pt x="18" y="342"/>
                        <a:pt x="18" y="342"/>
                      </a:cubicBezTo>
                      <a:cubicBezTo>
                        <a:pt x="17" y="346"/>
                        <a:pt x="14" y="349"/>
                        <a:pt x="10" y="349"/>
                      </a:cubicBezTo>
                      <a:cubicBezTo>
                        <a:pt x="10" y="349"/>
                        <a:pt x="10" y="349"/>
                        <a:pt x="10" y="349"/>
                      </a:cubicBezTo>
                      <a:cubicBezTo>
                        <a:pt x="10" y="349"/>
                        <a:pt x="9" y="349"/>
                        <a:pt x="9" y="349"/>
                      </a:cubicBezTo>
                      <a:close/>
                      <a:moveTo>
                        <a:pt x="1637" y="317"/>
                      </a:moveTo>
                      <a:cubicBezTo>
                        <a:pt x="1637" y="313"/>
                        <a:pt x="1641" y="309"/>
                        <a:pt x="1645" y="309"/>
                      </a:cubicBezTo>
                      <a:cubicBezTo>
                        <a:pt x="1645" y="309"/>
                        <a:pt x="1645" y="309"/>
                        <a:pt x="1645" y="309"/>
                      </a:cubicBezTo>
                      <a:cubicBezTo>
                        <a:pt x="1649" y="309"/>
                        <a:pt x="1653" y="313"/>
                        <a:pt x="1653" y="317"/>
                      </a:cubicBezTo>
                      <a:cubicBezTo>
                        <a:pt x="1653" y="317"/>
                        <a:pt x="1653" y="317"/>
                        <a:pt x="1653" y="317"/>
                      </a:cubicBezTo>
                      <a:cubicBezTo>
                        <a:pt x="1653" y="322"/>
                        <a:pt x="1649" y="325"/>
                        <a:pt x="1645" y="325"/>
                      </a:cubicBezTo>
                      <a:cubicBezTo>
                        <a:pt x="1645" y="325"/>
                        <a:pt x="1645" y="325"/>
                        <a:pt x="1645" y="325"/>
                      </a:cubicBezTo>
                      <a:cubicBezTo>
                        <a:pt x="1641" y="325"/>
                        <a:pt x="1637" y="322"/>
                        <a:pt x="1637" y="317"/>
                      </a:cubicBezTo>
                      <a:close/>
                      <a:moveTo>
                        <a:pt x="18" y="310"/>
                      </a:moveTo>
                      <a:cubicBezTo>
                        <a:pt x="14" y="308"/>
                        <a:pt x="12" y="304"/>
                        <a:pt x="13" y="300"/>
                      </a:cubicBezTo>
                      <a:cubicBezTo>
                        <a:pt x="13" y="300"/>
                        <a:pt x="13" y="300"/>
                        <a:pt x="13" y="300"/>
                      </a:cubicBezTo>
                      <a:cubicBezTo>
                        <a:pt x="15" y="295"/>
                        <a:pt x="19" y="293"/>
                        <a:pt x="23" y="295"/>
                      </a:cubicBezTo>
                      <a:cubicBezTo>
                        <a:pt x="23" y="295"/>
                        <a:pt x="23" y="295"/>
                        <a:pt x="23" y="295"/>
                      </a:cubicBezTo>
                      <a:cubicBezTo>
                        <a:pt x="28" y="296"/>
                        <a:pt x="30" y="301"/>
                        <a:pt x="28" y="305"/>
                      </a:cubicBezTo>
                      <a:cubicBezTo>
                        <a:pt x="28" y="305"/>
                        <a:pt x="28" y="305"/>
                        <a:pt x="28" y="305"/>
                      </a:cubicBezTo>
                      <a:cubicBezTo>
                        <a:pt x="27" y="308"/>
                        <a:pt x="24" y="310"/>
                        <a:pt x="21" y="310"/>
                      </a:cubicBezTo>
                      <a:cubicBezTo>
                        <a:pt x="21" y="310"/>
                        <a:pt x="21" y="310"/>
                        <a:pt x="21" y="310"/>
                      </a:cubicBezTo>
                      <a:cubicBezTo>
                        <a:pt x="20" y="310"/>
                        <a:pt x="19" y="310"/>
                        <a:pt x="18" y="310"/>
                      </a:cubicBezTo>
                      <a:close/>
                      <a:moveTo>
                        <a:pt x="1637" y="277"/>
                      </a:moveTo>
                      <a:cubicBezTo>
                        <a:pt x="1637" y="273"/>
                        <a:pt x="1641" y="269"/>
                        <a:pt x="1645" y="269"/>
                      </a:cubicBezTo>
                      <a:cubicBezTo>
                        <a:pt x="1645" y="269"/>
                        <a:pt x="1645" y="269"/>
                        <a:pt x="1645" y="269"/>
                      </a:cubicBezTo>
                      <a:cubicBezTo>
                        <a:pt x="1649" y="269"/>
                        <a:pt x="1653" y="273"/>
                        <a:pt x="1653" y="277"/>
                      </a:cubicBezTo>
                      <a:cubicBezTo>
                        <a:pt x="1653" y="277"/>
                        <a:pt x="1653" y="277"/>
                        <a:pt x="1653" y="277"/>
                      </a:cubicBezTo>
                      <a:cubicBezTo>
                        <a:pt x="1653" y="282"/>
                        <a:pt x="1649" y="285"/>
                        <a:pt x="1645" y="285"/>
                      </a:cubicBezTo>
                      <a:cubicBezTo>
                        <a:pt x="1645" y="285"/>
                        <a:pt x="1645" y="285"/>
                        <a:pt x="1645" y="285"/>
                      </a:cubicBezTo>
                      <a:cubicBezTo>
                        <a:pt x="1641" y="285"/>
                        <a:pt x="1637" y="282"/>
                        <a:pt x="1637" y="277"/>
                      </a:cubicBezTo>
                      <a:close/>
                      <a:moveTo>
                        <a:pt x="34" y="273"/>
                      </a:moveTo>
                      <a:cubicBezTo>
                        <a:pt x="30" y="271"/>
                        <a:pt x="29" y="266"/>
                        <a:pt x="31" y="262"/>
                      </a:cubicBezTo>
                      <a:cubicBezTo>
                        <a:pt x="31" y="262"/>
                        <a:pt x="31" y="262"/>
                        <a:pt x="31" y="262"/>
                      </a:cubicBezTo>
                      <a:cubicBezTo>
                        <a:pt x="34" y="259"/>
                        <a:pt x="39" y="258"/>
                        <a:pt x="42" y="260"/>
                      </a:cubicBezTo>
                      <a:cubicBezTo>
                        <a:pt x="42" y="260"/>
                        <a:pt x="42" y="260"/>
                        <a:pt x="42" y="260"/>
                      </a:cubicBezTo>
                      <a:cubicBezTo>
                        <a:pt x="46" y="262"/>
                        <a:pt x="47" y="267"/>
                        <a:pt x="45" y="271"/>
                      </a:cubicBezTo>
                      <a:cubicBezTo>
                        <a:pt x="45" y="271"/>
                        <a:pt x="45" y="271"/>
                        <a:pt x="45" y="271"/>
                      </a:cubicBezTo>
                      <a:cubicBezTo>
                        <a:pt x="44" y="273"/>
                        <a:pt x="41" y="275"/>
                        <a:pt x="38" y="275"/>
                      </a:cubicBezTo>
                      <a:cubicBezTo>
                        <a:pt x="38" y="275"/>
                        <a:pt x="38" y="275"/>
                        <a:pt x="38" y="275"/>
                      </a:cubicBezTo>
                      <a:cubicBezTo>
                        <a:pt x="37" y="275"/>
                        <a:pt x="35" y="274"/>
                        <a:pt x="34" y="273"/>
                      </a:cubicBezTo>
                      <a:close/>
                      <a:moveTo>
                        <a:pt x="1637" y="238"/>
                      </a:moveTo>
                      <a:cubicBezTo>
                        <a:pt x="1637" y="233"/>
                        <a:pt x="1641" y="230"/>
                        <a:pt x="1645" y="230"/>
                      </a:cubicBezTo>
                      <a:cubicBezTo>
                        <a:pt x="1645" y="230"/>
                        <a:pt x="1645" y="230"/>
                        <a:pt x="1645" y="230"/>
                      </a:cubicBezTo>
                      <a:cubicBezTo>
                        <a:pt x="1649" y="230"/>
                        <a:pt x="1653" y="233"/>
                        <a:pt x="1653" y="238"/>
                      </a:cubicBezTo>
                      <a:cubicBezTo>
                        <a:pt x="1653" y="238"/>
                        <a:pt x="1653" y="238"/>
                        <a:pt x="1653" y="238"/>
                      </a:cubicBezTo>
                      <a:cubicBezTo>
                        <a:pt x="1653" y="242"/>
                        <a:pt x="1649" y="246"/>
                        <a:pt x="1645" y="246"/>
                      </a:cubicBezTo>
                      <a:cubicBezTo>
                        <a:pt x="1645" y="246"/>
                        <a:pt x="1645" y="246"/>
                        <a:pt x="1645" y="246"/>
                      </a:cubicBezTo>
                      <a:cubicBezTo>
                        <a:pt x="1641" y="246"/>
                        <a:pt x="1637" y="242"/>
                        <a:pt x="1637" y="238"/>
                      </a:cubicBezTo>
                      <a:close/>
                      <a:moveTo>
                        <a:pt x="57" y="241"/>
                      </a:moveTo>
                      <a:cubicBezTo>
                        <a:pt x="54" y="238"/>
                        <a:pt x="54" y="233"/>
                        <a:pt x="57" y="230"/>
                      </a:cubicBezTo>
                      <a:cubicBezTo>
                        <a:pt x="57" y="230"/>
                        <a:pt x="57" y="230"/>
                        <a:pt x="57" y="230"/>
                      </a:cubicBezTo>
                      <a:cubicBezTo>
                        <a:pt x="60" y="226"/>
                        <a:pt x="65" y="226"/>
                        <a:pt x="68" y="229"/>
                      </a:cubicBezTo>
                      <a:cubicBezTo>
                        <a:pt x="68" y="229"/>
                        <a:pt x="68" y="229"/>
                        <a:pt x="68" y="229"/>
                      </a:cubicBezTo>
                      <a:cubicBezTo>
                        <a:pt x="71" y="232"/>
                        <a:pt x="71" y="237"/>
                        <a:pt x="68" y="241"/>
                      </a:cubicBezTo>
                      <a:cubicBezTo>
                        <a:pt x="68" y="241"/>
                        <a:pt x="68" y="241"/>
                        <a:pt x="68" y="241"/>
                      </a:cubicBezTo>
                      <a:cubicBezTo>
                        <a:pt x="67" y="242"/>
                        <a:pt x="65" y="243"/>
                        <a:pt x="62" y="243"/>
                      </a:cubicBezTo>
                      <a:cubicBezTo>
                        <a:pt x="62" y="243"/>
                        <a:pt x="62" y="243"/>
                        <a:pt x="62" y="243"/>
                      </a:cubicBezTo>
                      <a:cubicBezTo>
                        <a:pt x="61" y="243"/>
                        <a:pt x="59" y="242"/>
                        <a:pt x="57" y="241"/>
                      </a:cubicBezTo>
                      <a:close/>
                      <a:moveTo>
                        <a:pt x="86" y="214"/>
                      </a:moveTo>
                      <a:cubicBezTo>
                        <a:pt x="83" y="210"/>
                        <a:pt x="84" y="205"/>
                        <a:pt x="88" y="202"/>
                      </a:cubicBezTo>
                      <a:cubicBezTo>
                        <a:pt x="88" y="202"/>
                        <a:pt x="88" y="202"/>
                        <a:pt x="88" y="202"/>
                      </a:cubicBezTo>
                      <a:cubicBezTo>
                        <a:pt x="91" y="200"/>
                        <a:pt x="96" y="201"/>
                        <a:pt x="99" y="204"/>
                      </a:cubicBezTo>
                      <a:cubicBezTo>
                        <a:pt x="99" y="204"/>
                        <a:pt x="99" y="204"/>
                        <a:pt x="99" y="204"/>
                      </a:cubicBezTo>
                      <a:cubicBezTo>
                        <a:pt x="101" y="208"/>
                        <a:pt x="101" y="213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6" y="216"/>
                        <a:pt x="94" y="217"/>
                        <a:pt x="92" y="217"/>
                      </a:cubicBezTo>
                      <a:cubicBezTo>
                        <a:pt x="92" y="217"/>
                        <a:pt x="92" y="217"/>
                        <a:pt x="92" y="217"/>
                      </a:cubicBezTo>
                      <a:cubicBezTo>
                        <a:pt x="90" y="217"/>
                        <a:pt x="87" y="216"/>
                        <a:pt x="86" y="214"/>
                      </a:cubicBezTo>
                      <a:close/>
                      <a:moveTo>
                        <a:pt x="1637" y="198"/>
                      </a:moveTo>
                      <a:cubicBezTo>
                        <a:pt x="1636" y="194"/>
                        <a:pt x="1640" y="190"/>
                        <a:pt x="1644" y="190"/>
                      </a:cubicBezTo>
                      <a:cubicBezTo>
                        <a:pt x="1644" y="190"/>
                        <a:pt x="1644" y="190"/>
                        <a:pt x="1644" y="190"/>
                      </a:cubicBezTo>
                      <a:cubicBezTo>
                        <a:pt x="1648" y="189"/>
                        <a:pt x="1652" y="193"/>
                        <a:pt x="1653" y="197"/>
                      </a:cubicBezTo>
                      <a:cubicBezTo>
                        <a:pt x="1653" y="197"/>
                        <a:pt x="1653" y="197"/>
                        <a:pt x="1653" y="197"/>
                      </a:cubicBezTo>
                      <a:cubicBezTo>
                        <a:pt x="1653" y="202"/>
                        <a:pt x="1649" y="205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0" y="206"/>
                        <a:pt x="1637" y="202"/>
                        <a:pt x="1637" y="198"/>
                      </a:cubicBezTo>
                      <a:close/>
                      <a:moveTo>
                        <a:pt x="120" y="192"/>
                      </a:moveTo>
                      <a:cubicBezTo>
                        <a:pt x="118" y="188"/>
                        <a:pt x="120" y="184"/>
                        <a:pt x="124" y="182"/>
                      </a:cubicBezTo>
                      <a:cubicBezTo>
                        <a:pt x="124" y="182"/>
                        <a:pt x="124" y="182"/>
                        <a:pt x="124" y="182"/>
                      </a:cubicBezTo>
                      <a:cubicBezTo>
                        <a:pt x="128" y="180"/>
                        <a:pt x="132" y="182"/>
                        <a:pt x="134" y="186"/>
                      </a:cubicBezTo>
                      <a:cubicBezTo>
                        <a:pt x="134" y="186"/>
                        <a:pt x="134" y="186"/>
                        <a:pt x="134" y="186"/>
                      </a:cubicBezTo>
                      <a:cubicBezTo>
                        <a:pt x="136" y="190"/>
                        <a:pt x="134" y="194"/>
                        <a:pt x="130" y="196"/>
                      </a:cubicBezTo>
                      <a:cubicBezTo>
                        <a:pt x="130" y="196"/>
                        <a:pt x="130" y="196"/>
                        <a:pt x="130" y="196"/>
                      </a:cubicBezTo>
                      <a:cubicBezTo>
                        <a:pt x="129" y="197"/>
                        <a:pt x="128" y="197"/>
                        <a:pt x="127" y="197"/>
                      </a:cubicBezTo>
                      <a:cubicBezTo>
                        <a:pt x="127" y="197"/>
                        <a:pt x="127" y="197"/>
                        <a:pt x="127" y="197"/>
                      </a:cubicBezTo>
                      <a:cubicBezTo>
                        <a:pt x="124" y="197"/>
                        <a:pt x="121" y="195"/>
                        <a:pt x="120" y="192"/>
                      </a:cubicBezTo>
                      <a:close/>
                      <a:moveTo>
                        <a:pt x="157" y="178"/>
                      </a:moveTo>
                      <a:cubicBezTo>
                        <a:pt x="156" y="174"/>
                        <a:pt x="158" y="169"/>
                        <a:pt x="163" y="168"/>
                      </a:cubicBezTo>
                      <a:cubicBezTo>
                        <a:pt x="163" y="168"/>
                        <a:pt x="163" y="168"/>
                        <a:pt x="163" y="168"/>
                      </a:cubicBezTo>
                      <a:cubicBezTo>
                        <a:pt x="167" y="167"/>
                        <a:pt x="171" y="170"/>
                        <a:pt x="172" y="174"/>
                      </a:cubicBezTo>
                      <a:cubicBezTo>
                        <a:pt x="172" y="174"/>
                        <a:pt x="172" y="174"/>
                        <a:pt x="172" y="174"/>
                      </a:cubicBezTo>
                      <a:cubicBezTo>
                        <a:pt x="173" y="179"/>
                        <a:pt x="171" y="183"/>
                        <a:pt x="166" y="184"/>
                      </a:cubicBezTo>
                      <a:cubicBezTo>
                        <a:pt x="166" y="184"/>
                        <a:pt x="166" y="184"/>
                        <a:pt x="166" y="184"/>
                      </a:cubicBezTo>
                      <a:cubicBezTo>
                        <a:pt x="166" y="184"/>
                        <a:pt x="165" y="184"/>
                        <a:pt x="165" y="184"/>
                      </a:cubicBezTo>
                      <a:cubicBezTo>
                        <a:pt x="165" y="184"/>
                        <a:pt x="165" y="184"/>
                        <a:pt x="165" y="184"/>
                      </a:cubicBezTo>
                      <a:cubicBezTo>
                        <a:pt x="161" y="184"/>
                        <a:pt x="158" y="182"/>
                        <a:pt x="157" y="178"/>
                      </a:cubicBezTo>
                      <a:close/>
                      <a:moveTo>
                        <a:pt x="196" y="171"/>
                      </a:moveTo>
                      <a:cubicBezTo>
                        <a:pt x="195" y="167"/>
                        <a:pt x="198" y="163"/>
                        <a:pt x="203" y="162"/>
                      </a:cubicBezTo>
                      <a:cubicBezTo>
                        <a:pt x="203" y="162"/>
                        <a:pt x="203" y="162"/>
                        <a:pt x="203" y="162"/>
                      </a:cubicBezTo>
                      <a:cubicBezTo>
                        <a:pt x="207" y="162"/>
                        <a:pt x="211" y="165"/>
                        <a:pt x="212" y="169"/>
                      </a:cubicBezTo>
                      <a:cubicBezTo>
                        <a:pt x="212" y="169"/>
                        <a:pt x="212" y="169"/>
                        <a:pt x="212" y="169"/>
                      </a:cubicBezTo>
                      <a:cubicBezTo>
                        <a:pt x="212" y="173"/>
                        <a:pt x="209" y="177"/>
                        <a:pt x="205" y="178"/>
                      </a:cubicBezTo>
                      <a:cubicBezTo>
                        <a:pt x="205" y="178"/>
                        <a:pt x="205" y="178"/>
                        <a:pt x="205" y="178"/>
                      </a:cubicBezTo>
                      <a:cubicBezTo>
                        <a:pt x="205" y="178"/>
                        <a:pt x="204" y="178"/>
                        <a:pt x="204" y="178"/>
                      </a:cubicBezTo>
                      <a:cubicBezTo>
                        <a:pt x="204" y="178"/>
                        <a:pt x="204" y="178"/>
                        <a:pt x="204" y="178"/>
                      </a:cubicBezTo>
                      <a:cubicBezTo>
                        <a:pt x="200" y="178"/>
                        <a:pt x="196" y="175"/>
                        <a:pt x="196" y="171"/>
                      </a:cubicBezTo>
                      <a:close/>
                      <a:moveTo>
                        <a:pt x="235" y="166"/>
                      </a:moveTo>
                      <a:cubicBezTo>
                        <a:pt x="235" y="162"/>
                        <a:pt x="238" y="158"/>
                        <a:pt x="242" y="157"/>
                      </a:cubicBezTo>
                      <a:cubicBezTo>
                        <a:pt x="242" y="157"/>
                        <a:pt x="242" y="157"/>
                        <a:pt x="242" y="157"/>
                      </a:cubicBezTo>
                      <a:cubicBezTo>
                        <a:pt x="247" y="156"/>
                        <a:pt x="251" y="159"/>
                        <a:pt x="251" y="164"/>
                      </a:cubicBezTo>
                      <a:cubicBezTo>
                        <a:pt x="251" y="164"/>
                        <a:pt x="251" y="164"/>
                        <a:pt x="251" y="164"/>
                      </a:cubicBezTo>
                      <a:cubicBezTo>
                        <a:pt x="252" y="168"/>
                        <a:pt x="249" y="172"/>
                        <a:pt x="244" y="173"/>
                      </a:cubicBezTo>
                      <a:cubicBezTo>
                        <a:pt x="244" y="173"/>
                        <a:pt x="244" y="173"/>
                        <a:pt x="244" y="173"/>
                      </a:cubicBezTo>
                      <a:cubicBezTo>
                        <a:pt x="244" y="173"/>
                        <a:pt x="244" y="173"/>
                        <a:pt x="243" y="173"/>
                      </a:cubicBezTo>
                      <a:cubicBezTo>
                        <a:pt x="243" y="173"/>
                        <a:pt x="243" y="173"/>
                        <a:pt x="243" y="173"/>
                      </a:cubicBezTo>
                      <a:cubicBezTo>
                        <a:pt x="239" y="173"/>
                        <a:pt x="236" y="170"/>
                        <a:pt x="235" y="166"/>
                      </a:cubicBezTo>
                      <a:close/>
                      <a:moveTo>
                        <a:pt x="275" y="161"/>
                      </a:moveTo>
                      <a:cubicBezTo>
                        <a:pt x="274" y="156"/>
                        <a:pt x="277" y="152"/>
                        <a:pt x="282" y="152"/>
                      </a:cubicBezTo>
                      <a:cubicBezTo>
                        <a:pt x="282" y="152"/>
                        <a:pt x="282" y="152"/>
                        <a:pt x="282" y="152"/>
                      </a:cubicBezTo>
                      <a:cubicBezTo>
                        <a:pt x="286" y="151"/>
                        <a:pt x="290" y="154"/>
                        <a:pt x="291" y="159"/>
                      </a:cubicBezTo>
                      <a:cubicBezTo>
                        <a:pt x="291" y="159"/>
                        <a:pt x="291" y="159"/>
                        <a:pt x="291" y="159"/>
                      </a:cubicBezTo>
                      <a:cubicBezTo>
                        <a:pt x="291" y="163"/>
                        <a:pt x="288" y="167"/>
                        <a:pt x="284" y="168"/>
                      </a:cubicBezTo>
                      <a:cubicBezTo>
                        <a:pt x="284" y="168"/>
                        <a:pt x="284" y="168"/>
                        <a:pt x="284" y="168"/>
                      </a:cubicBezTo>
                      <a:cubicBezTo>
                        <a:pt x="284" y="168"/>
                        <a:pt x="283" y="168"/>
                        <a:pt x="283" y="168"/>
                      </a:cubicBezTo>
                      <a:cubicBezTo>
                        <a:pt x="283" y="168"/>
                        <a:pt x="283" y="168"/>
                        <a:pt x="283" y="168"/>
                      </a:cubicBezTo>
                      <a:cubicBezTo>
                        <a:pt x="279" y="168"/>
                        <a:pt x="276" y="165"/>
                        <a:pt x="275" y="161"/>
                      </a:cubicBezTo>
                      <a:close/>
                      <a:moveTo>
                        <a:pt x="1630" y="161"/>
                      </a:moveTo>
                      <a:cubicBezTo>
                        <a:pt x="1629" y="156"/>
                        <a:pt x="1632" y="152"/>
                        <a:pt x="1636" y="151"/>
                      </a:cubicBezTo>
                      <a:cubicBezTo>
                        <a:pt x="1636" y="151"/>
                        <a:pt x="1636" y="151"/>
                        <a:pt x="1636" y="151"/>
                      </a:cubicBezTo>
                      <a:cubicBezTo>
                        <a:pt x="1640" y="150"/>
                        <a:pt x="1645" y="152"/>
                        <a:pt x="1646" y="156"/>
                      </a:cubicBezTo>
                      <a:cubicBezTo>
                        <a:pt x="1646" y="156"/>
                        <a:pt x="1646" y="156"/>
                        <a:pt x="1646" y="156"/>
                      </a:cubicBezTo>
                      <a:cubicBezTo>
                        <a:pt x="1647" y="161"/>
                        <a:pt x="1644" y="165"/>
                        <a:pt x="1640" y="166"/>
                      </a:cubicBezTo>
                      <a:cubicBezTo>
                        <a:pt x="1640" y="166"/>
                        <a:pt x="1640" y="166"/>
                        <a:pt x="1640" y="166"/>
                      </a:cubicBezTo>
                      <a:cubicBezTo>
                        <a:pt x="1640" y="166"/>
                        <a:pt x="1639" y="166"/>
                        <a:pt x="1638" y="166"/>
                      </a:cubicBezTo>
                      <a:cubicBezTo>
                        <a:pt x="1638" y="166"/>
                        <a:pt x="1638" y="166"/>
                        <a:pt x="1638" y="166"/>
                      </a:cubicBezTo>
                      <a:cubicBezTo>
                        <a:pt x="1635" y="166"/>
                        <a:pt x="1631" y="164"/>
                        <a:pt x="1630" y="161"/>
                      </a:cubicBezTo>
                      <a:close/>
                      <a:moveTo>
                        <a:pt x="314" y="155"/>
                      </a:moveTo>
                      <a:cubicBezTo>
                        <a:pt x="314" y="151"/>
                        <a:pt x="317" y="147"/>
                        <a:pt x="321" y="146"/>
                      </a:cubicBezTo>
                      <a:cubicBezTo>
                        <a:pt x="321" y="146"/>
                        <a:pt x="321" y="146"/>
                        <a:pt x="321" y="146"/>
                      </a:cubicBezTo>
                      <a:cubicBezTo>
                        <a:pt x="326" y="146"/>
                        <a:pt x="330" y="149"/>
                        <a:pt x="330" y="153"/>
                      </a:cubicBezTo>
                      <a:cubicBezTo>
                        <a:pt x="330" y="153"/>
                        <a:pt x="330" y="153"/>
                        <a:pt x="330" y="153"/>
                      </a:cubicBezTo>
                      <a:cubicBezTo>
                        <a:pt x="331" y="158"/>
                        <a:pt x="328" y="162"/>
                        <a:pt x="323" y="162"/>
                      </a:cubicBezTo>
                      <a:cubicBezTo>
                        <a:pt x="323" y="162"/>
                        <a:pt x="323" y="162"/>
                        <a:pt x="323" y="162"/>
                      </a:cubicBezTo>
                      <a:cubicBezTo>
                        <a:pt x="323" y="162"/>
                        <a:pt x="323" y="162"/>
                        <a:pt x="322" y="162"/>
                      </a:cubicBezTo>
                      <a:cubicBezTo>
                        <a:pt x="322" y="162"/>
                        <a:pt x="322" y="162"/>
                        <a:pt x="322" y="162"/>
                      </a:cubicBezTo>
                      <a:cubicBezTo>
                        <a:pt x="318" y="162"/>
                        <a:pt x="315" y="159"/>
                        <a:pt x="314" y="155"/>
                      </a:cubicBezTo>
                      <a:close/>
                      <a:moveTo>
                        <a:pt x="354" y="150"/>
                      </a:moveTo>
                      <a:cubicBezTo>
                        <a:pt x="353" y="146"/>
                        <a:pt x="357" y="142"/>
                        <a:pt x="361" y="141"/>
                      </a:cubicBezTo>
                      <a:cubicBezTo>
                        <a:pt x="361" y="141"/>
                        <a:pt x="361" y="141"/>
                        <a:pt x="361" y="141"/>
                      </a:cubicBezTo>
                      <a:cubicBezTo>
                        <a:pt x="365" y="141"/>
                        <a:pt x="369" y="144"/>
                        <a:pt x="370" y="148"/>
                      </a:cubicBezTo>
                      <a:cubicBezTo>
                        <a:pt x="370" y="148"/>
                        <a:pt x="370" y="148"/>
                        <a:pt x="370" y="148"/>
                      </a:cubicBezTo>
                      <a:cubicBezTo>
                        <a:pt x="370" y="153"/>
                        <a:pt x="367" y="157"/>
                        <a:pt x="363" y="157"/>
                      </a:cubicBezTo>
                      <a:cubicBezTo>
                        <a:pt x="363" y="157"/>
                        <a:pt x="363" y="157"/>
                        <a:pt x="363" y="157"/>
                      </a:cubicBezTo>
                      <a:cubicBezTo>
                        <a:pt x="363" y="157"/>
                        <a:pt x="362" y="157"/>
                        <a:pt x="362" y="157"/>
                      </a:cubicBezTo>
                      <a:cubicBezTo>
                        <a:pt x="362" y="157"/>
                        <a:pt x="362" y="157"/>
                        <a:pt x="362" y="157"/>
                      </a:cubicBezTo>
                      <a:cubicBezTo>
                        <a:pt x="358" y="157"/>
                        <a:pt x="355" y="154"/>
                        <a:pt x="354" y="150"/>
                      </a:cubicBezTo>
                      <a:close/>
                      <a:moveTo>
                        <a:pt x="394" y="145"/>
                      </a:moveTo>
                      <a:cubicBezTo>
                        <a:pt x="393" y="141"/>
                        <a:pt x="396" y="137"/>
                        <a:pt x="400" y="136"/>
                      </a:cubicBezTo>
                      <a:cubicBezTo>
                        <a:pt x="400" y="136"/>
                        <a:pt x="400" y="136"/>
                        <a:pt x="400" y="136"/>
                      </a:cubicBezTo>
                      <a:cubicBezTo>
                        <a:pt x="405" y="135"/>
                        <a:pt x="409" y="139"/>
                        <a:pt x="409" y="143"/>
                      </a:cubicBezTo>
                      <a:cubicBezTo>
                        <a:pt x="409" y="143"/>
                        <a:pt x="409" y="143"/>
                        <a:pt x="409" y="143"/>
                      </a:cubicBezTo>
                      <a:cubicBezTo>
                        <a:pt x="410" y="147"/>
                        <a:pt x="407" y="151"/>
                        <a:pt x="402" y="152"/>
                      </a:cubicBezTo>
                      <a:cubicBezTo>
                        <a:pt x="402" y="152"/>
                        <a:pt x="402" y="152"/>
                        <a:pt x="402" y="152"/>
                      </a:cubicBezTo>
                      <a:cubicBezTo>
                        <a:pt x="402" y="152"/>
                        <a:pt x="402" y="152"/>
                        <a:pt x="401" y="152"/>
                      </a:cubicBezTo>
                      <a:cubicBezTo>
                        <a:pt x="401" y="152"/>
                        <a:pt x="401" y="152"/>
                        <a:pt x="401" y="152"/>
                      </a:cubicBezTo>
                      <a:cubicBezTo>
                        <a:pt x="397" y="152"/>
                        <a:pt x="394" y="149"/>
                        <a:pt x="394" y="145"/>
                      </a:cubicBezTo>
                      <a:close/>
                      <a:moveTo>
                        <a:pt x="433" y="140"/>
                      </a:moveTo>
                      <a:cubicBezTo>
                        <a:pt x="432" y="135"/>
                        <a:pt x="436" y="131"/>
                        <a:pt x="440" y="131"/>
                      </a:cubicBezTo>
                      <a:cubicBezTo>
                        <a:pt x="440" y="131"/>
                        <a:pt x="440" y="131"/>
                        <a:pt x="440" y="131"/>
                      </a:cubicBezTo>
                      <a:cubicBezTo>
                        <a:pt x="444" y="130"/>
                        <a:pt x="448" y="133"/>
                        <a:pt x="449" y="138"/>
                      </a:cubicBezTo>
                      <a:cubicBezTo>
                        <a:pt x="449" y="138"/>
                        <a:pt x="449" y="138"/>
                        <a:pt x="449" y="138"/>
                      </a:cubicBezTo>
                      <a:cubicBezTo>
                        <a:pt x="449" y="142"/>
                        <a:pt x="446" y="146"/>
                        <a:pt x="442" y="147"/>
                      </a:cubicBezTo>
                      <a:cubicBezTo>
                        <a:pt x="442" y="147"/>
                        <a:pt x="442" y="147"/>
                        <a:pt x="442" y="147"/>
                      </a:cubicBezTo>
                      <a:cubicBezTo>
                        <a:pt x="442" y="147"/>
                        <a:pt x="441" y="147"/>
                        <a:pt x="441" y="147"/>
                      </a:cubicBezTo>
                      <a:cubicBezTo>
                        <a:pt x="441" y="147"/>
                        <a:pt x="441" y="147"/>
                        <a:pt x="441" y="147"/>
                      </a:cubicBezTo>
                      <a:cubicBezTo>
                        <a:pt x="437" y="147"/>
                        <a:pt x="434" y="144"/>
                        <a:pt x="433" y="140"/>
                      </a:cubicBezTo>
                      <a:close/>
                      <a:moveTo>
                        <a:pt x="473" y="135"/>
                      </a:moveTo>
                      <a:cubicBezTo>
                        <a:pt x="472" y="130"/>
                        <a:pt x="475" y="126"/>
                        <a:pt x="479" y="126"/>
                      </a:cubicBezTo>
                      <a:cubicBezTo>
                        <a:pt x="479" y="126"/>
                        <a:pt x="479" y="126"/>
                        <a:pt x="479" y="126"/>
                      </a:cubicBezTo>
                      <a:cubicBezTo>
                        <a:pt x="484" y="125"/>
                        <a:pt x="488" y="128"/>
                        <a:pt x="488" y="132"/>
                      </a:cubicBezTo>
                      <a:cubicBezTo>
                        <a:pt x="488" y="132"/>
                        <a:pt x="488" y="132"/>
                        <a:pt x="488" y="132"/>
                      </a:cubicBezTo>
                      <a:cubicBezTo>
                        <a:pt x="489" y="137"/>
                        <a:pt x="486" y="141"/>
                        <a:pt x="482" y="141"/>
                      </a:cubicBezTo>
                      <a:cubicBezTo>
                        <a:pt x="482" y="141"/>
                        <a:pt x="482" y="141"/>
                        <a:pt x="482" y="141"/>
                      </a:cubicBezTo>
                      <a:cubicBezTo>
                        <a:pt x="481" y="141"/>
                        <a:pt x="481" y="142"/>
                        <a:pt x="480" y="142"/>
                      </a:cubicBezTo>
                      <a:cubicBezTo>
                        <a:pt x="480" y="142"/>
                        <a:pt x="480" y="142"/>
                        <a:pt x="480" y="142"/>
                      </a:cubicBezTo>
                      <a:cubicBezTo>
                        <a:pt x="477" y="142"/>
                        <a:pt x="473" y="139"/>
                        <a:pt x="473" y="135"/>
                      </a:cubicBezTo>
                      <a:close/>
                      <a:moveTo>
                        <a:pt x="512" y="129"/>
                      </a:moveTo>
                      <a:cubicBezTo>
                        <a:pt x="511" y="125"/>
                        <a:pt x="515" y="121"/>
                        <a:pt x="519" y="120"/>
                      </a:cubicBezTo>
                      <a:cubicBezTo>
                        <a:pt x="519" y="120"/>
                        <a:pt x="519" y="120"/>
                        <a:pt x="519" y="120"/>
                      </a:cubicBezTo>
                      <a:cubicBezTo>
                        <a:pt x="523" y="120"/>
                        <a:pt x="527" y="123"/>
                        <a:pt x="528" y="127"/>
                      </a:cubicBezTo>
                      <a:cubicBezTo>
                        <a:pt x="528" y="127"/>
                        <a:pt x="528" y="127"/>
                        <a:pt x="528" y="127"/>
                      </a:cubicBezTo>
                      <a:cubicBezTo>
                        <a:pt x="529" y="132"/>
                        <a:pt x="525" y="136"/>
                        <a:pt x="521" y="136"/>
                      </a:cubicBezTo>
                      <a:cubicBezTo>
                        <a:pt x="521" y="136"/>
                        <a:pt x="521" y="136"/>
                        <a:pt x="521" y="136"/>
                      </a:cubicBezTo>
                      <a:cubicBezTo>
                        <a:pt x="521" y="136"/>
                        <a:pt x="520" y="136"/>
                        <a:pt x="520" y="136"/>
                      </a:cubicBezTo>
                      <a:cubicBezTo>
                        <a:pt x="520" y="136"/>
                        <a:pt x="520" y="136"/>
                        <a:pt x="520" y="136"/>
                      </a:cubicBezTo>
                      <a:cubicBezTo>
                        <a:pt x="516" y="136"/>
                        <a:pt x="513" y="133"/>
                        <a:pt x="512" y="129"/>
                      </a:cubicBezTo>
                      <a:close/>
                      <a:moveTo>
                        <a:pt x="552" y="124"/>
                      </a:moveTo>
                      <a:cubicBezTo>
                        <a:pt x="551" y="120"/>
                        <a:pt x="554" y="116"/>
                        <a:pt x="558" y="115"/>
                      </a:cubicBezTo>
                      <a:cubicBezTo>
                        <a:pt x="558" y="115"/>
                        <a:pt x="558" y="115"/>
                        <a:pt x="558" y="115"/>
                      </a:cubicBezTo>
                      <a:cubicBezTo>
                        <a:pt x="563" y="115"/>
                        <a:pt x="567" y="118"/>
                        <a:pt x="567" y="122"/>
                      </a:cubicBezTo>
                      <a:cubicBezTo>
                        <a:pt x="567" y="122"/>
                        <a:pt x="567" y="122"/>
                        <a:pt x="567" y="122"/>
                      </a:cubicBezTo>
                      <a:cubicBezTo>
                        <a:pt x="568" y="126"/>
                        <a:pt x="565" y="130"/>
                        <a:pt x="561" y="131"/>
                      </a:cubicBezTo>
                      <a:cubicBezTo>
                        <a:pt x="561" y="131"/>
                        <a:pt x="561" y="131"/>
                        <a:pt x="561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56" y="131"/>
                        <a:pt x="552" y="128"/>
                        <a:pt x="552" y="124"/>
                      </a:cubicBezTo>
                      <a:close/>
                      <a:moveTo>
                        <a:pt x="1617" y="125"/>
                      </a:moveTo>
                      <a:cubicBezTo>
                        <a:pt x="1615" y="121"/>
                        <a:pt x="1617" y="116"/>
                        <a:pt x="1621" y="114"/>
                      </a:cubicBezTo>
                      <a:cubicBezTo>
                        <a:pt x="1621" y="114"/>
                        <a:pt x="1621" y="114"/>
                        <a:pt x="1621" y="114"/>
                      </a:cubicBezTo>
                      <a:cubicBezTo>
                        <a:pt x="1625" y="112"/>
                        <a:pt x="1629" y="114"/>
                        <a:pt x="1631" y="118"/>
                      </a:cubicBezTo>
                      <a:cubicBezTo>
                        <a:pt x="1631" y="118"/>
                        <a:pt x="1631" y="118"/>
                        <a:pt x="1631" y="118"/>
                      </a:cubicBezTo>
                      <a:cubicBezTo>
                        <a:pt x="1633" y="122"/>
                        <a:pt x="1632" y="126"/>
                        <a:pt x="1628" y="128"/>
                      </a:cubicBezTo>
                      <a:cubicBezTo>
                        <a:pt x="1628" y="128"/>
                        <a:pt x="1628" y="128"/>
                        <a:pt x="1628" y="128"/>
                      </a:cubicBezTo>
                      <a:cubicBezTo>
                        <a:pt x="1627" y="129"/>
                        <a:pt x="1625" y="129"/>
                        <a:pt x="1624" y="129"/>
                      </a:cubicBezTo>
                      <a:cubicBezTo>
                        <a:pt x="1624" y="129"/>
                        <a:pt x="1624" y="129"/>
                        <a:pt x="1624" y="129"/>
                      </a:cubicBezTo>
                      <a:cubicBezTo>
                        <a:pt x="1621" y="129"/>
                        <a:pt x="1618" y="128"/>
                        <a:pt x="1617" y="125"/>
                      </a:cubicBezTo>
                      <a:close/>
                      <a:moveTo>
                        <a:pt x="591" y="119"/>
                      </a:moveTo>
                      <a:cubicBezTo>
                        <a:pt x="591" y="115"/>
                        <a:pt x="594" y="110"/>
                        <a:pt x="598" y="110"/>
                      </a:cubicBezTo>
                      <a:cubicBezTo>
                        <a:pt x="598" y="110"/>
                        <a:pt x="598" y="110"/>
                        <a:pt x="598" y="110"/>
                      </a:cubicBezTo>
                      <a:cubicBezTo>
                        <a:pt x="602" y="109"/>
                        <a:pt x="606" y="112"/>
                        <a:pt x="607" y="117"/>
                      </a:cubicBezTo>
                      <a:cubicBezTo>
                        <a:pt x="607" y="117"/>
                        <a:pt x="607" y="117"/>
                        <a:pt x="607" y="117"/>
                      </a:cubicBezTo>
                      <a:cubicBezTo>
                        <a:pt x="608" y="121"/>
                        <a:pt x="604" y="125"/>
                        <a:pt x="600" y="126"/>
                      </a:cubicBezTo>
                      <a:cubicBezTo>
                        <a:pt x="600" y="126"/>
                        <a:pt x="600" y="126"/>
                        <a:pt x="600" y="126"/>
                      </a:cubicBezTo>
                      <a:cubicBezTo>
                        <a:pt x="600" y="126"/>
                        <a:pt x="599" y="126"/>
                        <a:pt x="599" y="126"/>
                      </a:cubicBezTo>
                      <a:cubicBezTo>
                        <a:pt x="599" y="126"/>
                        <a:pt x="599" y="126"/>
                        <a:pt x="599" y="126"/>
                      </a:cubicBezTo>
                      <a:cubicBezTo>
                        <a:pt x="595" y="126"/>
                        <a:pt x="592" y="123"/>
                        <a:pt x="591" y="119"/>
                      </a:cubicBezTo>
                      <a:close/>
                      <a:moveTo>
                        <a:pt x="631" y="114"/>
                      </a:moveTo>
                      <a:cubicBezTo>
                        <a:pt x="630" y="109"/>
                        <a:pt x="633" y="105"/>
                        <a:pt x="637" y="105"/>
                      </a:cubicBezTo>
                      <a:cubicBezTo>
                        <a:pt x="637" y="105"/>
                        <a:pt x="637" y="105"/>
                        <a:pt x="637" y="105"/>
                      </a:cubicBezTo>
                      <a:cubicBezTo>
                        <a:pt x="642" y="104"/>
                        <a:pt x="646" y="107"/>
                        <a:pt x="646" y="112"/>
                      </a:cubicBezTo>
                      <a:cubicBezTo>
                        <a:pt x="646" y="112"/>
                        <a:pt x="646" y="112"/>
                        <a:pt x="646" y="112"/>
                      </a:cubicBezTo>
                      <a:cubicBezTo>
                        <a:pt x="647" y="116"/>
                        <a:pt x="644" y="120"/>
                        <a:pt x="640" y="121"/>
                      </a:cubicBezTo>
                      <a:cubicBezTo>
                        <a:pt x="640" y="121"/>
                        <a:pt x="640" y="121"/>
                        <a:pt x="640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5" y="121"/>
                        <a:pt x="631" y="118"/>
                        <a:pt x="631" y="114"/>
                      </a:cubicBezTo>
                      <a:close/>
                      <a:moveTo>
                        <a:pt x="670" y="108"/>
                      </a:moveTo>
                      <a:cubicBezTo>
                        <a:pt x="670" y="104"/>
                        <a:pt x="673" y="100"/>
                        <a:pt x="677" y="99"/>
                      </a:cubicBezTo>
                      <a:cubicBezTo>
                        <a:pt x="677" y="99"/>
                        <a:pt x="677" y="99"/>
                        <a:pt x="677" y="99"/>
                      </a:cubicBezTo>
                      <a:cubicBezTo>
                        <a:pt x="681" y="99"/>
                        <a:pt x="685" y="102"/>
                        <a:pt x="686" y="106"/>
                      </a:cubicBezTo>
                      <a:cubicBezTo>
                        <a:pt x="686" y="106"/>
                        <a:pt x="686" y="106"/>
                        <a:pt x="686" y="106"/>
                      </a:cubicBezTo>
                      <a:cubicBezTo>
                        <a:pt x="687" y="111"/>
                        <a:pt x="683" y="115"/>
                        <a:pt x="679" y="115"/>
                      </a:cubicBezTo>
                      <a:cubicBezTo>
                        <a:pt x="679" y="115"/>
                        <a:pt x="679" y="115"/>
                        <a:pt x="679" y="115"/>
                      </a:cubicBezTo>
                      <a:cubicBezTo>
                        <a:pt x="679" y="115"/>
                        <a:pt x="678" y="115"/>
                        <a:pt x="678" y="115"/>
                      </a:cubicBezTo>
                      <a:cubicBezTo>
                        <a:pt x="678" y="115"/>
                        <a:pt x="678" y="115"/>
                        <a:pt x="678" y="115"/>
                      </a:cubicBezTo>
                      <a:cubicBezTo>
                        <a:pt x="674" y="115"/>
                        <a:pt x="671" y="112"/>
                        <a:pt x="670" y="108"/>
                      </a:cubicBezTo>
                      <a:close/>
                      <a:moveTo>
                        <a:pt x="710" y="103"/>
                      </a:moveTo>
                      <a:cubicBezTo>
                        <a:pt x="709" y="99"/>
                        <a:pt x="712" y="95"/>
                        <a:pt x="717" y="94"/>
                      </a:cubicBezTo>
                      <a:cubicBezTo>
                        <a:pt x="717" y="94"/>
                        <a:pt x="717" y="94"/>
                        <a:pt x="717" y="94"/>
                      </a:cubicBezTo>
                      <a:cubicBezTo>
                        <a:pt x="721" y="94"/>
                        <a:pt x="725" y="97"/>
                        <a:pt x="726" y="101"/>
                      </a:cubicBezTo>
                      <a:cubicBezTo>
                        <a:pt x="726" y="101"/>
                        <a:pt x="726" y="101"/>
                        <a:pt x="726" y="101"/>
                      </a:cubicBezTo>
                      <a:cubicBezTo>
                        <a:pt x="726" y="105"/>
                        <a:pt x="723" y="110"/>
                        <a:pt x="719" y="110"/>
                      </a:cubicBezTo>
                      <a:cubicBezTo>
                        <a:pt x="719" y="110"/>
                        <a:pt x="719" y="110"/>
                        <a:pt x="719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4" y="110"/>
                        <a:pt x="710" y="107"/>
                        <a:pt x="710" y="103"/>
                      </a:cubicBezTo>
                      <a:close/>
                      <a:moveTo>
                        <a:pt x="749" y="98"/>
                      </a:moveTo>
                      <a:cubicBezTo>
                        <a:pt x="749" y="94"/>
                        <a:pt x="752" y="90"/>
                        <a:pt x="756" y="89"/>
                      </a:cubicBezTo>
                      <a:cubicBezTo>
                        <a:pt x="756" y="89"/>
                        <a:pt x="756" y="89"/>
                        <a:pt x="756" y="89"/>
                      </a:cubicBezTo>
                      <a:cubicBezTo>
                        <a:pt x="760" y="88"/>
                        <a:pt x="764" y="92"/>
                        <a:pt x="765" y="96"/>
                      </a:cubicBezTo>
                      <a:cubicBezTo>
                        <a:pt x="765" y="96"/>
                        <a:pt x="765" y="96"/>
                        <a:pt x="765" y="96"/>
                      </a:cubicBezTo>
                      <a:cubicBezTo>
                        <a:pt x="766" y="100"/>
                        <a:pt x="763" y="104"/>
                        <a:pt x="758" y="105"/>
                      </a:cubicBezTo>
                      <a:cubicBezTo>
                        <a:pt x="758" y="105"/>
                        <a:pt x="758" y="105"/>
                        <a:pt x="758" y="105"/>
                      </a:cubicBezTo>
                      <a:cubicBezTo>
                        <a:pt x="758" y="105"/>
                        <a:pt x="757" y="105"/>
                        <a:pt x="757" y="105"/>
                      </a:cubicBezTo>
                      <a:cubicBezTo>
                        <a:pt x="757" y="105"/>
                        <a:pt x="757" y="105"/>
                        <a:pt x="757" y="105"/>
                      </a:cubicBezTo>
                      <a:cubicBezTo>
                        <a:pt x="753" y="105"/>
                        <a:pt x="750" y="102"/>
                        <a:pt x="749" y="98"/>
                      </a:cubicBezTo>
                      <a:close/>
                      <a:moveTo>
                        <a:pt x="789" y="93"/>
                      </a:moveTo>
                      <a:cubicBezTo>
                        <a:pt x="788" y="88"/>
                        <a:pt x="791" y="84"/>
                        <a:pt x="796" y="84"/>
                      </a:cubicBezTo>
                      <a:cubicBezTo>
                        <a:pt x="796" y="84"/>
                        <a:pt x="796" y="84"/>
                        <a:pt x="796" y="84"/>
                      </a:cubicBezTo>
                      <a:cubicBezTo>
                        <a:pt x="800" y="83"/>
                        <a:pt x="804" y="86"/>
                        <a:pt x="805" y="91"/>
                      </a:cubicBezTo>
                      <a:cubicBezTo>
                        <a:pt x="805" y="91"/>
                        <a:pt x="805" y="91"/>
                        <a:pt x="805" y="91"/>
                      </a:cubicBezTo>
                      <a:cubicBezTo>
                        <a:pt x="805" y="95"/>
                        <a:pt x="802" y="99"/>
                        <a:pt x="798" y="100"/>
                      </a:cubicBezTo>
                      <a:cubicBezTo>
                        <a:pt x="798" y="100"/>
                        <a:pt x="798" y="100"/>
                        <a:pt x="798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3" y="100"/>
                        <a:pt x="789" y="97"/>
                        <a:pt x="789" y="93"/>
                      </a:cubicBezTo>
                      <a:close/>
                      <a:moveTo>
                        <a:pt x="1597" y="92"/>
                      </a:moveTo>
                      <a:cubicBezTo>
                        <a:pt x="1597" y="92"/>
                        <a:pt x="1597" y="92"/>
                        <a:pt x="1597" y="92"/>
                      </a:cubicBezTo>
                      <a:cubicBezTo>
                        <a:pt x="1594" y="89"/>
                        <a:pt x="1595" y="84"/>
                        <a:pt x="1598" y="81"/>
                      </a:cubicBezTo>
                      <a:cubicBezTo>
                        <a:pt x="1598" y="81"/>
                        <a:pt x="1598" y="81"/>
                        <a:pt x="1598" y="81"/>
                      </a:cubicBezTo>
                      <a:cubicBezTo>
                        <a:pt x="1602" y="78"/>
                        <a:pt x="1607" y="79"/>
                        <a:pt x="1609" y="83"/>
                      </a:cubicBezTo>
                      <a:cubicBezTo>
                        <a:pt x="1609" y="83"/>
                        <a:pt x="1609" y="83"/>
                        <a:pt x="1609" y="83"/>
                      </a:cubicBezTo>
                      <a:cubicBezTo>
                        <a:pt x="1612" y="86"/>
                        <a:pt x="1612" y="91"/>
                        <a:pt x="1608" y="94"/>
                      </a:cubicBezTo>
                      <a:cubicBezTo>
                        <a:pt x="1608" y="94"/>
                        <a:pt x="1608" y="94"/>
                        <a:pt x="1608" y="94"/>
                      </a:cubicBezTo>
                      <a:cubicBezTo>
                        <a:pt x="1607" y="95"/>
                        <a:pt x="1605" y="95"/>
                        <a:pt x="1603" y="95"/>
                      </a:cubicBezTo>
                      <a:cubicBezTo>
                        <a:pt x="1603" y="95"/>
                        <a:pt x="1603" y="95"/>
                        <a:pt x="1603" y="95"/>
                      </a:cubicBezTo>
                      <a:cubicBezTo>
                        <a:pt x="1601" y="95"/>
                        <a:pt x="1598" y="94"/>
                        <a:pt x="1597" y="92"/>
                      </a:cubicBezTo>
                      <a:close/>
                      <a:moveTo>
                        <a:pt x="828" y="88"/>
                      </a:moveTo>
                      <a:cubicBezTo>
                        <a:pt x="828" y="83"/>
                        <a:pt x="831" y="79"/>
                        <a:pt x="835" y="79"/>
                      </a:cubicBezTo>
                      <a:cubicBezTo>
                        <a:pt x="835" y="79"/>
                        <a:pt x="835" y="79"/>
                        <a:pt x="835" y="79"/>
                      </a:cubicBezTo>
                      <a:cubicBezTo>
                        <a:pt x="839" y="78"/>
                        <a:pt x="843" y="81"/>
                        <a:pt x="844" y="85"/>
                      </a:cubicBezTo>
                      <a:cubicBezTo>
                        <a:pt x="844" y="85"/>
                        <a:pt x="844" y="85"/>
                        <a:pt x="844" y="85"/>
                      </a:cubicBezTo>
                      <a:cubicBezTo>
                        <a:pt x="845" y="90"/>
                        <a:pt x="842" y="94"/>
                        <a:pt x="837" y="94"/>
                      </a:cubicBezTo>
                      <a:cubicBezTo>
                        <a:pt x="837" y="94"/>
                        <a:pt x="837" y="94"/>
                        <a:pt x="837" y="94"/>
                      </a:cubicBezTo>
                      <a:cubicBezTo>
                        <a:pt x="837" y="94"/>
                        <a:pt x="836" y="94"/>
                        <a:pt x="836" y="94"/>
                      </a:cubicBezTo>
                      <a:cubicBezTo>
                        <a:pt x="836" y="94"/>
                        <a:pt x="836" y="94"/>
                        <a:pt x="836" y="94"/>
                      </a:cubicBezTo>
                      <a:cubicBezTo>
                        <a:pt x="832" y="94"/>
                        <a:pt x="829" y="92"/>
                        <a:pt x="828" y="88"/>
                      </a:cubicBezTo>
                      <a:close/>
                      <a:moveTo>
                        <a:pt x="868" y="82"/>
                      </a:moveTo>
                      <a:cubicBezTo>
                        <a:pt x="867" y="78"/>
                        <a:pt x="870" y="74"/>
                        <a:pt x="875" y="73"/>
                      </a:cubicBezTo>
                      <a:cubicBezTo>
                        <a:pt x="875" y="73"/>
                        <a:pt x="875" y="73"/>
                        <a:pt x="875" y="73"/>
                      </a:cubicBezTo>
                      <a:cubicBezTo>
                        <a:pt x="879" y="73"/>
                        <a:pt x="883" y="76"/>
                        <a:pt x="884" y="80"/>
                      </a:cubicBezTo>
                      <a:cubicBezTo>
                        <a:pt x="884" y="80"/>
                        <a:pt x="884" y="80"/>
                        <a:pt x="884" y="80"/>
                      </a:cubicBezTo>
                      <a:cubicBezTo>
                        <a:pt x="884" y="85"/>
                        <a:pt x="881" y="89"/>
                        <a:pt x="877" y="89"/>
                      </a:cubicBezTo>
                      <a:cubicBezTo>
                        <a:pt x="877" y="89"/>
                        <a:pt x="877" y="89"/>
                        <a:pt x="877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2" y="89"/>
                        <a:pt x="868" y="86"/>
                        <a:pt x="868" y="82"/>
                      </a:cubicBezTo>
                      <a:close/>
                      <a:moveTo>
                        <a:pt x="907" y="77"/>
                      </a:moveTo>
                      <a:cubicBezTo>
                        <a:pt x="907" y="73"/>
                        <a:pt x="910" y="69"/>
                        <a:pt x="914" y="68"/>
                      </a:cubicBezTo>
                      <a:cubicBezTo>
                        <a:pt x="914" y="68"/>
                        <a:pt x="914" y="68"/>
                        <a:pt x="914" y="68"/>
                      </a:cubicBezTo>
                      <a:cubicBezTo>
                        <a:pt x="918" y="68"/>
                        <a:pt x="923" y="71"/>
                        <a:pt x="923" y="75"/>
                      </a:cubicBezTo>
                      <a:cubicBezTo>
                        <a:pt x="923" y="75"/>
                        <a:pt x="923" y="75"/>
                        <a:pt x="923" y="75"/>
                      </a:cubicBezTo>
                      <a:cubicBezTo>
                        <a:pt x="924" y="79"/>
                        <a:pt x="921" y="83"/>
                        <a:pt x="916" y="84"/>
                      </a:cubicBezTo>
                      <a:cubicBezTo>
                        <a:pt x="916" y="84"/>
                        <a:pt x="916" y="84"/>
                        <a:pt x="916" y="84"/>
                      </a:cubicBezTo>
                      <a:cubicBezTo>
                        <a:pt x="916" y="84"/>
                        <a:pt x="916" y="84"/>
                        <a:pt x="915" y="84"/>
                      </a:cubicBezTo>
                      <a:cubicBezTo>
                        <a:pt x="915" y="84"/>
                        <a:pt x="915" y="84"/>
                        <a:pt x="915" y="84"/>
                      </a:cubicBezTo>
                      <a:cubicBezTo>
                        <a:pt x="911" y="84"/>
                        <a:pt x="908" y="81"/>
                        <a:pt x="907" y="77"/>
                      </a:cubicBezTo>
                      <a:close/>
                      <a:moveTo>
                        <a:pt x="947" y="72"/>
                      </a:moveTo>
                      <a:cubicBezTo>
                        <a:pt x="946" y="67"/>
                        <a:pt x="949" y="63"/>
                        <a:pt x="954" y="63"/>
                      </a:cubicBezTo>
                      <a:cubicBezTo>
                        <a:pt x="954" y="63"/>
                        <a:pt x="954" y="63"/>
                        <a:pt x="954" y="63"/>
                      </a:cubicBezTo>
                      <a:cubicBezTo>
                        <a:pt x="958" y="62"/>
                        <a:pt x="962" y="65"/>
                        <a:pt x="963" y="70"/>
                      </a:cubicBezTo>
                      <a:cubicBezTo>
                        <a:pt x="963" y="70"/>
                        <a:pt x="963" y="70"/>
                        <a:pt x="963" y="70"/>
                      </a:cubicBezTo>
                      <a:cubicBezTo>
                        <a:pt x="963" y="74"/>
                        <a:pt x="960" y="78"/>
                        <a:pt x="956" y="79"/>
                      </a:cubicBezTo>
                      <a:cubicBezTo>
                        <a:pt x="956" y="79"/>
                        <a:pt x="956" y="79"/>
                        <a:pt x="956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1" y="79"/>
                        <a:pt x="947" y="76"/>
                        <a:pt x="947" y="72"/>
                      </a:cubicBezTo>
                      <a:close/>
                      <a:moveTo>
                        <a:pt x="986" y="67"/>
                      </a:moveTo>
                      <a:cubicBezTo>
                        <a:pt x="986" y="62"/>
                        <a:pt x="989" y="58"/>
                        <a:pt x="993" y="58"/>
                      </a:cubicBezTo>
                      <a:cubicBezTo>
                        <a:pt x="993" y="58"/>
                        <a:pt x="993" y="58"/>
                        <a:pt x="993" y="58"/>
                      </a:cubicBezTo>
                      <a:cubicBezTo>
                        <a:pt x="998" y="57"/>
                        <a:pt x="1002" y="60"/>
                        <a:pt x="1002" y="65"/>
                      </a:cubicBezTo>
                      <a:cubicBezTo>
                        <a:pt x="1002" y="65"/>
                        <a:pt x="1002" y="65"/>
                        <a:pt x="1002" y="65"/>
                      </a:cubicBezTo>
                      <a:cubicBezTo>
                        <a:pt x="1003" y="69"/>
                        <a:pt x="1000" y="73"/>
                        <a:pt x="995" y="73"/>
                      </a:cubicBezTo>
                      <a:cubicBezTo>
                        <a:pt x="995" y="73"/>
                        <a:pt x="995" y="73"/>
                        <a:pt x="995" y="73"/>
                      </a:cubicBezTo>
                      <a:cubicBezTo>
                        <a:pt x="995" y="74"/>
                        <a:pt x="995" y="74"/>
                        <a:pt x="994" y="74"/>
                      </a:cubicBezTo>
                      <a:cubicBezTo>
                        <a:pt x="994" y="74"/>
                        <a:pt x="994" y="74"/>
                        <a:pt x="994" y="74"/>
                      </a:cubicBezTo>
                      <a:cubicBezTo>
                        <a:pt x="990" y="74"/>
                        <a:pt x="987" y="71"/>
                        <a:pt x="986" y="67"/>
                      </a:cubicBezTo>
                      <a:close/>
                      <a:moveTo>
                        <a:pt x="1026" y="61"/>
                      </a:moveTo>
                      <a:cubicBezTo>
                        <a:pt x="1025" y="57"/>
                        <a:pt x="1028" y="53"/>
                        <a:pt x="1033" y="52"/>
                      </a:cubicBezTo>
                      <a:cubicBezTo>
                        <a:pt x="1033" y="52"/>
                        <a:pt x="1033" y="52"/>
                        <a:pt x="1033" y="52"/>
                      </a:cubicBezTo>
                      <a:cubicBezTo>
                        <a:pt x="1037" y="52"/>
                        <a:pt x="1041" y="55"/>
                        <a:pt x="1042" y="59"/>
                      </a:cubicBezTo>
                      <a:cubicBezTo>
                        <a:pt x="1042" y="59"/>
                        <a:pt x="1042" y="59"/>
                        <a:pt x="1042" y="59"/>
                      </a:cubicBezTo>
                      <a:cubicBezTo>
                        <a:pt x="1042" y="64"/>
                        <a:pt x="1039" y="68"/>
                        <a:pt x="1035" y="68"/>
                      </a:cubicBezTo>
                      <a:cubicBezTo>
                        <a:pt x="1035" y="68"/>
                        <a:pt x="1035" y="68"/>
                        <a:pt x="1035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0" y="68"/>
                        <a:pt x="1026" y="65"/>
                        <a:pt x="1026" y="61"/>
                      </a:cubicBezTo>
                      <a:close/>
                      <a:moveTo>
                        <a:pt x="1571" y="64"/>
                      </a:moveTo>
                      <a:cubicBezTo>
                        <a:pt x="1571" y="64"/>
                        <a:pt x="1571" y="64"/>
                        <a:pt x="1571" y="64"/>
                      </a:cubicBezTo>
                      <a:cubicBezTo>
                        <a:pt x="1567" y="61"/>
                        <a:pt x="1567" y="56"/>
                        <a:pt x="1570" y="53"/>
                      </a:cubicBezTo>
                      <a:cubicBezTo>
                        <a:pt x="1570" y="53"/>
                        <a:pt x="1570" y="53"/>
                        <a:pt x="1570" y="53"/>
                      </a:cubicBezTo>
                      <a:cubicBezTo>
                        <a:pt x="1573" y="50"/>
                        <a:pt x="1578" y="49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5" y="55"/>
                        <a:pt x="1585" y="60"/>
                        <a:pt x="1582" y="64"/>
                      </a:cubicBezTo>
                      <a:cubicBezTo>
                        <a:pt x="1582" y="64"/>
                        <a:pt x="1582" y="64"/>
                        <a:pt x="1582" y="64"/>
                      </a:cubicBezTo>
                      <a:cubicBezTo>
                        <a:pt x="1580" y="65"/>
                        <a:pt x="1578" y="66"/>
                        <a:pt x="1576" y="66"/>
                      </a:cubicBezTo>
                      <a:cubicBezTo>
                        <a:pt x="1576" y="66"/>
                        <a:pt x="1576" y="66"/>
                        <a:pt x="1576" y="66"/>
                      </a:cubicBezTo>
                      <a:cubicBezTo>
                        <a:pt x="1574" y="66"/>
                        <a:pt x="1572" y="66"/>
                        <a:pt x="1571" y="64"/>
                      </a:cubicBezTo>
                      <a:close/>
                      <a:moveTo>
                        <a:pt x="1065" y="56"/>
                      </a:moveTo>
                      <a:cubicBezTo>
                        <a:pt x="1065" y="52"/>
                        <a:pt x="1068" y="48"/>
                        <a:pt x="1072" y="47"/>
                      </a:cubicBezTo>
                      <a:cubicBezTo>
                        <a:pt x="1072" y="47"/>
                        <a:pt x="1072" y="47"/>
                        <a:pt x="1072" y="47"/>
                      </a:cubicBezTo>
                      <a:cubicBezTo>
                        <a:pt x="1077" y="47"/>
                        <a:pt x="1081" y="50"/>
                        <a:pt x="1081" y="54"/>
                      </a:cubicBezTo>
                      <a:cubicBezTo>
                        <a:pt x="1081" y="54"/>
                        <a:pt x="1081" y="54"/>
                        <a:pt x="1081" y="54"/>
                      </a:cubicBezTo>
                      <a:cubicBezTo>
                        <a:pt x="1082" y="58"/>
                        <a:pt x="1079" y="62"/>
                        <a:pt x="1074" y="63"/>
                      </a:cubicBezTo>
                      <a:cubicBezTo>
                        <a:pt x="1074" y="63"/>
                        <a:pt x="1074" y="63"/>
                        <a:pt x="1074" y="63"/>
                      </a:cubicBezTo>
                      <a:cubicBezTo>
                        <a:pt x="1074" y="63"/>
                        <a:pt x="1074" y="63"/>
                        <a:pt x="1073" y="63"/>
                      </a:cubicBezTo>
                      <a:cubicBezTo>
                        <a:pt x="1073" y="63"/>
                        <a:pt x="1073" y="63"/>
                        <a:pt x="1073" y="63"/>
                      </a:cubicBezTo>
                      <a:cubicBezTo>
                        <a:pt x="1069" y="63"/>
                        <a:pt x="1066" y="60"/>
                        <a:pt x="1065" y="56"/>
                      </a:cubicBezTo>
                      <a:close/>
                      <a:moveTo>
                        <a:pt x="1105" y="51"/>
                      </a:moveTo>
                      <a:cubicBezTo>
                        <a:pt x="1104" y="47"/>
                        <a:pt x="1107" y="43"/>
                        <a:pt x="1112" y="42"/>
                      </a:cubicBezTo>
                      <a:cubicBezTo>
                        <a:pt x="1112" y="42"/>
                        <a:pt x="1112" y="42"/>
                        <a:pt x="1112" y="42"/>
                      </a:cubicBezTo>
                      <a:cubicBezTo>
                        <a:pt x="1116" y="41"/>
                        <a:pt x="1120" y="44"/>
                        <a:pt x="1121" y="49"/>
                      </a:cubicBezTo>
                      <a:cubicBezTo>
                        <a:pt x="1121" y="49"/>
                        <a:pt x="1121" y="49"/>
                        <a:pt x="1121" y="49"/>
                      </a:cubicBezTo>
                      <a:cubicBezTo>
                        <a:pt x="1121" y="53"/>
                        <a:pt x="1118" y="57"/>
                        <a:pt x="1114" y="58"/>
                      </a:cubicBezTo>
                      <a:cubicBezTo>
                        <a:pt x="1114" y="58"/>
                        <a:pt x="1114" y="58"/>
                        <a:pt x="1114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09" y="58"/>
                        <a:pt x="1105" y="55"/>
                        <a:pt x="1105" y="51"/>
                      </a:cubicBezTo>
                      <a:close/>
                      <a:moveTo>
                        <a:pt x="1144" y="46"/>
                      </a:moveTo>
                      <a:cubicBezTo>
                        <a:pt x="1144" y="41"/>
                        <a:pt x="1147" y="37"/>
                        <a:pt x="1151" y="37"/>
                      </a:cubicBezTo>
                      <a:cubicBezTo>
                        <a:pt x="1151" y="37"/>
                        <a:pt x="1151" y="37"/>
                        <a:pt x="1151" y="37"/>
                      </a:cubicBezTo>
                      <a:cubicBezTo>
                        <a:pt x="1156" y="36"/>
                        <a:pt x="1160" y="39"/>
                        <a:pt x="1160" y="44"/>
                      </a:cubicBezTo>
                      <a:cubicBezTo>
                        <a:pt x="1160" y="44"/>
                        <a:pt x="1160" y="44"/>
                        <a:pt x="1160" y="44"/>
                      </a:cubicBezTo>
                      <a:cubicBezTo>
                        <a:pt x="1161" y="48"/>
                        <a:pt x="1158" y="52"/>
                        <a:pt x="1153" y="53"/>
                      </a:cubicBezTo>
                      <a:cubicBezTo>
                        <a:pt x="1153" y="53"/>
                        <a:pt x="1153" y="53"/>
                        <a:pt x="1153" y="53"/>
                      </a:cubicBezTo>
                      <a:cubicBezTo>
                        <a:pt x="1153" y="53"/>
                        <a:pt x="1153" y="53"/>
                        <a:pt x="1152" y="53"/>
                      </a:cubicBezTo>
                      <a:cubicBezTo>
                        <a:pt x="1152" y="53"/>
                        <a:pt x="1152" y="53"/>
                        <a:pt x="1152" y="53"/>
                      </a:cubicBezTo>
                      <a:cubicBezTo>
                        <a:pt x="1148" y="53"/>
                        <a:pt x="1145" y="50"/>
                        <a:pt x="1144" y="46"/>
                      </a:cubicBezTo>
                      <a:close/>
                      <a:moveTo>
                        <a:pt x="1184" y="40"/>
                      </a:moveTo>
                      <a:cubicBezTo>
                        <a:pt x="1183" y="36"/>
                        <a:pt x="1186" y="32"/>
                        <a:pt x="1191" y="32"/>
                      </a:cubicBezTo>
                      <a:cubicBezTo>
                        <a:pt x="1191" y="32"/>
                        <a:pt x="1191" y="32"/>
                        <a:pt x="1191" y="32"/>
                      </a:cubicBezTo>
                      <a:cubicBezTo>
                        <a:pt x="1195" y="31"/>
                        <a:pt x="1199" y="34"/>
                        <a:pt x="1200" y="38"/>
                      </a:cubicBezTo>
                      <a:cubicBezTo>
                        <a:pt x="1200" y="38"/>
                        <a:pt x="1200" y="38"/>
                        <a:pt x="1200" y="38"/>
                      </a:cubicBezTo>
                      <a:cubicBezTo>
                        <a:pt x="1200" y="43"/>
                        <a:pt x="1197" y="47"/>
                        <a:pt x="1193" y="47"/>
                      </a:cubicBezTo>
                      <a:cubicBezTo>
                        <a:pt x="1193" y="47"/>
                        <a:pt x="1193" y="47"/>
                        <a:pt x="1193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88" y="47"/>
                        <a:pt x="1184" y="45"/>
                        <a:pt x="1184" y="40"/>
                      </a:cubicBezTo>
                      <a:close/>
                      <a:moveTo>
                        <a:pt x="1540" y="42"/>
                      </a:moveTo>
                      <a:cubicBezTo>
                        <a:pt x="1536" y="40"/>
                        <a:pt x="1535" y="35"/>
                        <a:pt x="1537" y="31"/>
                      </a:cubicBezTo>
                      <a:cubicBezTo>
                        <a:pt x="1537" y="31"/>
                        <a:pt x="1537" y="31"/>
                        <a:pt x="1537" y="31"/>
                      </a:cubicBezTo>
                      <a:cubicBezTo>
                        <a:pt x="1539" y="27"/>
                        <a:pt x="1544" y="26"/>
                        <a:pt x="1548" y="28"/>
                      </a:cubicBezTo>
                      <a:cubicBezTo>
                        <a:pt x="1548" y="28"/>
                        <a:pt x="1548" y="28"/>
                        <a:pt x="1548" y="28"/>
                      </a:cubicBezTo>
                      <a:cubicBezTo>
                        <a:pt x="1551" y="30"/>
                        <a:pt x="1553" y="35"/>
                        <a:pt x="1551" y="39"/>
                      </a:cubicBezTo>
                      <a:cubicBezTo>
                        <a:pt x="1551" y="39"/>
                        <a:pt x="1551" y="39"/>
                        <a:pt x="1551" y="39"/>
                      </a:cubicBezTo>
                      <a:cubicBezTo>
                        <a:pt x="1549" y="42"/>
                        <a:pt x="1546" y="43"/>
                        <a:pt x="1544" y="43"/>
                      </a:cubicBezTo>
                      <a:cubicBezTo>
                        <a:pt x="1544" y="43"/>
                        <a:pt x="1544" y="43"/>
                        <a:pt x="1544" y="43"/>
                      </a:cubicBezTo>
                      <a:cubicBezTo>
                        <a:pt x="1542" y="43"/>
                        <a:pt x="1541" y="43"/>
                        <a:pt x="1540" y="42"/>
                      </a:cubicBezTo>
                      <a:close/>
                      <a:moveTo>
                        <a:pt x="1223" y="35"/>
                      </a:moveTo>
                      <a:cubicBezTo>
                        <a:pt x="1223" y="31"/>
                        <a:pt x="1226" y="27"/>
                        <a:pt x="1230" y="26"/>
                      </a:cubicBezTo>
                      <a:cubicBezTo>
                        <a:pt x="1230" y="26"/>
                        <a:pt x="1230" y="26"/>
                        <a:pt x="1230" y="26"/>
                      </a:cubicBezTo>
                      <a:cubicBezTo>
                        <a:pt x="1235" y="26"/>
                        <a:pt x="1239" y="29"/>
                        <a:pt x="1239" y="33"/>
                      </a:cubicBezTo>
                      <a:cubicBezTo>
                        <a:pt x="1239" y="33"/>
                        <a:pt x="1239" y="33"/>
                        <a:pt x="1239" y="33"/>
                      </a:cubicBezTo>
                      <a:cubicBezTo>
                        <a:pt x="1240" y="38"/>
                        <a:pt x="1237" y="42"/>
                        <a:pt x="1232" y="42"/>
                      </a:cubicBezTo>
                      <a:cubicBezTo>
                        <a:pt x="1232" y="42"/>
                        <a:pt x="1232" y="42"/>
                        <a:pt x="1232" y="42"/>
                      </a:cubicBezTo>
                      <a:cubicBezTo>
                        <a:pt x="1232" y="42"/>
                        <a:pt x="1232" y="42"/>
                        <a:pt x="1231" y="42"/>
                      </a:cubicBezTo>
                      <a:cubicBezTo>
                        <a:pt x="1231" y="42"/>
                        <a:pt x="1231" y="42"/>
                        <a:pt x="1231" y="42"/>
                      </a:cubicBezTo>
                      <a:cubicBezTo>
                        <a:pt x="1227" y="42"/>
                        <a:pt x="1224" y="39"/>
                        <a:pt x="1223" y="35"/>
                      </a:cubicBezTo>
                      <a:close/>
                      <a:moveTo>
                        <a:pt x="1263" y="30"/>
                      </a:moveTo>
                      <a:cubicBezTo>
                        <a:pt x="1262" y="26"/>
                        <a:pt x="1265" y="22"/>
                        <a:pt x="1270" y="21"/>
                      </a:cubicBezTo>
                      <a:cubicBezTo>
                        <a:pt x="1270" y="21"/>
                        <a:pt x="1270" y="21"/>
                        <a:pt x="1270" y="21"/>
                      </a:cubicBezTo>
                      <a:cubicBezTo>
                        <a:pt x="1274" y="20"/>
                        <a:pt x="1278" y="24"/>
                        <a:pt x="1279" y="28"/>
                      </a:cubicBezTo>
                      <a:cubicBezTo>
                        <a:pt x="1279" y="28"/>
                        <a:pt x="1279" y="28"/>
                        <a:pt x="1279" y="28"/>
                      </a:cubicBezTo>
                      <a:cubicBezTo>
                        <a:pt x="1279" y="32"/>
                        <a:pt x="1276" y="36"/>
                        <a:pt x="1272" y="37"/>
                      </a:cubicBezTo>
                      <a:cubicBezTo>
                        <a:pt x="1272" y="37"/>
                        <a:pt x="1272" y="37"/>
                        <a:pt x="1272" y="37"/>
                      </a:cubicBezTo>
                      <a:cubicBezTo>
                        <a:pt x="1272" y="37"/>
                        <a:pt x="1271" y="37"/>
                        <a:pt x="1271" y="37"/>
                      </a:cubicBezTo>
                      <a:cubicBezTo>
                        <a:pt x="1271" y="37"/>
                        <a:pt x="1271" y="37"/>
                        <a:pt x="1271" y="37"/>
                      </a:cubicBezTo>
                      <a:cubicBezTo>
                        <a:pt x="1267" y="37"/>
                        <a:pt x="1263" y="34"/>
                        <a:pt x="1263" y="30"/>
                      </a:cubicBezTo>
                      <a:close/>
                      <a:moveTo>
                        <a:pt x="1302" y="25"/>
                      </a:moveTo>
                      <a:cubicBezTo>
                        <a:pt x="1302" y="20"/>
                        <a:pt x="1305" y="16"/>
                        <a:pt x="1309" y="16"/>
                      </a:cubicBezTo>
                      <a:cubicBezTo>
                        <a:pt x="1309" y="16"/>
                        <a:pt x="1309" y="16"/>
                        <a:pt x="1309" y="16"/>
                      </a:cubicBezTo>
                      <a:cubicBezTo>
                        <a:pt x="1314" y="15"/>
                        <a:pt x="1318" y="18"/>
                        <a:pt x="1318" y="23"/>
                      </a:cubicBezTo>
                      <a:cubicBezTo>
                        <a:pt x="1318" y="23"/>
                        <a:pt x="1318" y="23"/>
                        <a:pt x="1318" y="23"/>
                      </a:cubicBezTo>
                      <a:cubicBezTo>
                        <a:pt x="1319" y="27"/>
                        <a:pt x="1316" y="31"/>
                        <a:pt x="1311" y="32"/>
                      </a:cubicBezTo>
                      <a:cubicBezTo>
                        <a:pt x="1311" y="32"/>
                        <a:pt x="1311" y="32"/>
                        <a:pt x="1311" y="32"/>
                      </a:cubicBezTo>
                      <a:cubicBezTo>
                        <a:pt x="1311" y="32"/>
                        <a:pt x="1311" y="32"/>
                        <a:pt x="1310" y="32"/>
                      </a:cubicBezTo>
                      <a:cubicBezTo>
                        <a:pt x="1310" y="32"/>
                        <a:pt x="1310" y="32"/>
                        <a:pt x="1310" y="32"/>
                      </a:cubicBezTo>
                      <a:cubicBezTo>
                        <a:pt x="1306" y="32"/>
                        <a:pt x="1303" y="29"/>
                        <a:pt x="1302" y="25"/>
                      </a:cubicBezTo>
                      <a:close/>
                      <a:moveTo>
                        <a:pt x="1505" y="26"/>
                      </a:moveTo>
                      <a:cubicBezTo>
                        <a:pt x="1505" y="26"/>
                        <a:pt x="1505" y="26"/>
                        <a:pt x="1505" y="26"/>
                      </a:cubicBezTo>
                      <a:cubicBezTo>
                        <a:pt x="1501" y="25"/>
                        <a:pt x="1498" y="20"/>
                        <a:pt x="1500" y="16"/>
                      </a:cubicBezTo>
                      <a:cubicBezTo>
                        <a:pt x="1500" y="16"/>
                        <a:pt x="1500" y="16"/>
                        <a:pt x="1500" y="16"/>
                      </a:cubicBezTo>
                      <a:cubicBezTo>
                        <a:pt x="1501" y="12"/>
                        <a:pt x="1506" y="10"/>
                        <a:pt x="1510" y="11"/>
                      </a:cubicBezTo>
                      <a:cubicBezTo>
                        <a:pt x="1510" y="11"/>
                        <a:pt x="1510" y="11"/>
                        <a:pt x="1510" y="11"/>
                      </a:cubicBezTo>
                      <a:cubicBezTo>
                        <a:pt x="1514" y="13"/>
                        <a:pt x="1516" y="17"/>
                        <a:pt x="1515" y="21"/>
                      </a:cubicBezTo>
                      <a:cubicBezTo>
                        <a:pt x="1515" y="21"/>
                        <a:pt x="1515" y="21"/>
                        <a:pt x="1515" y="21"/>
                      </a:cubicBezTo>
                      <a:cubicBezTo>
                        <a:pt x="1514" y="25"/>
                        <a:pt x="1511" y="27"/>
                        <a:pt x="1507" y="27"/>
                      </a:cubicBezTo>
                      <a:cubicBezTo>
                        <a:pt x="1507" y="27"/>
                        <a:pt x="1507" y="27"/>
                        <a:pt x="1507" y="27"/>
                      </a:cubicBezTo>
                      <a:cubicBezTo>
                        <a:pt x="1507" y="27"/>
                        <a:pt x="1506" y="27"/>
                        <a:pt x="1505" y="26"/>
                      </a:cubicBezTo>
                      <a:close/>
                      <a:moveTo>
                        <a:pt x="1342" y="20"/>
                      </a:moveTo>
                      <a:cubicBezTo>
                        <a:pt x="1341" y="15"/>
                        <a:pt x="1344" y="11"/>
                        <a:pt x="1349" y="11"/>
                      </a:cubicBezTo>
                      <a:cubicBezTo>
                        <a:pt x="1349" y="11"/>
                        <a:pt x="1349" y="11"/>
                        <a:pt x="1349" y="11"/>
                      </a:cubicBezTo>
                      <a:cubicBezTo>
                        <a:pt x="1353" y="10"/>
                        <a:pt x="1357" y="13"/>
                        <a:pt x="1358" y="17"/>
                      </a:cubicBezTo>
                      <a:cubicBezTo>
                        <a:pt x="1358" y="17"/>
                        <a:pt x="1358" y="17"/>
                        <a:pt x="1358" y="17"/>
                      </a:cubicBezTo>
                      <a:cubicBezTo>
                        <a:pt x="1358" y="22"/>
                        <a:pt x="1355" y="26"/>
                        <a:pt x="1351" y="26"/>
                      </a:cubicBezTo>
                      <a:cubicBezTo>
                        <a:pt x="1351" y="26"/>
                        <a:pt x="1351" y="26"/>
                        <a:pt x="1351" y="26"/>
                      </a:cubicBezTo>
                      <a:cubicBezTo>
                        <a:pt x="1351" y="27"/>
                        <a:pt x="1350" y="27"/>
                        <a:pt x="1350" y="27"/>
                      </a:cubicBezTo>
                      <a:cubicBezTo>
                        <a:pt x="1350" y="27"/>
                        <a:pt x="1350" y="27"/>
                        <a:pt x="1350" y="27"/>
                      </a:cubicBezTo>
                      <a:cubicBezTo>
                        <a:pt x="1346" y="27"/>
                        <a:pt x="1342" y="24"/>
                        <a:pt x="1342" y="20"/>
                      </a:cubicBezTo>
                      <a:close/>
                      <a:moveTo>
                        <a:pt x="1381" y="14"/>
                      </a:moveTo>
                      <a:cubicBezTo>
                        <a:pt x="1381" y="10"/>
                        <a:pt x="1384" y="6"/>
                        <a:pt x="1388" y="5"/>
                      </a:cubicBezTo>
                      <a:cubicBezTo>
                        <a:pt x="1388" y="5"/>
                        <a:pt x="1388" y="5"/>
                        <a:pt x="1388" y="5"/>
                      </a:cubicBezTo>
                      <a:cubicBezTo>
                        <a:pt x="1393" y="5"/>
                        <a:pt x="1397" y="8"/>
                        <a:pt x="1397" y="12"/>
                      </a:cubicBezTo>
                      <a:cubicBezTo>
                        <a:pt x="1397" y="12"/>
                        <a:pt x="1397" y="12"/>
                        <a:pt x="1397" y="12"/>
                      </a:cubicBezTo>
                      <a:cubicBezTo>
                        <a:pt x="1398" y="17"/>
                        <a:pt x="1395" y="21"/>
                        <a:pt x="1390" y="21"/>
                      </a:cubicBezTo>
                      <a:cubicBezTo>
                        <a:pt x="1390" y="21"/>
                        <a:pt x="1390" y="21"/>
                        <a:pt x="1390" y="21"/>
                      </a:cubicBezTo>
                      <a:cubicBezTo>
                        <a:pt x="1390" y="21"/>
                        <a:pt x="1390" y="21"/>
                        <a:pt x="1389" y="21"/>
                      </a:cubicBezTo>
                      <a:cubicBezTo>
                        <a:pt x="1389" y="21"/>
                        <a:pt x="1389" y="21"/>
                        <a:pt x="1389" y="21"/>
                      </a:cubicBezTo>
                      <a:cubicBezTo>
                        <a:pt x="1385" y="21"/>
                        <a:pt x="1382" y="18"/>
                        <a:pt x="1381" y="14"/>
                      </a:cubicBezTo>
                      <a:close/>
                      <a:moveTo>
                        <a:pt x="1468" y="18"/>
                      </a:moveTo>
                      <a:cubicBezTo>
                        <a:pt x="1463" y="17"/>
                        <a:pt x="1460" y="13"/>
                        <a:pt x="1461" y="9"/>
                      </a:cubicBezTo>
                      <a:cubicBezTo>
                        <a:pt x="1461" y="9"/>
                        <a:pt x="1461" y="9"/>
                        <a:pt x="1461" y="9"/>
                      </a:cubicBezTo>
                      <a:cubicBezTo>
                        <a:pt x="1461" y="4"/>
                        <a:pt x="1465" y="1"/>
                        <a:pt x="1470" y="2"/>
                      </a:cubicBezTo>
                      <a:cubicBezTo>
                        <a:pt x="1470" y="2"/>
                        <a:pt x="1470" y="2"/>
                        <a:pt x="1470" y="2"/>
                      </a:cubicBezTo>
                      <a:cubicBezTo>
                        <a:pt x="1474" y="2"/>
                        <a:pt x="1477" y="6"/>
                        <a:pt x="1477" y="11"/>
                      </a:cubicBezTo>
                      <a:cubicBezTo>
                        <a:pt x="1477" y="11"/>
                        <a:pt x="1477" y="11"/>
                        <a:pt x="1477" y="11"/>
                      </a:cubicBezTo>
                      <a:cubicBezTo>
                        <a:pt x="1476" y="15"/>
                        <a:pt x="1473" y="18"/>
                        <a:pt x="1469" y="18"/>
                      </a:cubicBezTo>
                      <a:cubicBezTo>
                        <a:pt x="1469" y="18"/>
                        <a:pt x="1469" y="18"/>
                        <a:pt x="1469" y="18"/>
                      </a:cubicBezTo>
                      <a:cubicBezTo>
                        <a:pt x="1468" y="18"/>
                        <a:pt x="1468" y="18"/>
                        <a:pt x="1468" y="18"/>
                      </a:cubicBezTo>
                      <a:close/>
                      <a:moveTo>
                        <a:pt x="1421" y="9"/>
                      </a:moveTo>
                      <a:cubicBezTo>
                        <a:pt x="1421" y="5"/>
                        <a:pt x="1424" y="1"/>
                        <a:pt x="1428" y="1"/>
                      </a:cubicBezTo>
                      <a:cubicBezTo>
                        <a:pt x="1428" y="1"/>
                        <a:pt x="1428" y="1"/>
                        <a:pt x="1428" y="1"/>
                      </a:cubicBezTo>
                      <a:cubicBezTo>
                        <a:pt x="1433" y="0"/>
                        <a:pt x="1437" y="4"/>
                        <a:pt x="1437" y="8"/>
                      </a:cubicBezTo>
                      <a:cubicBezTo>
                        <a:pt x="1437" y="8"/>
                        <a:pt x="1437" y="8"/>
                        <a:pt x="1437" y="8"/>
                      </a:cubicBezTo>
                      <a:cubicBezTo>
                        <a:pt x="1437" y="12"/>
                        <a:pt x="1434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5" y="16"/>
                        <a:pt x="1421" y="13"/>
                        <a:pt x="1421" y="9"/>
                      </a:cubicBezTo>
                      <a:close/>
                    </a:path>
                  </a:pathLst>
                </a:custGeom>
                <a:solidFill>
                  <a:srgbClr val="FEC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8" name="Freeform 19"/>
                <p:cNvSpPr/>
                <p:nvPr/>
              </p:nvSpPr>
              <p:spPr bwMode="auto">
                <a:xfrm>
                  <a:off x="3377381" y="2296113"/>
                  <a:ext cx="2823007" cy="2485218"/>
                </a:xfrm>
                <a:custGeom>
                  <a:avLst/>
                  <a:gdLst>
                    <a:gd name="T0" fmla="*/ 1356 w 1517"/>
                    <a:gd name="T1" fmla="*/ 11 h 1335"/>
                    <a:gd name="T2" fmla="*/ 123 w 1517"/>
                    <a:gd name="T3" fmla="*/ 174 h 1335"/>
                    <a:gd name="T4" fmla="*/ 0 w 1517"/>
                    <a:gd name="T5" fmla="*/ 316 h 1335"/>
                    <a:gd name="T6" fmla="*/ 0 w 1517"/>
                    <a:gd name="T7" fmla="*/ 1043 h 1335"/>
                    <a:gd name="T8" fmla="*/ 161 w 1517"/>
                    <a:gd name="T9" fmla="*/ 1185 h 1335"/>
                    <a:gd name="T10" fmla="*/ 986 w 1517"/>
                    <a:gd name="T11" fmla="*/ 1076 h 1335"/>
                    <a:gd name="T12" fmla="*/ 877 w 1517"/>
                    <a:gd name="T13" fmla="*/ 1335 h 1335"/>
                    <a:gd name="T14" fmla="*/ 1252 w 1517"/>
                    <a:gd name="T15" fmla="*/ 1040 h 1335"/>
                    <a:gd name="T16" fmla="*/ 1393 w 1517"/>
                    <a:gd name="T17" fmla="*/ 1022 h 1335"/>
                    <a:gd name="T18" fmla="*/ 1517 w 1517"/>
                    <a:gd name="T19" fmla="*/ 880 h 1335"/>
                    <a:gd name="T20" fmla="*/ 1517 w 1517"/>
                    <a:gd name="T21" fmla="*/ 153 h 1335"/>
                    <a:gd name="T22" fmla="*/ 1356 w 1517"/>
                    <a:gd name="T23" fmla="*/ 11 h 1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17" h="1335">
                      <a:moveTo>
                        <a:pt x="1356" y="11"/>
                      </a:moveTo>
                      <a:cubicBezTo>
                        <a:pt x="123" y="174"/>
                        <a:pt x="123" y="174"/>
                        <a:pt x="123" y="174"/>
                      </a:cubicBezTo>
                      <a:cubicBezTo>
                        <a:pt x="53" y="184"/>
                        <a:pt x="0" y="244"/>
                        <a:pt x="0" y="316"/>
                      </a:cubicBezTo>
                      <a:cubicBezTo>
                        <a:pt x="0" y="1043"/>
                        <a:pt x="0" y="1043"/>
                        <a:pt x="0" y="1043"/>
                      </a:cubicBezTo>
                      <a:cubicBezTo>
                        <a:pt x="0" y="1130"/>
                        <a:pt x="75" y="1196"/>
                        <a:pt x="161" y="1185"/>
                      </a:cubicBezTo>
                      <a:cubicBezTo>
                        <a:pt x="986" y="1076"/>
                        <a:pt x="986" y="1076"/>
                        <a:pt x="986" y="1076"/>
                      </a:cubicBezTo>
                      <a:cubicBezTo>
                        <a:pt x="877" y="1335"/>
                        <a:pt x="877" y="1335"/>
                        <a:pt x="877" y="1335"/>
                      </a:cubicBezTo>
                      <a:cubicBezTo>
                        <a:pt x="1252" y="1040"/>
                        <a:pt x="1252" y="1040"/>
                        <a:pt x="1252" y="1040"/>
                      </a:cubicBezTo>
                      <a:cubicBezTo>
                        <a:pt x="1393" y="1022"/>
                        <a:pt x="1393" y="1022"/>
                        <a:pt x="1393" y="1022"/>
                      </a:cubicBezTo>
                      <a:cubicBezTo>
                        <a:pt x="1464" y="1012"/>
                        <a:pt x="1517" y="952"/>
                        <a:pt x="1517" y="880"/>
                      </a:cubicBezTo>
                      <a:cubicBezTo>
                        <a:pt x="1517" y="153"/>
                        <a:pt x="1517" y="153"/>
                        <a:pt x="1517" y="153"/>
                      </a:cubicBezTo>
                      <a:cubicBezTo>
                        <a:pt x="1517" y="66"/>
                        <a:pt x="1441" y="0"/>
                        <a:pt x="1356" y="11"/>
                      </a:cubicBezTo>
                      <a:close/>
                    </a:path>
                  </a:pathLst>
                </a:custGeom>
                <a:solidFill>
                  <a:srgbClr val="25C5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8666098" y="2326138"/>
                <a:ext cx="47808" cy="50159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Oval 37"/>
              <p:cNvSpPr>
                <a:spLocks noChangeArrowheads="1"/>
              </p:cNvSpPr>
              <p:nvPr/>
            </p:nvSpPr>
            <p:spPr bwMode="auto">
              <a:xfrm>
                <a:off x="8619413" y="2991867"/>
                <a:ext cx="57213" cy="57996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Oval 39"/>
              <p:cNvSpPr>
                <a:spLocks noChangeArrowheads="1"/>
              </p:cNvSpPr>
              <p:nvPr/>
            </p:nvSpPr>
            <p:spPr bwMode="auto">
              <a:xfrm>
                <a:off x="8682314" y="3601029"/>
                <a:ext cx="39187" cy="39187"/>
              </a:xfrm>
              <a:prstGeom prst="ellipse">
                <a:avLst/>
              </a:prstGeom>
              <a:solidFill>
                <a:srgbClr val="FFD5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6876871" y="2274806"/>
                <a:ext cx="1175175" cy="1764067"/>
                <a:chOff x="10170487" y="90900"/>
                <a:chExt cx="1060390" cy="1591762"/>
              </a:xfrm>
            </p:grpSpPr>
            <p:sp>
              <p:nvSpPr>
                <p:cNvPr id="19" name="Freeform 20"/>
                <p:cNvSpPr/>
                <p:nvPr/>
              </p:nvSpPr>
              <p:spPr bwMode="auto">
                <a:xfrm>
                  <a:off x="10606242" y="1358980"/>
                  <a:ext cx="204554" cy="188096"/>
                </a:xfrm>
                <a:custGeom>
                  <a:avLst/>
                  <a:gdLst>
                    <a:gd name="T0" fmla="*/ 11 w 110"/>
                    <a:gd name="T1" fmla="*/ 0 h 101"/>
                    <a:gd name="T2" fmla="*/ 10 w 110"/>
                    <a:gd name="T3" fmla="*/ 28 h 101"/>
                    <a:gd name="T4" fmla="*/ 10 w 110"/>
                    <a:gd name="T5" fmla="*/ 57 h 101"/>
                    <a:gd name="T6" fmla="*/ 10 w 110"/>
                    <a:gd name="T7" fmla="*/ 87 h 101"/>
                    <a:gd name="T8" fmla="*/ 9 w 110"/>
                    <a:gd name="T9" fmla="*/ 101 h 101"/>
                    <a:gd name="T10" fmla="*/ 110 w 110"/>
                    <a:gd name="T11" fmla="*/ 0 h 101"/>
                    <a:gd name="T12" fmla="*/ 11 w 110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01">
                      <a:moveTo>
                        <a:pt x="11" y="0"/>
                      </a:moveTo>
                      <a:cubicBezTo>
                        <a:pt x="11" y="19"/>
                        <a:pt x="21" y="17"/>
                        <a:pt x="10" y="28"/>
                      </a:cubicBezTo>
                      <a:cubicBezTo>
                        <a:pt x="0" y="38"/>
                        <a:pt x="20" y="48"/>
                        <a:pt x="10" y="57"/>
                      </a:cubicBezTo>
                      <a:cubicBezTo>
                        <a:pt x="1" y="66"/>
                        <a:pt x="19" y="78"/>
                        <a:pt x="10" y="87"/>
                      </a:cubicBezTo>
                      <a:cubicBezTo>
                        <a:pt x="6" y="91"/>
                        <a:pt x="8" y="95"/>
                        <a:pt x="9" y="101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EA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Freeform 21"/>
                <p:cNvSpPr/>
                <p:nvPr/>
              </p:nvSpPr>
              <p:spPr bwMode="auto">
                <a:xfrm>
                  <a:off x="10622701" y="1358980"/>
                  <a:ext cx="337005" cy="266469"/>
                </a:xfrm>
                <a:custGeom>
                  <a:avLst/>
                  <a:gdLst>
                    <a:gd name="T0" fmla="*/ 101 w 181"/>
                    <a:gd name="T1" fmla="*/ 0 h 143"/>
                    <a:gd name="T2" fmla="*/ 0 w 181"/>
                    <a:gd name="T3" fmla="*/ 101 h 143"/>
                    <a:gd name="T4" fmla="*/ 2 w 181"/>
                    <a:gd name="T5" fmla="*/ 113 h 143"/>
                    <a:gd name="T6" fmla="*/ 31 w 181"/>
                    <a:gd name="T7" fmla="*/ 143 h 143"/>
                    <a:gd name="T8" fmla="*/ 38 w 181"/>
                    <a:gd name="T9" fmla="*/ 143 h 143"/>
                    <a:gd name="T10" fmla="*/ 181 w 181"/>
                    <a:gd name="T11" fmla="*/ 0 h 143"/>
                    <a:gd name="T12" fmla="*/ 101 w 181"/>
                    <a:gd name="T13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1" h="143">
                      <a:moveTo>
                        <a:pt x="101" y="0"/>
                      </a:move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1" y="105"/>
                        <a:pt x="2" y="108"/>
                        <a:pt x="2" y="113"/>
                      </a:cubicBezTo>
                      <a:cubicBezTo>
                        <a:pt x="2" y="123"/>
                        <a:pt x="9" y="138"/>
                        <a:pt x="31" y="143"/>
                      </a:cubicBezTo>
                      <a:cubicBezTo>
                        <a:pt x="38" y="143"/>
                        <a:pt x="38" y="143"/>
                        <a:pt x="38" y="143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FE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22"/>
                <p:cNvSpPr/>
                <p:nvPr/>
              </p:nvSpPr>
              <p:spPr bwMode="auto">
                <a:xfrm>
                  <a:off x="10693237" y="1358980"/>
                  <a:ext cx="327600" cy="266469"/>
                </a:xfrm>
                <a:custGeom>
                  <a:avLst/>
                  <a:gdLst>
                    <a:gd name="T0" fmla="*/ 166 w 176"/>
                    <a:gd name="T1" fmla="*/ 28 h 143"/>
                    <a:gd name="T2" fmla="*/ 166 w 176"/>
                    <a:gd name="T3" fmla="*/ 0 h 143"/>
                    <a:gd name="T4" fmla="*/ 143 w 176"/>
                    <a:gd name="T5" fmla="*/ 0 h 143"/>
                    <a:gd name="T6" fmla="*/ 0 w 176"/>
                    <a:gd name="T7" fmla="*/ 143 h 143"/>
                    <a:gd name="T8" fmla="*/ 137 w 176"/>
                    <a:gd name="T9" fmla="*/ 143 h 143"/>
                    <a:gd name="T10" fmla="*/ 165 w 176"/>
                    <a:gd name="T11" fmla="*/ 113 h 143"/>
                    <a:gd name="T12" fmla="*/ 166 w 176"/>
                    <a:gd name="T13" fmla="*/ 87 h 143"/>
                    <a:gd name="T14" fmla="*/ 166 w 176"/>
                    <a:gd name="T15" fmla="*/ 57 h 143"/>
                    <a:gd name="T16" fmla="*/ 166 w 176"/>
                    <a:gd name="T17" fmla="*/ 2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6" h="143">
                      <a:moveTo>
                        <a:pt x="166" y="28"/>
                      </a:moveTo>
                      <a:cubicBezTo>
                        <a:pt x="156" y="17"/>
                        <a:pt x="166" y="19"/>
                        <a:pt x="166" y="0"/>
                      </a:cubicBez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137" y="143"/>
                        <a:pt x="137" y="143"/>
                        <a:pt x="137" y="143"/>
                      </a:cubicBezTo>
                      <a:cubicBezTo>
                        <a:pt x="158" y="138"/>
                        <a:pt x="165" y="123"/>
                        <a:pt x="165" y="113"/>
                      </a:cubicBezTo>
                      <a:cubicBezTo>
                        <a:pt x="165" y="102"/>
                        <a:pt x="173" y="93"/>
                        <a:pt x="166" y="87"/>
                      </a:cubicBezTo>
                      <a:cubicBezTo>
                        <a:pt x="157" y="78"/>
                        <a:pt x="175" y="66"/>
                        <a:pt x="166" y="57"/>
                      </a:cubicBezTo>
                      <a:cubicBezTo>
                        <a:pt x="157" y="48"/>
                        <a:pt x="176" y="38"/>
                        <a:pt x="166" y="28"/>
                      </a:cubicBezTo>
                      <a:close/>
                    </a:path>
                  </a:pathLst>
                </a:custGeom>
                <a:solidFill>
                  <a:srgbClr val="FA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23"/>
                <p:cNvSpPr/>
                <p:nvPr/>
              </p:nvSpPr>
              <p:spPr bwMode="auto">
                <a:xfrm>
                  <a:off x="10680697" y="1625449"/>
                  <a:ext cx="268037" cy="16458"/>
                </a:xfrm>
                <a:custGeom>
                  <a:avLst/>
                  <a:gdLst>
                    <a:gd name="T0" fmla="*/ 342 w 342"/>
                    <a:gd name="T1" fmla="*/ 0 h 21"/>
                    <a:gd name="T2" fmla="*/ 0 w 342"/>
                    <a:gd name="T3" fmla="*/ 0 h 21"/>
                    <a:gd name="T4" fmla="*/ 19 w 342"/>
                    <a:gd name="T5" fmla="*/ 21 h 21"/>
                    <a:gd name="T6" fmla="*/ 323 w 342"/>
                    <a:gd name="T7" fmla="*/ 21 h 21"/>
                    <a:gd name="T8" fmla="*/ 342 w 34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2" h="21">
                      <a:moveTo>
                        <a:pt x="342" y="0"/>
                      </a:moveTo>
                      <a:lnTo>
                        <a:pt x="0" y="0"/>
                      </a:lnTo>
                      <a:lnTo>
                        <a:pt x="19" y="21"/>
                      </a:lnTo>
                      <a:lnTo>
                        <a:pt x="323" y="21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973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Freeform 24"/>
                <p:cNvSpPr/>
                <p:nvPr/>
              </p:nvSpPr>
              <p:spPr bwMode="auto">
                <a:xfrm>
                  <a:off x="10695588" y="1641908"/>
                  <a:ext cx="238255" cy="40754"/>
                </a:xfrm>
                <a:custGeom>
                  <a:avLst/>
                  <a:gdLst>
                    <a:gd name="T0" fmla="*/ 0 w 128"/>
                    <a:gd name="T1" fmla="*/ 0 h 22"/>
                    <a:gd name="T2" fmla="*/ 2 w 128"/>
                    <a:gd name="T3" fmla="*/ 3 h 22"/>
                    <a:gd name="T4" fmla="*/ 18 w 128"/>
                    <a:gd name="T5" fmla="*/ 13 h 22"/>
                    <a:gd name="T6" fmla="*/ 38 w 128"/>
                    <a:gd name="T7" fmla="*/ 18 h 22"/>
                    <a:gd name="T8" fmla="*/ 90 w 128"/>
                    <a:gd name="T9" fmla="*/ 18 h 22"/>
                    <a:gd name="T10" fmla="*/ 109 w 128"/>
                    <a:gd name="T11" fmla="*/ 13 h 22"/>
                    <a:gd name="T12" fmla="*/ 126 w 128"/>
                    <a:gd name="T13" fmla="*/ 3 h 22"/>
                    <a:gd name="T14" fmla="*/ 128 w 128"/>
                    <a:gd name="T15" fmla="*/ 0 h 22"/>
                    <a:gd name="T16" fmla="*/ 0 w 128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22">
                      <a:moveTo>
                        <a:pt x="0" y="0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6" y="8"/>
                        <a:pt x="12" y="12"/>
                        <a:pt x="18" y="13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55" y="22"/>
                        <a:pt x="73" y="22"/>
                        <a:pt x="90" y="18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16" y="12"/>
                        <a:pt x="122" y="8"/>
                        <a:pt x="126" y="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Freeform 25"/>
                <p:cNvSpPr/>
                <p:nvPr/>
              </p:nvSpPr>
              <p:spPr bwMode="auto">
                <a:xfrm>
                  <a:off x="10447928" y="701428"/>
                  <a:ext cx="528236" cy="657552"/>
                </a:xfrm>
                <a:custGeom>
                  <a:avLst/>
                  <a:gdLst>
                    <a:gd name="T0" fmla="*/ 284 w 284"/>
                    <a:gd name="T1" fmla="*/ 123 h 353"/>
                    <a:gd name="T2" fmla="*/ 113 w 284"/>
                    <a:gd name="T3" fmla="*/ 123 h 353"/>
                    <a:gd name="T4" fmla="*/ 0 w 284"/>
                    <a:gd name="T5" fmla="*/ 123 h 353"/>
                    <a:gd name="T6" fmla="*/ 58 w 284"/>
                    <a:gd name="T7" fmla="*/ 255 h 353"/>
                    <a:gd name="T8" fmla="*/ 96 w 284"/>
                    <a:gd name="T9" fmla="*/ 353 h 353"/>
                    <a:gd name="T10" fmla="*/ 284 w 284"/>
                    <a:gd name="T11" fmla="*/ 12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4" h="353">
                      <a:moveTo>
                        <a:pt x="284" y="123"/>
                      </a:moveTo>
                      <a:cubicBezTo>
                        <a:pt x="284" y="1"/>
                        <a:pt x="113" y="0"/>
                        <a:pt x="113" y="123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2" y="171"/>
                        <a:pt x="21" y="218"/>
                        <a:pt x="58" y="255"/>
                      </a:cubicBezTo>
                      <a:cubicBezTo>
                        <a:pt x="83" y="280"/>
                        <a:pt x="97" y="322"/>
                        <a:pt x="96" y="353"/>
                      </a:cubicBezTo>
                      <a:cubicBezTo>
                        <a:pt x="96" y="176"/>
                        <a:pt x="284" y="233"/>
                        <a:pt x="284" y="123"/>
                      </a:cubicBezTo>
                      <a:close/>
                    </a:path>
                  </a:pathLst>
                </a:custGeom>
                <a:solidFill>
                  <a:srgbClr val="0081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Freeform 26"/>
                <p:cNvSpPr/>
                <p:nvPr/>
              </p:nvSpPr>
              <p:spPr bwMode="auto">
                <a:xfrm>
                  <a:off x="10444010" y="513332"/>
                  <a:ext cx="664606" cy="417730"/>
                </a:xfrm>
                <a:custGeom>
                  <a:avLst/>
                  <a:gdLst>
                    <a:gd name="T0" fmla="*/ 338 w 357"/>
                    <a:gd name="T1" fmla="*/ 77 h 224"/>
                    <a:gd name="T2" fmla="*/ 60 w 357"/>
                    <a:gd name="T3" fmla="*/ 77 h 224"/>
                    <a:gd name="T4" fmla="*/ 2 w 357"/>
                    <a:gd name="T5" fmla="*/ 224 h 224"/>
                    <a:gd name="T6" fmla="*/ 115 w 357"/>
                    <a:gd name="T7" fmla="*/ 224 h 224"/>
                    <a:gd name="T8" fmla="*/ 277 w 357"/>
                    <a:gd name="T9" fmla="*/ 180 h 224"/>
                    <a:gd name="T10" fmla="*/ 357 w 357"/>
                    <a:gd name="T11" fmla="*/ 100 h 224"/>
                    <a:gd name="T12" fmla="*/ 338 w 357"/>
                    <a:gd name="T13" fmla="*/ 77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7" h="224">
                      <a:moveTo>
                        <a:pt x="338" y="77"/>
                      </a:moveTo>
                      <a:cubicBezTo>
                        <a:pt x="261" y="0"/>
                        <a:pt x="136" y="0"/>
                        <a:pt x="60" y="77"/>
                      </a:cubicBezTo>
                      <a:cubicBezTo>
                        <a:pt x="19" y="118"/>
                        <a:pt x="0" y="171"/>
                        <a:pt x="2" y="224"/>
                      </a:cubicBezTo>
                      <a:cubicBezTo>
                        <a:pt x="115" y="224"/>
                        <a:pt x="115" y="224"/>
                        <a:pt x="115" y="224"/>
                      </a:cubicBezTo>
                      <a:cubicBezTo>
                        <a:pt x="115" y="119"/>
                        <a:pt x="241" y="105"/>
                        <a:pt x="277" y="180"/>
                      </a:cubicBezTo>
                      <a:cubicBezTo>
                        <a:pt x="357" y="100"/>
                        <a:pt x="357" y="100"/>
                        <a:pt x="357" y="100"/>
                      </a:cubicBezTo>
                      <a:cubicBezTo>
                        <a:pt x="351" y="92"/>
                        <a:pt x="345" y="84"/>
                        <a:pt x="338" y="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27"/>
                <p:cNvSpPr/>
                <p:nvPr/>
              </p:nvSpPr>
              <p:spPr bwMode="auto">
                <a:xfrm>
                  <a:off x="10810797" y="997679"/>
                  <a:ext cx="361301" cy="361301"/>
                </a:xfrm>
                <a:custGeom>
                  <a:avLst/>
                  <a:gdLst>
                    <a:gd name="T0" fmla="*/ 0 w 194"/>
                    <a:gd name="T1" fmla="*/ 194 h 194"/>
                    <a:gd name="T2" fmla="*/ 103 w 194"/>
                    <a:gd name="T3" fmla="*/ 194 h 194"/>
                    <a:gd name="T4" fmla="*/ 141 w 194"/>
                    <a:gd name="T5" fmla="*/ 96 h 194"/>
                    <a:gd name="T6" fmla="*/ 194 w 194"/>
                    <a:gd name="T7" fmla="*/ 0 h 194"/>
                    <a:gd name="T8" fmla="*/ 0 w 194"/>
                    <a:gd name="T9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194">
                      <a:moveTo>
                        <a:pt x="0" y="194"/>
                      </a:moveTo>
                      <a:cubicBezTo>
                        <a:pt x="103" y="194"/>
                        <a:pt x="103" y="194"/>
                        <a:pt x="103" y="194"/>
                      </a:cubicBezTo>
                      <a:cubicBezTo>
                        <a:pt x="102" y="163"/>
                        <a:pt x="116" y="121"/>
                        <a:pt x="141" y="96"/>
                      </a:cubicBezTo>
                      <a:cubicBezTo>
                        <a:pt x="168" y="69"/>
                        <a:pt x="186" y="35"/>
                        <a:pt x="194" y="0"/>
                      </a:cubicBez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28"/>
                <p:cNvSpPr/>
                <p:nvPr/>
              </p:nvSpPr>
              <p:spPr bwMode="auto">
                <a:xfrm>
                  <a:off x="10626620" y="699861"/>
                  <a:ext cx="567423" cy="659120"/>
                </a:xfrm>
                <a:custGeom>
                  <a:avLst/>
                  <a:gdLst>
                    <a:gd name="T0" fmla="*/ 259 w 305"/>
                    <a:gd name="T1" fmla="*/ 0 h 354"/>
                    <a:gd name="T2" fmla="*/ 179 w 305"/>
                    <a:gd name="T3" fmla="*/ 80 h 354"/>
                    <a:gd name="T4" fmla="*/ 188 w 305"/>
                    <a:gd name="T5" fmla="*/ 124 h 354"/>
                    <a:gd name="T6" fmla="*/ 0 w 305"/>
                    <a:gd name="T7" fmla="*/ 354 h 354"/>
                    <a:gd name="T8" fmla="*/ 99 w 305"/>
                    <a:gd name="T9" fmla="*/ 354 h 354"/>
                    <a:gd name="T10" fmla="*/ 293 w 305"/>
                    <a:gd name="T11" fmla="*/ 160 h 354"/>
                    <a:gd name="T12" fmla="*/ 259 w 305"/>
                    <a:gd name="T13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354">
                      <a:moveTo>
                        <a:pt x="259" y="0"/>
                      </a:moveTo>
                      <a:cubicBezTo>
                        <a:pt x="179" y="80"/>
                        <a:pt x="179" y="80"/>
                        <a:pt x="179" y="80"/>
                      </a:cubicBezTo>
                      <a:cubicBezTo>
                        <a:pt x="185" y="92"/>
                        <a:pt x="188" y="107"/>
                        <a:pt x="188" y="124"/>
                      </a:cubicBezTo>
                      <a:cubicBezTo>
                        <a:pt x="188" y="234"/>
                        <a:pt x="0" y="177"/>
                        <a:pt x="0" y="354"/>
                      </a:cubicBezTo>
                      <a:cubicBezTo>
                        <a:pt x="99" y="354"/>
                        <a:pt x="99" y="354"/>
                        <a:pt x="99" y="354"/>
                      </a:cubicBezTo>
                      <a:cubicBezTo>
                        <a:pt x="293" y="160"/>
                        <a:pt x="293" y="160"/>
                        <a:pt x="293" y="160"/>
                      </a:cubicBezTo>
                      <a:cubicBezTo>
                        <a:pt x="305" y="106"/>
                        <a:pt x="294" y="47"/>
                        <a:pt x="259" y="0"/>
                      </a:cubicBezTo>
                      <a:close/>
                    </a:path>
                  </a:pathLst>
                </a:custGeom>
                <a:solidFill>
                  <a:srgbClr val="B1E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Freeform 29"/>
                <p:cNvSpPr/>
                <p:nvPr/>
              </p:nvSpPr>
              <p:spPr bwMode="auto">
                <a:xfrm>
                  <a:off x="10602324" y="90900"/>
                  <a:ext cx="212392" cy="212392"/>
                </a:xfrm>
                <a:custGeom>
                  <a:avLst/>
                  <a:gdLst>
                    <a:gd name="T0" fmla="*/ 173 w 271"/>
                    <a:gd name="T1" fmla="*/ 98 h 271"/>
                    <a:gd name="T2" fmla="*/ 173 w 271"/>
                    <a:gd name="T3" fmla="*/ 0 h 271"/>
                    <a:gd name="T4" fmla="*/ 97 w 271"/>
                    <a:gd name="T5" fmla="*/ 0 h 271"/>
                    <a:gd name="T6" fmla="*/ 97 w 271"/>
                    <a:gd name="T7" fmla="*/ 98 h 271"/>
                    <a:gd name="T8" fmla="*/ 0 w 271"/>
                    <a:gd name="T9" fmla="*/ 98 h 271"/>
                    <a:gd name="T10" fmla="*/ 0 w 271"/>
                    <a:gd name="T11" fmla="*/ 174 h 271"/>
                    <a:gd name="T12" fmla="*/ 97 w 271"/>
                    <a:gd name="T13" fmla="*/ 174 h 271"/>
                    <a:gd name="T14" fmla="*/ 97 w 271"/>
                    <a:gd name="T15" fmla="*/ 271 h 271"/>
                    <a:gd name="T16" fmla="*/ 173 w 271"/>
                    <a:gd name="T17" fmla="*/ 271 h 271"/>
                    <a:gd name="T18" fmla="*/ 173 w 271"/>
                    <a:gd name="T19" fmla="*/ 174 h 271"/>
                    <a:gd name="T20" fmla="*/ 271 w 271"/>
                    <a:gd name="T21" fmla="*/ 174 h 271"/>
                    <a:gd name="T22" fmla="*/ 271 w 271"/>
                    <a:gd name="T23" fmla="*/ 98 h 271"/>
                    <a:gd name="T24" fmla="*/ 173 w 271"/>
                    <a:gd name="T25" fmla="*/ 9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1" h="271">
                      <a:moveTo>
                        <a:pt x="173" y="98"/>
                      </a:moveTo>
                      <a:lnTo>
                        <a:pt x="173" y="0"/>
                      </a:lnTo>
                      <a:lnTo>
                        <a:pt x="97" y="0"/>
                      </a:lnTo>
                      <a:lnTo>
                        <a:pt x="97" y="98"/>
                      </a:lnTo>
                      <a:lnTo>
                        <a:pt x="0" y="98"/>
                      </a:lnTo>
                      <a:lnTo>
                        <a:pt x="0" y="174"/>
                      </a:lnTo>
                      <a:lnTo>
                        <a:pt x="97" y="174"/>
                      </a:lnTo>
                      <a:lnTo>
                        <a:pt x="97" y="271"/>
                      </a:lnTo>
                      <a:lnTo>
                        <a:pt x="173" y="271"/>
                      </a:lnTo>
                      <a:lnTo>
                        <a:pt x="173" y="174"/>
                      </a:lnTo>
                      <a:lnTo>
                        <a:pt x="271" y="174"/>
                      </a:lnTo>
                      <a:lnTo>
                        <a:pt x="271" y="98"/>
                      </a:lnTo>
                      <a:lnTo>
                        <a:pt x="173" y="98"/>
                      </a:lnTo>
                      <a:close/>
                    </a:path>
                  </a:pathLst>
                </a:cu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Freeform 30"/>
                <p:cNvSpPr/>
                <p:nvPr/>
              </p:nvSpPr>
              <p:spPr bwMode="auto">
                <a:xfrm>
                  <a:off x="10172054" y="1046271"/>
                  <a:ext cx="83859" cy="83859"/>
                </a:xfrm>
                <a:custGeom>
                  <a:avLst/>
                  <a:gdLst>
                    <a:gd name="T0" fmla="*/ 69 w 107"/>
                    <a:gd name="T1" fmla="*/ 38 h 107"/>
                    <a:gd name="T2" fmla="*/ 69 w 107"/>
                    <a:gd name="T3" fmla="*/ 0 h 107"/>
                    <a:gd name="T4" fmla="*/ 38 w 107"/>
                    <a:gd name="T5" fmla="*/ 0 h 107"/>
                    <a:gd name="T6" fmla="*/ 38 w 107"/>
                    <a:gd name="T7" fmla="*/ 38 h 107"/>
                    <a:gd name="T8" fmla="*/ 0 w 107"/>
                    <a:gd name="T9" fmla="*/ 38 h 107"/>
                    <a:gd name="T10" fmla="*/ 0 w 107"/>
                    <a:gd name="T11" fmla="*/ 66 h 107"/>
                    <a:gd name="T12" fmla="*/ 38 w 107"/>
                    <a:gd name="T13" fmla="*/ 66 h 107"/>
                    <a:gd name="T14" fmla="*/ 38 w 107"/>
                    <a:gd name="T15" fmla="*/ 107 h 107"/>
                    <a:gd name="T16" fmla="*/ 69 w 107"/>
                    <a:gd name="T17" fmla="*/ 107 h 107"/>
                    <a:gd name="T18" fmla="*/ 69 w 107"/>
                    <a:gd name="T19" fmla="*/ 66 h 107"/>
                    <a:gd name="T20" fmla="*/ 107 w 107"/>
                    <a:gd name="T21" fmla="*/ 66 h 107"/>
                    <a:gd name="T22" fmla="*/ 107 w 107"/>
                    <a:gd name="T23" fmla="*/ 38 h 107"/>
                    <a:gd name="T24" fmla="*/ 69 w 107"/>
                    <a:gd name="T25" fmla="*/ 3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107">
                      <a:moveTo>
                        <a:pt x="69" y="38"/>
                      </a:moveTo>
                      <a:lnTo>
                        <a:pt x="69" y="0"/>
                      </a:lnTo>
                      <a:lnTo>
                        <a:pt x="38" y="0"/>
                      </a:lnTo>
                      <a:lnTo>
                        <a:pt x="38" y="38"/>
                      </a:lnTo>
                      <a:lnTo>
                        <a:pt x="0" y="38"/>
                      </a:lnTo>
                      <a:lnTo>
                        <a:pt x="0" y="66"/>
                      </a:lnTo>
                      <a:lnTo>
                        <a:pt x="38" y="66"/>
                      </a:lnTo>
                      <a:lnTo>
                        <a:pt x="38" y="107"/>
                      </a:lnTo>
                      <a:lnTo>
                        <a:pt x="69" y="107"/>
                      </a:lnTo>
                      <a:lnTo>
                        <a:pt x="69" y="66"/>
                      </a:lnTo>
                      <a:lnTo>
                        <a:pt x="107" y="66"/>
                      </a:lnTo>
                      <a:lnTo>
                        <a:pt x="107" y="38"/>
                      </a:lnTo>
                      <a:lnTo>
                        <a:pt x="69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Freeform 31"/>
                <p:cNvSpPr/>
                <p:nvPr/>
              </p:nvSpPr>
              <p:spPr bwMode="auto">
                <a:xfrm>
                  <a:off x="11093724" y="411447"/>
                  <a:ext cx="137153" cy="137937"/>
                </a:xfrm>
                <a:custGeom>
                  <a:avLst/>
                  <a:gdLst>
                    <a:gd name="T0" fmla="*/ 111 w 175"/>
                    <a:gd name="T1" fmla="*/ 64 h 176"/>
                    <a:gd name="T2" fmla="*/ 111 w 175"/>
                    <a:gd name="T3" fmla="*/ 0 h 176"/>
                    <a:gd name="T4" fmla="*/ 64 w 175"/>
                    <a:gd name="T5" fmla="*/ 0 h 176"/>
                    <a:gd name="T6" fmla="*/ 64 w 175"/>
                    <a:gd name="T7" fmla="*/ 64 h 176"/>
                    <a:gd name="T8" fmla="*/ 0 w 175"/>
                    <a:gd name="T9" fmla="*/ 64 h 176"/>
                    <a:gd name="T10" fmla="*/ 0 w 175"/>
                    <a:gd name="T11" fmla="*/ 111 h 176"/>
                    <a:gd name="T12" fmla="*/ 64 w 175"/>
                    <a:gd name="T13" fmla="*/ 111 h 176"/>
                    <a:gd name="T14" fmla="*/ 64 w 175"/>
                    <a:gd name="T15" fmla="*/ 176 h 176"/>
                    <a:gd name="T16" fmla="*/ 111 w 175"/>
                    <a:gd name="T17" fmla="*/ 176 h 176"/>
                    <a:gd name="T18" fmla="*/ 111 w 175"/>
                    <a:gd name="T19" fmla="*/ 111 h 176"/>
                    <a:gd name="T20" fmla="*/ 175 w 175"/>
                    <a:gd name="T21" fmla="*/ 111 h 176"/>
                    <a:gd name="T22" fmla="*/ 175 w 175"/>
                    <a:gd name="T23" fmla="*/ 64 h 176"/>
                    <a:gd name="T24" fmla="*/ 111 w 175"/>
                    <a:gd name="T25" fmla="*/ 6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5" h="176">
                      <a:moveTo>
                        <a:pt x="111" y="64"/>
                      </a:moveTo>
                      <a:lnTo>
                        <a:pt x="111" y="0"/>
                      </a:lnTo>
                      <a:lnTo>
                        <a:pt x="64" y="0"/>
                      </a:lnTo>
                      <a:lnTo>
                        <a:pt x="64" y="64"/>
                      </a:lnTo>
                      <a:lnTo>
                        <a:pt x="0" y="64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176"/>
                      </a:lnTo>
                      <a:lnTo>
                        <a:pt x="111" y="176"/>
                      </a:lnTo>
                      <a:lnTo>
                        <a:pt x="111" y="111"/>
                      </a:lnTo>
                      <a:lnTo>
                        <a:pt x="175" y="111"/>
                      </a:lnTo>
                      <a:lnTo>
                        <a:pt x="175" y="64"/>
                      </a:lnTo>
                      <a:lnTo>
                        <a:pt x="111" y="6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32"/>
                <p:cNvSpPr/>
                <p:nvPr/>
              </p:nvSpPr>
              <p:spPr bwMode="auto">
                <a:xfrm>
                  <a:off x="10429119" y="1210071"/>
                  <a:ext cx="55645" cy="55645"/>
                </a:xfrm>
                <a:custGeom>
                  <a:avLst/>
                  <a:gdLst>
                    <a:gd name="T0" fmla="*/ 45 w 71"/>
                    <a:gd name="T1" fmla="*/ 26 h 71"/>
                    <a:gd name="T2" fmla="*/ 45 w 71"/>
                    <a:gd name="T3" fmla="*/ 0 h 71"/>
                    <a:gd name="T4" fmla="*/ 26 w 71"/>
                    <a:gd name="T5" fmla="*/ 0 h 71"/>
                    <a:gd name="T6" fmla="*/ 26 w 71"/>
                    <a:gd name="T7" fmla="*/ 26 h 71"/>
                    <a:gd name="T8" fmla="*/ 0 w 71"/>
                    <a:gd name="T9" fmla="*/ 26 h 71"/>
                    <a:gd name="T10" fmla="*/ 0 w 71"/>
                    <a:gd name="T11" fmla="*/ 45 h 71"/>
                    <a:gd name="T12" fmla="*/ 26 w 71"/>
                    <a:gd name="T13" fmla="*/ 45 h 71"/>
                    <a:gd name="T14" fmla="*/ 26 w 71"/>
                    <a:gd name="T15" fmla="*/ 71 h 71"/>
                    <a:gd name="T16" fmla="*/ 45 w 71"/>
                    <a:gd name="T17" fmla="*/ 71 h 71"/>
                    <a:gd name="T18" fmla="*/ 45 w 71"/>
                    <a:gd name="T19" fmla="*/ 45 h 71"/>
                    <a:gd name="T20" fmla="*/ 71 w 71"/>
                    <a:gd name="T21" fmla="*/ 45 h 71"/>
                    <a:gd name="T22" fmla="*/ 71 w 71"/>
                    <a:gd name="T23" fmla="*/ 26 h 71"/>
                    <a:gd name="T24" fmla="*/ 45 w 71"/>
                    <a:gd name="T25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71">
                      <a:moveTo>
                        <a:pt x="45" y="26"/>
                      </a:moveTo>
                      <a:lnTo>
                        <a:pt x="45" y="0"/>
                      </a:lnTo>
                      <a:lnTo>
                        <a:pt x="26" y="0"/>
                      </a:lnTo>
                      <a:lnTo>
                        <a:pt x="26" y="26"/>
                      </a:lnTo>
                      <a:lnTo>
                        <a:pt x="0" y="26"/>
                      </a:lnTo>
                      <a:lnTo>
                        <a:pt x="0" y="45"/>
                      </a:lnTo>
                      <a:lnTo>
                        <a:pt x="26" y="45"/>
                      </a:lnTo>
                      <a:lnTo>
                        <a:pt x="26" y="71"/>
                      </a:lnTo>
                      <a:lnTo>
                        <a:pt x="45" y="71"/>
                      </a:lnTo>
                      <a:lnTo>
                        <a:pt x="45" y="45"/>
                      </a:lnTo>
                      <a:lnTo>
                        <a:pt x="71" y="45"/>
                      </a:lnTo>
                      <a:lnTo>
                        <a:pt x="71" y="26"/>
                      </a:lnTo>
                      <a:lnTo>
                        <a:pt x="45" y="26"/>
                      </a:lnTo>
                      <a:close/>
                    </a:path>
                  </a:pathLst>
                </a:cu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Oval 33"/>
                <p:cNvSpPr>
                  <a:spLocks noChangeArrowheads="1"/>
                </p:cNvSpPr>
                <p:nvPr/>
              </p:nvSpPr>
              <p:spPr bwMode="auto">
                <a:xfrm>
                  <a:off x="10918952" y="422419"/>
                  <a:ext cx="44673" cy="44673"/>
                </a:xfrm>
                <a:prstGeom prst="ellipse">
                  <a:avLst/>
                </a:pr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Oval 35"/>
                <p:cNvSpPr>
                  <a:spLocks noChangeArrowheads="1"/>
                </p:cNvSpPr>
                <p:nvPr/>
              </p:nvSpPr>
              <p:spPr bwMode="auto">
                <a:xfrm>
                  <a:off x="10403256" y="565842"/>
                  <a:ext cx="59564" cy="59564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Oval 36"/>
                <p:cNvSpPr>
                  <a:spLocks noChangeArrowheads="1"/>
                </p:cNvSpPr>
                <p:nvPr/>
              </p:nvSpPr>
              <p:spPr bwMode="auto">
                <a:xfrm>
                  <a:off x="10170487" y="1341738"/>
                  <a:ext cx="33701" cy="36052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Oval 38"/>
                <p:cNvSpPr>
                  <a:spLocks noChangeArrowheads="1"/>
                </p:cNvSpPr>
                <p:nvPr/>
              </p:nvSpPr>
              <p:spPr bwMode="auto">
                <a:xfrm>
                  <a:off x="11112534" y="1258662"/>
                  <a:ext cx="72103" cy="74455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Oval 41"/>
                <p:cNvSpPr>
                  <a:spLocks noChangeArrowheads="1"/>
                </p:cNvSpPr>
                <p:nvPr/>
              </p:nvSpPr>
              <p:spPr bwMode="auto">
                <a:xfrm>
                  <a:off x="10299019" y="1591749"/>
                  <a:ext cx="78373" cy="76022"/>
                </a:xfrm>
                <a:prstGeom prst="ellipse">
                  <a:avLst/>
                </a:prstGeom>
                <a:noFill/>
                <a:ln w="3016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2" name="Freeform 42"/>
              <p:cNvSpPr/>
              <p:nvPr/>
            </p:nvSpPr>
            <p:spPr bwMode="auto">
              <a:xfrm>
                <a:off x="3561962" y="451697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43"/>
              <p:cNvSpPr/>
              <p:nvPr/>
            </p:nvSpPr>
            <p:spPr bwMode="auto">
              <a:xfrm>
                <a:off x="3560601" y="2149624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8394933" y="2531091"/>
                <a:ext cx="90913" cy="89346"/>
              </a:xfrm>
              <a:prstGeom prst="ellipse">
                <a:avLst/>
              </a:prstGeom>
              <a:noFill/>
              <a:ln w="52388" cap="flat">
                <a:solidFill>
                  <a:srgbClr val="FEC007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42"/>
              <p:cNvSpPr/>
              <p:nvPr/>
            </p:nvSpPr>
            <p:spPr bwMode="auto">
              <a:xfrm>
                <a:off x="3331143" y="342900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43"/>
              <p:cNvSpPr/>
              <p:nvPr/>
            </p:nvSpPr>
            <p:spPr bwMode="auto">
              <a:xfrm>
                <a:off x="8620873" y="4440063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4087465" y="2641993"/>
              <a:ext cx="3017877" cy="1253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600">
                  <a:solidFill>
                    <a:schemeClr val="bg1"/>
                  </a:solidFill>
                </a:rPr>
                <a:t>定滑轮和动滑轮有什么特点呢？</a:t>
              </a:r>
              <a:endParaRPr lang="zh-CN" altLang="en-US" sz="3600" b="1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5661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	  </a:t>
            </a:r>
            <a:r>
              <a:rPr lang="zh-CN" altLang="en-US" sz="2800"/>
              <a:t>研究定滑轮和动滑轮的特点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0830" y="2246630"/>
            <a:ext cx="772350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参考右图，分别安装定滑轮和动滑轮进行实验。记录实验时弹簧测力计拉力的大小和方向，以及弹簧测力计和钩码移动的距离。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通过分析滑轮拉起重物的实验数据，研究下面几个问题。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使用定滑轮、动滑轮是否省力（或费力）？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使用定滑轮、动滑轮是否省距离（或需要移动更大的距离）？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什么情况下使用定滑轮，什么情况下使用动滑轮？</a:t>
            </a:r>
          </a:p>
        </p:txBody>
      </p:sp>
      <p:pic>
        <p:nvPicPr>
          <p:cNvPr id="12313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970" y="2363470"/>
            <a:ext cx="3926205" cy="39611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5661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	  </a:t>
            </a:r>
            <a:r>
              <a:rPr lang="zh-CN" altLang="en-US" sz="2800"/>
              <a:t>研究定滑轮和动滑轮的特点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20250520_15452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4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7980" y="2626360"/>
            <a:ext cx="6416040" cy="3775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5661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	  </a:t>
            </a:r>
            <a:r>
              <a:rPr lang="zh-CN" altLang="en-US" sz="2800"/>
              <a:t>研究定滑轮和动滑轮的特点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2362200"/>
            <a:ext cx="2426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实验数据记录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375920" y="2999740"/>
          <a:ext cx="11352530" cy="2519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4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2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88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滑轮种类</a:t>
                      </a:r>
                      <a:endParaRPr lang="en-US" altLang="zh-CN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钩码的重力</a:t>
                      </a:r>
                      <a:r>
                        <a:rPr lang="en-US" altLang="zh-CN" sz="2800" i="1"/>
                        <a:t>G/N</a:t>
                      </a:r>
                      <a:endParaRPr lang="zh-CN" altLang="en-US" sz="2800" i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拉力</a:t>
                      </a:r>
                      <a:r>
                        <a:rPr lang="en-US" altLang="zh-CN" sz="2800" i="1">
                          <a:sym typeface="+mn-ea"/>
                        </a:rPr>
                        <a:t>F/N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钩码移动距离</a:t>
                      </a:r>
                      <a:r>
                        <a:rPr lang="en-US" altLang="zh-CN" sz="2800" i="1"/>
                        <a:t>s</a:t>
                      </a:r>
                      <a:r>
                        <a:rPr lang="en-US" altLang="zh-CN" sz="2800" i="1" baseline="-25000"/>
                        <a:t>1</a:t>
                      </a:r>
                      <a:r>
                        <a:rPr lang="en-US" altLang="zh-CN" sz="2800"/>
                        <a:t>/cm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弹簧测力计移动距离</a:t>
                      </a:r>
                      <a:r>
                        <a:rPr lang="en-US" altLang="zh-CN" sz="2800" i="1">
                          <a:sym typeface="+mn-ea"/>
                        </a:rPr>
                        <a:t>s</a:t>
                      </a:r>
                      <a:r>
                        <a:rPr lang="en-US" altLang="zh-CN" sz="2800" i="1" baseline="-25000">
                          <a:sym typeface="+mn-ea"/>
                        </a:rPr>
                        <a:t>2</a:t>
                      </a:r>
                      <a:r>
                        <a:rPr lang="en-US" altLang="zh-CN" sz="2800">
                          <a:sym typeface="+mn-ea"/>
                        </a:rPr>
                        <a:t>/cm</a:t>
                      </a:r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定滑轮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动滑轮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5661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	  </a:t>
            </a:r>
            <a:r>
              <a:rPr lang="zh-CN" altLang="en-US" sz="2800"/>
              <a:t>研究定滑轮和动滑轮的特点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2508250"/>
            <a:ext cx="619506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实验结果表明：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使用</a:t>
            </a:r>
            <a:r>
              <a:rPr lang="zh-CN" altLang="en-US" sz="2800" b="1">
                <a:solidFill>
                  <a:srgbClr val="FF0000"/>
                </a:solidFill>
              </a:rPr>
              <a:t>定滑轮不省力</a:t>
            </a:r>
            <a:r>
              <a:rPr lang="zh-CN" altLang="en-US" sz="2800"/>
              <a:t>，但可以</a:t>
            </a:r>
            <a:r>
              <a:rPr lang="zh-CN" altLang="en-US" sz="2800" b="1">
                <a:solidFill>
                  <a:srgbClr val="FF0000"/>
                </a:solidFill>
              </a:rPr>
              <a:t>改变力的方向</a:t>
            </a:r>
            <a:r>
              <a:rPr lang="zh-CN" altLang="en-US" sz="2800"/>
              <a:t>；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使用</a:t>
            </a:r>
            <a:r>
              <a:rPr lang="zh-CN" altLang="en-US" sz="2800" b="1">
                <a:solidFill>
                  <a:srgbClr val="FF0000"/>
                </a:solidFill>
              </a:rPr>
              <a:t>动滑轮可以省力</a:t>
            </a:r>
            <a:r>
              <a:rPr lang="zh-CN" altLang="en-US" sz="2800"/>
              <a:t>，但</a:t>
            </a:r>
            <a:r>
              <a:rPr lang="zh-CN" altLang="en-US" sz="2800" b="1">
                <a:solidFill>
                  <a:srgbClr val="FF0000"/>
                </a:solidFill>
              </a:rPr>
              <a:t>不能改变力的方向</a:t>
            </a:r>
            <a:r>
              <a:rPr lang="zh-CN" altLang="en-US" sz="2800"/>
              <a:t>，而且</a:t>
            </a:r>
            <a:r>
              <a:rPr lang="zh-CN" altLang="en-US" sz="2800" b="1">
                <a:solidFill>
                  <a:srgbClr val="FF0000"/>
                </a:solidFill>
              </a:rPr>
              <a:t>费距离</a:t>
            </a:r>
            <a:r>
              <a:rPr lang="zh-CN" altLang="en-US" sz="2800"/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89775" y="-622935"/>
            <a:ext cx="2785440" cy="5704205"/>
            <a:chOff x="12537" y="0"/>
            <a:chExt cx="4069" cy="10800"/>
          </a:xfrm>
        </p:grpSpPr>
        <p:pic>
          <p:nvPicPr>
            <p:cNvPr id="23" name="https://img8.file.cache.docer.com/storage/1643101759845214000/e54b7807423dc2704dd47461f326f7b9.png" descr="动滑轮和定滑轮.png"/>
            <p:cNvPicPr>
              <a:picLocks noChangeAspect="1"/>
            </p:cNvPicPr>
            <p:nvPr/>
          </p:nvPicPr>
          <p:blipFill>
            <a:blip r:embed="rId3"/>
            <a:srcRect l="30991" r="38815"/>
            <a:stretch>
              <a:fillRect/>
            </a:stretch>
          </p:blipFill>
          <p:spPr>
            <a:xfrm>
              <a:off x="12537" y="0"/>
              <a:ext cx="3261" cy="10800"/>
            </a:xfrm>
            <a:prstGeom prst="rect">
              <a:avLst/>
            </a:prstGeom>
          </p:spPr>
        </p:pic>
        <p:pic>
          <p:nvPicPr>
            <p:cNvPr id="24" name="https://img8.file.cache.docer.com/storage/1643101759845214000/e54b7807423dc2704dd47461f326f7b9.png" descr="动滑轮和定滑轮.png"/>
            <p:cNvPicPr>
              <a:picLocks noChangeAspect="1"/>
            </p:cNvPicPr>
            <p:nvPr/>
          </p:nvPicPr>
          <p:blipFill>
            <a:blip r:embed="rId3"/>
            <a:srcRect l="44944" t="37134" r="39074" b="22250"/>
            <a:stretch>
              <a:fillRect/>
            </a:stretch>
          </p:blipFill>
          <p:spPr>
            <a:xfrm rot="20820000">
              <a:off x="14394" y="3798"/>
              <a:ext cx="1726" cy="4387"/>
            </a:xfrm>
            <a:prstGeom prst="rect">
              <a:avLst/>
            </a:prstGeom>
          </p:spPr>
        </p:pic>
        <p:pic>
          <p:nvPicPr>
            <p:cNvPr id="25" name="https://img8.file.cache.docer.com/storage/1643101759845214000/e54b7807423dc2704dd47461f326f7b9.png" descr="动滑轮和定滑轮.png"/>
            <p:cNvPicPr>
              <a:picLocks noChangeAspect="1"/>
            </p:cNvPicPr>
            <p:nvPr/>
          </p:nvPicPr>
          <p:blipFill>
            <a:blip r:embed="rId3"/>
            <a:srcRect l="44944" t="37134" r="39074" b="22250"/>
            <a:stretch>
              <a:fillRect/>
            </a:stretch>
          </p:blipFill>
          <p:spPr>
            <a:xfrm rot="19620000">
              <a:off x="14880" y="3214"/>
              <a:ext cx="1726" cy="4387"/>
            </a:xfrm>
            <a:prstGeom prst="rect">
              <a:avLst/>
            </a:prstGeom>
          </p:spPr>
        </p:pic>
      </p:grpSp>
      <p:pic>
        <p:nvPicPr>
          <p:cNvPr id="11" name="https://img8.file.cache.docer.com/storage/1643102537644527600/dcca8bc7a6b76684f198a95e4fccf569.gif" descr="动滑轮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020" y="3573780"/>
            <a:ext cx="6075045" cy="3355975"/>
          </a:xfrm>
          <a:prstGeom prst="rect">
            <a:avLst/>
          </a:prstGeom>
        </p:spPr>
      </p:pic>
      <p:grpSp>
        <p:nvGrpSpPr>
          <p:cNvPr id="2049" name="组合 31" descr="7b0a202020202274657874626f78223a2022220a7d0a"/>
          <p:cNvGrpSpPr/>
          <p:nvPr/>
        </p:nvGrpSpPr>
        <p:grpSpPr>
          <a:xfrm>
            <a:off x="7359015" y="2085340"/>
            <a:ext cx="3592830" cy="2804160"/>
            <a:chOff x="7256" y="3392"/>
            <a:chExt cx="4689" cy="4017"/>
          </a:xfrm>
        </p:grpSpPr>
        <p:pic>
          <p:nvPicPr>
            <p:cNvPr id="33" name="图片 32" descr="资源 2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6" y="3392"/>
              <a:ext cx="4689" cy="4017"/>
            </a:xfrm>
            <a:prstGeom prst="rect">
              <a:avLst/>
            </a:prstGeom>
          </p:spPr>
        </p:pic>
        <p:sp>
          <p:nvSpPr>
            <p:cNvPr id="34" name="文本框 33" descr="7b0a20202020227461726765744d6f64756c65223a202270726f636573734f6e6c696e65466f6e7473220a7d0a"/>
            <p:cNvSpPr txBox="1"/>
            <p:nvPr/>
          </p:nvSpPr>
          <p:spPr>
            <a:xfrm>
              <a:off x="7548" y="4394"/>
              <a:ext cx="4103" cy="123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fontAlgn="auto">
                <a:lnSpc>
                  <a:spcPts val="3000"/>
                </a:lnSpc>
              </a:pPr>
              <a:r>
                <a:rPr lang="zh-CN" sz="2800" noProof="1">
                  <a:solidFill>
                    <a:srgbClr val="6AA9C3"/>
                  </a:solidFill>
                  <a:latin typeface="方正教材规范楷体_GBK" panose="02000000000000000000" charset="-122"/>
                  <a:ea typeface="方正教材规范楷体_GBK" panose="02000000000000000000" charset="-122"/>
                  <a:cs typeface="方正教材规范楷体_GBK" panose="02000000000000000000" charset="-122"/>
                </a:rPr>
                <a:t>为什么定滑轮不省力，动滑轮省力呢？</a:t>
              </a:r>
              <a:endParaRPr lang="zh-CN" sz="2800" spc="100" noProof="1">
                <a:solidFill>
                  <a:srgbClr val="6AA9C3"/>
                </a:solidFill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3839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定滑轮与动滑轮的原理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2246630"/>
            <a:ext cx="54209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滑轮属于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杠杆类机械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，可以从杠杆的角度对定滑轮进行分析。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34900" y="3889722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3559175"/>
            <a:ext cx="55721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定滑轮相当于由无数个可绕支点</a:t>
            </a:r>
            <a:r>
              <a:rPr lang="en-US" altLang="zh-CN" sz="2800" i="1"/>
              <a:t>O</a:t>
            </a:r>
            <a:r>
              <a:rPr lang="zh-CN" altLang="en-US" sz="2800"/>
              <a:t>转动的杠杆</a:t>
            </a:r>
            <a:r>
              <a:rPr lang="en-US" altLang="zh-CN" sz="2800" i="1"/>
              <a:t>AOB</a:t>
            </a:r>
            <a:r>
              <a:rPr lang="zh-CN" altLang="en-US" sz="2800"/>
              <a:t>组成。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定滑轮实质上可以看成是能够连续转动的</a:t>
            </a:r>
            <a:r>
              <a:rPr lang="zh-CN" altLang="en-US" sz="2800" b="1">
                <a:solidFill>
                  <a:srgbClr val="FF0000"/>
                </a:solidFill>
              </a:rPr>
              <a:t>等臂杠杆</a:t>
            </a:r>
            <a:r>
              <a:rPr lang="zh-CN" altLang="en-US" sz="2800"/>
              <a:t>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6471920" y="1276985"/>
            <a:ext cx="4951095" cy="4951095"/>
            <a:chOff x="10192" y="2011"/>
            <a:chExt cx="7797" cy="7797"/>
          </a:xfrm>
        </p:grpSpPr>
        <p:pic>
          <p:nvPicPr>
            <p:cNvPr id="27" name="https://img8.file.cache.docer.com/storage/1643101937562524900/e51f4cb1261cd666f005c8677b8b63a0.png" descr="定滑轮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2" y="2011"/>
              <a:ext cx="7797" cy="779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961" y="4989"/>
              <a:ext cx="90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A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198" y="4989"/>
              <a:ext cx="90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B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3839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定滑轮与动滑轮的原理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2246630"/>
            <a:ext cx="54209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滑轮属于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杠杆类机械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，可以从杠杆的角度对动滑轮进行分析。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334900" y="3889722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3630295"/>
            <a:ext cx="589470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动滑轮相当于由无数个可绕支点</a:t>
            </a:r>
            <a:r>
              <a:rPr lang="en-US" altLang="zh-CN" sz="2800" i="1"/>
              <a:t>O</a:t>
            </a:r>
            <a:r>
              <a:rPr lang="zh-CN" altLang="en-US" sz="2800"/>
              <a:t>转动的杠杆</a:t>
            </a:r>
            <a:r>
              <a:rPr lang="en-US" altLang="zh-CN" sz="2800" i="1"/>
              <a:t>OBA</a:t>
            </a:r>
            <a:r>
              <a:rPr lang="zh-CN" altLang="en-US" sz="2800"/>
              <a:t>组成，它实质上可以看成是能够连续转动的动力臂是阻力臂</a:t>
            </a:r>
            <a:r>
              <a:rPr lang="en-US" altLang="zh-CN" sz="2800"/>
              <a:t>2</a:t>
            </a:r>
            <a:r>
              <a:rPr lang="zh-CN" altLang="en-US" sz="2800"/>
              <a:t>倍的杠杆。在分析观察的基础上，可得出结论：使用动滑轮可以省一半力，不改变力的方向，动滑轮相当于一个支点不断提升的</a:t>
            </a:r>
            <a:r>
              <a:rPr lang="zh-CN" altLang="en-US" sz="2800" b="1">
                <a:solidFill>
                  <a:srgbClr val="FF0000"/>
                </a:solidFill>
              </a:rPr>
              <a:t>省力杠杆</a:t>
            </a:r>
            <a:r>
              <a:rPr lang="zh-CN" altLang="en-US" sz="2800"/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320790" y="965200"/>
            <a:ext cx="5688965" cy="5688965"/>
            <a:chOff x="9954" y="1520"/>
            <a:chExt cx="8959" cy="8959"/>
          </a:xfrm>
        </p:grpSpPr>
        <p:pic>
          <p:nvPicPr>
            <p:cNvPr id="11" name="https://img8.file.cache.docer.com/storage/1643101987770706100/c4cc18ac6a6e692f229d0d77f3a34a43.png" descr="定滑轮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4" y="1520"/>
              <a:ext cx="8959" cy="895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7341" y="5235"/>
              <a:ext cx="90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A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5022" y="5704"/>
              <a:ext cx="90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/>
                <a:t>B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26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109429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如果既需要改变力的方向，又需要省力，单独使用定滑轮或动滑轮都无法满足需要。</a:t>
            </a:r>
          </a:p>
          <a:p>
            <a:r>
              <a:rPr lang="zh-CN" altLang="en-US" sz="2800"/>
              <a:t>在实际应用中，人们常常把</a:t>
            </a:r>
            <a:r>
              <a:rPr lang="zh-CN" altLang="en-US" sz="2800" b="1">
                <a:solidFill>
                  <a:srgbClr val="FF0000"/>
                </a:solidFill>
              </a:rPr>
              <a:t>定滑轮和动滑轮组合在一起，构成滑轮组</a:t>
            </a:r>
            <a:r>
              <a:rPr lang="zh-CN" altLang="en-US" sz="2800"/>
              <a:t>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lum bright="-6000" contrast="12000"/>
          </a:blip>
          <a:stretch>
            <a:fillRect/>
          </a:stretch>
        </p:blipFill>
        <p:spPr>
          <a:xfrm>
            <a:off x="8281035" y="3061335"/>
            <a:ext cx="86614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6" name="Picture 14"/>
          <p:cNvPicPr>
            <a:picLocks noChangeAspect="1"/>
          </p:cNvPicPr>
          <p:nvPr/>
        </p:nvPicPr>
        <p:blipFill>
          <a:blip r:embed="rId4">
            <a:lum bright="-6000" contrast="12000"/>
          </a:blip>
          <a:stretch>
            <a:fillRect/>
          </a:stretch>
        </p:blipFill>
        <p:spPr>
          <a:xfrm>
            <a:off x="9175115" y="3061335"/>
            <a:ext cx="840105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899795" y="3429000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这两种绕线方法有什么不同？拉力一样吗？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99795" y="4271645"/>
            <a:ext cx="3710305" cy="2245360"/>
          </a:xfrm>
          <a:prstGeom prst="rect">
            <a:avLst/>
          </a:prstGeom>
          <a:noFill/>
          <a:ln w="25400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．绳子的起点不同</a:t>
            </a:r>
          </a:p>
          <a:p>
            <a:pPr marL="0" marR="0" lvl="0" indent="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．拉力的方向相反</a:t>
            </a:r>
          </a:p>
          <a:p>
            <a:pPr marL="0" marR="0" lvl="0" indent="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．拉力的大小不同</a:t>
            </a:r>
          </a:p>
          <a:p>
            <a:pPr marL="0" marR="0" lvl="0" indent="0" algn="just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．移动的距离不同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456295" y="6409055"/>
            <a:ext cx="1352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B9E13"/>
                </a:solidFill>
              </a:rPr>
              <a:t>甲</a:t>
            </a:r>
            <a:r>
              <a:rPr lang="en-US" altLang="zh-CN" sz="2400">
                <a:solidFill>
                  <a:srgbClr val="FB9E13"/>
                </a:solidFill>
              </a:rPr>
              <a:t>       </a:t>
            </a:r>
            <a:r>
              <a:rPr lang="zh-CN" altLang="en-US" sz="2400">
                <a:solidFill>
                  <a:srgbClr val="FB9E13"/>
                </a:solidFill>
              </a:rPr>
              <a:t>乙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826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24025"/>
            <a:ext cx="3804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滑轮组的使用规律</a:t>
            </a: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lum bright="-6000" contrast="12000"/>
          </a:blip>
          <a:stretch>
            <a:fillRect/>
          </a:stretch>
        </p:blipFill>
        <p:spPr>
          <a:xfrm>
            <a:off x="8872855" y="943610"/>
            <a:ext cx="1353185" cy="5238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8872855" y="6244590"/>
            <a:ext cx="1352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FB9E13"/>
                </a:solidFill>
              </a:rPr>
              <a:t>甲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847455" y="3254375"/>
            <a:ext cx="16478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99795" y="2303145"/>
            <a:ext cx="5905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动滑轮上有</a:t>
            </a:r>
            <a:r>
              <a:rPr lang="en-US" altLang="zh-CN" sz="2800">
                <a:solidFill>
                  <a:srgbClr val="FF0000"/>
                </a:solidFill>
              </a:rPr>
              <a:t>3</a:t>
            </a:r>
            <a:r>
              <a:rPr lang="zh-CN" altLang="en-US" sz="2800">
                <a:solidFill>
                  <a:srgbClr val="FF0000"/>
                </a:solidFill>
              </a:rPr>
              <a:t>段绳子</a:t>
            </a:r>
            <a:r>
              <a:rPr lang="zh-CN" altLang="en-US" sz="2800"/>
              <a:t>，共同承担物重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9197340" y="3275965"/>
            <a:ext cx="656590" cy="1893570"/>
            <a:chOff x="14484" y="5159"/>
            <a:chExt cx="1034" cy="2982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4484" y="5167"/>
              <a:ext cx="67" cy="285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5456" y="5159"/>
              <a:ext cx="63" cy="298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15001" y="5159"/>
              <a:ext cx="148" cy="218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99795" y="2825750"/>
                <a:ext cx="6474460" cy="386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/>
                  <a:t>由于物体匀速上升，物体受力平衡，用这个滑轮组提起重物时，如果忽略动滑轮的自重、绳重及摩擦，只要用物重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CN" altLang="en-US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的力就可以提起重物。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i="1">
                    <a:solidFill>
                      <a:srgbClr val="FF0000"/>
                    </a:solidFill>
                  </a:rPr>
                  <a:t>G</a:t>
                </a: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95" y="2825750"/>
                <a:ext cx="6474460" cy="3866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6" name="Picture 14"/>
          <p:cNvPicPr>
            <a:picLocks noChangeAspect="1"/>
          </p:cNvPicPr>
          <p:nvPr/>
        </p:nvPicPr>
        <p:blipFill>
          <a:blip r:embed="rId3">
            <a:lum bright="-6000" contrast="12000"/>
          </a:blip>
          <a:stretch>
            <a:fillRect/>
          </a:stretch>
        </p:blipFill>
        <p:spPr>
          <a:xfrm>
            <a:off x="8873490" y="848995"/>
            <a:ext cx="1351915" cy="53955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34900" y="103603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848995"/>
            <a:ext cx="1826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70341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547495"/>
            <a:ext cx="3804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滑轮组的使用规律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872855" y="6244590"/>
            <a:ext cx="1352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FB9E13"/>
                </a:solidFill>
              </a:rPr>
              <a:t>乙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8873490" y="4088130"/>
            <a:ext cx="16478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99795" y="2126615"/>
            <a:ext cx="5905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动滑轮上有</a:t>
            </a:r>
            <a:r>
              <a:rPr lang="en-US" altLang="zh-CN" sz="2800">
                <a:solidFill>
                  <a:srgbClr val="FF0000"/>
                </a:solidFill>
              </a:rPr>
              <a:t>2</a:t>
            </a:r>
            <a:r>
              <a:rPr lang="zh-CN" altLang="en-US" sz="2800">
                <a:solidFill>
                  <a:srgbClr val="FF0000"/>
                </a:solidFill>
              </a:rPr>
              <a:t>段绳子</a:t>
            </a:r>
            <a:r>
              <a:rPr lang="zh-CN" altLang="en-US" sz="2800"/>
              <a:t>，共同承担物重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9029065" y="4107180"/>
            <a:ext cx="579755" cy="1021715"/>
            <a:chOff x="14219" y="6468"/>
            <a:chExt cx="913" cy="1609"/>
          </a:xfrm>
        </p:grpSpPr>
        <p:cxnSp>
          <p:nvCxnSpPr>
            <p:cNvPr id="14" name="直接连接符 13"/>
            <p:cNvCxnSpPr/>
            <p:nvPr/>
          </p:nvCxnSpPr>
          <p:spPr>
            <a:xfrm flipH="1">
              <a:off x="14219" y="6483"/>
              <a:ext cx="54" cy="154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5036" y="6468"/>
              <a:ext cx="96" cy="160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899795" y="2649220"/>
                <a:ext cx="6474460" cy="2693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5000"/>
                  </a:lnSpc>
                </a:pPr>
                <a:r>
                  <a:rPr lang="zh-CN" altLang="en-US" sz="2800"/>
                  <a:t>用这个滑轮组提起重物时，如果忽略动滑轮的自重、绳重及摩擦，只要用物重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的力就可以提起重物。</a:t>
                </a:r>
              </a:p>
              <a:p>
                <a:pPr indent="0" algn="ctr" fontAlgn="auto">
                  <a:lnSpc>
                    <a:spcPct val="125000"/>
                  </a:lnSpc>
                </a:pPr>
                <a:r>
                  <a:rPr lang="en-US" altLang="zh-CN" sz="28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>
                    <a:solidFill>
                      <a:srgbClr val="FF0000"/>
                    </a:solidFill>
                  </a:rPr>
                  <a:t>G</a:t>
                </a: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95" y="2649220"/>
                <a:ext cx="6474460" cy="26930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334900" y="5551517"/>
            <a:ext cx="295322" cy="210471"/>
            <a:chOff x="435463" y="1226414"/>
            <a:chExt cx="295380" cy="210512"/>
          </a:xfrm>
        </p:grpSpPr>
        <p:sp>
          <p:nvSpPr>
            <p:cNvPr id="20" name="矩形 1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99795" y="5410200"/>
            <a:ext cx="75819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用滑轮组提起重物时，</a:t>
            </a:r>
            <a:r>
              <a:rPr lang="zh-CN" altLang="en-US" sz="2800" b="1">
                <a:solidFill>
                  <a:srgbClr val="FF0000"/>
                </a:solidFill>
              </a:rPr>
              <a:t>动滑轮上有几段绳子</a:t>
            </a:r>
            <a:r>
              <a:rPr lang="zh-CN" altLang="en-US" sz="2800"/>
              <a:t>承担物重，</a:t>
            </a:r>
            <a:r>
              <a:rPr lang="zh-CN" altLang="en-US" sz="2800" b="1">
                <a:solidFill>
                  <a:srgbClr val="FF0000"/>
                </a:solidFill>
              </a:rPr>
              <a:t>提起重物的力</a:t>
            </a:r>
            <a:r>
              <a:rPr lang="zh-CN" altLang="en-US" sz="2800"/>
              <a:t>就是</a:t>
            </a:r>
            <a:r>
              <a:rPr lang="zh-CN" altLang="en-US" sz="2800" b="1">
                <a:solidFill>
                  <a:srgbClr val="FF0000"/>
                </a:solidFill>
              </a:rPr>
              <a:t>物重的几分之一</a:t>
            </a:r>
            <a:r>
              <a:rPr lang="zh-CN" altLang="en-US" sz="2800">
                <a:solidFill>
                  <a:schemeClr val="tx1"/>
                </a:solidFill>
              </a:rPr>
              <a:t>，</a:t>
            </a:r>
            <a:r>
              <a:rPr lang="zh-CN" altLang="en-US" sz="2800" b="1">
                <a:solidFill>
                  <a:srgbClr val="FF0000"/>
                </a:solidFill>
              </a:rPr>
              <a:t>绳子移动的距离</a:t>
            </a:r>
            <a:r>
              <a:rPr lang="zh-CN" altLang="en-US" sz="2800">
                <a:solidFill>
                  <a:schemeClr val="tx1"/>
                </a:solidFill>
              </a:rPr>
              <a:t>为</a:t>
            </a:r>
            <a:r>
              <a:rPr lang="zh-CN" altLang="en-US" sz="2800" b="1">
                <a:solidFill>
                  <a:srgbClr val="FF0000"/>
                </a:solidFill>
              </a:rPr>
              <a:t>物体移动距离的几倍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946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科学世界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   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轮轴和斜面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24025"/>
            <a:ext cx="129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轮轴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440305"/>
            <a:ext cx="685419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轻轻转动门把手，就可以把门锁打开；司机用不大的力转动方向盘，在轴上就能产生较大的力使汽车转弯。门把手、方向盘等属于又一类简单机械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——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轮轴。它们由具有共同转动轴的大轮和小轮组成。通常把大轮叫作轮，小轮叫作轴。</a:t>
            </a:r>
          </a:p>
        </p:txBody>
      </p:sp>
      <p:pic>
        <p:nvPicPr>
          <p:cNvPr id="10" name="https://docer-ks3.wpscdn.cn/picture/30699956/0d2821c530c81936c86ee02feb86c4a6_612.jpg" descr="水,水龙头,垂直画幅,稀缺,饮料,金属,白色,泡泡,冬天,飞溅的水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335" y="605790"/>
            <a:ext cx="3021965" cy="3625850"/>
          </a:xfrm>
          <a:prstGeom prst="rect">
            <a:avLst/>
          </a:prstGeom>
        </p:spPr>
      </p:pic>
      <p:pic>
        <p:nvPicPr>
          <p:cNvPr id="11" name="https://docer-ks3.wpscdn.cn/picture/20662310/63dc86a8750bf07c49ceadaa61b4b7b8_612.jpg" descr="Close-up stainless door knob, with door open slightl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985" y="4231640"/>
            <a:ext cx="3542665" cy="2361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34900" y="243620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184400"/>
            <a:ext cx="885634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由具有共同转动轴的大轮和小轮组成的简单机械。通常把大轮叫轮，小轮叫轴。</a:t>
            </a:r>
            <a:endParaRPr lang="zh-CN" altLang="en-US" sz="2800"/>
          </a:p>
        </p:txBody>
      </p:sp>
      <p:pic>
        <p:nvPicPr>
          <p:cNvPr id="100" name="图片 99"/>
          <p:cNvPicPr/>
          <p:nvPr/>
        </p:nvPicPr>
        <p:blipFill>
          <a:blip r:embed="rId3"/>
          <a:srcRect l="6948" t="5113" r="17583" b="5127"/>
          <a:stretch>
            <a:fillRect/>
          </a:stretch>
        </p:blipFill>
        <p:spPr>
          <a:xfrm>
            <a:off x="1216660" y="3580130"/>
            <a:ext cx="3496310" cy="3020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9" name="图片 41997" descr="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830" y="3477895"/>
            <a:ext cx="3073400" cy="265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矩形 41998"/>
          <p:cNvSpPr>
            <a:spLocks noChangeArrowheads="1"/>
          </p:cNvSpPr>
          <p:nvPr/>
        </p:nvSpPr>
        <p:spPr bwMode="auto">
          <a:xfrm>
            <a:off x="8310245" y="3284220"/>
            <a:ext cx="85471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 i="1"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en-US" altLang="zh-CN" sz="2800" b="1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sp>
        <p:nvSpPr>
          <p:cNvPr id="16401" name="文本框 41999"/>
          <p:cNvSpPr txBox="1">
            <a:spLocks noChangeArrowheads="1"/>
          </p:cNvSpPr>
          <p:nvPr/>
        </p:nvSpPr>
        <p:spPr bwMode="auto">
          <a:xfrm>
            <a:off x="8548370" y="3670300"/>
            <a:ext cx="13487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800" b="1" baseline="-25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= </a:t>
            </a:r>
            <a:r>
              <a:rPr lang="en-US" altLang="zh-CN" sz="2800" b="1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</a:t>
            </a:r>
          </a:p>
        </p:txBody>
      </p:sp>
      <p:sp>
        <p:nvSpPr>
          <p:cNvPr id="16402" name="文本框 42000"/>
          <p:cNvSpPr txBox="1">
            <a:spLocks noChangeArrowheads="1"/>
          </p:cNvSpPr>
          <p:nvPr/>
        </p:nvSpPr>
        <p:spPr bwMode="auto">
          <a:xfrm>
            <a:off x="7931150" y="4848225"/>
            <a:ext cx="123380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800" b="1" baseline="-25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= </a:t>
            </a:r>
            <a:r>
              <a:rPr lang="en-US" altLang="zh-CN" sz="2800" b="1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</a:t>
            </a:r>
          </a:p>
        </p:txBody>
      </p:sp>
      <p:sp>
        <p:nvSpPr>
          <p:cNvPr id="16403" name="矩形 42001"/>
          <p:cNvSpPr>
            <a:spLocks noChangeArrowheads="1"/>
          </p:cNvSpPr>
          <p:nvPr/>
        </p:nvSpPr>
        <p:spPr bwMode="auto">
          <a:xfrm>
            <a:off x="7487285" y="4413250"/>
            <a:ext cx="8001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O  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946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科学世界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   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轮轴和斜面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24025"/>
            <a:ext cx="129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轮轴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946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科学世界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   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轮轴和斜面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24025"/>
            <a:ext cx="129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斜面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440305"/>
            <a:ext cx="53721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人们往卡车上装载较重的货物时，常常会在车尾斜搭一块木板，将货物沿着木板往上推，这样比直接向上抬起货物省力很多。这块倾斜的木板就是斜面。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170" y="898525"/>
            <a:ext cx="4231005" cy="5642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9466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科学世界</a:t>
            </a:r>
            <a:r>
              <a:rPr lang="en-US" altLang="zh-CN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	   </a:t>
            </a:r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轮轴和斜面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24025"/>
            <a:ext cx="129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斜面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245995"/>
            <a:ext cx="100139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斜面是</a:t>
            </a:r>
            <a:r>
              <a:rPr lang="zh-CN" altLang="en-US" sz="2800" b="1"/>
              <a:t>与水平面呈一定角度的平面</a:t>
            </a:r>
            <a:r>
              <a:rPr lang="zh-CN" altLang="en-US" sz="2800"/>
              <a:t>，也是一种简单机械。</a:t>
            </a:r>
          </a:p>
          <a:p>
            <a:pPr>
              <a:lnSpc>
                <a:spcPct val="150000"/>
              </a:lnSpc>
            </a:pPr>
            <a:r>
              <a:rPr lang="zh-CN" altLang="en-US" sz="2800" b="1"/>
              <a:t>同样的高度，斜面的倾角越小，斜面就越长，也就越省力</a:t>
            </a:r>
            <a:r>
              <a:rPr lang="zh-CN" altLang="en-US" sz="2800"/>
              <a:t>。</a:t>
            </a: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1737360" y="3692525"/>
            <a:ext cx="3869055" cy="291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/>
          <a:srcRect b="5507"/>
          <a:stretch>
            <a:fillRect/>
          </a:stretch>
        </p:blipFill>
        <p:spPr>
          <a:xfrm>
            <a:off x="6286500" y="3693160"/>
            <a:ext cx="3037205" cy="29146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4160" y="1767840"/>
            <a:ext cx="53467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如图所示，美丽乡村建设的工地上，工人使用一个</a:t>
            </a:r>
            <a:r>
              <a:rPr lang="en-US" altLang="zh-CN" sz="2800" u="sng"/>
              <a:t> 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定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动</a:t>
            </a:r>
            <a:r>
              <a:rPr lang="en-US" altLang="zh-CN" sz="2800"/>
              <a:t>”</a:t>
            </a:r>
            <a:r>
              <a:rPr lang="zh-CN" altLang="en-US" sz="2800"/>
              <a:t>）滑轮匀速提升重</a:t>
            </a:r>
            <a:r>
              <a:rPr lang="en-US" altLang="zh-CN" sz="2800"/>
              <a:t>300N</a:t>
            </a:r>
            <a:r>
              <a:rPr lang="zh-CN" altLang="en-US" sz="2800"/>
              <a:t>的建筑材料（不计绳重和摩擦），则人的拉力为</a:t>
            </a:r>
            <a:r>
              <a:rPr lang="en-US" altLang="zh-CN" sz="2800" u="sng"/>
              <a:t>             </a:t>
            </a:r>
            <a:r>
              <a:rPr lang="en-US" altLang="zh-CN" sz="2800"/>
              <a:t>N</a:t>
            </a:r>
            <a:r>
              <a:rPr lang="zh-CN" altLang="en-US" sz="2800"/>
              <a:t>。</a:t>
            </a:r>
          </a:p>
        </p:txBody>
      </p:sp>
      <p:pic>
        <p:nvPicPr>
          <p:cNvPr id="100063" name="图片 100063" descr="@@@55ff3b1d-4467-4d15-8bfb-5bd161a902f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35" y="1698625"/>
            <a:ext cx="2344420" cy="3696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87595" y="2520315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68875" y="4507230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300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4160" y="1767840"/>
            <a:ext cx="53467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工人利用如图所示装置提升物料，该装置中的滑轮为</a:t>
            </a:r>
            <a:r>
              <a:rPr lang="en-US" altLang="zh-CN" sz="2800"/>
              <a:t>________</a:t>
            </a:r>
            <a:r>
              <a:rPr lang="zh-CN" altLang="en-US" sz="2800"/>
              <a:t>滑轮。已知滑轮重</a:t>
            </a:r>
            <a:r>
              <a:rPr lang="en-US" altLang="zh-CN" sz="2800"/>
              <a:t>80N</a:t>
            </a:r>
            <a:r>
              <a:rPr lang="zh-CN" altLang="en-US" sz="2800"/>
              <a:t>，货篮重</a:t>
            </a:r>
            <a:r>
              <a:rPr lang="en-US" altLang="zh-CN" sz="2800"/>
              <a:t>120N</a:t>
            </a:r>
            <a:r>
              <a:rPr lang="zh-CN" altLang="en-US" sz="2800"/>
              <a:t>，不计绳重及摩擦。工人用该装置匀速提升空货篮时的拉力为</a:t>
            </a:r>
            <a:r>
              <a:rPr lang="en-US" altLang="zh-CN" sz="2800"/>
              <a:t>________N</a:t>
            </a:r>
            <a:r>
              <a:rPr lang="zh-CN" altLang="en-US" sz="2800"/>
              <a:t>。。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402580" y="2520315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00275" y="5147945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100023" name="图片 100023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45" y="1647825"/>
            <a:ext cx="2541905" cy="42824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4160" y="1767840"/>
            <a:ext cx="53467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如图所示，三个测力计的示数都是</a:t>
            </a:r>
            <a:r>
              <a:rPr lang="en-US" altLang="zh-CN" sz="2800"/>
              <a:t>6N</a:t>
            </a:r>
            <a:r>
              <a:rPr lang="zh-CN" altLang="en-US" sz="2800"/>
              <a:t>，不考虑滑轮重及绳轮间摩擦，则各物体的重分别是：</a:t>
            </a:r>
            <a:r>
              <a:rPr lang="en-US" altLang="zh-CN" sz="2800"/>
              <a:t>           </a:t>
            </a:r>
            <a:r>
              <a:rPr lang="en-US" altLang="zh-CN" sz="2800" i="1"/>
              <a:t>G</a:t>
            </a:r>
            <a:r>
              <a:rPr lang="en-US" altLang="zh-CN" sz="3600" i="1" baseline="-25000"/>
              <a:t>a</a:t>
            </a:r>
            <a:r>
              <a:rPr lang="en-US" altLang="zh-CN" sz="2800"/>
              <a:t>=________N</a:t>
            </a:r>
            <a:r>
              <a:rPr lang="zh-CN" altLang="en-US" sz="2800"/>
              <a:t>，</a:t>
            </a:r>
            <a:r>
              <a:rPr lang="en-US" altLang="zh-CN" sz="2800" i="1"/>
              <a:t>G</a:t>
            </a:r>
            <a:r>
              <a:rPr lang="en-US" altLang="zh-CN" sz="3600" i="1" baseline="-25000"/>
              <a:t>b</a:t>
            </a:r>
            <a:r>
              <a:rPr lang="en-US" altLang="zh-CN" sz="2800"/>
              <a:t>=_________N</a:t>
            </a:r>
            <a:r>
              <a:rPr lang="zh-CN" altLang="en-US" sz="2800"/>
              <a:t>，</a:t>
            </a:r>
            <a:r>
              <a:rPr lang="en-US" altLang="zh-CN" sz="2800"/>
              <a:t>         </a:t>
            </a:r>
            <a:r>
              <a:rPr lang="en-US" altLang="zh-CN" sz="2800" i="1"/>
              <a:t>G</a:t>
            </a:r>
            <a:r>
              <a:rPr lang="en-US" altLang="zh-CN" sz="3600" i="1" baseline="-25000"/>
              <a:t>c</a:t>
            </a:r>
            <a:r>
              <a:rPr lang="en-US" altLang="zh-CN" sz="2800"/>
              <a:t>=_________N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93645" y="3776980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92090" y="3776980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063" name="图片 1063" descr="@@@1892ba95-3980-4ccf-8df6-3d4197ded31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5315" y="1987550"/>
            <a:ext cx="4500245" cy="31032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3645" y="4507230"/>
            <a:ext cx="89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12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86380" y="1853565"/>
            <a:ext cx="2852420" cy="57845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1077595"/>
            <a:ext cx="977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774065" y="2917190"/>
            <a:ext cx="716280" cy="256095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滑轮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790065" y="2171700"/>
            <a:ext cx="906145" cy="377571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861685" y="1334770"/>
            <a:ext cx="8007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85745" y="4104005"/>
            <a:ext cx="207137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滑轮组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055235" y="3611880"/>
            <a:ext cx="806450" cy="15627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1320" y="2640965"/>
            <a:ext cx="23850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动滑轮的特点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21070" y="3333115"/>
            <a:ext cx="97726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含义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28690" y="4109720"/>
            <a:ext cx="31762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绳子自由端的拉力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51320" y="1859280"/>
            <a:ext cx="238506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定滑轮的特点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028690" y="4886325"/>
            <a:ext cx="31769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+mn-ea"/>
              </a:rPr>
              <a:t>绳子自由端的距离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86380" y="5640705"/>
            <a:ext cx="226949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轮轴和斜面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1206500" y="843915"/>
            <a:ext cx="3206115" cy="58235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36005" y="713740"/>
            <a:ext cx="5798185" cy="3400418"/>
          </a:xfrm>
          <a:prstGeom prst="cloudCallout">
            <a:avLst>
              <a:gd name="adj1" fmla="val -62550"/>
              <a:gd name="adj2" fmla="val 44478"/>
            </a:avLst>
          </a:prstGeom>
          <a:solidFill>
            <a:schemeClr val="bg1"/>
          </a:solidFill>
          <a:ln w="25400" cmpd="sng">
            <a:solidFill>
              <a:schemeClr val="accent5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有时我们会看到工人站在地面上，利用滑轮将重物提到楼上。</a:t>
            </a:r>
          </a:p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这样使用滑轮有什么好处？会省力吗？</a:t>
            </a:r>
          </a:p>
        </p:txBody>
      </p:sp>
      <p:pic>
        <p:nvPicPr>
          <p:cNvPr id="7" name="https://img8.file.cache.docer.com/storage/1634892236876328149/15625b7608ad7facd6805063413a9c6e.png" descr="正在谈论的男人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130" y="3696335"/>
            <a:ext cx="2971165" cy="2971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410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75460"/>
            <a:ext cx="6671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杠杆是一种常见的简单机械，滑轮也是。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3580765"/>
            <a:ext cx="555561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由可绕中心轴转动有沟槽的圆盘和跨过圆盘的柔索（绳、胶带、钢索、链条等）所组成的可以绕着中心轴旋转的简单机械叫做滑轮。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2463800"/>
            <a:ext cx="72948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ym typeface="+mn-ea"/>
              </a:rPr>
              <a:t>滑轮是一个周边有槽，能够绕轴转动的小轮。</a:t>
            </a:r>
            <a:endParaRPr lang="zh-CN" altLang="en-US" sz="2800"/>
          </a:p>
        </p:txBody>
      </p:sp>
      <p:pic>
        <p:nvPicPr>
          <p:cNvPr id="102" name="图片 101"/>
          <p:cNvPicPr/>
          <p:nvPr/>
        </p:nvPicPr>
        <p:blipFill>
          <a:blip r:embed="rId3"/>
          <a:srcRect l="17307" t="16717" r="15233" b="2349"/>
          <a:stretch>
            <a:fillRect/>
          </a:stretch>
        </p:blipFill>
        <p:spPr>
          <a:xfrm>
            <a:off x="7052310" y="3341370"/>
            <a:ext cx="3402965" cy="2911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334900" y="2690842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793740" y="4475480"/>
            <a:ext cx="2481580" cy="1978660"/>
            <a:chOff x="9124" y="7048"/>
            <a:chExt cx="3908" cy="3116"/>
          </a:xfrm>
        </p:grpSpPr>
        <p:sp>
          <p:nvSpPr>
            <p:cNvPr id="3" name="椭圆 2"/>
            <p:cNvSpPr/>
            <p:nvPr/>
          </p:nvSpPr>
          <p:spPr>
            <a:xfrm>
              <a:off x="11582" y="7048"/>
              <a:ext cx="1450" cy="134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>
              <a:stCxn id="3" idx="3"/>
            </p:cNvCxnSpPr>
            <p:nvPr/>
          </p:nvCxnSpPr>
          <p:spPr>
            <a:xfrm flipH="1">
              <a:off x="10605" y="8194"/>
              <a:ext cx="1189" cy="1052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9124" y="9246"/>
              <a:ext cx="221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/>
                <a:t>轴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4103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滑轮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2945765"/>
            <a:ext cx="226377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分类：</a:t>
            </a:r>
          </a:p>
          <a:p>
            <a:pPr>
              <a:lnSpc>
                <a:spcPct val="140000"/>
              </a:lnSpc>
            </a:pPr>
            <a:r>
              <a:rPr lang="en-US" altLang="zh-CN" sz="2800"/>
              <a:t>1.</a:t>
            </a:r>
            <a:r>
              <a:rPr lang="zh-CN" altLang="en-US" sz="2800"/>
              <a:t>定滑轮</a:t>
            </a:r>
          </a:p>
          <a:p>
            <a:pPr>
              <a:lnSpc>
                <a:spcPct val="14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动滑轮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34900" y="326297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99795" y="1958975"/>
            <a:ext cx="72948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ym typeface="+mn-ea"/>
              </a:rPr>
              <a:t>滑轮是一个周边有槽，能够绕轴转动的小轮。</a:t>
            </a:r>
            <a:endParaRPr lang="zh-CN" altLang="en-US" sz="2800"/>
          </a:p>
        </p:txBody>
      </p:sp>
      <p:grpSp>
        <p:nvGrpSpPr>
          <p:cNvPr id="17" name="组合 16"/>
          <p:cNvGrpSpPr/>
          <p:nvPr/>
        </p:nvGrpSpPr>
        <p:grpSpPr>
          <a:xfrm>
            <a:off x="334900" y="2186017"/>
            <a:ext cx="295322" cy="210471"/>
            <a:chOff x="435463" y="1226414"/>
            <a:chExt cx="295380" cy="210512"/>
          </a:xfrm>
        </p:grpSpPr>
        <p:sp>
          <p:nvSpPr>
            <p:cNvPr id="18" name="矩形 1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https://docer-ks3.wpscdn.cn/picture/197576939/d12dcef9da241a91a45525009cbe4161_612.jpg" descr="Corriola(滑轮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85" y="2945765"/>
            <a:ext cx="4526915" cy="3030220"/>
          </a:xfrm>
          <a:prstGeom prst="rect">
            <a:avLst/>
          </a:prstGeom>
        </p:spPr>
      </p:pic>
      <p:pic>
        <p:nvPicPr>
          <p:cNvPr id="13" name="https://docer-ks3.wpscdn.cn/picture/70252205/563a70e4f3ff00ce249a78d30cec0201_612.jpg" descr="Yellow and Black Hook from Green Beam"/>
          <p:cNvPicPr>
            <a:picLocks noChangeAspect="1"/>
          </p:cNvPicPr>
          <p:nvPr/>
        </p:nvPicPr>
        <p:blipFill>
          <a:blip r:embed="rId4"/>
          <a:srcRect t="12972" b="19343"/>
          <a:stretch>
            <a:fillRect/>
          </a:stretch>
        </p:blipFill>
        <p:spPr>
          <a:xfrm>
            <a:off x="7429500" y="2938145"/>
            <a:ext cx="3274060" cy="30454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128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定滑轮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" y="2440940"/>
            <a:ext cx="5209540" cy="3802380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4"/>
          <a:srcRect l="4584" t="3319" r="3351" b="5435"/>
          <a:stretch>
            <a:fillRect/>
          </a:stretch>
        </p:blipFill>
        <p:spPr>
          <a:xfrm>
            <a:off x="8549640" y="2440305"/>
            <a:ext cx="2773045" cy="379793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" name="右箭头 14"/>
          <p:cNvSpPr/>
          <p:nvPr/>
        </p:nvSpPr>
        <p:spPr>
          <a:xfrm>
            <a:off x="5991225" y="3719830"/>
            <a:ext cx="2510155" cy="871855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128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定滑轮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7"/>
          <p:cNvPicPr>
            <a:picLocks noChangeAspect="1"/>
          </p:cNvPicPr>
          <p:nvPr/>
        </p:nvPicPr>
        <p:blipFill>
          <a:blip r:embed="rId3"/>
          <a:srcRect l="4584" t="3319" r="3351" b="5435"/>
          <a:stretch>
            <a:fillRect/>
          </a:stretch>
        </p:blipFill>
        <p:spPr>
          <a:xfrm>
            <a:off x="1233170" y="2999740"/>
            <a:ext cx="2598420" cy="355854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文本框 1"/>
          <p:cNvSpPr txBox="1"/>
          <p:nvPr/>
        </p:nvSpPr>
        <p:spPr>
          <a:xfrm>
            <a:off x="899795" y="2362200"/>
            <a:ext cx="644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含义：</a:t>
            </a:r>
            <a:r>
              <a:rPr lang="zh-CN" altLang="en-US" sz="2800" b="1">
                <a:solidFill>
                  <a:srgbClr val="FF0000"/>
                </a:solidFill>
              </a:rPr>
              <a:t>轴固定不动</a:t>
            </a:r>
            <a:r>
              <a:rPr lang="zh-CN" altLang="en-US" sz="2800"/>
              <a:t>的滑轮叫作</a:t>
            </a:r>
            <a:r>
              <a:rPr lang="zh-CN" altLang="en-US" sz="2800" b="1">
                <a:solidFill>
                  <a:srgbClr val="FF0000"/>
                </a:solidFill>
              </a:rPr>
              <a:t>定滑轮</a:t>
            </a:r>
            <a:r>
              <a:rPr lang="zh-CN" altLang="en-US" sz="2800"/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13293" r="18979" b="8168"/>
          <a:stretch>
            <a:fillRect/>
          </a:stretch>
        </p:blipFill>
        <p:spPr>
          <a:xfrm>
            <a:off x="4179570" y="2999740"/>
            <a:ext cx="3678555" cy="3566160"/>
          </a:xfrm>
          <a:prstGeom prst="rect">
            <a:avLst/>
          </a:prstGeom>
        </p:spPr>
      </p:pic>
      <p:pic>
        <p:nvPicPr>
          <p:cNvPr id="11" name="图片 10" descr="&amp;pky98182941706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55" y="2785110"/>
            <a:ext cx="7561580" cy="4253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128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动滑轮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&amp;pky92182941728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5" y="2888615"/>
            <a:ext cx="7134225" cy="4013200"/>
          </a:xfrm>
          <a:prstGeom prst="rect">
            <a:avLst/>
          </a:prstGeom>
        </p:spPr>
      </p:pic>
      <p:pic>
        <p:nvPicPr>
          <p:cNvPr id="14341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675" y="2926715"/>
            <a:ext cx="2101215" cy="3576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99795" y="2362200"/>
            <a:ext cx="9208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含义：</a:t>
            </a:r>
            <a:r>
              <a:rPr lang="zh-CN" altLang="en-US" sz="2800" b="1">
                <a:solidFill>
                  <a:srgbClr val="FF0000"/>
                </a:solidFill>
              </a:rPr>
              <a:t>轴可以</a:t>
            </a:r>
            <a:r>
              <a:rPr lang="zh-CN" altLang="en-US" sz="2800">
                <a:solidFill>
                  <a:schemeClr val="tx1"/>
                </a:solidFill>
              </a:rPr>
              <a:t>随被吊物体一起</a:t>
            </a:r>
            <a:r>
              <a:rPr lang="zh-CN" altLang="en-US" sz="2800" b="1">
                <a:solidFill>
                  <a:srgbClr val="FF0000"/>
                </a:solidFill>
              </a:rPr>
              <a:t>移动</a:t>
            </a:r>
            <a:r>
              <a:rPr lang="zh-CN" altLang="en-US" sz="2800"/>
              <a:t>的滑轮叫作</a:t>
            </a:r>
            <a:r>
              <a:rPr lang="zh-CN" altLang="en-US" sz="2800" b="1">
                <a:solidFill>
                  <a:srgbClr val="FF0000"/>
                </a:solidFill>
              </a:rPr>
              <a:t>动滑轮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188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定滑轮和动滑轮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724660"/>
            <a:ext cx="254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定滑轮的应用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879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892935" y="6094095"/>
            <a:ext cx="2386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升起帆船的帆</a:t>
            </a:r>
          </a:p>
        </p:txBody>
      </p:sp>
      <p:pic>
        <p:nvPicPr>
          <p:cNvPr id="11" name="https://docer-ks3.wpscdn.cn/picture/197530004/6a2bc28d94e32edab2e8b8d387746f07_612.jpg" descr="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0" y="2509520"/>
            <a:ext cx="4530090" cy="30753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043420" y="1350010"/>
            <a:ext cx="3890010" cy="4509135"/>
            <a:chOff x="10207" y="3058"/>
            <a:chExt cx="6126" cy="710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7" y="3058"/>
              <a:ext cx="6000" cy="3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" y="6433"/>
              <a:ext cx="6126" cy="372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7483475" y="6074410"/>
            <a:ext cx="292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智能窗帘的运行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9&quot;:[20341540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540],&quot;65&quot;:[20205081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93*196"/>
  <p:tag name="TABLE_ENDDRAG_RECT" val="29*270*893*1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Microsoft Office PowerPoint</Application>
  <PresentationFormat>宽屏</PresentationFormat>
  <Paragraphs>136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方正教材规范楷体_GBK</vt:lpstr>
      <vt:lpstr>楷体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2025-05-26T13:03:34Z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