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avi" ContentType="video/avi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0" r:id="rId3"/>
    <p:sldMasterId id="2147483679" r:id="rId4"/>
  </p:sldMasterIdLst>
  <p:notesMasterIdLst>
    <p:notesMasterId r:id="rId5"/>
  </p:notesMasterIdLst>
  <p:sldIdLst>
    <p:sldId id="549" r:id="rId6"/>
    <p:sldId id="256" r:id="rId7"/>
    <p:sldId id="566" r:id="rId8"/>
    <p:sldId id="1369" r:id="rId9"/>
    <p:sldId id="1389" r:id="rId10"/>
    <p:sldId id="1390" r:id="rId11"/>
    <p:sldId id="1370" r:id="rId12"/>
    <p:sldId id="1371" r:id="rId13"/>
    <p:sldId id="1372" r:id="rId14"/>
    <p:sldId id="1373" r:id="rId15"/>
    <p:sldId id="1374" r:id="rId16"/>
    <p:sldId id="1375" r:id="rId17"/>
    <p:sldId id="1376" r:id="rId18"/>
    <p:sldId id="1377" r:id="rId19"/>
    <p:sldId id="1378" r:id="rId20"/>
    <p:sldId id="1379" r:id="rId21"/>
    <p:sldId id="1380" r:id="rId22"/>
    <p:sldId id="1381" r:id="rId23"/>
    <p:sldId id="1382" r:id="rId24"/>
    <p:sldId id="1383" r:id="rId25"/>
    <p:sldId id="1384" r:id="rId26"/>
    <p:sldId id="1385" r:id="rId27"/>
    <p:sldId id="1386" r:id="rId28"/>
    <p:sldId id="1387" r:id="rId29"/>
    <p:sldId id="1391" r:id="rId30"/>
    <p:sldId id="1392" r:id="rId31"/>
    <p:sldId id="1393" r:id="rId32"/>
    <p:sldId id="1394" r:id="rId33"/>
    <p:sldId id="1396" r:id="rId34"/>
    <p:sldId id="1397" r:id="rId35"/>
    <p:sldId id="1398" r:id="rId36"/>
    <p:sldId id="1400" r:id="rId37"/>
    <p:sldId id="1401" r:id="rId38"/>
    <p:sldId id="1388" r:id="rId39"/>
    <p:sldId id="550" r:id="rId40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017360D-BD74-4CB3-ACF1-6DBE7DDF47CF}">
          <p14:sldIdLst>
            <p14:sldId id="549"/>
            <p14:sldId id="256"/>
            <p14:sldId id="566"/>
            <p14:sldId id="1369"/>
            <p14:sldId id="1389"/>
            <p14:sldId id="1390"/>
            <p14:sldId id="1370"/>
            <p14:sldId id="1371"/>
            <p14:sldId id="1372"/>
            <p14:sldId id="1373"/>
            <p14:sldId id="1374"/>
            <p14:sldId id="1375"/>
            <p14:sldId id="1376"/>
            <p14:sldId id="1377"/>
            <p14:sldId id="1378"/>
            <p14:sldId id="1379"/>
            <p14:sldId id="1380"/>
            <p14:sldId id="1381"/>
            <p14:sldId id="1382"/>
            <p14:sldId id="1383"/>
            <p14:sldId id="1384"/>
            <p14:sldId id="1385"/>
            <p14:sldId id="1386"/>
            <p14:sldId id="1387"/>
            <p14:sldId id="1391"/>
            <p14:sldId id="1392"/>
            <p14:sldId id="1393"/>
            <p14:sldId id="1394"/>
            <p14:sldId id="1396"/>
            <p14:sldId id="1397"/>
            <p14:sldId id="1398"/>
            <p14:sldId id="1400"/>
            <p14:sldId id="1401"/>
            <p14:sldId id="1388"/>
          </p14:sldIdLst>
        </p14:section>
        <p14:section name="无标题节" id="{A250D9B6-14D2-4F43-9E41-C77A8CD450AA}">
          <p14:sldIdLst>
            <p14:sldId id="550"/>
          </p14:sldIdLst>
        </p14:section>
      </p14:sectionLst>
    </p:ext>
  </p:extLst>
</p:presentation>
</file>

<file path=ppt/commentAuthors.xml><?xml version="1.0" encoding="utf-8"?>
<p:cmAuthorLst xmlns:p="http://schemas.openxmlformats.org/presentationml/2006/main">
  <p:cmAuthor id="1" name="幸全" initials="幸全" lastIdx="0" clrIdx="0"/>
  <p:cmAuthor id="2" name="作者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slideMaster" Target="slideMasters/slideMaster3.xml" /><Relationship Id="rId40" Type="http://schemas.openxmlformats.org/officeDocument/2006/relationships/slide" Target="slides/slide35.xml" /><Relationship Id="rId41" Type="http://schemas.openxmlformats.org/officeDocument/2006/relationships/tags" Target="tags/tag1279.xml" /><Relationship Id="rId42" Type="http://schemas.openxmlformats.org/officeDocument/2006/relationships/presProps" Target="presProps.xml" /><Relationship Id="rId43" Type="http://schemas.openxmlformats.org/officeDocument/2006/relationships/viewProps" Target="viewProps.xml" /><Relationship Id="rId44" Type="http://schemas.openxmlformats.org/officeDocument/2006/relationships/theme" Target="theme/theme1.xml" /><Relationship Id="rId45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wmf" /><Relationship Id="rId2" Type="http://schemas.openxmlformats.org/officeDocument/2006/relationships/image" Target="../media/image4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5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5.wmf" /><Relationship Id="rId2" Type="http://schemas.openxmlformats.org/officeDocument/2006/relationships/image" Target="../media/image37.wmf" /><Relationship Id="rId3" Type="http://schemas.openxmlformats.org/officeDocument/2006/relationships/image" Target="../media/image38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0.wmf" /><Relationship Id="rId2" Type="http://schemas.openxmlformats.org/officeDocument/2006/relationships/image" Target="../media/image41.wmf" /><Relationship Id="rId3" Type="http://schemas.openxmlformats.org/officeDocument/2006/relationships/image" Target="../media/image42.wmf" /><Relationship Id="rId4" Type="http://schemas.openxmlformats.org/officeDocument/2006/relationships/image" Target="../media/image43.wmf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7.wmf" /><Relationship Id="rId2" Type="http://schemas.openxmlformats.org/officeDocument/2006/relationships/image" Target="../media/image48.wmf" /><Relationship Id="rId3" Type="http://schemas.openxmlformats.org/officeDocument/2006/relationships/image" Target="../media/image42.wmf" /><Relationship Id="rId4" Type="http://schemas.openxmlformats.org/officeDocument/2006/relationships/image" Target="../media/image43.wmf" /><Relationship Id="rId5" Type="http://schemas.openxmlformats.org/officeDocument/2006/relationships/image" Target="../media/image35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7.xml" /><Relationship Id="rId2" Type="http://schemas.openxmlformats.org/officeDocument/2006/relationships/tags" Target="../tags/tag98.xml" /><Relationship Id="rId3" Type="http://schemas.openxmlformats.org/officeDocument/2006/relationships/tags" Target="../tags/tag99.xml" /><Relationship Id="rId4" Type="http://schemas.openxmlformats.org/officeDocument/2006/relationships/tags" Target="../tags/tag100.xml" /><Relationship Id="rId5" Type="http://schemas.openxmlformats.org/officeDocument/2006/relationships/tags" Target="../tags/tag101.xml" /><Relationship Id="rId6" Type="http://schemas.openxmlformats.org/officeDocument/2006/relationships/tags" Target="../tags/tag102.xml" /><Relationship Id="rId7" Type="http://schemas.openxmlformats.org/officeDocument/2006/relationships/tags" Target="../tags/tag103.xml" /><Relationship Id="rId8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4.xml" /><Relationship Id="rId4" Type="http://schemas.openxmlformats.org/officeDocument/2006/relationships/tags" Target="../tags/tag105.xml" /><Relationship Id="rId5" Type="http://schemas.openxmlformats.org/officeDocument/2006/relationships/tags" Target="../tags/tag106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91.xml" /><Relationship Id="rId4" Type="http://schemas.openxmlformats.org/officeDocument/2006/relationships/tags" Target="../tags/tag792.xml" /><Relationship Id="rId5" Type="http://schemas.openxmlformats.org/officeDocument/2006/relationships/tags" Target="../tags/tag793.xml" /><Relationship Id="rId6" Type="http://schemas.openxmlformats.org/officeDocument/2006/relationships/tags" Target="../tags/tag794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36.xml" /><Relationship Id="rId4" Type="http://schemas.openxmlformats.org/officeDocument/2006/relationships/tags" Target="../tags/tag937.xml" /><Relationship Id="rId5" Type="http://schemas.openxmlformats.org/officeDocument/2006/relationships/tags" Target="../tags/tag938.xml" /><Relationship Id="rId6" Type="http://schemas.openxmlformats.org/officeDocument/2006/relationships/tags" Target="../tags/tag939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23.xml" /><Relationship Id="rId4" Type="http://schemas.openxmlformats.org/officeDocument/2006/relationships/tags" Target="../tags/tag1124.xml" /><Relationship Id="rId5" Type="http://schemas.openxmlformats.org/officeDocument/2006/relationships/tags" Target="../tags/tag1125.xml" /><Relationship Id="rId6" Type="http://schemas.openxmlformats.org/officeDocument/2006/relationships/tags" Target="../tags/tag1126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33.xml" /><Relationship Id="rId4" Type="http://schemas.openxmlformats.org/officeDocument/2006/relationships/tags" Target="../tags/tag1134.xml" /><Relationship Id="rId5" Type="http://schemas.openxmlformats.org/officeDocument/2006/relationships/tags" Target="../tags/tag1135.xml" /><Relationship Id="rId6" Type="http://schemas.openxmlformats.org/officeDocument/2006/relationships/tags" Target="../tags/tag1136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56.xml" /><Relationship Id="rId4" Type="http://schemas.openxmlformats.org/officeDocument/2006/relationships/tags" Target="../tags/tag1157.xml" /><Relationship Id="rId5" Type="http://schemas.openxmlformats.org/officeDocument/2006/relationships/tags" Target="../tags/tag1158.xml" /><Relationship Id="rId6" Type="http://schemas.openxmlformats.org/officeDocument/2006/relationships/tags" Target="../tags/tag1159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66.xml" /><Relationship Id="rId4" Type="http://schemas.openxmlformats.org/officeDocument/2006/relationships/tags" Target="../tags/tag1167.xml" /><Relationship Id="rId5" Type="http://schemas.openxmlformats.org/officeDocument/2006/relationships/tags" Target="../tags/tag1168.xml" /><Relationship Id="rId6" Type="http://schemas.openxmlformats.org/officeDocument/2006/relationships/tags" Target="../tags/tag1169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76.xml" /><Relationship Id="rId4" Type="http://schemas.openxmlformats.org/officeDocument/2006/relationships/tags" Target="../tags/tag1177.xml" /><Relationship Id="rId5" Type="http://schemas.openxmlformats.org/officeDocument/2006/relationships/tags" Target="../tags/tag1178.xml" /><Relationship Id="rId6" Type="http://schemas.openxmlformats.org/officeDocument/2006/relationships/tags" Target="../tags/tag1179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86.xml" /><Relationship Id="rId4" Type="http://schemas.openxmlformats.org/officeDocument/2006/relationships/tags" Target="../tags/tag1187.xml" /><Relationship Id="rId5" Type="http://schemas.openxmlformats.org/officeDocument/2006/relationships/tags" Target="../tags/tag1188.xml" /><Relationship Id="rId6" Type="http://schemas.openxmlformats.org/officeDocument/2006/relationships/tags" Target="../tags/tag1189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02.xml" /><Relationship Id="rId4" Type="http://schemas.openxmlformats.org/officeDocument/2006/relationships/tags" Target="../tags/tag1203.xml" /><Relationship Id="rId5" Type="http://schemas.openxmlformats.org/officeDocument/2006/relationships/tags" Target="../tags/tag1204.xml" /><Relationship Id="rId6" Type="http://schemas.openxmlformats.org/officeDocument/2006/relationships/tags" Target="../tags/tag1205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13.xml" /><Relationship Id="rId4" Type="http://schemas.openxmlformats.org/officeDocument/2006/relationships/tags" Target="../tags/tag1214.xml" /><Relationship Id="rId5" Type="http://schemas.openxmlformats.org/officeDocument/2006/relationships/tags" Target="../tags/tag1215.xml" /><Relationship Id="rId6" Type="http://schemas.openxmlformats.org/officeDocument/2006/relationships/tags" Target="../tags/tag1216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0.xml" /><Relationship Id="rId4" Type="http://schemas.openxmlformats.org/officeDocument/2006/relationships/tags" Target="../tags/tag211.xml" /><Relationship Id="rId5" Type="http://schemas.openxmlformats.org/officeDocument/2006/relationships/tags" Target="../tags/tag212.xml" /><Relationship Id="rId6" Type="http://schemas.openxmlformats.org/officeDocument/2006/relationships/tags" Target="../tags/tag213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24.xml" /><Relationship Id="rId4" Type="http://schemas.openxmlformats.org/officeDocument/2006/relationships/tags" Target="../tags/tag1225.xml" /><Relationship Id="rId5" Type="http://schemas.openxmlformats.org/officeDocument/2006/relationships/tags" Target="../tags/tag1226.xml" /><Relationship Id="rId6" Type="http://schemas.openxmlformats.org/officeDocument/2006/relationships/tags" Target="../tags/tag1227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37.xml" /><Relationship Id="rId4" Type="http://schemas.openxmlformats.org/officeDocument/2006/relationships/tags" Target="../tags/tag1238.xml" /><Relationship Id="rId5" Type="http://schemas.openxmlformats.org/officeDocument/2006/relationships/tags" Target="../tags/tag1239.xml" /><Relationship Id="rId6" Type="http://schemas.openxmlformats.org/officeDocument/2006/relationships/tags" Target="../tags/tag1240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8.xml" /><Relationship Id="rId4" Type="http://schemas.openxmlformats.org/officeDocument/2006/relationships/tags" Target="../tags/tag219.xml" /><Relationship Id="rId5" Type="http://schemas.openxmlformats.org/officeDocument/2006/relationships/tags" Target="../tags/tag220.xml" /><Relationship Id="rId6" Type="http://schemas.openxmlformats.org/officeDocument/2006/relationships/tags" Target="../tags/tag22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1.xml" /><Relationship Id="rId4" Type="http://schemas.openxmlformats.org/officeDocument/2006/relationships/tags" Target="../tags/tag242.xml" /><Relationship Id="rId5" Type="http://schemas.openxmlformats.org/officeDocument/2006/relationships/tags" Target="../tags/tag243.xml" /><Relationship Id="rId6" Type="http://schemas.openxmlformats.org/officeDocument/2006/relationships/tags" Target="../tags/tag244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9.xml" /><Relationship Id="rId4" Type="http://schemas.openxmlformats.org/officeDocument/2006/relationships/tags" Target="../tags/tag280.xml" /><Relationship Id="rId5" Type="http://schemas.openxmlformats.org/officeDocument/2006/relationships/tags" Target="../tags/tag281.xml" /><Relationship Id="rId6" Type="http://schemas.openxmlformats.org/officeDocument/2006/relationships/tags" Target="../tags/tag282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5.xml" /><Relationship Id="rId4" Type="http://schemas.openxmlformats.org/officeDocument/2006/relationships/tags" Target="../tags/tag326.xml" /><Relationship Id="rId5" Type="http://schemas.openxmlformats.org/officeDocument/2006/relationships/tags" Target="../tags/tag327.xml" /><Relationship Id="rId6" Type="http://schemas.openxmlformats.org/officeDocument/2006/relationships/tags" Target="../tags/tag328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35.xml" /><Relationship Id="rId4" Type="http://schemas.openxmlformats.org/officeDocument/2006/relationships/tags" Target="../tags/tag336.xml" /><Relationship Id="rId5" Type="http://schemas.openxmlformats.org/officeDocument/2006/relationships/tags" Target="../tags/tag337.xml" /><Relationship Id="rId6" Type="http://schemas.openxmlformats.org/officeDocument/2006/relationships/tags" Target="../tags/tag338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02.xml" /><Relationship Id="rId4" Type="http://schemas.openxmlformats.org/officeDocument/2006/relationships/tags" Target="../tags/tag503.xml" /><Relationship Id="rId5" Type="http://schemas.openxmlformats.org/officeDocument/2006/relationships/tags" Target="../tags/tag504.xml" /><Relationship Id="rId6" Type="http://schemas.openxmlformats.org/officeDocument/2006/relationships/tags" Target="../tags/tag505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46.xml" /><Relationship Id="rId4" Type="http://schemas.openxmlformats.org/officeDocument/2006/relationships/tags" Target="../tags/tag647.xml" /><Relationship Id="rId5" Type="http://schemas.openxmlformats.org/officeDocument/2006/relationships/tags" Target="../tags/tag648.xml" /><Relationship Id="rId6" Type="http://schemas.openxmlformats.org/officeDocument/2006/relationships/tags" Target="../tags/tag649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这是两个物体间的能量转化。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这是两个物体间的多种能量转化。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锁为什么不会碰到鼻子，并最终会停在最低点，说出过山车的能量转化过程，并说明过山车为什么最后为什么为停下来，是因为要克服摩擦做功使机械能减小并转化为内能（热能）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用橡皮筋、橡胶塞铁架台模拟蹦极，提出动能，重力势能和弹性势能是可以相互转化的。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这是同一个物体的能量转化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这是同一个物体的能量转化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这是同一个物体的能量转化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这是同一个物体的能量转化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这是两个物体间的能量转化。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这是两个物体间的能量转化。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这是两个物体间的能量转化。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.xml" /><Relationship Id="rId2" Type="http://schemas.openxmlformats.org/officeDocument/2006/relationships/tags" Target="../tags/tag25.xml" /><Relationship Id="rId3" Type="http://schemas.openxmlformats.org/officeDocument/2006/relationships/tags" Target="../tags/tag26.xml" /><Relationship Id="rId4" Type="http://schemas.openxmlformats.org/officeDocument/2006/relationships/slideMaster" Target="../slideMasters/slideMaster2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.xml" /><Relationship Id="rId2" Type="http://schemas.openxmlformats.org/officeDocument/2006/relationships/tags" Target="../tags/tag28.xml" /><Relationship Id="rId3" Type="http://schemas.openxmlformats.org/officeDocument/2006/relationships/tags" Target="../tags/tag29.xml" /><Relationship Id="rId4" Type="http://schemas.openxmlformats.org/officeDocument/2006/relationships/tags" Target="../tags/tag30.xml" /><Relationship Id="rId5" Type="http://schemas.openxmlformats.org/officeDocument/2006/relationships/slideMaster" Target="../slideMasters/slideMaster2.xml" /><Relationship Id="rId6" Type="http://schemas.openxmlformats.org/officeDocument/2006/relationships/themeOverride" Target="../theme/themeOverride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1.xml" /><Relationship Id="rId10" Type="http://schemas.openxmlformats.org/officeDocument/2006/relationships/tags" Target="../tags/tag38.xml" /><Relationship Id="rId11" Type="http://schemas.openxmlformats.org/officeDocument/2006/relationships/tags" Target="../tags/tag39.xml" /><Relationship Id="rId12" Type="http://schemas.openxmlformats.org/officeDocument/2006/relationships/oleObject" Target="../embeddings/oleObject2.bin" TargetMode="Internal" /><Relationship Id="rId13" Type="http://schemas.openxmlformats.org/officeDocument/2006/relationships/image" Target="../media/image4.wmf" /><Relationship Id="rId14" Type="http://schemas.openxmlformats.org/officeDocument/2006/relationships/vmlDrawing" Target="../drawings/vmlDrawing1.vml" /><Relationship Id="rId15" Type="http://schemas.openxmlformats.org/officeDocument/2006/relationships/slideMaster" Target="../slideMasters/slideMaster2.xml" /><Relationship Id="rId16" Type="http://schemas.openxmlformats.org/officeDocument/2006/relationships/themeOverride" Target="../theme/themeOverride2.xml" /><Relationship Id="rId2" Type="http://schemas.openxmlformats.org/officeDocument/2006/relationships/tags" Target="../tags/tag32.xml" /><Relationship Id="rId3" Type="http://schemas.openxmlformats.org/officeDocument/2006/relationships/tags" Target="../tags/tag33.xml" /><Relationship Id="rId4" Type="http://schemas.openxmlformats.org/officeDocument/2006/relationships/tags" Target="../tags/tag34.xml" /><Relationship Id="rId5" Type="http://schemas.openxmlformats.org/officeDocument/2006/relationships/tags" Target="../tags/tag35.xml" /><Relationship Id="rId6" Type="http://schemas.openxmlformats.org/officeDocument/2006/relationships/tags" Target="../tags/tag36.xml" /><Relationship Id="rId7" Type="http://schemas.openxmlformats.org/officeDocument/2006/relationships/oleObject" Target="../embeddings/oleObject1.bin" TargetMode="Internal" /><Relationship Id="rId8" Type="http://schemas.openxmlformats.org/officeDocument/2006/relationships/image" Target="../media/image3.wmf" /><Relationship Id="rId9" Type="http://schemas.openxmlformats.org/officeDocument/2006/relationships/tags" Target="../tags/tag37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3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slideMaster" Target="../slideMasters/slideMaster2.xml" /><Relationship Id="rId6" Type="http://schemas.openxmlformats.org/officeDocument/2006/relationships/themeOverride" Target="../theme/themeOverride4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tags" Target="../tags/tag47.xml" /><Relationship Id="rId3" Type="http://schemas.openxmlformats.org/officeDocument/2006/relationships/tags" Target="../tags/tag48.xml" /><Relationship Id="rId4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.xml" /><Relationship Id="rId2" Type="http://schemas.openxmlformats.org/officeDocument/2006/relationships/tags" Target="../tags/tag50.xml" /><Relationship Id="rId3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5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3.xml" /><Relationship Id="rId2" Type="http://schemas.openxmlformats.org/officeDocument/2006/relationships/tags" Target="../tags/tag54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6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5.xml" /><Relationship Id="rId2" Type="http://schemas.openxmlformats.org/officeDocument/2006/relationships/tags" Target="../tags/tag56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slideMaster" Target="../slideMasters/slideMaster2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tags" Target="../tags/tag58.xml" /><Relationship Id="rId3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9.xml" /><Relationship Id="rId2" Type="http://schemas.openxmlformats.org/officeDocument/2006/relationships/tags" Target="../tags/tag60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8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1.xml" /><Relationship Id="rId2" Type="http://schemas.openxmlformats.org/officeDocument/2006/relationships/tags" Target="../tags/tag62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9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3.xml" /><Relationship Id="rId2" Type="http://schemas.openxmlformats.org/officeDocument/2006/relationships/tags" Target="../tags/tag64.xml" /><Relationship Id="rId3" Type="http://schemas.openxmlformats.org/officeDocument/2006/relationships/tags" Target="../tags/tag65.xml" /><Relationship Id="rId4" Type="http://schemas.openxmlformats.org/officeDocument/2006/relationships/tags" Target="../tags/tag66.xml" /><Relationship Id="rId5" Type="http://schemas.openxmlformats.org/officeDocument/2006/relationships/tags" Target="../tags/tag67.xml" /><Relationship Id="rId6" Type="http://schemas.openxmlformats.org/officeDocument/2006/relationships/tags" Target="../tags/tag68.xml" /><Relationship Id="rId7" Type="http://schemas.openxmlformats.org/officeDocument/2006/relationships/slideMaster" Target="../slideMasters/slideMaster2.xml" /><Relationship Id="rId8" Type="http://schemas.openxmlformats.org/officeDocument/2006/relationships/themeOverride" Target="../theme/themeOverride10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9.xml" /><Relationship Id="rId2" Type="http://schemas.openxmlformats.org/officeDocument/2006/relationships/tags" Target="../tags/tag70.xml" /><Relationship Id="rId3" Type="http://schemas.openxmlformats.org/officeDocument/2006/relationships/tags" Target="../tags/tag71.xml" /><Relationship Id="rId4" Type="http://schemas.openxmlformats.org/officeDocument/2006/relationships/slideMaster" Target="../slideMasters/slideMaster2.xml" /><Relationship Id="rId5" Type="http://schemas.openxmlformats.org/officeDocument/2006/relationships/themeOverride" Target="../theme/themeOverride11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2.xml" /><Relationship Id="rId2" Type="http://schemas.openxmlformats.org/officeDocument/2006/relationships/tags" Target="../tags/tag73.xml" /><Relationship Id="rId3" Type="http://schemas.openxmlformats.org/officeDocument/2006/relationships/tags" Target="../tags/tag74.xml" /><Relationship Id="rId4" Type="http://schemas.openxmlformats.org/officeDocument/2006/relationships/slideMaster" Target="../slideMasters/slideMaster2.xml" /><Relationship Id="rId5" Type="http://schemas.openxmlformats.org/officeDocument/2006/relationships/themeOverride" Target="../theme/themeOverride12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5.xml" /><Relationship Id="rId2" Type="http://schemas.openxmlformats.org/officeDocument/2006/relationships/tags" Target="../tags/tag76.xml" /><Relationship Id="rId3" Type="http://schemas.openxmlformats.org/officeDocument/2006/relationships/tags" Target="../tags/tag77.xml" /><Relationship Id="rId4" Type="http://schemas.openxmlformats.org/officeDocument/2006/relationships/slideMaster" Target="../slideMasters/slideMaster2.xml" /><Relationship Id="rId5" Type="http://schemas.openxmlformats.org/officeDocument/2006/relationships/themeOverride" Target="../theme/themeOverride13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8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slideMaster" Target="../slideMasters/slideMaster2.xml" /><Relationship Id="rId5" Type="http://schemas.openxmlformats.org/officeDocument/2006/relationships/themeOverride" Target="../theme/themeOverride14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1.xml" /><Relationship Id="rId2" Type="http://schemas.openxmlformats.org/officeDocument/2006/relationships/image" Target="../media/image5.png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slideMaster" Target="../slideMasters/slideMaster2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4.xml" /><Relationship Id="rId2" Type="http://schemas.openxmlformats.org/officeDocument/2006/relationships/image" Target="../media/image5.png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slideMaster" Target="../slideMasters/slideMaster2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tags" Target="../tags/tag16.xml" /><Relationship Id="rId3" Type="http://schemas.openxmlformats.org/officeDocument/2006/relationships/slideMaster" Target="../slideMasters/slideMaster2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.xml" /><Relationship Id="rId2" Type="http://schemas.openxmlformats.org/officeDocument/2006/relationships/tags" Target="../tags/tag18.xml" /><Relationship Id="rId3" Type="http://schemas.openxmlformats.org/officeDocument/2006/relationships/tags" Target="../tags/tag19.xml" /><Relationship Id="rId4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.xml" /><Relationship Id="rId2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tags" Target="../tags/tag22.xml" /><Relationship Id="rId3" Type="http://schemas.openxmlformats.org/officeDocument/2006/relationships/tags" Target="../tags/tag23.xml" /><Relationship Id="rId4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知识讲解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圆角矩形 4"/>
          <p:cNvSpPr/>
          <p:nvPr userDrawn="1">
            <p:custDataLst>
              <p:tags r:id="rId2"/>
            </p:custDataLst>
          </p:nvPr>
        </p:nvSpPr>
        <p:spPr>
          <a:xfrm>
            <a:off x="-46145" y="191735"/>
            <a:ext cx="2640374" cy="6784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" name="TextBox 7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-169516" y="202096"/>
            <a:ext cx="2887115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知识讲解</a:t>
            </a:r>
            <a:endParaRPr lang="zh-CN" altLang="en-US" sz="3200" b="1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一.知识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10088" y="95800"/>
            <a:ext cx="3057247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一、力学中的功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76774" y="511632"/>
            <a:ext cx="2492990" cy="7144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在此输入正文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298449" y="1109662"/>
            <a:ext cx="3275256" cy="676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lvl="0"/>
            <a:r>
              <a:rPr lang="zh-CN" altLang="en-US"/>
              <a:t>在此输入正文说明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二.知识点二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582379" y="95800"/>
            <a:ext cx="4684296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二、做功的两个必要因素</a:t>
            </a:r>
            <a:endParaRPr lang="zh-CN" altLang="en-US"/>
          </a:p>
        </p:txBody>
      </p:sp>
      <p:sp>
        <p:nvSpPr>
          <p:cNvPr id="14" name="Text Box 56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734146" y="1951227"/>
            <a:ext cx="62339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kumimoji="1" sz="2800" b="1">
                <a:latin typeface="+mn-ea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zh-CN" altLang="en-US">
                <a:latin typeface="Times New Roman" panose="02020603050405020304" pitchFamily="18" charset="0"/>
              </a:rPr>
              <a:t>力的作用点在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</a:rPr>
              <a:t>力的方向</a:t>
            </a:r>
            <a:r>
              <a:rPr lang="zh-CN" altLang="en-US">
                <a:latin typeface="Times New Roman" panose="02020603050405020304" pitchFamily="18" charset="0"/>
              </a:rPr>
              <a:t>上移动的距离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4"/>
            </p:custDataLst>
          </p:nvPr>
        </p:nvGrpSpPr>
        <p:grpSpPr>
          <a:xfrm>
            <a:off x="462466" y="720609"/>
            <a:ext cx="3852863" cy="519113"/>
            <a:chOff x="527115" y="866345"/>
            <a:chExt cx="3852863" cy="519113"/>
          </a:xfrm>
        </p:grpSpPr>
        <p:sp>
          <p:nvSpPr>
            <p:cNvPr id="16" name="Text Box 55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27115" y="866345"/>
              <a:ext cx="38528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800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</a:t>
              </a:r>
              <a:r>
                <a:rPr kumimoji="1" lang="zh-CN" altLang="en-US" sz="2800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作用在物体上的力</a:t>
              </a:r>
              <a:endParaRPr kumimoji="1" lang="zh-CN" altLang="en-US" sz="28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7" name="对象 16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3703305" y="950789"/>
            <a:ext cx="424950" cy="396744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8" name="Equation" r:id="rId7" imgW="3962400" imgH="3962400" progId="Equation.DSMT4">
                    <p:embed/>
                  </p:oleObj>
                </mc:Choice>
                <mc:Fallback>
                  <p:oleObj name="Equation" r:id="rId7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703305" y="950789"/>
                          <a:ext cx="424950" cy="39674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组合 17"/>
          <p:cNvGrpSpPr/>
          <p:nvPr userDrawn="1">
            <p:custDataLst>
              <p:tags r:id="rId9"/>
            </p:custDataLst>
          </p:nvPr>
        </p:nvGrpSpPr>
        <p:grpSpPr>
          <a:xfrm>
            <a:off x="462466" y="1315901"/>
            <a:ext cx="5543550" cy="523220"/>
            <a:chOff x="462466" y="1511422"/>
            <a:chExt cx="5543550" cy="523220"/>
          </a:xfrm>
        </p:grpSpPr>
        <p:sp>
          <p:nvSpPr>
            <p:cNvPr id="19" name="Text Box 5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62466" y="1511422"/>
              <a:ext cx="554355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defRPr kumimoji="1" sz="2800" b="1">
                  <a:latin typeface="+mn-ea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latin typeface="Arial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9pPr>
            </a:lstStyle>
            <a:p>
              <a:r>
                <a:rPr lang="en-US" altLang="zh-CN">
                  <a:latin typeface="Times New Roman" panose="02020603050405020304" pitchFamily="18" charset="0"/>
                </a:rPr>
                <a:t>2.</a:t>
              </a:r>
              <a:r>
                <a:rPr lang="zh-CN" altLang="en-US">
                  <a:latin typeface="Times New Roman" panose="02020603050405020304" pitchFamily="18" charset="0"/>
                </a:rPr>
                <a:t>物体在力的方向上移动的距离</a:t>
              </a:r>
              <a:endParaRPr lang="zh-CN" altLang="en-US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20" name="对象 19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5458451" y="1622622"/>
            <a:ext cx="331025" cy="412020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9" name="Equation" r:id="rId12" imgW="2743200" imgH="3352800" progId="Equation.DSMT4">
                    <p:embed/>
                  </p:oleObj>
                </mc:Choice>
                <mc:Fallback>
                  <p:oleObj name="Equation" r:id="rId12" imgW="27432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458451" y="1622622"/>
                          <a:ext cx="331025" cy="41202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三.知识点三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562268" y="81264"/>
            <a:ext cx="4414991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三、三种不做功的情形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四.知识点四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12638" y="141982"/>
            <a:ext cx="2646878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四、功的计算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76774" y="511632"/>
            <a:ext cx="2492990" cy="7144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在此输入正文</a:t>
            </a:r>
            <a:endParaRPr lang="zh-CN" altLang="en-US"/>
          </a:p>
        </p:txBody>
      </p:sp>
      <p:sp>
        <p:nvSpPr>
          <p:cNvPr id="9" name="文本占位符 5"/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298449" y="1109662"/>
            <a:ext cx="3275256" cy="676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lvl="0"/>
            <a:r>
              <a:rPr lang="zh-CN" altLang="en-US"/>
              <a:t>在此输入正文说明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例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文本占位符 2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276774" y="511632"/>
            <a:ext cx="2492990" cy="7144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在此输入正文</a:t>
            </a:r>
            <a:endParaRPr lang="zh-CN" altLang="en-US"/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298449" y="1109662"/>
            <a:ext cx="3275256" cy="676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lvl="0"/>
            <a:r>
              <a:rPr lang="zh-CN" altLang="en-US"/>
              <a:t>在此输入正文说明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课堂小结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582379" y="95800"/>
            <a:ext cx="1826141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课堂小结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比较做功快慢h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60888" y="114273"/>
            <a:ext cx="3470822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一、比较做功快慢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功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50728" y="104113"/>
            <a:ext cx="2641236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二、功率 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功率的计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40568" y="134593"/>
            <a:ext cx="3057247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三、功率的计算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1_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课堂小结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5" name="文本框 24"/>
          <p:cNvSpPr txBox="1"/>
          <p:nvPr userDrawn="1">
            <p:custDataLst>
              <p:tags r:id="rId2"/>
            </p:custDataLst>
          </p:nvPr>
        </p:nvSpPr>
        <p:spPr>
          <a:xfrm>
            <a:off x="640568" y="134593"/>
            <a:ext cx="1826141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课堂小结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五.知识点五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80123" y="105395"/>
            <a:ext cx="2646878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四、弹性势能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动能和势能的转化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8093" y="50866"/>
            <a:ext cx="4288353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二、动能和势能的转化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探究动能和重力势能的转化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8093" y="50866"/>
            <a:ext cx="4288353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二、动能和势能的转化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文本占位符 14"/>
          <p:cNvSpPr txBox="1"/>
          <p:nvPr userDrawn="1">
            <p:custDataLst>
              <p:tags r:id="rId3"/>
            </p:custDataLst>
          </p:nvPr>
        </p:nvSpPr>
        <p:spPr>
          <a:xfrm>
            <a:off x="298290" y="597913"/>
            <a:ext cx="2292510" cy="7144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探究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4"/>
            </p:custDataLst>
          </p:nvPr>
        </p:nvSpPr>
        <p:spPr>
          <a:xfrm>
            <a:off x="1981328" y="762869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</a:rPr>
              <a:t>滚摆的动能和重力势能的转化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文本占位符 14"/>
          <p:cNvSpPr txBox="1"/>
          <p:nvPr userDrawn="1">
            <p:custDataLst>
              <p:tags r:id="rId5"/>
            </p:custDataLst>
          </p:nvPr>
        </p:nvSpPr>
        <p:spPr>
          <a:xfrm>
            <a:off x="386699" y="1943655"/>
            <a:ext cx="11803062" cy="706437"/>
          </a:xfrm>
          <a:prstGeom prst="rect">
            <a:avLst/>
          </a:prstGeom>
        </p:spPr>
        <p:txBody>
          <a:bodyPr wrap="square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向上滚动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重力势能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，动能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能转化为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能；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占位符 14"/>
          <p:cNvSpPr txBox="1"/>
          <p:nvPr userDrawn="1">
            <p:custDataLst>
              <p:tags r:id="rId6"/>
            </p:custDataLst>
          </p:nvPr>
        </p:nvSpPr>
        <p:spPr>
          <a:xfrm>
            <a:off x="386699" y="1248361"/>
            <a:ext cx="11803062" cy="706437"/>
          </a:xfrm>
          <a:prstGeom prst="rect">
            <a:avLst/>
          </a:prstGeom>
        </p:spPr>
        <p:txBody>
          <a:bodyPr wrap="square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向下滚动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重力势能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，动能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能转化为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能；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探究动能和弹性势能的相互转化。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8093" y="50866"/>
            <a:ext cx="4288353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二、动能和势能的转化</a:t>
            </a:r>
            <a:endParaRPr lang="zh-CN" altLang="en-US"/>
          </a:p>
        </p:txBody>
      </p:sp>
      <p:sp>
        <p:nvSpPr>
          <p:cNvPr id="2" name="Text Box 27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597598" y="847397"/>
            <a:ext cx="767506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探究</a:t>
            </a:r>
            <a:r>
              <a:rPr lang="en-US" altLang="zh-C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：探究动能和弹性势能的相互转化。</a:t>
            </a:r>
            <a:endParaRPr lang="zh-CN" alt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探究5：探究动能、重力势能和弹性势能的相互转化。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8093" y="50866"/>
            <a:ext cx="4288353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二、动能和势能的转化</a:t>
            </a:r>
            <a:endParaRPr lang="zh-CN" altLang="en-US"/>
          </a:p>
        </p:txBody>
      </p:sp>
      <p:sp>
        <p:nvSpPr>
          <p:cNvPr id="3" name="Text Box 27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3328" y="755957"/>
            <a:ext cx="969448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探究</a:t>
            </a:r>
            <a:r>
              <a:rPr lang="en-US" altLang="zh-C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：探究动能、重力势能和弹性势能的相互转化。</a:t>
            </a:r>
            <a:endParaRPr lang="zh-CN" alt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守恒定律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643026" y="80907"/>
            <a:ext cx="5717134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三、机械能的转化和守恒定律</a:t>
            </a:r>
            <a:endParaRPr lang="zh-CN" altLang="en-US"/>
          </a:p>
        </p:txBody>
      </p:sp>
      <p:sp>
        <p:nvSpPr>
          <p:cNvPr id="5" name="文本框 4"/>
          <p:cNvSpPr txBox="1"/>
          <p:nvPr userDrawn="1">
            <p:custDataLst>
              <p:tags r:id="rId3"/>
            </p:custDataLst>
          </p:nvPr>
        </p:nvSpPr>
        <p:spPr>
          <a:xfrm>
            <a:off x="643026" y="665682"/>
            <a:ext cx="11154535" cy="140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+mn-cs"/>
              </a:rPr>
              <a:t>动能和势能可以相互转化，在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转化或转移的过程中，系统内机械能总量不变。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. 水能和风能是自然界中的机械能。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8093" y="102695"/>
            <a:ext cx="3057247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CN" altLang="en-US"/>
              <a:t>四、水能和风能</a:t>
            </a:r>
            <a:endParaRPr lang="zh-CN" altLang="en-US"/>
          </a:p>
        </p:txBody>
      </p:sp>
      <p:sp>
        <p:nvSpPr>
          <p:cNvPr id="5" name="Text Box 4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520454" y="775102"/>
            <a:ext cx="6340197" cy="60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kumimoji="1" sz="3000" b="1">
                <a:latin typeface="Times New Roman" panose="02020603050405020304" pitchFamily="18" charset="0"/>
              </a:defRPr>
            </a:lvl1pPr>
          </a:lstStyle>
          <a:p>
            <a:r>
              <a:rPr lang="en-US" altLang="zh-CN"/>
              <a:t>1. </a:t>
            </a:r>
            <a:r>
              <a:rPr lang="zh-CN" altLang="en-US"/>
              <a:t>水能和风能是自然界中的机械能。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内容#df=702d5115d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3" name="MasterShapeName"/>
          <p:cNvSpPr/>
          <p:nvPr>
            <p:custDataLst>
              <p:tags r:id="rId4"/>
            </p:custDataLst>
          </p:nvPr>
        </p:nvSpPr>
        <p:spPr>
          <a:xfrm>
            <a:off x="865632" y="12192"/>
            <a:ext cx="2438400" cy="524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lang="en-US" sz="2665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基础题</a:t>
            </a:r>
            <a:endParaRPr lang="en-US" sz="2665"/>
          </a:p>
        </p:txBody>
      </p:sp>
    </p:spTree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内容#df=8846e5604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3" name="MasterShapeName"/>
          <p:cNvSpPr/>
          <p:nvPr>
            <p:custDataLst>
              <p:tags r:id="rId4"/>
            </p:custDataLst>
          </p:nvPr>
        </p:nvSpPr>
        <p:spPr>
          <a:xfrm>
            <a:off x="865632" y="12192"/>
            <a:ext cx="2438400" cy="524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lang="en-US" sz="2665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综合应用题</a:t>
            </a:r>
            <a:endParaRPr lang="en-US" sz="2665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6993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表格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16932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  <a:endParaRPr lang="zh-CN" altLang="en-US" sz="3335" b="1">
              <a:solidFill>
                <a:prstClr val="black"/>
              </a:solidFill>
              <a:latin typeface="Segoe Print" panose="02000600000000000000" charset="0"/>
              <a:ea typeface="Segoe Print" panose="02000600000000000000" charset="0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0">
    <p:fade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新课导入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圆角矩形 4"/>
          <p:cNvSpPr/>
          <p:nvPr userDrawn="1">
            <p:custDataLst>
              <p:tags r:id="rId2"/>
            </p:custDataLst>
          </p:nvPr>
        </p:nvSpPr>
        <p:spPr>
          <a:xfrm>
            <a:off x="-46145" y="191735"/>
            <a:ext cx="2640374" cy="6784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" name="TextBox 7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-169516" y="202096"/>
            <a:ext cx="2887115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新课导入</a:t>
            </a:r>
            <a:endParaRPr lang="zh-CN" altLang="en-US" sz="3200" b="1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heme" Target="../theme/theme1.xml" /><Relationship Id="rId2" Type="http://schemas.openxmlformats.org/officeDocument/2006/relationships/tags" Target="../tags/tag2.xml" /><Relationship Id="rId3" Type="http://schemas.openxmlformats.org/officeDocument/2006/relationships/image" Target="file:///D:\qq&#25991;&#20214;\712321467\Image\C2C\Image2\%7b75232B38-A165-1FB7-499C-2E1C792CACB5%7d.png" TargetMode="External" /><Relationship Id="rId4" Type="http://schemas.openxmlformats.org/officeDocument/2006/relationships/image" Target="../media/image1.png" /><Relationship Id="rId5" Type="http://schemas.openxmlformats.org/officeDocument/2006/relationships/tags" Target="../tags/tag3.xml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image" Target="../media/image2.jpeg" /><Relationship Id="rId9" Type="http://schemas.openxmlformats.org/officeDocument/2006/relationships/tags" Target="../tags/tag6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Layout" Target="../slideLayouts/slideLayout11.xml" /><Relationship Id="rId11" Type="http://schemas.openxmlformats.org/officeDocument/2006/relationships/slideLayout" Target="../slideLayouts/slideLayout12.xml" /><Relationship Id="rId12" Type="http://schemas.openxmlformats.org/officeDocument/2006/relationships/slideLayout" Target="../slideLayouts/slideLayout13.xml" /><Relationship Id="rId13" Type="http://schemas.openxmlformats.org/officeDocument/2006/relationships/slideLayout" Target="../slideLayouts/slideLayout14.xml" /><Relationship Id="rId14" Type="http://schemas.openxmlformats.org/officeDocument/2006/relationships/slideLayout" Target="../slideLayouts/slideLayout15.xml" /><Relationship Id="rId15" Type="http://schemas.openxmlformats.org/officeDocument/2006/relationships/slideLayout" Target="../slideLayouts/slideLayout16.xml" /><Relationship Id="rId16" Type="http://schemas.openxmlformats.org/officeDocument/2006/relationships/slideLayout" Target="../slideLayouts/slideLayout17.xml" /><Relationship Id="rId17" Type="http://schemas.openxmlformats.org/officeDocument/2006/relationships/slideLayout" Target="../slideLayouts/slideLayout18.xml" /><Relationship Id="rId18" Type="http://schemas.openxmlformats.org/officeDocument/2006/relationships/slideLayout" Target="../slideLayouts/slideLayout19.xml" /><Relationship Id="rId19" Type="http://schemas.openxmlformats.org/officeDocument/2006/relationships/slideLayout" Target="../slideLayouts/slideLayout20.xml" /><Relationship Id="rId2" Type="http://schemas.openxmlformats.org/officeDocument/2006/relationships/slideLayout" Target="../slideLayouts/slideLayout3.xml" /><Relationship Id="rId20" Type="http://schemas.openxmlformats.org/officeDocument/2006/relationships/slideLayout" Target="../slideLayouts/slideLayout21.xml" /><Relationship Id="rId21" Type="http://schemas.openxmlformats.org/officeDocument/2006/relationships/slideLayout" Target="../slideLayouts/slideLayout22.xml" /><Relationship Id="rId22" Type="http://schemas.openxmlformats.org/officeDocument/2006/relationships/slideLayout" Target="../slideLayouts/slideLayout23.xml" /><Relationship Id="rId23" Type="http://schemas.openxmlformats.org/officeDocument/2006/relationships/slideLayout" Target="../slideLayouts/slideLayout24.xml" /><Relationship Id="rId24" Type="http://schemas.openxmlformats.org/officeDocument/2006/relationships/slideLayout" Target="../slideLayouts/slideLayout25.xml" /><Relationship Id="rId25" Type="http://schemas.openxmlformats.org/officeDocument/2006/relationships/slideLayout" Target="../slideLayouts/slideLayout26.xml" /><Relationship Id="rId26" Type="http://schemas.openxmlformats.org/officeDocument/2006/relationships/slideLayout" Target="../slideLayouts/slideLayout27.xml" /><Relationship Id="rId27" Type="http://schemas.openxmlformats.org/officeDocument/2006/relationships/slideLayout" Target="../slideLayouts/slideLayout28.xml" /><Relationship Id="rId28" Type="http://schemas.openxmlformats.org/officeDocument/2006/relationships/slideLayout" Target="../slideLayouts/slideLayout29.xml" /><Relationship Id="rId29" Type="http://schemas.openxmlformats.org/officeDocument/2006/relationships/tags" Target="../tags/tag87.xml" /><Relationship Id="rId3" Type="http://schemas.openxmlformats.org/officeDocument/2006/relationships/slideLayout" Target="../slideLayouts/slideLayout4.xml" /><Relationship Id="rId30" Type="http://schemas.openxmlformats.org/officeDocument/2006/relationships/image" Target="file:///D:\qq&#25991;&#20214;\712321467\Image\C2C\Image2\%7b75232B38-A165-1FB7-499C-2E1C792CACB5%7d.png" TargetMode="External" /><Relationship Id="rId31" Type="http://schemas.openxmlformats.org/officeDocument/2006/relationships/image" Target="../media/image1.png" /><Relationship Id="rId32" Type="http://schemas.openxmlformats.org/officeDocument/2006/relationships/tags" Target="../tags/tag88.xml" /><Relationship Id="rId33" Type="http://schemas.openxmlformats.org/officeDocument/2006/relationships/tags" Target="../tags/tag89.xml" /><Relationship Id="rId34" Type="http://schemas.openxmlformats.org/officeDocument/2006/relationships/tags" Target="../tags/tag90.xml" /><Relationship Id="rId35" Type="http://schemas.openxmlformats.org/officeDocument/2006/relationships/image" Target="../media/image2.jpeg" /><Relationship Id="rId36" Type="http://schemas.openxmlformats.org/officeDocument/2006/relationships/tags" Target="../tags/tag91.xml" /><Relationship Id="rId37" Type="http://schemas.openxmlformats.org/officeDocument/2006/relationships/theme" Target="../theme/theme2.xml" /><Relationship Id="rId4" Type="http://schemas.openxmlformats.org/officeDocument/2006/relationships/slideLayout" Target="../slideLayouts/slideLayout5.xml" /><Relationship Id="rId5" Type="http://schemas.openxmlformats.org/officeDocument/2006/relationships/slideLayout" Target="../slideLayouts/slideLayout6.xml" /><Relationship Id="rId6" Type="http://schemas.openxmlformats.org/officeDocument/2006/relationships/slideLayout" Target="../slideLayouts/slideLayout7.xml" /><Relationship Id="rId7" Type="http://schemas.openxmlformats.org/officeDocument/2006/relationships/slideLayout" Target="../slideLayouts/slideLayout8.xml" /><Relationship Id="rId8" Type="http://schemas.openxmlformats.org/officeDocument/2006/relationships/slideLayout" Target="../slideLayouts/slideLayout9.xml" /><Relationship Id="rId9" Type="http://schemas.openxmlformats.org/officeDocument/2006/relationships/slideLayout" Target="../slideLayouts/slideLayout10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2.xml" /><Relationship Id="rId2" Type="http://schemas.openxmlformats.org/officeDocument/2006/relationships/image" Target="file:///D:\qq&#25991;&#20214;\712321467\Image\C2C\Image2\%7b75232B38-A165-1FB7-499C-2E1C792CACB5%7d.png" TargetMode="External" /><Relationship Id="rId3" Type="http://schemas.openxmlformats.org/officeDocument/2006/relationships/image" Target="../media/image1.png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tags" Target="../tags/tag95.xml" /><Relationship Id="rId7" Type="http://schemas.openxmlformats.org/officeDocument/2006/relationships/image" Target="../media/image2.jpeg" /><Relationship Id="rId8" Type="http://schemas.openxmlformats.org/officeDocument/2006/relationships/tags" Target="../tags/tag96.xml" /><Relationship Id="rId9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3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9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1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1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 title="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1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3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3.xml" /><Relationship Id="rId11" Type="http://schemas.openxmlformats.org/officeDocument/2006/relationships/image" Target="../media/image7.png" /><Relationship Id="rId12" Type="http://schemas.openxmlformats.org/officeDocument/2006/relationships/tags" Target="../tags/tag114.xml" /><Relationship Id="rId13" Type="http://schemas.openxmlformats.org/officeDocument/2006/relationships/tags" Target="../tags/tag115.xml" /><Relationship Id="rId14" Type="http://schemas.openxmlformats.org/officeDocument/2006/relationships/image" Target="../media/image8.png" /><Relationship Id="rId15" Type="http://schemas.openxmlformats.org/officeDocument/2006/relationships/tags" Target="../tags/tag116.xml" /><Relationship Id="rId16" Type="http://schemas.openxmlformats.org/officeDocument/2006/relationships/image" Target="../media/image9.jpeg" /><Relationship Id="rId17" Type="http://schemas.openxmlformats.org/officeDocument/2006/relationships/audio" Target="../media/chimes1.wav" /><Relationship Id="rId2" Type="http://schemas.openxmlformats.org/officeDocument/2006/relationships/notesSlide" Target="../notesSlides/notesSlide1.xml" /><Relationship Id="rId3" Type="http://schemas.openxmlformats.org/officeDocument/2006/relationships/tags" Target="../tags/tag107.xml" /><Relationship Id="rId4" Type="http://schemas.openxmlformats.org/officeDocument/2006/relationships/tags" Target="../tags/tag108.xml" /><Relationship Id="rId5" Type="http://schemas.openxmlformats.org/officeDocument/2006/relationships/tags" Target="../tags/tag109.xml" /><Relationship Id="rId6" Type="http://schemas.openxmlformats.org/officeDocument/2006/relationships/tags" Target="../tags/tag110.xml" /><Relationship Id="rId7" Type="http://schemas.openxmlformats.org/officeDocument/2006/relationships/tags" Target="../tags/tag111.xml" /><Relationship Id="rId8" Type="http://schemas.openxmlformats.org/officeDocument/2006/relationships/tags" Target="../tags/tag112.xml" /><Relationship Id="rId9" Type="http://schemas.openxmlformats.org/officeDocument/2006/relationships/image" Target="../media/image6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 /><Relationship Id="rId10" Type="http://schemas.openxmlformats.org/officeDocument/2006/relationships/tags" Target="../tags/tag251.xml" /><Relationship Id="rId11" Type="http://schemas.openxmlformats.org/officeDocument/2006/relationships/image" Target="../media/image32.png" /><Relationship Id="rId12" Type="http://schemas.openxmlformats.org/officeDocument/2006/relationships/tags" Target="../tags/tag252.xml" /><Relationship Id="rId13" Type="http://schemas.openxmlformats.org/officeDocument/2006/relationships/tags" Target="../tags/tag253.xml" /><Relationship Id="rId14" Type="http://schemas.openxmlformats.org/officeDocument/2006/relationships/tags" Target="../tags/tag254.xml" /><Relationship Id="rId15" Type="http://schemas.openxmlformats.org/officeDocument/2006/relationships/tags" Target="../tags/tag255.xml" /><Relationship Id="rId16" Type="http://schemas.openxmlformats.org/officeDocument/2006/relationships/image" Target="../media/image28.png" /><Relationship Id="rId17" Type="http://schemas.openxmlformats.org/officeDocument/2006/relationships/tags" Target="../tags/tag256.xml" /><Relationship Id="rId18" Type="http://schemas.openxmlformats.org/officeDocument/2006/relationships/tags" Target="../tags/tag257.xml" /><Relationship Id="rId19" Type="http://schemas.openxmlformats.org/officeDocument/2006/relationships/image" Target="../media/image29.png" /><Relationship Id="rId2" Type="http://schemas.openxmlformats.org/officeDocument/2006/relationships/notesSlide" Target="../notesSlides/notesSlide4.xml" /><Relationship Id="rId20" Type="http://schemas.openxmlformats.org/officeDocument/2006/relationships/tags" Target="../tags/tag258.xml" /><Relationship Id="rId21" Type="http://schemas.openxmlformats.org/officeDocument/2006/relationships/tags" Target="../tags/tag259.xml" /><Relationship Id="rId22" Type="http://schemas.openxmlformats.org/officeDocument/2006/relationships/tags" Target="../tags/tag260.xml" /><Relationship Id="rId23" Type="http://schemas.openxmlformats.org/officeDocument/2006/relationships/image" Target="../media/image30.png" /><Relationship Id="rId24" Type="http://schemas.openxmlformats.org/officeDocument/2006/relationships/tags" Target="../tags/tag261.xml" /><Relationship Id="rId25" Type="http://schemas.openxmlformats.org/officeDocument/2006/relationships/tags" Target="../tags/tag262.xml" /><Relationship Id="rId26" Type="http://schemas.openxmlformats.org/officeDocument/2006/relationships/tags" Target="../tags/tag263.xml" /><Relationship Id="rId27" Type="http://schemas.openxmlformats.org/officeDocument/2006/relationships/tags" Target="../tags/tag264.xml" /><Relationship Id="rId28" Type="http://schemas.openxmlformats.org/officeDocument/2006/relationships/tags" Target="../tags/tag265.xml" /><Relationship Id="rId29" Type="http://schemas.openxmlformats.org/officeDocument/2006/relationships/tags" Target="../tags/tag266.xml" /><Relationship Id="rId3" Type="http://schemas.openxmlformats.org/officeDocument/2006/relationships/tags" Target="../tags/tag245.xml" /><Relationship Id="rId30" Type="http://schemas.openxmlformats.org/officeDocument/2006/relationships/tags" Target="../tags/tag267.xml" /><Relationship Id="rId31" Type="http://schemas.openxmlformats.org/officeDocument/2006/relationships/tags" Target="../tags/tag268.xml" /><Relationship Id="rId32" Type="http://schemas.openxmlformats.org/officeDocument/2006/relationships/tags" Target="../tags/tag269.xml" /><Relationship Id="rId33" Type="http://schemas.openxmlformats.org/officeDocument/2006/relationships/tags" Target="../tags/tag270.xml" /><Relationship Id="rId34" Type="http://schemas.openxmlformats.org/officeDocument/2006/relationships/tags" Target="../tags/tag271.xml" /><Relationship Id="rId35" Type="http://schemas.openxmlformats.org/officeDocument/2006/relationships/tags" Target="../tags/tag272.xml" /><Relationship Id="rId36" Type="http://schemas.openxmlformats.org/officeDocument/2006/relationships/tags" Target="../tags/tag273.xml" /><Relationship Id="rId37" Type="http://schemas.openxmlformats.org/officeDocument/2006/relationships/tags" Target="../tags/tag274.xml" /><Relationship Id="rId38" Type="http://schemas.openxmlformats.org/officeDocument/2006/relationships/tags" Target="../tags/tag275.xml" /><Relationship Id="rId39" Type="http://schemas.openxmlformats.org/officeDocument/2006/relationships/tags" Target="../tags/tag276.xml" /><Relationship Id="rId4" Type="http://schemas.openxmlformats.org/officeDocument/2006/relationships/tags" Target="../tags/tag246.xml" /><Relationship Id="rId40" Type="http://schemas.openxmlformats.org/officeDocument/2006/relationships/tags" Target="../tags/tag277.xml" /><Relationship Id="rId41" Type="http://schemas.openxmlformats.org/officeDocument/2006/relationships/tags" Target="../tags/tag278.xml" /><Relationship Id="rId5" Type="http://schemas.openxmlformats.org/officeDocument/2006/relationships/tags" Target="../tags/tag247.xml" /><Relationship Id="rId6" Type="http://schemas.openxmlformats.org/officeDocument/2006/relationships/image" Target="../media/image31.png" /><Relationship Id="rId7" Type="http://schemas.openxmlformats.org/officeDocument/2006/relationships/tags" Target="../tags/tag248.xml" /><Relationship Id="rId8" Type="http://schemas.openxmlformats.org/officeDocument/2006/relationships/tags" Target="../tags/tag249.xml" /><Relationship Id="rId9" Type="http://schemas.openxmlformats.org/officeDocument/2006/relationships/tags" Target="../tags/tag25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290.xml" /><Relationship Id="rId11" Type="http://schemas.openxmlformats.org/officeDocument/2006/relationships/tags" Target="../tags/tag291.xml" /><Relationship Id="rId12" Type="http://schemas.openxmlformats.org/officeDocument/2006/relationships/tags" Target="../tags/tag292.xml" /><Relationship Id="rId13" Type="http://schemas.openxmlformats.org/officeDocument/2006/relationships/tags" Target="../tags/tag293.xml" /><Relationship Id="rId14" Type="http://schemas.openxmlformats.org/officeDocument/2006/relationships/tags" Target="../tags/tag294.xml" /><Relationship Id="rId15" Type="http://schemas.openxmlformats.org/officeDocument/2006/relationships/tags" Target="../tags/tag295.xml" /><Relationship Id="rId16" Type="http://schemas.openxmlformats.org/officeDocument/2006/relationships/tags" Target="../tags/tag296.xml" /><Relationship Id="rId17" Type="http://schemas.openxmlformats.org/officeDocument/2006/relationships/tags" Target="../tags/tag297.xml" /><Relationship Id="rId18" Type="http://schemas.openxmlformats.org/officeDocument/2006/relationships/tags" Target="../tags/tag298.xml" /><Relationship Id="rId19" Type="http://schemas.openxmlformats.org/officeDocument/2006/relationships/tags" Target="../tags/tag299.xml" /><Relationship Id="rId2" Type="http://schemas.openxmlformats.org/officeDocument/2006/relationships/notesSlide" Target="../notesSlides/notesSlide5.xml" /><Relationship Id="rId20" Type="http://schemas.openxmlformats.org/officeDocument/2006/relationships/tags" Target="../tags/tag300.xml" /><Relationship Id="rId21" Type="http://schemas.openxmlformats.org/officeDocument/2006/relationships/tags" Target="../tags/tag301.xml" /><Relationship Id="rId22" Type="http://schemas.openxmlformats.org/officeDocument/2006/relationships/tags" Target="../tags/tag302.xml" /><Relationship Id="rId23" Type="http://schemas.openxmlformats.org/officeDocument/2006/relationships/tags" Target="../tags/tag303.xml" /><Relationship Id="rId24" Type="http://schemas.openxmlformats.org/officeDocument/2006/relationships/tags" Target="../tags/tag304.xml" /><Relationship Id="rId25" Type="http://schemas.openxmlformats.org/officeDocument/2006/relationships/tags" Target="../tags/tag305.xml" /><Relationship Id="rId26" Type="http://schemas.openxmlformats.org/officeDocument/2006/relationships/tags" Target="../tags/tag306.xml" /><Relationship Id="rId27" Type="http://schemas.openxmlformats.org/officeDocument/2006/relationships/tags" Target="../tags/tag307.xml" /><Relationship Id="rId28" Type="http://schemas.openxmlformats.org/officeDocument/2006/relationships/tags" Target="../tags/tag308.xml" /><Relationship Id="rId29" Type="http://schemas.openxmlformats.org/officeDocument/2006/relationships/tags" Target="../tags/tag309.xml" /><Relationship Id="rId3" Type="http://schemas.openxmlformats.org/officeDocument/2006/relationships/tags" Target="../tags/tag283.xml" /><Relationship Id="rId30" Type="http://schemas.openxmlformats.org/officeDocument/2006/relationships/tags" Target="../tags/tag310.xml" /><Relationship Id="rId31" Type="http://schemas.openxmlformats.org/officeDocument/2006/relationships/tags" Target="../tags/tag311.xml" /><Relationship Id="rId32" Type="http://schemas.openxmlformats.org/officeDocument/2006/relationships/tags" Target="../tags/tag312.xml" /><Relationship Id="rId33" Type="http://schemas.openxmlformats.org/officeDocument/2006/relationships/tags" Target="../tags/tag313.xml" /><Relationship Id="rId34" Type="http://schemas.openxmlformats.org/officeDocument/2006/relationships/tags" Target="../tags/tag314.xml" /><Relationship Id="rId35" Type="http://schemas.openxmlformats.org/officeDocument/2006/relationships/tags" Target="../tags/tag315.xml" /><Relationship Id="rId36" Type="http://schemas.openxmlformats.org/officeDocument/2006/relationships/tags" Target="../tags/tag316.xml" /><Relationship Id="rId37" Type="http://schemas.openxmlformats.org/officeDocument/2006/relationships/tags" Target="../tags/tag317.xml" /><Relationship Id="rId38" Type="http://schemas.openxmlformats.org/officeDocument/2006/relationships/tags" Target="../tags/tag318.xml" /><Relationship Id="rId39" Type="http://schemas.openxmlformats.org/officeDocument/2006/relationships/tags" Target="../tags/tag319.xml" /><Relationship Id="rId4" Type="http://schemas.openxmlformats.org/officeDocument/2006/relationships/tags" Target="../tags/tag284.xml" /><Relationship Id="rId40" Type="http://schemas.openxmlformats.org/officeDocument/2006/relationships/tags" Target="../tags/tag320.xml" /><Relationship Id="rId41" Type="http://schemas.openxmlformats.org/officeDocument/2006/relationships/tags" Target="../tags/tag321.xml" /><Relationship Id="rId42" Type="http://schemas.openxmlformats.org/officeDocument/2006/relationships/tags" Target="../tags/tag322.xml" /><Relationship Id="rId43" Type="http://schemas.openxmlformats.org/officeDocument/2006/relationships/tags" Target="../tags/tag323.xml" /><Relationship Id="rId44" Type="http://schemas.openxmlformats.org/officeDocument/2006/relationships/tags" Target="../tags/tag324.xml" /><Relationship Id="rId5" Type="http://schemas.openxmlformats.org/officeDocument/2006/relationships/tags" Target="../tags/tag285.xml" /><Relationship Id="rId6" Type="http://schemas.openxmlformats.org/officeDocument/2006/relationships/tags" Target="../tags/tag286.xml" /><Relationship Id="rId7" Type="http://schemas.openxmlformats.org/officeDocument/2006/relationships/tags" Target="../tags/tag287.xml" /><Relationship Id="rId8" Type="http://schemas.openxmlformats.org/officeDocument/2006/relationships/tags" Target="../tags/tag288.xml" /><Relationship Id="rId9" Type="http://schemas.openxmlformats.org/officeDocument/2006/relationships/tags" Target="../tags/tag28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334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329.xml" /><Relationship Id="rId4" Type="http://schemas.openxmlformats.org/officeDocument/2006/relationships/image" Target="../media/image33.png" /><Relationship Id="rId5" Type="http://schemas.openxmlformats.org/officeDocument/2006/relationships/tags" Target="../tags/tag330.xml" /><Relationship Id="rId6" Type="http://schemas.openxmlformats.org/officeDocument/2006/relationships/image" Target="../media/image34.png" /><Relationship Id="rId7" Type="http://schemas.openxmlformats.org/officeDocument/2006/relationships/tags" Target="../tags/tag331.xml" /><Relationship Id="rId8" Type="http://schemas.openxmlformats.org/officeDocument/2006/relationships/tags" Target="../tags/tag332.xml" /><Relationship Id="rId9" Type="http://schemas.openxmlformats.org/officeDocument/2006/relationships/tags" Target="../tags/tag33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10" Type="http://schemas.openxmlformats.org/officeDocument/2006/relationships/tags" Target="../tags/tag346.xml" /><Relationship Id="rId100" Type="http://schemas.openxmlformats.org/officeDocument/2006/relationships/tags" Target="../tags/tag431.xml" /><Relationship Id="rId101" Type="http://schemas.openxmlformats.org/officeDocument/2006/relationships/tags" Target="../tags/tag432.xml" /><Relationship Id="rId102" Type="http://schemas.openxmlformats.org/officeDocument/2006/relationships/tags" Target="../tags/tag433.xml" /><Relationship Id="rId103" Type="http://schemas.openxmlformats.org/officeDocument/2006/relationships/tags" Target="../tags/tag434.xml" /><Relationship Id="rId104" Type="http://schemas.openxmlformats.org/officeDocument/2006/relationships/tags" Target="../tags/tag435.xml" /><Relationship Id="rId105" Type="http://schemas.openxmlformats.org/officeDocument/2006/relationships/tags" Target="../tags/tag436.xml" /><Relationship Id="rId106" Type="http://schemas.openxmlformats.org/officeDocument/2006/relationships/tags" Target="../tags/tag437.xml" /><Relationship Id="rId107" Type="http://schemas.openxmlformats.org/officeDocument/2006/relationships/tags" Target="../tags/tag438.xml" /><Relationship Id="rId108" Type="http://schemas.openxmlformats.org/officeDocument/2006/relationships/oleObject" Target="../embeddings/oleObject6.bin" TargetMode="Internal" /><Relationship Id="rId109" Type="http://schemas.openxmlformats.org/officeDocument/2006/relationships/tags" Target="../tags/tag439.xml" /><Relationship Id="rId11" Type="http://schemas.openxmlformats.org/officeDocument/2006/relationships/tags" Target="../tags/tag347.xml" /><Relationship Id="rId110" Type="http://schemas.openxmlformats.org/officeDocument/2006/relationships/oleObject" Target="../embeddings/oleObject7.bin" TargetMode="Internal" /><Relationship Id="rId111" Type="http://schemas.openxmlformats.org/officeDocument/2006/relationships/image" Target="../media/image38.wmf" /><Relationship Id="rId112" Type="http://schemas.openxmlformats.org/officeDocument/2006/relationships/tags" Target="../tags/tag440.xml" /><Relationship Id="rId113" Type="http://schemas.openxmlformats.org/officeDocument/2006/relationships/tags" Target="../tags/tag441.xml" /><Relationship Id="rId114" Type="http://schemas.openxmlformats.org/officeDocument/2006/relationships/tags" Target="../tags/tag442.xml" /><Relationship Id="rId115" Type="http://schemas.openxmlformats.org/officeDocument/2006/relationships/tags" Target="../tags/tag443.xml" /><Relationship Id="rId116" Type="http://schemas.openxmlformats.org/officeDocument/2006/relationships/tags" Target="../tags/tag444.xml" /><Relationship Id="rId117" Type="http://schemas.openxmlformats.org/officeDocument/2006/relationships/tags" Target="../tags/tag445.xml" /><Relationship Id="rId118" Type="http://schemas.openxmlformats.org/officeDocument/2006/relationships/tags" Target="../tags/tag446.xml" /><Relationship Id="rId119" Type="http://schemas.openxmlformats.org/officeDocument/2006/relationships/tags" Target="../tags/tag447.xml" /><Relationship Id="rId12" Type="http://schemas.openxmlformats.org/officeDocument/2006/relationships/tags" Target="../tags/tag348.xml" /><Relationship Id="rId120" Type="http://schemas.openxmlformats.org/officeDocument/2006/relationships/tags" Target="../tags/tag448.xml" /><Relationship Id="rId121" Type="http://schemas.openxmlformats.org/officeDocument/2006/relationships/tags" Target="../tags/tag449.xml" /><Relationship Id="rId122" Type="http://schemas.openxmlformats.org/officeDocument/2006/relationships/tags" Target="../tags/tag450.xml" /><Relationship Id="rId123" Type="http://schemas.openxmlformats.org/officeDocument/2006/relationships/tags" Target="../tags/tag451.xml" /><Relationship Id="rId124" Type="http://schemas.openxmlformats.org/officeDocument/2006/relationships/tags" Target="../tags/tag452.xml" /><Relationship Id="rId125" Type="http://schemas.openxmlformats.org/officeDocument/2006/relationships/tags" Target="../tags/tag453.xml" /><Relationship Id="rId126" Type="http://schemas.openxmlformats.org/officeDocument/2006/relationships/tags" Target="../tags/tag454.xml" /><Relationship Id="rId127" Type="http://schemas.openxmlformats.org/officeDocument/2006/relationships/tags" Target="../tags/tag455.xml" /><Relationship Id="rId128" Type="http://schemas.openxmlformats.org/officeDocument/2006/relationships/tags" Target="../tags/tag456.xml" /><Relationship Id="rId129" Type="http://schemas.openxmlformats.org/officeDocument/2006/relationships/tags" Target="../tags/tag457.xml" /><Relationship Id="rId13" Type="http://schemas.openxmlformats.org/officeDocument/2006/relationships/tags" Target="../tags/tag349.xml" /><Relationship Id="rId130" Type="http://schemas.openxmlformats.org/officeDocument/2006/relationships/tags" Target="../tags/tag458.xml" /><Relationship Id="rId131" Type="http://schemas.openxmlformats.org/officeDocument/2006/relationships/tags" Target="../tags/tag459.xml" /><Relationship Id="rId132" Type="http://schemas.openxmlformats.org/officeDocument/2006/relationships/tags" Target="../tags/tag460.xml" /><Relationship Id="rId133" Type="http://schemas.openxmlformats.org/officeDocument/2006/relationships/tags" Target="../tags/tag461.xml" /><Relationship Id="rId134" Type="http://schemas.openxmlformats.org/officeDocument/2006/relationships/tags" Target="../tags/tag462.xml" /><Relationship Id="rId135" Type="http://schemas.openxmlformats.org/officeDocument/2006/relationships/tags" Target="../tags/tag463.xml" /><Relationship Id="rId136" Type="http://schemas.openxmlformats.org/officeDocument/2006/relationships/tags" Target="../tags/tag464.xml" /><Relationship Id="rId137" Type="http://schemas.openxmlformats.org/officeDocument/2006/relationships/tags" Target="../tags/tag465.xml" /><Relationship Id="rId138" Type="http://schemas.openxmlformats.org/officeDocument/2006/relationships/tags" Target="../tags/tag466.xml" /><Relationship Id="rId139" Type="http://schemas.openxmlformats.org/officeDocument/2006/relationships/tags" Target="../tags/tag467.xml" /><Relationship Id="rId14" Type="http://schemas.openxmlformats.org/officeDocument/2006/relationships/tags" Target="../tags/tag350.xml" /><Relationship Id="rId140" Type="http://schemas.openxmlformats.org/officeDocument/2006/relationships/tags" Target="../tags/tag468.xml" /><Relationship Id="rId141" Type="http://schemas.openxmlformats.org/officeDocument/2006/relationships/tags" Target="../tags/tag469.xml" /><Relationship Id="rId142" Type="http://schemas.openxmlformats.org/officeDocument/2006/relationships/tags" Target="../tags/tag470.xml" /><Relationship Id="rId143" Type="http://schemas.openxmlformats.org/officeDocument/2006/relationships/tags" Target="../tags/tag471.xml" /><Relationship Id="rId144" Type="http://schemas.openxmlformats.org/officeDocument/2006/relationships/tags" Target="../tags/tag472.xml" /><Relationship Id="rId145" Type="http://schemas.openxmlformats.org/officeDocument/2006/relationships/tags" Target="../tags/tag473.xml" /><Relationship Id="rId146" Type="http://schemas.openxmlformats.org/officeDocument/2006/relationships/tags" Target="../tags/tag474.xml" /><Relationship Id="rId147" Type="http://schemas.openxmlformats.org/officeDocument/2006/relationships/tags" Target="../tags/tag475.xml" /><Relationship Id="rId148" Type="http://schemas.openxmlformats.org/officeDocument/2006/relationships/tags" Target="../tags/tag476.xml" /><Relationship Id="rId149" Type="http://schemas.openxmlformats.org/officeDocument/2006/relationships/tags" Target="../tags/tag477.xml" /><Relationship Id="rId15" Type="http://schemas.openxmlformats.org/officeDocument/2006/relationships/tags" Target="../tags/tag351.xml" /><Relationship Id="rId150" Type="http://schemas.openxmlformats.org/officeDocument/2006/relationships/tags" Target="../tags/tag478.xml" /><Relationship Id="rId151" Type="http://schemas.openxmlformats.org/officeDocument/2006/relationships/tags" Target="../tags/tag479.xml" /><Relationship Id="rId152" Type="http://schemas.openxmlformats.org/officeDocument/2006/relationships/tags" Target="../tags/tag480.xml" /><Relationship Id="rId153" Type="http://schemas.openxmlformats.org/officeDocument/2006/relationships/tags" Target="../tags/tag481.xml" /><Relationship Id="rId154" Type="http://schemas.openxmlformats.org/officeDocument/2006/relationships/tags" Target="../tags/tag482.xml" /><Relationship Id="rId155" Type="http://schemas.openxmlformats.org/officeDocument/2006/relationships/tags" Target="../tags/tag483.xml" /><Relationship Id="rId156" Type="http://schemas.openxmlformats.org/officeDocument/2006/relationships/tags" Target="../tags/tag484.xml" /><Relationship Id="rId157" Type="http://schemas.openxmlformats.org/officeDocument/2006/relationships/tags" Target="../tags/tag485.xml" /><Relationship Id="rId158" Type="http://schemas.openxmlformats.org/officeDocument/2006/relationships/tags" Target="../tags/tag486.xml" /><Relationship Id="rId159" Type="http://schemas.openxmlformats.org/officeDocument/2006/relationships/tags" Target="../tags/tag487.xml" /><Relationship Id="rId16" Type="http://schemas.openxmlformats.org/officeDocument/2006/relationships/tags" Target="../tags/tag352.xml" /><Relationship Id="rId160" Type="http://schemas.openxmlformats.org/officeDocument/2006/relationships/tags" Target="../tags/tag488.xml" /><Relationship Id="rId161" Type="http://schemas.openxmlformats.org/officeDocument/2006/relationships/tags" Target="../tags/tag489.xml" /><Relationship Id="rId162" Type="http://schemas.openxmlformats.org/officeDocument/2006/relationships/oleObject" Target="../embeddings/oleObject8.bin" TargetMode="Internal" /><Relationship Id="rId163" Type="http://schemas.openxmlformats.org/officeDocument/2006/relationships/tags" Target="../tags/tag490.xml" /><Relationship Id="rId164" Type="http://schemas.openxmlformats.org/officeDocument/2006/relationships/oleObject" Target="../embeddings/oleObject9.bin" TargetMode="Internal" /><Relationship Id="rId165" Type="http://schemas.openxmlformats.org/officeDocument/2006/relationships/tags" Target="../tags/tag491.xml" /><Relationship Id="rId166" Type="http://schemas.openxmlformats.org/officeDocument/2006/relationships/oleObject" Target="../embeddings/oleObject10.bin" TargetMode="Internal" /><Relationship Id="rId167" Type="http://schemas.openxmlformats.org/officeDocument/2006/relationships/tags" Target="../tags/tag492.xml" /><Relationship Id="rId168" Type="http://schemas.openxmlformats.org/officeDocument/2006/relationships/tags" Target="../tags/tag493.xml" /><Relationship Id="rId169" Type="http://schemas.openxmlformats.org/officeDocument/2006/relationships/tags" Target="../tags/tag494.xml" /><Relationship Id="rId17" Type="http://schemas.openxmlformats.org/officeDocument/2006/relationships/tags" Target="../tags/tag353.xml" /><Relationship Id="rId170" Type="http://schemas.openxmlformats.org/officeDocument/2006/relationships/tags" Target="../tags/tag495.xml" /><Relationship Id="rId171" Type="http://schemas.openxmlformats.org/officeDocument/2006/relationships/tags" Target="../tags/tag496.xml" /><Relationship Id="rId172" Type="http://schemas.openxmlformats.org/officeDocument/2006/relationships/tags" Target="../tags/tag497.xml" /><Relationship Id="rId173" Type="http://schemas.openxmlformats.org/officeDocument/2006/relationships/tags" Target="../tags/tag498.xml" /><Relationship Id="rId174" Type="http://schemas.openxmlformats.org/officeDocument/2006/relationships/tags" Target="../tags/tag499.xml" /><Relationship Id="rId175" Type="http://schemas.openxmlformats.org/officeDocument/2006/relationships/tags" Target="../tags/tag500.xml" /><Relationship Id="rId176" Type="http://schemas.openxmlformats.org/officeDocument/2006/relationships/tags" Target="../tags/tag501.xml" /><Relationship Id="rId177" Type="http://schemas.openxmlformats.org/officeDocument/2006/relationships/vmlDrawing" Target="../drawings/vmlDrawing3.vml" /><Relationship Id="rId18" Type="http://schemas.openxmlformats.org/officeDocument/2006/relationships/tags" Target="../tags/tag354.xml" /><Relationship Id="rId19" Type="http://schemas.openxmlformats.org/officeDocument/2006/relationships/tags" Target="../tags/tag355.xml" /><Relationship Id="rId2" Type="http://schemas.openxmlformats.org/officeDocument/2006/relationships/notesSlide" Target="../notesSlides/notesSlide7.xml" /><Relationship Id="rId20" Type="http://schemas.openxmlformats.org/officeDocument/2006/relationships/tags" Target="../tags/tag356.xml" /><Relationship Id="rId21" Type="http://schemas.openxmlformats.org/officeDocument/2006/relationships/tags" Target="../tags/tag357.xml" /><Relationship Id="rId22" Type="http://schemas.openxmlformats.org/officeDocument/2006/relationships/tags" Target="../tags/tag358.xml" /><Relationship Id="rId23" Type="http://schemas.openxmlformats.org/officeDocument/2006/relationships/tags" Target="../tags/tag359.xml" /><Relationship Id="rId24" Type="http://schemas.openxmlformats.org/officeDocument/2006/relationships/tags" Target="../tags/tag360.xml" /><Relationship Id="rId25" Type="http://schemas.openxmlformats.org/officeDocument/2006/relationships/tags" Target="../tags/tag361.xml" /><Relationship Id="rId26" Type="http://schemas.openxmlformats.org/officeDocument/2006/relationships/tags" Target="../tags/tag362.xml" /><Relationship Id="rId27" Type="http://schemas.openxmlformats.org/officeDocument/2006/relationships/tags" Target="../tags/tag363.xml" /><Relationship Id="rId28" Type="http://schemas.openxmlformats.org/officeDocument/2006/relationships/tags" Target="../tags/tag364.xml" /><Relationship Id="rId29" Type="http://schemas.openxmlformats.org/officeDocument/2006/relationships/tags" Target="../tags/tag365.xml" /><Relationship Id="rId3" Type="http://schemas.openxmlformats.org/officeDocument/2006/relationships/tags" Target="../tags/tag339.xml" /><Relationship Id="rId30" Type="http://schemas.openxmlformats.org/officeDocument/2006/relationships/tags" Target="../tags/tag366.xml" /><Relationship Id="rId31" Type="http://schemas.openxmlformats.org/officeDocument/2006/relationships/tags" Target="../tags/tag367.xml" /><Relationship Id="rId32" Type="http://schemas.openxmlformats.org/officeDocument/2006/relationships/tags" Target="../tags/tag368.xml" /><Relationship Id="rId33" Type="http://schemas.openxmlformats.org/officeDocument/2006/relationships/tags" Target="../tags/tag369.xml" /><Relationship Id="rId34" Type="http://schemas.openxmlformats.org/officeDocument/2006/relationships/tags" Target="../tags/tag370.xml" /><Relationship Id="rId35" Type="http://schemas.openxmlformats.org/officeDocument/2006/relationships/tags" Target="../tags/tag371.xml" /><Relationship Id="rId36" Type="http://schemas.openxmlformats.org/officeDocument/2006/relationships/oleObject" Target="../embeddings/oleObject4.bin" TargetMode="Internal" /><Relationship Id="rId37" Type="http://schemas.openxmlformats.org/officeDocument/2006/relationships/image" Target="../media/image35.wmf" /><Relationship Id="rId38" Type="http://schemas.openxmlformats.org/officeDocument/2006/relationships/tags" Target="../tags/tag372.xml" /><Relationship Id="rId39" Type="http://schemas.openxmlformats.org/officeDocument/2006/relationships/tags" Target="../tags/tag373.xml" /><Relationship Id="rId4" Type="http://schemas.openxmlformats.org/officeDocument/2006/relationships/tags" Target="../tags/tag340.xml" /><Relationship Id="rId40" Type="http://schemas.openxmlformats.org/officeDocument/2006/relationships/tags" Target="../tags/tag374.xml" /><Relationship Id="rId41" Type="http://schemas.openxmlformats.org/officeDocument/2006/relationships/tags" Target="../tags/tag375.xml" /><Relationship Id="rId42" Type="http://schemas.openxmlformats.org/officeDocument/2006/relationships/tags" Target="../tags/tag376.xml" /><Relationship Id="rId43" Type="http://schemas.openxmlformats.org/officeDocument/2006/relationships/tags" Target="../tags/tag377.xml" /><Relationship Id="rId44" Type="http://schemas.openxmlformats.org/officeDocument/2006/relationships/tags" Target="../tags/tag378.xml" /><Relationship Id="rId45" Type="http://schemas.openxmlformats.org/officeDocument/2006/relationships/tags" Target="../tags/tag379.xml" /><Relationship Id="rId46" Type="http://schemas.openxmlformats.org/officeDocument/2006/relationships/tags" Target="../tags/tag380.xml" /><Relationship Id="rId47" Type="http://schemas.openxmlformats.org/officeDocument/2006/relationships/tags" Target="../tags/tag381.xml" /><Relationship Id="rId48" Type="http://schemas.openxmlformats.org/officeDocument/2006/relationships/tags" Target="../tags/tag382.xml" /><Relationship Id="rId49" Type="http://schemas.openxmlformats.org/officeDocument/2006/relationships/tags" Target="../tags/tag383.xml" /><Relationship Id="rId5" Type="http://schemas.openxmlformats.org/officeDocument/2006/relationships/tags" Target="../tags/tag341.xml" /><Relationship Id="rId50" Type="http://schemas.openxmlformats.org/officeDocument/2006/relationships/tags" Target="../tags/tag384.xml" /><Relationship Id="rId51" Type="http://schemas.openxmlformats.org/officeDocument/2006/relationships/tags" Target="../tags/tag385.xml" /><Relationship Id="rId52" Type="http://schemas.openxmlformats.org/officeDocument/2006/relationships/tags" Target="../tags/tag386.xml" /><Relationship Id="rId53" Type="http://schemas.openxmlformats.org/officeDocument/2006/relationships/image" Target="../media/image36.jpeg" /><Relationship Id="rId54" Type="http://schemas.openxmlformats.org/officeDocument/2006/relationships/tags" Target="../tags/tag387.xml" /><Relationship Id="rId55" Type="http://schemas.openxmlformats.org/officeDocument/2006/relationships/tags" Target="../tags/tag388.xml" /><Relationship Id="rId56" Type="http://schemas.openxmlformats.org/officeDocument/2006/relationships/tags" Target="../tags/tag389.xml" /><Relationship Id="rId57" Type="http://schemas.openxmlformats.org/officeDocument/2006/relationships/oleObject" Target="../embeddings/oleObject5.bin" TargetMode="Internal" /><Relationship Id="rId58" Type="http://schemas.openxmlformats.org/officeDocument/2006/relationships/image" Target="../media/image37.wmf" /><Relationship Id="rId59" Type="http://schemas.openxmlformats.org/officeDocument/2006/relationships/tags" Target="../tags/tag390.xml" /><Relationship Id="rId6" Type="http://schemas.openxmlformats.org/officeDocument/2006/relationships/tags" Target="../tags/tag342.xml" /><Relationship Id="rId60" Type="http://schemas.openxmlformats.org/officeDocument/2006/relationships/tags" Target="../tags/tag391.xml" /><Relationship Id="rId61" Type="http://schemas.openxmlformats.org/officeDocument/2006/relationships/tags" Target="../tags/tag392.xml" /><Relationship Id="rId62" Type="http://schemas.openxmlformats.org/officeDocument/2006/relationships/tags" Target="../tags/tag393.xml" /><Relationship Id="rId63" Type="http://schemas.openxmlformats.org/officeDocument/2006/relationships/tags" Target="../tags/tag394.xml" /><Relationship Id="rId64" Type="http://schemas.openxmlformats.org/officeDocument/2006/relationships/tags" Target="../tags/tag395.xml" /><Relationship Id="rId65" Type="http://schemas.openxmlformats.org/officeDocument/2006/relationships/tags" Target="../tags/tag396.xml" /><Relationship Id="rId66" Type="http://schemas.openxmlformats.org/officeDocument/2006/relationships/tags" Target="../tags/tag397.xml" /><Relationship Id="rId67" Type="http://schemas.openxmlformats.org/officeDocument/2006/relationships/tags" Target="../tags/tag398.xml" /><Relationship Id="rId68" Type="http://schemas.openxmlformats.org/officeDocument/2006/relationships/tags" Target="../tags/tag399.xml" /><Relationship Id="rId69" Type="http://schemas.openxmlformats.org/officeDocument/2006/relationships/tags" Target="../tags/tag400.xml" /><Relationship Id="rId7" Type="http://schemas.openxmlformats.org/officeDocument/2006/relationships/tags" Target="../tags/tag343.xml" /><Relationship Id="rId70" Type="http://schemas.openxmlformats.org/officeDocument/2006/relationships/tags" Target="../tags/tag401.xml" /><Relationship Id="rId71" Type="http://schemas.openxmlformats.org/officeDocument/2006/relationships/tags" Target="../tags/tag402.xml" /><Relationship Id="rId72" Type="http://schemas.openxmlformats.org/officeDocument/2006/relationships/tags" Target="../tags/tag403.xml" /><Relationship Id="rId73" Type="http://schemas.openxmlformats.org/officeDocument/2006/relationships/tags" Target="../tags/tag404.xml" /><Relationship Id="rId74" Type="http://schemas.openxmlformats.org/officeDocument/2006/relationships/tags" Target="../tags/tag405.xml" /><Relationship Id="rId75" Type="http://schemas.openxmlformats.org/officeDocument/2006/relationships/tags" Target="../tags/tag406.xml" /><Relationship Id="rId76" Type="http://schemas.openxmlformats.org/officeDocument/2006/relationships/tags" Target="../tags/tag407.xml" /><Relationship Id="rId77" Type="http://schemas.openxmlformats.org/officeDocument/2006/relationships/tags" Target="../tags/tag408.xml" /><Relationship Id="rId78" Type="http://schemas.openxmlformats.org/officeDocument/2006/relationships/tags" Target="../tags/tag409.xml" /><Relationship Id="rId79" Type="http://schemas.openxmlformats.org/officeDocument/2006/relationships/tags" Target="../tags/tag410.xml" /><Relationship Id="rId8" Type="http://schemas.openxmlformats.org/officeDocument/2006/relationships/tags" Target="../tags/tag344.xml" /><Relationship Id="rId80" Type="http://schemas.openxmlformats.org/officeDocument/2006/relationships/tags" Target="../tags/tag411.xml" /><Relationship Id="rId81" Type="http://schemas.openxmlformats.org/officeDocument/2006/relationships/tags" Target="../tags/tag412.xml" /><Relationship Id="rId82" Type="http://schemas.openxmlformats.org/officeDocument/2006/relationships/tags" Target="../tags/tag413.xml" /><Relationship Id="rId83" Type="http://schemas.openxmlformats.org/officeDocument/2006/relationships/tags" Target="../tags/tag414.xml" /><Relationship Id="rId84" Type="http://schemas.openxmlformats.org/officeDocument/2006/relationships/tags" Target="../tags/tag415.xml" /><Relationship Id="rId85" Type="http://schemas.openxmlformats.org/officeDocument/2006/relationships/tags" Target="../tags/tag416.xml" /><Relationship Id="rId86" Type="http://schemas.openxmlformats.org/officeDocument/2006/relationships/tags" Target="../tags/tag417.xml" /><Relationship Id="rId87" Type="http://schemas.openxmlformats.org/officeDocument/2006/relationships/tags" Target="../tags/tag418.xml" /><Relationship Id="rId88" Type="http://schemas.openxmlformats.org/officeDocument/2006/relationships/tags" Target="../tags/tag419.xml" /><Relationship Id="rId89" Type="http://schemas.openxmlformats.org/officeDocument/2006/relationships/tags" Target="../tags/tag420.xml" /><Relationship Id="rId9" Type="http://schemas.openxmlformats.org/officeDocument/2006/relationships/tags" Target="../tags/tag345.xml" /><Relationship Id="rId90" Type="http://schemas.openxmlformats.org/officeDocument/2006/relationships/tags" Target="../tags/tag421.xml" /><Relationship Id="rId91" Type="http://schemas.openxmlformats.org/officeDocument/2006/relationships/tags" Target="../tags/tag422.xml" /><Relationship Id="rId92" Type="http://schemas.openxmlformats.org/officeDocument/2006/relationships/tags" Target="../tags/tag423.xml" /><Relationship Id="rId93" Type="http://schemas.openxmlformats.org/officeDocument/2006/relationships/tags" Target="../tags/tag424.xml" /><Relationship Id="rId94" Type="http://schemas.openxmlformats.org/officeDocument/2006/relationships/tags" Target="../tags/tag425.xml" /><Relationship Id="rId95" Type="http://schemas.openxmlformats.org/officeDocument/2006/relationships/tags" Target="../tags/tag426.xml" /><Relationship Id="rId96" Type="http://schemas.openxmlformats.org/officeDocument/2006/relationships/tags" Target="../tags/tag427.xml" /><Relationship Id="rId97" Type="http://schemas.openxmlformats.org/officeDocument/2006/relationships/tags" Target="../tags/tag428.xml" /><Relationship Id="rId98" Type="http://schemas.openxmlformats.org/officeDocument/2006/relationships/tags" Target="../tags/tag429.xml" /><Relationship Id="rId99" Type="http://schemas.openxmlformats.org/officeDocument/2006/relationships/tags" Target="../tags/tag43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 /><Relationship Id="rId10" Type="http://schemas.openxmlformats.org/officeDocument/2006/relationships/tags" Target="../tags/tag513.xml" /><Relationship Id="rId100" Type="http://schemas.openxmlformats.org/officeDocument/2006/relationships/tags" Target="../tags/tag603.xml" /><Relationship Id="rId101" Type="http://schemas.openxmlformats.org/officeDocument/2006/relationships/tags" Target="../tags/tag604.xml" /><Relationship Id="rId102" Type="http://schemas.openxmlformats.org/officeDocument/2006/relationships/tags" Target="../tags/tag605.xml" /><Relationship Id="rId103" Type="http://schemas.openxmlformats.org/officeDocument/2006/relationships/tags" Target="../tags/tag606.xml" /><Relationship Id="rId104" Type="http://schemas.openxmlformats.org/officeDocument/2006/relationships/tags" Target="../tags/tag607.xml" /><Relationship Id="rId105" Type="http://schemas.openxmlformats.org/officeDocument/2006/relationships/tags" Target="../tags/tag608.xml" /><Relationship Id="rId106" Type="http://schemas.openxmlformats.org/officeDocument/2006/relationships/tags" Target="../tags/tag609.xml" /><Relationship Id="rId107" Type="http://schemas.openxmlformats.org/officeDocument/2006/relationships/tags" Target="../tags/tag610.xml" /><Relationship Id="rId108" Type="http://schemas.openxmlformats.org/officeDocument/2006/relationships/tags" Target="../tags/tag611.xml" /><Relationship Id="rId109" Type="http://schemas.openxmlformats.org/officeDocument/2006/relationships/tags" Target="../tags/tag612.xml" /><Relationship Id="rId11" Type="http://schemas.openxmlformats.org/officeDocument/2006/relationships/tags" Target="../tags/tag514.xml" /><Relationship Id="rId110" Type="http://schemas.openxmlformats.org/officeDocument/2006/relationships/tags" Target="../tags/tag613.xml" /><Relationship Id="rId111" Type="http://schemas.openxmlformats.org/officeDocument/2006/relationships/tags" Target="../tags/tag614.xml" /><Relationship Id="rId112" Type="http://schemas.openxmlformats.org/officeDocument/2006/relationships/tags" Target="../tags/tag615.xml" /><Relationship Id="rId113" Type="http://schemas.openxmlformats.org/officeDocument/2006/relationships/tags" Target="../tags/tag616.xml" /><Relationship Id="rId114" Type="http://schemas.openxmlformats.org/officeDocument/2006/relationships/tags" Target="../tags/tag617.xml" /><Relationship Id="rId115" Type="http://schemas.openxmlformats.org/officeDocument/2006/relationships/tags" Target="../tags/tag618.xml" /><Relationship Id="rId116" Type="http://schemas.openxmlformats.org/officeDocument/2006/relationships/tags" Target="../tags/tag619.xml" /><Relationship Id="rId117" Type="http://schemas.openxmlformats.org/officeDocument/2006/relationships/tags" Target="../tags/tag620.xml" /><Relationship Id="rId118" Type="http://schemas.openxmlformats.org/officeDocument/2006/relationships/tags" Target="../tags/tag621.xml" /><Relationship Id="rId119" Type="http://schemas.openxmlformats.org/officeDocument/2006/relationships/tags" Target="../tags/tag622.xml" /><Relationship Id="rId12" Type="http://schemas.openxmlformats.org/officeDocument/2006/relationships/tags" Target="../tags/tag515.xml" /><Relationship Id="rId120" Type="http://schemas.openxmlformats.org/officeDocument/2006/relationships/tags" Target="../tags/tag623.xml" /><Relationship Id="rId121" Type="http://schemas.openxmlformats.org/officeDocument/2006/relationships/tags" Target="../tags/tag624.xml" /><Relationship Id="rId122" Type="http://schemas.openxmlformats.org/officeDocument/2006/relationships/tags" Target="../tags/tag625.xml" /><Relationship Id="rId123" Type="http://schemas.openxmlformats.org/officeDocument/2006/relationships/tags" Target="../tags/tag626.xml" /><Relationship Id="rId124" Type="http://schemas.openxmlformats.org/officeDocument/2006/relationships/tags" Target="../tags/tag627.xml" /><Relationship Id="rId125" Type="http://schemas.openxmlformats.org/officeDocument/2006/relationships/tags" Target="../tags/tag628.xml" /><Relationship Id="rId126" Type="http://schemas.openxmlformats.org/officeDocument/2006/relationships/tags" Target="../tags/tag629.xml" /><Relationship Id="rId127" Type="http://schemas.openxmlformats.org/officeDocument/2006/relationships/tags" Target="../tags/tag630.xml" /><Relationship Id="rId128" Type="http://schemas.openxmlformats.org/officeDocument/2006/relationships/tags" Target="../tags/tag631.xml" /><Relationship Id="rId129" Type="http://schemas.openxmlformats.org/officeDocument/2006/relationships/tags" Target="../tags/tag632.xml" /><Relationship Id="rId13" Type="http://schemas.openxmlformats.org/officeDocument/2006/relationships/tags" Target="../tags/tag516.xml" /><Relationship Id="rId130" Type="http://schemas.openxmlformats.org/officeDocument/2006/relationships/tags" Target="../tags/tag633.xml" /><Relationship Id="rId131" Type="http://schemas.openxmlformats.org/officeDocument/2006/relationships/tags" Target="../tags/tag634.xml" /><Relationship Id="rId132" Type="http://schemas.openxmlformats.org/officeDocument/2006/relationships/tags" Target="../tags/tag635.xml" /><Relationship Id="rId133" Type="http://schemas.openxmlformats.org/officeDocument/2006/relationships/tags" Target="../tags/tag636.xml" /><Relationship Id="rId134" Type="http://schemas.openxmlformats.org/officeDocument/2006/relationships/tags" Target="../tags/tag637.xml" /><Relationship Id="rId135" Type="http://schemas.openxmlformats.org/officeDocument/2006/relationships/tags" Target="../tags/tag638.xml" /><Relationship Id="rId136" Type="http://schemas.openxmlformats.org/officeDocument/2006/relationships/tags" Target="../tags/tag639.xml" /><Relationship Id="rId137" Type="http://schemas.openxmlformats.org/officeDocument/2006/relationships/tags" Target="../tags/tag640.xml" /><Relationship Id="rId138" Type="http://schemas.openxmlformats.org/officeDocument/2006/relationships/tags" Target="../tags/tag641.xml" /><Relationship Id="rId139" Type="http://schemas.openxmlformats.org/officeDocument/2006/relationships/tags" Target="../tags/tag642.xml" /><Relationship Id="rId14" Type="http://schemas.openxmlformats.org/officeDocument/2006/relationships/tags" Target="../tags/tag517.xml" /><Relationship Id="rId140" Type="http://schemas.openxmlformats.org/officeDocument/2006/relationships/tags" Target="../tags/tag643.xml" /><Relationship Id="rId141" Type="http://schemas.openxmlformats.org/officeDocument/2006/relationships/tags" Target="../tags/tag644.xml" /><Relationship Id="rId142" Type="http://schemas.openxmlformats.org/officeDocument/2006/relationships/tags" Target="../tags/tag645.xml" /><Relationship Id="rId15" Type="http://schemas.openxmlformats.org/officeDocument/2006/relationships/tags" Target="../tags/tag518.xml" /><Relationship Id="rId16" Type="http://schemas.openxmlformats.org/officeDocument/2006/relationships/tags" Target="../tags/tag519.xml" /><Relationship Id="rId17" Type="http://schemas.openxmlformats.org/officeDocument/2006/relationships/tags" Target="../tags/tag520.xml" /><Relationship Id="rId18" Type="http://schemas.openxmlformats.org/officeDocument/2006/relationships/tags" Target="../tags/tag521.xml" /><Relationship Id="rId19" Type="http://schemas.openxmlformats.org/officeDocument/2006/relationships/tags" Target="../tags/tag522.xml" /><Relationship Id="rId2" Type="http://schemas.openxmlformats.org/officeDocument/2006/relationships/notesSlide" Target="../notesSlides/notesSlide8.xml" /><Relationship Id="rId20" Type="http://schemas.openxmlformats.org/officeDocument/2006/relationships/tags" Target="../tags/tag523.xml" /><Relationship Id="rId21" Type="http://schemas.openxmlformats.org/officeDocument/2006/relationships/tags" Target="../tags/tag524.xml" /><Relationship Id="rId22" Type="http://schemas.openxmlformats.org/officeDocument/2006/relationships/tags" Target="../tags/tag525.xml" /><Relationship Id="rId23" Type="http://schemas.openxmlformats.org/officeDocument/2006/relationships/tags" Target="../tags/tag526.xml" /><Relationship Id="rId24" Type="http://schemas.openxmlformats.org/officeDocument/2006/relationships/tags" Target="../tags/tag527.xml" /><Relationship Id="rId25" Type="http://schemas.openxmlformats.org/officeDocument/2006/relationships/tags" Target="../tags/tag528.xml" /><Relationship Id="rId26" Type="http://schemas.openxmlformats.org/officeDocument/2006/relationships/tags" Target="../tags/tag529.xml" /><Relationship Id="rId27" Type="http://schemas.openxmlformats.org/officeDocument/2006/relationships/tags" Target="../tags/tag530.xml" /><Relationship Id="rId28" Type="http://schemas.openxmlformats.org/officeDocument/2006/relationships/tags" Target="../tags/tag531.xml" /><Relationship Id="rId29" Type="http://schemas.openxmlformats.org/officeDocument/2006/relationships/tags" Target="../tags/tag532.xml" /><Relationship Id="rId3" Type="http://schemas.openxmlformats.org/officeDocument/2006/relationships/tags" Target="../tags/tag506.xml" /><Relationship Id="rId30" Type="http://schemas.openxmlformats.org/officeDocument/2006/relationships/tags" Target="../tags/tag533.xml" /><Relationship Id="rId31" Type="http://schemas.openxmlformats.org/officeDocument/2006/relationships/tags" Target="../tags/tag534.xml" /><Relationship Id="rId32" Type="http://schemas.openxmlformats.org/officeDocument/2006/relationships/tags" Target="../tags/tag535.xml" /><Relationship Id="rId33" Type="http://schemas.openxmlformats.org/officeDocument/2006/relationships/tags" Target="../tags/tag536.xml" /><Relationship Id="rId34" Type="http://schemas.openxmlformats.org/officeDocument/2006/relationships/tags" Target="../tags/tag537.xml" /><Relationship Id="rId35" Type="http://schemas.openxmlformats.org/officeDocument/2006/relationships/tags" Target="../tags/tag538.xml" /><Relationship Id="rId36" Type="http://schemas.openxmlformats.org/officeDocument/2006/relationships/tags" Target="../tags/tag539.xml" /><Relationship Id="rId37" Type="http://schemas.openxmlformats.org/officeDocument/2006/relationships/tags" Target="../tags/tag540.xml" /><Relationship Id="rId38" Type="http://schemas.openxmlformats.org/officeDocument/2006/relationships/tags" Target="../tags/tag541.xml" /><Relationship Id="rId39" Type="http://schemas.openxmlformats.org/officeDocument/2006/relationships/tags" Target="../tags/tag542.xml" /><Relationship Id="rId4" Type="http://schemas.openxmlformats.org/officeDocument/2006/relationships/tags" Target="../tags/tag507.xml" /><Relationship Id="rId40" Type="http://schemas.openxmlformats.org/officeDocument/2006/relationships/tags" Target="../tags/tag543.xml" /><Relationship Id="rId41" Type="http://schemas.openxmlformats.org/officeDocument/2006/relationships/tags" Target="../tags/tag544.xml" /><Relationship Id="rId42" Type="http://schemas.openxmlformats.org/officeDocument/2006/relationships/tags" Target="../tags/tag545.xml" /><Relationship Id="rId43" Type="http://schemas.openxmlformats.org/officeDocument/2006/relationships/tags" Target="../tags/tag546.xml" /><Relationship Id="rId44" Type="http://schemas.openxmlformats.org/officeDocument/2006/relationships/tags" Target="../tags/tag547.xml" /><Relationship Id="rId45" Type="http://schemas.openxmlformats.org/officeDocument/2006/relationships/tags" Target="../tags/tag548.xml" /><Relationship Id="rId46" Type="http://schemas.openxmlformats.org/officeDocument/2006/relationships/tags" Target="../tags/tag549.xml" /><Relationship Id="rId47" Type="http://schemas.openxmlformats.org/officeDocument/2006/relationships/tags" Target="../tags/tag550.xml" /><Relationship Id="rId48" Type="http://schemas.openxmlformats.org/officeDocument/2006/relationships/tags" Target="../tags/tag551.xml" /><Relationship Id="rId49" Type="http://schemas.openxmlformats.org/officeDocument/2006/relationships/tags" Target="../tags/tag552.xml" /><Relationship Id="rId5" Type="http://schemas.openxmlformats.org/officeDocument/2006/relationships/tags" Target="../tags/tag508.xml" /><Relationship Id="rId50" Type="http://schemas.openxmlformats.org/officeDocument/2006/relationships/tags" Target="../tags/tag553.xml" /><Relationship Id="rId51" Type="http://schemas.openxmlformats.org/officeDocument/2006/relationships/tags" Target="../tags/tag554.xml" /><Relationship Id="rId52" Type="http://schemas.openxmlformats.org/officeDocument/2006/relationships/tags" Target="../tags/tag555.xml" /><Relationship Id="rId53" Type="http://schemas.openxmlformats.org/officeDocument/2006/relationships/tags" Target="../tags/tag556.xml" /><Relationship Id="rId54" Type="http://schemas.openxmlformats.org/officeDocument/2006/relationships/tags" Target="../tags/tag557.xml" /><Relationship Id="rId55" Type="http://schemas.openxmlformats.org/officeDocument/2006/relationships/tags" Target="../tags/tag558.xml" /><Relationship Id="rId56" Type="http://schemas.openxmlformats.org/officeDocument/2006/relationships/tags" Target="../tags/tag559.xml" /><Relationship Id="rId57" Type="http://schemas.openxmlformats.org/officeDocument/2006/relationships/tags" Target="../tags/tag560.xml" /><Relationship Id="rId58" Type="http://schemas.openxmlformats.org/officeDocument/2006/relationships/tags" Target="../tags/tag561.xml" /><Relationship Id="rId59" Type="http://schemas.openxmlformats.org/officeDocument/2006/relationships/tags" Target="../tags/tag562.xml" /><Relationship Id="rId6" Type="http://schemas.openxmlformats.org/officeDocument/2006/relationships/tags" Target="../tags/tag509.xml" /><Relationship Id="rId60" Type="http://schemas.openxmlformats.org/officeDocument/2006/relationships/tags" Target="../tags/tag563.xml" /><Relationship Id="rId61" Type="http://schemas.openxmlformats.org/officeDocument/2006/relationships/tags" Target="../tags/tag564.xml" /><Relationship Id="rId62" Type="http://schemas.openxmlformats.org/officeDocument/2006/relationships/tags" Target="../tags/tag565.xml" /><Relationship Id="rId63" Type="http://schemas.openxmlformats.org/officeDocument/2006/relationships/tags" Target="../tags/tag566.xml" /><Relationship Id="rId64" Type="http://schemas.openxmlformats.org/officeDocument/2006/relationships/tags" Target="../tags/tag567.xml" /><Relationship Id="rId65" Type="http://schemas.openxmlformats.org/officeDocument/2006/relationships/tags" Target="../tags/tag568.xml" /><Relationship Id="rId66" Type="http://schemas.openxmlformats.org/officeDocument/2006/relationships/tags" Target="../tags/tag569.xml" /><Relationship Id="rId67" Type="http://schemas.openxmlformats.org/officeDocument/2006/relationships/tags" Target="../tags/tag570.xml" /><Relationship Id="rId68" Type="http://schemas.openxmlformats.org/officeDocument/2006/relationships/tags" Target="../tags/tag571.xml" /><Relationship Id="rId69" Type="http://schemas.openxmlformats.org/officeDocument/2006/relationships/tags" Target="../tags/tag572.xml" /><Relationship Id="rId7" Type="http://schemas.openxmlformats.org/officeDocument/2006/relationships/tags" Target="../tags/tag510.xml" /><Relationship Id="rId70" Type="http://schemas.openxmlformats.org/officeDocument/2006/relationships/tags" Target="../tags/tag573.xml" /><Relationship Id="rId71" Type="http://schemas.openxmlformats.org/officeDocument/2006/relationships/tags" Target="../tags/tag574.xml" /><Relationship Id="rId72" Type="http://schemas.openxmlformats.org/officeDocument/2006/relationships/tags" Target="../tags/tag575.xml" /><Relationship Id="rId73" Type="http://schemas.openxmlformats.org/officeDocument/2006/relationships/tags" Target="../tags/tag576.xml" /><Relationship Id="rId74" Type="http://schemas.openxmlformats.org/officeDocument/2006/relationships/tags" Target="../tags/tag577.xml" /><Relationship Id="rId75" Type="http://schemas.openxmlformats.org/officeDocument/2006/relationships/tags" Target="../tags/tag578.xml" /><Relationship Id="rId76" Type="http://schemas.openxmlformats.org/officeDocument/2006/relationships/tags" Target="../tags/tag579.xml" /><Relationship Id="rId77" Type="http://schemas.openxmlformats.org/officeDocument/2006/relationships/tags" Target="../tags/tag580.xml" /><Relationship Id="rId78" Type="http://schemas.openxmlformats.org/officeDocument/2006/relationships/tags" Target="../tags/tag581.xml" /><Relationship Id="rId79" Type="http://schemas.openxmlformats.org/officeDocument/2006/relationships/tags" Target="../tags/tag582.xml" /><Relationship Id="rId8" Type="http://schemas.openxmlformats.org/officeDocument/2006/relationships/tags" Target="../tags/tag511.xml" /><Relationship Id="rId80" Type="http://schemas.openxmlformats.org/officeDocument/2006/relationships/tags" Target="../tags/tag583.xml" /><Relationship Id="rId81" Type="http://schemas.openxmlformats.org/officeDocument/2006/relationships/tags" Target="../tags/tag584.xml" /><Relationship Id="rId82" Type="http://schemas.openxmlformats.org/officeDocument/2006/relationships/tags" Target="../tags/tag585.xml" /><Relationship Id="rId83" Type="http://schemas.openxmlformats.org/officeDocument/2006/relationships/tags" Target="../tags/tag586.xml" /><Relationship Id="rId84" Type="http://schemas.openxmlformats.org/officeDocument/2006/relationships/tags" Target="../tags/tag587.xml" /><Relationship Id="rId85" Type="http://schemas.openxmlformats.org/officeDocument/2006/relationships/tags" Target="../tags/tag588.xml" /><Relationship Id="rId86" Type="http://schemas.openxmlformats.org/officeDocument/2006/relationships/tags" Target="../tags/tag589.xml" /><Relationship Id="rId87" Type="http://schemas.openxmlformats.org/officeDocument/2006/relationships/tags" Target="../tags/tag590.xml" /><Relationship Id="rId88" Type="http://schemas.openxmlformats.org/officeDocument/2006/relationships/tags" Target="../tags/tag591.xml" /><Relationship Id="rId89" Type="http://schemas.openxmlformats.org/officeDocument/2006/relationships/tags" Target="../tags/tag592.xml" /><Relationship Id="rId9" Type="http://schemas.openxmlformats.org/officeDocument/2006/relationships/tags" Target="../tags/tag512.xml" /><Relationship Id="rId90" Type="http://schemas.openxmlformats.org/officeDocument/2006/relationships/tags" Target="../tags/tag593.xml" /><Relationship Id="rId91" Type="http://schemas.openxmlformats.org/officeDocument/2006/relationships/tags" Target="../tags/tag594.xml" /><Relationship Id="rId92" Type="http://schemas.openxmlformats.org/officeDocument/2006/relationships/tags" Target="../tags/tag595.xml" /><Relationship Id="rId93" Type="http://schemas.openxmlformats.org/officeDocument/2006/relationships/tags" Target="../tags/tag596.xml" /><Relationship Id="rId94" Type="http://schemas.openxmlformats.org/officeDocument/2006/relationships/tags" Target="../tags/tag597.xml" /><Relationship Id="rId95" Type="http://schemas.openxmlformats.org/officeDocument/2006/relationships/tags" Target="../tags/tag598.xml" /><Relationship Id="rId96" Type="http://schemas.openxmlformats.org/officeDocument/2006/relationships/tags" Target="../tags/tag599.xml" /><Relationship Id="rId97" Type="http://schemas.openxmlformats.org/officeDocument/2006/relationships/tags" Target="../tags/tag600.xml" /><Relationship Id="rId98" Type="http://schemas.openxmlformats.org/officeDocument/2006/relationships/tags" Target="../tags/tag601.xml" /><Relationship Id="rId99" Type="http://schemas.openxmlformats.org/officeDocument/2006/relationships/tags" Target="../tags/tag60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 /><Relationship Id="rId10" Type="http://schemas.openxmlformats.org/officeDocument/2006/relationships/tags" Target="../tags/tag657.xml" /><Relationship Id="rId100" Type="http://schemas.openxmlformats.org/officeDocument/2006/relationships/tags" Target="../tags/tag747.xml" /><Relationship Id="rId101" Type="http://schemas.openxmlformats.org/officeDocument/2006/relationships/tags" Target="../tags/tag748.xml" /><Relationship Id="rId102" Type="http://schemas.openxmlformats.org/officeDocument/2006/relationships/tags" Target="../tags/tag749.xml" /><Relationship Id="rId103" Type="http://schemas.openxmlformats.org/officeDocument/2006/relationships/tags" Target="../tags/tag750.xml" /><Relationship Id="rId104" Type="http://schemas.openxmlformats.org/officeDocument/2006/relationships/tags" Target="../tags/tag751.xml" /><Relationship Id="rId105" Type="http://schemas.openxmlformats.org/officeDocument/2006/relationships/tags" Target="../tags/tag752.xml" /><Relationship Id="rId106" Type="http://schemas.openxmlformats.org/officeDocument/2006/relationships/tags" Target="../tags/tag753.xml" /><Relationship Id="rId107" Type="http://schemas.openxmlformats.org/officeDocument/2006/relationships/tags" Target="../tags/tag754.xml" /><Relationship Id="rId108" Type="http://schemas.openxmlformats.org/officeDocument/2006/relationships/tags" Target="../tags/tag755.xml" /><Relationship Id="rId109" Type="http://schemas.openxmlformats.org/officeDocument/2006/relationships/tags" Target="../tags/tag756.xml" /><Relationship Id="rId11" Type="http://schemas.openxmlformats.org/officeDocument/2006/relationships/tags" Target="../tags/tag658.xml" /><Relationship Id="rId110" Type="http://schemas.openxmlformats.org/officeDocument/2006/relationships/tags" Target="../tags/tag757.xml" /><Relationship Id="rId111" Type="http://schemas.openxmlformats.org/officeDocument/2006/relationships/tags" Target="../tags/tag758.xml" /><Relationship Id="rId112" Type="http://schemas.openxmlformats.org/officeDocument/2006/relationships/tags" Target="../tags/tag759.xml" /><Relationship Id="rId113" Type="http://schemas.openxmlformats.org/officeDocument/2006/relationships/tags" Target="../tags/tag760.xml" /><Relationship Id="rId114" Type="http://schemas.openxmlformats.org/officeDocument/2006/relationships/tags" Target="../tags/tag761.xml" /><Relationship Id="rId115" Type="http://schemas.openxmlformats.org/officeDocument/2006/relationships/tags" Target="../tags/tag762.xml" /><Relationship Id="rId116" Type="http://schemas.openxmlformats.org/officeDocument/2006/relationships/tags" Target="../tags/tag763.xml" /><Relationship Id="rId117" Type="http://schemas.openxmlformats.org/officeDocument/2006/relationships/tags" Target="../tags/tag764.xml" /><Relationship Id="rId118" Type="http://schemas.openxmlformats.org/officeDocument/2006/relationships/tags" Target="../tags/tag765.xml" /><Relationship Id="rId119" Type="http://schemas.openxmlformats.org/officeDocument/2006/relationships/tags" Target="../tags/tag766.xml" /><Relationship Id="rId12" Type="http://schemas.openxmlformats.org/officeDocument/2006/relationships/tags" Target="../tags/tag659.xml" /><Relationship Id="rId120" Type="http://schemas.openxmlformats.org/officeDocument/2006/relationships/tags" Target="../tags/tag767.xml" /><Relationship Id="rId121" Type="http://schemas.openxmlformats.org/officeDocument/2006/relationships/tags" Target="../tags/tag768.xml" /><Relationship Id="rId122" Type="http://schemas.openxmlformats.org/officeDocument/2006/relationships/tags" Target="../tags/tag769.xml" /><Relationship Id="rId123" Type="http://schemas.openxmlformats.org/officeDocument/2006/relationships/tags" Target="../tags/tag770.xml" /><Relationship Id="rId124" Type="http://schemas.openxmlformats.org/officeDocument/2006/relationships/tags" Target="../tags/tag771.xml" /><Relationship Id="rId125" Type="http://schemas.openxmlformats.org/officeDocument/2006/relationships/tags" Target="../tags/tag772.xml" /><Relationship Id="rId126" Type="http://schemas.openxmlformats.org/officeDocument/2006/relationships/tags" Target="../tags/tag773.xml" /><Relationship Id="rId127" Type="http://schemas.openxmlformats.org/officeDocument/2006/relationships/tags" Target="../tags/tag774.xml" /><Relationship Id="rId128" Type="http://schemas.openxmlformats.org/officeDocument/2006/relationships/tags" Target="../tags/tag775.xml" /><Relationship Id="rId129" Type="http://schemas.openxmlformats.org/officeDocument/2006/relationships/tags" Target="../tags/tag776.xml" /><Relationship Id="rId13" Type="http://schemas.openxmlformats.org/officeDocument/2006/relationships/tags" Target="../tags/tag660.xml" /><Relationship Id="rId130" Type="http://schemas.openxmlformats.org/officeDocument/2006/relationships/tags" Target="../tags/tag777.xml" /><Relationship Id="rId131" Type="http://schemas.openxmlformats.org/officeDocument/2006/relationships/tags" Target="../tags/tag778.xml" /><Relationship Id="rId132" Type="http://schemas.openxmlformats.org/officeDocument/2006/relationships/tags" Target="../tags/tag779.xml" /><Relationship Id="rId133" Type="http://schemas.openxmlformats.org/officeDocument/2006/relationships/tags" Target="../tags/tag780.xml" /><Relationship Id="rId134" Type="http://schemas.openxmlformats.org/officeDocument/2006/relationships/tags" Target="../tags/tag781.xml" /><Relationship Id="rId135" Type="http://schemas.openxmlformats.org/officeDocument/2006/relationships/tags" Target="../tags/tag782.xml" /><Relationship Id="rId136" Type="http://schemas.openxmlformats.org/officeDocument/2006/relationships/tags" Target="../tags/tag783.xml" /><Relationship Id="rId137" Type="http://schemas.openxmlformats.org/officeDocument/2006/relationships/tags" Target="../tags/tag784.xml" /><Relationship Id="rId138" Type="http://schemas.openxmlformats.org/officeDocument/2006/relationships/tags" Target="../tags/tag785.xml" /><Relationship Id="rId139" Type="http://schemas.openxmlformats.org/officeDocument/2006/relationships/tags" Target="../tags/tag786.xml" /><Relationship Id="rId14" Type="http://schemas.openxmlformats.org/officeDocument/2006/relationships/tags" Target="../tags/tag661.xml" /><Relationship Id="rId140" Type="http://schemas.openxmlformats.org/officeDocument/2006/relationships/tags" Target="../tags/tag787.xml" /><Relationship Id="rId141" Type="http://schemas.openxmlformats.org/officeDocument/2006/relationships/tags" Target="../tags/tag788.xml" /><Relationship Id="rId142" Type="http://schemas.openxmlformats.org/officeDocument/2006/relationships/tags" Target="../tags/tag789.xml" /><Relationship Id="rId143" Type="http://schemas.openxmlformats.org/officeDocument/2006/relationships/tags" Target="../tags/tag790.xml" /><Relationship Id="rId15" Type="http://schemas.openxmlformats.org/officeDocument/2006/relationships/tags" Target="../tags/tag662.xml" /><Relationship Id="rId16" Type="http://schemas.openxmlformats.org/officeDocument/2006/relationships/tags" Target="../tags/tag663.xml" /><Relationship Id="rId17" Type="http://schemas.openxmlformats.org/officeDocument/2006/relationships/tags" Target="../tags/tag664.xml" /><Relationship Id="rId18" Type="http://schemas.openxmlformats.org/officeDocument/2006/relationships/tags" Target="../tags/tag665.xml" /><Relationship Id="rId19" Type="http://schemas.openxmlformats.org/officeDocument/2006/relationships/tags" Target="../tags/tag666.xml" /><Relationship Id="rId2" Type="http://schemas.openxmlformats.org/officeDocument/2006/relationships/notesSlide" Target="../notesSlides/notesSlide9.xml" /><Relationship Id="rId20" Type="http://schemas.openxmlformats.org/officeDocument/2006/relationships/tags" Target="../tags/tag667.xml" /><Relationship Id="rId21" Type="http://schemas.openxmlformats.org/officeDocument/2006/relationships/tags" Target="../tags/tag668.xml" /><Relationship Id="rId22" Type="http://schemas.openxmlformats.org/officeDocument/2006/relationships/tags" Target="../tags/tag669.xml" /><Relationship Id="rId23" Type="http://schemas.openxmlformats.org/officeDocument/2006/relationships/tags" Target="../tags/tag670.xml" /><Relationship Id="rId24" Type="http://schemas.openxmlformats.org/officeDocument/2006/relationships/tags" Target="../tags/tag671.xml" /><Relationship Id="rId25" Type="http://schemas.openxmlformats.org/officeDocument/2006/relationships/tags" Target="../tags/tag672.xml" /><Relationship Id="rId26" Type="http://schemas.openxmlformats.org/officeDocument/2006/relationships/tags" Target="../tags/tag673.xml" /><Relationship Id="rId27" Type="http://schemas.openxmlformats.org/officeDocument/2006/relationships/tags" Target="../tags/tag674.xml" /><Relationship Id="rId28" Type="http://schemas.openxmlformats.org/officeDocument/2006/relationships/tags" Target="../tags/tag675.xml" /><Relationship Id="rId29" Type="http://schemas.openxmlformats.org/officeDocument/2006/relationships/tags" Target="../tags/tag676.xml" /><Relationship Id="rId3" Type="http://schemas.openxmlformats.org/officeDocument/2006/relationships/tags" Target="../tags/tag650.xml" /><Relationship Id="rId30" Type="http://schemas.openxmlformats.org/officeDocument/2006/relationships/tags" Target="../tags/tag677.xml" /><Relationship Id="rId31" Type="http://schemas.openxmlformats.org/officeDocument/2006/relationships/tags" Target="../tags/tag678.xml" /><Relationship Id="rId32" Type="http://schemas.openxmlformats.org/officeDocument/2006/relationships/tags" Target="../tags/tag679.xml" /><Relationship Id="rId33" Type="http://schemas.openxmlformats.org/officeDocument/2006/relationships/tags" Target="../tags/tag680.xml" /><Relationship Id="rId34" Type="http://schemas.openxmlformats.org/officeDocument/2006/relationships/tags" Target="../tags/tag681.xml" /><Relationship Id="rId35" Type="http://schemas.openxmlformats.org/officeDocument/2006/relationships/tags" Target="../tags/tag682.xml" /><Relationship Id="rId36" Type="http://schemas.openxmlformats.org/officeDocument/2006/relationships/tags" Target="../tags/tag683.xml" /><Relationship Id="rId37" Type="http://schemas.openxmlformats.org/officeDocument/2006/relationships/tags" Target="../tags/tag684.xml" /><Relationship Id="rId38" Type="http://schemas.openxmlformats.org/officeDocument/2006/relationships/tags" Target="../tags/tag685.xml" /><Relationship Id="rId39" Type="http://schemas.openxmlformats.org/officeDocument/2006/relationships/tags" Target="../tags/tag686.xml" /><Relationship Id="rId4" Type="http://schemas.openxmlformats.org/officeDocument/2006/relationships/tags" Target="../tags/tag651.xml" /><Relationship Id="rId40" Type="http://schemas.openxmlformats.org/officeDocument/2006/relationships/tags" Target="../tags/tag687.xml" /><Relationship Id="rId41" Type="http://schemas.openxmlformats.org/officeDocument/2006/relationships/tags" Target="../tags/tag688.xml" /><Relationship Id="rId42" Type="http://schemas.openxmlformats.org/officeDocument/2006/relationships/tags" Target="../tags/tag689.xml" /><Relationship Id="rId43" Type="http://schemas.openxmlformats.org/officeDocument/2006/relationships/tags" Target="../tags/tag690.xml" /><Relationship Id="rId44" Type="http://schemas.openxmlformats.org/officeDocument/2006/relationships/tags" Target="../tags/tag691.xml" /><Relationship Id="rId45" Type="http://schemas.openxmlformats.org/officeDocument/2006/relationships/tags" Target="../tags/tag692.xml" /><Relationship Id="rId46" Type="http://schemas.openxmlformats.org/officeDocument/2006/relationships/tags" Target="../tags/tag693.xml" /><Relationship Id="rId47" Type="http://schemas.openxmlformats.org/officeDocument/2006/relationships/tags" Target="../tags/tag694.xml" /><Relationship Id="rId48" Type="http://schemas.openxmlformats.org/officeDocument/2006/relationships/tags" Target="../tags/tag695.xml" /><Relationship Id="rId49" Type="http://schemas.openxmlformats.org/officeDocument/2006/relationships/tags" Target="../tags/tag696.xml" /><Relationship Id="rId5" Type="http://schemas.openxmlformats.org/officeDocument/2006/relationships/tags" Target="../tags/tag652.xml" /><Relationship Id="rId50" Type="http://schemas.openxmlformats.org/officeDocument/2006/relationships/tags" Target="../tags/tag697.xml" /><Relationship Id="rId51" Type="http://schemas.openxmlformats.org/officeDocument/2006/relationships/tags" Target="../tags/tag698.xml" /><Relationship Id="rId52" Type="http://schemas.openxmlformats.org/officeDocument/2006/relationships/tags" Target="../tags/tag699.xml" /><Relationship Id="rId53" Type="http://schemas.openxmlformats.org/officeDocument/2006/relationships/tags" Target="../tags/tag700.xml" /><Relationship Id="rId54" Type="http://schemas.openxmlformats.org/officeDocument/2006/relationships/tags" Target="../tags/tag701.xml" /><Relationship Id="rId55" Type="http://schemas.openxmlformats.org/officeDocument/2006/relationships/tags" Target="../tags/tag702.xml" /><Relationship Id="rId56" Type="http://schemas.openxmlformats.org/officeDocument/2006/relationships/tags" Target="../tags/tag703.xml" /><Relationship Id="rId57" Type="http://schemas.openxmlformats.org/officeDocument/2006/relationships/tags" Target="../tags/tag704.xml" /><Relationship Id="rId58" Type="http://schemas.openxmlformats.org/officeDocument/2006/relationships/tags" Target="../tags/tag705.xml" /><Relationship Id="rId59" Type="http://schemas.openxmlformats.org/officeDocument/2006/relationships/tags" Target="../tags/tag706.xml" /><Relationship Id="rId6" Type="http://schemas.openxmlformats.org/officeDocument/2006/relationships/tags" Target="../tags/tag653.xml" /><Relationship Id="rId60" Type="http://schemas.openxmlformats.org/officeDocument/2006/relationships/tags" Target="../tags/tag707.xml" /><Relationship Id="rId61" Type="http://schemas.openxmlformats.org/officeDocument/2006/relationships/tags" Target="../tags/tag708.xml" /><Relationship Id="rId62" Type="http://schemas.openxmlformats.org/officeDocument/2006/relationships/tags" Target="../tags/tag709.xml" /><Relationship Id="rId63" Type="http://schemas.openxmlformats.org/officeDocument/2006/relationships/tags" Target="../tags/tag710.xml" /><Relationship Id="rId64" Type="http://schemas.openxmlformats.org/officeDocument/2006/relationships/tags" Target="../tags/tag711.xml" /><Relationship Id="rId65" Type="http://schemas.openxmlformats.org/officeDocument/2006/relationships/tags" Target="../tags/tag712.xml" /><Relationship Id="rId66" Type="http://schemas.openxmlformats.org/officeDocument/2006/relationships/tags" Target="../tags/tag713.xml" /><Relationship Id="rId67" Type="http://schemas.openxmlformats.org/officeDocument/2006/relationships/tags" Target="../tags/tag714.xml" /><Relationship Id="rId68" Type="http://schemas.openxmlformats.org/officeDocument/2006/relationships/tags" Target="../tags/tag715.xml" /><Relationship Id="rId69" Type="http://schemas.openxmlformats.org/officeDocument/2006/relationships/tags" Target="../tags/tag716.xml" /><Relationship Id="rId7" Type="http://schemas.openxmlformats.org/officeDocument/2006/relationships/tags" Target="../tags/tag654.xml" /><Relationship Id="rId70" Type="http://schemas.openxmlformats.org/officeDocument/2006/relationships/tags" Target="../tags/tag717.xml" /><Relationship Id="rId71" Type="http://schemas.openxmlformats.org/officeDocument/2006/relationships/tags" Target="../tags/tag718.xml" /><Relationship Id="rId72" Type="http://schemas.openxmlformats.org/officeDocument/2006/relationships/tags" Target="../tags/tag719.xml" /><Relationship Id="rId73" Type="http://schemas.openxmlformats.org/officeDocument/2006/relationships/tags" Target="../tags/tag720.xml" /><Relationship Id="rId74" Type="http://schemas.openxmlformats.org/officeDocument/2006/relationships/tags" Target="../tags/tag721.xml" /><Relationship Id="rId75" Type="http://schemas.openxmlformats.org/officeDocument/2006/relationships/tags" Target="../tags/tag722.xml" /><Relationship Id="rId76" Type="http://schemas.openxmlformats.org/officeDocument/2006/relationships/tags" Target="../tags/tag723.xml" /><Relationship Id="rId77" Type="http://schemas.openxmlformats.org/officeDocument/2006/relationships/tags" Target="../tags/tag724.xml" /><Relationship Id="rId78" Type="http://schemas.openxmlformats.org/officeDocument/2006/relationships/tags" Target="../tags/tag725.xml" /><Relationship Id="rId79" Type="http://schemas.openxmlformats.org/officeDocument/2006/relationships/tags" Target="../tags/tag726.xml" /><Relationship Id="rId8" Type="http://schemas.openxmlformats.org/officeDocument/2006/relationships/tags" Target="../tags/tag655.xml" /><Relationship Id="rId80" Type="http://schemas.openxmlformats.org/officeDocument/2006/relationships/tags" Target="../tags/tag727.xml" /><Relationship Id="rId81" Type="http://schemas.openxmlformats.org/officeDocument/2006/relationships/tags" Target="../tags/tag728.xml" /><Relationship Id="rId82" Type="http://schemas.openxmlformats.org/officeDocument/2006/relationships/tags" Target="../tags/tag729.xml" /><Relationship Id="rId83" Type="http://schemas.openxmlformats.org/officeDocument/2006/relationships/tags" Target="../tags/tag730.xml" /><Relationship Id="rId84" Type="http://schemas.openxmlformats.org/officeDocument/2006/relationships/tags" Target="../tags/tag731.xml" /><Relationship Id="rId85" Type="http://schemas.openxmlformats.org/officeDocument/2006/relationships/tags" Target="../tags/tag732.xml" /><Relationship Id="rId86" Type="http://schemas.openxmlformats.org/officeDocument/2006/relationships/tags" Target="../tags/tag733.xml" /><Relationship Id="rId87" Type="http://schemas.openxmlformats.org/officeDocument/2006/relationships/tags" Target="../tags/tag734.xml" /><Relationship Id="rId88" Type="http://schemas.openxmlformats.org/officeDocument/2006/relationships/tags" Target="../tags/tag735.xml" /><Relationship Id="rId89" Type="http://schemas.openxmlformats.org/officeDocument/2006/relationships/tags" Target="../tags/tag736.xml" /><Relationship Id="rId9" Type="http://schemas.openxmlformats.org/officeDocument/2006/relationships/tags" Target="../tags/tag656.xml" /><Relationship Id="rId90" Type="http://schemas.openxmlformats.org/officeDocument/2006/relationships/tags" Target="../tags/tag737.xml" /><Relationship Id="rId91" Type="http://schemas.openxmlformats.org/officeDocument/2006/relationships/tags" Target="../tags/tag738.xml" /><Relationship Id="rId92" Type="http://schemas.openxmlformats.org/officeDocument/2006/relationships/tags" Target="../tags/tag739.xml" /><Relationship Id="rId93" Type="http://schemas.openxmlformats.org/officeDocument/2006/relationships/tags" Target="../tags/tag740.xml" /><Relationship Id="rId94" Type="http://schemas.openxmlformats.org/officeDocument/2006/relationships/tags" Target="../tags/tag741.xml" /><Relationship Id="rId95" Type="http://schemas.openxmlformats.org/officeDocument/2006/relationships/tags" Target="../tags/tag742.xml" /><Relationship Id="rId96" Type="http://schemas.openxmlformats.org/officeDocument/2006/relationships/tags" Target="../tags/tag743.xml" /><Relationship Id="rId97" Type="http://schemas.openxmlformats.org/officeDocument/2006/relationships/tags" Target="../tags/tag744.xml" /><Relationship Id="rId98" Type="http://schemas.openxmlformats.org/officeDocument/2006/relationships/tags" Target="../tags/tag745.xml" /><Relationship Id="rId99" Type="http://schemas.openxmlformats.org/officeDocument/2006/relationships/tags" Target="../tags/tag74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 /><Relationship Id="rId10" Type="http://schemas.openxmlformats.org/officeDocument/2006/relationships/tags" Target="../tags/tag802.xml" /><Relationship Id="rId100" Type="http://schemas.openxmlformats.org/officeDocument/2006/relationships/tags" Target="../tags/tag892.xml" /><Relationship Id="rId101" Type="http://schemas.openxmlformats.org/officeDocument/2006/relationships/tags" Target="../tags/tag893.xml" /><Relationship Id="rId102" Type="http://schemas.openxmlformats.org/officeDocument/2006/relationships/tags" Target="../tags/tag894.xml" /><Relationship Id="rId103" Type="http://schemas.openxmlformats.org/officeDocument/2006/relationships/tags" Target="../tags/tag895.xml" /><Relationship Id="rId104" Type="http://schemas.openxmlformats.org/officeDocument/2006/relationships/tags" Target="../tags/tag896.xml" /><Relationship Id="rId105" Type="http://schemas.openxmlformats.org/officeDocument/2006/relationships/tags" Target="../tags/tag897.xml" /><Relationship Id="rId106" Type="http://schemas.openxmlformats.org/officeDocument/2006/relationships/tags" Target="../tags/tag898.xml" /><Relationship Id="rId107" Type="http://schemas.openxmlformats.org/officeDocument/2006/relationships/tags" Target="../tags/tag899.xml" /><Relationship Id="rId108" Type="http://schemas.openxmlformats.org/officeDocument/2006/relationships/tags" Target="../tags/tag900.xml" /><Relationship Id="rId109" Type="http://schemas.openxmlformats.org/officeDocument/2006/relationships/tags" Target="../tags/tag901.xml" /><Relationship Id="rId11" Type="http://schemas.openxmlformats.org/officeDocument/2006/relationships/tags" Target="../tags/tag803.xml" /><Relationship Id="rId110" Type="http://schemas.openxmlformats.org/officeDocument/2006/relationships/tags" Target="../tags/tag902.xml" /><Relationship Id="rId111" Type="http://schemas.openxmlformats.org/officeDocument/2006/relationships/tags" Target="../tags/tag903.xml" /><Relationship Id="rId112" Type="http://schemas.openxmlformats.org/officeDocument/2006/relationships/tags" Target="../tags/tag904.xml" /><Relationship Id="rId113" Type="http://schemas.openxmlformats.org/officeDocument/2006/relationships/tags" Target="../tags/tag905.xml" /><Relationship Id="rId114" Type="http://schemas.openxmlformats.org/officeDocument/2006/relationships/tags" Target="../tags/tag906.xml" /><Relationship Id="rId115" Type="http://schemas.openxmlformats.org/officeDocument/2006/relationships/tags" Target="../tags/tag907.xml" /><Relationship Id="rId116" Type="http://schemas.openxmlformats.org/officeDocument/2006/relationships/tags" Target="../tags/tag908.xml" /><Relationship Id="rId117" Type="http://schemas.openxmlformats.org/officeDocument/2006/relationships/tags" Target="../tags/tag909.xml" /><Relationship Id="rId118" Type="http://schemas.openxmlformats.org/officeDocument/2006/relationships/tags" Target="../tags/tag910.xml" /><Relationship Id="rId119" Type="http://schemas.openxmlformats.org/officeDocument/2006/relationships/tags" Target="../tags/tag911.xml" /><Relationship Id="rId12" Type="http://schemas.openxmlformats.org/officeDocument/2006/relationships/tags" Target="../tags/tag804.xml" /><Relationship Id="rId120" Type="http://schemas.openxmlformats.org/officeDocument/2006/relationships/tags" Target="../tags/tag912.xml" /><Relationship Id="rId121" Type="http://schemas.openxmlformats.org/officeDocument/2006/relationships/tags" Target="../tags/tag913.xml" /><Relationship Id="rId122" Type="http://schemas.openxmlformats.org/officeDocument/2006/relationships/tags" Target="../tags/tag914.xml" /><Relationship Id="rId123" Type="http://schemas.openxmlformats.org/officeDocument/2006/relationships/tags" Target="../tags/tag915.xml" /><Relationship Id="rId124" Type="http://schemas.openxmlformats.org/officeDocument/2006/relationships/tags" Target="../tags/tag916.xml" /><Relationship Id="rId125" Type="http://schemas.openxmlformats.org/officeDocument/2006/relationships/tags" Target="../tags/tag917.xml" /><Relationship Id="rId126" Type="http://schemas.openxmlformats.org/officeDocument/2006/relationships/tags" Target="../tags/tag918.xml" /><Relationship Id="rId127" Type="http://schemas.openxmlformats.org/officeDocument/2006/relationships/tags" Target="../tags/tag919.xml" /><Relationship Id="rId128" Type="http://schemas.openxmlformats.org/officeDocument/2006/relationships/tags" Target="../tags/tag920.xml" /><Relationship Id="rId129" Type="http://schemas.openxmlformats.org/officeDocument/2006/relationships/tags" Target="../tags/tag921.xml" /><Relationship Id="rId13" Type="http://schemas.openxmlformats.org/officeDocument/2006/relationships/tags" Target="../tags/tag805.xml" /><Relationship Id="rId130" Type="http://schemas.openxmlformats.org/officeDocument/2006/relationships/tags" Target="../tags/tag922.xml" /><Relationship Id="rId131" Type="http://schemas.openxmlformats.org/officeDocument/2006/relationships/tags" Target="../tags/tag923.xml" /><Relationship Id="rId132" Type="http://schemas.openxmlformats.org/officeDocument/2006/relationships/tags" Target="../tags/tag924.xml" /><Relationship Id="rId133" Type="http://schemas.openxmlformats.org/officeDocument/2006/relationships/tags" Target="../tags/tag925.xml" /><Relationship Id="rId134" Type="http://schemas.openxmlformats.org/officeDocument/2006/relationships/tags" Target="../tags/tag926.xml" /><Relationship Id="rId135" Type="http://schemas.openxmlformats.org/officeDocument/2006/relationships/tags" Target="../tags/tag927.xml" /><Relationship Id="rId136" Type="http://schemas.openxmlformats.org/officeDocument/2006/relationships/tags" Target="../tags/tag928.xml" /><Relationship Id="rId137" Type="http://schemas.openxmlformats.org/officeDocument/2006/relationships/tags" Target="../tags/tag929.xml" /><Relationship Id="rId138" Type="http://schemas.openxmlformats.org/officeDocument/2006/relationships/tags" Target="../tags/tag930.xml" /><Relationship Id="rId139" Type="http://schemas.openxmlformats.org/officeDocument/2006/relationships/tags" Target="../tags/tag931.xml" /><Relationship Id="rId14" Type="http://schemas.openxmlformats.org/officeDocument/2006/relationships/tags" Target="../tags/tag806.xml" /><Relationship Id="rId140" Type="http://schemas.openxmlformats.org/officeDocument/2006/relationships/tags" Target="../tags/tag932.xml" /><Relationship Id="rId141" Type="http://schemas.openxmlformats.org/officeDocument/2006/relationships/tags" Target="../tags/tag933.xml" /><Relationship Id="rId142" Type="http://schemas.openxmlformats.org/officeDocument/2006/relationships/tags" Target="../tags/tag934.xml" /><Relationship Id="rId143" Type="http://schemas.openxmlformats.org/officeDocument/2006/relationships/tags" Target="../tags/tag935.xml" /><Relationship Id="rId15" Type="http://schemas.openxmlformats.org/officeDocument/2006/relationships/tags" Target="../tags/tag807.xml" /><Relationship Id="rId16" Type="http://schemas.openxmlformats.org/officeDocument/2006/relationships/tags" Target="../tags/tag808.xml" /><Relationship Id="rId17" Type="http://schemas.openxmlformats.org/officeDocument/2006/relationships/tags" Target="../tags/tag809.xml" /><Relationship Id="rId18" Type="http://schemas.openxmlformats.org/officeDocument/2006/relationships/tags" Target="../tags/tag810.xml" /><Relationship Id="rId19" Type="http://schemas.openxmlformats.org/officeDocument/2006/relationships/tags" Target="../tags/tag811.xml" /><Relationship Id="rId2" Type="http://schemas.openxmlformats.org/officeDocument/2006/relationships/notesSlide" Target="../notesSlides/notesSlide10.xml" /><Relationship Id="rId20" Type="http://schemas.openxmlformats.org/officeDocument/2006/relationships/tags" Target="../tags/tag812.xml" /><Relationship Id="rId21" Type="http://schemas.openxmlformats.org/officeDocument/2006/relationships/tags" Target="../tags/tag813.xml" /><Relationship Id="rId22" Type="http://schemas.openxmlformats.org/officeDocument/2006/relationships/tags" Target="../tags/tag814.xml" /><Relationship Id="rId23" Type="http://schemas.openxmlformats.org/officeDocument/2006/relationships/tags" Target="../tags/tag815.xml" /><Relationship Id="rId24" Type="http://schemas.openxmlformats.org/officeDocument/2006/relationships/tags" Target="../tags/tag816.xml" /><Relationship Id="rId25" Type="http://schemas.openxmlformats.org/officeDocument/2006/relationships/tags" Target="../tags/tag817.xml" /><Relationship Id="rId26" Type="http://schemas.openxmlformats.org/officeDocument/2006/relationships/tags" Target="../tags/tag818.xml" /><Relationship Id="rId27" Type="http://schemas.openxmlformats.org/officeDocument/2006/relationships/tags" Target="../tags/tag819.xml" /><Relationship Id="rId28" Type="http://schemas.openxmlformats.org/officeDocument/2006/relationships/tags" Target="../tags/tag820.xml" /><Relationship Id="rId29" Type="http://schemas.openxmlformats.org/officeDocument/2006/relationships/tags" Target="../tags/tag821.xml" /><Relationship Id="rId3" Type="http://schemas.openxmlformats.org/officeDocument/2006/relationships/tags" Target="../tags/tag795.xml" /><Relationship Id="rId30" Type="http://schemas.openxmlformats.org/officeDocument/2006/relationships/tags" Target="../tags/tag822.xml" /><Relationship Id="rId31" Type="http://schemas.openxmlformats.org/officeDocument/2006/relationships/tags" Target="../tags/tag823.xml" /><Relationship Id="rId32" Type="http://schemas.openxmlformats.org/officeDocument/2006/relationships/tags" Target="../tags/tag824.xml" /><Relationship Id="rId33" Type="http://schemas.openxmlformats.org/officeDocument/2006/relationships/tags" Target="../tags/tag825.xml" /><Relationship Id="rId34" Type="http://schemas.openxmlformats.org/officeDocument/2006/relationships/tags" Target="../tags/tag826.xml" /><Relationship Id="rId35" Type="http://schemas.openxmlformats.org/officeDocument/2006/relationships/tags" Target="../tags/tag827.xml" /><Relationship Id="rId36" Type="http://schemas.openxmlformats.org/officeDocument/2006/relationships/tags" Target="../tags/tag828.xml" /><Relationship Id="rId37" Type="http://schemas.openxmlformats.org/officeDocument/2006/relationships/tags" Target="../tags/tag829.xml" /><Relationship Id="rId38" Type="http://schemas.openxmlformats.org/officeDocument/2006/relationships/tags" Target="../tags/tag830.xml" /><Relationship Id="rId39" Type="http://schemas.openxmlformats.org/officeDocument/2006/relationships/tags" Target="../tags/tag831.xml" /><Relationship Id="rId4" Type="http://schemas.openxmlformats.org/officeDocument/2006/relationships/tags" Target="../tags/tag796.xml" /><Relationship Id="rId40" Type="http://schemas.openxmlformats.org/officeDocument/2006/relationships/tags" Target="../tags/tag832.xml" /><Relationship Id="rId41" Type="http://schemas.openxmlformats.org/officeDocument/2006/relationships/tags" Target="../tags/tag833.xml" /><Relationship Id="rId42" Type="http://schemas.openxmlformats.org/officeDocument/2006/relationships/tags" Target="../tags/tag834.xml" /><Relationship Id="rId43" Type="http://schemas.openxmlformats.org/officeDocument/2006/relationships/tags" Target="../tags/tag835.xml" /><Relationship Id="rId44" Type="http://schemas.openxmlformats.org/officeDocument/2006/relationships/tags" Target="../tags/tag836.xml" /><Relationship Id="rId45" Type="http://schemas.openxmlformats.org/officeDocument/2006/relationships/tags" Target="../tags/tag837.xml" /><Relationship Id="rId46" Type="http://schemas.openxmlformats.org/officeDocument/2006/relationships/tags" Target="../tags/tag838.xml" /><Relationship Id="rId47" Type="http://schemas.openxmlformats.org/officeDocument/2006/relationships/tags" Target="../tags/tag839.xml" /><Relationship Id="rId48" Type="http://schemas.openxmlformats.org/officeDocument/2006/relationships/tags" Target="../tags/tag840.xml" /><Relationship Id="rId49" Type="http://schemas.openxmlformats.org/officeDocument/2006/relationships/tags" Target="../tags/tag841.xml" /><Relationship Id="rId5" Type="http://schemas.openxmlformats.org/officeDocument/2006/relationships/tags" Target="../tags/tag797.xml" /><Relationship Id="rId50" Type="http://schemas.openxmlformats.org/officeDocument/2006/relationships/tags" Target="../tags/tag842.xml" /><Relationship Id="rId51" Type="http://schemas.openxmlformats.org/officeDocument/2006/relationships/tags" Target="../tags/tag843.xml" /><Relationship Id="rId52" Type="http://schemas.openxmlformats.org/officeDocument/2006/relationships/tags" Target="../tags/tag844.xml" /><Relationship Id="rId53" Type="http://schemas.openxmlformats.org/officeDocument/2006/relationships/tags" Target="../tags/tag845.xml" /><Relationship Id="rId54" Type="http://schemas.openxmlformats.org/officeDocument/2006/relationships/tags" Target="../tags/tag846.xml" /><Relationship Id="rId55" Type="http://schemas.openxmlformats.org/officeDocument/2006/relationships/tags" Target="../tags/tag847.xml" /><Relationship Id="rId56" Type="http://schemas.openxmlformats.org/officeDocument/2006/relationships/tags" Target="../tags/tag848.xml" /><Relationship Id="rId57" Type="http://schemas.openxmlformats.org/officeDocument/2006/relationships/tags" Target="../tags/tag849.xml" /><Relationship Id="rId58" Type="http://schemas.openxmlformats.org/officeDocument/2006/relationships/tags" Target="../tags/tag850.xml" /><Relationship Id="rId59" Type="http://schemas.openxmlformats.org/officeDocument/2006/relationships/tags" Target="../tags/tag851.xml" /><Relationship Id="rId6" Type="http://schemas.openxmlformats.org/officeDocument/2006/relationships/tags" Target="../tags/tag798.xml" /><Relationship Id="rId60" Type="http://schemas.openxmlformats.org/officeDocument/2006/relationships/tags" Target="../tags/tag852.xml" /><Relationship Id="rId61" Type="http://schemas.openxmlformats.org/officeDocument/2006/relationships/tags" Target="../tags/tag853.xml" /><Relationship Id="rId62" Type="http://schemas.openxmlformats.org/officeDocument/2006/relationships/tags" Target="../tags/tag854.xml" /><Relationship Id="rId63" Type="http://schemas.openxmlformats.org/officeDocument/2006/relationships/tags" Target="../tags/tag855.xml" /><Relationship Id="rId64" Type="http://schemas.openxmlformats.org/officeDocument/2006/relationships/tags" Target="../tags/tag856.xml" /><Relationship Id="rId65" Type="http://schemas.openxmlformats.org/officeDocument/2006/relationships/tags" Target="../tags/tag857.xml" /><Relationship Id="rId66" Type="http://schemas.openxmlformats.org/officeDocument/2006/relationships/tags" Target="../tags/tag858.xml" /><Relationship Id="rId67" Type="http://schemas.openxmlformats.org/officeDocument/2006/relationships/tags" Target="../tags/tag859.xml" /><Relationship Id="rId68" Type="http://schemas.openxmlformats.org/officeDocument/2006/relationships/tags" Target="../tags/tag860.xml" /><Relationship Id="rId69" Type="http://schemas.openxmlformats.org/officeDocument/2006/relationships/tags" Target="../tags/tag861.xml" /><Relationship Id="rId7" Type="http://schemas.openxmlformats.org/officeDocument/2006/relationships/tags" Target="../tags/tag799.xml" /><Relationship Id="rId70" Type="http://schemas.openxmlformats.org/officeDocument/2006/relationships/tags" Target="../tags/tag862.xml" /><Relationship Id="rId71" Type="http://schemas.openxmlformats.org/officeDocument/2006/relationships/tags" Target="../tags/tag863.xml" /><Relationship Id="rId72" Type="http://schemas.openxmlformats.org/officeDocument/2006/relationships/tags" Target="../tags/tag864.xml" /><Relationship Id="rId73" Type="http://schemas.openxmlformats.org/officeDocument/2006/relationships/tags" Target="../tags/tag865.xml" /><Relationship Id="rId74" Type="http://schemas.openxmlformats.org/officeDocument/2006/relationships/tags" Target="../tags/tag866.xml" /><Relationship Id="rId75" Type="http://schemas.openxmlformats.org/officeDocument/2006/relationships/tags" Target="../tags/tag867.xml" /><Relationship Id="rId76" Type="http://schemas.openxmlformats.org/officeDocument/2006/relationships/tags" Target="../tags/tag868.xml" /><Relationship Id="rId77" Type="http://schemas.openxmlformats.org/officeDocument/2006/relationships/tags" Target="../tags/tag869.xml" /><Relationship Id="rId78" Type="http://schemas.openxmlformats.org/officeDocument/2006/relationships/tags" Target="../tags/tag870.xml" /><Relationship Id="rId79" Type="http://schemas.openxmlformats.org/officeDocument/2006/relationships/tags" Target="../tags/tag871.xml" /><Relationship Id="rId8" Type="http://schemas.openxmlformats.org/officeDocument/2006/relationships/tags" Target="../tags/tag800.xml" /><Relationship Id="rId80" Type="http://schemas.openxmlformats.org/officeDocument/2006/relationships/tags" Target="../tags/tag872.xml" /><Relationship Id="rId81" Type="http://schemas.openxmlformats.org/officeDocument/2006/relationships/tags" Target="../tags/tag873.xml" /><Relationship Id="rId82" Type="http://schemas.openxmlformats.org/officeDocument/2006/relationships/tags" Target="../tags/tag874.xml" /><Relationship Id="rId83" Type="http://schemas.openxmlformats.org/officeDocument/2006/relationships/tags" Target="../tags/tag875.xml" /><Relationship Id="rId84" Type="http://schemas.openxmlformats.org/officeDocument/2006/relationships/tags" Target="../tags/tag876.xml" /><Relationship Id="rId85" Type="http://schemas.openxmlformats.org/officeDocument/2006/relationships/tags" Target="../tags/tag877.xml" /><Relationship Id="rId86" Type="http://schemas.openxmlformats.org/officeDocument/2006/relationships/tags" Target="../tags/tag878.xml" /><Relationship Id="rId87" Type="http://schemas.openxmlformats.org/officeDocument/2006/relationships/tags" Target="../tags/tag879.xml" /><Relationship Id="rId88" Type="http://schemas.openxmlformats.org/officeDocument/2006/relationships/tags" Target="../tags/tag880.xml" /><Relationship Id="rId89" Type="http://schemas.openxmlformats.org/officeDocument/2006/relationships/tags" Target="../tags/tag881.xml" /><Relationship Id="rId9" Type="http://schemas.openxmlformats.org/officeDocument/2006/relationships/tags" Target="../tags/tag801.xml" /><Relationship Id="rId90" Type="http://schemas.openxmlformats.org/officeDocument/2006/relationships/tags" Target="../tags/tag882.xml" /><Relationship Id="rId91" Type="http://schemas.openxmlformats.org/officeDocument/2006/relationships/tags" Target="../tags/tag883.xml" /><Relationship Id="rId92" Type="http://schemas.openxmlformats.org/officeDocument/2006/relationships/tags" Target="../tags/tag884.xml" /><Relationship Id="rId93" Type="http://schemas.openxmlformats.org/officeDocument/2006/relationships/tags" Target="../tags/tag885.xml" /><Relationship Id="rId94" Type="http://schemas.openxmlformats.org/officeDocument/2006/relationships/tags" Target="../tags/tag886.xml" /><Relationship Id="rId95" Type="http://schemas.openxmlformats.org/officeDocument/2006/relationships/tags" Target="../tags/tag887.xml" /><Relationship Id="rId96" Type="http://schemas.openxmlformats.org/officeDocument/2006/relationships/tags" Target="../tags/tag888.xml" /><Relationship Id="rId97" Type="http://schemas.openxmlformats.org/officeDocument/2006/relationships/tags" Target="../tags/tag889.xml" /><Relationship Id="rId98" Type="http://schemas.openxmlformats.org/officeDocument/2006/relationships/tags" Target="../tags/tag890.xml" /><Relationship Id="rId99" Type="http://schemas.openxmlformats.org/officeDocument/2006/relationships/tags" Target="../tags/tag891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 /><Relationship Id="rId10" Type="http://schemas.openxmlformats.org/officeDocument/2006/relationships/tags" Target="../tags/tag947.xml" /><Relationship Id="rId100" Type="http://schemas.openxmlformats.org/officeDocument/2006/relationships/tags" Target="../tags/tag1037.xml" /><Relationship Id="rId101" Type="http://schemas.openxmlformats.org/officeDocument/2006/relationships/tags" Target="../tags/tag1038.xml" /><Relationship Id="rId102" Type="http://schemas.openxmlformats.org/officeDocument/2006/relationships/tags" Target="../tags/tag1039.xml" /><Relationship Id="rId103" Type="http://schemas.openxmlformats.org/officeDocument/2006/relationships/tags" Target="../tags/tag1040.xml" /><Relationship Id="rId104" Type="http://schemas.openxmlformats.org/officeDocument/2006/relationships/tags" Target="../tags/tag1041.xml" /><Relationship Id="rId105" Type="http://schemas.openxmlformats.org/officeDocument/2006/relationships/tags" Target="../tags/tag1042.xml" /><Relationship Id="rId106" Type="http://schemas.openxmlformats.org/officeDocument/2006/relationships/tags" Target="../tags/tag1043.xml" /><Relationship Id="rId107" Type="http://schemas.openxmlformats.org/officeDocument/2006/relationships/tags" Target="../tags/tag1044.xml" /><Relationship Id="rId108" Type="http://schemas.openxmlformats.org/officeDocument/2006/relationships/tags" Target="../tags/tag1045.xml" /><Relationship Id="rId109" Type="http://schemas.openxmlformats.org/officeDocument/2006/relationships/tags" Target="../tags/tag1046.xml" /><Relationship Id="rId11" Type="http://schemas.openxmlformats.org/officeDocument/2006/relationships/tags" Target="../tags/tag948.xml" /><Relationship Id="rId110" Type="http://schemas.openxmlformats.org/officeDocument/2006/relationships/tags" Target="../tags/tag1047.xml" /><Relationship Id="rId111" Type="http://schemas.openxmlformats.org/officeDocument/2006/relationships/tags" Target="../tags/tag1048.xml" /><Relationship Id="rId112" Type="http://schemas.openxmlformats.org/officeDocument/2006/relationships/tags" Target="../tags/tag1049.xml" /><Relationship Id="rId113" Type="http://schemas.openxmlformats.org/officeDocument/2006/relationships/tags" Target="../tags/tag1050.xml" /><Relationship Id="rId114" Type="http://schemas.openxmlformats.org/officeDocument/2006/relationships/tags" Target="../tags/tag1051.xml" /><Relationship Id="rId115" Type="http://schemas.openxmlformats.org/officeDocument/2006/relationships/tags" Target="../tags/tag1052.xml" /><Relationship Id="rId116" Type="http://schemas.openxmlformats.org/officeDocument/2006/relationships/tags" Target="../tags/tag1053.xml" /><Relationship Id="rId117" Type="http://schemas.openxmlformats.org/officeDocument/2006/relationships/tags" Target="../tags/tag1054.xml" /><Relationship Id="rId118" Type="http://schemas.openxmlformats.org/officeDocument/2006/relationships/tags" Target="../tags/tag1055.xml" /><Relationship Id="rId119" Type="http://schemas.openxmlformats.org/officeDocument/2006/relationships/tags" Target="../tags/tag1056.xml" /><Relationship Id="rId12" Type="http://schemas.openxmlformats.org/officeDocument/2006/relationships/tags" Target="../tags/tag949.xml" /><Relationship Id="rId120" Type="http://schemas.openxmlformats.org/officeDocument/2006/relationships/tags" Target="../tags/tag1057.xml" /><Relationship Id="rId121" Type="http://schemas.openxmlformats.org/officeDocument/2006/relationships/tags" Target="../tags/tag1058.xml" /><Relationship Id="rId122" Type="http://schemas.openxmlformats.org/officeDocument/2006/relationships/tags" Target="../tags/tag1059.xml" /><Relationship Id="rId123" Type="http://schemas.openxmlformats.org/officeDocument/2006/relationships/tags" Target="../tags/tag1060.xml" /><Relationship Id="rId124" Type="http://schemas.openxmlformats.org/officeDocument/2006/relationships/tags" Target="../tags/tag1061.xml" /><Relationship Id="rId125" Type="http://schemas.openxmlformats.org/officeDocument/2006/relationships/tags" Target="../tags/tag1062.xml" /><Relationship Id="rId126" Type="http://schemas.openxmlformats.org/officeDocument/2006/relationships/tags" Target="../tags/tag1063.xml" /><Relationship Id="rId127" Type="http://schemas.openxmlformats.org/officeDocument/2006/relationships/tags" Target="../tags/tag1064.xml" /><Relationship Id="rId128" Type="http://schemas.openxmlformats.org/officeDocument/2006/relationships/tags" Target="../tags/tag1065.xml" /><Relationship Id="rId129" Type="http://schemas.openxmlformats.org/officeDocument/2006/relationships/tags" Target="../tags/tag1066.xml" /><Relationship Id="rId13" Type="http://schemas.openxmlformats.org/officeDocument/2006/relationships/tags" Target="../tags/tag950.xml" /><Relationship Id="rId130" Type="http://schemas.openxmlformats.org/officeDocument/2006/relationships/tags" Target="../tags/tag1067.xml" /><Relationship Id="rId131" Type="http://schemas.openxmlformats.org/officeDocument/2006/relationships/tags" Target="../tags/tag1068.xml" /><Relationship Id="rId132" Type="http://schemas.openxmlformats.org/officeDocument/2006/relationships/tags" Target="../tags/tag1069.xml" /><Relationship Id="rId133" Type="http://schemas.openxmlformats.org/officeDocument/2006/relationships/tags" Target="../tags/tag1070.xml" /><Relationship Id="rId134" Type="http://schemas.openxmlformats.org/officeDocument/2006/relationships/tags" Target="../tags/tag1071.xml" /><Relationship Id="rId135" Type="http://schemas.openxmlformats.org/officeDocument/2006/relationships/tags" Target="../tags/tag1072.xml" /><Relationship Id="rId136" Type="http://schemas.openxmlformats.org/officeDocument/2006/relationships/tags" Target="../tags/tag1073.xml" /><Relationship Id="rId137" Type="http://schemas.openxmlformats.org/officeDocument/2006/relationships/tags" Target="../tags/tag1074.xml" /><Relationship Id="rId138" Type="http://schemas.openxmlformats.org/officeDocument/2006/relationships/tags" Target="../tags/tag1075.xml" /><Relationship Id="rId139" Type="http://schemas.openxmlformats.org/officeDocument/2006/relationships/tags" Target="../tags/tag1076.xml" /><Relationship Id="rId14" Type="http://schemas.openxmlformats.org/officeDocument/2006/relationships/tags" Target="../tags/tag951.xml" /><Relationship Id="rId140" Type="http://schemas.openxmlformats.org/officeDocument/2006/relationships/tags" Target="../tags/tag1077.xml" /><Relationship Id="rId141" Type="http://schemas.openxmlformats.org/officeDocument/2006/relationships/tags" Target="../tags/tag1078.xml" /><Relationship Id="rId142" Type="http://schemas.openxmlformats.org/officeDocument/2006/relationships/tags" Target="../tags/tag1079.xml" /><Relationship Id="rId143" Type="http://schemas.openxmlformats.org/officeDocument/2006/relationships/tags" Target="../tags/tag1080.xml" /><Relationship Id="rId15" Type="http://schemas.openxmlformats.org/officeDocument/2006/relationships/tags" Target="../tags/tag952.xml" /><Relationship Id="rId16" Type="http://schemas.openxmlformats.org/officeDocument/2006/relationships/tags" Target="../tags/tag953.xml" /><Relationship Id="rId17" Type="http://schemas.openxmlformats.org/officeDocument/2006/relationships/tags" Target="../tags/tag954.xml" /><Relationship Id="rId18" Type="http://schemas.openxmlformats.org/officeDocument/2006/relationships/tags" Target="../tags/tag955.xml" /><Relationship Id="rId19" Type="http://schemas.openxmlformats.org/officeDocument/2006/relationships/tags" Target="../tags/tag956.xml" /><Relationship Id="rId2" Type="http://schemas.openxmlformats.org/officeDocument/2006/relationships/notesSlide" Target="../notesSlides/notesSlide11.xml" /><Relationship Id="rId20" Type="http://schemas.openxmlformats.org/officeDocument/2006/relationships/tags" Target="../tags/tag957.xml" /><Relationship Id="rId21" Type="http://schemas.openxmlformats.org/officeDocument/2006/relationships/tags" Target="../tags/tag958.xml" /><Relationship Id="rId22" Type="http://schemas.openxmlformats.org/officeDocument/2006/relationships/tags" Target="../tags/tag959.xml" /><Relationship Id="rId23" Type="http://schemas.openxmlformats.org/officeDocument/2006/relationships/tags" Target="../tags/tag960.xml" /><Relationship Id="rId24" Type="http://schemas.openxmlformats.org/officeDocument/2006/relationships/tags" Target="../tags/tag961.xml" /><Relationship Id="rId25" Type="http://schemas.openxmlformats.org/officeDocument/2006/relationships/tags" Target="../tags/tag962.xml" /><Relationship Id="rId26" Type="http://schemas.openxmlformats.org/officeDocument/2006/relationships/tags" Target="../tags/tag963.xml" /><Relationship Id="rId27" Type="http://schemas.openxmlformats.org/officeDocument/2006/relationships/tags" Target="../tags/tag964.xml" /><Relationship Id="rId28" Type="http://schemas.openxmlformats.org/officeDocument/2006/relationships/tags" Target="../tags/tag965.xml" /><Relationship Id="rId29" Type="http://schemas.openxmlformats.org/officeDocument/2006/relationships/tags" Target="../tags/tag966.xml" /><Relationship Id="rId3" Type="http://schemas.openxmlformats.org/officeDocument/2006/relationships/tags" Target="../tags/tag940.xml" /><Relationship Id="rId30" Type="http://schemas.openxmlformats.org/officeDocument/2006/relationships/tags" Target="../tags/tag967.xml" /><Relationship Id="rId31" Type="http://schemas.openxmlformats.org/officeDocument/2006/relationships/tags" Target="../tags/tag968.xml" /><Relationship Id="rId32" Type="http://schemas.openxmlformats.org/officeDocument/2006/relationships/tags" Target="../tags/tag969.xml" /><Relationship Id="rId33" Type="http://schemas.openxmlformats.org/officeDocument/2006/relationships/tags" Target="../tags/tag970.xml" /><Relationship Id="rId34" Type="http://schemas.openxmlformats.org/officeDocument/2006/relationships/tags" Target="../tags/tag971.xml" /><Relationship Id="rId35" Type="http://schemas.openxmlformats.org/officeDocument/2006/relationships/tags" Target="../tags/tag972.xml" /><Relationship Id="rId36" Type="http://schemas.openxmlformats.org/officeDocument/2006/relationships/tags" Target="../tags/tag973.xml" /><Relationship Id="rId37" Type="http://schemas.openxmlformats.org/officeDocument/2006/relationships/tags" Target="../tags/tag974.xml" /><Relationship Id="rId38" Type="http://schemas.openxmlformats.org/officeDocument/2006/relationships/tags" Target="../tags/tag975.xml" /><Relationship Id="rId39" Type="http://schemas.openxmlformats.org/officeDocument/2006/relationships/tags" Target="../tags/tag976.xml" /><Relationship Id="rId4" Type="http://schemas.openxmlformats.org/officeDocument/2006/relationships/tags" Target="../tags/tag941.xml" /><Relationship Id="rId40" Type="http://schemas.openxmlformats.org/officeDocument/2006/relationships/tags" Target="../tags/tag977.xml" /><Relationship Id="rId41" Type="http://schemas.openxmlformats.org/officeDocument/2006/relationships/tags" Target="../tags/tag978.xml" /><Relationship Id="rId42" Type="http://schemas.openxmlformats.org/officeDocument/2006/relationships/tags" Target="../tags/tag979.xml" /><Relationship Id="rId43" Type="http://schemas.openxmlformats.org/officeDocument/2006/relationships/tags" Target="../tags/tag980.xml" /><Relationship Id="rId44" Type="http://schemas.openxmlformats.org/officeDocument/2006/relationships/tags" Target="../tags/tag981.xml" /><Relationship Id="rId45" Type="http://schemas.openxmlformats.org/officeDocument/2006/relationships/tags" Target="../tags/tag982.xml" /><Relationship Id="rId46" Type="http://schemas.openxmlformats.org/officeDocument/2006/relationships/tags" Target="../tags/tag983.xml" /><Relationship Id="rId47" Type="http://schemas.openxmlformats.org/officeDocument/2006/relationships/tags" Target="../tags/tag984.xml" /><Relationship Id="rId48" Type="http://schemas.openxmlformats.org/officeDocument/2006/relationships/tags" Target="../tags/tag985.xml" /><Relationship Id="rId49" Type="http://schemas.openxmlformats.org/officeDocument/2006/relationships/tags" Target="../tags/tag986.xml" /><Relationship Id="rId5" Type="http://schemas.openxmlformats.org/officeDocument/2006/relationships/tags" Target="../tags/tag942.xml" /><Relationship Id="rId50" Type="http://schemas.openxmlformats.org/officeDocument/2006/relationships/tags" Target="../tags/tag987.xml" /><Relationship Id="rId51" Type="http://schemas.openxmlformats.org/officeDocument/2006/relationships/tags" Target="../tags/tag988.xml" /><Relationship Id="rId52" Type="http://schemas.openxmlformats.org/officeDocument/2006/relationships/tags" Target="../tags/tag989.xml" /><Relationship Id="rId53" Type="http://schemas.openxmlformats.org/officeDocument/2006/relationships/tags" Target="../tags/tag990.xml" /><Relationship Id="rId54" Type="http://schemas.openxmlformats.org/officeDocument/2006/relationships/tags" Target="../tags/tag991.xml" /><Relationship Id="rId55" Type="http://schemas.openxmlformats.org/officeDocument/2006/relationships/tags" Target="../tags/tag992.xml" /><Relationship Id="rId56" Type="http://schemas.openxmlformats.org/officeDocument/2006/relationships/tags" Target="../tags/tag993.xml" /><Relationship Id="rId57" Type="http://schemas.openxmlformats.org/officeDocument/2006/relationships/tags" Target="../tags/tag994.xml" /><Relationship Id="rId58" Type="http://schemas.openxmlformats.org/officeDocument/2006/relationships/tags" Target="../tags/tag995.xml" /><Relationship Id="rId59" Type="http://schemas.openxmlformats.org/officeDocument/2006/relationships/tags" Target="../tags/tag996.xml" /><Relationship Id="rId6" Type="http://schemas.openxmlformats.org/officeDocument/2006/relationships/tags" Target="../tags/tag943.xml" /><Relationship Id="rId60" Type="http://schemas.openxmlformats.org/officeDocument/2006/relationships/tags" Target="../tags/tag997.xml" /><Relationship Id="rId61" Type="http://schemas.openxmlformats.org/officeDocument/2006/relationships/tags" Target="../tags/tag998.xml" /><Relationship Id="rId62" Type="http://schemas.openxmlformats.org/officeDocument/2006/relationships/tags" Target="../tags/tag999.xml" /><Relationship Id="rId63" Type="http://schemas.openxmlformats.org/officeDocument/2006/relationships/tags" Target="../tags/tag1000.xml" /><Relationship Id="rId64" Type="http://schemas.openxmlformats.org/officeDocument/2006/relationships/tags" Target="../tags/tag1001.xml" /><Relationship Id="rId65" Type="http://schemas.openxmlformats.org/officeDocument/2006/relationships/tags" Target="../tags/tag1002.xml" /><Relationship Id="rId66" Type="http://schemas.openxmlformats.org/officeDocument/2006/relationships/tags" Target="../tags/tag1003.xml" /><Relationship Id="rId67" Type="http://schemas.openxmlformats.org/officeDocument/2006/relationships/tags" Target="../tags/tag1004.xml" /><Relationship Id="rId68" Type="http://schemas.openxmlformats.org/officeDocument/2006/relationships/tags" Target="../tags/tag1005.xml" /><Relationship Id="rId69" Type="http://schemas.openxmlformats.org/officeDocument/2006/relationships/tags" Target="../tags/tag1006.xml" /><Relationship Id="rId7" Type="http://schemas.openxmlformats.org/officeDocument/2006/relationships/tags" Target="../tags/tag944.xml" /><Relationship Id="rId70" Type="http://schemas.openxmlformats.org/officeDocument/2006/relationships/tags" Target="../tags/tag1007.xml" /><Relationship Id="rId71" Type="http://schemas.openxmlformats.org/officeDocument/2006/relationships/tags" Target="../tags/tag1008.xml" /><Relationship Id="rId72" Type="http://schemas.openxmlformats.org/officeDocument/2006/relationships/tags" Target="../tags/tag1009.xml" /><Relationship Id="rId73" Type="http://schemas.openxmlformats.org/officeDocument/2006/relationships/tags" Target="../tags/tag1010.xml" /><Relationship Id="rId74" Type="http://schemas.openxmlformats.org/officeDocument/2006/relationships/tags" Target="../tags/tag1011.xml" /><Relationship Id="rId75" Type="http://schemas.openxmlformats.org/officeDocument/2006/relationships/tags" Target="../tags/tag1012.xml" /><Relationship Id="rId76" Type="http://schemas.openxmlformats.org/officeDocument/2006/relationships/tags" Target="../tags/tag1013.xml" /><Relationship Id="rId77" Type="http://schemas.openxmlformats.org/officeDocument/2006/relationships/tags" Target="../tags/tag1014.xml" /><Relationship Id="rId78" Type="http://schemas.openxmlformats.org/officeDocument/2006/relationships/tags" Target="../tags/tag1015.xml" /><Relationship Id="rId79" Type="http://schemas.openxmlformats.org/officeDocument/2006/relationships/tags" Target="../tags/tag1016.xml" /><Relationship Id="rId8" Type="http://schemas.openxmlformats.org/officeDocument/2006/relationships/tags" Target="../tags/tag945.xml" /><Relationship Id="rId80" Type="http://schemas.openxmlformats.org/officeDocument/2006/relationships/tags" Target="../tags/tag1017.xml" /><Relationship Id="rId81" Type="http://schemas.openxmlformats.org/officeDocument/2006/relationships/tags" Target="../tags/tag1018.xml" /><Relationship Id="rId82" Type="http://schemas.openxmlformats.org/officeDocument/2006/relationships/tags" Target="../tags/tag1019.xml" /><Relationship Id="rId83" Type="http://schemas.openxmlformats.org/officeDocument/2006/relationships/tags" Target="../tags/tag1020.xml" /><Relationship Id="rId84" Type="http://schemas.openxmlformats.org/officeDocument/2006/relationships/tags" Target="../tags/tag1021.xml" /><Relationship Id="rId85" Type="http://schemas.openxmlformats.org/officeDocument/2006/relationships/tags" Target="../tags/tag1022.xml" /><Relationship Id="rId86" Type="http://schemas.openxmlformats.org/officeDocument/2006/relationships/tags" Target="../tags/tag1023.xml" /><Relationship Id="rId87" Type="http://schemas.openxmlformats.org/officeDocument/2006/relationships/tags" Target="../tags/tag1024.xml" /><Relationship Id="rId88" Type="http://schemas.openxmlformats.org/officeDocument/2006/relationships/tags" Target="../tags/tag1025.xml" /><Relationship Id="rId89" Type="http://schemas.openxmlformats.org/officeDocument/2006/relationships/tags" Target="../tags/tag1026.xml" /><Relationship Id="rId9" Type="http://schemas.openxmlformats.org/officeDocument/2006/relationships/tags" Target="../tags/tag946.xml" /><Relationship Id="rId90" Type="http://schemas.openxmlformats.org/officeDocument/2006/relationships/tags" Target="../tags/tag1027.xml" /><Relationship Id="rId91" Type="http://schemas.openxmlformats.org/officeDocument/2006/relationships/tags" Target="../tags/tag1028.xml" /><Relationship Id="rId92" Type="http://schemas.openxmlformats.org/officeDocument/2006/relationships/tags" Target="../tags/tag1029.xml" /><Relationship Id="rId93" Type="http://schemas.openxmlformats.org/officeDocument/2006/relationships/tags" Target="../tags/tag1030.xml" /><Relationship Id="rId94" Type="http://schemas.openxmlformats.org/officeDocument/2006/relationships/tags" Target="../tags/tag1031.xml" /><Relationship Id="rId95" Type="http://schemas.openxmlformats.org/officeDocument/2006/relationships/tags" Target="../tags/tag1032.xml" /><Relationship Id="rId96" Type="http://schemas.openxmlformats.org/officeDocument/2006/relationships/tags" Target="../tags/tag1033.xml" /><Relationship Id="rId97" Type="http://schemas.openxmlformats.org/officeDocument/2006/relationships/tags" Target="../tags/tag1034.xml" /><Relationship Id="rId98" Type="http://schemas.openxmlformats.org/officeDocument/2006/relationships/tags" Target="../tags/tag1035.xml" /><Relationship Id="rId99" Type="http://schemas.openxmlformats.org/officeDocument/2006/relationships/tags" Target="../tags/tag1036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1089.xml" /><Relationship Id="rId11" Type="http://schemas.openxmlformats.org/officeDocument/2006/relationships/tags" Target="../tags/tag1090.xml" /><Relationship Id="rId12" Type="http://schemas.openxmlformats.org/officeDocument/2006/relationships/tags" Target="../tags/tag1091.xml" /><Relationship Id="rId13" Type="http://schemas.openxmlformats.org/officeDocument/2006/relationships/tags" Target="../tags/tag1092.xml" /><Relationship Id="rId14" Type="http://schemas.openxmlformats.org/officeDocument/2006/relationships/tags" Target="../tags/tag1093.xml" /><Relationship Id="rId15" Type="http://schemas.openxmlformats.org/officeDocument/2006/relationships/tags" Target="../tags/tag1094.xml" /><Relationship Id="rId16" Type="http://schemas.openxmlformats.org/officeDocument/2006/relationships/tags" Target="../tags/tag1095.xml" /><Relationship Id="rId17" Type="http://schemas.openxmlformats.org/officeDocument/2006/relationships/image" Target="../media/image39.png" /><Relationship Id="rId18" Type="http://schemas.openxmlformats.org/officeDocument/2006/relationships/tags" Target="../tags/tag1096.xml" /><Relationship Id="rId19" Type="http://schemas.openxmlformats.org/officeDocument/2006/relationships/tags" Target="../tags/tag1097.xml" /><Relationship Id="rId2" Type="http://schemas.openxmlformats.org/officeDocument/2006/relationships/tags" Target="../tags/tag1081.xml" /><Relationship Id="rId20" Type="http://schemas.openxmlformats.org/officeDocument/2006/relationships/oleObject" Target="../embeddings/oleObject11.bin" TargetMode="Internal" /><Relationship Id="rId21" Type="http://schemas.openxmlformats.org/officeDocument/2006/relationships/image" Target="../media/image40.wmf" /><Relationship Id="rId22" Type="http://schemas.openxmlformats.org/officeDocument/2006/relationships/tags" Target="../tags/tag1098.xml" /><Relationship Id="rId23" Type="http://schemas.openxmlformats.org/officeDocument/2006/relationships/oleObject" Target="../embeddings/oleObject12.bin" TargetMode="Internal" /><Relationship Id="rId24" Type="http://schemas.openxmlformats.org/officeDocument/2006/relationships/image" Target="../media/image41.wmf" /><Relationship Id="rId25" Type="http://schemas.openxmlformats.org/officeDocument/2006/relationships/tags" Target="../tags/tag1099.xml" /><Relationship Id="rId26" Type="http://schemas.openxmlformats.org/officeDocument/2006/relationships/oleObject" Target="../embeddings/oleObject13.bin" TargetMode="Internal" /><Relationship Id="rId27" Type="http://schemas.openxmlformats.org/officeDocument/2006/relationships/image" Target="../media/image42.wmf" /><Relationship Id="rId28" Type="http://schemas.openxmlformats.org/officeDocument/2006/relationships/tags" Target="../tags/tag1100.xml" /><Relationship Id="rId29" Type="http://schemas.openxmlformats.org/officeDocument/2006/relationships/oleObject" Target="../embeddings/oleObject14.bin" TargetMode="Internal" /><Relationship Id="rId3" Type="http://schemas.openxmlformats.org/officeDocument/2006/relationships/tags" Target="../tags/tag1082.xml" /><Relationship Id="rId30" Type="http://schemas.openxmlformats.org/officeDocument/2006/relationships/image" Target="../media/image43.wmf" /><Relationship Id="rId31" Type="http://schemas.openxmlformats.org/officeDocument/2006/relationships/tags" Target="../tags/tag1101.xml" /><Relationship Id="rId32" Type="http://schemas.openxmlformats.org/officeDocument/2006/relationships/oleObject" Target="../embeddings/oleObject15.bin" TargetMode="Internal" /><Relationship Id="rId33" Type="http://schemas.openxmlformats.org/officeDocument/2006/relationships/vmlDrawing" Target="../drawings/vmlDrawing4.vml" /><Relationship Id="rId4" Type="http://schemas.openxmlformats.org/officeDocument/2006/relationships/tags" Target="../tags/tag1083.xml" /><Relationship Id="rId5" Type="http://schemas.openxmlformats.org/officeDocument/2006/relationships/tags" Target="../tags/tag1084.xml" /><Relationship Id="rId6" Type="http://schemas.openxmlformats.org/officeDocument/2006/relationships/tags" Target="../tags/tag1085.xml" /><Relationship Id="rId7" Type="http://schemas.openxmlformats.org/officeDocument/2006/relationships/tags" Target="../tags/tag1086.xml" /><Relationship Id="rId8" Type="http://schemas.openxmlformats.org/officeDocument/2006/relationships/tags" Target="../tags/tag1087.xml" /><Relationship Id="rId9" Type="http://schemas.openxmlformats.org/officeDocument/2006/relationships/tags" Target="../tags/tag108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 /><Relationship Id="rId10" Type="http://schemas.openxmlformats.org/officeDocument/2006/relationships/tags" Target="../tags/tag1106.xml" /><Relationship Id="rId2" Type="http://schemas.openxmlformats.org/officeDocument/2006/relationships/tags" Target="../tags/tag1102.xml" /><Relationship Id="rId3" Type="http://schemas.openxmlformats.org/officeDocument/2006/relationships/image" Target="../media/image44.jpeg" /><Relationship Id="rId4" Type="http://schemas.openxmlformats.org/officeDocument/2006/relationships/tags" Target="../tags/tag1103.xml" /><Relationship Id="rId5" Type="http://schemas.openxmlformats.org/officeDocument/2006/relationships/image" Target="../media/image45.png" /><Relationship Id="rId6" Type="http://schemas.openxmlformats.org/officeDocument/2006/relationships/tags" Target="../tags/tag1104.xml" /><Relationship Id="rId7" Type="http://schemas.openxmlformats.org/officeDocument/2006/relationships/image" Target="../media/image46.jpeg" /><Relationship Id="rId8" Type="http://schemas.openxmlformats.org/officeDocument/2006/relationships/tags" Target="../tags/tag1105.xml" /><Relationship Id="rId9" Type="http://schemas.openxmlformats.org/officeDocument/2006/relationships/image" Target="../media/image22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1.png" /><Relationship Id="rId11" Type="http://schemas.openxmlformats.org/officeDocument/2006/relationships/tags" Target="../tags/tag124.xml" /><Relationship Id="rId12" Type="http://schemas.openxmlformats.org/officeDocument/2006/relationships/tags" Target="../tags/tag125.xml" /><Relationship Id="rId13" Type="http://schemas.openxmlformats.org/officeDocument/2006/relationships/audio" Target="../media/chimes1.wav" /><Relationship Id="rId2" Type="http://schemas.openxmlformats.org/officeDocument/2006/relationships/tags" Target="../tags/tag117.xml" /><Relationship Id="rId3" Type="http://schemas.openxmlformats.org/officeDocument/2006/relationships/tags" Target="../tags/tag118.xml" /><Relationship Id="rId4" Type="http://schemas.openxmlformats.org/officeDocument/2006/relationships/image" Target="../media/image10.gif" /><Relationship Id="rId5" Type="http://schemas.openxmlformats.org/officeDocument/2006/relationships/tags" Target="../tags/tag119.xml" /><Relationship Id="rId6" Type="http://schemas.openxmlformats.org/officeDocument/2006/relationships/tags" Target="../tags/tag120.xml" /><Relationship Id="rId7" Type="http://schemas.openxmlformats.org/officeDocument/2006/relationships/tags" Target="../tags/tag121.xml" /><Relationship Id="rId8" Type="http://schemas.openxmlformats.org/officeDocument/2006/relationships/tags" Target="../tags/tag122.xml" /><Relationship Id="rId9" Type="http://schemas.openxmlformats.org/officeDocument/2006/relationships/tags" Target="../tags/tag12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 /><Relationship Id="rId10" Type="http://schemas.openxmlformats.org/officeDocument/2006/relationships/oleObject" Target="../embeddings/oleObject17.bin" TargetMode="Internal" /><Relationship Id="rId11" Type="http://schemas.openxmlformats.org/officeDocument/2006/relationships/image" Target="../media/image48.wmf" /><Relationship Id="rId12" Type="http://schemas.openxmlformats.org/officeDocument/2006/relationships/tags" Target="../tags/tag1112.xml" /><Relationship Id="rId13" Type="http://schemas.openxmlformats.org/officeDocument/2006/relationships/oleObject" Target="../embeddings/oleObject18.bin" TargetMode="Internal" /><Relationship Id="rId14" Type="http://schemas.openxmlformats.org/officeDocument/2006/relationships/image" Target="../media/image42.wmf" /><Relationship Id="rId15" Type="http://schemas.openxmlformats.org/officeDocument/2006/relationships/tags" Target="../tags/tag1113.xml" /><Relationship Id="rId16" Type="http://schemas.openxmlformats.org/officeDocument/2006/relationships/oleObject" Target="../embeddings/oleObject19.bin" TargetMode="Internal" /><Relationship Id="rId17" Type="http://schemas.openxmlformats.org/officeDocument/2006/relationships/image" Target="../media/image43.wmf" /><Relationship Id="rId18" Type="http://schemas.openxmlformats.org/officeDocument/2006/relationships/tags" Target="../tags/tag1114.xml" /><Relationship Id="rId19" Type="http://schemas.openxmlformats.org/officeDocument/2006/relationships/oleObject" Target="../embeddings/oleObject20.bin" TargetMode="Internal" /><Relationship Id="rId2" Type="http://schemas.openxmlformats.org/officeDocument/2006/relationships/tags" Target="../tags/tag1107.xml" /><Relationship Id="rId20" Type="http://schemas.openxmlformats.org/officeDocument/2006/relationships/tags" Target="../tags/tag1115.xml" /><Relationship Id="rId21" Type="http://schemas.openxmlformats.org/officeDocument/2006/relationships/tags" Target="../tags/tag1116.xml" /><Relationship Id="rId22" Type="http://schemas.openxmlformats.org/officeDocument/2006/relationships/tags" Target="../tags/tag1117.xml" /><Relationship Id="rId23" Type="http://schemas.openxmlformats.org/officeDocument/2006/relationships/tags" Target="../tags/tag1118.xml" /><Relationship Id="rId24" Type="http://schemas.openxmlformats.org/officeDocument/2006/relationships/tags" Target="../tags/tag1119.xml" /><Relationship Id="rId25" Type="http://schemas.openxmlformats.org/officeDocument/2006/relationships/tags" Target="../tags/tag1120.xml" /><Relationship Id="rId26" Type="http://schemas.openxmlformats.org/officeDocument/2006/relationships/oleObject" Target="../embeddings/oleObject21.bin" TargetMode="Internal" /><Relationship Id="rId27" Type="http://schemas.openxmlformats.org/officeDocument/2006/relationships/image" Target="../media/image35.wmf" /><Relationship Id="rId28" Type="http://schemas.openxmlformats.org/officeDocument/2006/relationships/tags" Target="../tags/tag1121.xml" /><Relationship Id="rId29" Type="http://schemas.openxmlformats.org/officeDocument/2006/relationships/tags" Target="../tags/tag1122.xml" /><Relationship Id="rId3" Type="http://schemas.openxmlformats.org/officeDocument/2006/relationships/tags" Target="../tags/tag1108.xml" /><Relationship Id="rId30" Type="http://schemas.openxmlformats.org/officeDocument/2006/relationships/vmlDrawing" Target="../drawings/vmlDrawing5.vml" /><Relationship Id="rId4" Type="http://schemas.openxmlformats.org/officeDocument/2006/relationships/image" Target="../media/image39.png" /><Relationship Id="rId5" Type="http://schemas.openxmlformats.org/officeDocument/2006/relationships/tags" Target="../tags/tag1109.xml" /><Relationship Id="rId6" Type="http://schemas.openxmlformats.org/officeDocument/2006/relationships/tags" Target="../tags/tag1110.xml" /><Relationship Id="rId7" Type="http://schemas.openxmlformats.org/officeDocument/2006/relationships/oleObject" Target="../embeddings/oleObject16.bin" TargetMode="Internal" /><Relationship Id="rId8" Type="http://schemas.openxmlformats.org/officeDocument/2006/relationships/image" Target="../media/image47.wmf" /><Relationship Id="rId9" Type="http://schemas.openxmlformats.org/officeDocument/2006/relationships/tags" Target="../tags/tag1111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 /><Relationship Id="rId10" Type="http://schemas.openxmlformats.org/officeDocument/2006/relationships/tags" Target="../tags/tag1132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1127.xml" /><Relationship Id="rId4" Type="http://schemas.openxmlformats.org/officeDocument/2006/relationships/image" Target="../media/image49.jpeg" /><Relationship Id="rId5" Type="http://schemas.openxmlformats.org/officeDocument/2006/relationships/tags" Target="../tags/tag1128.xml" /><Relationship Id="rId6" Type="http://schemas.openxmlformats.org/officeDocument/2006/relationships/tags" Target="../tags/tag1129.xml" /><Relationship Id="rId7" Type="http://schemas.openxmlformats.org/officeDocument/2006/relationships/tags" Target="../tags/tag1130.xml" /><Relationship Id="rId8" Type="http://schemas.openxmlformats.org/officeDocument/2006/relationships/image" Target="../media/image50.png" /><Relationship Id="rId9" Type="http://schemas.openxmlformats.org/officeDocument/2006/relationships/tags" Target="../tags/tag113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 /><Relationship Id="rId10" Type="http://schemas.openxmlformats.org/officeDocument/2006/relationships/image" Target="../media/image52.jpeg" /><Relationship Id="rId11" Type="http://schemas.openxmlformats.org/officeDocument/2006/relationships/tags" Target="../tags/tag1143.xml" /><Relationship Id="rId12" Type="http://schemas.openxmlformats.org/officeDocument/2006/relationships/tags" Target="../tags/tag1144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1137.xml" /><Relationship Id="rId4" Type="http://schemas.openxmlformats.org/officeDocument/2006/relationships/tags" Target="../tags/tag1138.xml" /><Relationship Id="rId5" Type="http://schemas.openxmlformats.org/officeDocument/2006/relationships/tags" Target="../tags/tag1139.xml" /><Relationship Id="rId6" Type="http://schemas.openxmlformats.org/officeDocument/2006/relationships/image" Target="../media/image51.png" /><Relationship Id="rId7" Type="http://schemas.openxmlformats.org/officeDocument/2006/relationships/tags" Target="../tags/tag1140.xml" /><Relationship Id="rId8" Type="http://schemas.openxmlformats.org/officeDocument/2006/relationships/tags" Target="../tags/tag1141.xml" /><Relationship Id="rId9" Type="http://schemas.openxmlformats.org/officeDocument/2006/relationships/tags" Target="../tags/tag1142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 /><Relationship Id="rId2" Type="http://schemas.openxmlformats.org/officeDocument/2006/relationships/tags" Target="../tags/tag1145.xml" /><Relationship Id="rId3" Type="http://schemas.openxmlformats.org/officeDocument/2006/relationships/tags" Target="../tags/tag1146.xml" /><Relationship Id="rId4" Type="http://schemas.openxmlformats.org/officeDocument/2006/relationships/image" Target="../media/image53.png" /><Relationship Id="rId5" Type="http://schemas.openxmlformats.org/officeDocument/2006/relationships/tags" Target="../tags/tag1147.xml" /><Relationship Id="rId6" Type="http://schemas.openxmlformats.org/officeDocument/2006/relationships/image" Target="../media/image54.png" /><Relationship Id="rId7" Type="http://schemas.openxmlformats.org/officeDocument/2006/relationships/tags" Target="../tags/tag1148.xml" /><Relationship Id="rId8" Type="http://schemas.openxmlformats.org/officeDocument/2006/relationships/image" Target="../media/image55.png" /><Relationship Id="rId9" Type="http://schemas.openxmlformats.org/officeDocument/2006/relationships/tags" Target="../tags/tag114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tags" Target="../tags/tag1155.xml" /><Relationship Id="rId11" Type="http://schemas.openxmlformats.org/officeDocument/2006/relationships/video" Target="../media/media2.avi" /><Relationship Id="rId12" Type="http://schemas.microsoft.com/office/2007/relationships/media" Target="../media/media2.avi" /><Relationship Id="rId2" Type="http://schemas.openxmlformats.org/officeDocument/2006/relationships/tags" Target="../tags/tag1150.xml" /><Relationship Id="rId3" Type="http://schemas.openxmlformats.org/officeDocument/2006/relationships/tags" Target="../tags/tag1151.xml" /><Relationship Id="rId4" Type="http://schemas.openxmlformats.org/officeDocument/2006/relationships/image" Target="../media/image56.jpeg" /><Relationship Id="rId5" Type="http://schemas.openxmlformats.org/officeDocument/2006/relationships/tags" Target="../tags/tag1152.xml" /><Relationship Id="rId6" Type="http://schemas.openxmlformats.org/officeDocument/2006/relationships/image" Target="../media/image57.jpeg" /><Relationship Id="rId7" Type="http://schemas.openxmlformats.org/officeDocument/2006/relationships/tags" Target="../tags/tag1153.xml" /><Relationship Id="rId8" Type="http://schemas.openxmlformats.org/officeDocument/2006/relationships/tags" Target="../tags/tag1154.xml" /><Relationship Id="rId9" Type="http://schemas.openxmlformats.org/officeDocument/2006/relationships/image" Target="../media/image58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1160.xml" /><Relationship Id="rId4" Type="http://schemas.openxmlformats.org/officeDocument/2006/relationships/tags" Target="../tags/tag1161.xml" /><Relationship Id="rId5" Type="http://schemas.openxmlformats.org/officeDocument/2006/relationships/image" Target="../media/image59.jpeg" /><Relationship Id="rId6" Type="http://schemas.openxmlformats.org/officeDocument/2006/relationships/tags" Target="../tags/tag1162.xml" /><Relationship Id="rId7" Type="http://schemas.openxmlformats.org/officeDocument/2006/relationships/tags" Target="../tags/tag1163.xml" /><Relationship Id="rId8" Type="http://schemas.openxmlformats.org/officeDocument/2006/relationships/tags" Target="../tags/tag1164.xml" /><Relationship Id="rId9" Type="http://schemas.openxmlformats.org/officeDocument/2006/relationships/tags" Target="../tags/tag1165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1170.xml" /><Relationship Id="rId4" Type="http://schemas.openxmlformats.org/officeDocument/2006/relationships/image" Target="../media/image60.jpeg" /><Relationship Id="rId5" Type="http://schemas.openxmlformats.org/officeDocument/2006/relationships/tags" Target="../tags/tag1171.xml" /><Relationship Id="rId6" Type="http://schemas.openxmlformats.org/officeDocument/2006/relationships/tags" Target="../tags/tag1172.xml" /><Relationship Id="rId7" Type="http://schemas.openxmlformats.org/officeDocument/2006/relationships/tags" Target="../tags/tag1173.xml" /><Relationship Id="rId8" Type="http://schemas.openxmlformats.org/officeDocument/2006/relationships/tags" Target="../tags/tag1174.xml" /><Relationship Id="rId9" Type="http://schemas.openxmlformats.org/officeDocument/2006/relationships/tags" Target="../tags/tag1175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1180.xml" /><Relationship Id="rId4" Type="http://schemas.openxmlformats.org/officeDocument/2006/relationships/tags" Target="../tags/tag1181.xml" /><Relationship Id="rId5" Type="http://schemas.openxmlformats.org/officeDocument/2006/relationships/tags" Target="../tags/tag1182.xml" /><Relationship Id="rId6" Type="http://schemas.openxmlformats.org/officeDocument/2006/relationships/image" Target="../media/image61.jpeg" /><Relationship Id="rId7" Type="http://schemas.openxmlformats.org/officeDocument/2006/relationships/tags" Target="../tags/tag1183.xml" /><Relationship Id="rId8" Type="http://schemas.openxmlformats.org/officeDocument/2006/relationships/tags" Target="../tags/tag1184.xml" /><Relationship Id="rId9" Type="http://schemas.openxmlformats.org/officeDocument/2006/relationships/tags" Target="../tags/tag1185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95.xml" /><Relationship Id="rId11" Type="http://schemas.openxmlformats.org/officeDocument/2006/relationships/tags" Target="../tags/tag1196.xml" /><Relationship Id="rId12" Type="http://schemas.openxmlformats.org/officeDocument/2006/relationships/image" Target="../media/image64.png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1190.xml" /><Relationship Id="rId4" Type="http://schemas.openxmlformats.org/officeDocument/2006/relationships/image" Target="../media/image62.jpeg" /><Relationship Id="rId5" Type="http://schemas.openxmlformats.org/officeDocument/2006/relationships/tags" Target="../tags/tag1191.xml" /><Relationship Id="rId6" Type="http://schemas.openxmlformats.org/officeDocument/2006/relationships/tags" Target="../tags/tag1192.xml" /><Relationship Id="rId7" Type="http://schemas.openxmlformats.org/officeDocument/2006/relationships/tags" Target="../tags/tag1193.xml" /><Relationship Id="rId8" Type="http://schemas.openxmlformats.org/officeDocument/2006/relationships/image" Target="../media/image63.png" /><Relationship Id="rId9" Type="http://schemas.openxmlformats.org/officeDocument/2006/relationships/tags" Target="../tags/tag1194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97.xml" /><Relationship Id="rId3" Type="http://schemas.openxmlformats.org/officeDocument/2006/relationships/tags" Target="../tags/tag1198.xml" /><Relationship Id="rId4" Type="http://schemas.openxmlformats.org/officeDocument/2006/relationships/tags" Target="../tags/tag1199.xml" /><Relationship Id="rId5" Type="http://schemas.openxmlformats.org/officeDocument/2006/relationships/image" Target="../media/image65.png" /><Relationship Id="rId6" Type="http://schemas.openxmlformats.org/officeDocument/2006/relationships/image" Target="../media/image62.jpeg" /><Relationship Id="rId7" Type="http://schemas.openxmlformats.org/officeDocument/2006/relationships/tags" Target="../tags/tag1200.xml" /><Relationship Id="rId8" Type="http://schemas.openxmlformats.org/officeDocument/2006/relationships/tags" Target="../tags/tag1201.xml" /><Relationship Id="rId9" Type="http://schemas.openxmlformats.org/officeDocument/2006/relationships/slide" Target="slide2.xml" TargetMode="In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3.xml" /><Relationship Id="rId11" Type="http://schemas.openxmlformats.org/officeDocument/2006/relationships/tags" Target="../tags/tag134.xml" /><Relationship Id="rId12" Type="http://schemas.openxmlformats.org/officeDocument/2006/relationships/tags" Target="../tags/tag135.xml" /><Relationship Id="rId13" Type="http://schemas.openxmlformats.org/officeDocument/2006/relationships/tags" Target="../tags/tag136.xml" /><Relationship Id="rId14" Type="http://schemas.openxmlformats.org/officeDocument/2006/relationships/tags" Target="../tags/tag137.xml" /><Relationship Id="rId15" Type="http://schemas.openxmlformats.org/officeDocument/2006/relationships/tags" Target="../tags/tag138.xml" /><Relationship Id="rId16" Type="http://schemas.openxmlformats.org/officeDocument/2006/relationships/tags" Target="../tags/tag139.xml" /><Relationship Id="rId17" Type="http://schemas.openxmlformats.org/officeDocument/2006/relationships/tags" Target="../tags/tag140.xml" /><Relationship Id="rId18" Type="http://schemas.openxmlformats.org/officeDocument/2006/relationships/tags" Target="../tags/tag141.xml" /><Relationship Id="rId19" Type="http://schemas.openxmlformats.org/officeDocument/2006/relationships/tags" Target="../tags/tag142.xml" /><Relationship Id="rId2" Type="http://schemas.openxmlformats.org/officeDocument/2006/relationships/tags" Target="../tags/tag126.xml" /><Relationship Id="rId20" Type="http://schemas.openxmlformats.org/officeDocument/2006/relationships/tags" Target="../tags/tag143.xml" /><Relationship Id="rId21" Type="http://schemas.openxmlformats.org/officeDocument/2006/relationships/tags" Target="../tags/tag144.xml" /><Relationship Id="rId22" Type="http://schemas.openxmlformats.org/officeDocument/2006/relationships/tags" Target="../tags/tag145.xml" /><Relationship Id="rId23" Type="http://schemas.openxmlformats.org/officeDocument/2006/relationships/tags" Target="../tags/tag146.xml" /><Relationship Id="rId24" Type="http://schemas.openxmlformats.org/officeDocument/2006/relationships/tags" Target="../tags/tag147.xml" /><Relationship Id="rId25" Type="http://schemas.openxmlformats.org/officeDocument/2006/relationships/tags" Target="../tags/tag148.xml" /><Relationship Id="rId26" Type="http://schemas.openxmlformats.org/officeDocument/2006/relationships/tags" Target="../tags/tag149.xml" /><Relationship Id="rId27" Type="http://schemas.openxmlformats.org/officeDocument/2006/relationships/tags" Target="../tags/tag150.xml" /><Relationship Id="rId28" Type="http://schemas.openxmlformats.org/officeDocument/2006/relationships/tags" Target="../tags/tag151.xml" /><Relationship Id="rId29" Type="http://schemas.openxmlformats.org/officeDocument/2006/relationships/tags" Target="../tags/tag152.xml" /><Relationship Id="rId3" Type="http://schemas.openxmlformats.org/officeDocument/2006/relationships/tags" Target="../tags/tag127.xml" /><Relationship Id="rId30" Type="http://schemas.openxmlformats.org/officeDocument/2006/relationships/tags" Target="../tags/tag153.xml" /><Relationship Id="rId31" Type="http://schemas.openxmlformats.org/officeDocument/2006/relationships/tags" Target="../tags/tag154.xml" /><Relationship Id="rId32" Type="http://schemas.openxmlformats.org/officeDocument/2006/relationships/tags" Target="../tags/tag155.xml" /><Relationship Id="rId33" Type="http://schemas.openxmlformats.org/officeDocument/2006/relationships/tags" Target="../tags/tag156.xml" /><Relationship Id="rId34" Type="http://schemas.openxmlformats.org/officeDocument/2006/relationships/tags" Target="../tags/tag157.xml" /><Relationship Id="rId35" Type="http://schemas.openxmlformats.org/officeDocument/2006/relationships/tags" Target="../tags/tag158.xml" /><Relationship Id="rId36" Type="http://schemas.openxmlformats.org/officeDocument/2006/relationships/tags" Target="../tags/tag159.xml" /><Relationship Id="rId37" Type="http://schemas.openxmlformats.org/officeDocument/2006/relationships/tags" Target="../tags/tag160.xml" /><Relationship Id="rId38" Type="http://schemas.openxmlformats.org/officeDocument/2006/relationships/tags" Target="../tags/tag161.xml" /><Relationship Id="rId39" Type="http://schemas.openxmlformats.org/officeDocument/2006/relationships/image" Target="../media/image13.png" /><Relationship Id="rId4" Type="http://schemas.openxmlformats.org/officeDocument/2006/relationships/image" Target="../media/image12.jpeg" /><Relationship Id="rId40" Type="http://schemas.openxmlformats.org/officeDocument/2006/relationships/tags" Target="../tags/tag162.xml" /><Relationship Id="rId41" Type="http://schemas.openxmlformats.org/officeDocument/2006/relationships/image" Target="../media/image14.png" /><Relationship Id="rId42" Type="http://schemas.openxmlformats.org/officeDocument/2006/relationships/tags" Target="../tags/tag163.xml" /><Relationship Id="rId43" Type="http://schemas.openxmlformats.org/officeDocument/2006/relationships/tags" Target="../tags/tag164.xml" /><Relationship Id="rId44" Type="http://schemas.openxmlformats.org/officeDocument/2006/relationships/audio" Target="../media/chimes1.wav" /><Relationship Id="rId5" Type="http://schemas.openxmlformats.org/officeDocument/2006/relationships/tags" Target="../tags/tag128.xml" /><Relationship Id="rId6" Type="http://schemas.openxmlformats.org/officeDocument/2006/relationships/tags" Target="../tags/tag129.xml" /><Relationship Id="rId7" Type="http://schemas.openxmlformats.org/officeDocument/2006/relationships/tags" Target="../tags/tag130.xml" /><Relationship Id="rId8" Type="http://schemas.openxmlformats.org/officeDocument/2006/relationships/tags" Target="../tags/tag131.xml" /><Relationship Id="rId9" Type="http://schemas.openxmlformats.org/officeDocument/2006/relationships/tags" Target="../tags/tag132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1206.xml" /><Relationship Id="rId4" Type="http://schemas.openxmlformats.org/officeDocument/2006/relationships/tags" Target="../tags/tag1207.xml" /><Relationship Id="rId5" Type="http://schemas.openxmlformats.org/officeDocument/2006/relationships/tags" Target="../tags/tag1208.xml" /><Relationship Id="rId6" Type="http://schemas.openxmlformats.org/officeDocument/2006/relationships/tags" Target="../tags/tag1209.xml" /><Relationship Id="rId7" Type="http://schemas.openxmlformats.org/officeDocument/2006/relationships/tags" Target="../tags/tag1210.xml" /><Relationship Id="rId8" Type="http://schemas.openxmlformats.org/officeDocument/2006/relationships/tags" Target="../tags/tag1211.xml" /><Relationship Id="rId9" Type="http://schemas.openxmlformats.org/officeDocument/2006/relationships/tags" Target="../tags/tag1212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22.xml" /><Relationship Id="rId11" Type="http://schemas.openxmlformats.org/officeDocument/2006/relationships/tags" Target="../tags/tag1223.xml" /><Relationship Id="rId2" Type="http://schemas.openxmlformats.org/officeDocument/2006/relationships/notesSlide" Target="../notesSlides/notesSlide19.xml" /><Relationship Id="rId3" Type="http://schemas.openxmlformats.org/officeDocument/2006/relationships/tags" Target="../tags/tag1217.xml" /><Relationship Id="rId4" Type="http://schemas.openxmlformats.org/officeDocument/2006/relationships/image" Target="../media/image66.jpeg" /><Relationship Id="rId5" Type="http://schemas.openxmlformats.org/officeDocument/2006/relationships/tags" Target="../tags/tag1218.xml" /><Relationship Id="rId6" Type="http://schemas.openxmlformats.org/officeDocument/2006/relationships/tags" Target="../tags/tag1219.xml" /><Relationship Id="rId7" Type="http://schemas.openxmlformats.org/officeDocument/2006/relationships/image" Target="../media/image67.jpeg" /><Relationship Id="rId8" Type="http://schemas.openxmlformats.org/officeDocument/2006/relationships/tags" Target="../tags/tag1220.xml" /><Relationship Id="rId9" Type="http://schemas.openxmlformats.org/officeDocument/2006/relationships/tags" Target="../tags/tag1221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33.xml" /><Relationship Id="rId11" Type="http://schemas.openxmlformats.org/officeDocument/2006/relationships/tags" Target="../tags/tag1234.xml" /><Relationship Id="rId12" Type="http://schemas.openxmlformats.org/officeDocument/2006/relationships/image" Target="../media/image70.png" /><Relationship Id="rId13" Type="http://schemas.openxmlformats.org/officeDocument/2006/relationships/tags" Target="../tags/tag1235.xml" /><Relationship Id="rId14" Type="http://schemas.openxmlformats.org/officeDocument/2006/relationships/tags" Target="../tags/tag1236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20.xml" /><Relationship Id="rId3" Type="http://schemas.openxmlformats.org/officeDocument/2006/relationships/tags" Target="../tags/tag1228.xml" /><Relationship Id="rId4" Type="http://schemas.openxmlformats.org/officeDocument/2006/relationships/image" Target="../media/image68.jpeg" /><Relationship Id="rId5" Type="http://schemas.openxmlformats.org/officeDocument/2006/relationships/tags" Target="../tags/tag1229.xml" /><Relationship Id="rId6" Type="http://schemas.openxmlformats.org/officeDocument/2006/relationships/tags" Target="../tags/tag1230.xml" /><Relationship Id="rId7" Type="http://schemas.openxmlformats.org/officeDocument/2006/relationships/image" Target="../media/image69.jpeg" /><Relationship Id="rId8" Type="http://schemas.openxmlformats.org/officeDocument/2006/relationships/tags" Target="../tags/tag1231.xml" /><Relationship Id="rId9" Type="http://schemas.openxmlformats.org/officeDocument/2006/relationships/tags" Target="../tags/tag1232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46.xml" /><Relationship Id="rId11" Type="http://schemas.openxmlformats.org/officeDocument/2006/relationships/tags" Target="../tags/tag1247.xml" /><Relationship Id="rId12" Type="http://schemas.openxmlformats.org/officeDocument/2006/relationships/image" Target="../media/image73.png" /><Relationship Id="rId13" Type="http://schemas.openxmlformats.org/officeDocument/2006/relationships/tags" Target="../tags/tag1248.xml" /><Relationship Id="rId14" Type="http://schemas.openxmlformats.org/officeDocument/2006/relationships/tags" Target="../tags/tag1249.xml" /><Relationship Id="rId15" Type="http://schemas.openxmlformats.org/officeDocument/2006/relationships/image" Target="../media/image74.png" /><Relationship Id="rId16" Type="http://schemas.openxmlformats.org/officeDocument/2006/relationships/tags" Target="../tags/tag1250.xml" /><Relationship Id="rId17" Type="http://schemas.openxmlformats.org/officeDocument/2006/relationships/slide" Target="slide2.xml" TargetMode="Interna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1241.xml" /><Relationship Id="rId4" Type="http://schemas.openxmlformats.org/officeDocument/2006/relationships/image" Target="../media/image71.jpeg" /><Relationship Id="rId5" Type="http://schemas.openxmlformats.org/officeDocument/2006/relationships/tags" Target="../tags/tag1242.xml" /><Relationship Id="rId6" Type="http://schemas.openxmlformats.org/officeDocument/2006/relationships/tags" Target="../tags/tag1243.xml" /><Relationship Id="rId7" Type="http://schemas.openxmlformats.org/officeDocument/2006/relationships/tags" Target="../tags/tag1244.xml" /><Relationship Id="rId8" Type="http://schemas.openxmlformats.org/officeDocument/2006/relationships/image" Target="../media/image72.png" /><Relationship Id="rId9" Type="http://schemas.openxmlformats.org/officeDocument/2006/relationships/tags" Target="../tags/tag1245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 /><Relationship Id="rId2" Type="http://schemas.openxmlformats.org/officeDocument/2006/relationships/tags" Target="../tags/tag1251.xml" /><Relationship Id="rId3" Type="http://schemas.openxmlformats.org/officeDocument/2006/relationships/tags" Target="../tags/tag1252.xml" /><Relationship Id="rId4" Type="http://schemas.openxmlformats.org/officeDocument/2006/relationships/tags" Target="../tags/tag1253.xml" /><Relationship Id="rId5" Type="http://schemas.openxmlformats.org/officeDocument/2006/relationships/tags" Target="../tags/tag1254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62.xml" /><Relationship Id="rId11" Type="http://schemas.openxmlformats.org/officeDocument/2006/relationships/image" Target="../media/image76.png" /><Relationship Id="rId12" Type="http://schemas.openxmlformats.org/officeDocument/2006/relationships/tags" Target="../tags/tag1263.xml" /><Relationship Id="rId13" Type="http://schemas.openxmlformats.org/officeDocument/2006/relationships/image" Target="../media/image77.png" /><Relationship Id="rId14" Type="http://schemas.openxmlformats.org/officeDocument/2006/relationships/tags" Target="../tags/tag1264.xml" /><Relationship Id="rId15" Type="http://schemas.openxmlformats.org/officeDocument/2006/relationships/image" Target="../media/image78.png" /><Relationship Id="rId16" Type="http://schemas.openxmlformats.org/officeDocument/2006/relationships/tags" Target="../tags/tag1265.xml" /><Relationship Id="rId17" Type="http://schemas.openxmlformats.org/officeDocument/2006/relationships/image" Target="../media/image79.png" /><Relationship Id="rId18" Type="http://schemas.openxmlformats.org/officeDocument/2006/relationships/tags" Target="../tags/tag1266.xml" /><Relationship Id="rId19" Type="http://schemas.openxmlformats.org/officeDocument/2006/relationships/image" Target="../media/image80.png" /><Relationship Id="rId2" Type="http://schemas.openxmlformats.org/officeDocument/2006/relationships/tags" Target="../tags/tag1255.xml" /><Relationship Id="rId20" Type="http://schemas.openxmlformats.org/officeDocument/2006/relationships/tags" Target="../tags/tag1267.xml" /><Relationship Id="rId21" Type="http://schemas.openxmlformats.org/officeDocument/2006/relationships/image" Target="../media/image81.png" /><Relationship Id="rId22" Type="http://schemas.openxmlformats.org/officeDocument/2006/relationships/tags" Target="../tags/tag1268.xml" /><Relationship Id="rId23" Type="http://schemas.openxmlformats.org/officeDocument/2006/relationships/image" Target="../media/image82.png" /><Relationship Id="rId24" Type="http://schemas.openxmlformats.org/officeDocument/2006/relationships/tags" Target="../tags/tag1269.xml" /><Relationship Id="rId25" Type="http://schemas.openxmlformats.org/officeDocument/2006/relationships/image" Target="../media/image83.png" /><Relationship Id="rId26" Type="http://schemas.openxmlformats.org/officeDocument/2006/relationships/tags" Target="../tags/tag1270.xml" /><Relationship Id="rId27" Type="http://schemas.openxmlformats.org/officeDocument/2006/relationships/image" Target="../media/image84.png" /><Relationship Id="rId28" Type="http://schemas.openxmlformats.org/officeDocument/2006/relationships/tags" Target="../tags/tag1271.xml" /><Relationship Id="rId29" Type="http://schemas.openxmlformats.org/officeDocument/2006/relationships/image" Target="../media/image85.png" /><Relationship Id="rId3" Type="http://schemas.openxmlformats.org/officeDocument/2006/relationships/tags" Target="../tags/tag1256.xml" /><Relationship Id="rId30" Type="http://schemas.openxmlformats.org/officeDocument/2006/relationships/tags" Target="../tags/tag1272.xml" /><Relationship Id="rId31" Type="http://schemas.openxmlformats.org/officeDocument/2006/relationships/image" Target="../media/image86.png" /><Relationship Id="rId32" Type="http://schemas.openxmlformats.org/officeDocument/2006/relationships/tags" Target="../tags/tag1273.xml" /><Relationship Id="rId33" Type="http://schemas.openxmlformats.org/officeDocument/2006/relationships/image" Target="../media/image87.png" /><Relationship Id="rId34" Type="http://schemas.openxmlformats.org/officeDocument/2006/relationships/tags" Target="../tags/tag1274.xml" /><Relationship Id="rId35" Type="http://schemas.openxmlformats.org/officeDocument/2006/relationships/image" Target="../media/image88.png" /><Relationship Id="rId36" Type="http://schemas.openxmlformats.org/officeDocument/2006/relationships/tags" Target="../tags/tag1275.xml" /><Relationship Id="rId37" Type="http://schemas.openxmlformats.org/officeDocument/2006/relationships/image" Target="../media/image89.png" /><Relationship Id="rId38" Type="http://schemas.openxmlformats.org/officeDocument/2006/relationships/tags" Target="../tags/tag1276.xml" /><Relationship Id="rId39" Type="http://schemas.openxmlformats.org/officeDocument/2006/relationships/image" Target="../media/image90.png" /><Relationship Id="rId4" Type="http://schemas.openxmlformats.org/officeDocument/2006/relationships/tags" Target="../tags/tag1257.xml" /><Relationship Id="rId40" Type="http://schemas.openxmlformats.org/officeDocument/2006/relationships/tags" Target="../tags/tag1277.xml" /><Relationship Id="rId41" Type="http://schemas.openxmlformats.org/officeDocument/2006/relationships/tags" Target="../tags/tag1278.xml" /><Relationship Id="rId42" Type="http://schemas.openxmlformats.org/officeDocument/2006/relationships/audio" Target="../media/chimes1.wav" /><Relationship Id="rId5" Type="http://schemas.openxmlformats.org/officeDocument/2006/relationships/tags" Target="../tags/tag1258.xml" /><Relationship Id="rId6" Type="http://schemas.openxmlformats.org/officeDocument/2006/relationships/image" Target="../media/image75.png" /><Relationship Id="rId7" Type="http://schemas.openxmlformats.org/officeDocument/2006/relationships/tags" Target="../tags/tag1259.xml" /><Relationship Id="rId8" Type="http://schemas.openxmlformats.org/officeDocument/2006/relationships/tags" Target="../tags/tag1260.xml" /><Relationship Id="rId9" Type="http://schemas.openxmlformats.org/officeDocument/2006/relationships/tags" Target="../tags/tag126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10" Type="http://schemas.openxmlformats.org/officeDocument/2006/relationships/tags" Target="../tags/tag173.xml" /><Relationship Id="rId11" Type="http://schemas.openxmlformats.org/officeDocument/2006/relationships/tags" Target="../tags/tag174.xml" /><Relationship Id="rId12" Type="http://schemas.openxmlformats.org/officeDocument/2006/relationships/tags" Target="../tags/tag175.xml" /><Relationship Id="rId13" Type="http://schemas.openxmlformats.org/officeDocument/2006/relationships/tags" Target="../tags/tag176.xml" /><Relationship Id="rId14" Type="http://schemas.openxmlformats.org/officeDocument/2006/relationships/oleObject" Target="../embeddings/oleObject3.bin" TargetMode="Internal" /><Relationship Id="rId15" Type="http://schemas.openxmlformats.org/officeDocument/2006/relationships/image" Target="../media/image15.wmf" /><Relationship Id="rId16" Type="http://schemas.openxmlformats.org/officeDocument/2006/relationships/tags" Target="../tags/tag177.xml" /><Relationship Id="rId17" Type="http://schemas.openxmlformats.org/officeDocument/2006/relationships/image" Target="../media/image16.jpeg" /><Relationship Id="rId18" Type="http://schemas.openxmlformats.org/officeDocument/2006/relationships/tags" Target="../tags/tag178.xml" /><Relationship Id="rId19" Type="http://schemas.openxmlformats.org/officeDocument/2006/relationships/tags" Target="../tags/tag179.xml" /><Relationship Id="rId2" Type="http://schemas.openxmlformats.org/officeDocument/2006/relationships/tags" Target="../tags/tag165.xml" /><Relationship Id="rId20" Type="http://schemas.openxmlformats.org/officeDocument/2006/relationships/tags" Target="../tags/tag180.xml" /><Relationship Id="rId21" Type="http://schemas.openxmlformats.org/officeDocument/2006/relationships/tags" Target="../tags/tag181.xml" /><Relationship Id="rId22" Type="http://schemas.openxmlformats.org/officeDocument/2006/relationships/image" Target="../media/image17.jpeg" /><Relationship Id="rId23" Type="http://schemas.openxmlformats.org/officeDocument/2006/relationships/tags" Target="../tags/tag182.xml" /><Relationship Id="rId24" Type="http://schemas.openxmlformats.org/officeDocument/2006/relationships/vmlDrawing" Target="../drawings/vmlDrawing2.vml" /><Relationship Id="rId3" Type="http://schemas.openxmlformats.org/officeDocument/2006/relationships/tags" Target="../tags/tag166.xml" /><Relationship Id="rId4" Type="http://schemas.openxmlformats.org/officeDocument/2006/relationships/tags" Target="../tags/tag167.xml" /><Relationship Id="rId5" Type="http://schemas.openxmlformats.org/officeDocument/2006/relationships/tags" Target="../tags/tag168.xml" /><Relationship Id="rId6" Type="http://schemas.openxmlformats.org/officeDocument/2006/relationships/tags" Target="../tags/tag169.xml" /><Relationship Id="rId7" Type="http://schemas.openxmlformats.org/officeDocument/2006/relationships/tags" Target="../tags/tag170.xml" /><Relationship Id="rId8" Type="http://schemas.openxmlformats.org/officeDocument/2006/relationships/tags" Target="../tags/tag171.xml" /><Relationship Id="rId9" Type="http://schemas.openxmlformats.org/officeDocument/2006/relationships/tags" Target="../tags/tag172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90.xml" /><Relationship Id="rId11" Type="http://schemas.openxmlformats.org/officeDocument/2006/relationships/tags" Target="../tags/tag191.xml" /><Relationship Id="rId12" Type="http://schemas.openxmlformats.org/officeDocument/2006/relationships/tags" Target="../tags/tag192.xml" /><Relationship Id="rId13" Type="http://schemas.openxmlformats.org/officeDocument/2006/relationships/tags" Target="../tags/tag193.xml" /><Relationship Id="rId14" Type="http://schemas.openxmlformats.org/officeDocument/2006/relationships/tags" Target="../tags/tag194.xml" /><Relationship Id="rId15" Type="http://schemas.openxmlformats.org/officeDocument/2006/relationships/tags" Target="../tags/tag195.xml" /><Relationship Id="rId2" Type="http://schemas.openxmlformats.org/officeDocument/2006/relationships/tags" Target="../tags/tag183.xml" /><Relationship Id="rId3" Type="http://schemas.openxmlformats.org/officeDocument/2006/relationships/tags" Target="../tags/tag184.xml" /><Relationship Id="rId4" Type="http://schemas.openxmlformats.org/officeDocument/2006/relationships/tags" Target="../tags/tag185.xml" /><Relationship Id="rId5" Type="http://schemas.openxmlformats.org/officeDocument/2006/relationships/tags" Target="../tags/tag186.xml" /><Relationship Id="rId6" Type="http://schemas.openxmlformats.org/officeDocument/2006/relationships/image" Target="../media/image18.gif" /><Relationship Id="rId7" Type="http://schemas.openxmlformats.org/officeDocument/2006/relationships/tags" Target="../tags/tag187.xml" /><Relationship Id="rId8" Type="http://schemas.openxmlformats.org/officeDocument/2006/relationships/tags" Target="../tags/tag188.xml" /><Relationship Id="rId9" Type="http://schemas.openxmlformats.org/officeDocument/2006/relationships/tags" Target="../tags/tag189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21.gif" /><Relationship Id="rId11" Type="http://schemas.openxmlformats.org/officeDocument/2006/relationships/tags" Target="../tags/tag202.xml" /><Relationship Id="rId12" Type="http://schemas.openxmlformats.org/officeDocument/2006/relationships/tags" Target="../tags/tag203.xml" /><Relationship Id="rId2" Type="http://schemas.openxmlformats.org/officeDocument/2006/relationships/tags" Target="../tags/tag196.xml" /><Relationship Id="rId3" Type="http://schemas.openxmlformats.org/officeDocument/2006/relationships/image" Target="../media/image19.gif" /><Relationship Id="rId4" Type="http://schemas.openxmlformats.org/officeDocument/2006/relationships/tags" Target="../tags/tag197.xml" /><Relationship Id="rId5" Type="http://schemas.openxmlformats.org/officeDocument/2006/relationships/image" Target="../media/image20.gif" /><Relationship Id="rId6" Type="http://schemas.openxmlformats.org/officeDocument/2006/relationships/tags" Target="../tags/tag198.xml" /><Relationship Id="rId7" Type="http://schemas.openxmlformats.org/officeDocument/2006/relationships/tags" Target="../tags/tag199.xml" /><Relationship Id="rId8" Type="http://schemas.openxmlformats.org/officeDocument/2006/relationships/tags" Target="../tags/tag200.xml" /><Relationship Id="rId9" Type="http://schemas.openxmlformats.org/officeDocument/2006/relationships/tags" Target="../tags/tag20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10" Type="http://schemas.openxmlformats.org/officeDocument/2006/relationships/image" Target="../media/image25.png" /><Relationship Id="rId11" Type="http://schemas.openxmlformats.org/officeDocument/2006/relationships/tags" Target="../tags/tag209.xml" /><Relationship Id="rId2" Type="http://schemas.openxmlformats.org/officeDocument/2006/relationships/tags" Target="../tags/tag204.xml" /><Relationship Id="rId3" Type="http://schemas.openxmlformats.org/officeDocument/2006/relationships/image" Target="../media/image22.jpeg" /><Relationship Id="rId4" Type="http://schemas.openxmlformats.org/officeDocument/2006/relationships/tags" Target="../tags/tag205.xml" /><Relationship Id="rId5" Type="http://schemas.openxmlformats.org/officeDocument/2006/relationships/image" Target="../media/image23.png" /><Relationship Id="rId6" Type="http://schemas.openxmlformats.org/officeDocument/2006/relationships/tags" Target="../tags/tag206.xml" /><Relationship Id="rId7" Type="http://schemas.openxmlformats.org/officeDocument/2006/relationships/image" Target="../media/image24.png" /><Relationship Id="rId8" Type="http://schemas.openxmlformats.org/officeDocument/2006/relationships/tags" Target="../tags/tag207.xml" /><Relationship Id="rId9" Type="http://schemas.openxmlformats.org/officeDocument/2006/relationships/tags" Target="../tags/tag20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214.xml" /><Relationship Id="rId4" Type="http://schemas.openxmlformats.org/officeDocument/2006/relationships/tags" Target="../tags/tag215.xml" /><Relationship Id="rId5" Type="http://schemas.openxmlformats.org/officeDocument/2006/relationships/image" Target="../media/image26.jpeg" /><Relationship Id="rId6" Type="http://schemas.openxmlformats.org/officeDocument/2006/relationships/tags" Target="../tags/tag216.xml" /><Relationship Id="rId7" Type="http://schemas.openxmlformats.org/officeDocument/2006/relationships/image" Target="../media/image27.jpeg" /><Relationship Id="rId8" Type="http://schemas.openxmlformats.org/officeDocument/2006/relationships/tags" Target="../tags/tag217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 /><Relationship Id="rId10" Type="http://schemas.openxmlformats.org/officeDocument/2006/relationships/tags" Target="../tags/tag227.xml" /><Relationship Id="rId11" Type="http://schemas.openxmlformats.org/officeDocument/2006/relationships/tags" Target="../tags/tag228.xml" /><Relationship Id="rId12" Type="http://schemas.openxmlformats.org/officeDocument/2006/relationships/image" Target="../media/image30.png" /><Relationship Id="rId13" Type="http://schemas.openxmlformats.org/officeDocument/2006/relationships/tags" Target="../tags/tag229.xml" /><Relationship Id="rId14" Type="http://schemas.openxmlformats.org/officeDocument/2006/relationships/tags" Target="../tags/tag230.xml" /><Relationship Id="rId15" Type="http://schemas.openxmlformats.org/officeDocument/2006/relationships/tags" Target="../tags/tag231.xml" /><Relationship Id="rId16" Type="http://schemas.openxmlformats.org/officeDocument/2006/relationships/tags" Target="../tags/tag232.xml" /><Relationship Id="rId17" Type="http://schemas.openxmlformats.org/officeDocument/2006/relationships/tags" Target="../tags/tag233.xml" /><Relationship Id="rId18" Type="http://schemas.openxmlformats.org/officeDocument/2006/relationships/tags" Target="../tags/tag234.xml" /><Relationship Id="rId19" Type="http://schemas.openxmlformats.org/officeDocument/2006/relationships/tags" Target="../tags/tag235.xml" /><Relationship Id="rId2" Type="http://schemas.openxmlformats.org/officeDocument/2006/relationships/notesSlide" Target="../notesSlides/notesSlide3.xml" /><Relationship Id="rId20" Type="http://schemas.openxmlformats.org/officeDocument/2006/relationships/tags" Target="../tags/tag236.xml" /><Relationship Id="rId21" Type="http://schemas.openxmlformats.org/officeDocument/2006/relationships/tags" Target="../tags/tag237.xml" /><Relationship Id="rId22" Type="http://schemas.openxmlformats.org/officeDocument/2006/relationships/tags" Target="../tags/tag238.xml" /><Relationship Id="rId23" Type="http://schemas.openxmlformats.org/officeDocument/2006/relationships/tags" Target="../tags/tag239.xml" /><Relationship Id="rId24" Type="http://schemas.openxmlformats.org/officeDocument/2006/relationships/tags" Target="../tags/tag240.xml" /><Relationship Id="rId3" Type="http://schemas.openxmlformats.org/officeDocument/2006/relationships/tags" Target="../tags/tag222.xml" /><Relationship Id="rId4" Type="http://schemas.openxmlformats.org/officeDocument/2006/relationships/tags" Target="../tags/tag223.xml" /><Relationship Id="rId5" Type="http://schemas.openxmlformats.org/officeDocument/2006/relationships/image" Target="../media/image28.png" /><Relationship Id="rId6" Type="http://schemas.openxmlformats.org/officeDocument/2006/relationships/tags" Target="../tags/tag224.xml" /><Relationship Id="rId7" Type="http://schemas.openxmlformats.org/officeDocument/2006/relationships/tags" Target="../tags/tag225.xml" /><Relationship Id="rId8" Type="http://schemas.openxmlformats.org/officeDocument/2006/relationships/image" Target="../media/image29.png" /><Relationship Id="rId9" Type="http://schemas.openxmlformats.org/officeDocument/2006/relationships/tags" Target="../tags/tag226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1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-1287124" y="124818"/>
            <a:ext cx="11658765" cy="5690462"/>
            <a:chOff x="-1287124" y="124818"/>
            <a:chExt cx="11658765" cy="5690462"/>
          </a:xfrm>
        </p:grpSpPr>
        <p:sp>
          <p:nvSpPr>
            <p:cNvPr id="6" name="圆角矩形​​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835641" y="1100845"/>
              <a:ext cx="4536000" cy="64800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200" ker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Arial"/>
                </a:rPr>
                <a:t>第十一章</a:t>
              </a:r>
              <a:r>
                <a:rPr lang="en-US" altLang="zh-CN" sz="3200" ker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Arial"/>
                </a:rPr>
                <a:t> </a:t>
              </a:r>
              <a:r>
                <a:rPr lang="zh-CN" altLang="en-US" sz="3200" ker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Arial"/>
                </a:rPr>
                <a:t>功和机械能</a:t>
              </a:r>
              <a:endParaRPr lang="zh-CN" altLang="en-US" sz="3200" ker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-1287124" y="124818"/>
              <a:ext cx="609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2024</a:t>
              </a:r>
              <a:r>
                <a:rPr lang="zh-CN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人教版物理八年级下册</a:t>
              </a:r>
              <a:endParaRPr lang="zh-CN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>
              <p:custDataLst>
                <p:tags r:id="rId7"/>
              </p:custDataLst>
            </p:nvPr>
          </p:nvGrpSpPr>
          <p:grpSpPr>
            <a:xfrm>
              <a:off x="-88308" y="421271"/>
              <a:ext cx="10325384" cy="5394009"/>
              <a:chOff x="-88308" y="421271"/>
              <a:chExt cx="10325384" cy="5394009"/>
            </a:xfrm>
          </p:grpSpPr>
          <p:sp>
            <p:nvSpPr>
              <p:cNvPr id="19" name="TextBox 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021553" y="3357228"/>
                <a:ext cx="4215523" cy="1384970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>
                <a:defPPr>
                  <a:defRPr lang="zh-CN"/>
                </a:defPPr>
                <a:lvl1pPr>
                  <a:defRPr sz="2000">
                    <a:solidFill>
                      <a:schemeClr val="accent2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授课教师：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班      级</a:t>
                </a: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时      间：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pic>
            <p:nvPicPr>
              <p:cNvPr id="20" name="图片 19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9">
                <a:alphaModFix amt="35000"/>
              </a:blip>
              <a:stretch>
                <a:fillRect/>
              </a:stretch>
            </p:blipFill>
            <p:spPr>
              <a:xfrm rot="21011104">
                <a:off x="2931774" y="3640664"/>
                <a:ext cx="1535614" cy="21746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-88308" y="421271"/>
                <a:ext cx="2174616" cy="2174616"/>
              </a:xfrm>
              <a:prstGeom prst="rect">
                <a:avLst/>
              </a:prstGeom>
            </p:spPr>
          </p:pic>
        </p:grpSp>
      </p:grpSp>
      <p:sp>
        <p:nvSpPr>
          <p:cNvPr id="2" name="AutoShape 5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5496912" y="1793226"/>
            <a:ext cx="5133948" cy="1134501"/>
          </a:xfrm>
          <a:custGeom>
            <a:gdLst>
              <a:gd name="connsiteX0" fmla="*/ 0 w 5133948"/>
              <a:gd name="connsiteY0" fmla="*/ 189087 h 1134501"/>
              <a:gd name="connsiteX1" fmla="*/ 189087 w 5133948"/>
              <a:gd name="connsiteY1" fmla="*/ 0 h 1134501"/>
              <a:gd name="connsiteX2" fmla="*/ 4944861 w 5133948"/>
              <a:gd name="connsiteY2" fmla="*/ 0 h 1134501"/>
              <a:gd name="connsiteX3" fmla="*/ 5133948 w 5133948"/>
              <a:gd name="connsiteY3" fmla="*/ 189087 h 1134501"/>
              <a:gd name="connsiteX4" fmla="*/ 5133948 w 5133948"/>
              <a:gd name="connsiteY4" fmla="*/ 945414 h 1134501"/>
              <a:gd name="connsiteX5" fmla="*/ 4944861 w 5133948"/>
              <a:gd name="connsiteY5" fmla="*/ 1134501 h 1134501"/>
              <a:gd name="connsiteX6" fmla="*/ 189087 w 5133948"/>
              <a:gd name="connsiteY6" fmla="*/ 1134501 h 1134501"/>
              <a:gd name="connsiteX7" fmla="*/ 0 w 5133948"/>
              <a:gd name="connsiteY7" fmla="*/ 945414 h 1134501"/>
              <a:gd name="connsiteX8" fmla="*/ 0 w 5133948"/>
              <a:gd name="connsiteY8" fmla="*/ 189087 h 113450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3948" h="1134501" fill="none" extrusionOk="0">
                <a:moveTo>
                  <a:pt x="0" y="189087"/>
                </a:moveTo>
                <a:cubicBezTo>
                  <a:pt x="3689" y="74372"/>
                  <a:pt x="84887" y="-6175"/>
                  <a:pt x="189087" y="0"/>
                </a:cubicBezTo>
                <a:cubicBezTo>
                  <a:pt x="1248000" y="-20655"/>
                  <a:pt x="3861378" y="-111687"/>
                  <a:pt x="4944861" y="0"/>
                </a:cubicBezTo>
                <a:cubicBezTo>
                  <a:pt x="5044231" y="17976"/>
                  <a:pt x="5137553" y="68778"/>
                  <a:pt x="5133948" y="189087"/>
                </a:cubicBezTo>
                <a:cubicBezTo>
                  <a:pt x="5146387" y="351140"/>
                  <a:pt x="5088127" y="760952"/>
                  <a:pt x="5133948" y="945414"/>
                </a:cubicBezTo>
                <a:cubicBezTo>
                  <a:pt x="5136851" y="1058106"/>
                  <a:pt x="5044624" y="1141213"/>
                  <a:pt x="4944861" y="1134501"/>
                </a:cubicBezTo>
                <a:cubicBezTo>
                  <a:pt x="4089172" y="1056676"/>
                  <a:pt x="1491340" y="1216779"/>
                  <a:pt x="189087" y="1134501"/>
                </a:cubicBezTo>
                <a:cubicBezTo>
                  <a:pt x="94698" y="1126656"/>
                  <a:pt x="-14431" y="1041665"/>
                  <a:pt x="0" y="945414"/>
                </a:cubicBezTo>
                <a:cubicBezTo>
                  <a:pt x="-33811" y="727352"/>
                  <a:pt x="-33253" y="414801"/>
                  <a:pt x="0" y="189087"/>
                </a:cubicBezTo>
                <a:close/>
              </a:path>
              <a:path w="5133948" h="1134501" stroke="0" extrusionOk="0">
                <a:moveTo>
                  <a:pt x="0" y="189087"/>
                </a:moveTo>
                <a:cubicBezTo>
                  <a:pt x="1979" y="86138"/>
                  <a:pt x="79715" y="-13761"/>
                  <a:pt x="189087" y="0"/>
                </a:cubicBezTo>
                <a:cubicBezTo>
                  <a:pt x="2556993" y="-83864"/>
                  <a:pt x="2612947" y="-109232"/>
                  <a:pt x="4944861" y="0"/>
                </a:cubicBezTo>
                <a:cubicBezTo>
                  <a:pt x="5051168" y="-4308"/>
                  <a:pt x="5131009" y="102147"/>
                  <a:pt x="5133948" y="189087"/>
                </a:cubicBezTo>
                <a:cubicBezTo>
                  <a:pt x="5101833" y="483226"/>
                  <a:pt x="5146102" y="635116"/>
                  <a:pt x="5133948" y="945414"/>
                </a:cubicBezTo>
                <a:cubicBezTo>
                  <a:pt x="5140424" y="1062026"/>
                  <a:pt x="5065713" y="1125499"/>
                  <a:pt x="4944861" y="1134501"/>
                </a:cubicBezTo>
                <a:cubicBezTo>
                  <a:pt x="4143252" y="1058495"/>
                  <a:pt x="1636545" y="1280291"/>
                  <a:pt x="189087" y="1134501"/>
                </a:cubicBezTo>
                <a:cubicBezTo>
                  <a:pt x="80170" y="1130257"/>
                  <a:pt x="14984" y="1059049"/>
                  <a:pt x="0" y="945414"/>
                </a:cubicBezTo>
                <a:cubicBezTo>
                  <a:pt x="-35272" y="629408"/>
                  <a:pt x="-8774" y="492653"/>
                  <a:pt x="0" y="189087"/>
                </a:cubicBezTo>
                <a:close/>
              </a:path>
            </a:pathLst>
          </a:custGeom>
          <a:ln w="57150"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</a:gra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8745" tIns="49372" rIns="98745" bIns="49372" anchor="ctr"/>
          <a:lstStyle>
            <a:lvl1pPr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3275" indent="-30988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3507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2910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22500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97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369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941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513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11.4 </a:t>
            </a: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机械能及其转化</a:t>
            </a:r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endParaRPr lang="en-US" altLang="zh-CN" sz="360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095644" y="1796453"/>
            <a:ext cx="3429514" cy="455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  <p:sndAc>
      <p:stSnd>
        <p:snd r:embed="rId1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8" name="Group 45" title=""/>
          <p:cNvGrpSpPr/>
          <p:nvPr>
            <p:custDataLst>
              <p:tags r:id="rId4"/>
            </p:custDataLst>
          </p:nvPr>
        </p:nvGrpSpPr>
        <p:grpSpPr>
          <a:xfrm>
            <a:off x="5273867" y="2941350"/>
            <a:ext cx="1427162" cy="2700338"/>
            <a:chOff x="3725" y="799"/>
            <a:chExt cx="899" cy="1701"/>
          </a:xfrm>
        </p:grpSpPr>
        <p:grpSp>
          <p:nvGrpSpPr>
            <p:cNvPr id="39" name="Group 38"/>
            <p:cNvGrpSpPr/>
            <p:nvPr>
              <p:custDataLst>
                <p:tags r:id="rId5"/>
              </p:custDataLst>
            </p:nvPr>
          </p:nvGrpSpPr>
          <p:grpSpPr>
            <a:xfrm>
              <a:off x="3725" y="799"/>
              <a:ext cx="899" cy="1692"/>
              <a:chOff x="3725" y="799"/>
              <a:chExt cx="899" cy="1692"/>
            </a:xfrm>
          </p:grpSpPr>
          <p:pic>
            <p:nvPicPr>
              <p:cNvPr id="41" name="Picture 19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725" y="799"/>
                <a:ext cx="899" cy="16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Line 34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3855" y="2024"/>
                <a:ext cx="23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Line 35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468" y="2069"/>
                <a:ext cx="22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0" name="Line 25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4309" y="2273"/>
              <a:ext cx="0" cy="227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3" name="Picture 41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922" y="2975239"/>
            <a:ext cx="1587896" cy="216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1" name="Line 39" title="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9948863" y="4459289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" name="Line 39" title="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10101263" y="4611689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74" name="Group 53" title=""/>
          <p:cNvGrpSpPr/>
          <p:nvPr>
            <p:custDataLst>
              <p:tags r:id="rId15"/>
            </p:custDataLst>
          </p:nvPr>
        </p:nvGrpSpPr>
        <p:grpSpPr>
          <a:xfrm>
            <a:off x="1930536" y="3027295"/>
            <a:ext cx="1401762" cy="2638425"/>
            <a:chOff x="1963" y="1881"/>
            <a:chExt cx="883" cy="1662"/>
          </a:xfrm>
        </p:grpSpPr>
        <p:pic>
          <p:nvPicPr>
            <p:cNvPr id="75" name="Picture 17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63" y="1881"/>
              <a:ext cx="883" cy="1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2223" y="3331"/>
              <a:ext cx="1" cy="21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77" name="Picture 23" title="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6073" y="2920428"/>
            <a:ext cx="1400175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Line 39" title="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H="1">
            <a:off x="9948863" y="4459289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79" name="Group 52" title=""/>
          <p:cNvGrpSpPr/>
          <p:nvPr>
            <p:custDataLst>
              <p:tags r:id="rId22"/>
            </p:custDataLst>
          </p:nvPr>
        </p:nvGrpSpPr>
        <p:grpSpPr>
          <a:xfrm>
            <a:off x="386699" y="2962207"/>
            <a:ext cx="1514475" cy="2724150"/>
            <a:chOff x="1050" y="1834"/>
            <a:chExt cx="954" cy="1716"/>
          </a:xfrm>
        </p:grpSpPr>
        <p:pic>
          <p:nvPicPr>
            <p:cNvPr id="80" name="Picture 16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50" y="1834"/>
              <a:ext cx="954" cy="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 Box 28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222" y="3223"/>
              <a:ext cx="7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rIns="18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solidFill>
                    <a:srgbClr val="CC0000"/>
                  </a:solidFill>
                </a:rPr>
                <a:t>初始态</a:t>
              </a:r>
              <a:endParaRPr lang="en-US" altLang="zh-CN" sz="2800" b="1">
                <a:solidFill>
                  <a:srgbClr val="CC0000"/>
                </a:solidFill>
              </a:endParaRPr>
            </a:p>
          </p:txBody>
        </p:sp>
      </p:grpSp>
      <p:grpSp>
        <p:nvGrpSpPr>
          <p:cNvPr id="17" name="组合 16" title=""/>
          <p:cNvGrpSpPr/>
          <p:nvPr>
            <p:custDataLst>
              <p:tags r:id="rId26"/>
            </p:custDataLst>
          </p:nvPr>
        </p:nvGrpSpPr>
        <p:grpSpPr>
          <a:xfrm>
            <a:off x="1507899" y="3947539"/>
            <a:ext cx="10684101" cy="2277484"/>
            <a:chOff x="1507899" y="3947539"/>
            <a:chExt cx="10684101" cy="2277484"/>
          </a:xfrm>
        </p:grpSpPr>
        <p:grpSp>
          <p:nvGrpSpPr>
            <p:cNvPr id="10" name="组合 9"/>
            <p:cNvGrpSpPr/>
            <p:nvPr>
              <p:custDataLst>
                <p:tags r:id="rId27"/>
              </p:custDataLst>
            </p:nvPr>
          </p:nvGrpSpPr>
          <p:grpSpPr>
            <a:xfrm>
              <a:off x="1507899" y="3947539"/>
              <a:ext cx="10602648" cy="601437"/>
              <a:chOff x="1507899" y="3947539"/>
              <a:chExt cx="10602648" cy="601437"/>
            </a:xfrm>
          </p:grpSpPr>
          <p:sp>
            <p:nvSpPr>
              <p:cNvPr id="11" name="Line 3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507899" y="4548976"/>
                <a:ext cx="10313574" cy="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prstDash val="dash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文本占位符 16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9499107" y="3947539"/>
                <a:ext cx="2611440" cy="584775"/>
              </a:xfrm>
              <a:prstGeom prst="rect">
                <a:avLst/>
              </a:prstGeom>
            </p:spPr>
            <p:txBody>
              <a:bodyPr wrap="square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000" b="1" kern="120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最高水平位置</a:t>
                </a: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组合 12"/>
            <p:cNvGrpSpPr/>
            <p:nvPr>
              <p:custDataLst>
                <p:tags r:id="rId30"/>
              </p:custDataLst>
            </p:nvPr>
          </p:nvGrpSpPr>
          <p:grpSpPr>
            <a:xfrm>
              <a:off x="4866248" y="5640248"/>
              <a:ext cx="7325752" cy="584775"/>
              <a:chOff x="4866248" y="5640248"/>
              <a:chExt cx="7325752" cy="584775"/>
            </a:xfrm>
          </p:grpSpPr>
          <p:sp>
            <p:nvSpPr>
              <p:cNvPr id="14" name="Line 31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866248" y="5719763"/>
                <a:ext cx="7176288" cy="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prstDash val="dash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文本占位符 16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9580560" y="5640248"/>
                <a:ext cx="2611440" cy="584775"/>
              </a:xfrm>
              <a:prstGeom prst="rect">
                <a:avLst/>
              </a:prstGeom>
            </p:spPr>
            <p:txBody>
              <a:bodyPr wrap="square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000" b="1" kern="120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最低水平位置</a:t>
                </a: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" name="组合 21" title=""/>
          <p:cNvGrpSpPr/>
          <p:nvPr>
            <p:custDataLst>
              <p:tags r:id="rId33"/>
            </p:custDataLst>
          </p:nvPr>
        </p:nvGrpSpPr>
        <p:grpSpPr>
          <a:xfrm>
            <a:off x="3912142" y="1340856"/>
            <a:ext cx="7307798" cy="420126"/>
            <a:chOff x="3912142" y="1340856"/>
            <a:chExt cx="7307798" cy="420126"/>
          </a:xfrm>
        </p:grpSpPr>
        <p:sp>
          <p:nvSpPr>
            <p:cNvPr id="18" name="文本占位符 11"/>
            <p:cNvSpPr txBox="1"/>
            <p:nvPr>
              <p:custDataLst>
                <p:tags r:id="rId34"/>
              </p:custDataLst>
            </p:nvPr>
          </p:nvSpPr>
          <p:spPr>
            <a:xfrm>
              <a:off x="3912142" y="1348190"/>
              <a:ext cx="954106" cy="412792"/>
            </a:xfrm>
            <a:prstGeom prst="rect">
              <a:avLst/>
            </a:prstGeom>
          </p:spPr>
          <p:txBody>
            <a:bodyPr wrap="squar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减小</a:t>
              </a:r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占位符 11"/>
            <p:cNvSpPr txBox="1"/>
            <p:nvPr>
              <p:custDataLst>
                <p:tags r:id="rId35"/>
              </p:custDataLst>
            </p:nvPr>
          </p:nvSpPr>
          <p:spPr>
            <a:xfrm>
              <a:off x="6308870" y="1346068"/>
              <a:ext cx="954106" cy="412792"/>
            </a:xfrm>
            <a:prstGeom prst="rect">
              <a:avLst/>
            </a:prstGeom>
          </p:spPr>
          <p:txBody>
            <a:bodyPr wrap="squar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增大</a:t>
              </a:r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占位符 11"/>
            <p:cNvSpPr txBox="1"/>
            <p:nvPr>
              <p:custDataLst>
                <p:tags r:id="rId36"/>
              </p:custDataLst>
            </p:nvPr>
          </p:nvSpPr>
          <p:spPr>
            <a:xfrm>
              <a:off x="7699536" y="1340856"/>
              <a:ext cx="1509712" cy="412792"/>
            </a:xfrm>
            <a:prstGeom prst="rect">
              <a:avLst/>
            </a:prstGeom>
          </p:spPr>
          <p:txBody>
            <a:bodyPr wrap="squar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重力势</a:t>
              </a:r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占位符 11"/>
            <p:cNvSpPr txBox="1"/>
            <p:nvPr>
              <p:custDataLst>
                <p:tags r:id="rId37"/>
              </p:custDataLst>
            </p:nvPr>
          </p:nvSpPr>
          <p:spPr>
            <a:xfrm>
              <a:off x="10552619" y="1348190"/>
              <a:ext cx="667321" cy="412792"/>
            </a:xfrm>
            <a:prstGeom prst="rect">
              <a:avLst/>
            </a:prstGeom>
          </p:spPr>
          <p:txBody>
            <a:bodyPr wrap="squar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动</a:t>
              </a:r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占位符 11" title=""/>
          <p:cNvSpPr txBox="1"/>
          <p:nvPr>
            <p:custDataLst>
              <p:tags r:id="rId38"/>
            </p:custDataLst>
          </p:nvPr>
        </p:nvSpPr>
        <p:spPr>
          <a:xfrm>
            <a:off x="6096000" y="2012349"/>
            <a:ext cx="954106" cy="412792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占位符 11" title=""/>
          <p:cNvSpPr txBox="1"/>
          <p:nvPr>
            <p:custDataLst>
              <p:tags r:id="rId39"/>
            </p:custDataLst>
          </p:nvPr>
        </p:nvSpPr>
        <p:spPr>
          <a:xfrm>
            <a:off x="4033963" y="2045840"/>
            <a:ext cx="954106" cy="412792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增大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占位符 11" title=""/>
          <p:cNvSpPr txBox="1"/>
          <p:nvPr>
            <p:custDataLst>
              <p:tags r:id="rId40"/>
            </p:custDataLst>
          </p:nvPr>
        </p:nvSpPr>
        <p:spPr>
          <a:xfrm>
            <a:off x="9761573" y="2019794"/>
            <a:ext cx="1509712" cy="412792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重力势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占位符 11" title=""/>
          <p:cNvSpPr txBox="1"/>
          <p:nvPr>
            <p:custDataLst>
              <p:tags r:id="rId41"/>
            </p:custDataLst>
          </p:nvPr>
        </p:nvSpPr>
        <p:spPr>
          <a:xfrm>
            <a:off x="7699536" y="2051374"/>
            <a:ext cx="667321" cy="412792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4" name="文本占位符 13" title=""/>
          <p:cNvSpPr txBox="1"/>
          <p:nvPr>
            <p:custDataLst>
              <p:tags r:id="rId4"/>
            </p:custDataLst>
          </p:nvPr>
        </p:nvSpPr>
        <p:spPr>
          <a:xfrm>
            <a:off x="405354" y="1880877"/>
            <a:ext cx="7187154" cy="14773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(1)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摆球从</a:t>
            </a:r>
            <a:r>
              <a:rPr lang="en-US" altLang="zh-CN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到</a:t>
            </a:r>
            <a:r>
              <a:rPr lang="en-US" altLang="zh-CN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过程中，重力势能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，动能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能转化为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能；</a:t>
            </a:r>
            <a:endParaRPr lang="en-US" altLang="zh-CN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 title=""/>
          <p:cNvGrpSpPr/>
          <p:nvPr>
            <p:custDataLst>
              <p:tags r:id="rId5"/>
            </p:custDataLst>
          </p:nvPr>
        </p:nvGrpSpPr>
        <p:grpSpPr>
          <a:xfrm>
            <a:off x="8857236" y="1144116"/>
            <a:ext cx="2736850" cy="4213327"/>
            <a:chOff x="8602171" y="1814005"/>
            <a:chExt cx="2736850" cy="4213327"/>
          </a:xfrm>
        </p:grpSpPr>
        <p:sp>
          <p:nvSpPr>
            <p:cNvPr id="13497" name="Text Box 18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861057" y="5508219"/>
              <a:ext cx="612775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组合 1"/>
            <p:cNvGrpSpPr/>
            <p:nvPr>
              <p:custDataLst>
                <p:tags r:id="rId7"/>
              </p:custDataLst>
            </p:nvPr>
          </p:nvGrpSpPr>
          <p:grpSpPr>
            <a:xfrm>
              <a:off x="8602171" y="1814005"/>
              <a:ext cx="2736850" cy="4192588"/>
              <a:chOff x="4589464" y="2133601"/>
              <a:chExt cx="2736850" cy="4192588"/>
            </a:xfrm>
          </p:grpSpPr>
          <p:grpSp>
            <p:nvGrpSpPr>
              <p:cNvPr id="13491" name="Group 179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5526088" y="2817813"/>
                <a:ext cx="900112" cy="3060700"/>
                <a:chOff x="771" y="1139"/>
                <a:chExt cx="567" cy="1928"/>
              </a:xfrm>
            </p:grpSpPr>
            <p:grpSp>
              <p:nvGrpSpPr>
                <p:cNvPr id="13477" name="Group 165"/>
                <p:cNvGrpSpPr/>
                <p:nvPr>
                  <p:custDataLst>
                    <p:tags r:id="rId9"/>
                  </p:custDataLst>
                </p:nvPr>
              </p:nvGrpSpPr>
              <p:grpSpPr>
                <a:xfrm>
                  <a:off x="771" y="1139"/>
                  <a:ext cx="567" cy="68"/>
                  <a:chOff x="431" y="1366"/>
                  <a:chExt cx="1043" cy="68"/>
                </a:xfrm>
              </p:grpSpPr>
              <p:sp>
                <p:nvSpPr>
                  <p:cNvPr id="13475" name="Rectangle 163" descr="宽上对角线"/>
                  <p:cNvSpPr>
                    <a:spLocks noChangeArrowheads="1"/>
                  </p:cNvSpPr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453" y="1366"/>
                    <a:ext cx="1021" cy="68"/>
                  </a:xfrm>
                  <a:prstGeom prst="rect">
                    <a:avLst/>
                  </a:prstGeom>
                  <a:pattFill prst="wdUp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algn="ctr" dir="2700000" dist="35921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476" name="Line 164"/>
                  <p:cNvSpPr>
                    <a:spLocks noChangeShapeType="1"/>
                  </p:cNvSpPr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431" y="1434"/>
                    <a:ext cx="99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2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algn="ctr" dir="2700000" dist="35921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3481" name="Group 169"/>
                <p:cNvGrpSpPr/>
                <p:nvPr>
                  <p:custDataLst>
                    <p:tags r:id="rId12"/>
                  </p:custDataLst>
                </p:nvPr>
              </p:nvGrpSpPr>
              <p:grpSpPr>
                <a:xfrm>
                  <a:off x="952" y="1207"/>
                  <a:ext cx="204" cy="1860"/>
                  <a:chOff x="952" y="1207"/>
                  <a:chExt cx="204" cy="1860"/>
                </a:xfrm>
              </p:grpSpPr>
              <p:sp>
                <p:nvSpPr>
                  <p:cNvPr id="13478" name="Line 166"/>
                  <p:cNvSpPr>
                    <a:spLocks noChangeShapeType="1"/>
                  </p:cNvSpPr>
                  <p:nvPr>
                    <p:custDataLst>
                      <p:tags r:id="rId13"/>
                    </p:custDataLst>
                  </p:nvPr>
                </p:nvSpPr>
                <p:spPr bwMode="auto">
                  <a:xfrm flipH="1">
                    <a:off x="1066" y="1207"/>
                    <a:ext cx="0" cy="1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algn="ctr" dir="2700000" dist="35921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479" name="Oval 167"/>
                  <p:cNvSpPr>
                    <a:spLocks noChangeArrowheads="1"/>
                  </p:cNvSpPr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952" y="2863"/>
                    <a:ext cx="204" cy="20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80808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8080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algn="ctr" dir="2700000" dist="35921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13482" name="Group 170"/>
              <p:cNvGrpSpPr/>
              <p:nvPr>
                <p:custDataLst>
                  <p:tags r:id="rId15"/>
                </p:custDataLst>
              </p:nvPr>
            </p:nvGrpSpPr>
            <p:grpSpPr>
              <a:xfrm rot="-1293410">
                <a:off x="6354763" y="2854325"/>
                <a:ext cx="323850" cy="2952750"/>
                <a:chOff x="952" y="1207"/>
                <a:chExt cx="204" cy="1860"/>
              </a:xfrm>
            </p:grpSpPr>
            <p:sp>
              <p:nvSpPr>
                <p:cNvPr id="13483" name="Line 171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 flipH="1">
                  <a:off x="1066" y="1207"/>
                  <a:ext cx="0" cy="17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algn="ctr" dir="2700000" dist="35921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484" name="Oval 172"/>
                <p:cNvSpPr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952" y="2863"/>
                  <a:ext cx="204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80808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8080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algn="ctr" dir="2700000" dist="35921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85" name="Group 173"/>
              <p:cNvGrpSpPr/>
              <p:nvPr>
                <p:custDataLst>
                  <p:tags r:id="rId18"/>
                </p:custDataLst>
              </p:nvPr>
            </p:nvGrpSpPr>
            <p:grpSpPr>
              <a:xfrm rot="1289667" flipH="1">
                <a:off x="5310188" y="2854325"/>
                <a:ext cx="323850" cy="2952750"/>
                <a:chOff x="952" y="1207"/>
                <a:chExt cx="204" cy="1860"/>
              </a:xfrm>
            </p:grpSpPr>
            <p:sp>
              <p:nvSpPr>
                <p:cNvPr id="13486" name="Line 17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 flipH="1">
                  <a:off x="1066" y="1207"/>
                  <a:ext cx="0" cy="17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algn="ctr" dir="2700000" dist="35921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487" name="Oval 175"/>
                <p:cNvSpPr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952" y="2863"/>
                  <a:ext cx="204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80808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8080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algn="ctr" dir="2700000" dist="35921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494" name="Text Box 182"/>
              <p:cNvSpPr txBox="1"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5489575" y="2133601"/>
                <a:ext cx="97155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单摆</a:t>
                </a:r>
                <a:endParaRPr lang="zh-CN" altLang="en-US"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96" name="Text Box 184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589464" y="5734051"/>
                <a:ext cx="612775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altLang="zh-CN"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98" name="Text Box 186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6713539" y="5807076"/>
                <a:ext cx="612775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en-US" altLang="zh-CN"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9" name="文本占位符 13" title=""/>
          <p:cNvSpPr txBox="1"/>
          <p:nvPr>
            <p:custDataLst>
              <p:tags r:id="rId24"/>
            </p:custDataLst>
          </p:nvPr>
        </p:nvSpPr>
        <p:spPr>
          <a:xfrm>
            <a:off x="336745" y="3869884"/>
            <a:ext cx="7707616" cy="14773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(2)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摆球从</a:t>
            </a:r>
            <a:r>
              <a:rPr lang="en-US" altLang="zh-CN" i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到</a:t>
            </a:r>
            <a:r>
              <a:rPr lang="en-US" altLang="zh-CN" i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的过程中，重力势能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，动能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能转化为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能；</a:t>
            </a:r>
            <a:endParaRPr lang="en-US" altLang="zh-CN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弧形 7" title=""/>
          <p:cNvSpPr/>
          <p:nvPr>
            <p:custDataLst>
              <p:tags r:id="rId25"/>
            </p:custDataLst>
          </p:nvPr>
        </p:nvSpPr>
        <p:spPr>
          <a:xfrm rot="11319795" flipH="1">
            <a:off x="9190534" y="3617629"/>
            <a:ext cx="1863756" cy="1068766"/>
          </a:xfrm>
          <a:prstGeom prst="arc">
            <a:avLst>
              <a:gd name="adj1" fmla="val 18788974"/>
              <a:gd name="adj2" fmla="val 21069666"/>
            </a:avLst>
          </a:prstGeom>
          <a:noFill/>
          <a:ln w="38100">
            <a:solidFill>
              <a:srgbClr val="0070C0"/>
            </a:solidFill>
            <a:round/>
            <a:headEnd type="stealth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弧形 45" title=""/>
          <p:cNvSpPr/>
          <p:nvPr>
            <p:custDataLst>
              <p:tags r:id="rId26"/>
            </p:custDataLst>
          </p:nvPr>
        </p:nvSpPr>
        <p:spPr>
          <a:xfrm rot="13490875" flipH="1">
            <a:off x="8536373" y="3366418"/>
            <a:ext cx="1863756" cy="1068766"/>
          </a:xfrm>
          <a:prstGeom prst="arc">
            <a:avLst>
              <a:gd name="adj1" fmla="val 18788974"/>
              <a:gd name="adj2" fmla="val 21268346"/>
            </a:avLst>
          </a:prstGeom>
          <a:noFill/>
          <a:ln w="38100">
            <a:solidFill>
              <a:srgbClr val="0070C0"/>
            </a:solidFill>
            <a:round/>
            <a:headEnd type="stealth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弧形 46" title=""/>
          <p:cNvSpPr/>
          <p:nvPr>
            <p:custDataLst>
              <p:tags r:id="rId27"/>
            </p:custDataLst>
          </p:nvPr>
        </p:nvSpPr>
        <p:spPr>
          <a:xfrm rot="18461472" flipH="1" flipV="1">
            <a:off x="9001257" y="3165270"/>
            <a:ext cx="1863756" cy="1725529"/>
          </a:xfrm>
          <a:prstGeom prst="arc">
            <a:avLst>
              <a:gd name="adj1" fmla="val 18788974"/>
              <a:gd name="adj2" fmla="val 21078690"/>
            </a:avLst>
          </a:prstGeom>
          <a:noFill/>
          <a:ln w="38100">
            <a:solidFill>
              <a:srgbClr val="C00000"/>
            </a:solidFill>
            <a:round/>
            <a:headEnd type="stealth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弧形 47" title=""/>
          <p:cNvSpPr/>
          <p:nvPr>
            <p:custDataLst>
              <p:tags r:id="rId28"/>
            </p:custDataLst>
          </p:nvPr>
        </p:nvSpPr>
        <p:spPr>
          <a:xfrm rot="16382496" flipH="1" flipV="1">
            <a:off x="9546975" y="3202394"/>
            <a:ext cx="1863756" cy="1725529"/>
          </a:xfrm>
          <a:prstGeom prst="arc">
            <a:avLst>
              <a:gd name="adj1" fmla="val 18788974"/>
              <a:gd name="adj2" fmla="val 20954440"/>
            </a:avLst>
          </a:prstGeom>
          <a:noFill/>
          <a:ln w="38100">
            <a:solidFill>
              <a:srgbClr val="C00000"/>
            </a:solidFill>
            <a:round/>
            <a:headEnd type="stealth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 title=""/>
          <p:cNvGrpSpPr/>
          <p:nvPr>
            <p:custDataLst>
              <p:tags r:id="rId29"/>
            </p:custDataLst>
          </p:nvPr>
        </p:nvGrpSpPr>
        <p:grpSpPr>
          <a:xfrm>
            <a:off x="8031711" y="4039190"/>
            <a:ext cx="3752875" cy="584775"/>
            <a:chOff x="8003108" y="3772860"/>
            <a:chExt cx="3752875" cy="584775"/>
          </a:xfrm>
        </p:grpSpPr>
        <p:cxnSp>
          <p:nvCxnSpPr>
            <p:cNvPr id="42" name="直接连接符 41"/>
            <p:cNvCxnSpPr/>
            <p:nvPr>
              <p:custDataLst>
                <p:tags r:id="rId30"/>
              </p:custDataLst>
            </p:nvPr>
          </p:nvCxnSpPr>
          <p:spPr>
            <a:xfrm>
              <a:off x="8267058" y="4309961"/>
              <a:ext cx="3488925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占位符 23"/>
            <p:cNvSpPr txBox="1"/>
            <p:nvPr>
              <p:custDataLst>
                <p:tags r:id="rId31"/>
              </p:custDataLst>
            </p:nvPr>
          </p:nvSpPr>
          <p:spPr>
            <a:xfrm>
              <a:off x="8003108" y="3772860"/>
              <a:ext cx="954106" cy="584775"/>
            </a:xfrm>
            <a:prstGeom prst="rect">
              <a:avLst/>
            </a:prstGeom>
          </p:spPr>
          <p:txBody>
            <a:bodyPr wrap="squar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最高</a:t>
              </a:r>
              <a:endParaRPr lang="zh-CN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 title=""/>
          <p:cNvGrpSpPr/>
          <p:nvPr>
            <p:custDataLst>
              <p:tags r:id="rId32"/>
            </p:custDataLst>
          </p:nvPr>
        </p:nvGrpSpPr>
        <p:grpSpPr>
          <a:xfrm>
            <a:off x="7974025" y="4688670"/>
            <a:ext cx="3801937" cy="584775"/>
            <a:chOff x="7945422" y="4422340"/>
            <a:chExt cx="3801937" cy="584775"/>
          </a:xfrm>
        </p:grpSpPr>
        <p:sp>
          <p:nvSpPr>
            <p:cNvPr id="53" name="文本占位符 23"/>
            <p:cNvSpPr txBox="1"/>
            <p:nvPr>
              <p:custDataLst>
                <p:tags r:id="rId33"/>
              </p:custDataLst>
            </p:nvPr>
          </p:nvSpPr>
          <p:spPr>
            <a:xfrm>
              <a:off x="7945422" y="4422340"/>
              <a:ext cx="954106" cy="584775"/>
            </a:xfrm>
            <a:prstGeom prst="rect">
              <a:avLst/>
            </a:prstGeom>
          </p:spPr>
          <p:txBody>
            <a:bodyPr wrap="squar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最低</a:t>
              </a:r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直接连接符 53"/>
            <p:cNvCxnSpPr/>
            <p:nvPr>
              <p:custDataLst>
                <p:tags r:id="rId34"/>
              </p:custDataLst>
            </p:nvPr>
          </p:nvCxnSpPr>
          <p:spPr>
            <a:xfrm>
              <a:off x="8258434" y="4481726"/>
              <a:ext cx="3488925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文本占位符 11" title=""/>
          <p:cNvSpPr txBox="1"/>
          <p:nvPr>
            <p:custDataLst>
              <p:tags r:id="rId35"/>
            </p:custDataLst>
          </p:nvPr>
        </p:nvSpPr>
        <p:spPr>
          <a:xfrm>
            <a:off x="6216912" y="1942739"/>
            <a:ext cx="954106" cy="584775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占位符 11" title=""/>
          <p:cNvSpPr txBox="1"/>
          <p:nvPr>
            <p:custDataLst>
              <p:tags r:id="rId36"/>
            </p:custDataLst>
          </p:nvPr>
        </p:nvSpPr>
        <p:spPr>
          <a:xfrm>
            <a:off x="1341542" y="2603892"/>
            <a:ext cx="954106" cy="584775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增大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占位符 11" title=""/>
          <p:cNvSpPr txBox="1"/>
          <p:nvPr>
            <p:custDataLst>
              <p:tags r:id="rId37"/>
            </p:custDataLst>
          </p:nvPr>
        </p:nvSpPr>
        <p:spPr>
          <a:xfrm>
            <a:off x="3133845" y="2622823"/>
            <a:ext cx="1509712" cy="584775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重力势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占位符 11" title=""/>
          <p:cNvSpPr txBox="1"/>
          <p:nvPr>
            <p:custDataLst>
              <p:tags r:id="rId38"/>
            </p:custDataLst>
          </p:nvPr>
        </p:nvSpPr>
        <p:spPr>
          <a:xfrm>
            <a:off x="6282664" y="2633030"/>
            <a:ext cx="667321" cy="584775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本占位符 11" title=""/>
          <p:cNvSpPr txBox="1"/>
          <p:nvPr>
            <p:custDataLst>
              <p:tags r:id="rId39"/>
            </p:custDataLst>
          </p:nvPr>
        </p:nvSpPr>
        <p:spPr>
          <a:xfrm>
            <a:off x="1392186" y="4647543"/>
            <a:ext cx="954106" cy="584775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文本占位符 11" title=""/>
          <p:cNvSpPr txBox="1"/>
          <p:nvPr>
            <p:custDataLst>
              <p:tags r:id="rId40"/>
            </p:custDataLst>
          </p:nvPr>
        </p:nvSpPr>
        <p:spPr>
          <a:xfrm>
            <a:off x="6503782" y="3955709"/>
            <a:ext cx="954106" cy="584775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增大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文本占位符 11" title=""/>
          <p:cNvSpPr txBox="1"/>
          <p:nvPr>
            <p:custDataLst>
              <p:tags r:id="rId41"/>
            </p:custDataLst>
          </p:nvPr>
        </p:nvSpPr>
        <p:spPr>
          <a:xfrm>
            <a:off x="5471123" y="4665006"/>
            <a:ext cx="1509712" cy="584775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重力势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文本占位符 11" title=""/>
          <p:cNvSpPr txBox="1"/>
          <p:nvPr>
            <p:custDataLst>
              <p:tags r:id="rId42"/>
            </p:custDataLst>
          </p:nvPr>
        </p:nvSpPr>
        <p:spPr>
          <a:xfrm>
            <a:off x="2989882" y="4647543"/>
            <a:ext cx="667321" cy="584775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27" title="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8951307" y="5425881"/>
            <a:ext cx="29424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观察单摆的运动。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占位符 14" title=""/>
          <p:cNvSpPr txBox="1"/>
          <p:nvPr>
            <p:custDataLst>
              <p:tags r:id="rId44"/>
            </p:custDataLst>
          </p:nvPr>
        </p:nvSpPr>
        <p:spPr>
          <a:xfrm>
            <a:off x="353678" y="640998"/>
            <a:ext cx="7932089" cy="7848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探究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：单摆的</a:t>
            </a:r>
            <a:r>
              <a: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动能</a:t>
            </a:r>
            <a:r>
              <a:rPr lang="zh-CN" altLang="en-US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重力势能</a:t>
            </a:r>
            <a:r>
              <a:rPr lang="zh-CN" altLang="en-US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的转化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/>
      <p:bldP spid="50" grpId="0"/>
      <p:bldP spid="51" grpId="0"/>
      <p:bldP spid="52" grpId="0"/>
      <p:bldP spid="55" grpId="0"/>
      <p:bldP spid="56" grpId="0"/>
      <p:bldP spid="57" grpId="0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0" name="图片 19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6208" y="2097370"/>
            <a:ext cx="7396999" cy="3899275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82580" y="1652594"/>
            <a:ext cx="3967113" cy="4441705"/>
          </a:xfrm>
          <a:prstGeom prst="rect">
            <a:avLst/>
          </a:prstGeom>
        </p:spPr>
      </p:pic>
      <p:sp>
        <p:nvSpPr>
          <p:cNvPr id="36" name="文本占位符 14" title=""/>
          <p:cNvSpPr txBox="1"/>
          <p:nvPr>
            <p:custDataLst>
              <p:tags r:id="rId8"/>
            </p:custDataLst>
          </p:nvPr>
        </p:nvSpPr>
        <p:spPr>
          <a:xfrm>
            <a:off x="308450" y="690924"/>
            <a:ext cx="1659067" cy="7244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结论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9"/>
            </p:custDataLst>
          </p:nvPr>
        </p:nvSpPr>
        <p:spPr>
          <a:xfrm>
            <a:off x="2154270" y="861355"/>
            <a:ext cx="683565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动能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和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重力势能</a:t>
            </a:r>
            <a:r>
              <a:rPr lang="zh-CN" altLang="en-US" sz="3000" b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的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转化是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________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的。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10"/>
            </p:custDataLst>
          </p:nvPr>
        </p:nvSpPr>
        <p:spPr>
          <a:xfrm>
            <a:off x="6593840" y="76075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相互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78" name="组合 177" title=""/>
          <p:cNvGrpSpPr/>
          <p:nvPr>
            <p:custDataLst>
              <p:tags r:id="rId4"/>
            </p:custDataLst>
          </p:nvPr>
        </p:nvGrpSpPr>
        <p:grpSpPr>
          <a:xfrm>
            <a:off x="920075" y="4607333"/>
            <a:ext cx="3032828" cy="1618834"/>
            <a:chOff x="708087" y="4522848"/>
            <a:chExt cx="3032828" cy="1618834"/>
          </a:xfrm>
        </p:grpSpPr>
        <p:sp>
          <p:nvSpPr>
            <p:cNvPr id="17" name="Freeform 2"/>
            <p:cNvSpPr/>
            <p:nvPr>
              <p:custDataLst>
                <p:tags r:id="rId5"/>
              </p:custDataLst>
            </p:nvPr>
          </p:nvSpPr>
          <p:spPr bwMode="auto">
            <a:xfrm rot="16200000">
              <a:off x="1369533" y="4547062"/>
              <a:ext cx="238029" cy="1392144"/>
            </a:xfrm>
            <a:custGeom>
              <a:gdLst>
                <a:gd name="T0" fmla="*/ 1000 w 2000"/>
                <a:gd name="T1" fmla="*/ 10 h 4864"/>
                <a:gd name="T2" fmla="*/ 1707 w 2000"/>
                <a:gd name="T3" fmla="*/ 190 h 4864"/>
                <a:gd name="T4" fmla="*/ 2000 w 2000"/>
                <a:gd name="T5" fmla="*/ 510 h 4864"/>
                <a:gd name="T6" fmla="*/ 1707 w 2000"/>
                <a:gd name="T7" fmla="*/ 830 h 4864"/>
                <a:gd name="T8" fmla="*/ 1000 w 2000"/>
                <a:gd name="T9" fmla="*/ 1010 h 4864"/>
                <a:gd name="T10" fmla="*/ 293 w 2000"/>
                <a:gd name="T11" fmla="*/ 990 h 4864"/>
                <a:gd name="T12" fmla="*/ 0 w 2000"/>
                <a:gd name="T13" fmla="*/ 830 h 4864"/>
                <a:gd name="T14" fmla="*/ 293 w 2000"/>
                <a:gd name="T15" fmla="*/ 670 h 4864"/>
                <a:gd name="T16" fmla="*/ 1000 w 2000"/>
                <a:gd name="T17" fmla="*/ 650 h 4864"/>
                <a:gd name="T18" fmla="*/ 1707 w 2000"/>
                <a:gd name="T19" fmla="*/ 830 h 4864"/>
                <a:gd name="T20" fmla="*/ 2000 w 2000"/>
                <a:gd name="T21" fmla="*/ 1150 h 4864"/>
                <a:gd name="T22" fmla="*/ 1707 w 2000"/>
                <a:gd name="T23" fmla="*/ 1470 h 4864"/>
                <a:gd name="T24" fmla="*/ 1000 w 2000"/>
                <a:gd name="T25" fmla="*/ 1650 h 4864"/>
                <a:gd name="T26" fmla="*/ 293 w 2000"/>
                <a:gd name="T27" fmla="*/ 1630 h 4864"/>
                <a:gd name="T28" fmla="*/ 0 w 2000"/>
                <a:gd name="T29" fmla="*/ 1470 h 4864"/>
                <a:gd name="T30" fmla="*/ 293 w 2000"/>
                <a:gd name="T31" fmla="*/ 1310 h 4864"/>
                <a:gd name="T32" fmla="*/ 1000 w 2000"/>
                <a:gd name="T33" fmla="*/ 1290 h 4864"/>
                <a:gd name="T34" fmla="*/ 1707 w 2000"/>
                <a:gd name="T35" fmla="*/ 1470 h 4864"/>
                <a:gd name="T36" fmla="*/ 2000 w 2000"/>
                <a:gd name="T37" fmla="*/ 1790 h 4864"/>
                <a:gd name="T38" fmla="*/ 1707 w 2000"/>
                <a:gd name="T39" fmla="*/ 2110 h 4864"/>
                <a:gd name="T40" fmla="*/ 1000 w 2000"/>
                <a:gd name="T41" fmla="*/ 2290 h 4864"/>
                <a:gd name="T42" fmla="*/ 293 w 2000"/>
                <a:gd name="T43" fmla="*/ 2270 h 4864"/>
                <a:gd name="T44" fmla="*/ 0 w 2000"/>
                <a:gd name="T45" fmla="*/ 2110 h 4864"/>
                <a:gd name="T46" fmla="*/ 293 w 2000"/>
                <a:gd name="T47" fmla="*/ 1950 h 4864"/>
                <a:gd name="T48" fmla="*/ 1000 w 2000"/>
                <a:gd name="T49" fmla="*/ 1930 h 4864"/>
                <a:gd name="T50" fmla="*/ 1707 w 2000"/>
                <a:gd name="T51" fmla="*/ 2110 h 4864"/>
                <a:gd name="T52" fmla="*/ 2000 w 2000"/>
                <a:gd name="T53" fmla="*/ 2430 h 4864"/>
                <a:gd name="T54" fmla="*/ 1707 w 2000"/>
                <a:gd name="T55" fmla="*/ 2750 h 4864"/>
                <a:gd name="T56" fmla="*/ 1000 w 2000"/>
                <a:gd name="T57" fmla="*/ 2930 h 4864"/>
                <a:gd name="T58" fmla="*/ 293 w 2000"/>
                <a:gd name="T59" fmla="*/ 2910 h 4864"/>
                <a:gd name="T60" fmla="*/ 0 w 2000"/>
                <a:gd name="T61" fmla="*/ 2750 h 4864"/>
                <a:gd name="T62" fmla="*/ 293 w 2000"/>
                <a:gd name="T63" fmla="*/ 2590 h 4864"/>
                <a:gd name="T64" fmla="*/ 1000 w 2000"/>
                <a:gd name="T65" fmla="*/ 2570 h 4864"/>
                <a:gd name="T66" fmla="*/ 1707 w 2000"/>
                <a:gd name="T67" fmla="*/ 2750 h 4864"/>
                <a:gd name="T68" fmla="*/ 2000 w 2000"/>
                <a:gd name="T69" fmla="*/ 3070 h 4864"/>
                <a:gd name="T70" fmla="*/ 1707 w 2000"/>
                <a:gd name="T71" fmla="*/ 3390 h 4864"/>
                <a:gd name="T72" fmla="*/ 1000 w 2000"/>
                <a:gd name="T73" fmla="*/ 3570 h 4864"/>
                <a:gd name="T74" fmla="*/ 293 w 2000"/>
                <a:gd name="T75" fmla="*/ 3550 h 4864"/>
                <a:gd name="T76" fmla="*/ 0 w 2000"/>
                <a:gd name="T77" fmla="*/ 3390 h 4864"/>
                <a:gd name="T78" fmla="*/ 293 w 2000"/>
                <a:gd name="T79" fmla="*/ 3230 h 4864"/>
                <a:gd name="T80" fmla="*/ 1000 w 2000"/>
                <a:gd name="T81" fmla="*/ 3210 h 4864"/>
                <a:gd name="T82" fmla="*/ 1707 w 2000"/>
                <a:gd name="T83" fmla="*/ 3390 h 4864"/>
                <a:gd name="T84" fmla="*/ 2000 w 2000"/>
                <a:gd name="T85" fmla="*/ 3710 h 4864"/>
                <a:gd name="T86" fmla="*/ 1707 w 2000"/>
                <a:gd name="T87" fmla="*/ 4030 h 4864"/>
                <a:gd name="T88" fmla="*/ 1000 w 2000"/>
                <a:gd name="T89" fmla="*/ 4210 h 4864"/>
                <a:gd name="T90" fmla="*/ 293 w 2000"/>
                <a:gd name="T91" fmla="*/ 4190 h 4864"/>
                <a:gd name="T92" fmla="*/ 0 w 2000"/>
                <a:gd name="T93" fmla="*/ 4030 h 4864"/>
                <a:gd name="T94" fmla="*/ 293 w 2000"/>
                <a:gd name="T95" fmla="*/ 3870 h 4864"/>
                <a:gd name="T96" fmla="*/ 1000 w 2000"/>
                <a:gd name="T97" fmla="*/ 3850 h 4864"/>
                <a:gd name="T98" fmla="*/ 1707 w 2000"/>
                <a:gd name="T99" fmla="*/ 4030 h 4864"/>
                <a:gd name="T100" fmla="*/ 2000 w 2000"/>
                <a:gd name="T101" fmla="*/ 4350 h 4864"/>
                <a:gd name="T102" fmla="*/ 1707 w 2000"/>
                <a:gd name="T103" fmla="*/ 4670 h 4864"/>
                <a:gd name="T104" fmla="*/ 1000 w 2000"/>
                <a:gd name="T105" fmla="*/ 4850 h 486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0" h="4864">
                  <a:moveTo>
                    <a:pt x="617" y="16"/>
                  </a:moveTo>
                  <a:cubicBezTo>
                    <a:pt x="744" y="8"/>
                    <a:pt x="872" y="0"/>
                    <a:pt x="1000" y="10"/>
                  </a:cubicBezTo>
                  <a:cubicBezTo>
                    <a:pt x="1128" y="20"/>
                    <a:pt x="1265" y="46"/>
                    <a:pt x="1383" y="76"/>
                  </a:cubicBezTo>
                  <a:cubicBezTo>
                    <a:pt x="1501" y="106"/>
                    <a:pt x="1617" y="146"/>
                    <a:pt x="1707" y="190"/>
                  </a:cubicBezTo>
                  <a:cubicBezTo>
                    <a:pt x="1797" y="234"/>
                    <a:pt x="1875" y="287"/>
                    <a:pt x="1924" y="340"/>
                  </a:cubicBezTo>
                  <a:cubicBezTo>
                    <a:pt x="1973" y="393"/>
                    <a:pt x="2000" y="453"/>
                    <a:pt x="2000" y="510"/>
                  </a:cubicBezTo>
                  <a:cubicBezTo>
                    <a:pt x="2000" y="567"/>
                    <a:pt x="1973" y="627"/>
                    <a:pt x="1924" y="680"/>
                  </a:cubicBezTo>
                  <a:cubicBezTo>
                    <a:pt x="1875" y="733"/>
                    <a:pt x="1797" y="786"/>
                    <a:pt x="1707" y="830"/>
                  </a:cubicBezTo>
                  <a:cubicBezTo>
                    <a:pt x="1617" y="874"/>
                    <a:pt x="1501" y="914"/>
                    <a:pt x="1383" y="944"/>
                  </a:cubicBezTo>
                  <a:cubicBezTo>
                    <a:pt x="1265" y="974"/>
                    <a:pt x="1128" y="997"/>
                    <a:pt x="1000" y="1010"/>
                  </a:cubicBezTo>
                  <a:cubicBezTo>
                    <a:pt x="872" y="1023"/>
                    <a:pt x="735" y="1027"/>
                    <a:pt x="617" y="1024"/>
                  </a:cubicBezTo>
                  <a:cubicBezTo>
                    <a:pt x="499" y="1021"/>
                    <a:pt x="383" y="1007"/>
                    <a:pt x="293" y="990"/>
                  </a:cubicBezTo>
                  <a:cubicBezTo>
                    <a:pt x="203" y="973"/>
                    <a:pt x="125" y="947"/>
                    <a:pt x="76" y="920"/>
                  </a:cubicBezTo>
                  <a:cubicBezTo>
                    <a:pt x="27" y="893"/>
                    <a:pt x="0" y="860"/>
                    <a:pt x="0" y="830"/>
                  </a:cubicBezTo>
                  <a:cubicBezTo>
                    <a:pt x="0" y="800"/>
                    <a:pt x="27" y="767"/>
                    <a:pt x="76" y="740"/>
                  </a:cubicBezTo>
                  <a:cubicBezTo>
                    <a:pt x="125" y="713"/>
                    <a:pt x="203" y="687"/>
                    <a:pt x="293" y="670"/>
                  </a:cubicBezTo>
                  <a:cubicBezTo>
                    <a:pt x="383" y="653"/>
                    <a:pt x="499" y="639"/>
                    <a:pt x="617" y="636"/>
                  </a:cubicBezTo>
                  <a:cubicBezTo>
                    <a:pt x="735" y="633"/>
                    <a:pt x="872" y="637"/>
                    <a:pt x="1000" y="650"/>
                  </a:cubicBezTo>
                  <a:cubicBezTo>
                    <a:pt x="1128" y="663"/>
                    <a:pt x="1265" y="686"/>
                    <a:pt x="1383" y="716"/>
                  </a:cubicBezTo>
                  <a:cubicBezTo>
                    <a:pt x="1501" y="746"/>
                    <a:pt x="1617" y="786"/>
                    <a:pt x="1707" y="830"/>
                  </a:cubicBezTo>
                  <a:cubicBezTo>
                    <a:pt x="1797" y="874"/>
                    <a:pt x="1875" y="927"/>
                    <a:pt x="1924" y="980"/>
                  </a:cubicBezTo>
                  <a:cubicBezTo>
                    <a:pt x="1973" y="1033"/>
                    <a:pt x="2000" y="1093"/>
                    <a:pt x="2000" y="1150"/>
                  </a:cubicBezTo>
                  <a:cubicBezTo>
                    <a:pt x="2000" y="1207"/>
                    <a:pt x="1973" y="1267"/>
                    <a:pt x="1924" y="1320"/>
                  </a:cubicBezTo>
                  <a:cubicBezTo>
                    <a:pt x="1875" y="1373"/>
                    <a:pt x="1797" y="1426"/>
                    <a:pt x="1707" y="1470"/>
                  </a:cubicBezTo>
                  <a:cubicBezTo>
                    <a:pt x="1617" y="1514"/>
                    <a:pt x="1501" y="1554"/>
                    <a:pt x="1383" y="1584"/>
                  </a:cubicBezTo>
                  <a:cubicBezTo>
                    <a:pt x="1265" y="1614"/>
                    <a:pt x="1128" y="1637"/>
                    <a:pt x="1000" y="1650"/>
                  </a:cubicBezTo>
                  <a:cubicBezTo>
                    <a:pt x="872" y="1663"/>
                    <a:pt x="735" y="1667"/>
                    <a:pt x="617" y="1664"/>
                  </a:cubicBezTo>
                  <a:cubicBezTo>
                    <a:pt x="499" y="1661"/>
                    <a:pt x="383" y="1647"/>
                    <a:pt x="293" y="1630"/>
                  </a:cubicBezTo>
                  <a:cubicBezTo>
                    <a:pt x="203" y="1613"/>
                    <a:pt x="125" y="1587"/>
                    <a:pt x="76" y="1560"/>
                  </a:cubicBezTo>
                  <a:cubicBezTo>
                    <a:pt x="27" y="1533"/>
                    <a:pt x="0" y="1500"/>
                    <a:pt x="0" y="1470"/>
                  </a:cubicBezTo>
                  <a:cubicBezTo>
                    <a:pt x="0" y="1440"/>
                    <a:pt x="27" y="1407"/>
                    <a:pt x="76" y="1380"/>
                  </a:cubicBezTo>
                  <a:cubicBezTo>
                    <a:pt x="125" y="1353"/>
                    <a:pt x="203" y="1327"/>
                    <a:pt x="293" y="1310"/>
                  </a:cubicBezTo>
                  <a:cubicBezTo>
                    <a:pt x="383" y="1293"/>
                    <a:pt x="499" y="1279"/>
                    <a:pt x="617" y="1276"/>
                  </a:cubicBezTo>
                  <a:cubicBezTo>
                    <a:pt x="735" y="1273"/>
                    <a:pt x="872" y="1277"/>
                    <a:pt x="1000" y="1290"/>
                  </a:cubicBezTo>
                  <a:cubicBezTo>
                    <a:pt x="1128" y="1303"/>
                    <a:pt x="1265" y="1326"/>
                    <a:pt x="1383" y="1356"/>
                  </a:cubicBezTo>
                  <a:cubicBezTo>
                    <a:pt x="1501" y="1386"/>
                    <a:pt x="1617" y="1426"/>
                    <a:pt x="1707" y="1470"/>
                  </a:cubicBezTo>
                  <a:cubicBezTo>
                    <a:pt x="1797" y="1514"/>
                    <a:pt x="1875" y="1567"/>
                    <a:pt x="1924" y="1620"/>
                  </a:cubicBezTo>
                  <a:cubicBezTo>
                    <a:pt x="1973" y="1673"/>
                    <a:pt x="2000" y="1733"/>
                    <a:pt x="2000" y="1790"/>
                  </a:cubicBezTo>
                  <a:cubicBezTo>
                    <a:pt x="2000" y="1847"/>
                    <a:pt x="1973" y="1907"/>
                    <a:pt x="1924" y="1960"/>
                  </a:cubicBezTo>
                  <a:cubicBezTo>
                    <a:pt x="1875" y="2013"/>
                    <a:pt x="1797" y="2066"/>
                    <a:pt x="1707" y="2110"/>
                  </a:cubicBezTo>
                  <a:cubicBezTo>
                    <a:pt x="1617" y="2154"/>
                    <a:pt x="1501" y="2194"/>
                    <a:pt x="1383" y="2224"/>
                  </a:cubicBezTo>
                  <a:cubicBezTo>
                    <a:pt x="1265" y="2254"/>
                    <a:pt x="1128" y="2277"/>
                    <a:pt x="1000" y="2290"/>
                  </a:cubicBezTo>
                  <a:cubicBezTo>
                    <a:pt x="872" y="2303"/>
                    <a:pt x="735" y="2307"/>
                    <a:pt x="617" y="2304"/>
                  </a:cubicBezTo>
                  <a:cubicBezTo>
                    <a:pt x="499" y="2301"/>
                    <a:pt x="383" y="2287"/>
                    <a:pt x="293" y="2270"/>
                  </a:cubicBezTo>
                  <a:cubicBezTo>
                    <a:pt x="203" y="2253"/>
                    <a:pt x="125" y="2227"/>
                    <a:pt x="76" y="2200"/>
                  </a:cubicBezTo>
                  <a:cubicBezTo>
                    <a:pt x="27" y="2173"/>
                    <a:pt x="0" y="2140"/>
                    <a:pt x="0" y="2110"/>
                  </a:cubicBezTo>
                  <a:cubicBezTo>
                    <a:pt x="0" y="2080"/>
                    <a:pt x="27" y="2047"/>
                    <a:pt x="76" y="2020"/>
                  </a:cubicBezTo>
                  <a:cubicBezTo>
                    <a:pt x="125" y="1993"/>
                    <a:pt x="203" y="1967"/>
                    <a:pt x="293" y="1950"/>
                  </a:cubicBezTo>
                  <a:cubicBezTo>
                    <a:pt x="383" y="1933"/>
                    <a:pt x="499" y="1919"/>
                    <a:pt x="617" y="1916"/>
                  </a:cubicBezTo>
                  <a:cubicBezTo>
                    <a:pt x="735" y="1913"/>
                    <a:pt x="872" y="1917"/>
                    <a:pt x="1000" y="1930"/>
                  </a:cubicBezTo>
                  <a:cubicBezTo>
                    <a:pt x="1128" y="1943"/>
                    <a:pt x="1265" y="1966"/>
                    <a:pt x="1383" y="1996"/>
                  </a:cubicBezTo>
                  <a:cubicBezTo>
                    <a:pt x="1501" y="2026"/>
                    <a:pt x="1617" y="2066"/>
                    <a:pt x="1707" y="2110"/>
                  </a:cubicBezTo>
                  <a:cubicBezTo>
                    <a:pt x="1797" y="2154"/>
                    <a:pt x="1875" y="2207"/>
                    <a:pt x="1924" y="2260"/>
                  </a:cubicBezTo>
                  <a:cubicBezTo>
                    <a:pt x="1973" y="2313"/>
                    <a:pt x="2000" y="2373"/>
                    <a:pt x="2000" y="2430"/>
                  </a:cubicBezTo>
                  <a:cubicBezTo>
                    <a:pt x="2000" y="2487"/>
                    <a:pt x="1973" y="2547"/>
                    <a:pt x="1924" y="2600"/>
                  </a:cubicBezTo>
                  <a:cubicBezTo>
                    <a:pt x="1875" y="2653"/>
                    <a:pt x="1797" y="2706"/>
                    <a:pt x="1707" y="2750"/>
                  </a:cubicBezTo>
                  <a:cubicBezTo>
                    <a:pt x="1617" y="2794"/>
                    <a:pt x="1501" y="2834"/>
                    <a:pt x="1383" y="2864"/>
                  </a:cubicBezTo>
                  <a:cubicBezTo>
                    <a:pt x="1265" y="2894"/>
                    <a:pt x="1128" y="2917"/>
                    <a:pt x="1000" y="2930"/>
                  </a:cubicBezTo>
                  <a:cubicBezTo>
                    <a:pt x="872" y="2943"/>
                    <a:pt x="735" y="2947"/>
                    <a:pt x="617" y="2944"/>
                  </a:cubicBezTo>
                  <a:cubicBezTo>
                    <a:pt x="499" y="2941"/>
                    <a:pt x="383" y="2927"/>
                    <a:pt x="293" y="2910"/>
                  </a:cubicBezTo>
                  <a:cubicBezTo>
                    <a:pt x="203" y="2893"/>
                    <a:pt x="125" y="2867"/>
                    <a:pt x="76" y="2840"/>
                  </a:cubicBezTo>
                  <a:cubicBezTo>
                    <a:pt x="27" y="2813"/>
                    <a:pt x="0" y="2780"/>
                    <a:pt x="0" y="2750"/>
                  </a:cubicBezTo>
                  <a:cubicBezTo>
                    <a:pt x="0" y="2720"/>
                    <a:pt x="27" y="2687"/>
                    <a:pt x="76" y="2660"/>
                  </a:cubicBezTo>
                  <a:cubicBezTo>
                    <a:pt x="125" y="2633"/>
                    <a:pt x="203" y="2607"/>
                    <a:pt x="293" y="2590"/>
                  </a:cubicBezTo>
                  <a:cubicBezTo>
                    <a:pt x="383" y="2573"/>
                    <a:pt x="499" y="2559"/>
                    <a:pt x="617" y="2556"/>
                  </a:cubicBezTo>
                  <a:cubicBezTo>
                    <a:pt x="735" y="2553"/>
                    <a:pt x="872" y="2557"/>
                    <a:pt x="1000" y="2570"/>
                  </a:cubicBezTo>
                  <a:cubicBezTo>
                    <a:pt x="1128" y="2583"/>
                    <a:pt x="1265" y="2606"/>
                    <a:pt x="1383" y="2636"/>
                  </a:cubicBezTo>
                  <a:cubicBezTo>
                    <a:pt x="1501" y="2666"/>
                    <a:pt x="1617" y="2706"/>
                    <a:pt x="1707" y="2750"/>
                  </a:cubicBezTo>
                  <a:cubicBezTo>
                    <a:pt x="1797" y="2794"/>
                    <a:pt x="1875" y="2847"/>
                    <a:pt x="1924" y="2900"/>
                  </a:cubicBezTo>
                  <a:cubicBezTo>
                    <a:pt x="1973" y="2953"/>
                    <a:pt x="2000" y="3013"/>
                    <a:pt x="2000" y="3070"/>
                  </a:cubicBezTo>
                  <a:cubicBezTo>
                    <a:pt x="2000" y="3127"/>
                    <a:pt x="1973" y="3187"/>
                    <a:pt x="1924" y="3240"/>
                  </a:cubicBezTo>
                  <a:cubicBezTo>
                    <a:pt x="1875" y="3293"/>
                    <a:pt x="1797" y="3346"/>
                    <a:pt x="1707" y="3390"/>
                  </a:cubicBezTo>
                  <a:cubicBezTo>
                    <a:pt x="1617" y="3434"/>
                    <a:pt x="1501" y="3474"/>
                    <a:pt x="1383" y="3504"/>
                  </a:cubicBezTo>
                  <a:cubicBezTo>
                    <a:pt x="1265" y="3534"/>
                    <a:pt x="1128" y="3557"/>
                    <a:pt x="1000" y="3570"/>
                  </a:cubicBezTo>
                  <a:cubicBezTo>
                    <a:pt x="872" y="3583"/>
                    <a:pt x="735" y="3587"/>
                    <a:pt x="617" y="3584"/>
                  </a:cubicBezTo>
                  <a:cubicBezTo>
                    <a:pt x="499" y="3581"/>
                    <a:pt x="383" y="3567"/>
                    <a:pt x="293" y="3550"/>
                  </a:cubicBezTo>
                  <a:cubicBezTo>
                    <a:pt x="203" y="3533"/>
                    <a:pt x="125" y="3507"/>
                    <a:pt x="76" y="3480"/>
                  </a:cubicBezTo>
                  <a:cubicBezTo>
                    <a:pt x="27" y="3453"/>
                    <a:pt x="0" y="3420"/>
                    <a:pt x="0" y="3390"/>
                  </a:cubicBezTo>
                  <a:cubicBezTo>
                    <a:pt x="0" y="3360"/>
                    <a:pt x="27" y="3327"/>
                    <a:pt x="76" y="3300"/>
                  </a:cubicBezTo>
                  <a:cubicBezTo>
                    <a:pt x="125" y="3273"/>
                    <a:pt x="203" y="3247"/>
                    <a:pt x="293" y="3230"/>
                  </a:cubicBezTo>
                  <a:cubicBezTo>
                    <a:pt x="383" y="3213"/>
                    <a:pt x="499" y="3199"/>
                    <a:pt x="617" y="3196"/>
                  </a:cubicBezTo>
                  <a:cubicBezTo>
                    <a:pt x="735" y="3193"/>
                    <a:pt x="872" y="3197"/>
                    <a:pt x="1000" y="3210"/>
                  </a:cubicBezTo>
                  <a:cubicBezTo>
                    <a:pt x="1128" y="3223"/>
                    <a:pt x="1265" y="3246"/>
                    <a:pt x="1383" y="3276"/>
                  </a:cubicBezTo>
                  <a:cubicBezTo>
                    <a:pt x="1501" y="3306"/>
                    <a:pt x="1617" y="3346"/>
                    <a:pt x="1707" y="3390"/>
                  </a:cubicBezTo>
                  <a:cubicBezTo>
                    <a:pt x="1797" y="3434"/>
                    <a:pt x="1875" y="3487"/>
                    <a:pt x="1924" y="3540"/>
                  </a:cubicBezTo>
                  <a:cubicBezTo>
                    <a:pt x="1973" y="3593"/>
                    <a:pt x="2000" y="3653"/>
                    <a:pt x="2000" y="3710"/>
                  </a:cubicBezTo>
                  <a:cubicBezTo>
                    <a:pt x="2000" y="3767"/>
                    <a:pt x="1973" y="3827"/>
                    <a:pt x="1924" y="3880"/>
                  </a:cubicBezTo>
                  <a:cubicBezTo>
                    <a:pt x="1875" y="3933"/>
                    <a:pt x="1797" y="3986"/>
                    <a:pt x="1707" y="4030"/>
                  </a:cubicBezTo>
                  <a:cubicBezTo>
                    <a:pt x="1617" y="4074"/>
                    <a:pt x="1501" y="4114"/>
                    <a:pt x="1383" y="4144"/>
                  </a:cubicBezTo>
                  <a:cubicBezTo>
                    <a:pt x="1265" y="4174"/>
                    <a:pt x="1128" y="4197"/>
                    <a:pt x="1000" y="4210"/>
                  </a:cubicBezTo>
                  <a:cubicBezTo>
                    <a:pt x="872" y="4223"/>
                    <a:pt x="735" y="4227"/>
                    <a:pt x="617" y="4224"/>
                  </a:cubicBezTo>
                  <a:cubicBezTo>
                    <a:pt x="499" y="4221"/>
                    <a:pt x="383" y="4207"/>
                    <a:pt x="293" y="4190"/>
                  </a:cubicBezTo>
                  <a:cubicBezTo>
                    <a:pt x="203" y="4173"/>
                    <a:pt x="125" y="4147"/>
                    <a:pt x="76" y="4120"/>
                  </a:cubicBezTo>
                  <a:cubicBezTo>
                    <a:pt x="27" y="4093"/>
                    <a:pt x="0" y="4060"/>
                    <a:pt x="0" y="4030"/>
                  </a:cubicBezTo>
                  <a:cubicBezTo>
                    <a:pt x="0" y="4000"/>
                    <a:pt x="27" y="3967"/>
                    <a:pt x="76" y="3940"/>
                  </a:cubicBezTo>
                  <a:cubicBezTo>
                    <a:pt x="125" y="3913"/>
                    <a:pt x="203" y="3887"/>
                    <a:pt x="293" y="3870"/>
                  </a:cubicBezTo>
                  <a:cubicBezTo>
                    <a:pt x="383" y="3853"/>
                    <a:pt x="499" y="3839"/>
                    <a:pt x="617" y="3836"/>
                  </a:cubicBezTo>
                  <a:cubicBezTo>
                    <a:pt x="735" y="3833"/>
                    <a:pt x="872" y="3837"/>
                    <a:pt x="1000" y="3850"/>
                  </a:cubicBezTo>
                  <a:cubicBezTo>
                    <a:pt x="1128" y="3863"/>
                    <a:pt x="1265" y="3886"/>
                    <a:pt x="1383" y="3916"/>
                  </a:cubicBezTo>
                  <a:cubicBezTo>
                    <a:pt x="1501" y="3946"/>
                    <a:pt x="1617" y="3986"/>
                    <a:pt x="1707" y="4030"/>
                  </a:cubicBezTo>
                  <a:cubicBezTo>
                    <a:pt x="1797" y="4074"/>
                    <a:pt x="1875" y="4127"/>
                    <a:pt x="1924" y="4180"/>
                  </a:cubicBezTo>
                  <a:cubicBezTo>
                    <a:pt x="1973" y="4233"/>
                    <a:pt x="2000" y="4293"/>
                    <a:pt x="2000" y="4350"/>
                  </a:cubicBezTo>
                  <a:cubicBezTo>
                    <a:pt x="2000" y="4407"/>
                    <a:pt x="1973" y="4467"/>
                    <a:pt x="1924" y="4520"/>
                  </a:cubicBezTo>
                  <a:cubicBezTo>
                    <a:pt x="1875" y="4573"/>
                    <a:pt x="1797" y="4626"/>
                    <a:pt x="1707" y="4670"/>
                  </a:cubicBezTo>
                  <a:cubicBezTo>
                    <a:pt x="1617" y="4714"/>
                    <a:pt x="1501" y="4754"/>
                    <a:pt x="1383" y="4784"/>
                  </a:cubicBezTo>
                  <a:cubicBezTo>
                    <a:pt x="1265" y="4814"/>
                    <a:pt x="1128" y="4837"/>
                    <a:pt x="1000" y="4850"/>
                  </a:cubicBezTo>
                  <a:cubicBezTo>
                    <a:pt x="872" y="4863"/>
                    <a:pt x="744" y="4863"/>
                    <a:pt x="617" y="4864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组合 17"/>
            <p:cNvGrpSpPr/>
            <p:nvPr>
              <p:custDataLst>
                <p:tags r:id="rId6"/>
              </p:custDataLst>
            </p:nvPr>
          </p:nvGrpSpPr>
          <p:grpSpPr>
            <a:xfrm>
              <a:off x="785802" y="5619068"/>
              <a:ext cx="2955113" cy="106919"/>
              <a:chOff x="1806074" y="2554841"/>
              <a:chExt cx="2955113" cy="106919"/>
            </a:xfrm>
          </p:grpSpPr>
          <p:cxnSp>
            <p:nvCxnSpPr>
              <p:cNvPr id="19" name="直接连接符 18"/>
              <p:cNvCxnSpPr/>
              <p:nvPr>
                <p:custDataLst>
                  <p:tags r:id="rId7"/>
                </p:custDataLst>
              </p:nvPr>
            </p:nvCxnSpPr>
            <p:spPr>
              <a:xfrm flipH="1">
                <a:off x="183066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194317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2055691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2168205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2276745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2389259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250177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261428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>
                <p:custDataLst>
                  <p:tags r:id="rId15"/>
                </p:custDataLst>
              </p:nvPr>
            </p:nvCxnSpPr>
            <p:spPr>
              <a:xfrm flipH="1">
                <a:off x="273075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2843271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>
                <p:custDataLst>
                  <p:tags r:id="rId17"/>
                </p:custDataLst>
              </p:nvPr>
            </p:nvCxnSpPr>
            <p:spPr>
              <a:xfrm flipH="1">
                <a:off x="2955785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3068299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3176839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328935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340186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>
                <p:custDataLst>
                  <p:tags r:id="rId22"/>
                </p:custDataLst>
              </p:nvPr>
            </p:nvCxnSpPr>
            <p:spPr>
              <a:xfrm flipH="1">
                <a:off x="3514381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360139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>
                <p:custDataLst>
                  <p:tags r:id="rId24"/>
                </p:custDataLst>
              </p:nvPr>
            </p:nvCxnSpPr>
            <p:spPr>
              <a:xfrm flipH="1">
                <a:off x="3698372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>
                <p:custDataLst>
                  <p:tags r:id="rId25"/>
                </p:custDataLst>
              </p:nvPr>
            </p:nvCxnSpPr>
            <p:spPr>
              <a:xfrm flipH="1">
                <a:off x="3810886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>
                <p:custDataLst>
                  <p:tags r:id="rId26"/>
                </p:custDataLst>
              </p:nvPr>
            </p:nvCxnSpPr>
            <p:spPr>
              <a:xfrm flipH="1">
                <a:off x="3923400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4031940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>
                <p:custDataLst>
                  <p:tags r:id="rId28"/>
                </p:custDataLst>
              </p:nvPr>
            </p:nvCxnSpPr>
            <p:spPr>
              <a:xfrm flipH="1">
                <a:off x="4144454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>
                <p:custDataLst>
                  <p:tags r:id="rId29"/>
                </p:custDataLst>
              </p:nvPr>
            </p:nvCxnSpPr>
            <p:spPr>
              <a:xfrm flipH="1">
                <a:off x="4256968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>
                <p:custDataLst>
                  <p:tags r:id="rId30"/>
                </p:custDataLst>
              </p:nvPr>
            </p:nvCxnSpPr>
            <p:spPr>
              <a:xfrm flipH="1">
                <a:off x="4369482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1"/>
                </p:custDataLst>
              </p:nvPr>
            </p:nvCxnSpPr>
            <p:spPr>
              <a:xfrm flipH="1">
                <a:off x="4485952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>
                <p:custDataLst>
                  <p:tags r:id="rId32"/>
                </p:custDataLst>
              </p:nvPr>
            </p:nvCxnSpPr>
            <p:spPr>
              <a:xfrm flipH="1">
                <a:off x="4598466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>
                <p:custDataLst>
                  <p:tags r:id="rId33"/>
                </p:custDataLst>
              </p:nvPr>
            </p:nvCxnSpPr>
            <p:spPr>
              <a:xfrm flipV="1">
                <a:off x="1806074" y="2554841"/>
                <a:ext cx="2955113" cy="16909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椭圆 45"/>
            <p:cNvSpPr/>
            <p:nvPr>
              <p:custDataLst>
                <p:tags r:id="rId34"/>
              </p:custDataLst>
            </p:nvPr>
          </p:nvSpPr>
          <p:spPr>
            <a:xfrm rot="5400000">
              <a:off x="2095822" y="5556203"/>
              <a:ext cx="168771" cy="168771"/>
            </a:xfrm>
            <a:prstGeom prst="ellipse">
              <a:avLst/>
            </a:prstGeom>
            <a:solidFill>
              <a:srgbClr val="00206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7" name="对象 46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2532894" y="4606188"/>
            <a:ext cx="349250" cy="388937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1" name="Equation" r:id="rId36" imgW="3048000" imgH="3352800" progId="Equation.DSMT4">
                    <p:embed/>
                  </p:oleObj>
                </mc:Choice>
                <mc:Fallback>
                  <p:oleObj name="Equation" r:id="rId36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2532894" y="4606188"/>
                          <a:ext cx="349250" cy="3889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8" name="直接箭头连接符 47"/>
            <p:cNvCxnSpPr/>
            <p:nvPr>
              <p:custDataLst>
                <p:tags r:id="rId38"/>
              </p:custDataLst>
            </p:nvPr>
          </p:nvCxnSpPr>
          <p:spPr>
            <a:xfrm flipH="1">
              <a:off x="2172292" y="4970785"/>
              <a:ext cx="972558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>
              <p:custDataLst>
                <p:tags r:id="rId39"/>
              </p:custDataLst>
            </p:nvPr>
          </p:nvGrpSpPr>
          <p:grpSpPr>
            <a:xfrm>
              <a:off x="708087" y="4522848"/>
              <a:ext cx="90010" cy="1127215"/>
              <a:chOff x="6190755" y="577215"/>
              <a:chExt cx="90010" cy="1127215"/>
            </a:xfrm>
          </p:grpSpPr>
          <p:grpSp>
            <p:nvGrpSpPr>
              <p:cNvPr id="50" name="组合 49"/>
              <p:cNvGrpSpPr/>
              <p:nvPr>
                <p:custDataLst>
                  <p:tags r:id="rId40"/>
                </p:custDataLst>
              </p:nvPr>
            </p:nvGrpSpPr>
            <p:grpSpPr>
              <a:xfrm>
                <a:off x="6190755" y="660827"/>
                <a:ext cx="90010" cy="1012608"/>
                <a:chOff x="2039605" y="2486502"/>
                <a:chExt cx="90010" cy="1012608"/>
              </a:xfrm>
            </p:grpSpPr>
            <p:cxnSp>
              <p:nvCxnSpPr>
                <p:cNvPr id="52" name="直接连接符 51"/>
                <p:cNvCxnSpPr/>
                <p:nvPr>
                  <p:custDataLst>
                    <p:tags r:id="rId41"/>
                  </p:custDataLst>
                </p:nvPr>
              </p:nvCxnSpPr>
              <p:spPr>
                <a:xfrm rot="5400000" flipH="1">
                  <a:off x="2028353" y="249775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>
                  <p:custDataLst>
                    <p:tags r:id="rId42"/>
                  </p:custDataLst>
                </p:nvPr>
              </p:nvCxnSpPr>
              <p:spPr>
                <a:xfrm rot="5400000" flipH="1">
                  <a:off x="2028353" y="261422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>
                  <p:custDataLst>
                    <p:tags r:id="rId43"/>
                  </p:custDataLst>
                </p:nvPr>
              </p:nvCxnSpPr>
              <p:spPr>
                <a:xfrm rot="5400000" flipH="1">
                  <a:off x="2028353" y="2726738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>
                  <p:custDataLst>
                    <p:tags r:id="rId44"/>
                  </p:custDataLst>
                </p:nvPr>
              </p:nvCxnSpPr>
              <p:spPr>
                <a:xfrm rot="5400000" flipH="1">
                  <a:off x="2028353" y="2839252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>
                  <p:custDataLst>
                    <p:tags r:id="rId45"/>
                  </p:custDataLst>
                </p:nvPr>
              </p:nvCxnSpPr>
              <p:spPr>
                <a:xfrm rot="5400000" flipH="1">
                  <a:off x="2028353" y="2951766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>
                  <p:custDataLst>
                    <p:tags r:id="rId46"/>
                  </p:custDataLst>
                </p:nvPr>
              </p:nvCxnSpPr>
              <p:spPr>
                <a:xfrm rot="5400000" flipH="1">
                  <a:off x="2028353" y="3060306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>
                  <p:custDataLst>
                    <p:tags r:id="rId47"/>
                  </p:custDataLst>
                </p:nvPr>
              </p:nvCxnSpPr>
              <p:spPr>
                <a:xfrm rot="5400000" flipH="1">
                  <a:off x="2028353" y="3172820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>
                  <p:custDataLst>
                    <p:tags r:id="rId48"/>
                  </p:custDataLst>
                </p:nvPr>
              </p:nvCxnSpPr>
              <p:spPr>
                <a:xfrm rot="5400000" flipH="1">
                  <a:off x="2028353" y="328533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>
                  <p:custDataLst>
                    <p:tags r:id="rId49"/>
                  </p:custDataLst>
                </p:nvPr>
              </p:nvCxnSpPr>
              <p:spPr>
                <a:xfrm rot="5400000" flipH="1">
                  <a:off x="2028353" y="3397848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直接连接符 50"/>
              <p:cNvCxnSpPr/>
              <p:nvPr>
                <p:custDataLst>
                  <p:tags r:id="rId50"/>
                </p:custDataLst>
              </p:nvPr>
            </p:nvCxnSpPr>
            <p:spPr>
              <a:xfrm flipH="1">
                <a:off x="6273711" y="577215"/>
                <a:ext cx="0" cy="1127215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组合 60"/>
            <p:cNvGrpSpPr/>
            <p:nvPr>
              <p:custDataLst>
                <p:tags r:id="rId51"/>
              </p:custDataLst>
            </p:nvPr>
          </p:nvGrpSpPr>
          <p:grpSpPr>
            <a:xfrm>
              <a:off x="2172292" y="5109948"/>
              <a:ext cx="821340" cy="519915"/>
              <a:chOff x="7945695" y="1606001"/>
              <a:chExt cx="821340" cy="519915"/>
            </a:xfrm>
          </p:grpSpPr>
          <p:sp>
            <p:nvSpPr>
              <p:cNvPr id="62" name="矩形 61"/>
              <p:cNvSpPr/>
              <p:nvPr>
                <p:custDataLst>
                  <p:tags r:id="rId52"/>
                </p:custDataLst>
              </p:nvPr>
            </p:nvSpPr>
            <p:spPr>
              <a:xfrm>
                <a:off x="7945695" y="1606001"/>
                <a:ext cx="821340" cy="375198"/>
              </a:xfrm>
              <a:prstGeom prst="rect">
                <a:avLst/>
              </a:prstGeom>
              <a:blipFill>
                <a:blip r:embed="rId5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圆: 空心 62"/>
              <p:cNvSpPr/>
              <p:nvPr>
                <p:custDataLst>
                  <p:tags r:id="rId54"/>
                </p:custDataLst>
              </p:nvPr>
            </p:nvSpPr>
            <p:spPr>
              <a:xfrm>
                <a:off x="8048789" y="1911353"/>
                <a:ext cx="209381" cy="209381"/>
              </a:xfrm>
              <a:prstGeom prst="donut">
                <a:avLst>
                  <a:gd name="adj" fmla="val 348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圆: 空心 63"/>
              <p:cNvSpPr/>
              <p:nvPr>
                <p:custDataLst>
                  <p:tags r:id="rId55"/>
                </p:custDataLst>
              </p:nvPr>
            </p:nvSpPr>
            <p:spPr>
              <a:xfrm>
                <a:off x="8468781" y="1916535"/>
                <a:ext cx="209381" cy="209381"/>
              </a:xfrm>
              <a:prstGeom prst="donut">
                <a:avLst>
                  <a:gd name="adj" fmla="val 348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65" name="对象 64"/>
            <p:cNvGraphicFramePr>
              <a:graphicFrameLocks noChangeAspect="1"/>
            </p:cNvGraphicFramePr>
            <p:nvPr>
              <p:custDataLst>
                <p:tags r:id="rId56"/>
              </p:custDataLst>
            </p:nvPr>
          </p:nvGraphicFramePr>
          <p:xfrm>
            <a:off x="1888743" y="5681307"/>
            <a:ext cx="454025" cy="4603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2" name="Equation" r:id="rId57" imgW="3962400" imgH="3962400" progId="Equation.DSMT4">
                    <p:embed/>
                  </p:oleObj>
                </mc:Choice>
                <mc:Fallback>
                  <p:oleObj name="Equation" r:id="rId57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1888743" y="5681307"/>
                          <a:ext cx="454025" cy="4603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9" name="组合 178" title=""/>
          <p:cNvGrpSpPr/>
          <p:nvPr>
            <p:custDataLst>
              <p:tags r:id="rId59"/>
            </p:custDataLst>
          </p:nvPr>
        </p:nvGrpSpPr>
        <p:grpSpPr>
          <a:xfrm>
            <a:off x="4609323" y="4641321"/>
            <a:ext cx="3032828" cy="1611608"/>
            <a:chOff x="4397335" y="4556836"/>
            <a:chExt cx="3032828" cy="1611608"/>
          </a:xfrm>
        </p:grpSpPr>
        <p:sp>
          <p:nvSpPr>
            <p:cNvPr id="66" name="Freeform 2"/>
            <p:cNvSpPr/>
            <p:nvPr>
              <p:custDataLst>
                <p:tags r:id="rId60"/>
              </p:custDataLst>
            </p:nvPr>
          </p:nvSpPr>
          <p:spPr bwMode="auto">
            <a:xfrm rot="16200000">
              <a:off x="4718285" y="4921547"/>
              <a:ext cx="235932" cy="709053"/>
            </a:xfrm>
            <a:custGeom>
              <a:gdLst>
                <a:gd name="T0" fmla="*/ 1000 w 2000"/>
                <a:gd name="T1" fmla="*/ 10 h 4864"/>
                <a:gd name="T2" fmla="*/ 1707 w 2000"/>
                <a:gd name="T3" fmla="*/ 190 h 4864"/>
                <a:gd name="T4" fmla="*/ 2000 w 2000"/>
                <a:gd name="T5" fmla="*/ 510 h 4864"/>
                <a:gd name="T6" fmla="*/ 1707 w 2000"/>
                <a:gd name="T7" fmla="*/ 830 h 4864"/>
                <a:gd name="T8" fmla="*/ 1000 w 2000"/>
                <a:gd name="T9" fmla="*/ 1010 h 4864"/>
                <a:gd name="T10" fmla="*/ 293 w 2000"/>
                <a:gd name="T11" fmla="*/ 990 h 4864"/>
                <a:gd name="T12" fmla="*/ 0 w 2000"/>
                <a:gd name="T13" fmla="*/ 830 h 4864"/>
                <a:gd name="T14" fmla="*/ 293 w 2000"/>
                <a:gd name="T15" fmla="*/ 670 h 4864"/>
                <a:gd name="T16" fmla="*/ 1000 w 2000"/>
                <a:gd name="T17" fmla="*/ 650 h 4864"/>
                <a:gd name="T18" fmla="*/ 1707 w 2000"/>
                <a:gd name="T19" fmla="*/ 830 h 4864"/>
                <a:gd name="T20" fmla="*/ 2000 w 2000"/>
                <a:gd name="T21" fmla="*/ 1150 h 4864"/>
                <a:gd name="T22" fmla="*/ 1707 w 2000"/>
                <a:gd name="T23" fmla="*/ 1470 h 4864"/>
                <a:gd name="T24" fmla="*/ 1000 w 2000"/>
                <a:gd name="T25" fmla="*/ 1650 h 4864"/>
                <a:gd name="T26" fmla="*/ 293 w 2000"/>
                <a:gd name="T27" fmla="*/ 1630 h 4864"/>
                <a:gd name="T28" fmla="*/ 0 w 2000"/>
                <a:gd name="T29" fmla="*/ 1470 h 4864"/>
                <a:gd name="T30" fmla="*/ 293 w 2000"/>
                <a:gd name="T31" fmla="*/ 1310 h 4864"/>
                <a:gd name="T32" fmla="*/ 1000 w 2000"/>
                <a:gd name="T33" fmla="*/ 1290 h 4864"/>
                <a:gd name="T34" fmla="*/ 1707 w 2000"/>
                <a:gd name="T35" fmla="*/ 1470 h 4864"/>
                <a:gd name="T36" fmla="*/ 2000 w 2000"/>
                <a:gd name="T37" fmla="*/ 1790 h 4864"/>
                <a:gd name="T38" fmla="*/ 1707 w 2000"/>
                <a:gd name="T39" fmla="*/ 2110 h 4864"/>
                <a:gd name="T40" fmla="*/ 1000 w 2000"/>
                <a:gd name="T41" fmla="*/ 2290 h 4864"/>
                <a:gd name="T42" fmla="*/ 293 w 2000"/>
                <a:gd name="T43" fmla="*/ 2270 h 4864"/>
                <a:gd name="T44" fmla="*/ 0 w 2000"/>
                <a:gd name="T45" fmla="*/ 2110 h 4864"/>
                <a:gd name="T46" fmla="*/ 293 w 2000"/>
                <a:gd name="T47" fmla="*/ 1950 h 4864"/>
                <a:gd name="T48" fmla="*/ 1000 w 2000"/>
                <a:gd name="T49" fmla="*/ 1930 h 4864"/>
                <a:gd name="T50" fmla="*/ 1707 w 2000"/>
                <a:gd name="T51" fmla="*/ 2110 h 4864"/>
                <a:gd name="T52" fmla="*/ 2000 w 2000"/>
                <a:gd name="T53" fmla="*/ 2430 h 4864"/>
                <a:gd name="T54" fmla="*/ 1707 w 2000"/>
                <a:gd name="T55" fmla="*/ 2750 h 4864"/>
                <a:gd name="T56" fmla="*/ 1000 w 2000"/>
                <a:gd name="T57" fmla="*/ 2930 h 4864"/>
                <a:gd name="T58" fmla="*/ 293 w 2000"/>
                <a:gd name="T59" fmla="*/ 2910 h 4864"/>
                <a:gd name="T60" fmla="*/ 0 w 2000"/>
                <a:gd name="T61" fmla="*/ 2750 h 4864"/>
                <a:gd name="T62" fmla="*/ 293 w 2000"/>
                <a:gd name="T63" fmla="*/ 2590 h 4864"/>
                <a:gd name="T64" fmla="*/ 1000 w 2000"/>
                <a:gd name="T65" fmla="*/ 2570 h 4864"/>
                <a:gd name="T66" fmla="*/ 1707 w 2000"/>
                <a:gd name="T67" fmla="*/ 2750 h 4864"/>
                <a:gd name="T68" fmla="*/ 2000 w 2000"/>
                <a:gd name="T69" fmla="*/ 3070 h 4864"/>
                <a:gd name="T70" fmla="*/ 1707 w 2000"/>
                <a:gd name="T71" fmla="*/ 3390 h 4864"/>
                <a:gd name="T72" fmla="*/ 1000 w 2000"/>
                <a:gd name="T73" fmla="*/ 3570 h 4864"/>
                <a:gd name="T74" fmla="*/ 293 w 2000"/>
                <a:gd name="T75" fmla="*/ 3550 h 4864"/>
                <a:gd name="T76" fmla="*/ 0 w 2000"/>
                <a:gd name="T77" fmla="*/ 3390 h 4864"/>
                <a:gd name="T78" fmla="*/ 293 w 2000"/>
                <a:gd name="T79" fmla="*/ 3230 h 4864"/>
                <a:gd name="T80" fmla="*/ 1000 w 2000"/>
                <a:gd name="T81" fmla="*/ 3210 h 4864"/>
                <a:gd name="T82" fmla="*/ 1707 w 2000"/>
                <a:gd name="T83" fmla="*/ 3390 h 4864"/>
                <a:gd name="T84" fmla="*/ 2000 w 2000"/>
                <a:gd name="T85" fmla="*/ 3710 h 4864"/>
                <a:gd name="T86" fmla="*/ 1707 w 2000"/>
                <a:gd name="T87" fmla="*/ 4030 h 4864"/>
                <a:gd name="T88" fmla="*/ 1000 w 2000"/>
                <a:gd name="T89" fmla="*/ 4210 h 4864"/>
                <a:gd name="T90" fmla="*/ 293 w 2000"/>
                <a:gd name="T91" fmla="*/ 4190 h 4864"/>
                <a:gd name="T92" fmla="*/ 0 w 2000"/>
                <a:gd name="T93" fmla="*/ 4030 h 4864"/>
                <a:gd name="T94" fmla="*/ 293 w 2000"/>
                <a:gd name="T95" fmla="*/ 3870 h 4864"/>
                <a:gd name="T96" fmla="*/ 1000 w 2000"/>
                <a:gd name="T97" fmla="*/ 3850 h 4864"/>
                <a:gd name="T98" fmla="*/ 1707 w 2000"/>
                <a:gd name="T99" fmla="*/ 4030 h 4864"/>
                <a:gd name="T100" fmla="*/ 2000 w 2000"/>
                <a:gd name="T101" fmla="*/ 4350 h 4864"/>
                <a:gd name="T102" fmla="*/ 1707 w 2000"/>
                <a:gd name="T103" fmla="*/ 4670 h 4864"/>
                <a:gd name="T104" fmla="*/ 1000 w 2000"/>
                <a:gd name="T105" fmla="*/ 4850 h 486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0" h="4864">
                  <a:moveTo>
                    <a:pt x="617" y="16"/>
                  </a:moveTo>
                  <a:cubicBezTo>
                    <a:pt x="744" y="8"/>
                    <a:pt x="872" y="0"/>
                    <a:pt x="1000" y="10"/>
                  </a:cubicBezTo>
                  <a:cubicBezTo>
                    <a:pt x="1128" y="20"/>
                    <a:pt x="1265" y="46"/>
                    <a:pt x="1383" y="76"/>
                  </a:cubicBezTo>
                  <a:cubicBezTo>
                    <a:pt x="1501" y="106"/>
                    <a:pt x="1617" y="146"/>
                    <a:pt x="1707" y="190"/>
                  </a:cubicBezTo>
                  <a:cubicBezTo>
                    <a:pt x="1797" y="234"/>
                    <a:pt x="1875" y="287"/>
                    <a:pt x="1924" y="340"/>
                  </a:cubicBezTo>
                  <a:cubicBezTo>
                    <a:pt x="1973" y="393"/>
                    <a:pt x="2000" y="453"/>
                    <a:pt x="2000" y="510"/>
                  </a:cubicBezTo>
                  <a:cubicBezTo>
                    <a:pt x="2000" y="567"/>
                    <a:pt x="1973" y="627"/>
                    <a:pt x="1924" y="680"/>
                  </a:cubicBezTo>
                  <a:cubicBezTo>
                    <a:pt x="1875" y="733"/>
                    <a:pt x="1797" y="786"/>
                    <a:pt x="1707" y="830"/>
                  </a:cubicBezTo>
                  <a:cubicBezTo>
                    <a:pt x="1617" y="874"/>
                    <a:pt x="1501" y="914"/>
                    <a:pt x="1383" y="944"/>
                  </a:cubicBezTo>
                  <a:cubicBezTo>
                    <a:pt x="1265" y="974"/>
                    <a:pt x="1128" y="997"/>
                    <a:pt x="1000" y="1010"/>
                  </a:cubicBezTo>
                  <a:cubicBezTo>
                    <a:pt x="872" y="1023"/>
                    <a:pt x="735" y="1027"/>
                    <a:pt x="617" y="1024"/>
                  </a:cubicBezTo>
                  <a:cubicBezTo>
                    <a:pt x="499" y="1021"/>
                    <a:pt x="383" y="1007"/>
                    <a:pt x="293" y="990"/>
                  </a:cubicBezTo>
                  <a:cubicBezTo>
                    <a:pt x="203" y="973"/>
                    <a:pt x="125" y="947"/>
                    <a:pt x="76" y="920"/>
                  </a:cubicBezTo>
                  <a:cubicBezTo>
                    <a:pt x="27" y="893"/>
                    <a:pt x="0" y="860"/>
                    <a:pt x="0" y="830"/>
                  </a:cubicBezTo>
                  <a:cubicBezTo>
                    <a:pt x="0" y="800"/>
                    <a:pt x="27" y="767"/>
                    <a:pt x="76" y="740"/>
                  </a:cubicBezTo>
                  <a:cubicBezTo>
                    <a:pt x="125" y="713"/>
                    <a:pt x="203" y="687"/>
                    <a:pt x="293" y="670"/>
                  </a:cubicBezTo>
                  <a:cubicBezTo>
                    <a:pt x="383" y="653"/>
                    <a:pt x="499" y="639"/>
                    <a:pt x="617" y="636"/>
                  </a:cubicBezTo>
                  <a:cubicBezTo>
                    <a:pt x="735" y="633"/>
                    <a:pt x="872" y="637"/>
                    <a:pt x="1000" y="650"/>
                  </a:cubicBezTo>
                  <a:cubicBezTo>
                    <a:pt x="1128" y="663"/>
                    <a:pt x="1265" y="686"/>
                    <a:pt x="1383" y="716"/>
                  </a:cubicBezTo>
                  <a:cubicBezTo>
                    <a:pt x="1501" y="746"/>
                    <a:pt x="1617" y="786"/>
                    <a:pt x="1707" y="830"/>
                  </a:cubicBezTo>
                  <a:cubicBezTo>
                    <a:pt x="1797" y="874"/>
                    <a:pt x="1875" y="927"/>
                    <a:pt x="1924" y="980"/>
                  </a:cubicBezTo>
                  <a:cubicBezTo>
                    <a:pt x="1973" y="1033"/>
                    <a:pt x="2000" y="1093"/>
                    <a:pt x="2000" y="1150"/>
                  </a:cubicBezTo>
                  <a:cubicBezTo>
                    <a:pt x="2000" y="1207"/>
                    <a:pt x="1973" y="1267"/>
                    <a:pt x="1924" y="1320"/>
                  </a:cubicBezTo>
                  <a:cubicBezTo>
                    <a:pt x="1875" y="1373"/>
                    <a:pt x="1797" y="1426"/>
                    <a:pt x="1707" y="1470"/>
                  </a:cubicBezTo>
                  <a:cubicBezTo>
                    <a:pt x="1617" y="1514"/>
                    <a:pt x="1501" y="1554"/>
                    <a:pt x="1383" y="1584"/>
                  </a:cubicBezTo>
                  <a:cubicBezTo>
                    <a:pt x="1265" y="1614"/>
                    <a:pt x="1128" y="1637"/>
                    <a:pt x="1000" y="1650"/>
                  </a:cubicBezTo>
                  <a:cubicBezTo>
                    <a:pt x="872" y="1663"/>
                    <a:pt x="735" y="1667"/>
                    <a:pt x="617" y="1664"/>
                  </a:cubicBezTo>
                  <a:cubicBezTo>
                    <a:pt x="499" y="1661"/>
                    <a:pt x="383" y="1647"/>
                    <a:pt x="293" y="1630"/>
                  </a:cubicBezTo>
                  <a:cubicBezTo>
                    <a:pt x="203" y="1613"/>
                    <a:pt x="125" y="1587"/>
                    <a:pt x="76" y="1560"/>
                  </a:cubicBezTo>
                  <a:cubicBezTo>
                    <a:pt x="27" y="1533"/>
                    <a:pt x="0" y="1500"/>
                    <a:pt x="0" y="1470"/>
                  </a:cubicBezTo>
                  <a:cubicBezTo>
                    <a:pt x="0" y="1440"/>
                    <a:pt x="27" y="1407"/>
                    <a:pt x="76" y="1380"/>
                  </a:cubicBezTo>
                  <a:cubicBezTo>
                    <a:pt x="125" y="1353"/>
                    <a:pt x="203" y="1327"/>
                    <a:pt x="293" y="1310"/>
                  </a:cubicBezTo>
                  <a:cubicBezTo>
                    <a:pt x="383" y="1293"/>
                    <a:pt x="499" y="1279"/>
                    <a:pt x="617" y="1276"/>
                  </a:cubicBezTo>
                  <a:cubicBezTo>
                    <a:pt x="735" y="1273"/>
                    <a:pt x="872" y="1277"/>
                    <a:pt x="1000" y="1290"/>
                  </a:cubicBezTo>
                  <a:cubicBezTo>
                    <a:pt x="1128" y="1303"/>
                    <a:pt x="1265" y="1326"/>
                    <a:pt x="1383" y="1356"/>
                  </a:cubicBezTo>
                  <a:cubicBezTo>
                    <a:pt x="1501" y="1386"/>
                    <a:pt x="1617" y="1426"/>
                    <a:pt x="1707" y="1470"/>
                  </a:cubicBezTo>
                  <a:cubicBezTo>
                    <a:pt x="1797" y="1514"/>
                    <a:pt x="1875" y="1567"/>
                    <a:pt x="1924" y="1620"/>
                  </a:cubicBezTo>
                  <a:cubicBezTo>
                    <a:pt x="1973" y="1673"/>
                    <a:pt x="2000" y="1733"/>
                    <a:pt x="2000" y="1790"/>
                  </a:cubicBezTo>
                  <a:cubicBezTo>
                    <a:pt x="2000" y="1847"/>
                    <a:pt x="1973" y="1907"/>
                    <a:pt x="1924" y="1960"/>
                  </a:cubicBezTo>
                  <a:cubicBezTo>
                    <a:pt x="1875" y="2013"/>
                    <a:pt x="1797" y="2066"/>
                    <a:pt x="1707" y="2110"/>
                  </a:cubicBezTo>
                  <a:cubicBezTo>
                    <a:pt x="1617" y="2154"/>
                    <a:pt x="1501" y="2194"/>
                    <a:pt x="1383" y="2224"/>
                  </a:cubicBezTo>
                  <a:cubicBezTo>
                    <a:pt x="1265" y="2254"/>
                    <a:pt x="1128" y="2277"/>
                    <a:pt x="1000" y="2290"/>
                  </a:cubicBezTo>
                  <a:cubicBezTo>
                    <a:pt x="872" y="2303"/>
                    <a:pt x="735" y="2307"/>
                    <a:pt x="617" y="2304"/>
                  </a:cubicBezTo>
                  <a:cubicBezTo>
                    <a:pt x="499" y="2301"/>
                    <a:pt x="383" y="2287"/>
                    <a:pt x="293" y="2270"/>
                  </a:cubicBezTo>
                  <a:cubicBezTo>
                    <a:pt x="203" y="2253"/>
                    <a:pt x="125" y="2227"/>
                    <a:pt x="76" y="2200"/>
                  </a:cubicBezTo>
                  <a:cubicBezTo>
                    <a:pt x="27" y="2173"/>
                    <a:pt x="0" y="2140"/>
                    <a:pt x="0" y="2110"/>
                  </a:cubicBezTo>
                  <a:cubicBezTo>
                    <a:pt x="0" y="2080"/>
                    <a:pt x="27" y="2047"/>
                    <a:pt x="76" y="2020"/>
                  </a:cubicBezTo>
                  <a:cubicBezTo>
                    <a:pt x="125" y="1993"/>
                    <a:pt x="203" y="1967"/>
                    <a:pt x="293" y="1950"/>
                  </a:cubicBezTo>
                  <a:cubicBezTo>
                    <a:pt x="383" y="1933"/>
                    <a:pt x="499" y="1919"/>
                    <a:pt x="617" y="1916"/>
                  </a:cubicBezTo>
                  <a:cubicBezTo>
                    <a:pt x="735" y="1913"/>
                    <a:pt x="872" y="1917"/>
                    <a:pt x="1000" y="1930"/>
                  </a:cubicBezTo>
                  <a:cubicBezTo>
                    <a:pt x="1128" y="1943"/>
                    <a:pt x="1265" y="1966"/>
                    <a:pt x="1383" y="1996"/>
                  </a:cubicBezTo>
                  <a:cubicBezTo>
                    <a:pt x="1501" y="2026"/>
                    <a:pt x="1617" y="2066"/>
                    <a:pt x="1707" y="2110"/>
                  </a:cubicBezTo>
                  <a:cubicBezTo>
                    <a:pt x="1797" y="2154"/>
                    <a:pt x="1875" y="2207"/>
                    <a:pt x="1924" y="2260"/>
                  </a:cubicBezTo>
                  <a:cubicBezTo>
                    <a:pt x="1973" y="2313"/>
                    <a:pt x="2000" y="2373"/>
                    <a:pt x="2000" y="2430"/>
                  </a:cubicBezTo>
                  <a:cubicBezTo>
                    <a:pt x="2000" y="2487"/>
                    <a:pt x="1973" y="2547"/>
                    <a:pt x="1924" y="2600"/>
                  </a:cubicBezTo>
                  <a:cubicBezTo>
                    <a:pt x="1875" y="2653"/>
                    <a:pt x="1797" y="2706"/>
                    <a:pt x="1707" y="2750"/>
                  </a:cubicBezTo>
                  <a:cubicBezTo>
                    <a:pt x="1617" y="2794"/>
                    <a:pt x="1501" y="2834"/>
                    <a:pt x="1383" y="2864"/>
                  </a:cubicBezTo>
                  <a:cubicBezTo>
                    <a:pt x="1265" y="2894"/>
                    <a:pt x="1128" y="2917"/>
                    <a:pt x="1000" y="2930"/>
                  </a:cubicBezTo>
                  <a:cubicBezTo>
                    <a:pt x="872" y="2943"/>
                    <a:pt x="735" y="2947"/>
                    <a:pt x="617" y="2944"/>
                  </a:cubicBezTo>
                  <a:cubicBezTo>
                    <a:pt x="499" y="2941"/>
                    <a:pt x="383" y="2927"/>
                    <a:pt x="293" y="2910"/>
                  </a:cubicBezTo>
                  <a:cubicBezTo>
                    <a:pt x="203" y="2893"/>
                    <a:pt x="125" y="2867"/>
                    <a:pt x="76" y="2840"/>
                  </a:cubicBezTo>
                  <a:cubicBezTo>
                    <a:pt x="27" y="2813"/>
                    <a:pt x="0" y="2780"/>
                    <a:pt x="0" y="2750"/>
                  </a:cubicBezTo>
                  <a:cubicBezTo>
                    <a:pt x="0" y="2720"/>
                    <a:pt x="27" y="2687"/>
                    <a:pt x="76" y="2660"/>
                  </a:cubicBezTo>
                  <a:cubicBezTo>
                    <a:pt x="125" y="2633"/>
                    <a:pt x="203" y="2607"/>
                    <a:pt x="293" y="2590"/>
                  </a:cubicBezTo>
                  <a:cubicBezTo>
                    <a:pt x="383" y="2573"/>
                    <a:pt x="499" y="2559"/>
                    <a:pt x="617" y="2556"/>
                  </a:cubicBezTo>
                  <a:cubicBezTo>
                    <a:pt x="735" y="2553"/>
                    <a:pt x="872" y="2557"/>
                    <a:pt x="1000" y="2570"/>
                  </a:cubicBezTo>
                  <a:cubicBezTo>
                    <a:pt x="1128" y="2583"/>
                    <a:pt x="1265" y="2606"/>
                    <a:pt x="1383" y="2636"/>
                  </a:cubicBezTo>
                  <a:cubicBezTo>
                    <a:pt x="1501" y="2666"/>
                    <a:pt x="1617" y="2706"/>
                    <a:pt x="1707" y="2750"/>
                  </a:cubicBezTo>
                  <a:cubicBezTo>
                    <a:pt x="1797" y="2794"/>
                    <a:pt x="1875" y="2847"/>
                    <a:pt x="1924" y="2900"/>
                  </a:cubicBezTo>
                  <a:cubicBezTo>
                    <a:pt x="1973" y="2953"/>
                    <a:pt x="2000" y="3013"/>
                    <a:pt x="2000" y="3070"/>
                  </a:cubicBezTo>
                  <a:cubicBezTo>
                    <a:pt x="2000" y="3127"/>
                    <a:pt x="1973" y="3187"/>
                    <a:pt x="1924" y="3240"/>
                  </a:cubicBezTo>
                  <a:cubicBezTo>
                    <a:pt x="1875" y="3293"/>
                    <a:pt x="1797" y="3346"/>
                    <a:pt x="1707" y="3390"/>
                  </a:cubicBezTo>
                  <a:cubicBezTo>
                    <a:pt x="1617" y="3434"/>
                    <a:pt x="1501" y="3474"/>
                    <a:pt x="1383" y="3504"/>
                  </a:cubicBezTo>
                  <a:cubicBezTo>
                    <a:pt x="1265" y="3534"/>
                    <a:pt x="1128" y="3557"/>
                    <a:pt x="1000" y="3570"/>
                  </a:cubicBezTo>
                  <a:cubicBezTo>
                    <a:pt x="872" y="3583"/>
                    <a:pt x="735" y="3587"/>
                    <a:pt x="617" y="3584"/>
                  </a:cubicBezTo>
                  <a:cubicBezTo>
                    <a:pt x="499" y="3581"/>
                    <a:pt x="383" y="3567"/>
                    <a:pt x="293" y="3550"/>
                  </a:cubicBezTo>
                  <a:cubicBezTo>
                    <a:pt x="203" y="3533"/>
                    <a:pt x="125" y="3507"/>
                    <a:pt x="76" y="3480"/>
                  </a:cubicBezTo>
                  <a:cubicBezTo>
                    <a:pt x="27" y="3453"/>
                    <a:pt x="0" y="3420"/>
                    <a:pt x="0" y="3390"/>
                  </a:cubicBezTo>
                  <a:cubicBezTo>
                    <a:pt x="0" y="3360"/>
                    <a:pt x="27" y="3327"/>
                    <a:pt x="76" y="3300"/>
                  </a:cubicBezTo>
                  <a:cubicBezTo>
                    <a:pt x="125" y="3273"/>
                    <a:pt x="203" y="3247"/>
                    <a:pt x="293" y="3230"/>
                  </a:cubicBezTo>
                  <a:cubicBezTo>
                    <a:pt x="383" y="3213"/>
                    <a:pt x="499" y="3199"/>
                    <a:pt x="617" y="3196"/>
                  </a:cubicBezTo>
                  <a:cubicBezTo>
                    <a:pt x="735" y="3193"/>
                    <a:pt x="872" y="3197"/>
                    <a:pt x="1000" y="3210"/>
                  </a:cubicBezTo>
                  <a:cubicBezTo>
                    <a:pt x="1128" y="3223"/>
                    <a:pt x="1265" y="3246"/>
                    <a:pt x="1383" y="3276"/>
                  </a:cubicBezTo>
                  <a:cubicBezTo>
                    <a:pt x="1501" y="3306"/>
                    <a:pt x="1617" y="3346"/>
                    <a:pt x="1707" y="3390"/>
                  </a:cubicBezTo>
                  <a:cubicBezTo>
                    <a:pt x="1797" y="3434"/>
                    <a:pt x="1875" y="3487"/>
                    <a:pt x="1924" y="3540"/>
                  </a:cubicBezTo>
                  <a:cubicBezTo>
                    <a:pt x="1973" y="3593"/>
                    <a:pt x="2000" y="3653"/>
                    <a:pt x="2000" y="3710"/>
                  </a:cubicBezTo>
                  <a:cubicBezTo>
                    <a:pt x="2000" y="3767"/>
                    <a:pt x="1973" y="3827"/>
                    <a:pt x="1924" y="3880"/>
                  </a:cubicBezTo>
                  <a:cubicBezTo>
                    <a:pt x="1875" y="3933"/>
                    <a:pt x="1797" y="3986"/>
                    <a:pt x="1707" y="4030"/>
                  </a:cubicBezTo>
                  <a:cubicBezTo>
                    <a:pt x="1617" y="4074"/>
                    <a:pt x="1501" y="4114"/>
                    <a:pt x="1383" y="4144"/>
                  </a:cubicBezTo>
                  <a:cubicBezTo>
                    <a:pt x="1265" y="4174"/>
                    <a:pt x="1128" y="4197"/>
                    <a:pt x="1000" y="4210"/>
                  </a:cubicBezTo>
                  <a:cubicBezTo>
                    <a:pt x="872" y="4223"/>
                    <a:pt x="735" y="4227"/>
                    <a:pt x="617" y="4224"/>
                  </a:cubicBezTo>
                  <a:cubicBezTo>
                    <a:pt x="499" y="4221"/>
                    <a:pt x="383" y="4207"/>
                    <a:pt x="293" y="4190"/>
                  </a:cubicBezTo>
                  <a:cubicBezTo>
                    <a:pt x="203" y="4173"/>
                    <a:pt x="125" y="4147"/>
                    <a:pt x="76" y="4120"/>
                  </a:cubicBezTo>
                  <a:cubicBezTo>
                    <a:pt x="27" y="4093"/>
                    <a:pt x="0" y="4060"/>
                    <a:pt x="0" y="4030"/>
                  </a:cubicBezTo>
                  <a:cubicBezTo>
                    <a:pt x="0" y="4000"/>
                    <a:pt x="27" y="3967"/>
                    <a:pt x="76" y="3940"/>
                  </a:cubicBezTo>
                  <a:cubicBezTo>
                    <a:pt x="125" y="3913"/>
                    <a:pt x="203" y="3887"/>
                    <a:pt x="293" y="3870"/>
                  </a:cubicBezTo>
                  <a:cubicBezTo>
                    <a:pt x="383" y="3853"/>
                    <a:pt x="499" y="3839"/>
                    <a:pt x="617" y="3836"/>
                  </a:cubicBezTo>
                  <a:cubicBezTo>
                    <a:pt x="735" y="3833"/>
                    <a:pt x="872" y="3837"/>
                    <a:pt x="1000" y="3850"/>
                  </a:cubicBezTo>
                  <a:cubicBezTo>
                    <a:pt x="1128" y="3863"/>
                    <a:pt x="1265" y="3886"/>
                    <a:pt x="1383" y="3916"/>
                  </a:cubicBezTo>
                  <a:cubicBezTo>
                    <a:pt x="1501" y="3946"/>
                    <a:pt x="1617" y="3986"/>
                    <a:pt x="1707" y="4030"/>
                  </a:cubicBezTo>
                  <a:cubicBezTo>
                    <a:pt x="1797" y="4074"/>
                    <a:pt x="1875" y="4127"/>
                    <a:pt x="1924" y="4180"/>
                  </a:cubicBezTo>
                  <a:cubicBezTo>
                    <a:pt x="1973" y="4233"/>
                    <a:pt x="2000" y="4293"/>
                    <a:pt x="2000" y="4350"/>
                  </a:cubicBezTo>
                  <a:cubicBezTo>
                    <a:pt x="2000" y="4407"/>
                    <a:pt x="1973" y="4467"/>
                    <a:pt x="1924" y="4520"/>
                  </a:cubicBezTo>
                  <a:cubicBezTo>
                    <a:pt x="1875" y="4573"/>
                    <a:pt x="1797" y="4626"/>
                    <a:pt x="1707" y="4670"/>
                  </a:cubicBezTo>
                  <a:cubicBezTo>
                    <a:pt x="1617" y="4714"/>
                    <a:pt x="1501" y="4754"/>
                    <a:pt x="1383" y="4784"/>
                  </a:cubicBezTo>
                  <a:cubicBezTo>
                    <a:pt x="1265" y="4814"/>
                    <a:pt x="1128" y="4837"/>
                    <a:pt x="1000" y="4850"/>
                  </a:cubicBezTo>
                  <a:cubicBezTo>
                    <a:pt x="872" y="4863"/>
                    <a:pt x="744" y="4863"/>
                    <a:pt x="617" y="4864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7" name="组合 66"/>
            <p:cNvGrpSpPr/>
            <p:nvPr>
              <p:custDataLst>
                <p:tags r:id="rId61"/>
              </p:custDataLst>
            </p:nvPr>
          </p:nvGrpSpPr>
          <p:grpSpPr>
            <a:xfrm>
              <a:off x="4475050" y="5653056"/>
              <a:ext cx="2955113" cy="106919"/>
              <a:chOff x="1806074" y="2554841"/>
              <a:chExt cx="2955113" cy="106919"/>
            </a:xfrm>
          </p:grpSpPr>
          <p:cxnSp>
            <p:nvCxnSpPr>
              <p:cNvPr id="68" name="直接连接符 67"/>
              <p:cNvCxnSpPr/>
              <p:nvPr>
                <p:custDataLst>
                  <p:tags r:id="rId62"/>
                </p:custDataLst>
              </p:nvPr>
            </p:nvCxnSpPr>
            <p:spPr>
              <a:xfrm flipH="1">
                <a:off x="183066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>
                <p:custDataLst>
                  <p:tags r:id="rId63"/>
                </p:custDataLst>
              </p:nvPr>
            </p:nvCxnSpPr>
            <p:spPr>
              <a:xfrm flipH="1">
                <a:off x="194317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>
                <p:custDataLst>
                  <p:tags r:id="rId64"/>
                </p:custDataLst>
              </p:nvPr>
            </p:nvCxnSpPr>
            <p:spPr>
              <a:xfrm flipH="1">
                <a:off x="2055691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>
                <p:custDataLst>
                  <p:tags r:id="rId65"/>
                </p:custDataLst>
              </p:nvPr>
            </p:nvCxnSpPr>
            <p:spPr>
              <a:xfrm flipH="1">
                <a:off x="2168205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>
                <p:custDataLst>
                  <p:tags r:id="rId66"/>
                </p:custDataLst>
              </p:nvPr>
            </p:nvCxnSpPr>
            <p:spPr>
              <a:xfrm flipH="1">
                <a:off x="2276745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>
                <p:custDataLst>
                  <p:tags r:id="rId67"/>
                </p:custDataLst>
              </p:nvPr>
            </p:nvCxnSpPr>
            <p:spPr>
              <a:xfrm flipH="1">
                <a:off x="2389259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>
                <p:custDataLst>
                  <p:tags r:id="rId68"/>
                </p:custDataLst>
              </p:nvPr>
            </p:nvCxnSpPr>
            <p:spPr>
              <a:xfrm flipH="1">
                <a:off x="250177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>
                <p:custDataLst>
                  <p:tags r:id="rId69"/>
                </p:custDataLst>
              </p:nvPr>
            </p:nvCxnSpPr>
            <p:spPr>
              <a:xfrm flipH="1">
                <a:off x="261428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>
                <p:custDataLst>
                  <p:tags r:id="rId70"/>
                </p:custDataLst>
              </p:nvPr>
            </p:nvCxnSpPr>
            <p:spPr>
              <a:xfrm flipH="1">
                <a:off x="273075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>
                <p:custDataLst>
                  <p:tags r:id="rId71"/>
                </p:custDataLst>
              </p:nvPr>
            </p:nvCxnSpPr>
            <p:spPr>
              <a:xfrm flipH="1">
                <a:off x="2843271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>
                <p:custDataLst>
                  <p:tags r:id="rId72"/>
                </p:custDataLst>
              </p:nvPr>
            </p:nvCxnSpPr>
            <p:spPr>
              <a:xfrm flipH="1">
                <a:off x="2955785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>
                <p:custDataLst>
                  <p:tags r:id="rId73"/>
                </p:custDataLst>
              </p:nvPr>
            </p:nvCxnSpPr>
            <p:spPr>
              <a:xfrm flipH="1">
                <a:off x="3068299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>
                <p:custDataLst>
                  <p:tags r:id="rId74"/>
                </p:custDataLst>
              </p:nvPr>
            </p:nvCxnSpPr>
            <p:spPr>
              <a:xfrm flipH="1">
                <a:off x="3176839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>
                <p:custDataLst>
                  <p:tags r:id="rId75"/>
                </p:custDataLst>
              </p:nvPr>
            </p:nvCxnSpPr>
            <p:spPr>
              <a:xfrm flipH="1">
                <a:off x="328935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>
                <p:custDataLst>
                  <p:tags r:id="rId76"/>
                </p:custDataLst>
              </p:nvPr>
            </p:nvCxnSpPr>
            <p:spPr>
              <a:xfrm flipH="1">
                <a:off x="340186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>
                <p:custDataLst>
                  <p:tags r:id="rId77"/>
                </p:custDataLst>
              </p:nvPr>
            </p:nvCxnSpPr>
            <p:spPr>
              <a:xfrm flipH="1">
                <a:off x="3514381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>
                <p:custDataLst>
                  <p:tags r:id="rId78"/>
                </p:custDataLst>
              </p:nvPr>
            </p:nvCxnSpPr>
            <p:spPr>
              <a:xfrm flipH="1">
                <a:off x="360139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>
                <p:custDataLst>
                  <p:tags r:id="rId79"/>
                </p:custDataLst>
              </p:nvPr>
            </p:nvCxnSpPr>
            <p:spPr>
              <a:xfrm flipH="1">
                <a:off x="3698372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>
                <p:custDataLst>
                  <p:tags r:id="rId80"/>
                </p:custDataLst>
              </p:nvPr>
            </p:nvCxnSpPr>
            <p:spPr>
              <a:xfrm flipH="1">
                <a:off x="3810886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>
                <p:custDataLst>
                  <p:tags r:id="rId81"/>
                </p:custDataLst>
              </p:nvPr>
            </p:nvCxnSpPr>
            <p:spPr>
              <a:xfrm flipH="1">
                <a:off x="3923400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>
                <p:custDataLst>
                  <p:tags r:id="rId82"/>
                </p:custDataLst>
              </p:nvPr>
            </p:nvCxnSpPr>
            <p:spPr>
              <a:xfrm flipH="1">
                <a:off x="4031940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>
                <p:custDataLst>
                  <p:tags r:id="rId83"/>
                </p:custDataLst>
              </p:nvPr>
            </p:nvCxnSpPr>
            <p:spPr>
              <a:xfrm flipH="1">
                <a:off x="4144454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>
                <p:custDataLst>
                  <p:tags r:id="rId84"/>
                </p:custDataLst>
              </p:nvPr>
            </p:nvCxnSpPr>
            <p:spPr>
              <a:xfrm flipH="1">
                <a:off x="4256968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>
                <p:custDataLst>
                  <p:tags r:id="rId85"/>
                </p:custDataLst>
              </p:nvPr>
            </p:nvCxnSpPr>
            <p:spPr>
              <a:xfrm flipH="1">
                <a:off x="4369482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>
                <p:custDataLst>
                  <p:tags r:id="rId86"/>
                </p:custDataLst>
              </p:nvPr>
            </p:nvCxnSpPr>
            <p:spPr>
              <a:xfrm flipH="1">
                <a:off x="4485952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>
                <p:custDataLst>
                  <p:tags r:id="rId87"/>
                </p:custDataLst>
              </p:nvPr>
            </p:nvCxnSpPr>
            <p:spPr>
              <a:xfrm flipH="1">
                <a:off x="4598466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>
                <p:custDataLst>
                  <p:tags r:id="rId88"/>
                </p:custDataLst>
              </p:nvPr>
            </p:nvCxnSpPr>
            <p:spPr>
              <a:xfrm flipV="1">
                <a:off x="1806074" y="2554841"/>
                <a:ext cx="2955113" cy="16909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椭圆 94"/>
            <p:cNvSpPr/>
            <p:nvPr>
              <p:custDataLst>
                <p:tags r:id="rId89"/>
              </p:custDataLst>
            </p:nvPr>
          </p:nvSpPr>
          <p:spPr>
            <a:xfrm rot="5400000">
              <a:off x="5785070" y="5590191"/>
              <a:ext cx="168771" cy="168771"/>
            </a:xfrm>
            <a:prstGeom prst="ellipse">
              <a:avLst/>
            </a:prstGeom>
            <a:solidFill>
              <a:srgbClr val="00206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6" name="组合 95"/>
            <p:cNvGrpSpPr/>
            <p:nvPr>
              <p:custDataLst>
                <p:tags r:id="rId90"/>
              </p:custDataLst>
            </p:nvPr>
          </p:nvGrpSpPr>
          <p:grpSpPr>
            <a:xfrm>
              <a:off x="4397335" y="4556836"/>
              <a:ext cx="90010" cy="1127215"/>
              <a:chOff x="6190755" y="577215"/>
              <a:chExt cx="90010" cy="1127215"/>
            </a:xfrm>
          </p:grpSpPr>
          <p:grpSp>
            <p:nvGrpSpPr>
              <p:cNvPr id="97" name="组合 96"/>
              <p:cNvGrpSpPr/>
              <p:nvPr>
                <p:custDataLst>
                  <p:tags r:id="rId91"/>
                </p:custDataLst>
              </p:nvPr>
            </p:nvGrpSpPr>
            <p:grpSpPr>
              <a:xfrm>
                <a:off x="6190755" y="660827"/>
                <a:ext cx="90010" cy="1012608"/>
                <a:chOff x="2039605" y="2486502"/>
                <a:chExt cx="90010" cy="1012608"/>
              </a:xfrm>
            </p:grpSpPr>
            <p:cxnSp>
              <p:nvCxnSpPr>
                <p:cNvPr id="99" name="直接连接符 98"/>
                <p:cNvCxnSpPr/>
                <p:nvPr>
                  <p:custDataLst>
                    <p:tags r:id="rId92"/>
                  </p:custDataLst>
                </p:nvPr>
              </p:nvCxnSpPr>
              <p:spPr>
                <a:xfrm rot="5400000" flipH="1">
                  <a:off x="2028353" y="249775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>
                  <p:custDataLst>
                    <p:tags r:id="rId93"/>
                  </p:custDataLst>
                </p:nvPr>
              </p:nvCxnSpPr>
              <p:spPr>
                <a:xfrm rot="5400000" flipH="1">
                  <a:off x="2028353" y="261422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>
                  <p:custDataLst>
                    <p:tags r:id="rId94"/>
                  </p:custDataLst>
                </p:nvPr>
              </p:nvCxnSpPr>
              <p:spPr>
                <a:xfrm rot="5400000" flipH="1">
                  <a:off x="2028353" y="2726738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>
                  <p:custDataLst>
                    <p:tags r:id="rId95"/>
                  </p:custDataLst>
                </p:nvPr>
              </p:nvCxnSpPr>
              <p:spPr>
                <a:xfrm rot="5400000" flipH="1">
                  <a:off x="2028353" y="2839252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>
                  <p:custDataLst>
                    <p:tags r:id="rId96"/>
                  </p:custDataLst>
                </p:nvPr>
              </p:nvCxnSpPr>
              <p:spPr>
                <a:xfrm rot="5400000" flipH="1">
                  <a:off x="2028353" y="2951766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>
                  <p:custDataLst>
                    <p:tags r:id="rId97"/>
                  </p:custDataLst>
                </p:nvPr>
              </p:nvCxnSpPr>
              <p:spPr>
                <a:xfrm rot="5400000" flipH="1">
                  <a:off x="2028353" y="3060306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>
                  <p:custDataLst>
                    <p:tags r:id="rId98"/>
                  </p:custDataLst>
                </p:nvPr>
              </p:nvCxnSpPr>
              <p:spPr>
                <a:xfrm rot="5400000" flipH="1">
                  <a:off x="2028353" y="3172820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>
                  <p:custDataLst>
                    <p:tags r:id="rId99"/>
                  </p:custDataLst>
                </p:nvPr>
              </p:nvCxnSpPr>
              <p:spPr>
                <a:xfrm rot="5400000" flipH="1">
                  <a:off x="2028353" y="328533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>
                  <p:custDataLst>
                    <p:tags r:id="rId100"/>
                  </p:custDataLst>
                </p:nvPr>
              </p:nvCxnSpPr>
              <p:spPr>
                <a:xfrm rot="5400000" flipH="1">
                  <a:off x="2028353" y="3397848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直接连接符 97"/>
              <p:cNvCxnSpPr/>
              <p:nvPr>
                <p:custDataLst>
                  <p:tags r:id="rId101"/>
                </p:custDataLst>
              </p:nvPr>
            </p:nvCxnSpPr>
            <p:spPr>
              <a:xfrm flipH="1">
                <a:off x="6273711" y="577215"/>
                <a:ext cx="0" cy="1127215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组合 107"/>
            <p:cNvGrpSpPr/>
            <p:nvPr>
              <p:custDataLst>
                <p:tags r:id="rId102"/>
              </p:custDataLst>
            </p:nvPr>
          </p:nvGrpSpPr>
          <p:grpSpPr>
            <a:xfrm>
              <a:off x="5197159" y="5144583"/>
              <a:ext cx="821340" cy="519915"/>
              <a:chOff x="7945695" y="1606001"/>
              <a:chExt cx="821340" cy="519915"/>
            </a:xfrm>
          </p:grpSpPr>
          <p:sp>
            <p:nvSpPr>
              <p:cNvPr id="109" name="矩形 108"/>
              <p:cNvSpPr/>
              <p:nvPr>
                <p:custDataLst>
                  <p:tags r:id="rId103"/>
                </p:custDataLst>
              </p:nvPr>
            </p:nvSpPr>
            <p:spPr>
              <a:xfrm>
                <a:off x="7945695" y="1606001"/>
                <a:ext cx="821340" cy="375198"/>
              </a:xfrm>
              <a:prstGeom prst="rect">
                <a:avLst/>
              </a:prstGeom>
              <a:blipFill>
                <a:blip r:embed="rId5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圆: 空心 109"/>
              <p:cNvSpPr/>
              <p:nvPr>
                <p:custDataLst>
                  <p:tags r:id="rId104"/>
                </p:custDataLst>
              </p:nvPr>
            </p:nvSpPr>
            <p:spPr>
              <a:xfrm>
                <a:off x="8048789" y="1911353"/>
                <a:ext cx="209381" cy="209381"/>
              </a:xfrm>
              <a:prstGeom prst="donut">
                <a:avLst>
                  <a:gd name="adj" fmla="val 348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圆: 空心 110"/>
              <p:cNvSpPr/>
              <p:nvPr>
                <p:custDataLst>
                  <p:tags r:id="rId105"/>
                </p:custDataLst>
              </p:nvPr>
            </p:nvSpPr>
            <p:spPr>
              <a:xfrm>
                <a:off x="8468781" y="1916535"/>
                <a:ext cx="209381" cy="209381"/>
              </a:xfrm>
              <a:prstGeom prst="donut">
                <a:avLst>
                  <a:gd name="adj" fmla="val 348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2" name="椭圆 111"/>
            <p:cNvSpPr/>
            <p:nvPr>
              <p:custDataLst>
                <p:tags r:id="rId106"/>
              </p:custDataLst>
            </p:nvPr>
          </p:nvSpPr>
          <p:spPr>
            <a:xfrm rot="5400000">
              <a:off x="5103678" y="5596799"/>
              <a:ext cx="168771" cy="168771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3" name="对象 112"/>
            <p:cNvGraphicFramePr>
              <a:graphicFrameLocks noChangeAspect="1"/>
            </p:cNvGraphicFramePr>
            <p:nvPr>
              <p:custDataLst>
                <p:tags r:id="rId107"/>
              </p:custDataLst>
            </p:nvPr>
          </p:nvGraphicFramePr>
          <p:xfrm>
            <a:off x="5592332" y="5694532"/>
            <a:ext cx="454025" cy="4603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3" name="Equation" r:id="rId108" imgW="3962400" imgH="3962400" progId="Equation.DSMT4">
                    <p:embed/>
                  </p:oleObj>
                </mc:Choice>
                <mc:Fallback>
                  <p:oleObj name="Equation" r:id="rId108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5592332" y="5694532"/>
                          <a:ext cx="454025" cy="4603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" name="对象 113"/>
            <p:cNvGraphicFramePr>
              <a:graphicFrameLocks noChangeAspect="1"/>
            </p:cNvGraphicFramePr>
            <p:nvPr>
              <p:custDataLst>
                <p:tags r:id="rId109"/>
              </p:custDataLst>
            </p:nvPr>
          </p:nvGraphicFramePr>
          <p:xfrm>
            <a:off x="4943204" y="5708069"/>
            <a:ext cx="454025" cy="4603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4" name="Equation" r:id="rId110" imgW="3962400" imgH="3962400" progId="Equation.DSMT4">
                    <p:embed/>
                  </p:oleObj>
                </mc:Choice>
                <mc:Fallback>
                  <p:oleObj name="Equation" r:id="rId110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1"/>
                        <a:stretch>
                          <a:fillRect/>
                        </a:stretch>
                      </p:blipFill>
                      <p:spPr>
                        <a:xfrm>
                          <a:off x="4943204" y="5708069"/>
                          <a:ext cx="454025" cy="4603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0" name="组合 179" title=""/>
          <p:cNvGrpSpPr/>
          <p:nvPr>
            <p:custDataLst>
              <p:tags r:id="rId112"/>
            </p:custDataLst>
          </p:nvPr>
        </p:nvGrpSpPr>
        <p:grpSpPr>
          <a:xfrm>
            <a:off x="8505448" y="4645277"/>
            <a:ext cx="3032828" cy="1642888"/>
            <a:chOff x="8293460" y="4560792"/>
            <a:chExt cx="3032828" cy="1642888"/>
          </a:xfrm>
        </p:grpSpPr>
        <p:sp>
          <p:nvSpPr>
            <p:cNvPr id="115" name="Freeform 2"/>
            <p:cNvSpPr/>
            <p:nvPr>
              <p:custDataLst>
                <p:tags r:id="rId113"/>
              </p:custDataLst>
            </p:nvPr>
          </p:nvSpPr>
          <p:spPr bwMode="auto">
            <a:xfrm rot="16200000">
              <a:off x="8910062" y="4629852"/>
              <a:ext cx="238924" cy="1303347"/>
            </a:xfrm>
            <a:custGeom>
              <a:gdLst>
                <a:gd name="T0" fmla="*/ 1000 w 2000"/>
                <a:gd name="T1" fmla="*/ 10 h 4864"/>
                <a:gd name="T2" fmla="*/ 1707 w 2000"/>
                <a:gd name="T3" fmla="*/ 190 h 4864"/>
                <a:gd name="T4" fmla="*/ 2000 w 2000"/>
                <a:gd name="T5" fmla="*/ 510 h 4864"/>
                <a:gd name="T6" fmla="*/ 1707 w 2000"/>
                <a:gd name="T7" fmla="*/ 830 h 4864"/>
                <a:gd name="T8" fmla="*/ 1000 w 2000"/>
                <a:gd name="T9" fmla="*/ 1010 h 4864"/>
                <a:gd name="T10" fmla="*/ 293 w 2000"/>
                <a:gd name="T11" fmla="*/ 990 h 4864"/>
                <a:gd name="T12" fmla="*/ 0 w 2000"/>
                <a:gd name="T13" fmla="*/ 830 h 4864"/>
                <a:gd name="T14" fmla="*/ 293 w 2000"/>
                <a:gd name="T15" fmla="*/ 670 h 4864"/>
                <a:gd name="T16" fmla="*/ 1000 w 2000"/>
                <a:gd name="T17" fmla="*/ 650 h 4864"/>
                <a:gd name="T18" fmla="*/ 1707 w 2000"/>
                <a:gd name="T19" fmla="*/ 830 h 4864"/>
                <a:gd name="T20" fmla="*/ 2000 w 2000"/>
                <a:gd name="T21" fmla="*/ 1150 h 4864"/>
                <a:gd name="T22" fmla="*/ 1707 w 2000"/>
                <a:gd name="T23" fmla="*/ 1470 h 4864"/>
                <a:gd name="T24" fmla="*/ 1000 w 2000"/>
                <a:gd name="T25" fmla="*/ 1650 h 4864"/>
                <a:gd name="T26" fmla="*/ 293 w 2000"/>
                <a:gd name="T27" fmla="*/ 1630 h 4864"/>
                <a:gd name="T28" fmla="*/ 0 w 2000"/>
                <a:gd name="T29" fmla="*/ 1470 h 4864"/>
                <a:gd name="T30" fmla="*/ 293 w 2000"/>
                <a:gd name="T31" fmla="*/ 1310 h 4864"/>
                <a:gd name="T32" fmla="*/ 1000 w 2000"/>
                <a:gd name="T33" fmla="*/ 1290 h 4864"/>
                <a:gd name="T34" fmla="*/ 1707 w 2000"/>
                <a:gd name="T35" fmla="*/ 1470 h 4864"/>
                <a:gd name="T36" fmla="*/ 2000 w 2000"/>
                <a:gd name="T37" fmla="*/ 1790 h 4864"/>
                <a:gd name="T38" fmla="*/ 1707 w 2000"/>
                <a:gd name="T39" fmla="*/ 2110 h 4864"/>
                <a:gd name="T40" fmla="*/ 1000 w 2000"/>
                <a:gd name="T41" fmla="*/ 2290 h 4864"/>
                <a:gd name="T42" fmla="*/ 293 w 2000"/>
                <a:gd name="T43" fmla="*/ 2270 h 4864"/>
                <a:gd name="T44" fmla="*/ 0 w 2000"/>
                <a:gd name="T45" fmla="*/ 2110 h 4864"/>
                <a:gd name="T46" fmla="*/ 293 w 2000"/>
                <a:gd name="T47" fmla="*/ 1950 h 4864"/>
                <a:gd name="T48" fmla="*/ 1000 w 2000"/>
                <a:gd name="T49" fmla="*/ 1930 h 4864"/>
                <a:gd name="T50" fmla="*/ 1707 w 2000"/>
                <a:gd name="T51" fmla="*/ 2110 h 4864"/>
                <a:gd name="T52" fmla="*/ 2000 w 2000"/>
                <a:gd name="T53" fmla="*/ 2430 h 4864"/>
                <a:gd name="T54" fmla="*/ 1707 w 2000"/>
                <a:gd name="T55" fmla="*/ 2750 h 4864"/>
                <a:gd name="T56" fmla="*/ 1000 w 2000"/>
                <a:gd name="T57" fmla="*/ 2930 h 4864"/>
                <a:gd name="T58" fmla="*/ 293 w 2000"/>
                <a:gd name="T59" fmla="*/ 2910 h 4864"/>
                <a:gd name="T60" fmla="*/ 0 w 2000"/>
                <a:gd name="T61" fmla="*/ 2750 h 4864"/>
                <a:gd name="T62" fmla="*/ 293 w 2000"/>
                <a:gd name="T63" fmla="*/ 2590 h 4864"/>
                <a:gd name="T64" fmla="*/ 1000 w 2000"/>
                <a:gd name="T65" fmla="*/ 2570 h 4864"/>
                <a:gd name="T66" fmla="*/ 1707 w 2000"/>
                <a:gd name="T67" fmla="*/ 2750 h 4864"/>
                <a:gd name="T68" fmla="*/ 2000 w 2000"/>
                <a:gd name="T69" fmla="*/ 3070 h 4864"/>
                <a:gd name="T70" fmla="*/ 1707 w 2000"/>
                <a:gd name="T71" fmla="*/ 3390 h 4864"/>
                <a:gd name="T72" fmla="*/ 1000 w 2000"/>
                <a:gd name="T73" fmla="*/ 3570 h 4864"/>
                <a:gd name="T74" fmla="*/ 293 w 2000"/>
                <a:gd name="T75" fmla="*/ 3550 h 4864"/>
                <a:gd name="T76" fmla="*/ 0 w 2000"/>
                <a:gd name="T77" fmla="*/ 3390 h 4864"/>
                <a:gd name="T78" fmla="*/ 293 w 2000"/>
                <a:gd name="T79" fmla="*/ 3230 h 4864"/>
                <a:gd name="T80" fmla="*/ 1000 w 2000"/>
                <a:gd name="T81" fmla="*/ 3210 h 4864"/>
                <a:gd name="T82" fmla="*/ 1707 w 2000"/>
                <a:gd name="T83" fmla="*/ 3390 h 4864"/>
                <a:gd name="T84" fmla="*/ 2000 w 2000"/>
                <a:gd name="T85" fmla="*/ 3710 h 4864"/>
                <a:gd name="T86" fmla="*/ 1707 w 2000"/>
                <a:gd name="T87" fmla="*/ 4030 h 4864"/>
                <a:gd name="T88" fmla="*/ 1000 w 2000"/>
                <a:gd name="T89" fmla="*/ 4210 h 4864"/>
                <a:gd name="T90" fmla="*/ 293 w 2000"/>
                <a:gd name="T91" fmla="*/ 4190 h 4864"/>
                <a:gd name="T92" fmla="*/ 0 w 2000"/>
                <a:gd name="T93" fmla="*/ 4030 h 4864"/>
                <a:gd name="T94" fmla="*/ 293 w 2000"/>
                <a:gd name="T95" fmla="*/ 3870 h 4864"/>
                <a:gd name="T96" fmla="*/ 1000 w 2000"/>
                <a:gd name="T97" fmla="*/ 3850 h 4864"/>
                <a:gd name="T98" fmla="*/ 1707 w 2000"/>
                <a:gd name="T99" fmla="*/ 4030 h 4864"/>
                <a:gd name="T100" fmla="*/ 2000 w 2000"/>
                <a:gd name="T101" fmla="*/ 4350 h 4864"/>
                <a:gd name="T102" fmla="*/ 1707 w 2000"/>
                <a:gd name="T103" fmla="*/ 4670 h 4864"/>
                <a:gd name="T104" fmla="*/ 1000 w 2000"/>
                <a:gd name="T105" fmla="*/ 4850 h 486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0" h="4864">
                  <a:moveTo>
                    <a:pt x="617" y="16"/>
                  </a:moveTo>
                  <a:cubicBezTo>
                    <a:pt x="744" y="8"/>
                    <a:pt x="872" y="0"/>
                    <a:pt x="1000" y="10"/>
                  </a:cubicBezTo>
                  <a:cubicBezTo>
                    <a:pt x="1128" y="20"/>
                    <a:pt x="1265" y="46"/>
                    <a:pt x="1383" y="76"/>
                  </a:cubicBezTo>
                  <a:cubicBezTo>
                    <a:pt x="1501" y="106"/>
                    <a:pt x="1617" y="146"/>
                    <a:pt x="1707" y="190"/>
                  </a:cubicBezTo>
                  <a:cubicBezTo>
                    <a:pt x="1797" y="234"/>
                    <a:pt x="1875" y="287"/>
                    <a:pt x="1924" y="340"/>
                  </a:cubicBezTo>
                  <a:cubicBezTo>
                    <a:pt x="1973" y="393"/>
                    <a:pt x="2000" y="453"/>
                    <a:pt x="2000" y="510"/>
                  </a:cubicBezTo>
                  <a:cubicBezTo>
                    <a:pt x="2000" y="567"/>
                    <a:pt x="1973" y="627"/>
                    <a:pt x="1924" y="680"/>
                  </a:cubicBezTo>
                  <a:cubicBezTo>
                    <a:pt x="1875" y="733"/>
                    <a:pt x="1797" y="786"/>
                    <a:pt x="1707" y="830"/>
                  </a:cubicBezTo>
                  <a:cubicBezTo>
                    <a:pt x="1617" y="874"/>
                    <a:pt x="1501" y="914"/>
                    <a:pt x="1383" y="944"/>
                  </a:cubicBezTo>
                  <a:cubicBezTo>
                    <a:pt x="1265" y="974"/>
                    <a:pt x="1128" y="997"/>
                    <a:pt x="1000" y="1010"/>
                  </a:cubicBezTo>
                  <a:cubicBezTo>
                    <a:pt x="872" y="1023"/>
                    <a:pt x="735" y="1027"/>
                    <a:pt x="617" y="1024"/>
                  </a:cubicBezTo>
                  <a:cubicBezTo>
                    <a:pt x="499" y="1021"/>
                    <a:pt x="383" y="1007"/>
                    <a:pt x="293" y="990"/>
                  </a:cubicBezTo>
                  <a:cubicBezTo>
                    <a:pt x="203" y="973"/>
                    <a:pt x="125" y="947"/>
                    <a:pt x="76" y="920"/>
                  </a:cubicBezTo>
                  <a:cubicBezTo>
                    <a:pt x="27" y="893"/>
                    <a:pt x="0" y="860"/>
                    <a:pt x="0" y="830"/>
                  </a:cubicBezTo>
                  <a:cubicBezTo>
                    <a:pt x="0" y="800"/>
                    <a:pt x="27" y="767"/>
                    <a:pt x="76" y="740"/>
                  </a:cubicBezTo>
                  <a:cubicBezTo>
                    <a:pt x="125" y="713"/>
                    <a:pt x="203" y="687"/>
                    <a:pt x="293" y="670"/>
                  </a:cubicBezTo>
                  <a:cubicBezTo>
                    <a:pt x="383" y="653"/>
                    <a:pt x="499" y="639"/>
                    <a:pt x="617" y="636"/>
                  </a:cubicBezTo>
                  <a:cubicBezTo>
                    <a:pt x="735" y="633"/>
                    <a:pt x="872" y="637"/>
                    <a:pt x="1000" y="650"/>
                  </a:cubicBezTo>
                  <a:cubicBezTo>
                    <a:pt x="1128" y="663"/>
                    <a:pt x="1265" y="686"/>
                    <a:pt x="1383" y="716"/>
                  </a:cubicBezTo>
                  <a:cubicBezTo>
                    <a:pt x="1501" y="746"/>
                    <a:pt x="1617" y="786"/>
                    <a:pt x="1707" y="830"/>
                  </a:cubicBezTo>
                  <a:cubicBezTo>
                    <a:pt x="1797" y="874"/>
                    <a:pt x="1875" y="927"/>
                    <a:pt x="1924" y="980"/>
                  </a:cubicBezTo>
                  <a:cubicBezTo>
                    <a:pt x="1973" y="1033"/>
                    <a:pt x="2000" y="1093"/>
                    <a:pt x="2000" y="1150"/>
                  </a:cubicBezTo>
                  <a:cubicBezTo>
                    <a:pt x="2000" y="1207"/>
                    <a:pt x="1973" y="1267"/>
                    <a:pt x="1924" y="1320"/>
                  </a:cubicBezTo>
                  <a:cubicBezTo>
                    <a:pt x="1875" y="1373"/>
                    <a:pt x="1797" y="1426"/>
                    <a:pt x="1707" y="1470"/>
                  </a:cubicBezTo>
                  <a:cubicBezTo>
                    <a:pt x="1617" y="1514"/>
                    <a:pt x="1501" y="1554"/>
                    <a:pt x="1383" y="1584"/>
                  </a:cubicBezTo>
                  <a:cubicBezTo>
                    <a:pt x="1265" y="1614"/>
                    <a:pt x="1128" y="1637"/>
                    <a:pt x="1000" y="1650"/>
                  </a:cubicBezTo>
                  <a:cubicBezTo>
                    <a:pt x="872" y="1663"/>
                    <a:pt x="735" y="1667"/>
                    <a:pt x="617" y="1664"/>
                  </a:cubicBezTo>
                  <a:cubicBezTo>
                    <a:pt x="499" y="1661"/>
                    <a:pt x="383" y="1647"/>
                    <a:pt x="293" y="1630"/>
                  </a:cubicBezTo>
                  <a:cubicBezTo>
                    <a:pt x="203" y="1613"/>
                    <a:pt x="125" y="1587"/>
                    <a:pt x="76" y="1560"/>
                  </a:cubicBezTo>
                  <a:cubicBezTo>
                    <a:pt x="27" y="1533"/>
                    <a:pt x="0" y="1500"/>
                    <a:pt x="0" y="1470"/>
                  </a:cubicBezTo>
                  <a:cubicBezTo>
                    <a:pt x="0" y="1440"/>
                    <a:pt x="27" y="1407"/>
                    <a:pt x="76" y="1380"/>
                  </a:cubicBezTo>
                  <a:cubicBezTo>
                    <a:pt x="125" y="1353"/>
                    <a:pt x="203" y="1327"/>
                    <a:pt x="293" y="1310"/>
                  </a:cubicBezTo>
                  <a:cubicBezTo>
                    <a:pt x="383" y="1293"/>
                    <a:pt x="499" y="1279"/>
                    <a:pt x="617" y="1276"/>
                  </a:cubicBezTo>
                  <a:cubicBezTo>
                    <a:pt x="735" y="1273"/>
                    <a:pt x="872" y="1277"/>
                    <a:pt x="1000" y="1290"/>
                  </a:cubicBezTo>
                  <a:cubicBezTo>
                    <a:pt x="1128" y="1303"/>
                    <a:pt x="1265" y="1326"/>
                    <a:pt x="1383" y="1356"/>
                  </a:cubicBezTo>
                  <a:cubicBezTo>
                    <a:pt x="1501" y="1386"/>
                    <a:pt x="1617" y="1426"/>
                    <a:pt x="1707" y="1470"/>
                  </a:cubicBezTo>
                  <a:cubicBezTo>
                    <a:pt x="1797" y="1514"/>
                    <a:pt x="1875" y="1567"/>
                    <a:pt x="1924" y="1620"/>
                  </a:cubicBezTo>
                  <a:cubicBezTo>
                    <a:pt x="1973" y="1673"/>
                    <a:pt x="2000" y="1733"/>
                    <a:pt x="2000" y="1790"/>
                  </a:cubicBezTo>
                  <a:cubicBezTo>
                    <a:pt x="2000" y="1847"/>
                    <a:pt x="1973" y="1907"/>
                    <a:pt x="1924" y="1960"/>
                  </a:cubicBezTo>
                  <a:cubicBezTo>
                    <a:pt x="1875" y="2013"/>
                    <a:pt x="1797" y="2066"/>
                    <a:pt x="1707" y="2110"/>
                  </a:cubicBezTo>
                  <a:cubicBezTo>
                    <a:pt x="1617" y="2154"/>
                    <a:pt x="1501" y="2194"/>
                    <a:pt x="1383" y="2224"/>
                  </a:cubicBezTo>
                  <a:cubicBezTo>
                    <a:pt x="1265" y="2254"/>
                    <a:pt x="1128" y="2277"/>
                    <a:pt x="1000" y="2290"/>
                  </a:cubicBezTo>
                  <a:cubicBezTo>
                    <a:pt x="872" y="2303"/>
                    <a:pt x="735" y="2307"/>
                    <a:pt x="617" y="2304"/>
                  </a:cubicBezTo>
                  <a:cubicBezTo>
                    <a:pt x="499" y="2301"/>
                    <a:pt x="383" y="2287"/>
                    <a:pt x="293" y="2270"/>
                  </a:cubicBezTo>
                  <a:cubicBezTo>
                    <a:pt x="203" y="2253"/>
                    <a:pt x="125" y="2227"/>
                    <a:pt x="76" y="2200"/>
                  </a:cubicBezTo>
                  <a:cubicBezTo>
                    <a:pt x="27" y="2173"/>
                    <a:pt x="0" y="2140"/>
                    <a:pt x="0" y="2110"/>
                  </a:cubicBezTo>
                  <a:cubicBezTo>
                    <a:pt x="0" y="2080"/>
                    <a:pt x="27" y="2047"/>
                    <a:pt x="76" y="2020"/>
                  </a:cubicBezTo>
                  <a:cubicBezTo>
                    <a:pt x="125" y="1993"/>
                    <a:pt x="203" y="1967"/>
                    <a:pt x="293" y="1950"/>
                  </a:cubicBezTo>
                  <a:cubicBezTo>
                    <a:pt x="383" y="1933"/>
                    <a:pt x="499" y="1919"/>
                    <a:pt x="617" y="1916"/>
                  </a:cubicBezTo>
                  <a:cubicBezTo>
                    <a:pt x="735" y="1913"/>
                    <a:pt x="872" y="1917"/>
                    <a:pt x="1000" y="1930"/>
                  </a:cubicBezTo>
                  <a:cubicBezTo>
                    <a:pt x="1128" y="1943"/>
                    <a:pt x="1265" y="1966"/>
                    <a:pt x="1383" y="1996"/>
                  </a:cubicBezTo>
                  <a:cubicBezTo>
                    <a:pt x="1501" y="2026"/>
                    <a:pt x="1617" y="2066"/>
                    <a:pt x="1707" y="2110"/>
                  </a:cubicBezTo>
                  <a:cubicBezTo>
                    <a:pt x="1797" y="2154"/>
                    <a:pt x="1875" y="2207"/>
                    <a:pt x="1924" y="2260"/>
                  </a:cubicBezTo>
                  <a:cubicBezTo>
                    <a:pt x="1973" y="2313"/>
                    <a:pt x="2000" y="2373"/>
                    <a:pt x="2000" y="2430"/>
                  </a:cubicBezTo>
                  <a:cubicBezTo>
                    <a:pt x="2000" y="2487"/>
                    <a:pt x="1973" y="2547"/>
                    <a:pt x="1924" y="2600"/>
                  </a:cubicBezTo>
                  <a:cubicBezTo>
                    <a:pt x="1875" y="2653"/>
                    <a:pt x="1797" y="2706"/>
                    <a:pt x="1707" y="2750"/>
                  </a:cubicBezTo>
                  <a:cubicBezTo>
                    <a:pt x="1617" y="2794"/>
                    <a:pt x="1501" y="2834"/>
                    <a:pt x="1383" y="2864"/>
                  </a:cubicBezTo>
                  <a:cubicBezTo>
                    <a:pt x="1265" y="2894"/>
                    <a:pt x="1128" y="2917"/>
                    <a:pt x="1000" y="2930"/>
                  </a:cubicBezTo>
                  <a:cubicBezTo>
                    <a:pt x="872" y="2943"/>
                    <a:pt x="735" y="2947"/>
                    <a:pt x="617" y="2944"/>
                  </a:cubicBezTo>
                  <a:cubicBezTo>
                    <a:pt x="499" y="2941"/>
                    <a:pt x="383" y="2927"/>
                    <a:pt x="293" y="2910"/>
                  </a:cubicBezTo>
                  <a:cubicBezTo>
                    <a:pt x="203" y="2893"/>
                    <a:pt x="125" y="2867"/>
                    <a:pt x="76" y="2840"/>
                  </a:cubicBezTo>
                  <a:cubicBezTo>
                    <a:pt x="27" y="2813"/>
                    <a:pt x="0" y="2780"/>
                    <a:pt x="0" y="2750"/>
                  </a:cubicBezTo>
                  <a:cubicBezTo>
                    <a:pt x="0" y="2720"/>
                    <a:pt x="27" y="2687"/>
                    <a:pt x="76" y="2660"/>
                  </a:cubicBezTo>
                  <a:cubicBezTo>
                    <a:pt x="125" y="2633"/>
                    <a:pt x="203" y="2607"/>
                    <a:pt x="293" y="2590"/>
                  </a:cubicBezTo>
                  <a:cubicBezTo>
                    <a:pt x="383" y="2573"/>
                    <a:pt x="499" y="2559"/>
                    <a:pt x="617" y="2556"/>
                  </a:cubicBezTo>
                  <a:cubicBezTo>
                    <a:pt x="735" y="2553"/>
                    <a:pt x="872" y="2557"/>
                    <a:pt x="1000" y="2570"/>
                  </a:cubicBezTo>
                  <a:cubicBezTo>
                    <a:pt x="1128" y="2583"/>
                    <a:pt x="1265" y="2606"/>
                    <a:pt x="1383" y="2636"/>
                  </a:cubicBezTo>
                  <a:cubicBezTo>
                    <a:pt x="1501" y="2666"/>
                    <a:pt x="1617" y="2706"/>
                    <a:pt x="1707" y="2750"/>
                  </a:cubicBezTo>
                  <a:cubicBezTo>
                    <a:pt x="1797" y="2794"/>
                    <a:pt x="1875" y="2847"/>
                    <a:pt x="1924" y="2900"/>
                  </a:cubicBezTo>
                  <a:cubicBezTo>
                    <a:pt x="1973" y="2953"/>
                    <a:pt x="2000" y="3013"/>
                    <a:pt x="2000" y="3070"/>
                  </a:cubicBezTo>
                  <a:cubicBezTo>
                    <a:pt x="2000" y="3127"/>
                    <a:pt x="1973" y="3187"/>
                    <a:pt x="1924" y="3240"/>
                  </a:cubicBezTo>
                  <a:cubicBezTo>
                    <a:pt x="1875" y="3293"/>
                    <a:pt x="1797" y="3346"/>
                    <a:pt x="1707" y="3390"/>
                  </a:cubicBezTo>
                  <a:cubicBezTo>
                    <a:pt x="1617" y="3434"/>
                    <a:pt x="1501" y="3474"/>
                    <a:pt x="1383" y="3504"/>
                  </a:cubicBezTo>
                  <a:cubicBezTo>
                    <a:pt x="1265" y="3534"/>
                    <a:pt x="1128" y="3557"/>
                    <a:pt x="1000" y="3570"/>
                  </a:cubicBezTo>
                  <a:cubicBezTo>
                    <a:pt x="872" y="3583"/>
                    <a:pt x="735" y="3587"/>
                    <a:pt x="617" y="3584"/>
                  </a:cubicBezTo>
                  <a:cubicBezTo>
                    <a:pt x="499" y="3581"/>
                    <a:pt x="383" y="3567"/>
                    <a:pt x="293" y="3550"/>
                  </a:cubicBezTo>
                  <a:cubicBezTo>
                    <a:pt x="203" y="3533"/>
                    <a:pt x="125" y="3507"/>
                    <a:pt x="76" y="3480"/>
                  </a:cubicBezTo>
                  <a:cubicBezTo>
                    <a:pt x="27" y="3453"/>
                    <a:pt x="0" y="3420"/>
                    <a:pt x="0" y="3390"/>
                  </a:cubicBezTo>
                  <a:cubicBezTo>
                    <a:pt x="0" y="3360"/>
                    <a:pt x="27" y="3327"/>
                    <a:pt x="76" y="3300"/>
                  </a:cubicBezTo>
                  <a:cubicBezTo>
                    <a:pt x="125" y="3273"/>
                    <a:pt x="203" y="3247"/>
                    <a:pt x="293" y="3230"/>
                  </a:cubicBezTo>
                  <a:cubicBezTo>
                    <a:pt x="383" y="3213"/>
                    <a:pt x="499" y="3199"/>
                    <a:pt x="617" y="3196"/>
                  </a:cubicBezTo>
                  <a:cubicBezTo>
                    <a:pt x="735" y="3193"/>
                    <a:pt x="872" y="3197"/>
                    <a:pt x="1000" y="3210"/>
                  </a:cubicBezTo>
                  <a:cubicBezTo>
                    <a:pt x="1128" y="3223"/>
                    <a:pt x="1265" y="3246"/>
                    <a:pt x="1383" y="3276"/>
                  </a:cubicBezTo>
                  <a:cubicBezTo>
                    <a:pt x="1501" y="3306"/>
                    <a:pt x="1617" y="3346"/>
                    <a:pt x="1707" y="3390"/>
                  </a:cubicBezTo>
                  <a:cubicBezTo>
                    <a:pt x="1797" y="3434"/>
                    <a:pt x="1875" y="3487"/>
                    <a:pt x="1924" y="3540"/>
                  </a:cubicBezTo>
                  <a:cubicBezTo>
                    <a:pt x="1973" y="3593"/>
                    <a:pt x="2000" y="3653"/>
                    <a:pt x="2000" y="3710"/>
                  </a:cubicBezTo>
                  <a:cubicBezTo>
                    <a:pt x="2000" y="3767"/>
                    <a:pt x="1973" y="3827"/>
                    <a:pt x="1924" y="3880"/>
                  </a:cubicBezTo>
                  <a:cubicBezTo>
                    <a:pt x="1875" y="3933"/>
                    <a:pt x="1797" y="3986"/>
                    <a:pt x="1707" y="4030"/>
                  </a:cubicBezTo>
                  <a:cubicBezTo>
                    <a:pt x="1617" y="4074"/>
                    <a:pt x="1501" y="4114"/>
                    <a:pt x="1383" y="4144"/>
                  </a:cubicBezTo>
                  <a:cubicBezTo>
                    <a:pt x="1265" y="4174"/>
                    <a:pt x="1128" y="4197"/>
                    <a:pt x="1000" y="4210"/>
                  </a:cubicBezTo>
                  <a:cubicBezTo>
                    <a:pt x="872" y="4223"/>
                    <a:pt x="735" y="4227"/>
                    <a:pt x="617" y="4224"/>
                  </a:cubicBezTo>
                  <a:cubicBezTo>
                    <a:pt x="499" y="4221"/>
                    <a:pt x="383" y="4207"/>
                    <a:pt x="293" y="4190"/>
                  </a:cubicBezTo>
                  <a:cubicBezTo>
                    <a:pt x="203" y="4173"/>
                    <a:pt x="125" y="4147"/>
                    <a:pt x="76" y="4120"/>
                  </a:cubicBezTo>
                  <a:cubicBezTo>
                    <a:pt x="27" y="4093"/>
                    <a:pt x="0" y="4060"/>
                    <a:pt x="0" y="4030"/>
                  </a:cubicBezTo>
                  <a:cubicBezTo>
                    <a:pt x="0" y="4000"/>
                    <a:pt x="27" y="3967"/>
                    <a:pt x="76" y="3940"/>
                  </a:cubicBezTo>
                  <a:cubicBezTo>
                    <a:pt x="125" y="3913"/>
                    <a:pt x="203" y="3887"/>
                    <a:pt x="293" y="3870"/>
                  </a:cubicBezTo>
                  <a:cubicBezTo>
                    <a:pt x="383" y="3853"/>
                    <a:pt x="499" y="3839"/>
                    <a:pt x="617" y="3836"/>
                  </a:cubicBezTo>
                  <a:cubicBezTo>
                    <a:pt x="735" y="3833"/>
                    <a:pt x="872" y="3837"/>
                    <a:pt x="1000" y="3850"/>
                  </a:cubicBezTo>
                  <a:cubicBezTo>
                    <a:pt x="1128" y="3863"/>
                    <a:pt x="1265" y="3886"/>
                    <a:pt x="1383" y="3916"/>
                  </a:cubicBezTo>
                  <a:cubicBezTo>
                    <a:pt x="1501" y="3946"/>
                    <a:pt x="1617" y="3986"/>
                    <a:pt x="1707" y="4030"/>
                  </a:cubicBezTo>
                  <a:cubicBezTo>
                    <a:pt x="1797" y="4074"/>
                    <a:pt x="1875" y="4127"/>
                    <a:pt x="1924" y="4180"/>
                  </a:cubicBezTo>
                  <a:cubicBezTo>
                    <a:pt x="1973" y="4233"/>
                    <a:pt x="2000" y="4293"/>
                    <a:pt x="2000" y="4350"/>
                  </a:cubicBezTo>
                  <a:cubicBezTo>
                    <a:pt x="2000" y="4407"/>
                    <a:pt x="1973" y="4467"/>
                    <a:pt x="1924" y="4520"/>
                  </a:cubicBezTo>
                  <a:cubicBezTo>
                    <a:pt x="1875" y="4573"/>
                    <a:pt x="1797" y="4626"/>
                    <a:pt x="1707" y="4670"/>
                  </a:cubicBezTo>
                  <a:cubicBezTo>
                    <a:pt x="1617" y="4714"/>
                    <a:pt x="1501" y="4754"/>
                    <a:pt x="1383" y="4784"/>
                  </a:cubicBezTo>
                  <a:cubicBezTo>
                    <a:pt x="1265" y="4814"/>
                    <a:pt x="1128" y="4837"/>
                    <a:pt x="1000" y="4850"/>
                  </a:cubicBezTo>
                  <a:cubicBezTo>
                    <a:pt x="872" y="4863"/>
                    <a:pt x="744" y="4863"/>
                    <a:pt x="617" y="4864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6" name="组合 115"/>
            <p:cNvGrpSpPr/>
            <p:nvPr>
              <p:custDataLst>
                <p:tags r:id="rId114"/>
              </p:custDataLst>
            </p:nvPr>
          </p:nvGrpSpPr>
          <p:grpSpPr>
            <a:xfrm>
              <a:off x="8371175" y="5657012"/>
              <a:ext cx="2955113" cy="106919"/>
              <a:chOff x="1806074" y="2554841"/>
              <a:chExt cx="2955113" cy="106919"/>
            </a:xfrm>
          </p:grpSpPr>
          <p:cxnSp>
            <p:nvCxnSpPr>
              <p:cNvPr id="117" name="直接连接符 116"/>
              <p:cNvCxnSpPr/>
              <p:nvPr>
                <p:custDataLst>
                  <p:tags r:id="rId115"/>
                </p:custDataLst>
              </p:nvPr>
            </p:nvCxnSpPr>
            <p:spPr>
              <a:xfrm flipH="1">
                <a:off x="183066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>
                <p:custDataLst>
                  <p:tags r:id="rId116"/>
                </p:custDataLst>
              </p:nvPr>
            </p:nvCxnSpPr>
            <p:spPr>
              <a:xfrm flipH="1">
                <a:off x="194317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>
                <p:custDataLst>
                  <p:tags r:id="rId117"/>
                </p:custDataLst>
              </p:nvPr>
            </p:nvCxnSpPr>
            <p:spPr>
              <a:xfrm flipH="1">
                <a:off x="2055691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>
                <p:custDataLst>
                  <p:tags r:id="rId118"/>
                </p:custDataLst>
              </p:nvPr>
            </p:nvCxnSpPr>
            <p:spPr>
              <a:xfrm flipH="1">
                <a:off x="2168205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>
                <p:custDataLst>
                  <p:tags r:id="rId119"/>
                </p:custDataLst>
              </p:nvPr>
            </p:nvCxnSpPr>
            <p:spPr>
              <a:xfrm flipH="1">
                <a:off x="2276745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>
                <p:custDataLst>
                  <p:tags r:id="rId120"/>
                </p:custDataLst>
              </p:nvPr>
            </p:nvCxnSpPr>
            <p:spPr>
              <a:xfrm flipH="1">
                <a:off x="2389259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>
                <p:custDataLst>
                  <p:tags r:id="rId121"/>
                </p:custDataLst>
              </p:nvPr>
            </p:nvCxnSpPr>
            <p:spPr>
              <a:xfrm flipH="1">
                <a:off x="250177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>
                <p:custDataLst>
                  <p:tags r:id="rId122"/>
                </p:custDataLst>
              </p:nvPr>
            </p:nvCxnSpPr>
            <p:spPr>
              <a:xfrm flipH="1">
                <a:off x="261428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>
                <p:custDataLst>
                  <p:tags r:id="rId123"/>
                </p:custDataLst>
              </p:nvPr>
            </p:nvCxnSpPr>
            <p:spPr>
              <a:xfrm flipH="1">
                <a:off x="273075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>
                <p:custDataLst>
                  <p:tags r:id="rId124"/>
                </p:custDataLst>
              </p:nvPr>
            </p:nvCxnSpPr>
            <p:spPr>
              <a:xfrm flipH="1">
                <a:off x="2843271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>
                <p:custDataLst>
                  <p:tags r:id="rId125"/>
                </p:custDataLst>
              </p:nvPr>
            </p:nvCxnSpPr>
            <p:spPr>
              <a:xfrm flipH="1">
                <a:off x="2955785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>
                <p:custDataLst>
                  <p:tags r:id="rId126"/>
                </p:custDataLst>
              </p:nvPr>
            </p:nvCxnSpPr>
            <p:spPr>
              <a:xfrm flipH="1">
                <a:off x="3068299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>
                <p:custDataLst>
                  <p:tags r:id="rId127"/>
                </p:custDataLst>
              </p:nvPr>
            </p:nvCxnSpPr>
            <p:spPr>
              <a:xfrm flipH="1">
                <a:off x="3176839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>
                <p:custDataLst>
                  <p:tags r:id="rId128"/>
                </p:custDataLst>
              </p:nvPr>
            </p:nvCxnSpPr>
            <p:spPr>
              <a:xfrm flipH="1">
                <a:off x="328935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>
                <p:custDataLst>
                  <p:tags r:id="rId129"/>
                </p:custDataLst>
              </p:nvPr>
            </p:nvCxnSpPr>
            <p:spPr>
              <a:xfrm flipH="1">
                <a:off x="3401867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>
                <p:custDataLst>
                  <p:tags r:id="rId130"/>
                </p:custDataLst>
              </p:nvPr>
            </p:nvCxnSpPr>
            <p:spPr>
              <a:xfrm flipH="1">
                <a:off x="3514381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>
                <p:custDataLst>
                  <p:tags r:id="rId131"/>
                </p:custDataLst>
              </p:nvPr>
            </p:nvCxnSpPr>
            <p:spPr>
              <a:xfrm flipH="1">
                <a:off x="3601393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/>
              <p:cNvCxnSpPr/>
              <p:nvPr>
                <p:custDataLst>
                  <p:tags r:id="rId132"/>
                </p:custDataLst>
              </p:nvPr>
            </p:nvCxnSpPr>
            <p:spPr>
              <a:xfrm flipH="1">
                <a:off x="3698372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>
                <p:custDataLst>
                  <p:tags r:id="rId133"/>
                </p:custDataLst>
              </p:nvPr>
            </p:nvCxnSpPr>
            <p:spPr>
              <a:xfrm flipH="1">
                <a:off x="3810886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>
                <p:custDataLst>
                  <p:tags r:id="rId134"/>
                </p:custDataLst>
              </p:nvPr>
            </p:nvCxnSpPr>
            <p:spPr>
              <a:xfrm flipH="1">
                <a:off x="3923400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>
                <p:custDataLst>
                  <p:tags r:id="rId135"/>
                </p:custDataLst>
              </p:nvPr>
            </p:nvCxnSpPr>
            <p:spPr>
              <a:xfrm flipH="1">
                <a:off x="4031940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>
                <p:custDataLst>
                  <p:tags r:id="rId136"/>
                </p:custDataLst>
              </p:nvPr>
            </p:nvCxnSpPr>
            <p:spPr>
              <a:xfrm flipH="1">
                <a:off x="4144454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>
                <p:custDataLst>
                  <p:tags r:id="rId137"/>
                </p:custDataLst>
              </p:nvPr>
            </p:nvCxnSpPr>
            <p:spPr>
              <a:xfrm flipH="1">
                <a:off x="4256968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/>
              <p:nvPr>
                <p:custDataLst>
                  <p:tags r:id="rId138"/>
                </p:custDataLst>
              </p:nvPr>
            </p:nvCxnSpPr>
            <p:spPr>
              <a:xfrm flipH="1">
                <a:off x="4369482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接连接符 140"/>
              <p:cNvCxnSpPr/>
              <p:nvPr>
                <p:custDataLst>
                  <p:tags r:id="rId139"/>
                </p:custDataLst>
              </p:nvPr>
            </p:nvCxnSpPr>
            <p:spPr>
              <a:xfrm flipH="1">
                <a:off x="4485952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/>
              <p:cNvCxnSpPr/>
              <p:nvPr>
                <p:custDataLst>
                  <p:tags r:id="rId140"/>
                </p:custDataLst>
              </p:nvPr>
            </p:nvCxnSpPr>
            <p:spPr>
              <a:xfrm flipH="1">
                <a:off x="4598466" y="257175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>
                <p:custDataLst>
                  <p:tags r:id="rId141"/>
                </p:custDataLst>
              </p:nvPr>
            </p:nvCxnSpPr>
            <p:spPr>
              <a:xfrm flipV="1">
                <a:off x="1806074" y="2554841"/>
                <a:ext cx="2955113" cy="16909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椭圆 143"/>
            <p:cNvSpPr/>
            <p:nvPr>
              <p:custDataLst>
                <p:tags r:id="rId142"/>
              </p:custDataLst>
            </p:nvPr>
          </p:nvSpPr>
          <p:spPr>
            <a:xfrm rot="5400000">
              <a:off x="9681195" y="5594147"/>
              <a:ext cx="168771" cy="168771"/>
            </a:xfrm>
            <a:prstGeom prst="ellipse">
              <a:avLst/>
            </a:prstGeom>
            <a:solidFill>
              <a:srgbClr val="00206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5" name="组合 144"/>
            <p:cNvGrpSpPr/>
            <p:nvPr>
              <p:custDataLst>
                <p:tags r:id="rId143"/>
              </p:custDataLst>
            </p:nvPr>
          </p:nvGrpSpPr>
          <p:grpSpPr>
            <a:xfrm>
              <a:off x="8293460" y="4560792"/>
              <a:ext cx="90010" cy="1127215"/>
              <a:chOff x="6190755" y="577215"/>
              <a:chExt cx="90010" cy="1127215"/>
            </a:xfrm>
          </p:grpSpPr>
          <p:grpSp>
            <p:nvGrpSpPr>
              <p:cNvPr id="146" name="组合 145"/>
              <p:cNvGrpSpPr/>
              <p:nvPr>
                <p:custDataLst>
                  <p:tags r:id="rId144"/>
                </p:custDataLst>
              </p:nvPr>
            </p:nvGrpSpPr>
            <p:grpSpPr>
              <a:xfrm>
                <a:off x="6190755" y="660827"/>
                <a:ext cx="90010" cy="1012608"/>
                <a:chOff x="2039605" y="2486502"/>
                <a:chExt cx="90010" cy="1012608"/>
              </a:xfrm>
            </p:grpSpPr>
            <p:cxnSp>
              <p:nvCxnSpPr>
                <p:cNvPr id="148" name="直接连接符 147"/>
                <p:cNvCxnSpPr/>
                <p:nvPr>
                  <p:custDataLst>
                    <p:tags r:id="rId145"/>
                  </p:custDataLst>
                </p:nvPr>
              </p:nvCxnSpPr>
              <p:spPr>
                <a:xfrm rot="5400000" flipH="1">
                  <a:off x="2028353" y="249775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直接连接符 148"/>
                <p:cNvCxnSpPr/>
                <p:nvPr>
                  <p:custDataLst>
                    <p:tags r:id="rId146"/>
                  </p:custDataLst>
                </p:nvPr>
              </p:nvCxnSpPr>
              <p:spPr>
                <a:xfrm rot="5400000" flipH="1">
                  <a:off x="2028353" y="261422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直接连接符 149"/>
                <p:cNvCxnSpPr/>
                <p:nvPr>
                  <p:custDataLst>
                    <p:tags r:id="rId147"/>
                  </p:custDataLst>
                </p:nvPr>
              </p:nvCxnSpPr>
              <p:spPr>
                <a:xfrm rot="5400000" flipH="1">
                  <a:off x="2028353" y="2726738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直接连接符 150"/>
                <p:cNvCxnSpPr/>
                <p:nvPr>
                  <p:custDataLst>
                    <p:tags r:id="rId148"/>
                  </p:custDataLst>
                </p:nvPr>
              </p:nvCxnSpPr>
              <p:spPr>
                <a:xfrm rot="5400000" flipH="1">
                  <a:off x="2028353" y="2839252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直接连接符 151"/>
                <p:cNvCxnSpPr/>
                <p:nvPr>
                  <p:custDataLst>
                    <p:tags r:id="rId149"/>
                  </p:custDataLst>
                </p:nvPr>
              </p:nvCxnSpPr>
              <p:spPr>
                <a:xfrm rot="5400000" flipH="1">
                  <a:off x="2028353" y="2951766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>
                  <p:custDataLst>
                    <p:tags r:id="rId150"/>
                  </p:custDataLst>
                </p:nvPr>
              </p:nvCxnSpPr>
              <p:spPr>
                <a:xfrm rot="5400000" flipH="1">
                  <a:off x="2028353" y="3060306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>
                  <p:custDataLst>
                    <p:tags r:id="rId151"/>
                  </p:custDataLst>
                </p:nvPr>
              </p:nvCxnSpPr>
              <p:spPr>
                <a:xfrm rot="5400000" flipH="1">
                  <a:off x="2028353" y="3172820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>
                  <p:custDataLst>
                    <p:tags r:id="rId152"/>
                  </p:custDataLst>
                </p:nvPr>
              </p:nvCxnSpPr>
              <p:spPr>
                <a:xfrm rot="5400000" flipH="1">
                  <a:off x="2028353" y="328533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>
                  <p:custDataLst>
                    <p:tags r:id="rId153"/>
                  </p:custDataLst>
                </p:nvPr>
              </p:nvCxnSpPr>
              <p:spPr>
                <a:xfrm rot="5400000" flipH="1">
                  <a:off x="2028353" y="3397848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7" name="直接连接符 146"/>
              <p:cNvCxnSpPr/>
              <p:nvPr>
                <p:custDataLst>
                  <p:tags r:id="rId154"/>
                </p:custDataLst>
              </p:nvPr>
            </p:nvCxnSpPr>
            <p:spPr>
              <a:xfrm flipH="1">
                <a:off x="6273711" y="577215"/>
                <a:ext cx="0" cy="1127215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组合 156"/>
            <p:cNvGrpSpPr/>
            <p:nvPr>
              <p:custDataLst>
                <p:tags r:id="rId155"/>
              </p:custDataLst>
            </p:nvPr>
          </p:nvGrpSpPr>
          <p:grpSpPr>
            <a:xfrm>
              <a:off x="9686820" y="5149793"/>
              <a:ext cx="821340" cy="519915"/>
              <a:chOff x="7945695" y="1606001"/>
              <a:chExt cx="821340" cy="519915"/>
            </a:xfrm>
          </p:grpSpPr>
          <p:sp>
            <p:nvSpPr>
              <p:cNvPr id="158" name="矩形 157"/>
              <p:cNvSpPr/>
              <p:nvPr>
                <p:custDataLst>
                  <p:tags r:id="rId156"/>
                </p:custDataLst>
              </p:nvPr>
            </p:nvSpPr>
            <p:spPr>
              <a:xfrm>
                <a:off x="7945695" y="1606001"/>
                <a:ext cx="821340" cy="375198"/>
              </a:xfrm>
              <a:prstGeom prst="rect">
                <a:avLst/>
              </a:prstGeom>
              <a:blipFill>
                <a:blip r:embed="rId5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圆: 空心 158"/>
              <p:cNvSpPr/>
              <p:nvPr>
                <p:custDataLst>
                  <p:tags r:id="rId157"/>
                </p:custDataLst>
              </p:nvPr>
            </p:nvSpPr>
            <p:spPr>
              <a:xfrm>
                <a:off x="8048789" y="1911353"/>
                <a:ext cx="209381" cy="209381"/>
              </a:xfrm>
              <a:prstGeom prst="donut">
                <a:avLst>
                  <a:gd name="adj" fmla="val 348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圆: 空心 159"/>
              <p:cNvSpPr/>
              <p:nvPr>
                <p:custDataLst>
                  <p:tags r:id="rId158"/>
                </p:custDataLst>
              </p:nvPr>
            </p:nvSpPr>
            <p:spPr>
              <a:xfrm>
                <a:off x="8468781" y="1916535"/>
                <a:ext cx="209381" cy="209381"/>
              </a:xfrm>
              <a:prstGeom prst="donut">
                <a:avLst>
                  <a:gd name="adj" fmla="val 348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1" name="椭圆 160"/>
            <p:cNvSpPr/>
            <p:nvPr>
              <p:custDataLst>
                <p:tags r:id="rId159"/>
              </p:custDataLst>
            </p:nvPr>
          </p:nvSpPr>
          <p:spPr>
            <a:xfrm rot="5400000">
              <a:off x="8999803" y="5600755"/>
              <a:ext cx="168771" cy="168771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2" name="直接箭头连接符 161"/>
            <p:cNvCxnSpPr/>
            <p:nvPr>
              <p:custDataLst>
                <p:tags r:id="rId160"/>
              </p:custDataLst>
            </p:nvPr>
          </p:nvCxnSpPr>
          <p:spPr>
            <a:xfrm flipV="1">
              <a:off x="9664415" y="5023193"/>
              <a:ext cx="932626" cy="12782"/>
            </a:xfrm>
            <a:prstGeom prst="straightConnector1">
              <a:avLst/>
            </a:prstGeom>
            <a:ln w="57150">
              <a:solidFill>
                <a:srgbClr val="00206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3" name="对象 162"/>
            <p:cNvGraphicFramePr>
              <a:graphicFrameLocks noChangeAspect="1"/>
            </p:cNvGraphicFramePr>
            <p:nvPr>
              <p:custDataLst>
                <p:tags r:id="rId161"/>
              </p:custDataLst>
            </p:nvPr>
          </p:nvGraphicFramePr>
          <p:xfrm>
            <a:off x="9922865" y="4692624"/>
            <a:ext cx="349250" cy="388937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5" name="Equation" r:id="rId162" imgW="3048000" imgH="3352800" progId="Equation.DSMT4">
                    <p:embed/>
                  </p:oleObj>
                </mc:Choice>
                <mc:Fallback>
                  <p:oleObj name="Equation" r:id="rId162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9922865" y="4692624"/>
                          <a:ext cx="349250" cy="3889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" name="对象 163"/>
            <p:cNvGraphicFramePr>
              <a:graphicFrameLocks noChangeAspect="1"/>
            </p:cNvGraphicFramePr>
            <p:nvPr>
              <p:custDataLst>
                <p:tags r:id="rId163"/>
              </p:custDataLst>
            </p:nvPr>
          </p:nvGraphicFramePr>
          <p:xfrm>
            <a:off x="9437402" y="5743305"/>
            <a:ext cx="454025" cy="4603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6" name="Equation" r:id="rId164" imgW="3962400" imgH="3962400" progId="Equation.DSMT4">
                    <p:embed/>
                  </p:oleObj>
                </mc:Choice>
                <mc:Fallback>
                  <p:oleObj name="Equation" r:id="rId164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9437402" y="5743305"/>
                          <a:ext cx="454025" cy="4603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" name="对象 164"/>
            <p:cNvGraphicFramePr>
              <a:graphicFrameLocks noChangeAspect="1"/>
            </p:cNvGraphicFramePr>
            <p:nvPr>
              <p:custDataLst>
                <p:tags r:id="rId165"/>
              </p:custDataLst>
            </p:nvPr>
          </p:nvGraphicFramePr>
          <p:xfrm>
            <a:off x="8864881" y="5729767"/>
            <a:ext cx="454025" cy="4603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7" name="Equation" r:id="rId166" imgW="3962400" imgH="3962400" progId="Equation.DSMT4">
                    <p:embed/>
                  </p:oleObj>
                </mc:Choice>
                <mc:Fallback>
                  <p:oleObj name="Equation" r:id="rId166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1"/>
                        <a:stretch>
                          <a:fillRect/>
                        </a:stretch>
                      </p:blipFill>
                      <p:spPr>
                        <a:xfrm>
                          <a:off x="8864881" y="5729767"/>
                          <a:ext cx="454025" cy="4603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6" name="Text Box 27" title=""/>
          <p:cNvSpPr txBox="1">
            <a:spLocks noChangeArrowheads="1"/>
          </p:cNvSpPr>
          <p:nvPr>
            <p:custDataLst>
              <p:tags r:id="rId167"/>
            </p:custDataLst>
          </p:nvPr>
        </p:nvSpPr>
        <p:spPr bwMode="auto">
          <a:xfrm>
            <a:off x="868582" y="1476176"/>
            <a:ext cx="1060553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(1)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小车</a:t>
            </a:r>
            <a:r>
              <a:rPr lang="zh-CN" altLang="en-US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从</a:t>
            </a:r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向</a:t>
            </a:r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运动中，弹簧的弹性势能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，车动能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能转化为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能；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8" name="Text Box 27" title=""/>
          <p:cNvSpPr txBox="1">
            <a:spLocks noChangeArrowheads="1"/>
          </p:cNvSpPr>
          <p:nvPr>
            <p:custDataLst>
              <p:tags r:id="rId168"/>
            </p:custDataLst>
          </p:nvPr>
        </p:nvSpPr>
        <p:spPr bwMode="auto">
          <a:xfrm>
            <a:off x="843771" y="2826173"/>
            <a:ext cx="1098277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(2)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小车</a:t>
            </a:r>
            <a:r>
              <a:rPr lang="zh-CN" altLang="en-US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从</a:t>
            </a:r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向</a:t>
            </a:r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运动中，弹簧的弹性势能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，车动能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能转化为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 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能；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9" name="文本框 168" title=""/>
          <p:cNvSpPr txBox="1"/>
          <p:nvPr>
            <p:custDataLst>
              <p:tags r:id="rId169"/>
            </p:custDataLst>
          </p:nvPr>
        </p:nvSpPr>
        <p:spPr>
          <a:xfrm>
            <a:off x="7573128" y="1462140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增大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0" name="文本框 169" title=""/>
          <p:cNvSpPr txBox="1"/>
          <p:nvPr>
            <p:custDataLst>
              <p:tags r:id="rId170"/>
            </p:custDataLst>
          </p:nvPr>
        </p:nvSpPr>
        <p:spPr>
          <a:xfrm>
            <a:off x="10021862" y="1471963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减小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1" name="文本框 170" title=""/>
          <p:cNvSpPr txBox="1"/>
          <p:nvPr>
            <p:custDataLst>
              <p:tags r:id="rId171"/>
            </p:custDataLst>
          </p:nvPr>
        </p:nvSpPr>
        <p:spPr>
          <a:xfrm>
            <a:off x="964612" y="2104183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2" name="文本框 171" title=""/>
          <p:cNvSpPr txBox="1"/>
          <p:nvPr>
            <p:custDataLst>
              <p:tags r:id="rId172"/>
            </p:custDataLst>
          </p:nvPr>
        </p:nvSpPr>
        <p:spPr>
          <a:xfrm>
            <a:off x="3105122" y="2094344"/>
            <a:ext cx="2175481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弹性势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3" name="文本框 172" title=""/>
          <p:cNvSpPr txBox="1"/>
          <p:nvPr>
            <p:custDataLst>
              <p:tags r:id="rId173"/>
            </p:custDataLst>
          </p:nvPr>
        </p:nvSpPr>
        <p:spPr>
          <a:xfrm>
            <a:off x="7589447" y="2806742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减小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4" name="文本框 173" title=""/>
          <p:cNvSpPr txBox="1"/>
          <p:nvPr>
            <p:custDataLst>
              <p:tags r:id="rId174"/>
            </p:custDataLst>
          </p:nvPr>
        </p:nvSpPr>
        <p:spPr>
          <a:xfrm>
            <a:off x="10003803" y="2791535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增大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5" name="文本框 174" title=""/>
          <p:cNvSpPr txBox="1"/>
          <p:nvPr>
            <p:custDataLst>
              <p:tags r:id="rId175"/>
            </p:custDataLst>
          </p:nvPr>
        </p:nvSpPr>
        <p:spPr>
          <a:xfrm>
            <a:off x="921320" y="3463050"/>
            <a:ext cx="1462658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弹性势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6" name="文本框 175" title=""/>
          <p:cNvSpPr txBox="1"/>
          <p:nvPr>
            <p:custDataLst>
              <p:tags r:id="rId176"/>
            </p:custDataLst>
          </p:nvPr>
        </p:nvSpPr>
        <p:spPr>
          <a:xfrm>
            <a:off x="3924763" y="3424512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8" name="Text Box 27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75257" y="1308894"/>
            <a:ext cx="1012448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(1)</a:t>
            </a:r>
            <a:r>
              <a:rPr lang="en-US" altLang="zh-CN" sz="3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到</a:t>
            </a:r>
            <a:r>
              <a:rPr lang="en-US" altLang="zh-CN" sz="3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的过程中，弹性势能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，重力势能和动能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能转化为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 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能和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能；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3" name="文本框 172" title=""/>
          <p:cNvSpPr txBox="1"/>
          <p:nvPr>
            <p:custDataLst>
              <p:tags r:id="rId5"/>
            </p:custDataLst>
          </p:nvPr>
        </p:nvSpPr>
        <p:spPr>
          <a:xfrm>
            <a:off x="5798869" y="1239752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减小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4" name="文本框 173" title=""/>
          <p:cNvSpPr txBox="1"/>
          <p:nvPr>
            <p:custDataLst>
              <p:tags r:id="rId6"/>
            </p:custDataLst>
          </p:nvPr>
        </p:nvSpPr>
        <p:spPr>
          <a:xfrm>
            <a:off x="9707699" y="1274093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增大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5" name="文本框 174" title=""/>
          <p:cNvSpPr txBox="1"/>
          <p:nvPr>
            <p:custDataLst>
              <p:tags r:id="rId7"/>
            </p:custDataLst>
          </p:nvPr>
        </p:nvSpPr>
        <p:spPr>
          <a:xfrm>
            <a:off x="3866194" y="1936773"/>
            <a:ext cx="1425284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重力势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5" name="文本框 234" title=""/>
          <p:cNvSpPr txBox="1"/>
          <p:nvPr>
            <p:custDataLst>
              <p:tags r:id="rId8"/>
            </p:custDataLst>
          </p:nvPr>
        </p:nvSpPr>
        <p:spPr>
          <a:xfrm>
            <a:off x="957253" y="1985554"/>
            <a:ext cx="1595337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弹性势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7" name="文本框 156" title=""/>
          <p:cNvSpPr txBox="1"/>
          <p:nvPr>
            <p:custDataLst>
              <p:tags r:id="rId9"/>
            </p:custDataLst>
          </p:nvPr>
        </p:nvSpPr>
        <p:spPr>
          <a:xfrm>
            <a:off x="6223656" y="1975210"/>
            <a:ext cx="705093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56" name="组合 255" title=""/>
          <p:cNvGrpSpPr/>
          <p:nvPr>
            <p:custDataLst>
              <p:tags r:id="rId10"/>
            </p:custDataLst>
          </p:nvPr>
        </p:nvGrpSpPr>
        <p:grpSpPr>
          <a:xfrm>
            <a:off x="760562" y="4765082"/>
            <a:ext cx="11928137" cy="697179"/>
            <a:chOff x="3069567" y="4667477"/>
            <a:chExt cx="11928137" cy="697179"/>
          </a:xfrm>
        </p:grpSpPr>
        <p:cxnSp>
          <p:nvCxnSpPr>
            <p:cNvPr id="257" name="直接连接符 256"/>
            <p:cNvCxnSpPr/>
            <p:nvPr>
              <p:custDataLst>
                <p:tags r:id="rId11"/>
              </p:custDataLst>
            </p:nvPr>
          </p:nvCxnSpPr>
          <p:spPr>
            <a:xfrm>
              <a:off x="3069567" y="5164527"/>
              <a:ext cx="9615967" cy="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文本框 257"/>
            <p:cNvSpPr txBox="1"/>
            <p:nvPr>
              <p:custDataLst>
                <p:tags r:id="rId12"/>
              </p:custDataLst>
            </p:nvPr>
          </p:nvSpPr>
          <p:spPr>
            <a:xfrm>
              <a:off x="12409446" y="4667477"/>
              <a:ext cx="2588258" cy="697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spcBef>
                  <a:spcPct val="50000"/>
                </a:spcBef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 sz="3000">
                  <a:solidFill>
                    <a:srgbClr val="FF0000"/>
                  </a:solidFill>
                  <a:ea typeface="楷体" panose="02010609060101010101" charset="-122"/>
                </a:rPr>
                <a:t>平衡位置</a:t>
              </a:r>
              <a:r>
                <a:rPr lang="en-US" altLang="zh-CN" sz="3000" i="1">
                  <a:solidFill>
                    <a:srgbClr val="FF0000"/>
                  </a:solidFill>
                  <a:ea typeface="楷体" panose="02010609060101010101" charset="-122"/>
                </a:rPr>
                <a:t>O</a:t>
              </a:r>
              <a:endParaRPr lang="zh-CN" altLang="en-US" sz="3000" i="1">
                <a:solidFill>
                  <a:srgbClr val="FF0000"/>
                </a:solidFill>
                <a:ea typeface="楷体" panose="02010609060101010101" charset="-122"/>
              </a:endParaRPr>
            </a:p>
          </p:txBody>
        </p:sp>
      </p:grpSp>
      <p:grpSp>
        <p:nvGrpSpPr>
          <p:cNvPr id="259" name="组合 258" title=""/>
          <p:cNvGrpSpPr/>
          <p:nvPr>
            <p:custDataLst>
              <p:tags r:id="rId13"/>
            </p:custDataLst>
          </p:nvPr>
        </p:nvGrpSpPr>
        <p:grpSpPr>
          <a:xfrm>
            <a:off x="690878" y="5273623"/>
            <a:ext cx="12002272" cy="697179"/>
            <a:chOff x="3059056" y="5293646"/>
            <a:chExt cx="12002272" cy="697179"/>
          </a:xfrm>
        </p:grpSpPr>
        <p:cxnSp>
          <p:nvCxnSpPr>
            <p:cNvPr id="260" name="直接连接符 259"/>
            <p:cNvCxnSpPr/>
            <p:nvPr>
              <p:custDataLst>
                <p:tags r:id="rId14"/>
              </p:custDataLst>
            </p:nvPr>
          </p:nvCxnSpPr>
          <p:spPr>
            <a:xfrm>
              <a:off x="3059056" y="5777086"/>
              <a:ext cx="9573137" cy="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文本框 260"/>
            <p:cNvSpPr txBox="1"/>
            <p:nvPr>
              <p:custDataLst>
                <p:tags r:id="rId15"/>
              </p:custDataLst>
            </p:nvPr>
          </p:nvSpPr>
          <p:spPr>
            <a:xfrm>
              <a:off x="12473070" y="5293646"/>
              <a:ext cx="2588258" cy="697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spcBef>
                  <a:spcPct val="50000"/>
                </a:spcBef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 sz="3000">
                  <a:solidFill>
                    <a:srgbClr val="FF0000"/>
                  </a:solidFill>
                  <a:ea typeface="楷体" panose="02010609060101010101" charset="-122"/>
                </a:rPr>
                <a:t>最低位置</a:t>
              </a:r>
              <a:r>
                <a:rPr lang="en-US" altLang="zh-CN" sz="3000" i="1">
                  <a:solidFill>
                    <a:srgbClr val="FF0000"/>
                  </a:solidFill>
                  <a:ea typeface="楷体" panose="02010609060101010101" charset="-122"/>
                </a:rPr>
                <a:t>B</a:t>
              </a:r>
              <a:endParaRPr lang="zh-CN" altLang="en-US" sz="3000" i="1">
                <a:solidFill>
                  <a:srgbClr val="FF0000"/>
                </a:solidFill>
                <a:ea typeface="楷体" panose="02010609060101010101" charset="-122"/>
              </a:endParaRPr>
            </a:p>
          </p:txBody>
        </p:sp>
      </p:grpSp>
      <p:grpSp>
        <p:nvGrpSpPr>
          <p:cNvPr id="262" name="组合 261" title=""/>
          <p:cNvGrpSpPr/>
          <p:nvPr>
            <p:custDataLst>
              <p:tags r:id="rId16"/>
            </p:custDataLst>
          </p:nvPr>
        </p:nvGrpSpPr>
        <p:grpSpPr>
          <a:xfrm>
            <a:off x="769211" y="4264286"/>
            <a:ext cx="11996175" cy="697179"/>
            <a:chOff x="3069567" y="4689803"/>
            <a:chExt cx="11996175" cy="697179"/>
          </a:xfrm>
        </p:grpSpPr>
        <p:cxnSp>
          <p:nvCxnSpPr>
            <p:cNvPr id="263" name="直接连接符 262"/>
            <p:cNvCxnSpPr/>
            <p:nvPr>
              <p:custDataLst>
                <p:tags r:id="rId17"/>
              </p:custDataLst>
            </p:nvPr>
          </p:nvCxnSpPr>
          <p:spPr>
            <a:xfrm>
              <a:off x="3069567" y="5164527"/>
              <a:ext cx="9607318" cy="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文本框 263"/>
            <p:cNvSpPr txBox="1"/>
            <p:nvPr>
              <p:custDataLst>
                <p:tags r:id="rId18"/>
              </p:custDataLst>
            </p:nvPr>
          </p:nvSpPr>
          <p:spPr>
            <a:xfrm>
              <a:off x="12477484" y="4689803"/>
              <a:ext cx="2588258" cy="697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spcBef>
                  <a:spcPct val="50000"/>
                </a:spcBef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 sz="3000">
                  <a:solidFill>
                    <a:srgbClr val="FF0000"/>
                  </a:solidFill>
                  <a:ea typeface="楷体" panose="02010609060101010101" charset="-122"/>
                </a:rPr>
                <a:t>最高位置</a:t>
              </a:r>
              <a:r>
                <a:rPr lang="en-US" altLang="zh-CN" sz="3000" i="1">
                  <a:solidFill>
                    <a:srgbClr val="FF0000"/>
                  </a:solidFill>
                  <a:ea typeface="楷体" panose="02010609060101010101" charset="-122"/>
                </a:rPr>
                <a:t>A</a:t>
              </a:r>
              <a:endParaRPr lang="zh-CN" altLang="en-US" sz="3000" i="1">
                <a:solidFill>
                  <a:srgbClr val="FF0000"/>
                </a:solidFill>
                <a:ea typeface="楷体" panose="02010609060101010101" charset="-122"/>
              </a:endParaRPr>
            </a:p>
          </p:txBody>
        </p:sp>
      </p:grpSp>
      <p:cxnSp>
        <p:nvCxnSpPr>
          <p:cNvPr id="265" name="直接箭头连接符 264" title=""/>
          <p:cNvCxnSpPr/>
          <p:nvPr>
            <p:custDataLst>
              <p:tags r:id="rId19"/>
            </p:custDataLst>
          </p:nvPr>
        </p:nvCxnSpPr>
        <p:spPr>
          <a:xfrm flipH="1" flipV="1">
            <a:off x="3002660" y="5203334"/>
            <a:ext cx="0" cy="517854"/>
          </a:xfrm>
          <a:prstGeom prst="straightConnector1">
            <a:avLst/>
          </a:prstGeom>
          <a:ln w="57150">
            <a:solidFill>
              <a:srgbClr val="C00000"/>
            </a:solidFill>
            <a:headEnd type="none" w="lg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箭头连接符 265" title=""/>
          <p:cNvCxnSpPr/>
          <p:nvPr>
            <p:custDataLst>
              <p:tags r:id="rId20"/>
            </p:custDataLst>
          </p:nvPr>
        </p:nvCxnSpPr>
        <p:spPr>
          <a:xfrm flipH="1" flipV="1">
            <a:off x="4573463" y="4728133"/>
            <a:ext cx="0" cy="517854"/>
          </a:xfrm>
          <a:prstGeom prst="straightConnector1">
            <a:avLst/>
          </a:prstGeom>
          <a:ln w="57150">
            <a:solidFill>
              <a:srgbClr val="C00000"/>
            </a:solidFill>
            <a:headEnd type="none" w="lg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直接箭头连接符 266" title=""/>
          <p:cNvCxnSpPr/>
          <p:nvPr>
            <p:custDataLst>
              <p:tags r:id="rId21"/>
            </p:custDataLst>
          </p:nvPr>
        </p:nvCxnSpPr>
        <p:spPr>
          <a:xfrm flipH="1">
            <a:off x="6052654" y="4724344"/>
            <a:ext cx="0" cy="494931"/>
          </a:xfrm>
          <a:prstGeom prst="straightConnector1">
            <a:avLst/>
          </a:prstGeom>
          <a:ln w="57150">
            <a:solidFill>
              <a:srgbClr val="C00000"/>
            </a:solidFill>
            <a:headEnd type="none" w="lg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接箭头连接符 267" title=""/>
          <p:cNvCxnSpPr/>
          <p:nvPr>
            <p:custDataLst>
              <p:tags r:id="rId22"/>
            </p:custDataLst>
          </p:nvPr>
        </p:nvCxnSpPr>
        <p:spPr>
          <a:xfrm flipH="1">
            <a:off x="7219746" y="5238083"/>
            <a:ext cx="0" cy="494931"/>
          </a:xfrm>
          <a:prstGeom prst="straightConnector1">
            <a:avLst/>
          </a:prstGeom>
          <a:ln w="57150">
            <a:solidFill>
              <a:srgbClr val="C00000"/>
            </a:solidFill>
            <a:headEnd type="none" w="lg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组合 268" title=""/>
          <p:cNvGrpSpPr/>
          <p:nvPr>
            <p:custDataLst>
              <p:tags r:id="rId23"/>
            </p:custDataLst>
          </p:nvPr>
        </p:nvGrpSpPr>
        <p:grpSpPr>
          <a:xfrm>
            <a:off x="378584" y="3070697"/>
            <a:ext cx="1236720" cy="2374554"/>
            <a:chOff x="378584" y="3070697"/>
            <a:chExt cx="1236720" cy="2374554"/>
          </a:xfrm>
        </p:grpSpPr>
        <p:grpSp>
          <p:nvGrpSpPr>
            <p:cNvPr id="270" name="组合 269"/>
            <p:cNvGrpSpPr/>
            <p:nvPr>
              <p:custDataLst>
                <p:tags r:id="rId24"/>
              </p:custDataLst>
            </p:nvPr>
          </p:nvGrpSpPr>
          <p:grpSpPr>
            <a:xfrm>
              <a:off x="488089" y="4079669"/>
              <a:ext cx="1127215" cy="1365582"/>
              <a:chOff x="1020411" y="1373666"/>
              <a:chExt cx="1127215" cy="1365582"/>
            </a:xfrm>
          </p:grpSpPr>
          <p:sp>
            <p:nvSpPr>
              <p:cNvPr id="272" name="Freeform 2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1168311" y="1464129"/>
                <a:ext cx="521082" cy="789673"/>
              </a:xfrm>
              <a:custGeom>
                <a:gdLst>
                  <a:gd name="T0" fmla="*/ 1000 w 2000"/>
                  <a:gd name="T1" fmla="*/ 10 h 4864"/>
                  <a:gd name="T2" fmla="*/ 1707 w 2000"/>
                  <a:gd name="T3" fmla="*/ 190 h 4864"/>
                  <a:gd name="T4" fmla="*/ 2000 w 2000"/>
                  <a:gd name="T5" fmla="*/ 510 h 4864"/>
                  <a:gd name="T6" fmla="*/ 1707 w 2000"/>
                  <a:gd name="T7" fmla="*/ 830 h 4864"/>
                  <a:gd name="T8" fmla="*/ 1000 w 2000"/>
                  <a:gd name="T9" fmla="*/ 1010 h 4864"/>
                  <a:gd name="T10" fmla="*/ 293 w 2000"/>
                  <a:gd name="T11" fmla="*/ 990 h 4864"/>
                  <a:gd name="T12" fmla="*/ 0 w 2000"/>
                  <a:gd name="T13" fmla="*/ 830 h 4864"/>
                  <a:gd name="T14" fmla="*/ 293 w 2000"/>
                  <a:gd name="T15" fmla="*/ 670 h 4864"/>
                  <a:gd name="T16" fmla="*/ 1000 w 2000"/>
                  <a:gd name="T17" fmla="*/ 650 h 4864"/>
                  <a:gd name="T18" fmla="*/ 1707 w 2000"/>
                  <a:gd name="T19" fmla="*/ 830 h 4864"/>
                  <a:gd name="T20" fmla="*/ 2000 w 2000"/>
                  <a:gd name="T21" fmla="*/ 1150 h 4864"/>
                  <a:gd name="T22" fmla="*/ 1707 w 2000"/>
                  <a:gd name="T23" fmla="*/ 1470 h 4864"/>
                  <a:gd name="T24" fmla="*/ 1000 w 2000"/>
                  <a:gd name="T25" fmla="*/ 1650 h 4864"/>
                  <a:gd name="T26" fmla="*/ 293 w 2000"/>
                  <a:gd name="T27" fmla="*/ 1630 h 4864"/>
                  <a:gd name="T28" fmla="*/ 0 w 2000"/>
                  <a:gd name="T29" fmla="*/ 1470 h 4864"/>
                  <a:gd name="T30" fmla="*/ 293 w 2000"/>
                  <a:gd name="T31" fmla="*/ 1310 h 4864"/>
                  <a:gd name="T32" fmla="*/ 1000 w 2000"/>
                  <a:gd name="T33" fmla="*/ 1290 h 4864"/>
                  <a:gd name="T34" fmla="*/ 1707 w 2000"/>
                  <a:gd name="T35" fmla="*/ 1470 h 4864"/>
                  <a:gd name="T36" fmla="*/ 2000 w 2000"/>
                  <a:gd name="T37" fmla="*/ 1790 h 4864"/>
                  <a:gd name="T38" fmla="*/ 1707 w 2000"/>
                  <a:gd name="T39" fmla="*/ 2110 h 4864"/>
                  <a:gd name="T40" fmla="*/ 1000 w 2000"/>
                  <a:gd name="T41" fmla="*/ 2290 h 4864"/>
                  <a:gd name="T42" fmla="*/ 293 w 2000"/>
                  <a:gd name="T43" fmla="*/ 2270 h 4864"/>
                  <a:gd name="T44" fmla="*/ 0 w 2000"/>
                  <a:gd name="T45" fmla="*/ 2110 h 4864"/>
                  <a:gd name="T46" fmla="*/ 293 w 2000"/>
                  <a:gd name="T47" fmla="*/ 1950 h 4864"/>
                  <a:gd name="T48" fmla="*/ 1000 w 2000"/>
                  <a:gd name="T49" fmla="*/ 1930 h 4864"/>
                  <a:gd name="T50" fmla="*/ 1707 w 2000"/>
                  <a:gd name="T51" fmla="*/ 2110 h 4864"/>
                  <a:gd name="T52" fmla="*/ 2000 w 2000"/>
                  <a:gd name="T53" fmla="*/ 2430 h 4864"/>
                  <a:gd name="T54" fmla="*/ 1707 w 2000"/>
                  <a:gd name="T55" fmla="*/ 2750 h 4864"/>
                  <a:gd name="T56" fmla="*/ 1000 w 2000"/>
                  <a:gd name="T57" fmla="*/ 2930 h 4864"/>
                  <a:gd name="T58" fmla="*/ 293 w 2000"/>
                  <a:gd name="T59" fmla="*/ 2910 h 4864"/>
                  <a:gd name="T60" fmla="*/ 0 w 2000"/>
                  <a:gd name="T61" fmla="*/ 2750 h 4864"/>
                  <a:gd name="T62" fmla="*/ 293 w 2000"/>
                  <a:gd name="T63" fmla="*/ 2590 h 4864"/>
                  <a:gd name="T64" fmla="*/ 1000 w 2000"/>
                  <a:gd name="T65" fmla="*/ 2570 h 4864"/>
                  <a:gd name="T66" fmla="*/ 1707 w 2000"/>
                  <a:gd name="T67" fmla="*/ 2750 h 4864"/>
                  <a:gd name="T68" fmla="*/ 2000 w 2000"/>
                  <a:gd name="T69" fmla="*/ 3070 h 4864"/>
                  <a:gd name="T70" fmla="*/ 1707 w 2000"/>
                  <a:gd name="T71" fmla="*/ 3390 h 4864"/>
                  <a:gd name="T72" fmla="*/ 1000 w 2000"/>
                  <a:gd name="T73" fmla="*/ 3570 h 4864"/>
                  <a:gd name="T74" fmla="*/ 293 w 2000"/>
                  <a:gd name="T75" fmla="*/ 3550 h 4864"/>
                  <a:gd name="T76" fmla="*/ 0 w 2000"/>
                  <a:gd name="T77" fmla="*/ 3390 h 4864"/>
                  <a:gd name="T78" fmla="*/ 293 w 2000"/>
                  <a:gd name="T79" fmla="*/ 3230 h 4864"/>
                  <a:gd name="T80" fmla="*/ 1000 w 2000"/>
                  <a:gd name="T81" fmla="*/ 3210 h 4864"/>
                  <a:gd name="T82" fmla="*/ 1707 w 2000"/>
                  <a:gd name="T83" fmla="*/ 3390 h 4864"/>
                  <a:gd name="T84" fmla="*/ 2000 w 2000"/>
                  <a:gd name="T85" fmla="*/ 3710 h 4864"/>
                  <a:gd name="T86" fmla="*/ 1707 w 2000"/>
                  <a:gd name="T87" fmla="*/ 4030 h 4864"/>
                  <a:gd name="T88" fmla="*/ 1000 w 2000"/>
                  <a:gd name="T89" fmla="*/ 4210 h 4864"/>
                  <a:gd name="T90" fmla="*/ 293 w 2000"/>
                  <a:gd name="T91" fmla="*/ 4190 h 4864"/>
                  <a:gd name="T92" fmla="*/ 0 w 2000"/>
                  <a:gd name="T93" fmla="*/ 4030 h 4864"/>
                  <a:gd name="T94" fmla="*/ 293 w 2000"/>
                  <a:gd name="T95" fmla="*/ 3870 h 4864"/>
                  <a:gd name="T96" fmla="*/ 1000 w 2000"/>
                  <a:gd name="T97" fmla="*/ 3850 h 4864"/>
                  <a:gd name="T98" fmla="*/ 1707 w 2000"/>
                  <a:gd name="T99" fmla="*/ 4030 h 4864"/>
                  <a:gd name="T100" fmla="*/ 2000 w 2000"/>
                  <a:gd name="T101" fmla="*/ 4350 h 4864"/>
                  <a:gd name="T102" fmla="*/ 1707 w 2000"/>
                  <a:gd name="T103" fmla="*/ 4670 h 4864"/>
                  <a:gd name="T104" fmla="*/ 1000 w 2000"/>
                  <a:gd name="T105" fmla="*/ 4850 h 486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00" h="4864">
                    <a:moveTo>
                      <a:pt x="617" y="16"/>
                    </a:moveTo>
                    <a:cubicBezTo>
                      <a:pt x="744" y="8"/>
                      <a:pt x="872" y="0"/>
                      <a:pt x="1000" y="10"/>
                    </a:cubicBezTo>
                    <a:cubicBezTo>
                      <a:pt x="1128" y="20"/>
                      <a:pt x="1265" y="46"/>
                      <a:pt x="1383" y="76"/>
                    </a:cubicBezTo>
                    <a:cubicBezTo>
                      <a:pt x="1501" y="106"/>
                      <a:pt x="1617" y="146"/>
                      <a:pt x="1707" y="190"/>
                    </a:cubicBezTo>
                    <a:cubicBezTo>
                      <a:pt x="1797" y="234"/>
                      <a:pt x="1875" y="287"/>
                      <a:pt x="1924" y="340"/>
                    </a:cubicBezTo>
                    <a:cubicBezTo>
                      <a:pt x="1973" y="393"/>
                      <a:pt x="2000" y="453"/>
                      <a:pt x="2000" y="510"/>
                    </a:cubicBezTo>
                    <a:cubicBezTo>
                      <a:pt x="2000" y="567"/>
                      <a:pt x="1973" y="627"/>
                      <a:pt x="1924" y="680"/>
                    </a:cubicBezTo>
                    <a:cubicBezTo>
                      <a:pt x="1875" y="733"/>
                      <a:pt x="1797" y="786"/>
                      <a:pt x="1707" y="830"/>
                    </a:cubicBezTo>
                    <a:cubicBezTo>
                      <a:pt x="1617" y="874"/>
                      <a:pt x="1501" y="914"/>
                      <a:pt x="1383" y="944"/>
                    </a:cubicBezTo>
                    <a:cubicBezTo>
                      <a:pt x="1265" y="974"/>
                      <a:pt x="1128" y="997"/>
                      <a:pt x="1000" y="1010"/>
                    </a:cubicBezTo>
                    <a:cubicBezTo>
                      <a:pt x="872" y="1023"/>
                      <a:pt x="735" y="1027"/>
                      <a:pt x="617" y="1024"/>
                    </a:cubicBezTo>
                    <a:cubicBezTo>
                      <a:pt x="499" y="1021"/>
                      <a:pt x="383" y="1007"/>
                      <a:pt x="293" y="990"/>
                    </a:cubicBezTo>
                    <a:cubicBezTo>
                      <a:pt x="203" y="973"/>
                      <a:pt x="125" y="947"/>
                      <a:pt x="76" y="920"/>
                    </a:cubicBezTo>
                    <a:cubicBezTo>
                      <a:pt x="27" y="893"/>
                      <a:pt x="0" y="860"/>
                      <a:pt x="0" y="830"/>
                    </a:cubicBezTo>
                    <a:cubicBezTo>
                      <a:pt x="0" y="800"/>
                      <a:pt x="27" y="767"/>
                      <a:pt x="76" y="740"/>
                    </a:cubicBezTo>
                    <a:cubicBezTo>
                      <a:pt x="125" y="713"/>
                      <a:pt x="203" y="687"/>
                      <a:pt x="293" y="670"/>
                    </a:cubicBezTo>
                    <a:cubicBezTo>
                      <a:pt x="383" y="653"/>
                      <a:pt x="499" y="639"/>
                      <a:pt x="617" y="636"/>
                    </a:cubicBezTo>
                    <a:cubicBezTo>
                      <a:pt x="735" y="633"/>
                      <a:pt x="872" y="637"/>
                      <a:pt x="1000" y="650"/>
                    </a:cubicBezTo>
                    <a:cubicBezTo>
                      <a:pt x="1128" y="663"/>
                      <a:pt x="1265" y="686"/>
                      <a:pt x="1383" y="716"/>
                    </a:cubicBezTo>
                    <a:cubicBezTo>
                      <a:pt x="1501" y="746"/>
                      <a:pt x="1617" y="786"/>
                      <a:pt x="1707" y="830"/>
                    </a:cubicBezTo>
                    <a:cubicBezTo>
                      <a:pt x="1797" y="874"/>
                      <a:pt x="1875" y="927"/>
                      <a:pt x="1924" y="980"/>
                    </a:cubicBezTo>
                    <a:cubicBezTo>
                      <a:pt x="1973" y="1033"/>
                      <a:pt x="2000" y="1093"/>
                      <a:pt x="2000" y="1150"/>
                    </a:cubicBezTo>
                    <a:cubicBezTo>
                      <a:pt x="2000" y="1207"/>
                      <a:pt x="1973" y="1267"/>
                      <a:pt x="1924" y="1320"/>
                    </a:cubicBezTo>
                    <a:cubicBezTo>
                      <a:pt x="1875" y="1373"/>
                      <a:pt x="1797" y="1426"/>
                      <a:pt x="1707" y="1470"/>
                    </a:cubicBezTo>
                    <a:cubicBezTo>
                      <a:pt x="1617" y="1514"/>
                      <a:pt x="1501" y="1554"/>
                      <a:pt x="1383" y="1584"/>
                    </a:cubicBezTo>
                    <a:cubicBezTo>
                      <a:pt x="1265" y="1614"/>
                      <a:pt x="1128" y="1637"/>
                      <a:pt x="1000" y="1650"/>
                    </a:cubicBezTo>
                    <a:cubicBezTo>
                      <a:pt x="872" y="1663"/>
                      <a:pt x="735" y="1667"/>
                      <a:pt x="617" y="1664"/>
                    </a:cubicBezTo>
                    <a:cubicBezTo>
                      <a:pt x="499" y="1661"/>
                      <a:pt x="383" y="1647"/>
                      <a:pt x="293" y="1630"/>
                    </a:cubicBezTo>
                    <a:cubicBezTo>
                      <a:pt x="203" y="1613"/>
                      <a:pt x="125" y="1587"/>
                      <a:pt x="76" y="1560"/>
                    </a:cubicBezTo>
                    <a:cubicBezTo>
                      <a:pt x="27" y="1533"/>
                      <a:pt x="0" y="1500"/>
                      <a:pt x="0" y="1470"/>
                    </a:cubicBezTo>
                    <a:cubicBezTo>
                      <a:pt x="0" y="1440"/>
                      <a:pt x="27" y="1407"/>
                      <a:pt x="76" y="1380"/>
                    </a:cubicBezTo>
                    <a:cubicBezTo>
                      <a:pt x="125" y="1353"/>
                      <a:pt x="203" y="1327"/>
                      <a:pt x="293" y="1310"/>
                    </a:cubicBezTo>
                    <a:cubicBezTo>
                      <a:pt x="383" y="1293"/>
                      <a:pt x="499" y="1279"/>
                      <a:pt x="617" y="1276"/>
                    </a:cubicBezTo>
                    <a:cubicBezTo>
                      <a:pt x="735" y="1273"/>
                      <a:pt x="872" y="1277"/>
                      <a:pt x="1000" y="1290"/>
                    </a:cubicBezTo>
                    <a:cubicBezTo>
                      <a:pt x="1128" y="1303"/>
                      <a:pt x="1265" y="1326"/>
                      <a:pt x="1383" y="1356"/>
                    </a:cubicBezTo>
                    <a:cubicBezTo>
                      <a:pt x="1501" y="1386"/>
                      <a:pt x="1617" y="1426"/>
                      <a:pt x="1707" y="1470"/>
                    </a:cubicBezTo>
                    <a:cubicBezTo>
                      <a:pt x="1797" y="1514"/>
                      <a:pt x="1875" y="1567"/>
                      <a:pt x="1924" y="1620"/>
                    </a:cubicBezTo>
                    <a:cubicBezTo>
                      <a:pt x="1973" y="1673"/>
                      <a:pt x="2000" y="1733"/>
                      <a:pt x="2000" y="1790"/>
                    </a:cubicBezTo>
                    <a:cubicBezTo>
                      <a:pt x="2000" y="1847"/>
                      <a:pt x="1973" y="1907"/>
                      <a:pt x="1924" y="1960"/>
                    </a:cubicBezTo>
                    <a:cubicBezTo>
                      <a:pt x="1875" y="2013"/>
                      <a:pt x="1797" y="2066"/>
                      <a:pt x="1707" y="2110"/>
                    </a:cubicBezTo>
                    <a:cubicBezTo>
                      <a:pt x="1617" y="2154"/>
                      <a:pt x="1501" y="2194"/>
                      <a:pt x="1383" y="2224"/>
                    </a:cubicBezTo>
                    <a:cubicBezTo>
                      <a:pt x="1265" y="2254"/>
                      <a:pt x="1128" y="2277"/>
                      <a:pt x="1000" y="2290"/>
                    </a:cubicBezTo>
                    <a:cubicBezTo>
                      <a:pt x="872" y="2303"/>
                      <a:pt x="735" y="2307"/>
                      <a:pt x="617" y="2304"/>
                    </a:cubicBezTo>
                    <a:cubicBezTo>
                      <a:pt x="499" y="2301"/>
                      <a:pt x="383" y="2287"/>
                      <a:pt x="293" y="2270"/>
                    </a:cubicBezTo>
                    <a:cubicBezTo>
                      <a:pt x="203" y="2253"/>
                      <a:pt x="125" y="2227"/>
                      <a:pt x="76" y="2200"/>
                    </a:cubicBezTo>
                    <a:cubicBezTo>
                      <a:pt x="27" y="2173"/>
                      <a:pt x="0" y="2140"/>
                      <a:pt x="0" y="2110"/>
                    </a:cubicBezTo>
                    <a:cubicBezTo>
                      <a:pt x="0" y="2080"/>
                      <a:pt x="27" y="2047"/>
                      <a:pt x="76" y="2020"/>
                    </a:cubicBezTo>
                    <a:cubicBezTo>
                      <a:pt x="125" y="1993"/>
                      <a:pt x="203" y="1967"/>
                      <a:pt x="293" y="1950"/>
                    </a:cubicBezTo>
                    <a:cubicBezTo>
                      <a:pt x="383" y="1933"/>
                      <a:pt x="499" y="1919"/>
                      <a:pt x="617" y="1916"/>
                    </a:cubicBezTo>
                    <a:cubicBezTo>
                      <a:pt x="735" y="1913"/>
                      <a:pt x="872" y="1917"/>
                      <a:pt x="1000" y="1930"/>
                    </a:cubicBezTo>
                    <a:cubicBezTo>
                      <a:pt x="1128" y="1943"/>
                      <a:pt x="1265" y="1966"/>
                      <a:pt x="1383" y="1996"/>
                    </a:cubicBezTo>
                    <a:cubicBezTo>
                      <a:pt x="1501" y="2026"/>
                      <a:pt x="1617" y="2066"/>
                      <a:pt x="1707" y="2110"/>
                    </a:cubicBezTo>
                    <a:cubicBezTo>
                      <a:pt x="1797" y="2154"/>
                      <a:pt x="1875" y="2207"/>
                      <a:pt x="1924" y="2260"/>
                    </a:cubicBezTo>
                    <a:cubicBezTo>
                      <a:pt x="1973" y="2313"/>
                      <a:pt x="2000" y="2373"/>
                      <a:pt x="2000" y="2430"/>
                    </a:cubicBezTo>
                    <a:cubicBezTo>
                      <a:pt x="2000" y="2487"/>
                      <a:pt x="1973" y="2547"/>
                      <a:pt x="1924" y="2600"/>
                    </a:cubicBezTo>
                    <a:cubicBezTo>
                      <a:pt x="1875" y="2653"/>
                      <a:pt x="1797" y="2706"/>
                      <a:pt x="1707" y="2750"/>
                    </a:cubicBezTo>
                    <a:cubicBezTo>
                      <a:pt x="1617" y="2794"/>
                      <a:pt x="1501" y="2834"/>
                      <a:pt x="1383" y="2864"/>
                    </a:cubicBezTo>
                    <a:cubicBezTo>
                      <a:pt x="1265" y="2894"/>
                      <a:pt x="1128" y="2917"/>
                      <a:pt x="1000" y="2930"/>
                    </a:cubicBezTo>
                    <a:cubicBezTo>
                      <a:pt x="872" y="2943"/>
                      <a:pt x="735" y="2947"/>
                      <a:pt x="617" y="2944"/>
                    </a:cubicBezTo>
                    <a:cubicBezTo>
                      <a:pt x="499" y="2941"/>
                      <a:pt x="383" y="2927"/>
                      <a:pt x="293" y="2910"/>
                    </a:cubicBezTo>
                    <a:cubicBezTo>
                      <a:pt x="203" y="2893"/>
                      <a:pt x="125" y="2867"/>
                      <a:pt x="76" y="2840"/>
                    </a:cubicBezTo>
                    <a:cubicBezTo>
                      <a:pt x="27" y="2813"/>
                      <a:pt x="0" y="2780"/>
                      <a:pt x="0" y="2750"/>
                    </a:cubicBezTo>
                    <a:cubicBezTo>
                      <a:pt x="0" y="2720"/>
                      <a:pt x="27" y="2687"/>
                      <a:pt x="76" y="2660"/>
                    </a:cubicBezTo>
                    <a:cubicBezTo>
                      <a:pt x="125" y="2633"/>
                      <a:pt x="203" y="2607"/>
                      <a:pt x="293" y="2590"/>
                    </a:cubicBezTo>
                    <a:cubicBezTo>
                      <a:pt x="383" y="2573"/>
                      <a:pt x="499" y="2559"/>
                      <a:pt x="617" y="2556"/>
                    </a:cubicBezTo>
                    <a:cubicBezTo>
                      <a:pt x="735" y="2553"/>
                      <a:pt x="872" y="2557"/>
                      <a:pt x="1000" y="2570"/>
                    </a:cubicBezTo>
                    <a:cubicBezTo>
                      <a:pt x="1128" y="2583"/>
                      <a:pt x="1265" y="2606"/>
                      <a:pt x="1383" y="2636"/>
                    </a:cubicBezTo>
                    <a:cubicBezTo>
                      <a:pt x="1501" y="2666"/>
                      <a:pt x="1617" y="2706"/>
                      <a:pt x="1707" y="2750"/>
                    </a:cubicBezTo>
                    <a:cubicBezTo>
                      <a:pt x="1797" y="2794"/>
                      <a:pt x="1875" y="2847"/>
                      <a:pt x="1924" y="2900"/>
                    </a:cubicBezTo>
                    <a:cubicBezTo>
                      <a:pt x="1973" y="2953"/>
                      <a:pt x="2000" y="3013"/>
                      <a:pt x="2000" y="3070"/>
                    </a:cubicBezTo>
                    <a:cubicBezTo>
                      <a:pt x="2000" y="3127"/>
                      <a:pt x="1973" y="3187"/>
                      <a:pt x="1924" y="3240"/>
                    </a:cubicBezTo>
                    <a:cubicBezTo>
                      <a:pt x="1875" y="3293"/>
                      <a:pt x="1797" y="3346"/>
                      <a:pt x="1707" y="3390"/>
                    </a:cubicBezTo>
                    <a:cubicBezTo>
                      <a:pt x="1617" y="3434"/>
                      <a:pt x="1501" y="3474"/>
                      <a:pt x="1383" y="3504"/>
                    </a:cubicBezTo>
                    <a:cubicBezTo>
                      <a:pt x="1265" y="3534"/>
                      <a:pt x="1128" y="3557"/>
                      <a:pt x="1000" y="3570"/>
                    </a:cubicBezTo>
                    <a:cubicBezTo>
                      <a:pt x="872" y="3583"/>
                      <a:pt x="735" y="3587"/>
                      <a:pt x="617" y="3584"/>
                    </a:cubicBezTo>
                    <a:cubicBezTo>
                      <a:pt x="499" y="3581"/>
                      <a:pt x="383" y="3567"/>
                      <a:pt x="293" y="3550"/>
                    </a:cubicBezTo>
                    <a:cubicBezTo>
                      <a:pt x="203" y="3533"/>
                      <a:pt x="125" y="3507"/>
                      <a:pt x="76" y="3480"/>
                    </a:cubicBezTo>
                    <a:cubicBezTo>
                      <a:pt x="27" y="3453"/>
                      <a:pt x="0" y="3420"/>
                      <a:pt x="0" y="3390"/>
                    </a:cubicBezTo>
                    <a:cubicBezTo>
                      <a:pt x="0" y="3360"/>
                      <a:pt x="27" y="3327"/>
                      <a:pt x="76" y="3300"/>
                    </a:cubicBezTo>
                    <a:cubicBezTo>
                      <a:pt x="125" y="3273"/>
                      <a:pt x="203" y="3247"/>
                      <a:pt x="293" y="3230"/>
                    </a:cubicBezTo>
                    <a:cubicBezTo>
                      <a:pt x="383" y="3213"/>
                      <a:pt x="499" y="3199"/>
                      <a:pt x="617" y="3196"/>
                    </a:cubicBezTo>
                    <a:cubicBezTo>
                      <a:pt x="735" y="3193"/>
                      <a:pt x="872" y="3197"/>
                      <a:pt x="1000" y="3210"/>
                    </a:cubicBezTo>
                    <a:cubicBezTo>
                      <a:pt x="1128" y="3223"/>
                      <a:pt x="1265" y="3246"/>
                      <a:pt x="1383" y="3276"/>
                    </a:cubicBezTo>
                    <a:cubicBezTo>
                      <a:pt x="1501" y="3306"/>
                      <a:pt x="1617" y="3346"/>
                      <a:pt x="1707" y="3390"/>
                    </a:cubicBezTo>
                    <a:cubicBezTo>
                      <a:pt x="1797" y="3434"/>
                      <a:pt x="1875" y="3487"/>
                      <a:pt x="1924" y="3540"/>
                    </a:cubicBezTo>
                    <a:cubicBezTo>
                      <a:pt x="1973" y="3593"/>
                      <a:pt x="2000" y="3653"/>
                      <a:pt x="2000" y="3710"/>
                    </a:cubicBezTo>
                    <a:cubicBezTo>
                      <a:pt x="2000" y="3767"/>
                      <a:pt x="1973" y="3827"/>
                      <a:pt x="1924" y="3880"/>
                    </a:cubicBezTo>
                    <a:cubicBezTo>
                      <a:pt x="1875" y="3933"/>
                      <a:pt x="1797" y="3986"/>
                      <a:pt x="1707" y="4030"/>
                    </a:cubicBezTo>
                    <a:cubicBezTo>
                      <a:pt x="1617" y="4074"/>
                      <a:pt x="1501" y="4114"/>
                      <a:pt x="1383" y="4144"/>
                    </a:cubicBezTo>
                    <a:cubicBezTo>
                      <a:pt x="1265" y="4174"/>
                      <a:pt x="1128" y="4197"/>
                      <a:pt x="1000" y="4210"/>
                    </a:cubicBezTo>
                    <a:cubicBezTo>
                      <a:pt x="872" y="4223"/>
                      <a:pt x="735" y="4227"/>
                      <a:pt x="617" y="4224"/>
                    </a:cubicBezTo>
                    <a:cubicBezTo>
                      <a:pt x="499" y="4221"/>
                      <a:pt x="383" y="4207"/>
                      <a:pt x="293" y="4190"/>
                    </a:cubicBezTo>
                    <a:cubicBezTo>
                      <a:pt x="203" y="4173"/>
                      <a:pt x="125" y="4147"/>
                      <a:pt x="76" y="4120"/>
                    </a:cubicBezTo>
                    <a:cubicBezTo>
                      <a:pt x="27" y="4093"/>
                      <a:pt x="0" y="4060"/>
                      <a:pt x="0" y="4030"/>
                    </a:cubicBezTo>
                    <a:cubicBezTo>
                      <a:pt x="0" y="4000"/>
                      <a:pt x="27" y="3967"/>
                      <a:pt x="76" y="3940"/>
                    </a:cubicBezTo>
                    <a:cubicBezTo>
                      <a:pt x="125" y="3913"/>
                      <a:pt x="203" y="3887"/>
                      <a:pt x="293" y="3870"/>
                    </a:cubicBezTo>
                    <a:cubicBezTo>
                      <a:pt x="383" y="3853"/>
                      <a:pt x="499" y="3839"/>
                      <a:pt x="617" y="3836"/>
                    </a:cubicBezTo>
                    <a:cubicBezTo>
                      <a:pt x="735" y="3833"/>
                      <a:pt x="872" y="3837"/>
                      <a:pt x="1000" y="3850"/>
                    </a:cubicBezTo>
                    <a:cubicBezTo>
                      <a:pt x="1128" y="3863"/>
                      <a:pt x="1265" y="3886"/>
                      <a:pt x="1383" y="3916"/>
                    </a:cubicBezTo>
                    <a:cubicBezTo>
                      <a:pt x="1501" y="3946"/>
                      <a:pt x="1617" y="3986"/>
                      <a:pt x="1707" y="4030"/>
                    </a:cubicBezTo>
                    <a:cubicBezTo>
                      <a:pt x="1797" y="4074"/>
                      <a:pt x="1875" y="4127"/>
                      <a:pt x="1924" y="4180"/>
                    </a:cubicBezTo>
                    <a:cubicBezTo>
                      <a:pt x="1973" y="4233"/>
                      <a:pt x="2000" y="4293"/>
                      <a:pt x="2000" y="4350"/>
                    </a:cubicBezTo>
                    <a:cubicBezTo>
                      <a:pt x="2000" y="4407"/>
                      <a:pt x="1973" y="4467"/>
                      <a:pt x="1924" y="4520"/>
                    </a:cubicBezTo>
                    <a:cubicBezTo>
                      <a:pt x="1875" y="4573"/>
                      <a:pt x="1797" y="4626"/>
                      <a:pt x="1707" y="4670"/>
                    </a:cubicBezTo>
                    <a:cubicBezTo>
                      <a:pt x="1617" y="4714"/>
                      <a:pt x="1501" y="4754"/>
                      <a:pt x="1383" y="4784"/>
                    </a:cubicBezTo>
                    <a:cubicBezTo>
                      <a:pt x="1265" y="4814"/>
                      <a:pt x="1128" y="4837"/>
                      <a:pt x="1000" y="4850"/>
                    </a:cubicBezTo>
                    <a:cubicBezTo>
                      <a:pt x="872" y="4863"/>
                      <a:pt x="744" y="4863"/>
                      <a:pt x="617" y="4864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3" name="组合 272"/>
              <p:cNvGrpSpPr/>
              <p:nvPr>
                <p:custDataLst>
                  <p:tags r:id="rId26"/>
                </p:custDataLst>
              </p:nvPr>
            </p:nvGrpSpPr>
            <p:grpSpPr>
              <a:xfrm rot="5400000">
                <a:off x="1539014" y="855063"/>
                <a:ext cx="90010" cy="1127215"/>
                <a:chOff x="6190755" y="577215"/>
                <a:chExt cx="90010" cy="1127215"/>
              </a:xfrm>
            </p:grpSpPr>
            <p:grpSp>
              <p:nvGrpSpPr>
                <p:cNvPr id="275" name="组合 274"/>
                <p:cNvGrpSpPr/>
                <p:nvPr>
                  <p:custDataLst>
                    <p:tags r:id="rId27"/>
                  </p:custDataLst>
                </p:nvPr>
              </p:nvGrpSpPr>
              <p:grpSpPr>
                <a:xfrm>
                  <a:off x="6190755" y="660827"/>
                  <a:ext cx="90010" cy="1012608"/>
                  <a:chOff x="2039605" y="2486502"/>
                  <a:chExt cx="90010" cy="1012608"/>
                </a:xfrm>
              </p:grpSpPr>
              <p:cxnSp>
                <p:nvCxnSpPr>
                  <p:cNvPr id="277" name="直接连接符 276"/>
                  <p:cNvCxnSpPr/>
                  <p:nvPr>
                    <p:custDataLst>
                      <p:tags r:id="rId28"/>
                    </p:custDataLst>
                  </p:nvPr>
                </p:nvCxnSpPr>
                <p:spPr>
                  <a:xfrm rot="5400000" flipH="1">
                    <a:off x="2028353" y="249775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直接连接符 277"/>
                  <p:cNvCxnSpPr/>
                  <p:nvPr>
                    <p:custDataLst>
                      <p:tags r:id="rId29"/>
                    </p:custDataLst>
                  </p:nvPr>
                </p:nvCxnSpPr>
                <p:spPr>
                  <a:xfrm rot="5400000" flipH="1">
                    <a:off x="2028353" y="261422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9" name="直接连接符 278"/>
                  <p:cNvCxnSpPr/>
                  <p:nvPr>
                    <p:custDataLst>
                      <p:tags r:id="rId30"/>
                    </p:custDataLst>
                  </p:nvPr>
                </p:nvCxnSpPr>
                <p:spPr>
                  <a:xfrm rot="5400000" flipH="1">
                    <a:off x="2028353" y="272673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直接连接符 279"/>
                  <p:cNvCxnSpPr/>
                  <p:nvPr>
                    <p:custDataLst>
                      <p:tags r:id="rId31"/>
                    </p:custDataLst>
                  </p:nvPr>
                </p:nvCxnSpPr>
                <p:spPr>
                  <a:xfrm rot="5400000" flipH="1">
                    <a:off x="2028353" y="2839252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" name="直接连接符 280"/>
                  <p:cNvCxnSpPr/>
                  <p:nvPr>
                    <p:custDataLst>
                      <p:tags r:id="rId32"/>
                    </p:custDataLst>
                  </p:nvPr>
                </p:nvCxnSpPr>
                <p:spPr>
                  <a:xfrm rot="5400000" flipH="1">
                    <a:off x="2028353" y="295176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直接连接符 281"/>
                  <p:cNvCxnSpPr/>
                  <p:nvPr>
                    <p:custDataLst>
                      <p:tags r:id="rId33"/>
                    </p:custDataLst>
                  </p:nvPr>
                </p:nvCxnSpPr>
                <p:spPr>
                  <a:xfrm rot="5400000" flipH="1">
                    <a:off x="2028353" y="306030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直接连接符 282"/>
                  <p:cNvCxnSpPr/>
                  <p:nvPr>
                    <p:custDataLst>
                      <p:tags r:id="rId34"/>
                    </p:custDataLst>
                  </p:nvPr>
                </p:nvCxnSpPr>
                <p:spPr>
                  <a:xfrm rot="5400000" flipH="1">
                    <a:off x="2028353" y="3172820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直接连接符 283"/>
                  <p:cNvCxnSpPr/>
                  <p:nvPr>
                    <p:custDataLst>
                      <p:tags r:id="rId35"/>
                    </p:custDataLst>
                  </p:nvPr>
                </p:nvCxnSpPr>
                <p:spPr>
                  <a:xfrm rot="5400000" flipH="1">
                    <a:off x="2028353" y="328533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直接连接符 284"/>
                  <p:cNvCxnSpPr/>
                  <p:nvPr>
                    <p:custDataLst>
                      <p:tags r:id="rId36"/>
                    </p:custDataLst>
                  </p:nvPr>
                </p:nvCxnSpPr>
                <p:spPr>
                  <a:xfrm rot="5400000" flipH="1">
                    <a:off x="2028353" y="339784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6" name="直接连接符 275"/>
                <p:cNvCxnSpPr/>
                <p:nvPr>
                  <p:custDataLst>
                    <p:tags r:id="rId37"/>
                  </p:custDataLst>
                </p:nvPr>
              </p:nvCxnSpPr>
              <p:spPr>
                <a:xfrm flipH="1">
                  <a:off x="6273711" y="577215"/>
                  <a:ext cx="0" cy="112721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4" name="椭圆 273"/>
              <p:cNvSpPr/>
              <p:nvPr>
                <p:custDataLst>
                  <p:tags r:id="rId38"/>
                </p:custDataLst>
              </p:nvPr>
            </p:nvSpPr>
            <p:spPr>
              <a:xfrm>
                <a:off x="1172388" y="2227789"/>
                <a:ext cx="511459" cy="51145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1" name="文本框 270"/>
            <p:cNvSpPr txBox="1"/>
            <p:nvPr>
              <p:custDataLst>
                <p:tags r:id="rId39"/>
              </p:custDataLst>
            </p:nvPr>
          </p:nvSpPr>
          <p:spPr>
            <a:xfrm>
              <a:off x="378584" y="3070697"/>
              <a:ext cx="114891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spcBef>
                  <a:spcPct val="50000"/>
                </a:spcBef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受力平衡</a:t>
              </a:r>
              <a:endPara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86" name="组合 285" title=""/>
          <p:cNvGrpSpPr/>
          <p:nvPr>
            <p:custDataLst>
              <p:tags r:id="rId40"/>
            </p:custDataLst>
          </p:nvPr>
        </p:nvGrpSpPr>
        <p:grpSpPr>
          <a:xfrm>
            <a:off x="1825807" y="3070697"/>
            <a:ext cx="1168339" cy="2879646"/>
            <a:chOff x="1825807" y="3070697"/>
            <a:chExt cx="1168339" cy="2879646"/>
          </a:xfrm>
        </p:grpSpPr>
        <p:grpSp>
          <p:nvGrpSpPr>
            <p:cNvPr id="287" name="组合 286"/>
            <p:cNvGrpSpPr/>
            <p:nvPr>
              <p:custDataLst>
                <p:tags r:id="rId41"/>
              </p:custDataLst>
            </p:nvPr>
          </p:nvGrpSpPr>
          <p:grpSpPr>
            <a:xfrm>
              <a:off x="1866931" y="4086360"/>
              <a:ext cx="1127215" cy="1863983"/>
              <a:chOff x="2643824" y="1356107"/>
              <a:chExt cx="1127215" cy="1863983"/>
            </a:xfrm>
          </p:grpSpPr>
          <p:sp>
            <p:nvSpPr>
              <p:cNvPr id="289" name="Freeform 2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2882915" y="1442720"/>
                <a:ext cx="521082" cy="1273846"/>
              </a:xfrm>
              <a:custGeom>
                <a:gdLst>
                  <a:gd name="T0" fmla="*/ 1000 w 2000"/>
                  <a:gd name="T1" fmla="*/ 10 h 4864"/>
                  <a:gd name="T2" fmla="*/ 1707 w 2000"/>
                  <a:gd name="T3" fmla="*/ 190 h 4864"/>
                  <a:gd name="T4" fmla="*/ 2000 w 2000"/>
                  <a:gd name="T5" fmla="*/ 510 h 4864"/>
                  <a:gd name="T6" fmla="*/ 1707 w 2000"/>
                  <a:gd name="T7" fmla="*/ 830 h 4864"/>
                  <a:gd name="T8" fmla="*/ 1000 w 2000"/>
                  <a:gd name="T9" fmla="*/ 1010 h 4864"/>
                  <a:gd name="T10" fmla="*/ 293 w 2000"/>
                  <a:gd name="T11" fmla="*/ 990 h 4864"/>
                  <a:gd name="T12" fmla="*/ 0 w 2000"/>
                  <a:gd name="T13" fmla="*/ 830 h 4864"/>
                  <a:gd name="T14" fmla="*/ 293 w 2000"/>
                  <a:gd name="T15" fmla="*/ 670 h 4864"/>
                  <a:gd name="T16" fmla="*/ 1000 w 2000"/>
                  <a:gd name="T17" fmla="*/ 650 h 4864"/>
                  <a:gd name="T18" fmla="*/ 1707 w 2000"/>
                  <a:gd name="T19" fmla="*/ 830 h 4864"/>
                  <a:gd name="T20" fmla="*/ 2000 w 2000"/>
                  <a:gd name="T21" fmla="*/ 1150 h 4864"/>
                  <a:gd name="T22" fmla="*/ 1707 w 2000"/>
                  <a:gd name="T23" fmla="*/ 1470 h 4864"/>
                  <a:gd name="T24" fmla="*/ 1000 w 2000"/>
                  <a:gd name="T25" fmla="*/ 1650 h 4864"/>
                  <a:gd name="T26" fmla="*/ 293 w 2000"/>
                  <a:gd name="T27" fmla="*/ 1630 h 4864"/>
                  <a:gd name="T28" fmla="*/ 0 w 2000"/>
                  <a:gd name="T29" fmla="*/ 1470 h 4864"/>
                  <a:gd name="T30" fmla="*/ 293 w 2000"/>
                  <a:gd name="T31" fmla="*/ 1310 h 4864"/>
                  <a:gd name="T32" fmla="*/ 1000 w 2000"/>
                  <a:gd name="T33" fmla="*/ 1290 h 4864"/>
                  <a:gd name="T34" fmla="*/ 1707 w 2000"/>
                  <a:gd name="T35" fmla="*/ 1470 h 4864"/>
                  <a:gd name="T36" fmla="*/ 2000 w 2000"/>
                  <a:gd name="T37" fmla="*/ 1790 h 4864"/>
                  <a:gd name="T38" fmla="*/ 1707 w 2000"/>
                  <a:gd name="T39" fmla="*/ 2110 h 4864"/>
                  <a:gd name="T40" fmla="*/ 1000 w 2000"/>
                  <a:gd name="T41" fmla="*/ 2290 h 4864"/>
                  <a:gd name="T42" fmla="*/ 293 w 2000"/>
                  <a:gd name="T43" fmla="*/ 2270 h 4864"/>
                  <a:gd name="T44" fmla="*/ 0 w 2000"/>
                  <a:gd name="T45" fmla="*/ 2110 h 4864"/>
                  <a:gd name="T46" fmla="*/ 293 w 2000"/>
                  <a:gd name="T47" fmla="*/ 1950 h 4864"/>
                  <a:gd name="T48" fmla="*/ 1000 w 2000"/>
                  <a:gd name="T49" fmla="*/ 1930 h 4864"/>
                  <a:gd name="T50" fmla="*/ 1707 w 2000"/>
                  <a:gd name="T51" fmla="*/ 2110 h 4864"/>
                  <a:gd name="T52" fmla="*/ 2000 w 2000"/>
                  <a:gd name="T53" fmla="*/ 2430 h 4864"/>
                  <a:gd name="T54" fmla="*/ 1707 w 2000"/>
                  <a:gd name="T55" fmla="*/ 2750 h 4864"/>
                  <a:gd name="T56" fmla="*/ 1000 w 2000"/>
                  <a:gd name="T57" fmla="*/ 2930 h 4864"/>
                  <a:gd name="T58" fmla="*/ 293 w 2000"/>
                  <a:gd name="T59" fmla="*/ 2910 h 4864"/>
                  <a:gd name="T60" fmla="*/ 0 w 2000"/>
                  <a:gd name="T61" fmla="*/ 2750 h 4864"/>
                  <a:gd name="T62" fmla="*/ 293 w 2000"/>
                  <a:gd name="T63" fmla="*/ 2590 h 4864"/>
                  <a:gd name="T64" fmla="*/ 1000 w 2000"/>
                  <a:gd name="T65" fmla="*/ 2570 h 4864"/>
                  <a:gd name="T66" fmla="*/ 1707 w 2000"/>
                  <a:gd name="T67" fmla="*/ 2750 h 4864"/>
                  <a:gd name="T68" fmla="*/ 2000 w 2000"/>
                  <a:gd name="T69" fmla="*/ 3070 h 4864"/>
                  <a:gd name="T70" fmla="*/ 1707 w 2000"/>
                  <a:gd name="T71" fmla="*/ 3390 h 4864"/>
                  <a:gd name="T72" fmla="*/ 1000 w 2000"/>
                  <a:gd name="T73" fmla="*/ 3570 h 4864"/>
                  <a:gd name="T74" fmla="*/ 293 w 2000"/>
                  <a:gd name="T75" fmla="*/ 3550 h 4864"/>
                  <a:gd name="T76" fmla="*/ 0 w 2000"/>
                  <a:gd name="T77" fmla="*/ 3390 h 4864"/>
                  <a:gd name="T78" fmla="*/ 293 w 2000"/>
                  <a:gd name="T79" fmla="*/ 3230 h 4864"/>
                  <a:gd name="T80" fmla="*/ 1000 w 2000"/>
                  <a:gd name="T81" fmla="*/ 3210 h 4864"/>
                  <a:gd name="T82" fmla="*/ 1707 w 2000"/>
                  <a:gd name="T83" fmla="*/ 3390 h 4864"/>
                  <a:gd name="T84" fmla="*/ 2000 w 2000"/>
                  <a:gd name="T85" fmla="*/ 3710 h 4864"/>
                  <a:gd name="T86" fmla="*/ 1707 w 2000"/>
                  <a:gd name="T87" fmla="*/ 4030 h 4864"/>
                  <a:gd name="T88" fmla="*/ 1000 w 2000"/>
                  <a:gd name="T89" fmla="*/ 4210 h 4864"/>
                  <a:gd name="T90" fmla="*/ 293 w 2000"/>
                  <a:gd name="T91" fmla="*/ 4190 h 4864"/>
                  <a:gd name="T92" fmla="*/ 0 w 2000"/>
                  <a:gd name="T93" fmla="*/ 4030 h 4864"/>
                  <a:gd name="T94" fmla="*/ 293 w 2000"/>
                  <a:gd name="T95" fmla="*/ 3870 h 4864"/>
                  <a:gd name="T96" fmla="*/ 1000 w 2000"/>
                  <a:gd name="T97" fmla="*/ 3850 h 4864"/>
                  <a:gd name="T98" fmla="*/ 1707 w 2000"/>
                  <a:gd name="T99" fmla="*/ 4030 h 4864"/>
                  <a:gd name="T100" fmla="*/ 2000 w 2000"/>
                  <a:gd name="T101" fmla="*/ 4350 h 4864"/>
                  <a:gd name="T102" fmla="*/ 1707 w 2000"/>
                  <a:gd name="T103" fmla="*/ 4670 h 4864"/>
                  <a:gd name="T104" fmla="*/ 1000 w 2000"/>
                  <a:gd name="T105" fmla="*/ 4850 h 486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00" h="4864">
                    <a:moveTo>
                      <a:pt x="617" y="16"/>
                    </a:moveTo>
                    <a:cubicBezTo>
                      <a:pt x="744" y="8"/>
                      <a:pt x="872" y="0"/>
                      <a:pt x="1000" y="10"/>
                    </a:cubicBezTo>
                    <a:cubicBezTo>
                      <a:pt x="1128" y="20"/>
                      <a:pt x="1265" y="46"/>
                      <a:pt x="1383" y="76"/>
                    </a:cubicBezTo>
                    <a:cubicBezTo>
                      <a:pt x="1501" y="106"/>
                      <a:pt x="1617" y="146"/>
                      <a:pt x="1707" y="190"/>
                    </a:cubicBezTo>
                    <a:cubicBezTo>
                      <a:pt x="1797" y="234"/>
                      <a:pt x="1875" y="287"/>
                      <a:pt x="1924" y="340"/>
                    </a:cubicBezTo>
                    <a:cubicBezTo>
                      <a:pt x="1973" y="393"/>
                      <a:pt x="2000" y="453"/>
                      <a:pt x="2000" y="510"/>
                    </a:cubicBezTo>
                    <a:cubicBezTo>
                      <a:pt x="2000" y="567"/>
                      <a:pt x="1973" y="627"/>
                      <a:pt x="1924" y="680"/>
                    </a:cubicBezTo>
                    <a:cubicBezTo>
                      <a:pt x="1875" y="733"/>
                      <a:pt x="1797" y="786"/>
                      <a:pt x="1707" y="830"/>
                    </a:cubicBezTo>
                    <a:cubicBezTo>
                      <a:pt x="1617" y="874"/>
                      <a:pt x="1501" y="914"/>
                      <a:pt x="1383" y="944"/>
                    </a:cubicBezTo>
                    <a:cubicBezTo>
                      <a:pt x="1265" y="974"/>
                      <a:pt x="1128" y="997"/>
                      <a:pt x="1000" y="1010"/>
                    </a:cubicBezTo>
                    <a:cubicBezTo>
                      <a:pt x="872" y="1023"/>
                      <a:pt x="735" y="1027"/>
                      <a:pt x="617" y="1024"/>
                    </a:cubicBezTo>
                    <a:cubicBezTo>
                      <a:pt x="499" y="1021"/>
                      <a:pt x="383" y="1007"/>
                      <a:pt x="293" y="990"/>
                    </a:cubicBezTo>
                    <a:cubicBezTo>
                      <a:pt x="203" y="973"/>
                      <a:pt x="125" y="947"/>
                      <a:pt x="76" y="920"/>
                    </a:cubicBezTo>
                    <a:cubicBezTo>
                      <a:pt x="27" y="893"/>
                      <a:pt x="0" y="860"/>
                      <a:pt x="0" y="830"/>
                    </a:cubicBezTo>
                    <a:cubicBezTo>
                      <a:pt x="0" y="800"/>
                      <a:pt x="27" y="767"/>
                      <a:pt x="76" y="740"/>
                    </a:cubicBezTo>
                    <a:cubicBezTo>
                      <a:pt x="125" y="713"/>
                      <a:pt x="203" y="687"/>
                      <a:pt x="293" y="670"/>
                    </a:cubicBezTo>
                    <a:cubicBezTo>
                      <a:pt x="383" y="653"/>
                      <a:pt x="499" y="639"/>
                      <a:pt x="617" y="636"/>
                    </a:cubicBezTo>
                    <a:cubicBezTo>
                      <a:pt x="735" y="633"/>
                      <a:pt x="872" y="637"/>
                      <a:pt x="1000" y="650"/>
                    </a:cubicBezTo>
                    <a:cubicBezTo>
                      <a:pt x="1128" y="663"/>
                      <a:pt x="1265" y="686"/>
                      <a:pt x="1383" y="716"/>
                    </a:cubicBezTo>
                    <a:cubicBezTo>
                      <a:pt x="1501" y="746"/>
                      <a:pt x="1617" y="786"/>
                      <a:pt x="1707" y="830"/>
                    </a:cubicBezTo>
                    <a:cubicBezTo>
                      <a:pt x="1797" y="874"/>
                      <a:pt x="1875" y="927"/>
                      <a:pt x="1924" y="980"/>
                    </a:cubicBezTo>
                    <a:cubicBezTo>
                      <a:pt x="1973" y="1033"/>
                      <a:pt x="2000" y="1093"/>
                      <a:pt x="2000" y="1150"/>
                    </a:cubicBezTo>
                    <a:cubicBezTo>
                      <a:pt x="2000" y="1207"/>
                      <a:pt x="1973" y="1267"/>
                      <a:pt x="1924" y="1320"/>
                    </a:cubicBezTo>
                    <a:cubicBezTo>
                      <a:pt x="1875" y="1373"/>
                      <a:pt x="1797" y="1426"/>
                      <a:pt x="1707" y="1470"/>
                    </a:cubicBezTo>
                    <a:cubicBezTo>
                      <a:pt x="1617" y="1514"/>
                      <a:pt x="1501" y="1554"/>
                      <a:pt x="1383" y="1584"/>
                    </a:cubicBezTo>
                    <a:cubicBezTo>
                      <a:pt x="1265" y="1614"/>
                      <a:pt x="1128" y="1637"/>
                      <a:pt x="1000" y="1650"/>
                    </a:cubicBezTo>
                    <a:cubicBezTo>
                      <a:pt x="872" y="1663"/>
                      <a:pt x="735" y="1667"/>
                      <a:pt x="617" y="1664"/>
                    </a:cubicBezTo>
                    <a:cubicBezTo>
                      <a:pt x="499" y="1661"/>
                      <a:pt x="383" y="1647"/>
                      <a:pt x="293" y="1630"/>
                    </a:cubicBezTo>
                    <a:cubicBezTo>
                      <a:pt x="203" y="1613"/>
                      <a:pt x="125" y="1587"/>
                      <a:pt x="76" y="1560"/>
                    </a:cubicBezTo>
                    <a:cubicBezTo>
                      <a:pt x="27" y="1533"/>
                      <a:pt x="0" y="1500"/>
                      <a:pt x="0" y="1470"/>
                    </a:cubicBezTo>
                    <a:cubicBezTo>
                      <a:pt x="0" y="1440"/>
                      <a:pt x="27" y="1407"/>
                      <a:pt x="76" y="1380"/>
                    </a:cubicBezTo>
                    <a:cubicBezTo>
                      <a:pt x="125" y="1353"/>
                      <a:pt x="203" y="1327"/>
                      <a:pt x="293" y="1310"/>
                    </a:cubicBezTo>
                    <a:cubicBezTo>
                      <a:pt x="383" y="1293"/>
                      <a:pt x="499" y="1279"/>
                      <a:pt x="617" y="1276"/>
                    </a:cubicBezTo>
                    <a:cubicBezTo>
                      <a:pt x="735" y="1273"/>
                      <a:pt x="872" y="1277"/>
                      <a:pt x="1000" y="1290"/>
                    </a:cubicBezTo>
                    <a:cubicBezTo>
                      <a:pt x="1128" y="1303"/>
                      <a:pt x="1265" y="1326"/>
                      <a:pt x="1383" y="1356"/>
                    </a:cubicBezTo>
                    <a:cubicBezTo>
                      <a:pt x="1501" y="1386"/>
                      <a:pt x="1617" y="1426"/>
                      <a:pt x="1707" y="1470"/>
                    </a:cubicBezTo>
                    <a:cubicBezTo>
                      <a:pt x="1797" y="1514"/>
                      <a:pt x="1875" y="1567"/>
                      <a:pt x="1924" y="1620"/>
                    </a:cubicBezTo>
                    <a:cubicBezTo>
                      <a:pt x="1973" y="1673"/>
                      <a:pt x="2000" y="1733"/>
                      <a:pt x="2000" y="1790"/>
                    </a:cubicBezTo>
                    <a:cubicBezTo>
                      <a:pt x="2000" y="1847"/>
                      <a:pt x="1973" y="1907"/>
                      <a:pt x="1924" y="1960"/>
                    </a:cubicBezTo>
                    <a:cubicBezTo>
                      <a:pt x="1875" y="2013"/>
                      <a:pt x="1797" y="2066"/>
                      <a:pt x="1707" y="2110"/>
                    </a:cubicBezTo>
                    <a:cubicBezTo>
                      <a:pt x="1617" y="2154"/>
                      <a:pt x="1501" y="2194"/>
                      <a:pt x="1383" y="2224"/>
                    </a:cubicBezTo>
                    <a:cubicBezTo>
                      <a:pt x="1265" y="2254"/>
                      <a:pt x="1128" y="2277"/>
                      <a:pt x="1000" y="2290"/>
                    </a:cubicBezTo>
                    <a:cubicBezTo>
                      <a:pt x="872" y="2303"/>
                      <a:pt x="735" y="2307"/>
                      <a:pt x="617" y="2304"/>
                    </a:cubicBezTo>
                    <a:cubicBezTo>
                      <a:pt x="499" y="2301"/>
                      <a:pt x="383" y="2287"/>
                      <a:pt x="293" y="2270"/>
                    </a:cubicBezTo>
                    <a:cubicBezTo>
                      <a:pt x="203" y="2253"/>
                      <a:pt x="125" y="2227"/>
                      <a:pt x="76" y="2200"/>
                    </a:cubicBezTo>
                    <a:cubicBezTo>
                      <a:pt x="27" y="2173"/>
                      <a:pt x="0" y="2140"/>
                      <a:pt x="0" y="2110"/>
                    </a:cubicBezTo>
                    <a:cubicBezTo>
                      <a:pt x="0" y="2080"/>
                      <a:pt x="27" y="2047"/>
                      <a:pt x="76" y="2020"/>
                    </a:cubicBezTo>
                    <a:cubicBezTo>
                      <a:pt x="125" y="1993"/>
                      <a:pt x="203" y="1967"/>
                      <a:pt x="293" y="1950"/>
                    </a:cubicBezTo>
                    <a:cubicBezTo>
                      <a:pt x="383" y="1933"/>
                      <a:pt x="499" y="1919"/>
                      <a:pt x="617" y="1916"/>
                    </a:cubicBezTo>
                    <a:cubicBezTo>
                      <a:pt x="735" y="1913"/>
                      <a:pt x="872" y="1917"/>
                      <a:pt x="1000" y="1930"/>
                    </a:cubicBezTo>
                    <a:cubicBezTo>
                      <a:pt x="1128" y="1943"/>
                      <a:pt x="1265" y="1966"/>
                      <a:pt x="1383" y="1996"/>
                    </a:cubicBezTo>
                    <a:cubicBezTo>
                      <a:pt x="1501" y="2026"/>
                      <a:pt x="1617" y="2066"/>
                      <a:pt x="1707" y="2110"/>
                    </a:cubicBezTo>
                    <a:cubicBezTo>
                      <a:pt x="1797" y="2154"/>
                      <a:pt x="1875" y="2207"/>
                      <a:pt x="1924" y="2260"/>
                    </a:cubicBezTo>
                    <a:cubicBezTo>
                      <a:pt x="1973" y="2313"/>
                      <a:pt x="2000" y="2373"/>
                      <a:pt x="2000" y="2430"/>
                    </a:cubicBezTo>
                    <a:cubicBezTo>
                      <a:pt x="2000" y="2487"/>
                      <a:pt x="1973" y="2547"/>
                      <a:pt x="1924" y="2600"/>
                    </a:cubicBezTo>
                    <a:cubicBezTo>
                      <a:pt x="1875" y="2653"/>
                      <a:pt x="1797" y="2706"/>
                      <a:pt x="1707" y="2750"/>
                    </a:cubicBezTo>
                    <a:cubicBezTo>
                      <a:pt x="1617" y="2794"/>
                      <a:pt x="1501" y="2834"/>
                      <a:pt x="1383" y="2864"/>
                    </a:cubicBezTo>
                    <a:cubicBezTo>
                      <a:pt x="1265" y="2894"/>
                      <a:pt x="1128" y="2917"/>
                      <a:pt x="1000" y="2930"/>
                    </a:cubicBezTo>
                    <a:cubicBezTo>
                      <a:pt x="872" y="2943"/>
                      <a:pt x="735" y="2947"/>
                      <a:pt x="617" y="2944"/>
                    </a:cubicBezTo>
                    <a:cubicBezTo>
                      <a:pt x="499" y="2941"/>
                      <a:pt x="383" y="2927"/>
                      <a:pt x="293" y="2910"/>
                    </a:cubicBezTo>
                    <a:cubicBezTo>
                      <a:pt x="203" y="2893"/>
                      <a:pt x="125" y="2867"/>
                      <a:pt x="76" y="2840"/>
                    </a:cubicBezTo>
                    <a:cubicBezTo>
                      <a:pt x="27" y="2813"/>
                      <a:pt x="0" y="2780"/>
                      <a:pt x="0" y="2750"/>
                    </a:cubicBezTo>
                    <a:cubicBezTo>
                      <a:pt x="0" y="2720"/>
                      <a:pt x="27" y="2687"/>
                      <a:pt x="76" y="2660"/>
                    </a:cubicBezTo>
                    <a:cubicBezTo>
                      <a:pt x="125" y="2633"/>
                      <a:pt x="203" y="2607"/>
                      <a:pt x="293" y="2590"/>
                    </a:cubicBezTo>
                    <a:cubicBezTo>
                      <a:pt x="383" y="2573"/>
                      <a:pt x="499" y="2559"/>
                      <a:pt x="617" y="2556"/>
                    </a:cubicBezTo>
                    <a:cubicBezTo>
                      <a:pt x="735" y="2553"/>
                      <a:pt x="872" y="2557"/>
                      <a:pt x="1000" y="2570"/>
                    </a:cubicBezTo>
                    <a:cubicBezTo>
                      <a:pt x="1128" y="2583"/>
                      <a:pt x="1265" y="2606"/>
                      <a:pt x="1383" y="2636"/>
                    </a:cubicBezTo>
                    <a:cubicBezTo>
                      <a:pt x="1501" y="2666"/>
                      <a:pt x="1617" y="2706"/>
                      <a:pt x="1707" y="2750"/>
                    </a:cubicBezTo>
                    <a:cubicBezTo>
                      <a:pt x="1797" y="2794"/>
                      <a:pt x="1875" y="2847"/>
                      <a:pt x="1924" y="2900"/>
                    </a:cubicBezTo>
                    <a:cubicBezTo>
                      <a:pt x="1973" y="2953"/>
                      <a:pt x="2000" y="3013"/>
                      <a:pt x="2000" y="3070"/>
                    </a:cubicBezTo>
                    <a:cubicBezTo>
                      <a:pt x="2000" y="3127"/>
                      <a:pt x="1973" y="3187"/>
                      <a:pt x="1924" y="3240"/>
                    </a:cubicBezTo>
                    <a:cubicBezTo>
                      <a:pt x="1875" y="3293"/>
                      <a:pt x="1797" y="3346"/>
                      <a:pt x="1707" y="3390"/>
                    </a:cubicBezTo>
                    <a:cubicBezTo>
                      <a:pt x="1617" y="3434"/>
                      <a:pt x="1501" y="3474"/>
                      <a:pt x="1383" y="3504"/>
                    </a:cubicBezTo>
                    <a:cubicBezTo>
                      <a:pt x="1265" y="3534"/>
                      <a:pt x="1128" y="3557"/>
                      <a:pt x="1000" y="3570"/>
                    </a:cubicBezTo>
                    <a:cubicBezTo>
                      <a:pt x="872" y="3583"/>
                      <a:pt x="735" y="3587"/>
                      <a:pt x="617" y="3584"/>
                    </a:cubicBezTo>
                    <a:cubicBezTo>
                      <a:pt x="499" y="3581"/>
                      <a:pt x="383" y="3567"/>
                      <a:pt x="293" y="3550"/>
                    </a:cubicBezTo>
                    <a:cubicBezTo>
                      <a:pt x="203" y="3533"/>
                      <a:pt x="125" y="3507"/>
                      <a:pt x="76" y="3480"/>
                    </a:cubicBezTo>
                    <a:cubicBezTo>
                      <a:pt x="27" y="3453"/>
                      <a:pt x="0" y="3420"/>
                      <a:pt x="0" y="3390"/>
                    </a:cubicBezTo>
                    <a:cubicBezTo>
                      <a:pt x="0" y="3360"/>
                      <a:pt x="27" y="3327"/>
                      <a:pt x="76" y="3300"/>
                    </a:cubicBezTo>
                    <a:cubicBezTo>
                      <a:pt x="125" y="3273"/>
                      <a:pt x="203" y="3247"/>
                      <a:pt x="293" y="3230"/>
                    </a:cubicBezTo>
                    <a:cubicBezTo>
                      <a:pt x="383" y="3213"/>
                      <a:pt x="499" y="3199"/>
                      <a:pt x="617" y="3196"/>
                    </a:cubicBezTo>
                    <a:cubicBezTo>
                      <a:pt x="735" y="3193"/>
                      <a:pt x="872" y="3197"/>
                      <a:pt x="1000" y="3210"/>
                    </a:cubicBezTo>
                    <a:cubicBezTo>
                      <a:pt x="1128" y="3223"/>
                      <a:pt x="1265" y="3246"/>
                      <a:pt x="1383" y="3276"/>
                    </a:cubicBezTo>
                    <a:cubicBezTo>
                      <a:pt x="1501" y="3306"/>
                      <a:pt x="1617" y="3346"/>
                      <a:pt x="1707" y="3390"/>
                    </a:cubicBezTo>
                    <a:cubicBezTo>
                      <a:pt x="1797" y="3434"/>
                      <a:pt x="1875" y="3487"/>
                      <a:pt x="1924" y="3540"/>
                    </a:cubicBezTo>
                    <a:cubicBezTo>
                      <a:pt x="1973" y="3593"/>
                      <a:pt x="2000" y="3653"/>
                      <a:pt x="2000" y="3710"/>
                    </a:cubicBezTo>
                    <a:cubicBezTo>
                      <a:pt x="2000" y="3767"/>
                      <a:pt x="1973" y="3827"/>
                      <a:pt x="1924" y="3880"/>
                    </a:cubicBezTo>
                    <a:cubicBezTo>
                      <a:pt x="1875" y="3933"/>
                      <a:pt x="1797" y="3986"/>
                      <a:pt x="1707" y="4030"/>
                    </a:cubicBezTo>
                    <a:cubicBezTo>
                      <a:pt x="1617" y="4074"/>
                      <a:pt x="1501" y="4114"/>
                      <a:pt x="1383" y="4144"/>
                    </a:cubicBezTo>
                    <a:cubicBezTo>
                      <a:pt x="1265" y="4174"/>
                      <a:pt x="1128" y="4197"/>
                      <a:pt x="1000" y="4210"/>
                    </a:cubicBezTo>
                    <a:cubicBezTo>
                      <a:pt x="872" y="4223"/>
                      <a:pt x="735" y="4227"/>
                      <a:pt x="617" y="4224"/>
                    </a:cubicBezTo>
                    <a:cubicBezTo>
                      <a:pt x="499" y="4221"/>
                      <a:pt x="383" y="4207"/>
                      <a:pt x="293" y="4190"/>
                    </a:cubicBezTo>
                    <a:cubicBezTo>
                      <a:pt x="203" y="4173"/>
                      <a:pt x="125" y="4147"/>
                      <a:pt x="76" y="4120"/>
                    </a:cubicBezTo>
                    <a:cubicBezTo>
                      <a:pt x="27" y="4093"/>
                      <a:pt x="0" y="4060"/>
                      <a:pt x="0" y="4030"/>
                    </a:cubicBezTo>
                    <a:cubicBezTo>
                      <a:pt x="0" y="4000"/>
                      <a:pt x="27" y="3967"/>
                      <a:pt x="76" y="3940"/>
                    </a:cubicBezTo>
                    <a:cubicBezTo>
                      <a:pt x="125" y="3913"/>
                      <a:pt x="203" y="3887"/>
                      <a:pt x="293" y="3870"/>
                    </a:cubicBezTo>
                    <a:cubicBezTo>
                      <a:pt x="383" y="3853"/>
                      <a:pt x="499" y="3839"/>
                      <a:pt x="617" y="3836"/>
                    </a:cubicBezTo>
                    <a:cubicBezTo>
                      <a:pt x="735" y="3833"/>
                      <a:pt x="872" y="3837"/>
                      <a:pt x="1000" y="3850"/>
                    </a:cubicBezTo>
                    <a:cubicBezTo>
                      <a:pt x="1128" y="3863"/>
                      <a:pt x="1265" y="3886"/>
                      <a:pt x="1383" y="3916"/>
                    </a:cubicBezTo>
                    <a:cubicBezTo>
                      <a:pt x="1501" y="3946"/>
                      <a:pt x="1617" y="3986"/>
                      <a:pt x="1707" y="4030"/>
                    </a:cubicBezTo>
                    <a:cubicBezTo>
                      <a:pt x="1797" y="4074"/>
                      <a:pt x="1875" y="4127"/>
                      <a:pt x="1924" y="4180"/>
                    </a:cubicBezTo>
                    <a:cubicBezTo>
                      <a:pt x="1973" y="4233"/>
                      <a:pt x="2000" y="4293"/>
                      <a:pt x="2000" y="4350"/>
                    </a:cubicBezTo>
                    <a:cubicBezTo>
                      <a:pt x="2000" y="4407"/>
                      <a:pt x="1973" y="4467"/>
                      <a:pt x="1924" y="4520"/>
                    </a:cubicBezTo>
                    <a:cubicBezTo>
                      <a:pt x="1875" y="4573"/>
                      <a:pt x="1797" y="4626"/>
                      <a:pt x="1707" y="4670"/>
                    </a:cubicBezTo>
                    <a:cubicBezTo>
                      <a:pt x="1617" y="4714"/>
                      <a:pt x="1501" y="4754"/>
                      <a:pt x="1383" y="4784"/>
                    </a:cubicBezTo>
                    <a:cubicBezTo>
                      <a:pt x="1265" y="4814"/>
                      <a:pt x="1128" y="4837"/>
                      <a:pt x="1000" y="4850"/>
                    </a:cubicBezTo>
                    <a:cubicBezTo>
                      <a:pt x="872" y="4863"/>
                      <a:pt x="744" y="4863"/>
                      <a:pt x="617" y="4864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90" name="组合 289"/>
              <p:cNvGrpSpPr/>
              <p:nvPr>
                <p:custDataLst>
                  <p:tags r:id="rId43"/>
                </p:custDataLst>
              </p:nvPr>
            </p:nvGrpSpPr>
            <p:grpSpPr>
              <a:xfrm rot="5400000">
                <a:off x="3162427" y="837504"/>
                <a:ext cx="90010" cy="1127215"/>
                <a:chOff x="6190755" y="577215"/>
                <a:chExt cx="90010" cy="1127215"/>
              </a:xfrm>
            </p:grpSpPr>
            <p:grpSp>
              <p:nvGrpSpPr>
                <p:cNvPr id="292" name="组合 291"/>
                <p:cNvGrpSpPr/>
                <p:nvPr>
                  <p:custDataLst>
                    <p:tags r:id="rId44"/>
                  </p:custDataLst>
                </p:nvPr>
              </p:nvGrpSpPr>
              <p:grpSpPr>
                <a:xfrm>
                  <a:off x="6190755" y="660827"/>
                  <a:ext cx="90010" cy="1012608"/>
                  <a:chOff x="2039605" y="2486502"/>
                  <a:chExt cx="90010" cy="1012608"/>
                </a:xfrm>
              </p:grpSpPr>
              <p:cxnSp>
                <p:nvCxnSpPr>
                  <p:cNvPr id="294" name="直接连接符 293"/>
                  <p:cNvCxnSpPr/>
                  <p:nvPr>
                    <p:custDataLst>
                      <p:tags r:id="rId45"/>
                    </p:custDataLst>
                  </p:nvPr>
                </p:nvCxnSpPr>
                <p:spPr>
                  <a:xfrm rot="5400000" flipH="1">
                    <a:off x="2028353" y="249775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直接连接符 294"/>
                  <p:cNvCxnSpPr/>
                  <p:nvPr>
                    <p:custDataLst>
                      <p:tags r:id="rId46"/>
                    </p:custDataLst>
                  </p:nvPr>
                </p:nvCxnSpPr>
                <p:spPr>
                  <a:xfrm rot="5400000" flipH="1">
                    <a:off x="2028353" y="261422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直接连接符 295"/>
                  <p:cNvCxnSpPr/>
                  <p:nvPr>
                    <p:custDataLst>
                      <p:tags r:id="rId47"/>
                    </p:custDataLst>
                  </p:nvPr>
                </p:nvCxnSpPr>
                <p:spPr>
                  <a:xfrm rot="5400000" flipH="1">
                    <a:off x="2028353" y="272673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直接连接符 296"/>
                  <p:cNvCxnSpPr/>
                  <p:nvPr>
                    <p:custDataLst>
                      <p:tags r:id="rId48"/>
                    </p:custDataLst>
                  </p:nvPr>
                </p:nvCxnSpPr>
                <p:spPr>
                  <a:xfrm rot="5400000" flipH="1">
                    <a:off x="2028353" y="2839252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直接连接符 297"/>
                  <p:cNvCxnSpPr/>
                  <p:nvPr>
                    <p:custDataLst>
                      <p:tags r:id="rId49"/>
                    </p:custDataLst>
                  </p:nvPr>
                </p:nvCxnSpPr>
                <p:spPr>
                  <a:xfrm rot="5400000" flipH="1">
                    <a:off x="2028353" y="295176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直接连接符 298"/>
                  <p:cNvCxnSpPr/>
                  <p:nvPr>
                    <p:custDataLst>
                      <p:tags r:id="rId50"/>
                    </p:custDataLst>
                  </p:nvPr>
                </p:nvCxnSpPr>
                <p:spPr>
                  <a:xfrm rot="5400000" flipH="1">
                    <a:off x="2028353" y="306030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直接连接符 299"/>
                  <p:cNvCxnSpPr/>
                  <p:nvPr>
                    <p:custDataLst>
                      <p:tags r:id="rId51"/>
                    </p:custDataLst>
                  </p:nvPr>
                </p:nvCxnSpPr>
                <p:spPr>
                  <a:xfrm rot="5400000" flipH="1">
                    <a:off x="2028353" y="3172820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直接连接符 300"/>
                  <p:cNvCxnSpPr/>
                  <p:nvPr>
                    <p:custDataLst>
                      <p:tags r:id="rId52"/>
                    </p:custDataLst>
                  </p:nvPr>
                </p:nvCxnSpPr>
                <p:spPr>
                  <a:xfrm rot="5400000" flipH="1">
                    <a:off x="2028353" y="328533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直接连接符 301"/>
                  <p:cNvCxnSpPr/>
                  <p:nvPr>
                    <p:custDataLst>
                      <p:tags r:id="rId53"/>
                    </p:custDataLst>
                  </p:nvPr>
                </p:nvCxnSpPr>
                <p:spPr>
                  <a:xfrm rot="5400000" flipH="1">
                    <a:off x="2028353" y="339784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3" name="直接连接符 292"/>
                <p:cNvCxnSpPr/>
                <p:nvPr>
                  <p:custDataLst>
                    <p:tags r:id="rId54"/>
                  </p:custDataLst>
                </p:nvPr>
              </p:nvCxnSpPr>
              <p:spPr>
                <a:xfrm flipH="1">
                  <a:off x="6273711" y="577215"/>
                  <a:ext cx="0" cy="112721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1" name="椭圆 290"/>
              <p:cNvSpPr/>
              <p:nvPr>
                <p:custDataLst>
                  <p:tags r:id="rId55"/>
                </p:custDataLst>
              </p:nvPr>
            </p:nvSpPr>
            <p:spPr>
              <a:xfrm>
                <a:off x="2860124" y="2708631"/>
                <a:ext cx="511459" cy="51145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8" name="文本框 287"/>
            <p:cNvSpPr txBox="1"/>
            <p:nvPr>
              <p:custDataLst>
                <p:tags r:id="rId56"/>
              </p:custDataLst>
            </p:nvPr>
          </p:nvSpPr>
          <p:spPr>
            <a:xfrm>
              <a:off x="1825807" y="3070697"/>
              <a:ext cx="114891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spcBef>
                  <a:spcPct val="50000"/>
                </a:spcBef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开始振动</a:t>
              </a:r>
              <a:endPara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03" name="组合 302" title=""/>
          <p:cNvGrpSpPr/>
          <p:nvPr>
            <p:custDataLst>
              <p:tags r:id="rId57"/>
            </p:custDataLst>
          </p:nvPr>
        </p:nvGrpSpPr>
        <p:grpSpPr>
          <a:xfrm>
            <a:off x="3144265" y="3028214"/>
            <a:ext cx="1224596" cy="2434047"/>
            <a:chOff x="3144265" y="3028214"/>
            <a:chExt cx="1224596" cy="2434047"/>
          </a:xfrm>
        </p:grpSpPr>
        <p:grpSp>
          <p:nvGrpSpPr>
            <p:cNvPr id="304" name="组合 303"/>
            <p:cNvGrpSpPr/>
            <p:nvPr>
              <p:custDataLst>
                <p:tags r:id="rId58"/>
              </p:custDataLst>
            </p:nvPr>
          </p:nvGrpSpPr>
          <p:grpSpPr>
            <a:xfrm>
              <a:off x="3241646" y="4096679"/>
              <a:ext cx="1127215" cy="1365582"/>
              <a:chOff x="1020411" y="1373666"/>
              <a:chExt cx="1127215" cy="1365582"/>
            </a:xfrm>
          </p:grpSpPr>
          <p:sp>
            <p:nvSpPr>
              <p:cNvPr id="306" name="Freeform 2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1168311" y="1464129"/>
                <a:ext cx="521082" cy="789673"/>
              </a:xfrm>
              <a:custGeom>
                <a:gdLst>
                  <a:gd name="T0" fmla="*/ 1000 w 2000"/>
                  <a:gd name="T1" fmla="*/ 10 h 4864"/>
                  <a:gd name="T2" fmla="*/ 1707 w 2000"/>
                  <a:gd name="T3" fmla="*/ 190 h 4864"/>
                  <a:gd name="T4" fmla="*/ 2000 w 2000"/>
                  <a:gd name="T5" fmla="*/ 510 h 4864"/>
                  <a:gd name="T6" fmla="*/ 1707 w 2000"/>
                  <a:gd name="T7" fmla="*/ 830 h 4864"/>
                  <a:gd name="T8" fmla="*/ 1000 w 2000"/>
                  <a:gd name="T9" fmla="*/ 1010 h 4864"/>
                  <a:gd name="T10" fmla="*/ 293 w 2000"/>
                  <a:gd name="T11" fmla="*/ 990 h 4864"/>
                  <a:gd name="T12" fmla="*/ 0 w 2000"/>
                  <a:gd name="T13" fmla="*/ 830 h 4864"/>
                  <a:gd name="T14" fmla="*/ 293 w 2000"/>
                  <a:gd name="T15" fmla="*/ 670 h 4864"/>
                  <a:gd name="T16" fmla="*/ 1000 w 2000"/>
                  <a:gd name="T17" fmla="*/ 650 h 4864"/>
                  <a:gd name="T18" fmla="*/ 1707 w 2000"/>
                  <a:gd name="T19" fmla="*/ 830 h 4864"/>
                  <a:gd name="T20" fmla="*/ 2000 w 2000"/>
                  <a:gd name="T21" fmla="*/ 1150 h 4864"/>
                  <a:gd name="T22" fmla="*/ 1707 w 2000"/>
                  <a:gd name="T23" fmla="*/ 1470 h 4864"/>
                  <a:gd name="T24" fmla="*/ 1000 w 2000"/>
                  <a:gd name="T25" fmla="*/ 1650 h 4864"/>
                  <a:gd name="T26" fmla="*/ 293 w 2000"/>
                  <a:gd name="T27" fmla="*/ 1630 h 4864"/>
                  <a:gd name="T28" fmla="*/ 0 w 2000"/>
                  <a:gd name="T29" fmla="*/ 1470 h 4864"/>
                  <a:gd name="T30" fmla="*/ 293 w 2000"/>
                  <a:gd name="T31" fmla="*/ 1310 h 4864"/>
                  <a:gd name="T32" fmla="*/ 1000 w 2000"/>
                  <a:gd name="T33" fmla="*/ 1290 h 4864"/>
                  <a:gd name="T34" fmla="*/ 1707 w 2000"/>
                  <a:gd name="T35" fmla="*/ 1470 h 4864"/>
                  <a:gd name="T36" fmla="*/ 2000 w 2000"/>
                  <a:gd name="T37" fmla="*/ 1790 h 4864"/>
                  <a:gd name="T38" fmla="*/ 1707 w 2000"/>
                  <a:gd name="T39" fmla="*/ 2110 h 4864"/>
                  <a:gd name="T40" fmla="*/ 1000 w 2000"/>
                  <a:gd name="T41" fmla="*/ 2290 h 4864"/>
                  <a:gd name="T42" fmla="*/ 293 w 2000"/>
                  <a:gd name="T43" fmla="*/ 2270 h 4864"/>
                  <a:gd name="T44" fmla="*/ 0 w 2000"/>
                  <a:gd name="T45" fmla="*/ 2110 h 4864"/>
                  <a:gd name="T46" fmla="*/ 293 w 2000"/>
                  <a:gd name="T47" fmla="*/ 1950 h 4864"/>
                  <a:gd name="T48" fmla="*/ 1000 w 2000"/>
                  <a:gd name="T49" fmla="*/ 1930 h 4864"/>
                  <a:gd name="T50" fmla="*/ 1707 w 2000"/>
                  <a:gd name="T51" fmla="*/ 2110 h 4864"/>
                  <a:gd name="T52" fmla="*/ 2000 w 2000"/>
                  <a:gd name="T53" fmla="*/ 2430 h 4864"/>
                  <a:gd name="T54" fmla="*/ 1707 w 2000"/>
                  <a:gd name="T55" fmla="*/ 2750 h 4864"/>
                  <a:gd name="T56" fmla="*/ 1000 w 2000"/>
                  <a:gd name="T57" fmla="*/ 2930 h 4864"/>
                  <a:gd name="T58" fmla="*/ 293 w 2000"/>
                  <a:gd name="T59" fmla="*/ 2910 h 4864"/>
                  <a:gd name="T60" fmla="*/ 0 w 2000"/>
                  <a:gd name="T61" fmla="*/ 2750 h 4864"/>
                  <a:gd name="T62" fmla="*/ 293 w 2000"/>
                  <a:gd name="T63" fmla="*/ 2590 h 4864"/>
                  <a:gd name="T64" fmla="*/ 1000 w 2000"/>
                  <a:gd name="T65" fmla="*/ 2570 h 4864"/>
                  <a:gd name="T66" fmla="*/ 1707 w 2000"/>
                  <a:gd name="T67" fmla="*/ 2750 h 4864"/>
                  <a:gd name="T68" fmla="*/ 2000 w 2000"/>
                  <a:gd name="T69" fmla="*/ 3070 h 4864"/>
                  <a:gd name="T70" fmla="*/ 1707 w 2000"/>
                  <a:gd name="T71" fmla="*/ 3390 h 4864"/>
                  <a:gd name="T72" fmla="*/ 1000 w 2000"/>
                  <a:gd name="T73" fmla="*/ 3570 h 4864"/>
                  <a:gd name="T74" fmla="*/ 293 w 2000"/>
                  <a:gd name="T75" fmla="*/ 3550 h 4864"/>
                  <a:gd name="T76" fmla="*/ 0 w 2000"/>
                  <a:gd name="T77" fmla="*/ 3390 h 4864"/>
                  <a:gd name="T78" fmla="*/ 293 w 2000"/>
                  <a:gd name="T79" fmla="*/ 3230 h 4864"/>
                  <a:gd name="T80" fmla="*/ 1000 w 2000"/>
                  <a:gd name="T81" fmla="*/ 3210 h 4864"/>
                  <a:gd name="T82" fmla="*/ 1707 w 2000"/>
                  <a:gd name="T83" fmla="*/ 3390 h 4864"/>
                  <a:gd name="T84" fmla="*/ 2000 w 2000"/>
                  <a:gd name="T85" fmla="*/ 3710 h 4864"/>
                  <a:gd name="T86" fmla="*/ 1707 w 2000"/>
                  <a:gd name="T87" fmla="*/ 4030 h 4864"/>
                  <a:gd name="T88" fmla="*/ 1000 w 2000"/>
                  <a:gd name="T89" fmla="*/ 4210 h 4864"/>
                  <a:gd name="T90" fmla="*/ 293 w 2000"/>
                  <a:gd name="T91" fmla="*/ 4190 h 4864"/>
                  <a:gd name="T92" fmla="*/ 0 w 2000"/>
                  <a:gd name="T93" fmla="*/ 4030 h 4864"/>
                  <a:gd name="T94" fmla="*/ 293 w 2000"/>
                  <a:gd name="T95" fmla="*/ 3870 h 4864"/>
                  <a:gd name="T96" fmla="*/ 1000 w 2000"/>
                  <a:gd name="T97" fmla="*/ 3850 h 4864"/>
                  <a:gd name="T98" fmla="*/ 1707 w 2000"/>
                  <a:gd name="T99" fmla="*/ 4030 h 4864"/>
                  <a:gd name="T100" fmla="*/ 2000 w 2000"/>
                  <a:gd name="T101" fmla="*/ 4350 h 4864"/>
                  <a:gd name="T102" fmla="*/ 1707 w 2000"/>
                  <a:gd name="T103" fmla="*/ 4670 h 4864"/>
                  <a:gd name="T104" fmla="*/ 1000 w 2000"/>
                  <a:gd name="T105" fmla="*/ 4850 h 486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00" h="4864">
                    <a:moveTo>
                      <a:pt x="617" y="16"/>
                    </a:moveTo>
                    <a:cubicBezTo>
                      <a:pt x="744" y="8"/>
                      <a:pt x="872" y="0"/>
                      <a:pt x="1000" y="10"/>
                    </a:cubicBezTo>
                    <a:cubicBezTo>
                      <a:pt x="1128" y="20"/>
                      <a:pt x="1265" y="46"/>
                      <a:pt x="1383" y="76"/>
                    </a:cubicBezTo>
                    <a:cubicBezTo>
                      <a:pt x="1501" y="106"/>
                      <a:pt x="1617" y="146"/>
                      <a:pt x="1707" y="190"/>
                    </a:cubicBezTo>
                    <a:cubicBezTo>
                      <a:pt x="1797" y="234"/>
                      <a:pt x="1875" y="287"/>
                      <a:pt x="1924" y="340"/>
                    </a:cubicBezTo>
                    <a:cubicBezTo>
                      <a:pt x="1973" y="393"/>
                      <a:pt x="2000" y="453"/>
                      <a:pt x="2000" y="510"/>
                    </a:cubicBezTo>
                    <a:cubicBezTo>
                      <a:pt x="2000" y="567"/>
                      <a:pt x="1973" y="627"/>
                      <a:pt x="1924" y="680"/>
                    </a:cubicBezTo>
                    <a:cubicBezTo>
                      <a:pt x="1875" y="733"/>
                      <a:pt x="1797" y="786"/>
                      <a:pt x="1707" y="830"/>
                    </a:cubicBezTo>
                    <a:cubicBezTo>
                      <a:pt x="1617" y="874"/>
                      <a:pt x="1501" y="914"/>
                      <a:pt x="1383" y="944"/>
                    </a:cubicBezTo>
                    <a:cubicBezTo>
                      <a:pt x="1265" y="974"/>
                      <a:pt x="1128" y="997"/>
                      <a:pt x="1000" y="1010"/>
                    </a:cubicBezTo>
                    <a:cubicBezTo>
                      <a:pt x="872" y="1023"/>
                      <a:pt x="735" y="1027"/>
                      <a:pt x="617" y="1024"/>
                    </a:cubicBezTo>
                    <a:cubicBezTo>
                      <a:pt x="499" y="1021"/>
                      <a:pt x="383" y="1007"/>
                      <a:pt x="293" y="990"/>
                    </a:cubicBezTo>
                    <a:cubicBezTo>
                      <a:pt x="203" y="973"/>
                      <a:pt x="125" y="947"/>
                      <a:pt x="76" y="920"/>
                    </a:cubicBezTo>
                    <a:cubicBezTo>
                      <a:pt x="27" y="893"/>
                      <a:pt x="0" y="860"/>
                      <a:pt x="0" y="830"/>
                    </a:cubicBezTo>
                    <a:cubicBezTo>
                      <a:pt x="0" y="800"/>
                      <a:pt x="27" y="767"/>
                      <a:pt x="76" y="740"/>
                    </a:cubicBezTo>
                    <a:cubicBezTo>
                      <a:pt x="125" y="713"/>
                      <a:pt x="203" y="687"/>
                      <a:pt x="293" y="670"/>
                    </a:cubicBezTo>
                    <a:cubicBezTo>
                      <a:pt x="383" y="653"/>
                      <a:pt x="499" y="639"/>
                      <a:pt x="617" y="636"/>
                    </a:cubicBezTo>
                    <a:cubicBezTo>
                      <a:pt x="735" y="633"/>
                      <a:pt x="872" y="637"/>
                      <a:pt x="1000" y="650"/>
                    </a:cubicBezTo>
                    <a:cubicBezTo>
                      <a:pt x="1128" y="663"/>
                      <a:pt x="1265" y="686"/>
                      <a:pt x="1383" y="716"/>
                    </a:cubicBezTo>
                    <a:cubicBezTo>
                      <a:pt x="1501" y="746"/>
                      <a:pt x="1617" y="786"/>
                      <a:pt x="1707" y="830"/>
                    </a:cubicBezTo>
                    <a:cubicBezTo>
                      <a:pt x="1797" y="874"/>
                      <a:pt x="1875" y="927"/>
                      <a:pt x="1924" y="980"/>
                    </a:cubicBezTo>
                    <a:cubicBezTo>
                      <a:pt x="1973" y="1033"/>
                      <a:pt x="2000" y="1093"/>
                      <a:pt x="2000" y="1150"/>
                    </a:cubicBezTo>
                    <a:cubicBezTo>
                      <a:pt x="2000" y="1207"/>
                      <a:pt x="1973" y="1267"/>
                      <a:pt x="1924" y="1320"/>
                    </a:cubicBezTo>
                    <a:cubicBezTo>
                      <a:pt x="1875" y="1373"/>
                      <a:pt x="1797" y="1426"/>
                      <a:pt x="1707" y="1470"/>
                    </a:cubicBezTo>
                    <a:cubicBezTo>
                      <a:pt x="1617" y="1514"/>
                      <a:pt x="1501" y="1554"/>
                      <a:pt x="1383" y="1584"/>
                    </a:cubicBezTo>
                    <a:cubicBezTo>
                      <a:pt x="1265" y="1614"/>
                      <a:pt x="1128" y="1637"/>
                      <a:pt x="1000" y="1650"/>
                    </a:cubicBezTo>
                    <a:cubicBezTo>
                      <a:pt x="872" y="1663"/>
                      <a:pt x="735" y="1667"/>
                      <a:pt x="617" y="1664"/>
                    </a:cubicBezTo>
                    <a:cubicBezTo>
                      <a:pt x="499" y="1661"/>
                      <a:pt x="383" y="1647"/>
                      <a:pt x="293" y="1630"/>
                    </a:cubicBezTo>
                    <a:cubicBezTo>
                      <a:pt x="203" y="1613"/>
                      <a:pt x="125" y="1587"/>
                      <a:pt x="76" y="1560"/>
                    </a:cubicBezTo>
                    <a:cubicBezTo>
                      <a:pt x="27" y="1533"/>
                      <a:pt x="0" y="1500"/>
                      <a:pt x="0" y="1470"/>
                    </a:cubicBezTo>
                    <a:cubicBezTo>
                      <a:pt x="0" y="1440"/>
                      <a:pt x="27" y="1407"/>
                      <a:pt x="76" y="1380"/>
                    </a:cubicBezTo>
                    <a:cubicBezTo>
                      <a:pt x="125" y="1353"/>
                      <a:pt x="203" y="1327"/>
                      <a:pt x="293" y="1310"/>
                    </a:cubicBezTo>
                    <a:cubicBezTo>
                      <a:pt x="383" y="1293"/>
                      <a:pt x="499" y="1279"/>
                      <a:pt x="617" y="1276"/>
                    </a:cubicBezTo>
                    <a:cubicBezTo>
                      <a:pt x="735" y="1273"/>
                      <a:pt x="872" y="1277"/>
                      <a:pt x="1000" y="1290"/>
                    </a:cubicBezTo>
                    <a:cubicBezTo>
                      <a:pt x="1128" y="1303"/>
                      <a:pt x="1265" y="1326"/>
                      <a:pt x="1383" y="1356"/>
                    </a:cubicBezTo>
                    <a:cubicBezTo>
                      <a:pt x="1501" y="1386"/>
                      <a:pt x="1617" y="1426"/>
                      <a:pt x="1707" y="1470"/>
                    </a:cubicBezTo>
                    <a:cubicBezTo>
                      <a:pt x="1797" y="1514"/>
                      <a:pt x="1875" y="1567"/>
                      <a:pt x="1924" y="1620"/>
                    </a:cubicBezTo>
                    <a:cubicBezTo>
                      <a:pt x="1973" y="1673"/>
                      <a:pt x="2000" y="1733"/>
                      <a:pt x="2000" y="1790"/>
                    </a:cubicBezTo>
                    <a:cubicBezTo>
                      <a:pt x="2000" y="1847"/>
                      <a:pt x="1973" y="1907"/>
                      <a:pt x="1924" y="1960"/>
                    </a:cubicBezTo>
                    <a:cubicBezTo>
                      <a:pt x="1875" y="2013"/>
                      <a:pt x="1797" y="2066"/>
                      <a:pt x="1707" y="2110"/>
                    </a:cubicBezTo>
                    <a:cubicBezTo>
                      <a:pt x="1617" y="2154"/>
                      <a:pt x="1501" y="2194"/>
                      <a:pt x="1383" y="2224"/>
                    </a:cubicBezTo>
                    <a:cubicBezTo>
                      <a:pt x="1265" y="2254"/>
                      <a:pt x="1128" y="2277"/>
                      <a:pt x="1000" y="2290"/>
                    </a:cubicBezTo>
                    <a:cubicBezTo>
                      <a:pt x="872" y="2303"/>
                      <a:pt x="735" y="2307"/>
                      <a:pt x="617" y="2304"/>
                    </a:cubicBezTo>
                    <a:cubicBezTo>
                      <a:pt x="499" y="2301"/>
                      <a:pt x="383" y="2287"/>
                      <a:pt x="293" y="2270"/>
                    </a:cubicBezTo>
                    <a:cubicBezTo>
                      <a:pt x="203" y="2253"/>
                      <a:pt x="125" y="2227"/>
                      <a:pt x="76" y="2200"/>
                    </a:cubicBezTo>
                    <a:cubicBezTo>
                      <a:pt x="27" y="2173"/>
                      <a:pt x="0" y="2140"/>
                      <a:pt x="0" y="2110"/>
                    </a:cubicBezTo>
                    <a:cubicBezTo>
                      <a:pt x="0" y="2080"/>
                      <a:pt x="27" y="2047"/>
                      <a:pt x="76" y="2020"/>
                    </a:cubicBezTo>
                    <a:cubicBezTo>
                      <a:pt x="125" y="1993"/>
                      <a:pt x="203" y="1967"/>
                      <a:pt x="293" y="1950"/>
                    </a:cubicBezTo>
                    <a:cubicBezTo>
                      <a:pt x="383" y="1933"/>
                      <a:pt x="499" y="1919"/>
                      <a:pt x="617" y="1916"/>
                    </a:cubicBezTo>
                    <a:cubicBezTo>
                      <a:pt x="735" y="1913"/>
                      <a:pt x="872" y="1917"/>
                      <a:pt x="1000" y="1930"/>
                    </a:cubicBezTo>
                    <a:cubicBezTo>
                      <a:pt x="1128" y="1943"/>
                      <a:pt x="1265" y="1966"/>
                      <a:pt x="1383" y="1996"/>
                    </a:cubicBezTo>
                    <a:cubicBezTo>
                      <a:pt x="1501" y="2026"/>
                      <a:pt x="1617" y="2066"/>
                      <a:pt x="1707" y="2110"/>
                    </a:cubicBezTo>
                    <a:cubicBezTo>
                      <a:pt x="1797" y="2154"/>
                      <a:pt x="1875" y="2207"/>
                      <a:pt x="1924" y="2260"/>
                    </a:cubicBezTo>
                    <a:cubicBezTo>
                      <a:pt x="1973" y="2313"/>
                      <a:pt x="2000" y="2373"/>
                      <a:pt x="2000" y="2430"/>
                    </a:cubicBezTo>
                    <a:cubicBezTo>
                      <a:pt x="2000" y="2487"/>
                      <a:pt x="1973" y="2547"/>
                      <a:pt x="1924" y="2600"/>
                    </a:cubicBezTo>
                    <a:cubicBezTo>
                      <a:pt x="1875" y="2653"/>
                      <a:pt x="1797" y="2706"/>
                      <a:pt x="1707" y="2750"/>
                    </a:cubicBezTo>
                    <a:cubicBezTo>
                      <a:pt x="1617" y="2794"/>
                      <a:pt x="1501" y="2834"/>
                      <a:pt x="1383" y="2864"/>
                    </a:cubicBezTo>
                    <a:cubicBezTo>
                      <a:pt x="1265" y="2894"/>
                      <a:pt x="1128" y="2917"/>
                      <a:pt x="1000" y="2930"/>
                    </a:cubicBezTo>
                    <a:cubicBezTo>
                      <a:pt x="872" y="2943"/>
                      <a:pt x="735" y="2947"/>
                      <a:pt x="617" y="2944"/>
                    </a:cubicBezTo>
                    <a:cubicBezTo>
                      <a:pt x="499" y="2941"/>
                      <a:pt x="383" y="2927"/>
                      <a:pt x="293" y="2910"/>
                    </a:cubicBezTo>
                    <a:cubicBezTo>
                      <a:pt x="203" y="2893"/>
                      <a:pt x="125" y="2867"/>
                      <a:pt x="76" y="2840"/>
                    </a:cubicBezTo>
                    <a:cubicBezTo>
                      <a:pt x="27" y="2813"/>
                      <a:pt x="0" y="2780"/>
                      <a:pt x="0" y="2750"/>
                    </a:cubicBezTo>
                    <a:cubicBezTo>
                      <a:pt x="0" y="2720"/>
                      <a:pt x="27" y="2687"/>
                      <a:pt x="76" y="2660"/>
                    </a:cubicBezTo>
                    <a:cubicBezTo>
                      <a:pt x="125" y="2633"/>
                      <a:pt x="203" y="2607"/>
                      <a:pt x="293" y="2590"/>
                    </a:cubicBezTo>
                    <a:cubicBezTo>
                      <a:pt x="383" y="2573"/>
                      <a:pt x="499" y="2559"/>
                      <a:pt x="617" y="2556"/>
                    </a:cubicBezTo>
                    <a:cubicBezTo>
                      <a:pt x="735" y="2553"/>
                      <a:pt x="872" y="2557"/>
                      <a:pt x="1000" y="2570"/>
                    </a:cubicBezTo>
                    <a:cubicBezTo>
                      <a:pt x="1128" y="2583"/>
                      <a:pt x="1265" y="2606"/>
                      <a:pt x="1383" y="2636"/>
                    </a:cubicBezTo>
                    <a:cubicBezTo>
                      <a:pt x="1501" y="2666"/>
                      <a:pt x="1617" y="2706"/>
                      <a:pt x="1707" y="2750"/>
                    </a:cubicBezTo>
                    <a:cubicBezTo>
                      <a:pt x="1797" y="2794"/>
                      <a:pt x="1875" y="2847"/>
                      <a:pt x="1924" y="2900"/>
                    </a:cubicBezTo>
                    <a:cubicBezTo>
                      <a:pt x="1973" y="2953"/>
                      <a:pt x="2000" y="3013"/>
                      <a:pt x="2000" y="3070"/>
                    </a:cubicBezTo>
                    <a:cubicBezTo>
                      <a:pt x="2000" y="3127"/>
                      <a:pt x="1973" y="3187"/>
                      <a:pt x="1924" y="3240"/>
                    </a:cubicBezTo>
                    <a:cubicBezTo>
                      <a:pt x="1875" y="3293"/>
                      <a:pt x="1797" y="3346"/>
                      <a:pt x="1707" y="3390"/>
                    </a:cubicBezTo>
                    <a:cubicBezTo>
                      <a:pt x="1617" y="3434"/>
                      <a:pt x="1501" y="3474"/>
                      <a:pt x="1383" y="3504"/>
                    </a:cubicBezTo>
                    <a:cubicBezTo>
                      <a:pt x="1265" y="3534"/>
                      <a:pt x="1128" y="3557"/>
                      <a:pt x="1000" y="3570"/>
                    </a:cubicBezTo>
                    <a:cubicBezTo>
                      <a:pt x="872" y="3583"/>
                      <a:pt x="735" y="3587"/>
                      <a:pt x="617" y="3584"/>
                    </a:cubicBezTo>
                    <a:cubicBezTo>
                      <a:pt x="499" y="3581"/>
                      <a:pt x="383" y="3567"/>
                      <a:pt x="293" y="3550"/>
                    </a:cubicBezTo>
                    <a:cubicBezTo>
                      <a:pt x="203" y="3533"/>
                      <a:pt x="125" y="3507"/>
                      <a:pt x="76" y="3480"/>
                    </a:cubicBezTo>
                    <a:cubicBezTo>
                      <a:pt x="27" y="3453"/>
                      <a:pt x="0" y="3420"/>
                      <a:pt x="0" y="3390"/>
                    </a:cubicBezTo>
                    <a:cubicBezTo>
                      <a:pt x="0" y="3360"/>
                      <a:pt x="27" y="3327"/>
                      <a:pt x="76" y="3300"/>
                    </a:cubicBezTo>
                    <a:cubicBezTo>
                      <a:pt x="125" y="3273"/>
                      <a:pt x="203" y="3247"/>
                      <a:pt x="293" y="3230"/>
                    </a:cubicBezTo>
                    <a:cubicBezTo>
                      <a:pt x="383" y="3213"/>
                      <a:pt x="499" y="3199"/>
                      <a:pt x="617" y="3196"/>
                    </a:cubicBezTo>
                    <a:cubicBezTo>
                      <a:pt x="735" y="3193"/>
                      <a:pt x="872" y="3197"/>
                      <a:pt x="1000" y="3210"/>
                    </a:cubicBezTo>
                    <a:cubicBezTo>
                      <a:pt x="1128" y="3223"/>
                      <a:pt x="1265" y="3246"/>
                      <a:pt x="1383" y="3276"/>
                    </a:cubicBezTo>
                    <a:cubicBezTo>
                      <a:pt x="1501" y="3306"/>
                      <a:pt x="1617" y="3346"/>
                      <a:pt x="1707" y="3390"/>
                    </a:cubicBezTo>
                    <a:cubicBezTo>
                      <a:pt x="1797" y="3434"/>
                      <a:pt x="1875" y="3487"/>
                      <a:pt x="1924" y="3540"/>
                    </a:cubicBezTo>
                    <a:cubicBezTo>
                      <a:pt x="1973" y="3593"/>
                      <a:pt x="2000" y="3653"/>
                      <a:pt x="2000" y="3710"/>
                    </a:cubicBezTo>
                    <a:cubicBezTo>
                      <a:pt x="2000" y="3767"/>
                      <a:pt x="1973" y="3827"/>
                      <a:pt x="1924" y="3880"/>
                    </a:cubicBezTo>
                    <a:cubicBezTo>
                      <a:pt x="1875" y="3933"/>
                      <a:pt x="1797" y="3986"/>
                      <a:pt x="1707" y="4030"/>
                    </a:cubicBezTo>
                    <a:cubicBezTo>
                      <a:pt x="1617" y="4074"/>
                      <a:pt x="1501" y="4114"/>
                      <a:pt x="1383" y="4144"/>
                    </a:cubicBezTo>
                    <a:cubicBezTo>
                      <a:pt x="1265" y="4174"/>
                      <a:pt x="1128" y="4197"/>
                      <a:pt x="1000" y="4210"/>
                    </a:cubicBezTo>
                    <a:cubicBezTo>
                      <a:pt x="872" y="4223"/>
                      <a:pt x="735" y="4227"/>
                      <a:pt x="617" y="4224"/>
                    </a:cubicBezTo>
                    <a:cubicBezTo>
                      <a:pt x="499" y="4221"/>
                      <a:pt x="383" y="4207"/>
                      <a:pt x="293" y="4190"/>
                    </a:cubicBezTo>
                    <a:cubicBezTo>
                      <a:pt x="203" y="4173"/>
                      <a:pt x="125" y="4147"/>
                      <a:pt x="76" y="4120"/>
                    </a:cubicBezTo>
                    <a:cubicBezTo>
                      <a:pt x="27" y="4093"/>
                      <a:pt x="0" y="4060"/>
                      <a:pt x="0" y="4030"/>
                    </a:cubicBezTo>
                    <a:cubicBezTo>
                      <a:pt x="0" y="4000"/>
                      <a:pt x="27" y="3967"/>
                      <a:pt x="76" y="3940"/>
                    </a:cubicBezTo>
                    <a:cubicBezTo>
                      <a:pt x="125" y="3913"/>
                      <a:pt x="203" y="3887"/>
                      <a:pt x="293" y="3870"/>
                    </a:cubicBezTo>
                    <a:cubicBezTo>
                      <a:pt x="383" y="3853"/>
                      <a:pt x="499" y="3839"/>
                      <a:pt x="617" y="3836"/>
                    </a:cubicBezTo>
                    <a:cubicBezTo>
                      <a:pt x="735" y="3833"/>
                      <a:pt x="872" y="3837"/>
                      <a:pt x="1000" y="3850"/>
                    </a:cubicBezTo>
                    <a:cubicBezTo>
                      <a:pt x="1128" y="3863"/>
                      <a:pt x="1265" y="3886"/>
                      <a:pt x="1383" y="3916"/>
                    </a:cubicBezTo>
                    <a:cubicBezTo>
                      <a:pt x="1501" y="3946"/>
                      <a:pt x="1617" y="3986"/>
                      <a:pt x="1707" y="4030"/>
                    </a:cubicBezTo>
                    <a:cubicBezTo>
                      <a:pt x="1797" y="4074"/>
                      <a:pt x="1875" y="4127"/>
                      <a:pt x="1924" y="4180"/>
                    </a:cubicBezTo>
                    <a:cubicBezTo>
                      <a:pt x="1973" y="4233"/>
                      <a:pt x="2000" y="4293"/>
                      <a:pt x="2000" y="4350"/>
                    </a:cubicBezTo>
                    <a:cubicBezTo>
                      <a:pt x="2000" y="4407"/>
                      <a:pt x="1973" y="4467"/>
                      <a:pt x="1924" y="4520"/>
                    </a:cubicBezTo>
                    <a:cubicBezTo>
                      <a:pt x="1875" y="4573"/>
                      <a:pt x="1797" y="4626"/>
                      <a:pt x="1707" y="4670"/>
                    </a:cubicBezTo>
                    <a:cubicBezTo>
                      <a:pt x="1617" y="4714"/>
                      <a:pt x="1501" y="4754"/>
                      <a:pt x="1383" y="4784"/>
                    </a:cubicBezTo>
                    <a:cubicBezTo>
                      <a:pt x="1265" y="4814"/>
                      <a:pt x="1128" y="4837"/>
                      <a:pt x="1000" y="4850"/>
                    </a:cubicBezTo>
                    <a:cubicBezTo>
                      <a:pt x="872" y="4863"/>
                      <a:pt x="744" y="4863"/>
                      <a:pt x="617" y="4864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07" name="组合 306"/>
              <p:cNvGrpSpPr/>
              <p:nvPr>
                <p:custDataLst>
                  <p:tags r:id="rId60"/>
                </p:custDataLst>
              </p:nvPr>
            </p:nvGrpSpPr>
            <p:grpSpPr>
              <a:xfrm rot="5400000">
                <a:off x="1539014" y="855063"/>
                <a:ext cx="90010" cy="1127215"/>
                <a:chOff x="6190755" y="577215"/>
                <a:chExt cx="90010" cy="1127215"/>
              </a:xfrm>
            </p:grpSpPr>
            <p:grpSp>
              <p:nvGrpSpPr>
                <p:cNvPr id="309" name="组合 308"/>
                <p:cNvGrpSpPr/>
                <p:nvPr>
                  <p:custDataLst>
                    <p:tags r:id="rId61"/>
                  </p:custDataLst>
                </p:nvPr>
              </p:nvGrpSpPr>
              <p:grpSpPr>
                <a:xfrm>
                  <a:off x="6190755" y="660827"/>
                  <a:ext cx="90010" cy="1012608"/>
                  <a:chOff x="2039605" y="2486502"/>
                  <a:chExt cx="90010" cy="1012608"/>
                </a:xfrm>
              </p:grpSpPr>
              <p:cxnSp>
                <p:nvCxnSpPr>
                  <p:cNvPr id="311" name="直接连接符 310"/>
                  <p:cNvCxnSpPr/>
                  <p:nvPr>
                    <p:custDataLst>
                      <p:tags r:id="rId62"/>
                    </p:custDataLst>
                  </p:nvPr>
                </p:nvCxnSpPr>
                <p:spPr>
                  <a:xfrm rot="5400000" flipH="1">
                    <a:off x="2028353" y="249775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2" name="直接连接符 311"/>
                  <p:cNvCxnSpPr/>
                  <p:nvPr>
                    <p:custDataLst>
                      <p:tags r:id="rId63"/>
                    </p:custDataLst>
                  </p:nvPr>
                </p:nvCxnSpPr>
                <p:spPr>
                  <a:xfrm rot="5400000" flipH="1">
                    <a:off x="2028353" y="261422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" name="直接连接符 312"/>
                  <p:cNvCxnSpPr/>
                  <p:nvPr>
                    <p:custDataLst>
                      <p:tags r:id="rId64"/>
                    </p:custDataLst>
                  </p:nvPr>
                </p:nvCxnSpPr>
                <p:spPr>
                  <a:xfrm rot="5400000" flipH="1">
                    <a:off x="2028353" y="272673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" name="直接连接符 313"/>
                  <p:cNvCxnSpPr/>
                  <p:nvPr>
                    <p:custDataLst>
                      <p:tags r:id="rId65"/>
                    </p:custDataLst>
                  </p:nvPr>
                </p:nvCxnSpPr>
                <p:spPr>
                  <a:xfrm rot="5400000" flipH="1">
                    <a:off x="2028353" y="2839252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" name="直接连接符 314"/>
                  <p:cNvCxnSpPr/>
                  <p:nvPr>
                    <p:custDataLst>
                      <p:tags r:id="rId66"/>
                    </p:custDataLst>
                  </p:nvPr>
                </p:nvCxnSpPr>
                <p:spPr>
                  <a:xfrm rot="5400000" flipH="1">
                    <a:off x="2028353" y="295176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6" name="直接连接符 315"/>
                  <p:cNvCxnSpPr/>
                  <p:nvPr>
                    <p:custDataLst>
                      <p:tags r:id="rId67"/>
                    </p:custDataLst>
                  </p:nvPr>
                </p:nvCxnSpPr>
                <p:spPr>
                  <a:xfrm rot="5400000" flipH="1">
                    <a:off x="2028353" y="306030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7" name="直接连接符 316"/>
                  <p:cNvCxnSpPr/>
                  <p:nvPr>
                    <p:custDataLst>
                      <p:tags r:id="rId68"/>
                    </p:custDataLst>
                  </p:nvPr>
                </p:nvCxnSpPr>
                <p:spPr>
                  <a:xfrm rot="5400000" flipH="1">
                    <a:off x="2028353" y="3172820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8" name="直接连接符 317"/>
                  <p:cNvCxnSpPr/>
                  <p:nvPr>
                    <p:custDataLst>
                      <p:tags r:id="rId69"/>
                    </p:custDataLst>
                  </p:nvPr>
                </p:nvCxnSpPr>
                <p:spPr>
                  <a:xfrm rot="5400000" flipH="1">
                    <a:off x="2028353" y="328533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9" name="直接连接符 318"/>
                  <p:cNvCxnSpPr/>
                  <p:nvPr>
                    <p:custDataLst>
                      <p:tags r:id="rId70"/>
                    </p:custDataLst>
                  </p:nvPr>
                </p:nvCxnSpPr>
                <p:spPr>
                  <a:xfrm rot="5400000" flipH="1">
                    <a:off x="2028353" y="339784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0" name="直接连接符 309"/>
                <p:cNvCxnSpPr/>
                <p:nvPr>
                  <p:custDataLst>
                    <p:tags r:id="rId71"/>
                  </p:custDataLst>
                </p:nvPr>
              </p:nvCxnSpPr>
              <p:spPr>
                <a:xfrm flipH="1">
                  <a:off x="6273711" y="577215"/>
                  <a:ext cx="0" cy="112721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8" name="椭圆 307"/>
              <p:cNvSpPr/>
              <p:nvPr>
                <p:custDataLst>
                  <p:tags r:id="rId72"/>
                </p:custDataLst>
              </p:nvPr>
            </p:nvSpPr>
            <p:spPr>
              <a:xfrm>
                <a:off x="1172388" y="2227789"/>
                <a:ext cx="511459" cy="51145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5" name="文本框 304"/>
            <p:cNvSpPr txBox="1"/>
            <p:nvPr>
              <p:custDataLst>
                <p:tags r:id="rId73"/>
              </p:custDataLst>
            </p:nvPr>
          </p:nvSpPr>
          <p:spPr>
            <a:xfrm>
              <a:off x="3144265" y="3028214"/>
              <a:ext cx="114891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spcBef>
                  <a:spcPct val="50000"/>
                </a:spcBef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平衡位置</a:t>
              </a:r>
              <a:endPara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20" name="组合 319" title=""/>
          <p:cNvGrpSpPr/>
          <p:nvPr>
            <p:custDataLst>
              <p:tags r:id="rId74"/>
            </p:custDataLst>
          </p:nvPr>
        </p:nvGrpSpPr>
        <p:grpSpPr>
          <a:xfrm>
            <a:off x="4788584" y="3058977"/>
            <a:ext cx="1154162" cy="1921097"/>
            <a:chOff x="4788584" y="3058977"/>
            <a:chExt cx="1154162" cy="1921097"/>
          </a:xfrm>
        </p:grpSpPr>
        <p:grpSp>
          <p:nvGrpSpPr>
            <p:cNvPr id="321" name="组合 320"/>
            <p:cNvGrpSpPr/>
            <p:nvPr>
              <p:custDataLst>
                <p:tags r:id="rId75"/>
              </p:custDataLst>
            </p:nvPr>
          </p:nvGrpSpPr>
          <p:grpSpPr>
            <a:xfrm>
              <a:off x="4815531" y="4123875"/>
              <a:ext cx="1127215" cy="856199"/>
              <a:chOff x="4440108" y="1383109"/>
              <a:chExt cx="1127215" cy="856199"/>
            </a:xfrm>
          </p:grpSpPr>
          <p:sp>
            <p:nvSpPr>
              <p:cNvPr id="323" name="Freeform 2"/>
              <p:cNvSpPr/>
              <p:nvPr>
                <p:custDataLst>
                  <p:tags r:id="rId76"/>
                </p:custDataLst>
              </p:nvPr>
            </p:nvSpPr>
            <p:spPr bwMode="auto">
              <a:xfrm>
                <a:off x="4610460" y="1476533"/>
                <a:ext cx="521082" cy="293341"/>
              </a:xfrm>
              <a:custGeom>
                <a:gdLst>
                  <a:gd name="T0" fmla="*/ 1000 w 2000"/>
                  <a:gd name="T1" fmla="*/ 10 h 4864"/>
                  <a:gd name="T2" fmla="*/ 1707 w 2000"/>
                  <a:gd name="T3" fmla="*/ 190 h 4864"/>
                  <a:gd name="T4" fmla="*/ 2000 w 2000"/>
                  <a:gd name="T5" fmla="*/ 510 h 4864"/>
                  <a:gd name="T6" fmla="*/ 1707 w 2000"/>
                  <a:gd name="T7" fmla="*/ 830 h 4864"/>
                  <a:gd name="T8" fmla="*/ 1000 w 2000"/>
                  <a:gd name="T9" fmla="*/ 1010 h 4864"/>
                  <a:gd name="T10" fmla="*/ 293 w 2000"/>
                  <a:gd name="T11" fmla="*/ 990 h 4864"/>
                  <a:gd name="T12" fmla="*/ 0 w 2000"/>
                  <a:gd name="T13" fmla="*/ 830 h 4864"/>
                  <a:gd name="T14" fmla="*/ 293 w 2000"/>
                  <a:gd name="T15" fmla="*/ 670 h 4864"/>
                  <a:gd name="T16" fmla="*/ 1000 w 2000"/>
                  <a:gd name="T17" fmla="*/ 650 h 4864"/>
                  <a:gd name="T18" fmla="*/ 1707 w 2000"/>
                  <a:gd name="T19" fmla="*/ 830 h 4864"/>
                  <a:gd name="T20" fmla="*/ 2000 w 2000"/>
                  <a:gd name="T21" fmla="*/ 1150 h 4864"/>
                  <a:gd name="T22" fmla="*/ 1707 w 2000"/>
                  <a:gd name="T23" fmla="*/ 1470 h 4864"/>
                  <a:gd name="T24" fmla="*/ 1000 w 2000"/>
                  <a:gd name="T25" fmla="*/ 1650 h 4864"/>
                  <a:gd name="T26" fmla="*/ 293 w 2000"/>
                  <a:gd name="T27" fmla="*/ 1630 h 4864"/>
                  <a:gd name="T28" fmla="*/ 0 w 2000"/>
                  <a:gd name="T29" fmla="*/ 1470 h 4864"/>
                  <a:gd name="T30" fmla="*/ 293 w 2000"/>
                  <a:gd name="T31" fmla="*/ 1310 h 4864"/>
                  <a:gd name="T32" fmla="*/ 1000 w 2000"/>
                  <a:gd name="T33" fmla="*/ 1290 h 4864"/>
                  <a:gd name="T34" fmla="*/ 1707 w 2000"/>
                  <a:gd name="T35" fmla="*/ 1470 h 4864"/>
                  <a:gd name="T36" fmla="*/ 2000 w 2000"/>
                  <a:gd name="T37" fmla="*/ 1790 h 4864"/>
                  <a:gd name="T38" fmla="*/ 1707 w 2000"/>
                  <a:gd name="T39" fmla="*/ 2110 h 4864"/>
                  <a:gd name="T40" fmla="*/ 1000 w 2000"/>
                  <a:gd name="T41" fmla="*/ 2290 h 4864"/>
                  <a:gd name="T42" fmla="*/ 293 w 2000"/>
                  <a:gd name="T43" fmla="*/ 2270 h 4864"/>
                  <a:gd name="T44" fmla="*/ 0 w 2000"/>
                  <a:gd name="T45" fmla="*/ 2110 h 4864"/>
                  <a:gd name="T46" fmla="*/ 293 w 2000"/>
                  <a:gd name="T47" fmla="*/ 1950 h 4864"/>
                  <a:gd name="T48" fmla="*/ 1000 w 2000"/>
                  <a:gd name="T49" fmla="*/ 1930 h 4864"/>
                  <a:gd name="T50" fmla="*/ 1707 w 2000"/>
                  <a:gd name="T51" fmla="*/ 2110 h 4864"/>
                  <a:gd name="T52" fmla="*/ 2000 w 2000"/>
                  <a:gd name="T53" fmla="*/ 2430 h 4864"/>
                  <a:gd name="T54" fmla="*/ 1707 w 2000"/>
                  <a:gd name="T55" fmla="*/ 2750 h 4864"/>
                  <a:gd name="T56" fmla="*/ 1000 w 2000"/>
                  <a:gd name="T57" fmla="*/ 2930 h 4864"/>
                  <a:gd name="T58" fmla="*/ 293 w 2000"/>
                  <a:gd name="T59" fmla="*/ 2910 h 4864"/>
                  <a:gd name="T60" fmla="*/ 0 w 2000"/>
                  <a:gd name="T61" fmla="*/ 2750 h 4864"/>
                  <a:gd name="T62" fmla="*/ 293 w 2000"/>
                  <a:gd name="T63" fmla="*/ 2590 h 4864"/>
                  <a:gd name="T64" fmla="*/ 1000 w 2000"/>
                  <a:gd name="T65" fmla="*/ 2570 h 4864"/>
                  <a:gd name="T66" fmla="*/ 1707 w 2000"/>
                  <a:gd name="T67" fmla="*/ 2750 h 4864"/>
                  <a:gd name="T68" fmla="*/ 2000 w 2000"/>
                  <a:gd name="T69" fmla="*/ 3070 h 4864"/>
                  <a:gd name="T70" fmla="*/ 1707 w 2000"/>
                  <a:gd name="T71" fmla="*/ 3390 h 4864"/>
                  <a:gd name="T72" fmla="*/ 1000 w 2000"/>
                  <a:gd name="T73" fmla="*/ 3570 h 4864"/>
                  <a:gd name="T74" fmla="*/ 293 w 2000"/>
                  <a:gd name="T75" fmla="*/ 3550 h 4864"/>
                  <a:gd name="T76" fmla="*/ 0 w 2000"/>
                  <a:gd name="T77" fmla="*/ 3390 h 4864"/>
                  <a:gd name="T78" fmla="*/ 293 w 2000"/>
                  <a:gd name="T79" fmla="*/ 3230 h 4864"/>
                  <a:gd name="T80" fmla="*/ 1000 w 2000"/>
                  <a:gd name="T81" fmla="*/ 3210 h 4864"/>
                  <a:gd name="T82" fmla="*/ 1707 w 2000"/>
                  <a:gd name="T83" fmla="*/ 3390 h 4864"/>
                  <a:gd name="T84" fmla="*/ 2000 w 2000"/>
                  <a:gd name="T85" fmla="*/ 3710 h 4864"/>
                  <a:gd name="T86" fmla="*/ 1707 w 2000"/>
                  <a:gd name="T87" fmla="*/ 4030 h 4864"/>
                  <a:gd name="T88" fmla="*/ 1000 w 2000"/>
                  <a:gd name="T89" fmla="*/ 4210 h 4864"/>
                  <a:gd name="T90" fmla="*/ 293 w 2000"/>
                  <a:gd name="T91" fmla="*/ 4190 h 4864"/>
                  <a:gd name="T92" fmla="*/ 0 w 2000"/>
                  <a:gd name="T93" fmla="*/ 4030 h 4864"/>
                  <a:gd name="T94" fmla="*/ 293 w 2000"/>
                  <a:gd name="T95" fmla="*/ 3870 h 4864"/>
                  <a:gd name="T96" fmla="*/ 1000 w 2000"/>
                  <a:gd name="T97" fmla="*/ 3850 h 4864"/>
                  <a:gd name="T98" fmla="*/ 1707 w 2000"/>
                  <a:gd name="T99" fmla="*/ 4030 h 4864"/>
                  <a:gd name="T100" fmla="*/ 2000 w 2000"/>
                  <a:gd name="T101" fmla="*/ 4350 h 4864"/>
                  <a:gd name="T102" fmla="*/ 1707 w 2000"/>
                  <a:gd name="T103" fmla="*/ 4670 h 4864"/>
                  <a:gd name="T104" fmla="*/ 1000 w 2000"/>
                  <a:gd name="T105" fmla="*/ 4850 h 486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00" h="4864">
                    <a:moveTo>
                      <a:pt x="617" y="16"/>
                    </a:moveTo>
                    <a:cubicBezTo>
                      <a:pt x="744" y="8"/>
                      <a:pt x="872" y="0"/>
                      <a:pt x="1000" y="10"/>
                    </a:cubicBezTo>
                    <a:cubicBezTo>
                      <a:pt x="1128" y="20"/>
                      <a:pt x="1265" y="46"/>
                      <a:pt x="1383" y="76"/>
                    </a:cubicBezTo>
                    <a:cubicBezTo>
                      <a:pt x="1501" y="106"/>
                      <a:pt x="1617" y="146"/>
                      <a:pt x="1707" y="190"/>
                    </a:cubicBezTo>
                    <a:cubicBezTo>
                      <a:pt x="1797" y="234"/>
                      <a:pt x="1875" y="287"/>
                      <a:pt x="1924" y="340"/>
                    </a:cubicBezTo>
                    <a:cubicBezTo>
                      <a:pt x="1973" y="393"/>
                      <a:pt x="2000" y="453"/>
                      <a:pt x="2000" y="510"/>
                    </a:cubicBezTo>
                    <a:cubicBezTo>
                      <a:pt x="2000" y="567"/>
                      <a:pt x="1973" y="627"/>
                      <a:pt x="1924" y="680"/>
                    </a:cubicBezTo>
                    <a:cubicBezTo>
                      <a:pt x="1875" y="733"/>
                      <a:pt x="1797" y="786"/>
                      <a:pt x="1707" y="830"/>
                    </a:cubicBezTo>
                    <a:cubicBezTo>
                      <a:pt x="1617" y="874"/>
                      <a:pt x="1501" y="914"/>
                      <a:pt x="1383" y="944"/>
                    </a:cubicBezTo>
                    <a:cubicBezTo>
                      <a:pt x="1265" y="974"/>
                      <a:pt x="1128" y="997"/>
                      <a:pt x="1000" y="1010"/>
                    </a:cubicBezTo>
                    <a:cubicBezTo>
                      <a:pt x="872" y="1023"/>
                      <a:pt x="735" y="1027"/>
                      <a:pt x="617" y="1024"/>
                    </a:cubicBezTo>
                    <a:cubicBezTo>
                      <a:pt x="499" y="1021"/>
                      <a:pt x="383" y="1007"/>
                      <a:pt x="293" y="990"/>
                    </a:cubicBezTo>
                    <a:cubicBezTo>
                      <a:pt x="203" y="973"/>
                      <a:pt x="125" y="947"/>
                      <a:pt x="76" y="920"/>
                    </a:cubicBezTo>
                    <a:cubicBezTo>
                      <a:pt x="27" y="893"/>
                      <a:pt x="0" y="860"/>
                      <a:pt x="0" y="830"/>
                    </a:cubicBezTo>
                    <a:cubicBezTo>
                      <a:pt x="0" y="800"/>
                      <a:pt x="27" y="767"/>
                      <a:pt x="76" y="740"/>
                    </a:cubicBezTo>
                    <a:cubicBezTo>
                      <a:pt x="125" y="713"/>
                      <a:pt x="203" y="687"/>
                      <a:pt x="293" y="670"/>
                    </a:cubicBezTo>
                    <a:cubicBezTo>
                      <a:pt x="383" y="653"/>
                      <a:pt x="499" y="639"/>
                      <a:pt x="617" y="636"/>
                    </a:cubicBezTo>
                    <a:cubicBezTo>
                      <a:pt x="735" y="633"/>
                      <a:pt x="872" y="637"/>
                      <a:pt x="1000" y="650"/>
                    </a:cubicBezTo>
                    <a:cubicBezTo>
                      <a:pt x="1128" y="663"/>
                      <a:pt x="1265" y="686"/>
                      <a:pt x="1383" y="716"/>
                    </a:cubicBezTo>
                    <a:cubicBezTo>
                      <a:pt x="1501" y="746"/>
                      <a:pt x="1617" y="786"/>
                      <a:pt x="1707" y="830"/>
                    </a:cubicBezTo>
                    <a:cubicBezTo>
                      <a:pt x="1797" y="874"/>
                      <a:pt x="1875" y="927"/>
                      <a:pt x="1924" y="980"/>
                    </a:cubicBezTo>
                    <a:cubicBezTo>
                      <a:pt x="1973" y="1033"/>
                      <a:pt x="2000" y="1093"/>
                      <a:pt x="2000" y="1150"/>
                    </a:cubicBezTo>
                    <a:cubicBezTo>
                      <a:pt x="2000" y="1207"/>
                      <a:pt x="1973" y="1267"/>
                      <a:pt x="1924" y="1320"/>
                    </a:cubicBezTo>
                    <a:cubicBezTo>
                      <a:pt x="1875" y="1373"/>
                      <a:pt x="1797" y="1426"/>
                      <a:pt x="1707" y="1470"/>
                    </a:cubicBezTo>
                    <a:cubicBezTo>
                      <a:pt x="1617" y="1514"/>
                      <a:pt x="1501" y="1554"/>
                      <a:pt x="1383" y="1584"/>
                    </a:cubicBezTo>
                    <a:cubicBezTo>
                      <a:pt x="1265" y="1614"/>
                      <a:pt x="1128" y="1637"/>
                      <a:pt x="1000" y="1650"/>
                    </a:cubicBezTo>
                    <a:cubicBezTo>
                      <a:pt x="872" y="1663"/>
                      <a:pt x="735" y="1667"/>
                      <a:pt x="617" y="1664"/>
                    </a:cubicBezTo>
                    <a:cubicBezTo>
                      <a:pt x="499" y="1661"/>
                      <a:pt x="383" y="1647"/>
                      <a:pt x="293" y="1630"/>
                    </a:cubicBezTo>
                    <a:cubicBezTo>
                      <a:pt x="203" y="1613"/>
                      <a:pt x="125" y="1587"/>
                      <a:pt x="76" y="1560"/>
                    </a:cubicBezTo>
                    <a:cubicBezTo>
                      <a:pt x="27" y="1533"/>
                      <a:pt x="0" y="1500"/>
                      <a:pt x="0" y="1470"/>
                    </a:cubicBezTo>
                    <a:cubicBezTo>
                      <a:pt x="0" y="1440"/>
                      <a:pt x="27" y="1407"/>
                      <a:pt x="76" y="1380"/>
                    </a:cubicBezTo>
                    <a:cubicBezTo>
                      <a:pt x="125" y="1353"/>
                      <a:pt x="203" y="1327"/>
                      <a:pt x="293" y="1310"/>
                    </a:cubicBezTo>
                    <a:cubicBezTo>
                      <a:pt x="383" y="1293"/>
                      <a:pt x="499" y="1279"/>
                      <a:pt x="617" y="1276"/>
                    </a:cubicBezTo>
                    <a:cubicBezTo>
                      <a:pt x="735" y="1273"/>
                      <a:pt x="872" y="1277"/>
                      <a:pt x="1000" y="1290"/>
                    </a:cubicBezTo>
                    <a:cubicBezTo>
                      <a:pt x="1128" y="1303"/>
                      <a:pt x="1265" y="1326"/>
                      <a:pt x="1383" y="1356"/>
                    </a:cubicBezTo>
                    <a:cubicBezTo>
                      <a:pt x="1501" y="1386"/>
                      <a:pt x="1617" y="1426"/>
                      <a:pt x="1707" y="1470"/>
                    </a:cubicBezTo>
                    <a:cubicBezTo>
                      <a:pt x="1797" y="1514"/>
                      <a:pt x="1875" y="1567"/>
                      <a:pt x="1924" y="1620"/>
                    </a:cubicBezTo>
                    <a:cubicBezTo>
                      <a:pt x="1973" y="1673"/>
                      <a:pt x="2000" y="1733"/>
                      <a:pt x="2000" y="1790"/>
                    </a:cubicBezTo>
                    <a:cubicBezTo>
                      <a:pt x="2000" y="1847"/>
                      <a:pt x="1973" y="1907"/>
                      <a:pt x="1924" y="1960"/>
                    </a:cubicBezTo>
                    <a:cubicBezTo>
                      <a:pt x="1875" y="2013"/>
                      <a:pt x="1797" y="2066"/>
                      <a:pt x="1707" y="2110"/>
                    </a:cubicBezTo>
                    <a:cubicBezTo>
                      <a:pt x="1617" y="2154"/>
                      <a:pt x="1501" y="2194"/>
                      <a:pt x="1383" y="2224"/>
                    </a:cubicBezTo>
                    <a:cubicBezTo>
                      <a:pt x="1265" y="2254"/>
                      <a:pt x="1128" y="2277"/>
                      <a:pt x="1000" y="2290"/>
                    </a:cubicBezTo>
                    <a:cubicBezTo>
                      <a:pt x="872" y="2303"/>
                      <a:pt x="735" y="2307"/>
                      <a:pt x="617" y="2304"/>
                    </a:cubicBezTo>
                    <a:cubicBezTo>
                      <a:pt x="499" y="2301"/>
                      <a:pt x="383" y="2287"/>
                      <a:pt x="293" y="2270"/>
                    </a:cubicBezTo>
                    <a:cubicBezTo>
                      <a:pt x="203" y="2253"/>
                      <a:pt x="125" y="2227"/>
                      <a:pt x="76" y="2200"/>
                    </a:cubicBezTo>
                    <a:cubicBezTo>
                      <a:pt x="27" y="2173"/>
                      <a:pt x="0" y="2140"/>
                      <a:pt x="0" y="2110"/>
                    </a:cubicBezTo>
                    <a:cubicBezTo>
                      <a:pt x="0" y="2080"/>
                      <a:pt x="27" y="2047"/>
                      <a:pt x="76" y="2020"/>
                    </a:cubicBezTo>
                    <a:cubicBezTo>
                      <a:pt x="125" y="1993"/>
                      <a:pt x="203" y="1967"/>
                      <a:pt x="293" y="1950"/>
                    </a:cubicBezTo>
                    <a:cubicBezTo>
                      <a:pt x="383" y="1933"/>
                      <a:pt x="499" y="1919"/>
                      <a:pt x="617" y="1916"/>
                    </a:cubicBezTo>
                    <a:cubicBezTo>
                      <a:pt x="735" y="1913"/>
                      <a:pt x="872" y="1917"/>
                      <a:pt x="1000" y="1930"/>
                    </a:cubicBezTo>
                    <a:cubicBezTo>
                      <a:pt x="1128" y="1943"/>
                      <a:pt x="1265" y="1966"/>
                      <a:pt x="1383" y="1996"/>
                    </a:cubicBezTo>
                    <a:cubicBezTo>
                      <a:pt x="1501" y="2026"/>
                      <a:pt x="1617" y="2066"/>
                      <a:pt x="1707" y="2110"/>
                    </a:cubicBezTo>
                    <a:cubicBezTo>
                      <a:pt x="1797" y="2154"/>
                      <a:pt x="1875" y="2207"/>
                      <a:pt x="1924" y="2260"/>
                    </a:cubicBezTo>
                    <a:cubicBezTo>
                      <a:pt x="1973" y="2313"/>
                      <a:pt x="2000" y="2373"/>
                      <a:pt x="2000" y="2430"/>
                    </a:cubicBezTo>
                    <a:cubicBezTo>
                      <a:pt x="2000" y="2487"/>
                      <a:pt x="1973" y="2547"/>
                      <a:pt x="1924" y="2600"/>
                    </a:cubicBezTo>
                    <a:cubicBezTo>
                      <a:pt x="1875" y="2653"/>
                      <a:pt x="1797" y="2706"/>
                      <a:pt x="1707" y="2750"/>
                    </a:cubicBezTo>
                    <a:cubicBezTo>
                      <a:pt x="1617" y="2794"/>
                      <a:pt x="1501" y="2834"/>
                      <a:pt x="1383" y="2864"/>
                    </a:cubicBezTo>
                    <a:cubicBezTo>
                      <a:pt x="1265" y="2894"/>
                      <a:pt x="1128" y="2917"/>
                      <a:pt x="1000" y="2930"/>
                    </a:cubicBezTo>
                    <a:cubicBezTo>
                      <a:pt x="872" y="2943"/>
                      <a:pt x="735" y="2947"/>
                      <a:pt x="617" y="2944"/>
                    </a:cubicBezTo>
                    <a:cubicBezTo>
                      <a:pt x="499" y="2941"/>
                      <a:pt x="383" y="2927"/>
                      <a:pt x="293" y="2910"/>
                    </a:cubicBezTo>
                    <a:cubicBezTo>
                      <a:pt x="203" y="2893"/>
                      <a:pt x="125" y="2867"/>
                      <a:pt x="76" y="2840"/>
                    </a:cubicBezTo>
                    <a:cubicBezTo>
                      <a:pt x="27" y="2813"/>
                      <a:pt x="0" y="2780"/>
                      <a:pt x="0" y="2750"/>
                    </a:cubicBezTo>
                    <a:cubicBezTo>
                      <a:pt x="0" y="2720"/>
                      <a:pt x="27" y="2687"/>
                      <a:pt x="76" y="2660"/>
                    </a:cubicBezTo>
                    <a:cubicBezTo>
                      <a:pt x="125" y="2633"/>
                      <a:pt x="203" y="2607"/>
                      <a:pt x="293" y="2590"/>
                    </a:cubicBezTo>
                    <a:cubicBezTo>
                      <a:pt x="383" y="2573"/>
                      <a:pt x="499" y="2559"/>
                      <a:pt x="617" y="2556"/>
                    </a:cubicBezTo>
                    <a:cubicBezTo>
                      <a:pt x="735" y="2553"/>
                      <a:pt x="872" y="2557"/>
                      <a:pt x="1000" y="2570"/>
                    </a:cubicBezTo>
                    <a:cubicBezTo>
                      <a:pt x="1128" y="2583"/>
                      <a:pt x="1265" y="2606"/>
                      <a:pt x="1383" y="2636"/>
                    </a:cubicBezTo>
                    <a:cubicBezTo>
                      <a:pt x="1501" y="2666"/>
                      <a:pt x="1617" y="2706"/>
                      <a:pt x="1707" y="2750"/>
                    </a:cubicBezTo>
                    <a:cubicBezTo>
                      <a:pt x="1797" y="2794"/>
                      <a:pt x="1875" y="2847"/>
                      <a:pt x="1924" y="2900"/>
                    </a:cubicBezTo>
                    <a:cubicBezTo>
                      <a:pt x="1973" y="2953"/>
                      <a:pt x="2000" y="3013"/>
                      <a:pt x="2000" y="3070"/>
                    </a:cubicBezTo>
                    <a:cubicBezTo>
                      <a:pt x="2000" y="3127"/>
                      <a:pt x="1973" y="3187"/>
                      <a:pt x="1924" y="3240"/>
                    </a:cubicBezTo>
                    <a:cubicBezTo>
                      <a:pt x="1875" y="3293"/>
                      <a:pt x="1797" y="3346"/>
                      <a:pt x="1707" y="3390"/>
                    </a:cubicBezTo>
                    <a:cubicBezTo>
                      <a:pt x="1617" y="3434"/>
                      <a:pt x="1501" y="3474"/>
                      <a:pt x="1383" y="3504"/>
                    </a:cubicBezTo>
                    <a:cubicBezTo>
                      <a:pt x="1265" y="3534"/>
                      <a:pt x="1128" y="3557"/>
                      <a:pt x="1000" y="3570"/>
                    </a:cubicBezTo>
                    <a:cubicBezTo>
                      <a:pt x="872" y="3583"/>
                      <a:pt x="735" y="3587"/>
                      <a:pt x="617" y="3584"/>
                    </a:cubicBezTo>
                    <a:cubicBezTo>
                      <a:pt x="499" y="3581"/>
                      <a:pt x="383" y="3567"/>
                      <a:pt x="293" y="3550"/>
                    </a:cubicBezTo>
                    <a:cubicBezTo>
                      <a:pt x="203" y="3533"/>
                      <a:pt x="125" y="3507"/>
                      <a:pt x="76" y="3480"/>
                    </a:cubicBezTo>
                    <a:cubicBezTo>
                      <a:pt x="27" y="3453"/>
                      <a:pt x="0" y="3420"/>
                      <a:pt x="0" y="3390"/>
                    </a:cubicBezTo>
                    <a:cubicBezTo>
                      <a:pt x="0" y="3360"/>
                      <a:pt x="27" y="3327"/>
                      <a:pt x="76" y="3300"/>
                    </a:cubicBezTo>
                    <a:cubicBezTo>
                      <a:pt x="125" y="3273"/>
                      <a:pt x="203" y="3247"/>
                      <a:pt x="293" y="3230"/>
                    </a:cubicBezTo>
                    <a:cubicBezTo>
                      <a:pt x="383" y="3213"/>
                      <a:pt x="499" y="3199"/>
                      <a:pt x="617" y="3196"/>
                    </a:cubicBezTo>
                    <a:cubicBezTo>
                      <a:pt x="735" y="3193"/>
                      <a:pt x="872" y="3197"/>
                      <a:pt x="1000" y="3210"/>
                    </a:cubicBezTo>
                    <a:cubicBezTo>
                      <a:pt x="1128" y="3223"/>
                      <a:pt x="1265" y="3246"/>
                      <a:pt x="1383" y="3276"/>
                    </a:cubicBezTo>
                    <a:cubicBezTo>
                      <a:pt x="1501" y="3306"/>
                      <a:pt x="1617" y="3346"/>
                      <a:pt x="1707" y="3390"/>
                    </a:cubicBezTo>
                    <a:cubicBezTo>
                      <a:pt x="1797" y="3434"/>
                      <a:pt x="1875" y="3487"/>
                      <a:pt x="1924" y="3540"/>
                    </a:cubicBezTo>
                    <a:cubicBezTo>
                      <a:pt x="1973" y="3593"/>
                      <a:pt x="2000" y="3653"/>
                      <a:pt x="2000" y="3710"/>
                    </a:cubicBezTo>
                    <a:cubicBezTo>
                      <a:pt x="2000" y="3767"/>
                      <a:pt x="1973" y="3827"/>
                      <a:pt x="1924" y="3880"/>
                    </a:cubicBezTo>
                    <a:cubicBezTo>
                      <a:pt x="1875" y="3933"/>
                      <a:pt x="1797" y="3986"/>
                      <a:pt x="1707" y="4030"/>
                    </a:cubicBezTo>
                    <a:cubicBezTo>
                      <a:pt x="1617" y="4074"/>
                      <a:pt x="1501" y="4114"/>
                      <a:pt x="1383" y="4144"/>
                    </a:cubicBezTo>
                    <a:cubicBezTo>
                      <a:pt x="1265" y="4174"/>
                      <a:pt x="1128" y="4197"/>
                      <a:pt x="1000" y="4210"/>
                    </a:cubicBezTo>
                    <a:cubicBezTo>
                      <a:pt x="872" y="4223"/>
                      <a:pt x="735" y="4227"/>
                      <a:pt x="617" y="4224"/>
                    </a:cubicBezTo>
                    <a:cubicBezTo>
                      <a:pt x="499" y="4221"/>
                      <a:pt x="383" y="4207"/>
                      <a:pt x="293" y="4190"/>
                    </a:cubicBezTo>
                    <a:cubicBezTo>
                      <a:pt x="203" y="4173"/>
                      <a:pt x="125" y="4147"/>
                      <a:pt x="76" y="4120"/>
                    </a:cubicBezTo>
                    <a:cubicBezTo>
                      <a:pt x="27" y="4093"/>
                      <a:pt x="0" y="4060"/>
                      <a:pt x="0" y="4030"/>
                    </a:cubicBezTo>
                    <a:cubicBezTo>
                      <a:pt x="0" y="4000"/>
                      <a:pt x="27" y="3967"/>
                      <a:pt x="76" y="3940"/>
                    </a:cubicBezTo>
                    <a:cubicBezTo>
                      <a:pt x="125" y="3913"/>
                      <a:pt x="203" y="3887"/>
                      <a:pt x="293" y="3870"/>
                    </a:cubicBezTo>
                    <a:cubicBezTo>
                      <a:pt x="383" y="3853"/>
                      <a:pt x="499" y="3839"/>
                      <a:pt x="617" y="3836"/>
                    </a:cubicBezTo>
                    <a:cubicBezTo>
                      <a:pt x="735" y="3833"/>
                      <a:pt x="872" y="3837"/>
                      <a:pt x="1000" y="3850"/>
                    </a:cubicBezTo>
                    <a:cubicBezTo>
                      <a:pt x="1128" y="3863"/>
                      <a:pt x="1265" y="3886"/>
                      <a:pt x="1383" y="3916"/>
                    </a:cubicBezTo>
                    <a:cubicBezTo>
                      <a:pt x="1501" y="3946"/>
                      <a:pt x="1617" y="3986"/>
                      <a:pt x="1707" y="4030"/>
                    </a:cubicBezTo>
                    <a:cubicBezTo>
                      <a:pt x="1797" y="4074"/>
                      <a:pt x="1875" y="4127"/>
                      <a:pt x="1924" y="4180"/>
                    </a:cubicBezTo>
                    <a:cubicBezTo>
                      <a:pt x="1973" y="4233"/>
                      <a:pt x="2000" y="4293"/>
                      <a:pt x="2000" y="4350"/>
                    </a:cubicBezTo>
                    <a:cubicBezTo>
                      <a:pt x="2000" y="4407"/>
                      <a:pt x="1973" y="4467"/>
                      <a:pt x="1924" y="4520"/>
                    </a:cubicBezTo>
                    <a:cubicBezTo>
                      <a:pt x="1875" y="4573"/>
                      <a:pt x="1797" y="4626"/>
                      <a:pt x="1707" y="4670"/>
                    </a:cubicBezTo>
                    <a:cubicBezTo>
                      <a:pt x="1617" y="4714"/>
                      <a:pt x="1501" y="4754"/>
                      <a:pt x="1383" y="4784"/>
                    </a:cubicBezTo>
                    <a:cubicBezTo>
                      <a:pt x="1265" y="4814"/>
                      <a:pt x="1128" y="4837"/>
                      <a:pt x="1000" y="4850"/>
                    </a:cubicBezTo>
                    <a:cubicBezTo>
                      <a:pt x="872" y="4863"/>
                      <a:pt x="744" y="4863"/>
                      <a:pt x="617" y="4864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4" name="组合 323"/>
              <p:cNvGrpSpPr/>
              <p:nvPr>
                <p:custDataLst>
                  <p:tags r:id="rId77"/>
                </p:custDataLst>
              </p:nvPr>
            </p:nvGrpSpPr>
            <p:grpSpPr>
              <a:xfrm rot="5400000">
                <a:off x="4958711" y="864506"/>
                <a:ext cx="90010" cy="1127215"/>
                <a:chOff x="6190755" y="577215"/>
                <a:chExt cx="90010" cy="1127215"/>
              </a:xfrm>
            </p:grpSpPr>
            <p:grpSp>
              <p:nvGrpSpPr>
                <p:cNvPr id="326" name="组合 325"/>
                <p:cNvGrpSpPr/>
                <p:nvPr>
                  <p:custDataLst>
                    <p:tags r:id="rId78"/>
                  </p:custDataLst>
                </p:nvPr>
              </p:nvGrpSpPr>
              <p:grpSpPr>
                <a:xfrm>
                  <a:off x="6190755" y="660827"/>
                  <a:ext cx="90010" cy="1012608"/>
                  <a:chOff x="2039605" y="2486502"/>
                  <a:chExt cx="90010" cy="1012608"/>
                </a:xfrm>
              </p:grpSpPr>
              <p:cxnSp>
                <p:nvCxnSpPr>
                  <p:cNvPr id="328" name="直接连接符 327"/>
                  <p:cNvCxnSpPr/>
                  <p:nvPr>
                    <p:custDataLst>
                      <p:tags r:id="rId79"/>
                    </p:custDataLst>
                  </p:nvPr>
                </p:nvCxnSpPr>
                <p:spPr>
                  <a:xfrm rot="5400000" flipH="1">
                    <a:off x="2028353" y="249775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9" name="直接连接符 328"/>
                  <p:cNvCxnSpPr/>
                  <p:nvPr>
                    <p:custDataLst>
                      <p:tags r:id="rId80"/>
                    </p:custDataLst>
                  </p:nvPr>
                </p:nvCxnSpPr>
                <p:spPr>
                  <a:xfrm rot="5400000" flipH="1">
                    <a:off x="2028353" y="261422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9" name="直接连接符 398"/>
                  <p:cNvCxnSpPr/>
                  <p:nvPr>
                    <p:custDataLst>
                      <p:tags r:id="rId81"/>
                    </p:custDataLst>
                  </p:nvPr>
                </p:nvCxnSpPr>
                <p:spPr>
                  <a:xfrm rot="5400000" flipH="1">
                    <a:off x="2028353" y="272673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" name="直接连接符 433"/>
                  <p:cNvCxnSpPr/>
                  <p:nvPr>
                    <p:custDataLst>
                      <p:tags r:id="rId82"/>
                    </p:custDataLst>
                  </p:nvPr>
                </p:nvCxnSpPr>
                <p:spPr>
                  <a:xfrm rot="5400000" flipH="1">
                    <a:off x="2028353" y="2839252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直接连接符 434"/>
                  <p:cNvCxnSpPr/>
                  <p:nvPr>
                    <p:custDataLst>
                      <p:tags r:id="rId83"/>
                    </p:custDataLst>
                  </p:nvPr>
                </p:nvCxnSpPr>
                <p:spPr>
                  <a:xfrm rot="5400000" flipH="1">
                    <a:off x="2028353" y="295176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直接连接符 435"/>
                  <p:cNvCxnSpPr/>
                  <p:nvPr>
                    <p:custDataLst>
                      <p:tags r:id="rId84"/>
                    </p:custDataLst>
                  </p:nvPr>
                </p:nvCxnSpPr>
                <p:spPr>
                  <a:xfrm rot="5400000" flipH="1">
                    <a:off x="2028353" y="306030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7" name="直接连接符 436"/>
                  <p:cNvCxnSpPr/>
                  <p:nvPr>
                    <p:custDataLst>
                      <p:tags r:id="rId85"/>
                    </p:custDataLst>
                  </p:nvPr>
                </p:nvCxnSpPr>
                <p:spPr>
                  <a:xfrm rot="5400000" flipH="1">
                    <a:off x="2028353" y="3172820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8" name="直接连接符 437"/>
                  <p:cNvCxnSpPr/>
                  <p:nvPr>
                    <p:custDataLst>
                      <p:tags r:id="rId86"/>
                    </p:custDataLst>
                  </p:nvPr>
                </p:nvCxnSpPr>
                <p:spPr>
                  <a:xfrm rot="5400000" flipH="1">
                    <a:off x="2028353" y="328533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9" name="直接连接符 438"/>
                  <p:cNvCxnSpPr/>
                  <p:nvPr>
                    <p:custDataLst>
                      <p:tags r:id="rId87"/>
                    </p:custDataLst>
                  </p:nvPr>
                </p:nvCxnSpPr>
                <p:spPr>
                  <a:xfrm rot="5400000" flipH="1">
                    <a:off x="2028353" y="339784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7" name="直接连接符 326"/>
                <p:cNvCxnSpPr/>
                <p:nvPr>
                  <p:custDataLst>
                    <p:tags r:id="rId88"/>
                  </p:custDataLst>
                </p:nvPr>
              </p:nvCxnSpPr>
              <p:spPr>
                <a:xfrm flipH="1">
                  <a:off x="6273711" y="577215"/>
                  <a:ext cx="0" cy="112721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5" name="椭圆 324"/>
              <p:cNvSpPr/>
              <p:nvPr>
                <p:custDataLst>
                  <p:tags r:id="rId89"/>
                </p:custDataLst>
              </p:nvPr>
            </p:nvSpPr>
            <p:spPr>
              <a:xfrm>
                <a:off x="4609111" y="1727849"/>
                <a:ext cx="511459" cy="51145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2" name="文本框 321"/>
            <p:cNvSpPr txBox="1"/>
            <p:nvPr>
              <p:custDataLst>
                <p:tags r:id="rId90"/>
              </p:custDataLst>
            </p:nvPr>
          </p:nvSpPr>
          <p:spPr>
            <a:xfrm>
              <a:off x="4788584" y="3058977"/>
              <a:ext cx="114891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spcBef>
                  <a:spcPct val="50000"/>
                </a:spcBef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最高位置</a:t>
              </a:r>
              <a:endPara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440" name="组合 439" title=""/>
          <p:cNvGrpSpPr/>
          <p:nvPr>
            <p:custDataLst>
              <p:tags r:id="rId91"/>
            </p:custDataLst>
          </p:nvPr>
        </p:nvGrpSpPr>
        <p:grpSpPr>
          <a:xfrm>
            <a:off x="6208216" y="3100785"/>
            <a:ext cx="1148915" cy="2397734"/>
            <a:chOff x="6208216" y="3100785"/>
            <a:chExt cx="1148915" cy="2397734"/>
          </a:xfrm>
        </p:grpSpPr>
        <p:grpSp>
          <p:nvGrpSpPr>
            <p:cNvPr id="441" name="组合 440"/>
            <p:cNvGrpSpPr/>
            <p:nvPr>
              <p:custDataLst>
                <p:tags r:id="rId92"/>
              </p:custDataLst>
            </p:nvPr>
          </p:nvGrpSpPr>
          <p:grpSpPr>
            <a:xfrm>
              <a:off x="6219066" y="4132937"/>
              <a:ext cx="1127215" cy="1365582"/>
              <a:chOff x="1020411" y="1373666"/>
              <a:chExt cx="1127215" cy="1365582"/>
            </a:xfrm>
          </p:grpSpPr>
          <p:sp>
            <p:nvSpPr>
              <p:cNvPr id="443" name="Freeform 2"/>
              <p:cNvSpPr/>
              <p:nvPr>
                <p:custDataLst>
                  <p:tags r:id="rId93"/>
                </p:custDataLst>
              </p:nvPr>
            </p:nvSpPr>
            <p:spPr bwMode="auto">
              <a:xfrm>
                <a:off x="1168311" y="1464129"/>
                <a:ext cx="521082" cy="789673"/>
              </a:xfrm>
              <a:custGeom>
                <a:gdLst>
                  <a:gd name="T0" fmla="*/ 1000 w 2000"/>
                  <a:gd name="T1" fmla="*/ 10 h 4864"/>
                  <a:gd name="T2" fmla="*/ 1707 w 2000"/>
                  <a:gd name="T3" fmla="*/ 190 h 4864"/>
                  <a:gd name="T4" fmla="*/ 2000 w 2000"/>
                  <a:gd name="T5" fmla="*/ 510 h 4864"/>
                  <a:gd name="T6" fmla="*/ 1707 w 2000"/>
                  <a:gd name="T7" fmla="*/ 830 h 4864"/>
                  <a:gd name="T8" fmla="*/ 1000 w 2000"/>
                  <a:gd name="T9" fmla="*/ 1010 h 4864"/>
                  <a:gd name="T10" fmla="*/ 293 w 2000"/>
                  <a:gd name="T11" fmla="*/ 990 h 4864"/>
                  <a:gd name="T12" fmla="*/ 0 w 2000"/>
                  <a:gd name="T13" fmla="*/ 830 h 4864"/>
                  <a:gd name="T14" fmla="*/ 293 w 2000"/>
                  <a:gd name="T15" fmla="*/ 670 h 4864"/>
                  <a:gd name="T16" fmla="*/ 1000 w 2000"/>
                  <a:gd name="T17" fmla="*/ 650 h 4864"/>
                  <a:gd name="T18" fmla="*/ 1707 w 2000"/>
                  <a:gd name="T19" fmla="*/ 830 h 4864"/>
                  <a:gd name="T20" fmla="*/ 2000 w 2000"/>
                  <a:gd name="T21" fmla="*/ 1150 h 4864"/>
                  <a:gd name="T22" fmla="*/ 1707 w 2000"/>
                  <a:gd name="T23" fmla="*/ 1470 h 4864"/>
                  <a:gd name="T24" fmla="*/ 1000 w 2000"/>
                  <a:gd name="T25" fmla="*/ 1650 h 4864"/>
                  <a:gd name="T26" fmla="*/ 293 w 2000"/>
                  <a:gd name="T27" fmla="*/ 1630 h 4864"/>
                  <a:gd name="T28" fmla="*/ 0 w 2000"/>
                  <a:gd name="T29" fmla="*/ 1470 h 4864"/>
                  <a:gd name="T30" fmla="*/ 293 w 2000"/>
                  <a:gd name="T31" fmla="*/ 1310 h 4864"/>
                  <a:gd name="T32" fmla="*/ 1000 w 2000"/>
                  <a:gd name="T33" fmla="*/ 1290 h 4864"/>
                  <a:gd name="T34" fmla="*/ 1707 w 2000"/>
                  <a:gd name="T35" fmla="*/ 1470 h 4864"/>
                  <a:gd name="T36" fmla="*/ 2000 w 2000"/>
                  <a:gd name="T37" fmla="*/ 1790 h 4864"/>
                  <a:gd name="T38" fmla="*/ 1707 w 2000"/>
                  <a:gd name="T39" fmla="*/ 2110 h 4864"/>
                  <a:gd name="T40" fmla="*/ 1000 w 2000"/>
                  <a:gd name="T41" fmla="*/ 2290 h 4864"/>
                  <a:gd name="T42" fmla="*/ 293 w 2000"/>
                  <a:gd name="T43" fmla="*/ 2270 h 4864"/>
                  <a:gd name="T44" fmla="*/ 0 w 2000"/>
                  <a:gd name="T45" fmla="*/ 2110 h 4864"/>
                  <a:gd name="T46" fmla="*/ 293 w 2000"/>
                  <a:gd name="T47" fmla="*/ 1950 h 4864"/>
                  <a:gd name="T48" fmla="*/ 1000 w 2000"/>
                  <a:gd name="T49" fmla="*/ 1930 h 4864"/>
                  <a:gd name="T50" fmla="*/ 1707 w 2000"/>
                  <a:gd name="T51" fmla="*/ 2110 h 4864"/>
                  <a:gd name="T52" fmla="*/ 2000 w 2000"/>
                  <a:gd name="T53" fmla="*/ 2430 h 4864"/>
                  <a:gd name="T54" fmla="*/ 1707 w 2000"/>
                  <a:gd name="T55" fmla="*/ 2750 h 4864"/>
                  <a:gd name="T56" fmla="*/ 1000 w 2000"/>
                  <a:gd name="T57" fmla="*/ 2930 h 4864"/>
                  <a:gd name="T58" fmla="*/ 293 w 2000"/>
                  <a:gd name="T59" fmla="*/ 2910 h 4864"/>
                  <a:gd name="T60" fmla="*/ 0 w 2000"/>
                  <a:gd name="T61" fmla="*/ 2750 h 4864"/>
                  <a:gd name="T62" fmla="*/ 293 w 2000"/>
                  <a:gd name="T63" fmla="*/ 2590 h 4864"/>
                  <a:gd name="T64" fmla="*/ 1000 w 2000"/>
                  <a:gd name="T65" fmla="*/ 2570 h 4864"/>
                  <a:gd name="T66" fmla="*/ 1707 w 2000"/>
                  <a:gd name="T67" fmla="*/ 2750 h 4864"/>
                  <a:gd name="T68" fmla="*/ 2000 w 2000"/>
                  <a:gd name="T69" fmla="*/ 3070 h 4864"/>
                  <a:gd name="T70" fmla="*/ 1707 w 2000"/>
                  <a:gd name="T71" fmla="*/ 3390 h 4864"/>
                  <a:gd name="T72" fmla="*/ 1000 w 2000"/>
                  <a:gd name="T73" fmla="*/ 3570 h 4864"/>
                  <a:gd name="T74" fmla="*/ 293 w 2000"/>
                  <a:gd name="T75" fmla="*/ 3550 h 4864"/>
                  <a:gd name="T76" fmla="*/ 0 w 2000"/>
                  <a:gd name="T77" fmla="*/ 3390 h 4864"/>
                  <a:gd name="T78" fmla="*/ 293 w 2000"/>
                  <a:gd name="T79" fmla="*/ 3230 h 4864"/>
                  <a:gd name="T80" fmla="*/ 1000 w 2000"/>
                  <a:gd name="T81" fmla="*/ 3210 h 4864"/>
                  <a:gd name="T82" fmla="*/ 1707 w 2000"/>
                  <a:gd name="T83" fmla="*/ 3390 h 4864"/>
                  <a:gd name="T84" fmla="*/ 2000 w 2000"/>
                  <a:gd name="T85" fmla="*/ 3710 h 4864"/>
                  <a:gd name="T86" fmla="*/ 1707 w 2000"/>
                  <a:gd name="T87" fmla="*/ 4030 h 4864"/>
                  <a:gd name="T88" fmla="*/ 1000 w 2000"/>
                  <a:gd name="T89" fmla="*/ 4210 h 4864"/>
                  <a:gd name="T90" fmla="*/ 293 w 2000"/>
                  <a:gd name="T91" fmla="*/ 4190 h 4864"/>
                  <a:gd name="T92" fmla="*/ 0 w 2000"/>
                  <a:gd name="T93" fmla="*/ 4030 h 4864"/>
                  <a:gd name="T94" fmla="*/ 293 w 2000"/>
                  <a:gd name="T95" fmla="*/ 3870 h 4864"/>
                  <a:gd name="T96" fmla="*/ 1000 w 2000"/>
                  <a:gd name="T97" fmla="*/ 3850 h 4864"/>
                  <a:gd name="T98" fmla="*/ 1707 w 2000"/>
                  <a:gd name="T99" fmla="*/ 4030 h 4864"/>
                  <a:gd name="T100" fmla="*/ 2000 w 2000"/>
                  <a:gd name="T101" fmla="*/ 4350 h 4864"/>
                  <a:gd name="T102" fmla="*/ 1707 w 2000"/>
                  <a:gd name="T103" fmla="*/ 4670 h 4864"/>
                  <a:gd name="T104" fmla="*/ 1000 w 2000"/>
                  <a:gd name="T105" fmla="*/ 4850 h 486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00" h="4864">
                    <a:moveTo>
                      <a:pt x="617" y="16"/>
                    </a:moveTo>
                    <a:cubicBezTo>
                      <a:pt x="744" y="8"/>
                      <a:pt x="872" y="0"/>
                      <a:pt x="1000" y="10"/>
                    </a:cubicBezTo>
                    <a:cubicBezTo>
                      <a:pt x="1128" y="20"/>
                      <a:pt x="1265" y="46"/>
                      <a:pt x="1383" y="76"/>
                    </a:cubicBezTo>
                    <a:cubicBezTo>
                      <a:pt x="1501" y="106"/>
                      <a:pt x="1617" y="146"/>
                      <a:pt x="1707" y="190"/>
                    </a:cubicBezTo>
                    <a:cubicBezTo>
                      <a:pt x="1797" y="234"/>
                      <a:pt x="1875" y="287"/>
                      <a:pt x="1924" y="340"/>
                    </a:cubicBezTo>
                    <a:cubicBezTo>
                      <a:pt x="1973" y="393"/>
                      <a:pt x="2000" y="453"/>
                      <a:pt x="2000" y="510"/>
                    </a:cubicBezTo>
                    <a:cubicBezTo>
                      <a:pt x="2000" y="567"/>
                      <a:pt x="1973" y="627"/>
                      <a:pt x="1924" y="680"/>
                    </a:cubicBezTo>
                    <a:cubicBezTo>
                      <a:pt x="1875" y="733"/>
                      <a:pt x="1797" y="786"/>
                      <a:pt x="1707" y="830"/>
                    </a:cubicBezTo>
                    <a:cubicBezTo>
                      <a:pt x="1617" y="874"/>
                      <a:pt x="1501" y="914"/>
                      <a:pt x="1383" y="944"/>
                    </a:cubicBezTo>
                    <a:cubicBezTo>
                      <a:pt x="1265" y="974"/>
                      <a:pt x="1128" y="997"/>
                      <a:pt x="1000" y="1010"/>
                    </a:cubicBezTo>
                    <a:cubicBezTo>
                      <a:pt x="872" y="1023"/>
                      <a:pt x="735" y="1027"/>
                      <a:pt x="617" y="1024"/>
                    </a:cubicBezTo>
                    <a:cubicBezTo>
                      <a:pt x="499" y="1021"/>
                      <a:pt x="383" y="1007"/>
                      <a:pt x="293" y="990"/>
                    </a:cubicBezTo>
                    <a:cubicBezTo>
                      <a:pt x="203" y="973"/>
                      <a:pt x="125" y="947"/>
                      <a:pt x="76" y="920"/>
                    </a:cubicBezTo>
                    <a:cubicBezTo>
                      <a:pt x="27" y="893"/>
                      <a:pt x="0" y="860"/>
                      <a:pt x="0" y="830"/>
                    </a:cubicBezTo>
                    <a:cubicBezTo>
                      <a:pt x="0" y="800"/>
                      <a:pt x="27" y="767"/>
                      <a:pt x="76" y="740"/>
                    </a:cubicBezTo>
                    <a:cubicBezTo>
                      <a:pt x="125" y="713"/>
                      <a:pt x="203" y="687"/>
                      <a:pt x="293" y="670"/>
                    </a:cubicBezTo>
                    <a:cubicBezTo>
                      <a:pt x="383" y="653"/>
                      <a:pt x="499" y="639"/>
                      <a:pt x="617" y="636"/>
                    </a:cubicBezTo>
                    <a:cubicBezTo>
                      <a:pt x="735" y="633"/>
                      <a:pt x="872" y="637"/>
                      <a:pt x="1000" y="650"/>
                    </a:cubicBezTo>
                    <a:cubicBezTo>
                      <a:pt x="1128" y="663"/>
                      <a:pt x="1265" y="686"/>
                      <a:pt x="1383" y="716"/>
                    </a:cubicBezTo>
                    <a:cubicBezTo>
                      <a:pt x="1501" y="746"/>
                      <a:pt x="1617" y="786"/>
                      <a:pt x="1707" y="830"/>
                    </a:cubicBezTo>
                    <a:cubicBezTo>
                      <a:pt x="1797" y="874"/>
                      <a:pt x="1875" y="927"/>
                      <a:pt x="1924" y="980"/>
                    </a:cubicBezTo>
                    <a:cubicBezTo>
                      <a:pt x="1973" y="1033"/>
                      <a:pt x="2000" y="1093"/>
                      <a:pt x="2000" y="1150"/>
                    </a:cubicBezTo>
                    <a:cubicBezTo>
                      <a:pt x="2000" y="1207"/>
                      <a:pt x="1973" y="1267"/>
                      <a:pt x="1924" y="1320"/>
                    </a:cubicBezTo>
                    <a:cubicBezTo>
                      <a:pt x="1875" y="1373"/>
                      <a:pt x="1797" y="1426"/>
                      <a:pt x="1707" y="1470"/>
                    </a:cubicBezTo>
                    <a:cubicBezTo>
                      <a:pt x="1617" y="1514"/>
                      <a:pt x="1501" y="1554"/>
                      <a:pt x="1383" y="1584"/>
                    </a:cubicBezTo>
                    <a:cubicBezTo>
                      <a:pt x="1265" y="1614"/>
                      <a:pt x="1128" y="1637"/>
                      <a:pt x="1000" y="1650"/>
                    </a:cubicBezTo>
                    <a:cubicBezTo>
                      <a:pt x="872" y="1663"/>
                      <a:pt x="735" y="1667"/>
                      <a:pt x="617" y="1664"/>
                    </a:cubicBezTo>
                    <a:cubicBezTo>
                      <a:pt x="499" y="1661"/>
                      <a:pt x="383" y="1647"/>
                      <a:pt x="293" y="1630"/>
                    </a:cubicBezTo>
                    <a:cubicBezTo>
                      <a:pt x="203" y="1613"/>
                      <a:pt x="125" y="1587"/>
                      <a:pt x="76" y="1560"/>
                    </a:cubicBezTo>
                    <a:cubicBezTo>
                      <a:pt x="27" y="1533"/>
                      <a:pt x="0" y="1500"/>
                      <a:pt x="0" y="1470"/>
                    </a:cubicBezTo>
                    <a:cubicBezTo>
                      <a:pt x="0" y="1440"/>
                      <a:pt x="27" y="1407"/>
                      <a:pt x="76" y="1380"/>
                    </a:cubicBezTo>
                    <a:cubicBezTo>
                      <a:pt x="125" y="1353"/>
                      <a:pt x="203" y="1327"/>
                      <a:pt x="293" y="1310"/>
                    </a:cubicBezTo>
                    <a:cubicBezTo>
                      <a:pt x="383" y="1293"/>
                      <a:pt x="499" y="1279"/>
                      <a:pt x="617" y="1276"/>
                    </a:cubicBezTo>
                    <a:cubicBezTo>
                      <a:pt x="735" y="1273"/>
                      <a:pt x="872" y="1277"/>
                      <a:pt x="1000" y="1290"/>
                    </a:cubicBezTo>
                    <a:cubicBezTo>
                      <a:pt x="1128" y="1303"/>
                      <a:pt x="1265" y="1326"/>
                      <a:pt x="1383" y="1356"/>
                    </a:cubicBezTo>
                    <a:cubicBezTo>
                      <a:pt x="1501" y="1386"/>
                      <a:pt x="1617" y="1426"/>
                      <a:pt x="1707" y="1470"/>
                    </a:cubicBezTo>
                    <a:cubicBezTo>
                      <a:pt x="1797" y="1514"/>
                      <a:pt x="1875" y="1567"/>
                      <a:pt x="1924" y="1620"/>
                    </a:cubicBezTo>
                    <a:cubicBezTo>
                      <a:pt x="1973" y="1673"/>
                      <a:pt x="2000" y="1733"/>
                      <a:pt x="2000" y="1790"/>
                    </a:cubicBezTo>
                    <a:cubicBezTo>
                      <a:pt x="2000" y="1847"/>
                      <a:pt x="1973" y="1907"/>
                      <a:pt x="1924" y="1960"/>
                    </a:cubicBezTo>
                    <a:cubicBezTo>
                      <a:pt x="1875" y="2013"/>
                      <a:pt x="1797" y="2066"/>
                      <a:pt x="1707" y="2110"/>
                    </a:cubicBezTo>
                    <a:cubicBezTo>
                      <a:pt x="1617" y="2154"/>
                      <a:pt x="1501" y="2194"/>
                      <a:pt x="1383" y="2224"/>
                    </a:cubicBezTo>
                    <a:cubicBezTo>
                      <a:pt x="1265" y="2254"/>
                      <a:pt x="1128" y="2277"/>
                      <a:pt x="1000" y="2290"/>
                    </a:cubicBezTo>
                    <a:cubicBezTo>
                      <a:pt x="872" y="2303"/>
                      <a:pt x="735" y="2307"/>
                      <a:pt x="617" y="2304"/>
                    </a:cubicBezTo>
                    <a:cubicBezTo>
                      <a:pt x="499" y="2301"/>
                      <a:pt x="383" y="2287"/>
                      <a:pt x="293" y="2270"/>
                    </a:cubicBezTo>
                    <a:cubicBezTo>
                      <a:pt x="203" y="2253"/>
                      <a:pt x="125" y="2227"/>
                      <a:pt x="76" y="2200"/>
                    </a:cubicBezTo>
                    <a:cubicBezTo>
                      <a:pt x="27" y="2173"/>
                      <a:pt x="0" y="2140"/>
                      <a:pt x="0" y="2110"/>
                    </a:cubicBezTo>
                    <a:cubicBezTo>
                      <a:pt x="0" y="2080"/>
                      <a:pt x="27" y="2047"/>
                      <a:pt x="76" y="2020"/>
                    </a:cubicBezTo>
                    <a:cubicBezTo>
                      <a:pt x="125" y="1993"/>
                      <a:pt x="203" y="1967"/>
                      <a:pt x="293" y="1950"/>
                    </a:cubicBezTo>
                    <a:cubicBezTo>
                      <a:pt x="383" y="1933"/>
                      <a:pt x="499" y="1919"/>
                      <a:pt x="617" y="1916"/>
                    </a:cubicBezTo>
                    <a:cubicBezTo>
                      <a:pt x="735" y="1913"/>
                      <a:pt x="872" y="1917"/>
                      <a:pt x="1000" y="1930"/>
                    </a:cubicBezTo>
                    <a:cubicBezTo>
                      <a:pt x="1128" y="1943"/>
                      <a:pt x="1265" y="1966"/>
                      <a:pt x="1383" y="1996"/>
                    </a:cubicBezTo>
                    <a:cubicBezTo>
                      <a:pt x="1501" y="2026"/>
                      <a:pt x="1617" y="2066"/>
                      <a:pt x="1707" y="2110"/>
                    </a:cubicBezTo>
                    <a:cubicBezTo>
                      <a:pt x="1797" y="2154"/>
                      <a:pt x="1875" y="2207"/>
                      <a:pt x="1924" y="2260"/>
                    </a:cubicBezTo>
                    <a:cubicBezTo>
                      <a:pt x="1973" y="2313"/>
                      <a:pt x="2000" y="2373"/>
                      <a:pt x="2000" y="2430"/>
                    </a:cubicBezTo>
                    <a:cubicBezTo>
                      <a:pt x="2000" y="2487"/>
                      <a:pt x="1973" y="2547"/>
                      <a:pt x="1924" y="2600"/>
                    </a:cubicBezTo>
                    <a:cubicBezTo>
                      <a:pt x="1875" y="2653"/>
                      <a:pt x="1797" y="2706"/>
                      <a:pt x="1707" y="2750"/>
                    </a:cubicBezTo>
                    <a:cubicBezTo>
                      <a:pt x="1617" y="2794"/>
                      <a:pt x="1501" y="2834"/>
                      <a:pt x="1383" y="2864"/>
                    </a:cubicBezTo>
                    <a:cubicBezTo>
                      <a:pt x="1265" y="2894"/>
                      <a:pt x="1128" y="2917"/>
                      <a:pt x="1000" y="2930"/>
                    </a:cubicBezTo>
                    <a:cubicBezTo>
                      <a:pt x="872" y="2943"/>
                      <a:pt x="735" y="2947"/>
                      <a:pt x="617" y="2944"/>
                    </a:cubicBezTo>
                    <a:cubicBezTo>
                      <a:pt x="499" y="2941"/>
                      <a:pt x="383" y="2927"/>
                      <a:pt x="293" y="2910"/>
                    </a:cubicBezTo>
                    <a:cubicBezTo>
                      <a:pt x="203" y="2893"/>
                      <a:pt x="125" y="2867"/>
                      <a:pt x="76" y="2840"/>
                    </a:cubicBezTo>
                    <a:cubicBezTo>
                      <a:pt x="27" y="2813"/>
                      <a:pt x="0" y="2780"/>
                      <a:pt x="0" y="2750"/>
                    </a:cubicBezTo>
                    <a:cubicBezTo>
                      <a:pt x="0" y="2720"/>
                      <a:pt x="27" y="2687"/>
                      <a:pt x="76" y="2660"/>
                    </a:cubicBezTo>
                    <a:cubicBezTo>
                      <a:pt x="125" y="2633"/>
                      <a:pt x="203" y="2607"/>
                      <a:pt x="293" y="2590"/>
                    </a:cubicBezTo>
                    <a:cubicBezTo>
                      <a:pt x="383" y="2573"/>
                      <a:pt x="499" y="2559"/>
                      <a:pt x="617" y="2556"/>
                    </a:cubicBezTo>
                    <a:cubicBezTo>
                      <a:pt x="735" y="2553"/>
                      <a:pt x="872" y="2557"/>
                      <a:pt x="1000" y="2570"/>
                    </a:cubicBezTo>
                    <a:cubicBezTo>
                      <a:pt x="1128" y="2583"/>
                      <a:pt x="1265" y="2606"/>
                      <a:pt x="1383" y="2636"/>
                    </a:cubicBezTo>
                    <a:cubicBezTo>
                      <a:pt x="1501" y="2666"/>
                      <a:pt x="1617" y="2706"/>
                      <a:pt x="1707" y="2750"/>
                    </a:cubicBezTo>
                    <a:cubicBezTo>
                      <a:pt x="1797" y="2794"/>
                      <a:pt x="1875" y="2847"/>
                      <a:pt x="1924" y="2900"/>
                    </a:cubicBezTo>
                    <a:cubicBezTo>
                      <a:pt x="1973" y="2953"/>
                      <a:pt x="2000" y="3013"/>
                      <a:pt x="2000" y="3070"/>
                    </a:cubicBezTo>
                    <a:cubicBezTo>
                      <a:pt x="2000" y="3127"/>
                      <a:pt x="1973" y="3187"/>
                      <a:pt x="1924" y="3240"/>
                    </a:cubicBezTo>
                    <a:cubicBezTo>
                      <a:pt x="1875" y="3293"/>
                      <a:pt x="1797" y="3346"/>
                      <a:pt x="1707" y="3390"/>
                    </a:cubicBezTo>
                    <a:cubicBezTo>
                      <a:pt x="1617" y="3434"/>
                      <a:pt x="1501" y="3474"/>
                      <a:pt x="1383" y="3504"/>
                    </a:cubicBezTo>
                    <a:cubicBezTo>
                      <a:pt x="1265" y="3534"/>
                      <a:pt x="1128" y="3557"/>
                      <a:pt x="1000" y="3570"/>
                    </a:cubicBezTo>
                    <a:cubicBezTo>
                      <a:pt x="872" y="3583"/>
                      <a:pt x="735" y="3587"/>
                      <a:pt x="617" y="3584"/>
                    </a:cubicBezTo>
                    <a:cubicBezTo>
                      <a:pt x="499" y="3581"/>
                      <a:pt x="383" y="3567"/>
                      <a:pt x="293" y="3550"/>
                    </a:cubicBezTo>
                    <a:cubicBezTo>
                      <a:pt x="203" y="3533"/>
                      <a:pt x="125" y="3507"/>
                      <a:pt x="76" y="3480"/>
                    </a:cubicBezTo>
                    <a:cubicBezTo>
                      <a:pt x="27" y="3453"/>
                      <a:pt x="0" y="3420"/>
                      <a:pt x="0" y="3390"/>
                    </a:cubicBezTo>
                    <a:cubicBezTo>
                      <a:pt x="0" y="3360"/>
                      <a:pt x="27" y="3327"/>
                      <a:pt x="76" y="3300"/>
                    </a:cubicBezTo>
                    <a:cubicBezTo>
                      <a:pt x="125" y="3273"/>
                      <a:pt x="203" y="3247"/>
                      <a:pt x="293" y="3230"/>
                    </a:cubicBezTo>
                    <a:cubicBezTo>
                      <a:pt x="383" y="3213"/>
                      <a:pt x="499" y="3199"/>
                      <a:pt x="617" y="3196"/>
                    </a:cubicBezTo>
                    <a:cubicBezTo>
                      <a:pt x="735" y="3193"/>
                      <a:pt x="872" y="3197"/>
                      <a:pt x="1000" y="3210"/>
                    </a:cubicBezTo>
                    <a:cubicBezTo>
                      <a:pt x="1128" y="3223"/>
                      <a:pt x="1265" y="3246"/>
                      <a:pt x="1383" y="3276"/>
                    </a:cubicBezTo>
                    <a:cubicBezTo>
                      <a:pt x="1501" y="3306"/>
                      <a:pt x="1617" y="3346"/>
                      <a:pt x="1707" y="3390"/>
                    </a:cubicBezTo>
                    <a:cubicBezTo>
                      <a:pt x="1797" y="3434"/>
                      <a:pt x="1875" y="3487"/>
                      <a:pt x="1924" y="3540"/>
                    </a:cubicBezTo>
                    <a:cubicBezTo>
                      <a:pt x="1973" y="3593"/>
                      <a:pt x="2000" y="3653"/>
                      <a:pt x="2000" y="3710"/>
                    </a:cubicBezTo>
                    <a:cubicBezTo>
                      <a:pt x="2000" y="3767"/>
                      <a:pt x="1973" y="3827"/>
                      <a:pt x="1924" y="3880"/>
                    </a:cubicBezTo>
                    <a:cubicBezTo>
                      <a:pt x="1875" y="3933"/>
                      <a:pt x="1797" y="3986"/>
                      <a:pt x="1707" y="4030"/>
                    </a:cubicBezTo>
                    <a:cubicBezTo>
                      <a:pt x="1617" y="4074"/>
                      <a:pt x="1501" y="4114"/>
                      <a:pt x="1383" y="4144"/>
                    </a:cubicBezTo>
                    <a:cubicBezTo>
                      <a:pt x="1265" y="4174"/>
                      <a:pt x="1128" y="4197"/>
                      <a:pt x="1000" y="4210"/>
                    </a:cubicBezTo>
                    <a:cubicBezTo>
                      <a:pt x="872" y="4223"/>
                      <a:pt x="735" y="4227"/>
                      <a:pt x="617" y="4224"/>
                    </a:cubicBezTo>
                    <a:cubicBezTo>
                      <a:pt x="499" y="4221"/>
                      <a:pt x="383" y="4207"/>
                      <a:pt x="293" y="4190"/>
                    </a:cubicBezTo>
                    <a:cubicBezTo>
                      <a:pt x="203" y="4173"/>
                      <a:pt x="125" y="4147"/>
                      <a:pt x="76" y="4120"/>
                    </a:cubicBezTo>
                    <a:cubicBezTo>
                      <a:pt x="27" y="4093"/>
                      <a:pt x="0" y="4060"/>
                      <a:pt x="0" y="4030"/>
                    </a:cubicBezTo>
                    <a:cubicBezTo>
                      <a:pt x="0" y="4000"/>
                      <a:pt x="27" y="3967"/>
                      <a:pt x="76" y="3940"/>
                    </a:cubicBezTo>
                    <a:cubicBezTo>
                      <a:pt x="125" y="3913"/>
                      <a:pt x="203" y="3887"/>
                      <a:pt x="293" y="3870"/>
                    </a:cubicBezTo>
                    <a:cubicBezTo>
                      <a:pt x="383" y="3853"/>
                      <a:pt x="499" y="3839"/>
                      <a:pt x="617" y="3836"/>
                    </a:cubicBezTo>
                    <a:cubicBezTo>
                      <a:pt x="735" y="3833"/>
                      <a:pt x="872" y="3837"/>
                      <a:pt x="1000" y="3850"/>
                    </a:cubicBezTo>
                    <a:cubicBezTo>
                      <a:pt x="1128" y="3863"/>
                      <a:pt x="1265" y="3886"/>
                      <a:pt x="1383" y="3916"/>
                    </a:cubicBezTo>
                    <a:cubicBezTo>
                      <a:pt x="1501" y="3946"/>
                      <a:pt x="1617" y="3986"/>
                      <a:pt x="1707" y="4030"/>
                    </a:cubicBezTo>
                    <a:cubicBezTo>
                      <a:pt x="1797" y="4074"/>
                      <a:pt x="1875" y="4127"/>
                      <a:pt x="1924" y="4180"/>
                    </a:cubicBezTo>
                    <a:cubicBezTo>
                      <a:pt x="1973" y="4233"/>
                      <a:pt x="2000" y="4293"/>
                      <a:pt x="2000" y="4350"/>
                    </a:cubicBezTo>
                    <a:cubicBezTo>
                      <a:pt x="2000" y="4407"/>
                      <a:pt x="1973" y="4467"/>
                      <a:pt x="1924" y="4520"/>
                    </a:cubicBezTo>
                    <a:cubicBezTo>
                      <a:pt x="1875" y="4573"/>
                      <a:pt x="1797" y="4626"/>
                      <a:pt x="1707" y="4670"/>
                    </a:cubicBezTo>
                    <a:cubicBezTo>
                      <a:pt x="1617" y="4714"/>
                      <a:pt x="1501" y="4754"/>
                      <a:pt x="1383" y="4784"/>
                    </a:cubicBezTo>
                    <a:cubicBezTo>
                      <a:pt x="1265" y="4814"/>
                      <a:pt x="1128" y="4837"/>
                      <a:pt x="1000" y="4850"/>
                    </a:cubicBezTo>
                    <a:cubicBezTo>
                      <a:pt x="872" y="4863"/>
                      <a:pt x="744" y="4863"/>
                      <a:pt x="617" y="4864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44" name="组合 443"/>
              <p:cNvGrpSpPr/>
              <p:nvPr>
                <p:custDataLst>
                  <p:tags r:id="rId94"/>
                </p:custDataLst>
              </p:nvPr>
            </p:nvGrpSpPr>
            <p:grpSpPr>
              <a:xfrm rot="5400000">
                <a:off x="1539014" y="855063"/>
                <a:ext cx="90010" cy="1127215"/>
                <a:chOff x="6190755" y="577215"/>
                <a:chExt cx="90010" cy="1127215"/>
              </a:xfrm>
            </p:grpSpPr>
            <p:grpSp>
              <p:nvGrpSpPr>
                <p:cNvPr id="446" name="组合 445"/>
                <p:cNvGrpSpPr/>
                <p:nvPr>
                  <p:custDataLst>
                    <p:tags r:id="rId95"/>
                  </p:custDataLst>
                </p:nvPr>
              </p:nvGrpSpPr>
              <p:grpSpPr>
                <a:xfrm>
                  <a:off x="6190755" y="660827"/>
                  <a:ext cx="90010" cy="1012608"/>
                  <a:chOff x="2039605" y="2486502"/>
                  <a:chExt cx="90010" cy="1012608"/>
                </a:xfrm>
              </p:grpSpPr>
              <p:cxnSp>
                <p:nvCxnSpPr>
                  <p:cNvPr id="448" name="直接连接符 447"/>
                  <p:cNvCxnSpPr/>
                  <p:nvPr>
                    <p:custDataLst>
                      <p:tags r:id="rId96"/>
                    </p:custDataLst>
                  </p:nvPr>
                </p:nvCxnSpPr>
                <p:spPr>
                  <a:xfrm rot="5400000" flipH="1">
                    <a:off x="2028353" y="249775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9" name="直接连接符 448"/>
                  <p:cNvCxnSpPr/>
                  <p:nvPr>
                    <p:custDataLst>
                      <p:tags r:id="rId97"/>
                    </p:custDataLst>
                  </p:nvPr>
                </p:nvCxnSpPr>
                <p:spPr>
                  <a:xfrm rot="5400000" flipH="1">
                    <a:off x="2028353" y="261422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0" name="直接连接符 449"/>
                  <p:cNvCxnSpPr/>
                  <p:nvPr>
                    <p:custDataLst>
                      <p:tags r:id="rId98"/>
                    </p:custDataLst>
                  </p:nvPr>
                </p:nvCxnSpPr>
                <p:spPr>
                  <a:xfrm rot="5400000" flipH="1">
                    <a:off x="2028353" y="272673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1" name="直接连接符 450"/>
                  <p:cNvCxnSpPr/>
                  <p:nvPr>
                    <p:custDataLst>
                      <p:tags r:id="rId99"/>
                    </p:custDataLst>
                  </p:nvPr>
                </p:nvCxnSpPr>
                <p:spPr>
                  <a:xfrm rot="5400000" flipH="1">
                    <a:off x="2028353" y="2839252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2" name="直接连接符 451"/>
                  <p:cNvCxnSpPr/>
                  <p:nvPr>
                    <p:custDataLst>
                      <p:tags r:id="rId100"/>
                    </p:custDataLst>
                  </p:nvPr>
                </p:nvCxnSpPr>
                <p:spPr>
                  <a:xfrm rot="5400000" flipH="1">
                    <a:off x="2028353" y="295176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3" name="直接连接符 452"/>
                  <p:cNvCxnSpPr/>
                  <p:nvPr>
                    <p:custDataLst>
                      <p:tags r:id="rId101"/>
                    </p:custDataLst>
                  </p:nvPr>
                </p:nvCxnSpPr>
                <p:spPr>
                  <a:xfrm rot="5400000" flipH="1">
                    <a:off x="2028353" y="306030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直接连接符 453"/>
                  <p:cNvCxnSpPr/>
                  <p:nvPr>
                    <p:custDataLst>
                      <p:tags r:id="rId102"/>
                    </p:custDataLst>
                  </p:nvPr>
                </p:nvCxnSpPr>
                <p:spPr>
                  <a:xfrm rot="5400000" flipH="1">
                    <a:off x="2028353" y="3172820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5" name="直接连接符 454"/>
                  <p:cNvCxnSpPr/>
                  <p:nvPr>
                    <p:custDataLst>
                      <p:tags r:id="rId103"/>
                    </p:custDataLst>
                  </p:nvPr>
                </p:nvCxnSpPr>
                <p:spPr>
                  <a:xfrm rot="5400000" flipH="1">
                    <a:off x="2028353" y="328533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6" name="直接连接符 455"/>
                  <p:cNvCxnSpPr/>
                  <p:nvPr>
                    <p:custDataLst>
                      <p:tags r:id="rId104"/>
                    </p:custDataLst>
                  </p:nvPr>
                </p:nvCxnSpPr>
                <p:spPr>
                  <a:xfrm rot="5400000" flipH="1">
                    <a:off x="2028353" y="339784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47" name="直接连接符 446"/>
                <p:cNvCxnSpPr/>
                <p:nvPr>
                  <p:custDataLst>
                    <p:tags r:id="rId105"/>
                  </p:custDataLst>
                </p:nvPr>
              </p:nvCxnSpPr>
              <p:spPr>
                <a:xfrm flipH="1">
                  <a:off x="6273711" y="577215"/>
                  <a:ext cx="0" cy="112721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5" name="椭圆 444"/>
              <p:cNvSpPr/>
              <p:nvPr>
                <p:custDataLst>
                  <p:tags r:id="rId106"/>
                </p:custDataLst>
              </p:nvPr>
            </p:nvSpPr>
            <p:spPr>
              <a:xfrm>
                <a:off x="1172388" y="2227789"/>
                <a:ext cx="511459" cy="51145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2" name="文本框 441"/>
            <p:cNvSpPr txBox="1"/>
            <p:nvPr>
              <p:custDataLst>
                <p:tags r:id="rId107"/>
              </p:custDataLst>
            </p:nvPr>
          </p:nvSpPr>
          <p:spPr>
            <a:xfrm>
              <a:off x="6208216" y="3100785"/>
              <a:ext cx="114891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spcBef>
                  <a:spcPct val="50000"/>
                </a:spcBef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平衡位置</a:t>
              </a:r>
              <a:endPara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457" name="组合 456" title=""/>
          <p:cNvGrpSpPr/>
          <p:nvPr>
            <p:custDataLst>
              <p:tags r:id="rId108"/>
            </p:custDataLst>
          </p:nvPr>
        </p:nvGrpSpPr>
        <p:grpSpPr>
          <a:xfrm>
            <a:off x="7445067" y="3063699"/>
            <a:ext cx="1224596" cy="2896223"/>
            <a:chOff x="7696268" y="3100785"/>
            <a:chExt cx="1224596" cy="2896223"/>
          </a:xfrm>
        </p:grpSpPr>
        <p:grpSp>
          <p:nvGrpSpPr>
            <p:cNvPr id="458" name="组合 457"/>
            <p:cNvGrpSpPr/>
            <p:nvPr>
              <p:custDataLst>
                <p:tags r:id="rId109"/>
              </p:custDataLst>
            </p:nvPr>
          </p:nvGrpSpPr>
          <p:grpSpPr>
            <a:xfrm>
              <a:off x="7793649" y="4168880"/>
              <a:ext cx="1127215" cy="1828128"/>
              <a:chOff x="2643824" y="1356107"/>
              <a:chExt cx="1127215" cy="1828128"/>
            </a:xfrm>
          </p:grpSpPr>
          <p:sp>
            <p:nvSpPr>
              <p:cNvPr id="460" name="Freeform 2"/>
              <p:cNvSpPr/>
              <p:nvPr>
                <p:custDataLst>
                  <p:tags r:id="rId110"/>
                </p:custDataLst>
              </p:nvPr>
            </p:nvSpPr>
            <p:spPr bwMode="auto">
              <a:xfrm>
                <a:off x="2882915" y="1442720"/>
                <a:ext cx="521082" cy="1273846"/>
              </a:xfrm>
              <a:custGeom>
                <a:gdLst>
                  <a:gd name="T0" fmla="*/ 1000 w 2000"/>
                  <a:gd name="T1" fmla="*/ 10 h 4864"/>
                  <a:gd name="T2" fmla="*/ 1707 w 2000"/>
                  <a:gd name="T3" fmla="*/ 190 h 4864"/>
                  <a:gd name="T4" fmla="*/ 2000 w 2000"/>
                  <a:gd name="T5" fmla="*/ 510 h 4864"/>
                  <a:gd name="T6" fmla="*/ 1707 w 2000"/>
                  <a:gd name="T7" fmla="*/ 830 h 4864"/>
                  <a:gd name="T8" fmla="*/ 1000 w 2000"/>
                  <a:gd name="T9" fmla="*/ 1010 h 4864"/>
                  <a:gd name="T10" fmla="*/ 293 w 2000"/>
                  <a:gd name="T11" fmla="*/ 990 h 4864"/>
                  <a:gd name="T12" fmla="*/ 0 w 2000"/>
                  <a:gd name="T13" fmla="*/ 830 h 4864"/>
                  <a:gd name="T14" fmla="*/ 293 w 2000"/>
                  <a:gd name="T15" fmla="*/ 670 h 4864"/>
                  <a:gd name="T16" fmla="*/ 1000 w 2000"/>
                  <a:gd name="T17" fmla="*/ 650 h 4864"/>
                  <a:gd name="T18" fmla="*/ 1707 w 2000"/>
                  <a:gd name="T19" fmla="*/ 830 h 4864"/>
                  <a:gd name="T20" fmla="*/ 2000 w 2000"/>
                  <a:gd name="T21" fmla="*/ 1150 h 4864"/>
                  <a:gd name="T22" fmla="*/ 1707 w 2000"/>
                  <a:gd name="T23" fmla="*/ 1470 h 4864"/>
                  <a:gd name="T24" fmla="*/ 1000 w 2000"/>
                  <a:gd name="T25" fmla="*/ 1650 h 4864"/>
                  <a:gd name="T26" fmla="*/ 293 w 2000"/>
                  <a:gd name="T27" fmla="*/ 1630 h 4864"/>
                  <a:gd name="T28" fmla="*/ 0 w 2000"/>
                  <a:gd name="T29" fmla="*/ 1470 h 4864"/>
                  <a:gd name="T30" fmla="*/ 293 w 2000"/>
                  <a:gd name="T31" fmla="*/ 1310 h 4864"/>
                  <a:gd name="T32" fmla="*/ 1000 w 2000"/>
                  <a:gd name="T33" fmla="*/ 1290 h 4864"/>
                  <a:gd name="T34" fmla="*/ 1707 w 2000"/>
                  <a:gd name="T35" fmla="*/ 1470 h 4864"/>
                  <a:gd name="T36" fmla="*/ 2000 w 2000"/>
                  <a:gd name="T37" fmla="*/ 1790 h 4864"/>
                  <a:gd name="T38" fmla="*/ 1707 w 2000"/>
                  <a:gd name="T39" fmla="*/ 2110 h 4864"/>
                  <a:gd name="T40" fmla="*/ 1000 w 2000"/>
                  <a:gd name="T41" fmla="*/ 2290 h 4864"/>
                  <a:gd name="T42" fmla="*/ 293 w 2000"/>
                  <a:gd name="T43" fmla="*/ 2270 h 4864"/>
                  <a:gd name="T44" fmla="*/ 0 w 2000"/>
                  <a:gd name="T45" fmla="*/ 2110 h 4864"/>
                  <a:gd name="T46" fmla="*/ 293 w 2000"/>
                  <a:gd name="T47" fmla="*/ 1950 h 4864"/>
                  <a:gd name="T48" fmla="*/ 1000 w 2000"/>
                  <a:gd name="T49" fmla="*/ 1930 h 4864"/>
                  <a:gd name="T50" fmla="*/ 1707 w 2000"/>
                  <a:gd name="T51" fmla="*/ 2110 h 4864"/>
                  <a:gd name="T52" fmla="*/ 2000 w 2000"/>
                  <a:gd name="T53" fmla="*/ 2430 h 4864"/>
                  <a:gd name="T54" fmla="*/ 1707 w 2000"/>
                  <a:gd name="T55" fmla="*/ 2750 h 4864"/>
                  <a:gd name="T56" fmla="*/ 1000 w 2000"/>
                  <a:gd name="T57" fmla="*/ 2930 h 4864"/>
                  <a:gd name="T58" fmla="*/ 293 w 2000"/>
                  <a:gd name="T59" fmla="*/ 2910 h 4864"/>
                  <a:gd name="T60" fmla="*/ 0 w 2000"/>
                  <a:gd name="T61" fmla="*/ 2750 h 4864"/>
                  <a:gd name="T62" fmla="*/ 293 w 2000"/>
                  <a:gd name="T63" fmla="*/ 2590 h 4864"/>
                  <a:gd name="T64" fmla="*/ 1000 w 2000"/>
                  <a:gd name="T65" fmla="*/ 2570 h 4864"/>
                  <a:gd name="T66" fmla="*/ 1707 w 2000"/>
                  <a:gd name="T67" fmla="*/ 2750 h 4864"/>
                  <a:gd name="T68" fmla="*/ 2000 w 2000"/>
                  <a:gd name="T69" fmla="*/ 3070 h 4864"/>
                  <a:gd name="T70" fmla="*/ 1707 w 2000"/>
                  <a:gd name="T71" fmla="*/ 3390 h 4864"/>
                  <a:gd name="T72" fmla="*/ 1000 w 2000"/>
                  <a:gd name="T73" fmla="*/ 3570 h 4864"/>
                  <a:gd name="T74" fmla="*/ 293 w 2000"/>
                  <a:gd name="T75" fmla="*/ 3550 h 4864"/>
                  <a:gd name="T76" fmla="*/ 0 w 2000"/>
                  <a:gd name="T77" fmla="*/ 3390 h 4864"/>
                  <a:gd name="T78" fmla="*/ 293 w 2000"/>
                  <a:gd name="T79" fmla="*/ 3230 h 4864"/>
                  <a:gd name="T80" fmla="*/ 1000 w 2000"/>
                  <a:gd name="T81" fmla="*/ 3210 h 4864"/>
                  <a:gd name="T82" fmla="*/ 1707 w 2000"/>
                  <a:gd name="T83" fmla="*/ 3390 h 4864"/>
                  <a:gd name="T84" fmla="*/ 2000 w 2000"/>
                  <a:gd name="T85" fmla="*/ 3710 h 4864"/>
                  <a:gd name="T86" fmla="*/ 1707 w 2000"/>
                  <a:gd name="T87" fmla="*/ 4030 h 4864"/>
                  <a:gd name="T88" fmla="*/ 1000 w 2000"/>
                  <a:gd name="T89" fmla="*/ 4210 h 4864"/>
                  <a:gd name="T90" fmla="*/ 293 w 2000"/>
                  <a:gd name="T91" fmla="*/ 4190 h 4864"/>
                  <a:gd name="T92" fmla="*/ 0 w 2000"/>
                  <a:gd name="T93" fmla="*/ 4030 h 4864"/>
                  <a:gd name="T94" fmla="*/ 293 w 2000"/>
                  <a:gd name="T95" fmla="*/ 3870 h 4864"/>
                  <a:gd name="T96" fmla="*/ 1000 w 2000"/>
                  <a:gd name="T97" fmla="*/ 3850 h 4864"/>
                  <a:gd name="T98" fmla="*/ 1707 w 2000"/>
                  <a:gd name="T99" fmla="*/ 4030 h 4864"/>
                  <a:gd name="T100" fmla="*/ 2000 w 2000"/>
                  <a:gd name="T101" fmla="*/ 4350 h 4864"/>
                  <a:gd name="T102" fmla="*/ 1707 w 2000"/>
                  <a:gd name="T103" fmla="*/ 4670 h 4864"/>
                  <a:gd name="T104" fmla="*/ 1000 w 2000"/>
                  <a:gd name="T105" fmla="*/ 4850 h 486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00" h="4864">
                    <a:moveTo>
                      <a:pt x="617" y="16"/>
                    </a:moveTo>
                    <a:cubicBezTo>
                      <a:pt x="744" y="8"/>
                      <a:pt x="872" y="0"/>
                      <a:pt x="1000" y="10"/>
                    </a:cubicBezTo>
                    <a:cubicBezTo>
                      <a:pt x="1128" y="20"/>
                      <a:pt x="1265" y="46"/>
                      <a:pt x="1383" y="76"/>
                    </a:cubicBezTo>
                    <a:cubicBezTo>
                      <a:pt x="1501" y="106"/>
                      <a:pt x="1617" y="146"/>
                      <a:pt x="1707" y="190"/>
                    </a:cubicBezTo>
                    <a:cubicBezTo>
                      <a:pt x="1797" y="234"/>
                      <a:pt x="1875" y="287"/>
                      <a:pt x="1924" y="340"/>
                    </a:cubicBezTo>
                    <a:cubicBezTo>
                      <a:pt x="1973" y="393"/>
                      <a:pt x="2000" y="453"/>
                      <a:pt x="2000" y="510"/>
                    </a:cubicBezTo>
                    <a:cubicBezTo>
                      <a:pt x="2000" y="567"/>
                      <a:pt x="1973" y="627"/>
                      <a:pt x="1924" y="680"/>
                    </a:cubicBezTo>
                    <a:cubicBezTo>
                      <a:pt x="1875" y="733"/>
                      <a:pt x="1797" y="786"/>
                      <a:pt x="1707" y="830"/>
                    </a:cubicBezTo>
                    <a:cubicBezTo>
                      <a:pt x="1617" y="874"/>
                      <a:pt x="1501" y="914"/>
                      <a:pt x="1383" y="944"/>
                    </a:cubicBezTo>
                    <a:cubicBezTo>
                      <a:pt x="1265" y="974"/>
                      <a:pt x="1128" y="997"/>
                      <a:pt x="1000" y="1010"/>
                    </a:cubicBezTo>
                    <a:cubicBezTo>
                      <a:pt x="872" y="1023"/>
                      <a:pt x="735" y="1027"/>
                      <a:pt x="617" y="1024"/>
                    </a:cubicBezTo>
                    <a:cubicBezTo>
                      <a:pt x="499" y="1021"/>
                      <a:pt x="383" y="1007"/>
                      <a:pt x="293" y="990"/>
                    </a:cubicBezTo>
                    <a:cubicBezTo>
                      <a:pt x="203" y="973"/>
                      <a:pt x="125" y="947"/>
                      <a:pt x="76" y="920"/>
                    </a:cubicBezTo>
                    <a:cubicBezTo>
                      <a:pt x="27" y="893"/>
                      <a:pt x="0" y="860"/>
                      <a:pt x="0" y="830"/>
                    </a:cubicBezTo>
                    <a:cubicBezTo>
                      <a:pt x="0" y="800"/>
                      <a:pt x="27" y="767"/>
                      <a:pt x="76" y="740"/>
                    </a:cubicBezTo>
                    <a:cubicBezTo>
                      <a:pt x="125" y="713"/>
                      <a:pt x="203" y="687"/>
                      <a:pt x="293" y="670"/>
                    </a:cubicBezTo>
                    <a:cubicBezTo>
                      <a:pt x="383" y="653"/>
                      <a:pt x="499" y="639"/>
                      <a:pt x="617" y="636"/>
                    </a:cubicBezTo>
                    <a:cubicBezTo>
                      <a:pt x="735" y="633"/>
                      <a:pt x="872" y="637"/>
                      <a:pt x="1000" y="650"/>
                    </a:cubicBezTo>
                    <a:cubicBezTo>
                      <a:pt x="1128" y="663"/>
                      <a:pt x="1265" y="686"/>
                      <a:pt x="1383" y="716"/>
                    </a:cubicBezTo>
                    <a:cubicBezTo>
                      <a:pt x="1501" y="746"/>
                      <a:pt x="1617" y="786"/>
                      <a:pt x="1707" y="830"/>
                    </a:cubicBezTo>
                    <a:cubicBezTo>
                      <a:pt x="1797" y="874"/>
                      <a:pt x="1875" y="927"/>
                      <a:pt x="1924" y="980"/>
                    </a:cubicBezTo>
                    <a:cubicBezTo>
                      <a:pt x="1973" y="1033"/>
                      <a:pt x="2000" y="1093"/>
                      <a:pt x="2000" y="1150"/>
                    </a:cubicBezTo>
                    <a:cubicBezTo>
                      <a:pt x="2000" y="1207"/>
                      <a:pt x="1973" y="1267"/>
                      <a:pt x="1924" y="1320"/>
                    </a:cubicBezTo>
                    <a:cubicBezTo>
                      <a:pt x="1875" y="1373"/>
                      <a:pt x="1797" y="1426"/>
                      <a:pt x="1707" y="1470"/>
                    </a:cubicBezTo>
                    <a:cubicBezTo>
                      <a:pt x="1617" y="1514"/>
                      <a:pt x="1501" y="1554"/>
                      <a:pt x="1383" y="1584"/>
                    </a:cubicBezTo>
                    <a:cubicBezTo>
                      <a:pt x="1265" y="1614"/>
                      <a:pt x="1128" y="1637"/>
                      <a:pt x="1000" y="1650"/>
                    </a:cubicBezTo>
                    <a:cubicBezTo>
                      <a:pt x="872" y="1663"/>
                      <a:pt x="735" y="1667"/>
                      <a:pt x="617" y="1664"/>
                    </a:cubicBezTo>
                    <a:cubicBezTo>
                      <a:pt x="499" y="1661"/>
                      <a:pt x="383" y="1647"/>
                      <a:pt x="293" y="1630"/>
                    </a:cubicBezTo>
                    <a:cubicBezTo>
                      <a:pt x="203" y="1613"/>
                      <a:pt x="125" y="1587"/>
                      <a:pt x="76" y="1560"/>
                    </a:cubicBezTo>
                    <a:cubicBezTo>
                      <a:pt x="27" y="1533"/>
                      <a:pt x="0" y="1500"/>
                      <a:pt x="0" y="1470"/>
                    </a:cubicBezTo>
                    <a:cubicBezTo>
                      <a:pt x="0" y="1440"/>
                      <a:pt x="27" y="1407"/>
                      <a:pt x="76" y="1380"/>
                    </a:cubicBezTo>
                    <a:cubicBezTo>
                      <a:pt x="125" y="1353"/>
                      <a:pt x="203" y="1327"/>
                      <a:pt x="293" y="1310"/>
                    </a:cubicBezTo>
                    <a:cubicBezTo>
                      <a:pt x="383" y="1293"/>
                      <a:pt x="499" y="1279"/>
                      <a:pt x="617" y="1276"/>
                    </a:cubicBezTo>
                    <a:cubicBezTo>
                      <a:pt x="735" y="1273"/>
                      <a:pt x="872" y="1277"/>
                      <a:pt x="1000" y="1290"/>
                    </a:cubicBezTo>
                    <a:cubicBezTo>
                      <a:pt x="1128" y="1303"/>
                      <a:pt x="1265" y="1326"/>
                      <a:pt x="1383" y="1356"/>
                    </a:cubicBezTo>
                    <a:cubicBezTo>
                      <a:pt x="1501" y="1386"/>
                      <a:pt x="1617" y="1426"/>
                      <a:pt x="1707" y="1470"/>
                    </a:cubicBezTo>
                    <a:cubicBezTo>
                      <a:pt x="1797" y="1514"/>
                      <a:pt x="1875" y="1567"/>
                      <a:pt x="1924" y="1620"/>
                    </a:cubicBezTo>
                    <a:cubicBezTo>
                      <a:pt x="1973" y="1673"/>
                      <a:pt x="2000" y="1733"/>
                      <a:pt x="2000" y="1790"/>
                    </a:cubicBezTo>
                    <a:cubicBezTo>
                      <a:pt x="2000" y="1847"/>
                      <a:pt x="1973" y="1907"/>
                      <a:pt x="1924" y="1960"/>
                    </a:cubicBezTo>
                    <a:cubicBezTo>
                      <a:pt x="1875" y="2013"/>
                      <a:pt x="1797" y="2066"/>
                      <a:pt x="1707" y="2110"/>
                    </a:cubicBezTo>
                    <a:cubicBezTo>
                      <a:pt x="1617" y="2154"/>
                      <a:pt x="1501" y="2194"/>
                      <a:pt x="1383" y="2224"/>
                    </a:cubicBezTo>
                    <a:cubicBezTo>
                      <a:pt x="1265" y="2254"/>
                      <a:pt x="1128" y="2277"/>
                      <a:pt x="1000" y="2290"/>
                    </a:cubicBezTo>
                    <a:cubicBezTo>
                      <a:pt x="872" y="2303"/>
                      <a:pt x="735" y="2307"/>
                      <a:pt x="617" y="2304"/>
                    </a:cubicBezTo>
                    <a:cubicBezTo>
                      <a:pt x="499" y="2301"/>
                      <a:pt x="383" y="2287"/>
                      <a:pt x="293" y="2270"/>
                    </a:cubicBezTo>
                    <a:cubicBezTo>
                      <a:pt x="203" y="2253"/>
                      <a:pt x="125" y="2227"/>
                      <a:pt x="76" y="2200"/>
                    </a:cubicBezTo>
                    <a:cubicBezTo>
                      <a:pt x="27" y="2173"/>
                      <a:pt x="0" y="2140"/>
                      <a:pt x="0" y="2110"/>
                    </a:cubicBezTo>
                    <a:cubicBezTo>
                      <a:pt x="0" y="2080"/>
                      <a:pt x="27" y="2047"/>
                      <a:pt x="76" y="2020"/>
                    </a:cubicBezTo>
                    <a:cubicBezTo>
                      <a:pt x="125" y="1993"/>
                      <a:pt x="203" y="1967"/>
                      <a:pt x="293" y="1950"/>
                    </a:cubicBezTo>
                    <a:cubicBezTo>
                      <a:pt x="383" y="1933"/>
                      <a:pt x="499" y="1919"/>
                      <a:pt x="617" y="1916"/>
                    </a:cubicBezTo>
                    <a:cubicBezTo>
                      <a:pt x="735" y="1913"/>
                      <a:pt x="872" y="1917"/>
                      <a:pt x="1000" y="1930"/>
                    </a:cubicBezTo>
                    <a:cubicBezTo>
                      <a:pt x="1128" y="1943"/>
                      <a:pt x="1265" y="1966"/>
                      <a:pt x="1383" y="1996"/>
                    </a:cubicBezTo>
                    <a:cubicBezTo>
                      <a:pt x="1501" y="2026"/>
                      <a:pt x="1617" y="2066"/>
                      <a:pt x="1707" y="2110"/>
                    </a:cubicBezTo>
                    <a:cubicBezTo>
                      <a:pt x="1797" y="2154"/>
                      <a:pt x="1875" y="2207"/>
                      <a:pt x="1924" y="2260"/>
                    </a:cubicBezTo>
                    <a:cubicBezTo>
                      <a:pt x="1973" y="2313"/>
                      <a:pt x="2000" y="2373"/>
                      <a:pt x="2000" y="2430"/>
                    </a:cubicBezTo>
                    <a:cubicBezTo>
                      <a:pt x="2000" y="2487"/>
                      <a:pt x="1973" y="2547"/>
                      <a:pt x="1924" y="2600"/>
                    </a:cubicBezTo>
                    <a:cubicBezTo>
                      <a:pt x="1875" y="2653"/>
                      <a:pt x="1797" y="2706"/>
                      <a:pt x="1707" y="2750"/>
                    </a:cubicBezTo>
                    <a:cubicBezTo>
                      <a:pt x="1617" y="2794"/>
                      <a:pt x="1501" y="2834"/>
                      <a:pt x="1383" y="2864"/>
                    </a:cubicBezTo>
                    <a:cubicBezTo>
                      <a:pt x="1265" y="2894"/>
                      <a:pt x="1128" y="2917"/>
                      <a:pt x="1000" y="2930"/>
                    </a:cubicBezTo>
                    <a:cubicBezTo>
                      <a:pt x="872" y="2943"/>
                      <a:pt x="735" y="2947"/>
                      <a:pt x="617" y="2944"/>
                    </a:cubicBezTo>
                    <a:cubicBezTo>
                      <a:pt x="499" y="2941"/>
                      <a:pt x="383" y="2927"/>
                      <a:pt x="293" y="2910"/>
                    </a:cubicBezTo>
                    <a:cubicBezTo>
                      <a:pt x="203" y="2893"/>
                      <a:pt x="125" y="2867"/>
                      <a:pt x="76" y="2840"/>
                    </a:cubicBezTo>
                    <a:cubicBezTo>
                      <a:pt x="27" y="2813"/>
                      <a:pt x="0" y="2780"/>
                      <a:pt x="0" y="2750"/>
                    </a:cubicBezTo>
                    <a:cubicBezTo>
                      <a:pt x="0" y="2720"/>
                      <a:pt x="27" y="2687"/>
                      <a:pt x="76" y="2660"/>
                    </a:cubicBezTo>
                    <a:cubicBezTo>
                      <a:pt x="125" y="2633"/>
                      <a:pt x="203" y="2607"/>
                      <a:pt x="293" y="2590"/>
                    </a:cubicBezTo>
                    <a:cubicBezTo>
                      <a:pt x="383" y="2573"/>
                      <a:pt x="499" y="2559"/>
                      <a:pt x="617" y="2556"/>
                    </a:cubicBezTo>
                    <a:cubicBezTo>
                      <a:pt x="735" y="2553"/>
                      <a:pt x="872" y="2557"/>
                      <a:pt x="1000" y="2570"/>
                    </a:cubicBezTo>
                    <a:cubicBezTo>
                      <a:pt x="1128" y="2583"/>
                      <a:pt x="1265" y="2606"/>
                      <a:pt x="1383" y="2636"/>
                    </a:cubicBezTo>
                    <a:cubicBezTo>
                      <a:pt x="1501" y="2666"/>
                      <a:pt x="1617" y="2706"/>
                      <a:pt x="1707" y="2750"/>
                    </a:cubicBezTo>
                    <a:cubicBezTo>
                      <a:pt x="1797" y="2794"/>
                      <a:pt x="1875" y="2847"/>
                      <a:pt x="1924" y="2900"/>
                    </a:cubicBezTo>
                    <a:cubicBezTo>
                      <a:pt x="1973" y="2953"/>
                      <a:pt x="2000" y="3013"/>
                      <a:pt x="2000" y="3070"/>
                    </a:cubicBezTo>
                    <a:cubicBezTo>
                      <a:pt x="2000" y="3127"/>
                      <a:pt x="1973" y="3187"/>
                      <a:pt x="1924" y="3240"/>
                    </a:cubicBezTo>
                    <a:cubicBezTo>
                      <a:pt x="1875" y="3293"/>
                      <a:pt x="1797" y="3346"/>
                      <a:pt x="1707" y="3390"/>
                    </a:cubicBezTo>
                    <a:cubicBezTo>
                      <a:pt x="1617" y="3434"/>
                      <a:pt x="1501" y="3474"/>
                      <a:pt x="1383" y="3504"/>
                    </a:cubicBezTo>
                    <a:cubicBezTo>
                      <a:pt x="1265" y="3534"/>
                      <a:pt x="1128" y="3557"/>
                      <a:pt x="1000" y="3570"/>
                    </a:cubicBezTo>
                    <a:cubicBezTo>
                      <a:pt x="872" y="3583"/>
                      <a:pt x="735" y="3587"/>
                      <a:pt x="617" y="3584"/>
                    </a:cubicBezTo>
                    <a:cubicBezTo>
                      <a:pt x="499" y="3581"/>
                      <a:pt x="383" y="3567"/>
                      <a:pt x="293" y="3550"/>
                    </a:cubicBezTo>
                    <a:cubicBezTo>
                      <a:pt x="203" y="3533"/>
                      <a:pt x="125" y="3507"/>
                      <a:pt x="76" y="3480"/>
                    </a:cubicBezTo>
                    <a:cubicBezTo>
                      <a:pt x="27" y="3453"/>
                      <a:pt x="0" y="3420"/>
                      <a:pt x="0" y="3390"/>
                    </a:cubicBezTo>
                    <a:cubicBezTo>
                      <a:pt x="0" y="3360"/>
                      <a:pt x="27" y="3327"/>
                      <a:pt x="76" y="3300"/>
                    </a:cubicBezTo>
                    <a:cubicBezTo>
                      <a:pt x="125" y="3273"/>
                      <a:pt x="203" y="3247"/>
                      <a:pt x="293" y="3230"/>
                    </a:cubicBezTo>
                    <a:cubicBezTo>
                      <a:pt x="383" y="3213"/>
                      <a:pt x="499" y="3199"/>
                      <a:pt x="617" y="3196"/>
                    </a:cubicBezTo>
                    <a:cubicBezTo>
                      <a:pt x="735" y="3193"/>
                      <a:pt x="872" y="3197"/>
                      <a:pt x="1000" y="3210"/>
                    </a:cubicBezTo>
                    <a:cubicBezTo>
                      <a:pt x="1128" y="3223"/>
                      <a:pt x="1265" y="3246"/>
                      <a:pt x="1383" y="3276"/>
                    </a:cubicBezTo>
                    <a:cubicBezTo>
                      <a:pt x="1501" y="3306"/>
                      <a:pt x="1617" y="3346"/>
                      <a:pt x="1707" y="3390"/>
                    </a:cubicBezTo>
                    <a:cubicBezTo>
                      <a:pt x="1797" y="3434"/>
                      <a:pt x="1875" y="3487"/>
                      <a:pt x="1924" y="3540"/>
                    </a:cubicBezTo>
                    <a:cubicBezTo>
                      <a:pt x="1973" y="3593"/>
                      <a:pt x="2000" y="3653"/>
                      <a:pt x="2000" y="3710"/>
                    </a:cubicBezTo>
                    <a:cubicBezTo>
                      <a:pt x="2000" y="3767"/>
                      <a:pt x="1973" y="3827"/>
                      <a:pt x="1924" y="3880"/>
                    </a:cubicBezTo>
                    <a:cubicBezTo>
                      <a:pt x="1875" y="3933"/>
                      <a:pt x="1797" y="3986"/>
                      <a:pt x="1707" y="4030"/>
                    </a:cubicBezTo>
                    <a:cubicBezTo>
                      <a:pt x="1617" y="4074"/>
                      <a:pt x="1501" y="4114"/>
                      <a:pt x="1383" y="4144"/>
                    </a:cubicBezTo>
                    <a:cubicBezTo>
                      <a:pt x="1265" y="4174"/>
                      <a:pt x="1128" y="4197"/>
                      <a:pt x="1000" y="4210"/>
                    </a:cubicBezTo>
                    <a:cubicBezTo>
                      <a:pt x="872" y="4223"/>
                      <a:pt x="735" y="4227"/>
                      <a:pt x="617" y="4224"/>
                    </a:cubicBezTo>
                    <a:cubicBezTo>
                      <a:pt x="499" y="4221"/>
                      <a:pt x="383" y="4207"/>
                      <a:pt x="293" y="4190"/>
                    </a:cubicBezTo>
                    <a:cubicBezTo>
                      <a:pt x="203" y="4173"/>
                      <a:pt x="125" y="4147"/>
                      <a:pt x="76" y="4120"/>
                    </a:cubicBezTo>
                    <a:cubicBezTo>
                      <a:pt x="27" y="4093"/>
                      <a:pt x="0" y="4060"/>
                      <a:pt x="0" y="4030"/>
                    </a:cubicBezTo>
                    <a:cubicBezTo>
                      <a:pt x="0" y="4000"/>
                      <a:pt x="27" y="3967"/>
                      <a:pt x="76" y="3940"/>
                    </a:cubicBezTo>
                    <a:cubicBezTo>
                      <a:pt x="125" y="3913"/>
                      <a:pt x="203" y="3887"/>
                      <a:pt x="293" y="3870"/>
                    </a:cubicBezTo>
                    <a:cubicBezTo>
                      <a:pt x="383" y="3853"/>
                      <a:pt x="499" y="3839"/>
                      <a:pt x="617" y="3836"/>
                    </a:cubicBezTo>
                    <a:cubicBezTo>
                      <a:pt x="735" y="3833"/>
                      <a:pt x="872" y="3837"/>
                      <a:pt x="1000" y="3850"/>
                    </a:cubicBezTo>
                    <a:cubicBezTo>
                      <a:pt x="1128" y="3863"/>
                      <a:pt x="1265" y="3886"/>
                      <a:pt x="1383" y="3916"/>
                    </a:cubicBezTo>
                    <a:cubicBezTo>
                      <a:pt x="1501" y="3946"/>
                      <a:pt x="1617" y="3986"/>
                      <a:pt x="1707" y="4030"/>
                    </a:cubicBezTo>
                    <a:cubicBezTo>
                      <a:pt x="1797" y="4074"/>
                      <a:pt x="1875" y="4127"/>
                      <a:pt x="1924" y="4180"/>
                    </a:cubicBezTo>
                    <a:cubicBezTo>
                      <a:pt x="1973" y="4233"/>
                      <a:pt x="2000" y="4293"/>
                      <a:pt x="2000" y="4350"/>
                    </a:cubicBezTo>
                    <a:cubicBezTo>
                      <a:pt x="2000" y="4407"/>
                      <a:pt x="1973" y="4467"/>
                      <a:pt x="1924" y="4520"/>
                    </a:cubicBezTo>
                    <a:cubicBezTo>
                      <a:pt x="1875" y="4573"/>
                      <a:pt x="1797" y="4626"/>
                      <a:pt x="1707" y="4670"/>
                    </a:cubicBezTo>
                    <a:cubicBezTo>
                      <a:pt x="1617" y="4714"/>
                      <a:pt x="1501" y="4754"/>
                      <a:pt x="1383" y="4784"/>
                    </a:cubicBezTo>
                    <a:cubicBezTo>
                      <a:pt x="1265" y="4814"/>
                      <a:pt x="1128" y="4837"/>
                      <a:pt x="1000" y="4850"/>
                    </a:cubicBezTo>
                    <a:cubicBezTo>
                      <a:pt x="872" y="4863"/>
                      <a:pt x="744" y="4863"/>
                      <a:pt x="617" y="4864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61" name="组合 460"/>
              <p:cNvGrpSpPr/>
              <p:nvPr>
                <p:custDataLst>
                  <p:tags r:id="rId111"/>
                </p:custDataLst>
              </p:nvPr>
            </p:nvGrpSpPr>
            <p:grpSpPr>
              <a:xfrm rot="5400000">
                <a:off x="3162427" y="837504"/>
                <a:ext cx="90010" cy="1127215"/>
                <a:chOff x="6190755" y="577215"/>
                <a:chExt cx="90010" cy="1127215"/>
              </a:xfrm>
            </p:grpSpPr>
            <p:grpSp>
              <p:nvGrpSpPr>
                <p:cNvPr id="463" name="组合 462"/>
                <p:cNvGrpSpPr/>
                <p:nvPr>
                  <p:custDataLst>
                    <p:tags r:id="rId112"/>
                  </p:custDataLst>
                </p:nvPr>
              </p:nvGrpSpPr>
              <p:grpSpPr>
                <a:xfrm>
                  <a:off x="6190755" y="660827"/>
                  <a:ext cx="90010" cy="1012608"/>
                  <a:chOff x="2039605" y="2486502"/>
                  <a:chExt cx="90010" cy="1012608"/>
                </a:xfrm>
              </p:grpSpPr>
              <p:cxnSp>
                <p:nvCxnSpPr>
                  <p:cNvPr id="465" name="直接连接符 464"/>
                  <p:cNvCxnSpPr/>
                  <p:nvPr>
                    <p:custDataLst>
                      <p:tags r:id="rId113"/>
                    </p:custDataLst>
                  </p:nvPr>
                </p:nvCxnSpPr>
                <p:spPr>
                  <a:xfrm rot="5400000" flipH="1">
                    <a:off x="2028353" y="249775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6" name="直接连接符 465"/>
                  <p:cNvCxnSpPr/>
                  <p:nvPr>
                    <p:custDataLst>
                      <p:tags r:id="rId114"/>
                    </p:custDataLst>
                  </p:nvPr>
                </p:nvCxnSpPr>
                <p:spPr>
                  <a:xfrm rot="5400000" flipH="1">
                    <a:off x="2028353" y="261422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7" name="直接连接符 466"/>
                  <p:cNvCxnSpPr/>
                  <p:nvPr>
                    <p:custDataLst>
                      <p:tags r:id="rId115"/>
                    </p:custDataLst>
                  </p:nvPr>
                </p:nvCxnSpPr>
                <p:spPr>
                  <a:xfrm rot="5400000" flipH="1">
                    <a:off x="2028353" y="272673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8" name="直接连接符 467"/>
                  <p:cNvCxnSpPr/>
                  <p:nvPr>
                    <p:custDataLst>
                      <p:tags r:id="rId116"/>
                    </p:custDataLst>
                  </p:nvPr>
                </p:nvCxnSpPr>
                <p:spPr>
                  <a:xfrm rot="5400000" flipH="1">
                    <a:off x="2028353" y="2839252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9" name="直接连接符 468"/>
                  <p:cNvCxnSpPr/>
                  <p:nvPr>
                    <p:custDataLst>
                      <p:tags r:id="rId117"/>
                    </p:custDataLst>
                  </p:nvPr>
                </p:nvCxnSpPr>
                <p:spPr>
                  <a:xfrm rot="5400000" flipH="1">
                    <a:off x="2028353" y="295176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0" name="直接连接符 469"/>
                  <p:cNvCxnSpPr/>
                  <p:nvPr>
                    <p:custDataLst>
                      <p:tags r:id="rId118"/>
                    </p:custDataLst>
                  </p:nvPr>
                </p:nvCxnSpPr>
                <p:spPr>
                  <a:xfrm rot="5400000" flipH="1">
                    <a:off x="2028353" y="306030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1" name="直接连接符 470"/>
                  <p:cNvCxnSpPr/>
                  <p:nvPr>
                    <p:custDataLst>
                      <p:tags r:id="rId119"/>
                    </p:custDataLst>
                  </p:nvPr>
                </p:nvCxnSpPr>
                <p:spPr>
                  <a:xfrm rot="5400000" flipH="1">
                    <a:off x="2028353" y="3172820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2" name="直接连接符 471"/>
                  <p:cNvCxnSpPr/>
                  <p:nvPr>
                    <p:custDataLst>
                      <p:tags r:id="rId120"/>
                    </p:custDataLst>
                  </p:nvPr>
                </p:nvCxnSpPr>
                <p:spPr>
                  <a:xfrm rot="5400000" flipH="1">
                    <a:off x="2028353" y="328533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3" name="直接连接符 472"/>
                  <p:cNvCxnSpPr/>
                  <p:nvPr>
                    <p:custDataLst>
                      <p:tags r:id="rId121"/>
                    </p:custDataLst>
                  </p:nvPr>
                </p:nvCxnSpPr>
                <p:spPr>
                  <a:xfrm rot="5400000" flipH="1">
                    <a:off x="2028353" y="339784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64" name="直接连接符 463"/>
                <p:cNvCxnSpPr/>
                <p:nvPr>
                  <p:custDataLst>
                    <p:tags r:id="rId122"/>
                  </p:custDataLst>
                </p:nvPr>
              </p:nvCxnSpPr>
              <p:spPr>
                <a:xfrm flipH="1">
                  <a:off x="6273711" y="577215"/>
                  <a:ext cx="0" cy="112721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2" name="椭圆 461"/>
              <p:cNvSpPr/>
              <p:nvPr>
                <p:custDataLst>
                  <p:tags r:id="rId123"/>
                </p:custDataLst>
              </p:nvPr>
            </p:nvSpPr>
            <p:spPr>
              <a:xfrm>
                <a:off x="2849020" y="2672776"/>
                <a:ext cx="511459" cy="51145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59" name="文本框 458"/>
            <p:cNvSpPr txBox="1"/>
            <p:nvPr>
              <p:custDataLst>
                <p:tags r:id="rId124"/>
              </p:custDataLst>
            </p:nvPr>
          </p:nvSpPr>
          <p:spPr>
            <a:xfrm>
              <a:off x="7696268" y="3100785"/>
              <a:ext cx="114891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spcBef>
                  <a:spcPct val="50000"/>
                </a:spcBef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最低位置</a:t>
              </a:r>
              <a:endPara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cxnSp>
        <p:nvCxnSpPr>
          <p:cNvPr id="474" name="直接箭头连接符 473" title=""/>
          <p:cNvCxnSpPr/>
          <p:nvPr>
            <p:custDataLst>
              <p:tags r:id="rId125"/>
            </p:custDataLst>
          </p:nvPr>
        </p:nvCxnSpPr>
        <p:spPr>
          <a:xfrm flipH="1" flipV="1">
            <a:off x="8698495" y="5287491"/>
            <a:ext cx="0" cy="517854"/>
          </a:xfrm>
          <a:prstGeom prst="straightConnector1">
            <a:avLst/>
          </a:prstGeom>
          <a:ln w="57150">
            <a:solidFill>
              <a:srgbClr val="C00000"/>
            </a:solidFill>
            <a:headEnd type="none" w="lg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5" name="组合 474" title=""/>
          <p:cNvGrpSpPr/>
          <p:nvPr>
            <p:custDataLst>
              <p:tags r:id="rId126"/>
            </p:custDataLst>
          </p:nvPr>
        </p:nvGrpSpPr>
        <p:grpSpPr>
          <a:xfrm>
            <a:off x="8878071" y="3075551"/>
            <a:ext cx="1224596" cy="2434047"/>
            <a:chOff x="9352014" y="3112371"/>
            <a:chExt cx="1224596" cy="2434047"/>
          </a:xfrm>
        </p:grpSpPr>
        <p:grpSp>
          <p:nvGrpSpPr>
            <p:cNvPr id="476" name="组合 475"/>
            <p:cNvGrpSpPr/>
            <p:nvPr>
              <p:custDataLst>
                <p:tags r:id="rId127"/>
              </p:custDataLst>
            </p:nvPr>
          </p:nvGrpSpPr>
          <p:grpSpPr>
            <a:xfrm>
              <a:off x="9449395" y="4180836"/>
              <a:ext cx="1127215" cy="1365582"/>
              <a:chOff x="1020411" y="1373666"/>
              <a:chExt cx="1127215" cy="1365582"/>
            </a:xfrm>
          </p:grpSpPr>
          <p:sp>
            <p:nvSpPr>
              <p:cNvPr id="478" name="Freeform 2"/>
              <p:cNvSpPr/>
              <p:nvPr>
                <p:custDataLst>
                  <p:tags r:id="rId128"/>
                </p:custDataLst>
              </p:nvPr>
            </p:nvSpPr>
            <p:spPr bwMode="auto">
              <a:xfrm>
                <a:off x="1168311" y="1464129"/>
                <a:ext cx="521082" cy="789673"/>
              </a:xfrm>
              <a:custGeom>
                <a:gdLst>
                  <a:gd name="T0" fmla="*/ 1000 w 2000"/>
                  <a:gd name="T1" fmla="*/ 10 h 4864"/>
                  <a:gd name="T2" fmla="*/ 1707 w 2000"/>
                  <a:gd name="T3" fmla="*/ 190 h 4864"/>
                  <a:gd name="T4" fmla="*/ 2000 w 2000"/>
                  <a:gd name="T5" fmla="*/ 510 h 4864"/>
                  <a:gd name="T6" fmla="*/ 1707 w 2000"/>
                  <a:gd name="T7" fmla="*/ 830 h 4864"/>
                  <a:gd name="T8" fmla="*/ 1000 w 2000"/>
                  <a:gd name="T9" fmla="*/ 1010 h 4864"/>
                  <a:gd name="T10" fmla="*/ 293 w 2000"/>
                  <a:gd name="T11" fmla="*/ 990 h 4864"/>
                  <a:gd name="T12" fmla="*/ 0 w 2000"/>
                  <a:gd name="T13" fmla="*/ 830 h 4864"/>
                  <a:gd name="T14" fmla="*/ 293 w 2000"/>
                  <a:gd name="T15" fmla="*/ 670 h 4864"/>
                  <a:gd name="T16" fmla="*/ 1000 w 2000"/>
                  <a:gd name="T17" fmla="*/ 650 h 4864"/>
                  <a:gd name="T18" fmla="*/ 1707 w 2000"/>
                  <a:gd name="T19" fmla="*/ 830 h 4864"/>
                  <a:gd name="T20" fmla="*/ 2000 w 2000"/>
                  <a:gd name="T21" fmla="*/ 1150 h 4864"/>
                  <a:gd name="T22" fmla="*/ 1707 w 2000"/>
                  <a:gd name="T23" fmla="*/ 1470 h 4864"/>
                  <a:gd name="T24" fmla="*/ 1000 w 2000"/>
                  <a:gd name="T25" fmla="*/ 1650 h 4864"/>
                  <a:gd name="T26" fmla="*/ 293 w 2000"/>
                  <a:gd name="T27" fmla="*/ 1630 h 4864"/>
                  <a:gd name="T28" fmla="*/ 0 w 2000"/>
                  <a:gd name="T29" fmla="*/ 1470 h 4864"/>
                  <a:gd name="T30" fmla="*/ 293 w 2000"/>
                  <a:gd name="T31" fmla="*/ 1310 h 4864"/>
                  <a:gd name="T32" fmla="*/ 1000 w 2000"/>
                  <a:gd name="T33" fmla="*/ 1290 h 4864"/>
                  <a:gd name="T34" fmla="*/ 1707 w 2000"/>
                  <a:gd name="T35" fmla="*/ 1470 h 4864"/>
                  <a:gd name="T36" fmla="*/ 2000 w 2000"/>
                  <a:gd name="T37" fmla="*/ 1790 h 4864"/>
                  <a:gd name="T38" fmla="*/ 1707 w 2000"/>
                  <a:gd name="T39" fmla="*/ 2110 h 4864"/>
                  <a:gd name="T40" fmla="*/ 1000 w 2000"/>
                  <a:gd name="T41" fmla="*/ 2290 h 4864"/>
                  <a:gd name="T42" fmla="*/ 293 w 2000"/>
                  <a:gd name="T43" fmla="*/ 2270 h 4864"/>
                  <a:gd name="T44" fmla="*/ 0 w 2000"/>
                  <a:gd name="T45" fmla="*/ 2110 h 4864"/>
                  <a:gd name="T46" fmla="*/ 293 w 2000"/>
                  <a:gd name="T47" fmla="*/ 1950 h 4864"/>
                  <a:gd name="T48" fmla="*/ 1000 w 2000"/>
                  <a:gd name="T49" fmla="*/ 1930 h 4864"/>
                  <a:gd name="T50" fmla="*/ 1707 w 2000"/>
                  <a:gd name="T51" fmla="*/ 2110 h 4864"/>
                  <a:gd name="T52" fmla="*/ 2000 w 2000"/>
                  <a:gd name="T53" fmla="*/ 2430 h 4864"/>
                  <a:gd name="T54" fmla="*/ 1707 w 2000"/>
                  <a:gd name="T55" fmla="*/ 2750 h 4864"/>
                  <a:gd name="T56" fmla="*/ 1000 w 2000"/>
                  <a:gd name="T57" fmla="*/ 2930 h 4864"/>
                  <a:gd name="T58" fmla="*/ 293 w 2000"/>
                  <a:gd name="T59" fmla="*/ 2910 h 4864"/>
                  <a:gd name="T60" fmla="*/ 0 w 2000"/>
                  <a:gd name="T61" fmla="*/ 2750 h 4864"/>
                  <a:gd name="T62" fmla="*/ 293 w 2000"/>
                  <a:gd name="T63" fmla="*/ 2590 h 4864"/>
                  <a:gd name="T64" fmla="*/ 1000 w 2000"/>
                  <a:gd name="T65" fmla="*/ 2570 h 4864"/>
                  <a:gd name="T66" fmla="*/ 1707 w 2000"/>
                  <a:gd name="T67" fmla="*/ 2750 h 4864"/>
                  <a:gd name="T68" fmla="*/ 2000 w 2000"/>
                  <a:gd name="T69" fmla="*/ 3070 h 4864"/>
                  <a:gd name="T70" fmla="*/ 1707 w 2000"/>
                  <a:gd name="T71" fmla="*/ 3390 h 4864"/>
                  <a:gd name="T72" fmla="*/ 1000 w 2000"/>
                  <a:gd name="T73" fmla="*/ 3570 h 4864"/>
                  <a:gd name="T74" fmla="*/ 293 w 2000"/>
                  <a:gd name="T75" fmla="*/ 3550 h 4864"/>
                  <a:gd name="T76" fmla="*/ 0 w 2000"/>
                  <a:gd name="T77" fmla="*/ 3390 h 4864"/>
                  <a:gd name="T78" fmla="*/ 293 w 2000"/>
                  <a:gd name="T79" fmla="*/ 3230 h 4864"/>
                  <a:gd name="T80" fmla="*/ 1000 w 2000"/>
                  <a:gd name="T81" fmla="*/ 3210 h 4864"/>
                  <a:gd name="T82" fmla="*/ 1707 w 2000"/>
                  <a:gd name="T83" fmla="*/ 3390 h 4864"/>
                  <a:gd name="T84" fmla="*/ 2000 w 2000"/>
                  <a:gd name="T85" fmla="*/ 3710 h 4864"/>
                  <a:gd name="T86" fmla="*/ 1707 w 2000"/>
                  <a:gd name="T87" fmla="*/ 4030 h 4864"/>
                  <a:gd name="T88" fmla="*/ 1000 w 2000"/>
                  <a:gd name="T89" fmla="*/ 4210 h 4864"/>
                  <a:gd name="T90" fmla="*/ 293 w 2000"/>
                  <a:gd name="T91" fmla="*/ 4190 h 4864"/>
                  <a:gd name="T92" fmla="*/ 0 w 2000"/>
                  <a:gd name="T93" fmla="*/ 4030 h 4864"/>
                  <a:gd name="T94" fmla="*/ 293 w 2000"/>
                  <a:gd name="T95" fmla="*/ 3870 h 4864"/>
                  <a:gd name="T96" fmla="*/ 1000 w 2000"/>
                  <a:gd name="T97" fmla="*/ 3850 h 4864"/>
                  <a:gd name="T98" fmla="*/ 1707 w 2000"/>
                  <a:gd name="T99" fmla="*/ 4030 h 4864"/>
                  <a:gd name="T100" fmla="*/ 2000 w 2000"/>
                  <a:gd name="T101" fmla="*/ 4350 h 4864"/>
                  <a:gd name="T102" fmla="*/ 1707 w 2000"/>
                  <a:gd name="T103" fmla="*/ 4670 h 4864"/>
                  <a:gd name="T104" fmla="*/ 1000 w 2000"/>
                  <a:gd name="T105" fmla="*/ 4850 h 486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00" h="4864">
                    <a:moveTo>
                      <a:pt x="617" y="16"/>
                    </a:moveTo>
                    <a:cubicBezTo>
                      <a:pt x="744" y="8"/>
                      <a:pt x="872" y="0"/>
                      <a:pt x="1000" y="10"/>
                    </a:cubicBezTo>
                    <a:cubicBezTo>
                      <a:pt x="1128" y="20"/>
                      <a:pt x="1265" y="46"/>
                      <a:pt x="1383" y="76"/>
                    </a:cubicBezTo>
                    <a:cubicBezTo>
                      <a:pt x="1501" y="106"/>
                      <a:pt x="1617" y="146"/>
                      <a:pt x="1707" y="190"/>
                    </a:cubicBezTo>
                    <a:cubicBezTo>
                      <a:pt x="1797" y="234"/>
                      <a:pt x="1875" y="287"/>
                      <a:pt x="1924" y="340"/>
                    </a:cubicBezTo>
                    <a:cubicBezTo>
                      <a:pt x="1973" y="393"/>
                      <a:pt x="2000" y="453"/>
                      <a:pt x="2000" y="510"/>
                    </a:cubicBezTo>
                    <a:cubicBezTo>
                      <a:pt x="2000" y="567"/>
                      <a:pt x="1973" y="627"/>
                      <a:pt x="1924" y="680"/>
                    </a:cubicBezTo>
                    <a:cubicBezTo>
                      <a:pt x="1875" y="733"/>
                      <a:pt x="1797" y="786"/>
                      <a:pt x="1707" y="830"/>
                    </a:cubicBezTo>
                    <a:cubicBezTo>
                      <a:pt x="1617" y="874"/>
                      <a:pt x="1501" y="914"/>
                      <a:pt x="1383" y="944"/>
                    </a:cubicBezTo>
                    <a:cubicBezTo>
                      <a:pt x="1265" y="974"/>
                      <a:pt x="1128" y="997"/>
                      <a:pt x="1000" y="1010"/>
                    </a:cubicBezTo>
                    <a:cubicBezTo>
                      <a:pt x="872" y="1023"/>
                      <a:pt x="735" y="1027"/>
                      <a:pt x="617" y="1024"/>
                    </a:cubicBezTo>
                    <a:cubicBezTo>
                      <a:pt x="499" y="1021"/>
                      <a:pt x="383" y="1007"/>
                      <a:pt x="293" y="990"/>
                    </a:cubicBezTo>
                    <a:cubicBezTo>
                      <a:pt x="203" y="973"/>
                      <a:pt x="125" y="947"/>
                      <a:pt x="76" y="920"/>
                    </a:cubicBezTo>
                    <a:cubicBezTo>
                      <a:pt x="27" y="893"/>
                      <a:pt x="0" y="860"/>
                      <a:pt x="0" y="830"/>
                    </a:cubicBezTo>
                    <a:cubicBezTo>
                      <a:pt x="0" y="800"/>
                      <a:pt x="27" y="767"/>
                      <a:pt x="76" y="740"/>
                    </a:cubicBezTo>
                    <a:cubicBezTo>
                      <a:pt x="125" y="713"/>
                      <a:pt x="203" y="687"/>
                      <a:pt x="293" y="670"/>
                    </a:cubicBezTo>
                    <a:cubicBezTo>
                      <a:pt x="383" y="653"/>
                      <a:pt x="499" y="639"/>
                      <a:pt x="617" y="636"/>
                    </a:cubicBezTo>
                    <a:cubicBezTo>
                      <a:pt x="735" y="633"/>
                      <a:pt x="872" y="637"/>
                      <a:pt x="1000" y="650"/>
                    </a:cubicBezTo>
                    <a:cubicBezTo>
                      <a:pt x="1128" y="663"/>
                      <a:pt x="1265" y="686"/>
                      <a:pt x="1383" y="716"/>
                    </a:cubicBezTo>
                    <a:cubicBezTo>
                      <a:pt x="1501" y="746"/>
                      <a:pt x="1617" y="786"/>
                      <a:pt x="1707" y="830"/>
                    </a:cubicBezTo>
                    <a:cubicBezTo>
                      <a:pt x="1797" y="874"/>
                      <a:pt x="1875" y="927"/>
                      <a:pt x="1924" y="980"/>
                    </a:cubicBezTo>
                    <a:cubicBezTo>
                      <a:pt x="1973" y="1033"/>
                      <a:pt x="2000" y="1093"/>
                      <a:pt x="2000" y="1150"/>
                    </a:cubicBezTo>
                    <a:cubicBezTo>
                      <a:pt x="2000" y="1207"/>
                      <a:pt x="1973" y="1267"/>
                      <a:pt x="1924" y="1320"/>
                    </a:cubicBezTo>
                    <a:cubicBezTo>
                      <a:pt x="1875" y="1373"/>
                      <a:pt x="1797" y="1426"/>
                      <a:pt x="1707" y="1470"/>
                    </a:cubicBezTo>
                    <a:cubicBezTo>
                      <a:pt x="1617" y="1514"/>
                      <a:pt x="1501" y="1554"/>
                      <a:pt x="1383" y="1584"/>
                    </a:cubicBezTo>
                    <a:cubicBezTo>
                      <a:pt x="1265" y="1614"/>
                      <a:pt x="1128" y="1637"/>
                      <a:pt x="1000" y="1650"/>
                    </a:cubicBezTo>
                    <a:cubicBezTo>
                      <a:pt x="872" y="1663"/>
                      <a:pt x="735" y="1667"/>
                      <a:pt x="617" y="1664"/>
                    </a:cubicBezTo>
                    <a:cubicBezTo>
                      <a:pt x="499" y="1661"/>
                      <a:pt x="383" y="1647"/>
                      <a:pt x="293" y="1630"/>
                    </a:cubicBezTo>
                    <a:cubicBezTo>
                      <a:pt x="203" y="1613"/>
                      <a:pt x="125" y="1587"/>
                      <a:pt x="76" y="1560"/>
                    </a:cubicBezTo>
                    <a:cubicBezTo>
                      <a:pt x="27" y="1533"/>
                      <a:pt x="0" y="1500"/>
                      <a:pt x="0" y="1470"/>
                    </a:cubicBezTo>
                    <a:cubicBezTo>
                      <a:pt x="0" y="1440"/>
                      <a:pt x="27" y="1407"/>
                      <a:pt x="76" y="1380"/>
                    </a:cubicBezTo>
                    <a:cubicBezTo>
                      <a:pt x="125" y="1353"/>
                      <a:pt x="203" y="1327"/>
                      <a:pt x="293" y="1310"/>
                    </a:cubicBezTo>
                    <a:cubicBezTo>
                      <a:pt x="383" y="1293"/>
                      <a:pt x="499" y="1279"/>
                      <a:pt x="617" y="1276"/>
                    </a:cubicBezTo>
                    <a:cubicBezTo>
                      <a:pt x="735" y="1273"/>
                      <a:pt x="872" y="1277"/>
                      <a:pt x="1000" y="1290"/>
                    </a:cubicBezTo>
                    <a:cubicBezTo>
                      <a:pt x="1128" y="1303"/>
                      <a:pt x="1265" y="1326"/>
                      <a:pt x="1383" y="1356"/>
                    </a:cubicBezTo>
                    <a:cubicBezTo>
                      <a:pt x="1501" y="1386"/>
                      <a:pt x="1617" y="1426"/>
                      <a:pt x="1707" y="1470"/>
                    </a:cubicBezTo>
                    <a:cubicBezTo>
                      <a:pt x="1797" y="1514"/>
                      <a:pt x="1875" y="1567"/>
                      <a:pt x="1924" y="1620"/>
                    </a:cubicBezTo>
                    <a:cubicBezTo>
                      <a:pt x="1973" y="1673"/>
                      <a:pt x="2000" y="1733"/>
                      <a:pt x="2000" y="1790"/>
                    </a:cubicBezTo>
                    <a:cubicBezTo>
                      <a:pt x="2000" y="1847"/>
                      <a:pt x="1973" y="1907"/>
                      <a:pt x="1924" y="1960"/>
                    </a:cubicBezTo>
                    <a:cubicBezTo>
                      <a:pt x="1875" y="2013"/>
                      <a:pt x="1797" y="2066"/>
                      <a:pt x="1707" y="2110"/>
                    </a:cubicBezTo>
                    <a:cubicBezTo>
                      <a:pt x="1617" y="2154"/>
                      <a:pt x="1501" y="2194"/>
                      <a:pt x="1383" y="2224"/>
                    </a:cubicBezTo>
                    <a:cubicBezTo>
                      <a:pt x="1265" y="2254"/>
                      <a:pt x="1128" y="2277"/>
                      <a:pt x="1000" y="2290"/>
                    </a:cubicBezTo>
                    <a:cubicBezTo>
                      <a:pt x="872" y="2303"/>
                      <a:pt x="735" y="2307"/>
                      <a:pt x="617" y="2304"/>
                    </a:cubicBezTo>
                    <a:cubicBezTo>
                      <a:pt x="499" y="2301"/>
                      <a:pt x="383" y="2287"/>
                      <a:pt x="293" y="2270"/>
                    </a:cubicBezTo>
                    <a:cubicBezTo>
                      <a:pt x="203" y="2253"/>
                      <a:pt x="125" y="2227"/>
                      <a:pt x="76" y="2200"/>
                    </a:cubicBezTo>
                    <a:cubicBezTo>
                      <a:pt x="27" y="2173"/>
                      <a:pt x="0" y="2140"/>
                      <a:pt x="0" y="2110"/>
                    </a:cubicBezTo>
                    <a:cubicBezTo>
                      <a:pt x="0" y="2080"/>
                      <a:pt x="27" y="2047"/>
                      <a:pt x="76" y="2020"/>
                    </a:cubicBezTo>
                    <a:cubicBezTo>
                      <a:pt x="125" y="1993"/>
                      <a:pt x="203" y="1967"/>
                      <a:pt x="293" y="1950"/>
                    </a:cubicBezTo>
                    <a:cubicBezTo>
                      <a:pt x="383" y="1933"/>
                      <a:pt x="499" y="1919"/>
                      <a:pt x="617" y="1916"/>
                    </a:cubicBezTo>
                    <a:cubicBezTo>
                      <a:pt x="735" y="1913"/>
                      <a:pt x="872" y="1917"/>
                      <a:pt x="1000" y="1930"/>
                    </a:cubicBezTo>
                    <a:cubicBezTo>
                      <a:pt x="1128" y="1943"/>
                      <a:pt x="1265" y="1966"/>
                      <a:pt x="1383" y="1996"/>
                    </a:cubicBezTo>
                    <a:cubicBezTo>
                      <a:pt x="1501" y="2026"/>
                      <a:pt x="1617" y="2066"/>
                      <a:pt x="1707" y="2110"/>
                    </a:cubicBezTo>
                    <a:cubicBezTo>
                      <a:pt x="1797" y="2154"/>
                      <a:pt x="1875" y="2207"/>
                      <a:pt x="1924" y="2260"/>
                    </a:cubicBezTo>
                    <a:cubicBezTo>
                      <a:pt x="1973" y="2313"/>
                      <a:pt x="2000" y="2373"/>
                      <a:pt x="2000" y="2430"/>
                    </a:cubicBezTo>
                    <a:cubicBezTo>
                      <a:pt x="2000" y="2487"/>
                      <a:pt x="1973" y="2547"/>
                      <a:pt x="1924" y="2600"/>
                    </a:cubicBezTo>
                    <a:cubicBezTo>
                      <a:pt x="1875" y="2653"/>
                      <a:pt x="1797" y="2706"/>
                      <a:pt x="1707" y="2750"/>
                    </a:cubicBezTo>
                    <a:cubicBezTo>
                      <a:pt x="1617" y="2794"/>
                      <a:pt x="1501" y="2834"/>
                      <a:pt x="1383" y="2864"/>
                    </a:cubicBezTo>
                    <a:cubicBezTo>
                      <a:pt x="1265" y="2894"/>
                      <a:pt x="1128" y="2917"/>
                      <a:pt x="1000" y="2930"/>
                    </a:cubicBezTo>
                    <a:cubicBezTo>
                      <a:pt x="872" y="2943"/>
                      <a:pt x="735" y="2947"/>
                      <a:pt x="617" y="2944"/>
                    </a:cubicBezTo>
                    <a:cubicBezTo>
                      <a:pt x="499" y="2941"/>
                      <a:pt x="383" y="2927"/>
                      <a:pt x="293" y="2910"/>
                    </a:cubicBezTo>
                    <a:cubicBezTo>
                      <a:pt x="203" y="2893"/>
                      <a:pt x="125" y="2867"/>
                      <a:pt x="76" y="2840"/>
                    </a:cubicBezTo>
                    <a:cubicBezTo>
                      <a:pt x="27" y="2813"/>
                      <a:pt x="0" y="2780"/>
                      <a:pt x="0" y="2750"/>
                    </a:cubicBezTo>
                    <a:cubicBezTo>
                      <a:pt x="0" y="2720"/>
                      <a:pt x="27" y="2687"/>
                      <a:pt x="76" y="2660"/>
                    </a:cubicBezTo>
                    <a:cubicBezTo>
                      <a:pt x="125" y="2633"/>
                      <a:pt x="203" y="2607"/>
                      <a:pt x="293" y="2590"/>
                    </a:cubicBezTo>
                    <a:cubicBezTo>
                      <a:pt x="383" y="2573"/>
                      <a:pt x="499" y="2559"/>
                      <a:pt x="617" y="2556"/>
                    </a:cubicBezTo>
                    <a:cubicBezTo>
                      <a:pt x="735" y="2553"/>
                      <a:pt x="872" y="2557"/>
                      <a:pt x="1000" y="2570"/>
                    </a:cubicBezTo>
                    <a:cubicBezTo>
                      <a:pt x="1128" y="2583"/>
                      <a:pt x="1265" y="2606"/>
                      <a:pt x="1383" y="2636"/>
                    </a:cubicBezTo>
                    <a:cubicBezTo>
                      <a:pt x="1501" y="2666"/>
                      <a:pt x="1617" y="2706"/>
                      <a:pt x="1707" y="2750"/>
                    </a:cubicBezTo>
                    <a:cubicBezTo>
                      <a:pt x="1797" y="2794"/>
                      <a:pt x="1875" y="2847"/>
                      <a:pt x="1924" y="2900"/>
                    </a:cubicBezTo>
                    <a:cubicBezTo>
                      <a:pt x="1973" y="2953"/>
                      <a:pt x="2000" y="3013"/>
                      <a:pt x="2000" y="3070"/>
                    </a:cubicBezTo>
                    <a:cubicBezTo>
                      <a:pt x="2000" y="3127"/>
                      <a:pt x="1973" y="3187"/>
                      <a:pt x="1924" y="3240"/>
                    </a:cubicBezTo>
                    <a:cubicBezTo>
                      <a:pt x="1875" y="3293"/>
                      <a:pt x="1797" y="3346"/>
                      <a:pt x="1707" y="3390"/>
                    </a:cubicBezTo>
                    <a:cubicBezTo>
                      <a:pt x="1617" y="3434"/>
                      <a:pt x="1501" y="3474"/>
                      <a:pt x="1383" y="3504"/>
                    </a:cubicBezTo>
                    <a:cubicBezTo>
                      <a:pt x="1265" y="3534"/>
                      <a:pt x="1128" y="3557"/>
                      <a:pt x="1000" y="3570"/>
                    </a:cubicBezTo>
                    <a:cubicBezTo>
                      <a:pt x="872" y="3583"/>
                      <a:pt x="735" y="3587"/>
                      <a:pt x="617" y="3584"/>
                    </a:cubicBezTo>
                    <a:cubicBezTo>
                      <a:pt x="499" y="3581"/>
                      <a:pt x="383" y="3567"/>
                      <a:pt x="293" y="3550"/>
                    </a:cubicBezTo>
                    <a:cubicBezTo>
                      <a:pt x="203" y="3533"/>
                      <a:pt x="125" y="3507"/>
                      <a:pt x="76" y="3480"/>
                    </a:cubicBezTo>
                    <a:cubicBezTo>
                      <a:pt x="27" y="3453"/>
                      <a:pt x="0" y="3420"/>
                      <a:pt x="0" y="3390"/>
                    </a:cubicBezTo>
                    <a:cubicBezTo>
                      <a:pt x="0" y="3360"/>
                      <a:pt x="27" y="3327"/>
                      <a:pt x="76" y="3300"/>
                    </a:cubicBezTo>
                    <a:cubicBezTo>
                      <a:pt x="125" y="3273"/>
                      <a:pt x="203" y="3247"/>
                      <a:pt x="293" y="3230"/>
                    </a:cubicBezTo>
                    <a:cubicBezTo>
                      <a:pt x="383" y="3213"/>
                      <a:pt x="499" y="3199"/>
                      <a:pt x="617" y="3196"/>
                    </a:cubicBezTo>
                    <a:cubicBezTo>
                      <a:pt x="735" y="3193"/>
                      <a:pt x="872" y="3197"/>
                      <a:pt x="1000" y="3210"/>
                    </a:cubicBezTo>
                    <a:cubicBezTo>
                      <a:pt x="1128" y="3223"/>
                      <a:pt x="1265" y="3246"/>
                      <a:pt x="1383" y="3276"/>
                    </a:cubicBezTo>
                    <a:cubicBezTo>
                      <a:pt x="1501" y="3306"/>
                      <a:pt x="1617" y="3346"/>
                      <a:pt x="1707" y="3390"/>
                    </a:cubicBezTo>
                    <a:cubicBezTo>
                      <a:pt x="1797" y="3434"/>
                      <a:pt x="1875" y="3487"/>
                      <a:pt x="1924" y="3540"/>
                    </a:cubicBezTo>
                    <a:cubicBezTo>
                      <a:pt x="1973" y="3593"/>
                      <a:pt x="2000" y="3653"/>
                      <a:pt x="2000" y="3710"/>
                    </a:cubicBezTo>
                    <a:cubicBezTo>
                      <a:pt x="2000" y="3767"/>
                      <a:pt x="1973" y="3827"/>
                      <a:pt x="1924" y="3880"/>
                    </a:cubicBezTo>
                    <a:cubicBezTo>
                      <a:pt x="1875" y="3933"/>
                      <a:pt x="1797" y="3986"/>
                      <a:pt x="1707" y="4030"/>
                    </a:cubicBezTo>
                    <a:cubicBezTo>
                      <a:pt x="1617" y="4074"/>
                      <a:pt x="1501" y="4114"/>
                      <a:pt x="1383" y="4144"/>
                    </a:cubicBezTo>
                    <a:cubicBezTo>
                      <a:pt x="1265" y="4174"/>
                      <a:pt x="1128" y="4197"/>
                      <a:pt x="1000" y="4210"/>
                    </a:cubicBezTo>
                    <a:cubicBezTo>
                      <a:pt x="872" y="4223"/>
                      <a:pt x="735" y="4227"/>
                      <a:pt x="617" y="4224"/>
                    </a:cubicBezTo>
                    <a:cubicBezTo>
                      <a:pt x="499" y="4221"/>
                      <a:pt x="383" y="4207"/>
                      <a:pt x="293" y="4190"/>
                    </a:cubicBezTo>
                    <a:cubicBezTo>
                      <a:pt x="203" y="4173"/>
                      <a:pt x="125" y="4147"/>
                      <a:pt x="76" y="4120"/>
                    </a:cubicBezTo>
                    <a:cubicBezTo>
                      <a:pt x="27" y="4093"/>
                      <a:pt x="0" y="4060"/>
                      <a:pt x="0" y="4030"/>
                    </a:cubicBezTo>
                    <a:cubicBezTo>
                      <a:pt x="0" y="4000"/>
                      <a:pt x="27" y="3967"/>
                      <a:pt x="76" y="3940"/>
                    </a:cubicBezTo>
                    <a:cubicBezTo>
                      <a:pt x="125" y="3913"/>
                      <a:pt x="203" y="3887"/>
                      <a:pt x="293" y="3870"/>
                    </a:cubicBezTo>
                    <a:cubicBezTo>
                      <a:pt x="383" y="3853"/>
                      <a:pt x="499" y="3839"/>
                      <a:pt x="617" y="3836"/>
                    </a:cubicBezTo>
                    <a:cubicBezTo>
                      <a:pt x="735" y="3833"/>
                      <a:pt x="872" y="3837"/>
                      <a:pt x="1000" y="3850"/>
                    </a:cubicBezTo>
                    <a:cubicBezTo>
                      <a:pt x="1128" y="3863"/>
                      <a:pt x="1265" y="3886"/>
                      <a:pt x="1383" y="3916"/>
                    </a:cubicBezTo>
                    <a:cubicBezTo>
                      <a:pt x="1501" y="3946"/>
                      <a:pt x="1617" y="3986"/>
                      <a:pt x="1707" y="4030"/>
                    </a:cubicBezTo>
                    <a:cubicBezTo>
                      <a:pt x="1797" y="4074"/>
                      <a:pt x="1875" y="4127"/>
                      <a:pt x="1924" y="4180"/>
                    </a:cubicBezTo>
                    <a:cubicBezTo>
                      <a:pt x="1973" y="4233"/>
                      <a:pt x="2000" y="4293"/>
                      <a:pt x="2000" y="4350"/>
                    </a:cubicBezTo>
                    <a:cubicBezTo>
                      <a:pt x="2000" y="4407"/>
                      <a:pt x="1973" y="4467"/>
                      <a:pt x="1924" y="4520"/>
                    </a:cubicBezTo>
                    <a:cubicBezTo>
                      <a:pt x="1875" y="4573"/>
                      <a:pt x="1797" y="4626"/>
                      <a:pt x="1707" y="4670"/>
                    </a:cubicBezTo>
                    <a:cubicBezTo>
                      <a:pt x="1617" y="4714"/>
                      <a:pt x="1501" y="4754"/>
                      <a:pt x="1383" y="4784"/>
                    </a:cubicBezTo>
                    <a:cubicBezTo>
                      <a:pt x="1265" y="4814"/>
                      <a:pt x="1128" y="4837"/>
                      <a:pt x="1000" y="4850"/>
                    </a:cubicBezTo>
                    <a:cubicBezTo>
                      <a:pt x="872" y="4863"/>
                      <a:pt x="744" y="4863"/>
                      <a:pt x="617" y="4864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79" name="组合 478"/>
              <p:cNvGrpSpPr/>
              <p:nvPr>
                <p:custDataLst>
                  <p:tags r:id="rId129"/>
                </p:custDataLst>
              </p:nvPr>
            </p:nvGrpSpPr>
            <p:grpSpPr>
              <a:xfrm rot="5400000">
                <a:off x="1539014" y="855063"/>
                <a:ext cx="90010" cy="1127215"/>
                <a:chOff x="6190755" y="577215"/>
                <a:chExt cx="90010" cy="1127215"/>
              </a:xfrm>
            </p:grpSpPr>
            <p:grpSp>
              <p:nvGrpSpPr>
                <p:cNvPr id="481" name="组合 480"/>
                <p:cNvGrpSpPr/>
                <p:nvPr>
                  <p:custDataLst>
                    <p:tags r:id="rId130"/>
                  </p:custDataLst>
                </p:nvPr>
              </p:nvGrpSpPr>
              <p:grpSpPr>
                <a:xfrm>
                  <a:off x="6190755" y="660827"/>
                  <a:ext cx="90010" cy="1012608"/>
                  <a:chOff x="2039605" y="2486502"/>
                  <a:chExt cx="90010" cy="1012608"/>
                </a:xfrm>
              </p:grpSpPr>
              <p:cxnSp>
                <p:nvCxnSpPr>
                  <p:cNvPr id="483" name="直接连接符 482"/>
                  <p:cNvCxnSpPr/>
                  <p:nvPr>
                    <p:custDataLst>
                      <p:tags r:id="rId131"/>
                    </p:custDataLst>
                  </p:nvPr>
                </p:nvCxnSpPr>
                <p:spPr>
                  <a:xfrm rot="5400000" flipH="1">
                    <a:off x="2028353" y="249775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4" name="直接连接符 483"/>
                  <p:cNvCxnSpPr/>
                  <p:nvPr>
                    <p:custDataLst>
                      <p:tags r:id="rId132"/>
                    </p:custDataLst>
                  </p:nvPr>
                </p:nvCxnSpPr>
                <p:spPr>
                  <a:xfrm rot="5400000" flipH="1">
                    <a:off x="2028353" y="261422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5" name="直接连接符 484"/>
                  <p:cNvCxnSpPr/>
                  <p:nvPr>
                    <p:custDataLst>
                      <p:tags r:id="rId133"/>
                    </p:custDataLst>
                  </p:nvPr>
                </p:nvCxnSpPr>
                <p:spPr>
                  <a:xfrm rot="5400000" flipH="1">
                    <a:off x="2028353" y="272673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6" name="直接连接符 485"/>
                  <p:cNvCxnSpPr/>
                  <p:nvPr>
                    <p:custDataLst>
                      <p:tags r:id="rId134"/>
                    </p:custDataLst>
                  </p:nvPr>
                </p:nvCxnSpPr>
                <p:spPr>
                  <a:xfrm rot="5400000" flipH="1">
                    <a:off x="2028353" y="2839252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7" name="直接连接符 486"/>
                  <p:cNvCxnSpPr/>
                  <p:nvPr>
                    <p:custDataLst>
                      <p:tags r:id="rId135"/>
                    </p:custDataLst>
                  </p:nvPr>
                </p:nvCxnSpPr>
                <p:spPr>
                  <a:xfrm rot="5400000" flipH="1">
                    <a:off x="2028353" y="295176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8" name="直接连接符 487"/>
                  <p:cNvCxnSpPr/>
                  <p:nvPr>
                    <p:custDataLst>
                      <p:tags r:id="rId136"/>
                    </p:custDataLst>
                  </p:nvPr>
                </p:nvCxnSpPr>
                <p:spPr>
                  <a:xfrm rot="5400000" flipH="1">
                    <a:off x="2028353" y="3060306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直接连接符 488"/>
                  <p:cNvCxnSpPr/>
                  <p:nvPr>
                    <p:custDataLst>
                      <p:tags r:id="rId137"/>
                    </p:custDataLst>
                  </p:nvPr>
                </p:nvCxnSpPr>
                <p:spPr>
                  <a:xfrm rot="5400000" flipH="1">
                    <a:off x="2028353" y="3172820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0" name="直接连接符 489"/>
                  <p:cNvCxnSpPr/>
                  <p:nvPr>
                    <p:custDataLst>
                      <p:tags r:id="rId138"/>
                    </p:custDataLst>
                  </p:nvPr>
                </p:nvCxnSpPr>
                <p:spPr>
                  <a:xfrm rot="5400000" flipH="1">
                    <a:off x="2028353" y="3285334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1" name="直接连接符 490"/>
                  <p:cNvCxnSpPr/>
                  <p:nvPr>
                    <p:custDataLst>
                      <p:tags r:id="rId139"/>
                    </p:custDataLst>
                  </p:nvPr>
                </p:nvCxnSpPr>
                <p:spPr>
                  <a:xfrm rot="5400000" flipH="1">
                    <a:off x="2028353" y="3397848"/>
                    <a:ext cx="112514" cy="900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2" name="直接连接符 481"/>
                <p:cNvCxnSpPr/>
                <p:nvPr>
                  <p:custDataLst>
                    <p:tags r:id="rId140"/>
                  </p:custDataLst>
                </p:nvPr>
              </p:nvCxnSpPr>
              <p:spPr>
                <a:xfrm flipH="1">
                  <a:off x="6273711" y="577215"/>
                  <a:ext cx="0" cy="112721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0" name="椭圆 479"/>
              <p:cNvSpPr/>
              <p:nvPr>
                <p:custDataLst>
                  <p:tags r:id="rId141"/>
                </p:custDataLst>
              </p:nvPr>
            </p:nvSpPr>
            <p:spPr>
              <a:xfrm>
                <a:off x="1172388" y="2227789"/>
                <a:ext cx="511459" cy="51145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7" name="文本框 476"/>
            <p:cNvSpPr txBox="1"/>
            <p:nvPr>
              <p:custDataLst>
                <p:tags r:id="rId142"/>
              </p:custDataLst>
            </p:nvPr>
          </p:nvSpPr>
          <p:spPr>
            <a:xfrm>
              <a:off x="9352014" y="3112371"/>
              <a:ext cx="114891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spcBef>
                  <a:spcPct val="50000"/>
                </a:spcBef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平衡位置</a:t>
              </a:r>
              <a:endPara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73" grpId="0" animBg="1"/>
      <p:bldP spid="174" grpId="0" animBg="1"/>
      <p:bldP spid="175" grpId="0" animBg="1"/>
      <p:bldP spid="235" grpId="0" animBg="1"/>
      <p:bldP spid="1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8" name="Text Box 27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2591" y="1470746"/>
            <a:ext cx="11594939" cy="138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(2)</a:t>
            </a:r>
            <a:r>
              <a:rPr lang="en-US" altLang="zh-CN" sz="3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到</a:t>
            </a:r>
            <a:r>
              <a:rPr lang="en-US" altLang="zh-CN" sz="3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的过程中，动能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，重力势能和弹性势能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能转化为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 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能和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能；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3" name="文本框 172" title=""/>
          <p:cNvSpPr txBox="1"/>
          <p:nvPr>
            <p:custDataLst>
              <p:tags r:id="rId5"/>
            </p:custDataLst>
          </p:nvPr>
        </p:nvSpPr>
        <p:spPr>
          <a:xfrm>
            <a:off x="4601085" y="1454724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减小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4" name="文本框 173" title=""/>
          <p:cNvSpPr txBox="1"/>
          <p:nvPr>
            <p:custDataLst>
              <p:tags r:id="rId6"/>
            </p:custDataLst>
          </p:nvPr>
        </p:nvSpPr>
        <p:spPr>
          <a:xfrm>
            <a:off x="9276653" y="1471213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增大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5" name="文本框 174" title=""/>
          <p:cNvSpPr txBox="1"/>
          <p:nvPr>
            <p:custDataLst>
              <p:tags r:id="rId7"/>
            </p:custDataLst>
          </p:nvPr>
        </p:nvSpPr>
        <p:spPr>
          <a:xfrm>
            <a:off x="1771353" y="2103177"/>
            <a:ext cx="1425284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重力势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5" name="文本框 234" title=""/>
          <p:cNvSpPr txBox="1"/>
          <p:nvPr>
            <p:custDataLst>
              <p:tags r:id="rId8"/>
            </p:custDataLst>
          </p:nvPr>
        </p:nvSpPr>
        <p:spPr>
          <a:xfrm>
            <a:off x="10667966" y="1456391"/>
            <a:ext cx="924746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7" name="文本框 156" title=""/>
          <p:cNvSpPr txBox="1"/>
          <p:nvPr>
            <p:custDataLst>
              <p:tags r:id="rId9"/>
            </p:custDataLst>
          </p:nvPr>
        </p:nvSpPr>
        <p:spPr>
          <a:xfrm>
            <a:off x="3978394" y="2120553"/>
            <a:ext cx="1425284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弹性势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26" name="组合 125" title=""/>
          <p:cNvGrpSpPr/>
          <p:nvPr>
            <p:custDataLst>
              <p:tags r:id="rId10"/>
            </p:custDataLst>
          </p:nvPr>
        </p:nvGrpSpPr>
        <p:grpSpPr>
          <a:xfrm>
            <a:off x="378584" y="3028214"/>
            <a:ext cx="12386802" cy="2942588"/>
            <a:chOff x="378584" y="3028214"/>
            <a:chExt cx="12386802" cy="2942588"/>
          </a:xfrm>
        </p:grpSpPr>
        <p:grpSp>
          <p:nvGrpSpPr>
            <p:cNvPr id="127" name="组合 126"/>
            <p:cNvGrpSpPr/>
            <p:nvPr>
              <p:custDataLst>
                <p:tags r:id="rId11"/>
              </p:custDataLst>
            </p:nvPr>
          </p:nvGrpSpPr>
          <p:grpSpPr>
            <a:xfrm>
              <a:off x="760562" y="4765082"/>
              <a:ext cx="11928137" cy="697179"/>
              <a:chOff x="3069567" y="4667477"/>
              <a:chExt cx="11928137" cy="697179"/>
            </a:xfrm>
          </p:grpSpPr>
          <p:cxnSp>
            <p:nvCxnSpPr>
              <p:cNvPr id="367" name="直接连接符 366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3069567" y="5164527"/>
                <a:ext cx="9615967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文本框 36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2409446" y="4667477"/>
                <a:ext cx="2588258" cy="69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3000">
                    <a:solidFill>
                      <a:srgbClr val="FF0000"/>
                    </a:solidFill>
                    <a:ea typeface="楷体" panose="02010609060101010101" charset="-122"/>
                  </a:rPr>
                  <a:t>平衡位置</a:t>
                </a:r>
                <a:r>
                  <a:rPr lang="en-US" altLang="zh-CN" sz="3000" i="1">
                    <a:solidFill>
                      <a:srgbClr val="FF0000"/>
                    </a:solidFill>
                    <a:ea typeface="楷体" panose="02010609060101010101" charset="-122"/>
                  </a:rPr>
                  <a:t>O</a:t>
                </a:r>
                <a:endParaRPr lang="zh-CN" altLang="en-US" sz="3000" i="1">
                  <a:solidFill>
                    <a:srgbClr val="FF0000"/>
                  </a:solidFill>
                  <a:ea typeface="楷体" panose="02010609060101010101" charset="-122"/>
                </a:endParaRPr>
              </a:p>
            </p:txBody>
          </p:sp>
        </p:grpSp>
        <p:grpSp>
          <p:nvGrpSpPr>
            <p:cNvPr id="128" name="组合 127"/>
            <p:cNvGrpSpPr/>
            <p:nvPr>
              <p:custDataLst>
                <p:tags r:id="rId14"/>
              </p:custDataLst>
            </p:nvPr>
          </p:nvGrpSpPr>
          <p:grpSpPr>
            <a:xfrm>
              <a:off x="690878" y="5273623"/>
              <a:ext cx="12002272" cy="697179"/>
              <a:chOff x="3059056" y="5293646"/>
              <a:chExt cx="12002272" cy="697179"/>
            </a:xfrm>
          </p:grpSpPr>
          <p:cxnSp>
            <p:nvCxnSpPr>
              <p:cNvPr id="365" name="直接连接符 364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3059056" y="5777086"/>
                <a:ext cx="9573137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文本框 36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2473070" y="5293646"/>
                <a:ext cx="2588258" cy="69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3000">
                    <a:solidFill>
                      <a:srgbClr val="FF0000"/>
                    </a:solidFill>
                    <a:ea typeface="楷体" panose="02010609060101010101" charset="-122"/>
                  </a:rPr>
                  <a:t>最低位置</a:t>
                </a:r>
                <a:r>
                  <a:rPr lang="en-US" altLang="zh-CN" sz="3000" i="1">
                    <a:solidFill>
                      <a:srgbClr val="FF0000"/>
                    </a:solidFill>
                    <a:ea typeface="楷体" panose="02010609060101010101" charset="-122"/>
                  </a:rPr>
                  <a:t>B</a:t>
                </a:r>
                <a:endParaRPr lang="zh-CN" altLang="en-US" sz="3000" i="1">
                  <a:solidFill>
                    <a:srgbClr val="FF0000"/>
                  </a:solidFill>
                  <a:ea typeface="楷体" panose="02010609060101010101" charset="-122"/>
                </a:endParaRPr>
              </a:p>
            </p:txBody>
          </p:sp>
        </p:grpSp>
        <p:grpSp>
          <p:nvGrpSpPr>
            <p:cNvPr id="129" name="组合 128"/>
            <p:cNvGrpSpPr/>
            <p:nvPr>
              <p:custDataLst>
                <p:tags r:id="rId17"/>
              </p:custDataLst>
            </p:nvPr>
          </p:nvGrpSpPr>
          <p:grpSpPr>
            <a:xfrm>
              <a:off x="769211" y="4264286"/>
              <a:ext cx="11996175" cy="697179"/>
              <a:chOff x="3069567" y="4689803"/>
              <a:chExt cx="11996175" cy="697179"/>
            </a:xfrm>
          </p:grpSpPr>
          <p:cxnSp>
            <p:nvCxnSpPr>
              <p:cNvPr id="363" name="直接连接符 362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3069567" y="5164527"/>
                <a:ext cx="9607318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4" name="文本框 363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2477484" y="4689803"/>
                <a:ext cx="2588258" cy="69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3000">
                    <a:solidFill>
                      <a:srgbClr val="FF0000"/>
                    </a:solidFill>
                    <a:ea typeface="楷体" panose="02010609060101010101" charset="-122"/>
                  </a:rPr>
                  <a:t>最高位置</a:t>
                </a:r>
                <a:r>
                  <a:rPr lang="en-US" altLang="zh-CN" sz="3000" i="1">
                    <a:solidFill>
                      <a:srgbClr val="FF0000"/>
                    </a:solidFill>
                    <a:ea typeface="楷体" panose="02010609060101010101" charset="-122"/>
                  </a:rPr>
                  <a:t>A</a:t>
                </a:r>
                <a:endParaRPr lang="zh-CN" altLang="en-US" sz="3000" i="1">
                  <a:solidFill>
                    <a:srgbClr val="FF0000"/>
                  </a:solidFill>
                  <a:ea typeface="楷体" panose="02010609060101010101" charset="-122"/>
                </a:endParaRPr>
              </a:p>
            </p:txBody>
          </p:sp>
        </p:grpSp>
        <p:cxnSp>
          <p:nvCxnSpPr>
            <p:cNvPr id="130" name="直接箭头连接符 129"/>
            <p:cNvCxnSpPr/>
            <p:nvPr>
              <p:custDataLst>
                <p:tags r:id="rId20"/>
              </p:custDataLst>
            </p:nvPr>
          </p:nvCxnSpPr>
          <p:spPr>
            <a:xfrm flipH="1" flipV="1">
              <a:off x="3002660" y="5203334"/>
              <a:ext cx="0" cy="51785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箭头连接符 130"/>
            <p:cNvCxnSpPr/>
            <p:nvPr>
              <p:custDataLst>
                <p:tags r:id="rId21"/>
              </p:custDataLst>
            </p:nvPr>
          </p:nvCxnSpPr>
          <p:spPr>
            <a:xfrm flipH="1" flipV="1">
              <a:off x="4573463" y="4728133"/>
              <a:ext cx="0" cy="51785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箭头连接符 131"/>
            <p:cNvCxnSpPr/>
            <p:nvPr>
              <p:custDataLst>
                <p:tags r:id="rId22"/>
              </p:custDataLst>
            </p:nvPr>
          </p:nvCxnSpPr>
          <p:spPr>
            <a:xfrm flipH="1">
              <a:off x="6052654" y="4724344"/>
              <a:ext cx="0" cy="49493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箭头连接符 132"/>
            <p:cNvCxnSpPr/>
            <p:nvPr>
              <p:custDataLst>
                <p:tags r:id="rId23"/>
              </p:custDataLst>
            </p:nvPr>
          </p:nvCxnSpPr>
          <p:spPr>
            <a:xfrm flipH="1">
              <a:off x="7219746" y="5238083"/>
              <a:ext cx="0" cy="49493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组合 133"/>
            <p:cNvGrpSpPr/>
            <p:nvPr>
              <p:custDataLst>
                <p:tags r:id="rId24"/>
              </p:custDataLst>
            </p:nvPr>
          </p:nvGrpSpPr>
          <p:grpSpPr>
            <a:xfrm>
              <a:off x="378584" y="3070697"/>
              <a:ext cx="1236720" cy="2374554"/>
              <a:chOff x="378584" y="3070697"/>
              <a:chExt cx="1236720" cy="2374554"/>
            </a:xfrm>
          </p:grpSpPr>
          <p:grpSp>
            <p:nvGrpSpPr>
              <p:cNvPr id="347" name="组合 346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488089" y="4079669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349" name="Freeform 2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50" name="组合 349"/>
                <p:cNvGrpSpPr/>
                <p:nvPr>
                  <p:custDataLst>
                    <p:tags r:id="rId27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352" name="组合 351"/>
                  <p:cNvGrpSpPr/>
                  <p:nvPr>
                    <p:custDataLst>
                      <p:tags r:id="rId28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354" name="直接连接符 353"/>
                    <p:cNvCxnSpPr/>
                    <p:nvPr>
                      <p:custDataLst>
                        <p:tags r:id="rId29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5" name="直接连接符 354"/>
                    <p:cNvCxnSpPr/>
                    <p:nvPr>
                      <p:custDataLst>
                        <p:tags r:id="rId30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6" name="直接连接符 355"/>
                    <p:cNvCxnSpPr/>
                    <p:nvPr>
                      <p:custDataLst>
                        <p:tags r:id="rId31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7" name="直接连接符 356"/>
                    <p:cNvCxnSpPr/>
                    <p:nvPr>
                      <p:custDataLst>
                        <p:tags r:id="rId32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8" name="直接连接符 357"/>
                    <p:cNvCxnSpPr/>
                    <p:nvPr>
                      <p:custDataLst>
                        <p:tags r:id="rId33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9" name="直接连接符 358"/>
                    <p:cNvCxnSpPr/>
                    <p:nvPr>
                      <p:custDataLst>
                        <p:tags r:id="rId34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0" name="直接连接符 359"/>
                    <p:cNvCxnSpPr/>
                    <p:nvPr>
                      <p:custDataLst>
                        <p:tags r:id="rId35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1" name="直接连接符 360"/>
                    <p:cNvCxnSpPr/>
                    <p:nvPr>
                      <p:custDataLst>
                        <p:tags r:id="rId36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2" name="直接连接符 361"/>
                    <p:cNvCxnSpPr/>
                    <p:nvPr>
                      <p:custDataLst>
                        <p:tags r:id="rId37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53" name="直接连接符 352"/>
                  <p:cNvCxnSpPr/>
                  <p:nvPr>
                    <p:custDataLst>
                      <p:tags r:id="rId38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51" name="椭圆 350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8" name="文本框 347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378584" y="3070697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受力平衡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35" name="组合 134"/>
            <p:cNvGrpSpPr/>
            <p:nvPr>
              <p:custDataLst>
                <p:tags r:id="rId41"/>
              </p:custDataLst>
            </p:nvPr>
          </p:nvGrpSpPr>
          <p:grpSpPr>
            <a:xfrm>
              <a:off x="1825807" y="3070697"/>
              <a:ext cx="1168339" cy="2879646"/>
              <a:chOff x="1825807" y="3070697"/>
              <a:chExt cx="1168339" cy="2879646"/>
            </a:xfrm>
          </p:grpSpPr>
          <p:grpSp>
            <p:nvGrpSpPr>
              <p:cNvPr id="331" name="组合 330"/>
              <p:cNvGrpSpPr/>
              <p:nvPr>
                <p:custDataLst>
                  <p:tags r:id="rId42"/>
                </p:custDataLst>
              </p:nvPr>
            </p:nvGrpSpPr>
            <p:grpSpPr>
              <a:xfrm>
                <a:off x="1866931" y="4086360"/>
                <a:ext cx="1127215" cy="1863983"/>
                <a:chOff x="2643824" y="1356107"/>
                <a:chExt cx="1127215" cy="1863983"/>
              </a:xfrm>
            </p:grpSpPr>
            <p:sp>
              <p:nvSpPr>
                <p:cNvPr id="333" name="Freeform 2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2882915" y="1442720"/>
                  <a:ext cx="521082" cy="1273846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34" name="组合 333"/>
                <p:cNvGrpSpPr/>
                <p:nvPr>
                  <p:custDataLst>
                    <p:tags r:id="rId44"/>
                  </p:custDataLst>
                </p:nvPr>
              </p:nvGrpSpPr>
              <p:grpSpPr>
                <a:xfrm rot="5400000">
                  <a:off x="3162427" y="837504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336" name="组合 335"/>
                  <p:cNvGrpSpPr/>
                  <p:nvPr>
                    <p:custDataLst>
                      <p:tags r:id="rId45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338" name="直接连接符 337"/>
                    <p:cNvCxnSpPr/>
                    <p:nvPr>
                      <p:custDataLst>
                        <p:tags r:id="rId46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9" name="直接连接符 338"/>
                    <p:cNvCxnSpPr/>
                    <p:nvPr>
                      <p:custDataLst>
                        <p:tags r:id="rId47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0" name="直接连接符 339"/>
                    <p:cNvCxnSpPr/>
                    <p:nvPr>
                      <p:custDataLst>
                        <p:tags r:id="rId48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1" name="直接连接符 340"/>
                    <p:cNvCxnSpPr/>
                    <p:nvPr>
                      <p:custDataLst>
                        <p:tags r:id="rId49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直接连接符 341"/>
                    <p:cNvCxnSpPr/>
                    <p:nvPr>
                      <p:custDataLst>
                        <p:tags r:id="rId50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3" name="直接连接符 342"/>
                    <p:cNvCxnSpPr/>
                    <p:nvPr>
                      <p:custDataLst>
                        <p:tags r:id="rId51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4" name="直接连接符 343"/>
                    <p:cNvCxnSpPr/>
                    <p:nvPr>
                      <p:custDataLst>
                        <p:tags r:id="rId52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5" name="直接连接符 344"/>
                    <p:cNvCxnSpPr/>
                    <p:nvPr>
                      <p:custDataLst>
                        <p:tags r:id="rId53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直接连接符 345"/>
                    <p:cNvCxnSpPr/>
                    <p:nvPr>
                      <p:custDataLst>
                        <p:tags r:id="rId54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37" name="直接连接符 336"/>
                  <p:cNvCxnSpPr/>
                  <p:nvPr>
                    <p:custDataLst>
                      <p:tags r:id="rId55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5" name="椭圆 334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2860124" y="2708631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2" name="文本框 331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1825807" y="3070697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开始振动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36" name="组合 135"/>
            <p:cNvGrpSpPr/>
            <p:nvPr>
              <p:custDataLst>
                <p:tags r:id="rId58"/>
              </p:custDataLst>
            </p:nvPr>
          </p:nvGrpSpPr>
          <p:grpSpPr>
            <a:xfrm>
              <a:off x="3144265" y="3028214"/>
              <a:ext cx="1224596" cy="2434047"/>
              <a:chOff x="3144265" y="3028214"/>
              <a:chExt cx="1224596" cy="2434047"/>
            </a:xfrm>
          </p:grpSpPr>
          <p:grpSp>
            <p:nvGrpSpPr>
              <p:cNvPr id="315" name="组合 314"/>
              <p:cNvGrpSpPr/>
              <p:nvPr>
                <p:custDataLst>
                  <p:tags r:id="rId59"/>
                </p:custDataLst>
              </p:nvPr>
            </p:nvGrpSpPr>
            <p:grpSpPr>
              <a:xfrm>
                <a:off x="3241646" y="4096679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317" name="Freeform 2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18" name="组合 317"/>
                <p:cNvGrpSpPr/>
                <p:nvPr>
                  <p:custDataLst>
                    <p:tags r:id="rId61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320" name="组合 319"/>
                  <p:cNvGrpSpPr/>
                  <p:nvPr>
                    <p:custDataLst>
                      <p:tags r:id="rId62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322" name="直接连接符 321"/>
                    <p:cNvCxnSpPr/>
                    <p:nvPr>
                      <p:custDataLst>
                        <p:tags r:id="rId63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" name="直接连接符 322"/>
                    <p:cNvCxnSpPr/>
                    <p:nvPr>
                      <p:custDataLst>
                        <p:tags r:id="rId64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" name="直接连接符 323"/>
                    <p:cNvCxnSpPr/>
                    <p:nvPr>
                      <p:custDataLst>
                        <p:tags r:id="rId65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5" name="直接连接符 324"/>
                    <p:cNvCxnSpPr/>
                    <p:nvPr>
                      <p:custDataLst>
                        <p:tags r:id="rId66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6" name="直接连接符 325"/>
                    <p:cNvCxnSpPr/>
                    <p:nvPr>
                      <p:custDataLst>
                        <p:tags r:id="rId67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7" name="直接连接符 326"/>
                    <p:cNvCxnSpPr/>
                    <p:nvPr>
                      <p:custDataLst>
                        <p:tags r:id="rId68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8" name="直接连接符 327"/>
                    <p:cNvCxnSpPr/>
                    <p:nvPr>
                      <p:custDataLst>
                        <p:tags r:id="rId69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9" name="直接连接符 328"/>
                    <p:cNvCxnSpPr/>
                    <p:nvPr>
                      <p:custDataLst>
                        <p:tags r:id="rId70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0" name="直接连接符 329"/>
                    <p:cNvCxnSpPr/>
                    <p:nvPr>
                      <p:custDataLst>
                        <p:tags r:id="rId71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21" name="直接连接符 320"/>
                  <p:cNvCxnSpPr/>
                  <p:nvPr>
                    <p:custDataLst>
                      <p:tags r:id="rId72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9" name="椭圆 318"/>
                <p:cNvSpPr/>
                <p:nvPr>
                  <p:custDataLst>
                    <p:tags r:id="rId73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16" name="文本框 315"/>
              <p:cNvSpPr txBox="1"/>
              <p:nvPr>
                <p:custDataLst>
                  <p:tags r:id="rId74"/>
                </p:custDataLst>
              </p:nvPr>
            </p:nvSpPr>
            <p:spPr>
              <a:xfrm>
                <a:off x="3144265" y="3028214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平衡位置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37" name="组合 136"/>
            <p:cNvGrpSpPr/>
            <p:nvPr>
              <p:custDataLst>
                <p:tags r:id="rId75"/>
              </p:custDataLst>
            </p:nvPr>
          </p:nvGrpSpPr>
          <p:grpSpPr>
            <a:xfrm>
              <a:off x="4788584" y="3058977"/>
              <a:ext cx="1154162" cy="1921097"/>
              <a:chOff x="4788584" y="3058977"/>
              <a:chExt cx="1154162" cy="1921097"/>
            </a:xfrm>
          </p:grpSpPr>
          <p:grpSp>
            <p:nvGrpSpPr>
              <p:cNvPr id="265" name="组合 264"/>
              <p:cNvGrpSpPr/>
              <p:nvPr>
                <p:custDataLst>
                  <p:tags r:id="rId76"/>
                </p:custDataLst>
              </p:nvPr>
            </p:nvGrpSpPr>
            <p:grpSpPr>
              <a:xfrm>
                <a:off x="4815531" y="4123875"/>
                <a:ext cx="1127215" cy="856199"/>
                <a:chOff x="4440108" y="1383109"/>
                <a:chExt cx="1127215" cy="856199"/>
              </a:xfrm>
            </p:grpSpPr>
            <p:sp>
              <p:nvSpPr>
                <p:cNvPr id="301" name="Freeform 2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4610460" y="1476533"/>
                  <a:ext cx="521082" cy="293341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02" name="组合 301"/>
                <p:cNvGrpSpPr/>
                <p:nvPr>
                  <p:custDataLst>
                    <p:tags r:id="rId78"/>
                  </p:custDataLst>
                </p:nvPr>
              </p:nvGrpSpPr>
              <p:grpSpPr>
                <a:xfrm rot="5400000">
                  <a:off x="4958711" y="864506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304" name="组合 303"/>
                  <p:cNvGrpSpPr/>
                  <p:nvPr>
                    <p:custDataLst>
                      <p:tags r:id="rId79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306" name="直接连接符 305"/>
                    <p:cNvCxnSpPr/>
                    <p:nvPr>
                      <p:custDataLst>
                        <p:tags r:id="rId80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7" name="直接连接符 306"/>
                    <p:cNvCxnSpPr/>
                    <p:nvPr>
                      <p:custDataLst>
                        <p:tags r:id="rId81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8" name="直接连接符 307"/>
                    <p:cNvCxnSpPr/>
                    <p:nvPr>
                      <p:custDataLst>
                        <p:tags r:id="rId82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9" name="直接连接符 308"/>
                    <p:cNvCxnSpPr/>
                    <p:nvPr>
                      <p:custDataLst>
                        <p:tags r:id="rId83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0" name="直接连接符 309"/>
                    <p:cNvCxnSpPr/>
                    <p:nvPr>
                      <p:custDataLst>
                        <p:tags r:id="rId84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" name="直接连接符 310"/>
                    <p:cNvCxnSpPr/>
                    <p:nvPr>
                      <p:custDataLst>
                        <p:tags r:id="rId85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" name="直接连接符 311"/>
                    <p:cNvCxnSpPr/>
                    <p:nvPr>
                      <p:custDataLst>
                        <p:tags r:id="rId86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3" name="直接连接符 312"/>
                    <p:cNvCxnSpPr/>
                    <p:nvPr>
                      <p:custDataLst>
                        <p:tags r:id="rId87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4" name="直接连接符 313"/>
                    <p:cNvCxnSpPr/>
                    <p:nvPr>
                      <p:custDataLst>
                        <p:tags r:id="rId88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05" name="直接连接符 304"/>
                  <p:cNvCxnSpPr/>
                  <p:nvPr>
                    <p:custDataLst>
                      <p:tags r:id="rId89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3" name="椭圆 302"/>
                <p:cNvSpPr/>
                <p:nvPr>
                  <p:custDataLst>
                    <p:tags r:id="rId90"/>
                  </p:custDataLst>
                </p:nvPr>
              </p:nvSpPr>
              <p:spPr>
                <a:xfrm>
                  <a:off x="4609111" y="172784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00" name="文本框 299"/>
              <p:cNvSpPr txBox="1"/>
              <p:nvPr>
                <p:custDataLst>
                  <p:tags r:id="rId91"/>
                </p:custDataLst>
              </p:nvPr>
            </p:nvSpPr>
            <p:spPr>
              <a:xfrm>
                <a:off x="4788584" y="3058977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最高位置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38" name="组合 137"/>
            <p:cNvGrpSpPr/>
            <p:nvPr>
              <p:custDataLst>
                <p:tags r:id="rId92"/>
              </p:custDataLst>
            </p:nvPr>
          </p:nvGrpSpPr>
          <p:grpSpPr>
            <a:xfrm>
              <a:off x="6208216" y="3100785"/>
              <a:ext cx="1148915" cy="2397734"/>
              <a:chOff x="6208216" y="3100785"/>
              <a:chExt cx="1148915" cy="2397734"/>
            </a:xfrm>
          </p:grpSpPr>
          <p:grpSp>
            <p:nvGrpSpPr>
              <p:cNvPr id="179" name="组合 178"/>
              <p:cNvGrpSpPr/>
              <p:nvPr>
                <p:custDataLst>
                  <p:tags r:id="rId93"/>
                </p:custDataLst>
              </p:nvPr>
            </p:nvGrpSpPr>
            <p:grpSpPr>
              <a:xfrm>
                <a:off x="6219066" y="4132937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181" name="Freeform 2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82" name="组合 181"/>
                <p:cNvGrpSpPr/>
                <p:nvPr>
                  <p:custDataLst>
                    <p:tags r:id="rId95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184" name="组合 183"/>
                  <p:cNvGrpSpPr/>
                  <p:nvPr>
                    <p:custDataLst>
                      <p:tags r:id="rId96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186" name="直接连接符 185"/>
                    <p:cNvCxnSpPr/>
                    <p:nvPr>
                      <p:custDataLst>
                        <p:tags r:id="rId97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直接连接符 186"/>
                    <p:cNvCxnSpPr/>
                    <p:nvPr>
                      <p:custDataLst>
                        <p:tags r:id="rId98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直接连接符 187"/>
                    <p:cNvCxnSpPr/>
                    <p:nvPr>
                      <p:custDataLst>
                        <p:tags r:id="rId99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直接连接符 188"/>
                    <p:cNvCxnSpPr/>
                    <p:nvPr>
                      <p:custDataLst>
                        <p:tags r:id="rId100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直接连接符 189"/>
                    <p:cNvCxnSpPr/>
                    <p:nvPr>
                      <p:custDataLst>
                        <p:tags r:id="rId101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直接连接符 190"/>
                    <p:cNvCxnSpPr/>
                    <p:nvPr>
                      <p:custDataLst>
                        <p:tags r:id="rId102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直接连接符 191"/>
                    <p:cNvCxnSpPr/>
                    <p:nvPr>
                      <p:custDataLst>
                        <p:tags r:id="rId103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3" name="直接连接符 192"/>
                    <p:cNvCxnSpPr/>
                    <p:nvPr>
                      <p:custDataLst>
                        <p:tags r:id="rId104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4" name="直接连接符 193"/>
                    <p:cNvCxnSpPr/>
                    <p:nvPr>
                      <p:custDataLst>
                        <p:tags r:id="rId105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5" name="直接连接符 184"/>
                  <p:cNvCxnSpPr/>
                  <p:nvPr>
                    <p:custDataLst>
                      <p:tags r:id="rId106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3" name="椭圆 182"/>
                <p:cNvSpPr/>
                <p:nvPr>
                  <p:custDataLst>
                    <p:tags r:id="rId107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80" name="文本框 179"/>
              <p:cNvSpPr txBox="1"/>
              <p:nvPr>
                <p:custDataLst>
                  <p:tags r:id="rId108"/>
                </p:custDataLst>
              </p:nvPr>
            </p:nvSpPr>
            <p:spPr>
              <a:xfrm>
                <a:off x="6208216" y="3100785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平衡位置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39" name="组合 138"/>
            <p:cNvGrpSpPr/>
            <p:nvPr>
              <p:custDataLst>
                <p:tags r:id="rId109"/>
              </p:custDataLst>
            </p:nvPr>
          </p:nvGrpSpPr>
          <p:grpSpPr>
            <a:xfrm>
              <a:off x="7445067" y="3063699"/>
              <a:ext cx="1224596" cy="2896223"/>
              <a:chOff x="7696268" y="3100785"/>
              <a:chExt cx="1224596" cy="2896223"/>
            </a:xfrm>
          </p:grpSpPr>
          <p:grpSp>
            <p:nvGrpSpPr>
              <p:cNvPr id="159" name="组合 158"/>
              <p:cNvGrpSpPr/>
              <p:nvPr>
                <p:custDataLst>
                  <p:tags r:id="rId110"/>
                </p:custDataLst>
              </p:nvPr>
            </p:nvGrpSpPr>
            <p:grpSpPr>
              <a:xfrm>
                <a:off x="7793649" y="4168880"/>
                <a:ext cx="1127215" cy="1828128"/>
                <a:chOff x="2643824" y="1356107"/>
                <a:chExt cx="1127215" cy="1828128"/>
              </a:xfrm>
            </p:grpSpPr>
            <p:sp>
              <p:nvSpPr>
                <p:cNvPr id="161" name="Freeform 2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2882915" y="1442720"/>
                  <a:ext cx="521082" cy="1273846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62" name="组合 161"/>
                <p:cNvGrpSpPr/>
                <p:nvPr>
                  <p:custDataLst>
                    <p:tags r:id="rId112"/>
                  </p:custDataLst>
                </p:nvPr>
              </p:nvGrpSpPr>
              <p:grpSpPr>
                <a:xfrm rot="5400000">
                  <a:off x="3162427" y="837504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164" name="组合 163"/>
                  <p:cNvGrpSpPr/>
                  <p:nvPr>
                    <p:custDataLst>
                      <p:tags r:id="rId113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166" name="直接连接符 165"/>
                    <p:cNvCxnSpPr/>
                    <p:nvPr>
                      <p:custDataLst>
                        <p:tags r:id="rId114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直接连接符 166"/>
                    <p:cNvCxnSpPr/>
                    <p:nvPr>
                      <p:custDataLst>
                        <p:tags r:id="rId115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直接连接符 168"/>
                    <p:cNvCxnSpPr/>
                    <p:nvPr>
                      <p:custDataLst>
                        <p:tags r:id="rId116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" name="直接连接符 169"/>
                    <p:cNvCxnSpPr/>
                    <p:nvPr>
                      <p:custDataLst>
                        <p:tags r:id="rId117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直接连接符 170"/>
                    <p:cNvCxnSpPr/>
                    <p:nvPr>
                      <p:custDataLst>
                        <p:tags r:id="rId118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" name="直接连接符 171"/>
                    <p:cNvCxnSpPr/>
                    <p:nvPr>
                      <p:custDataLst>
                        <p:tags r:id="rId119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直接连接符 175"/>
                    <p:cNvCxnSpPr/>
                    <p:nvPr>
                      <p:custDataLst>
                        <p:tags r:id="rId120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直接连接符 176"/>
                    <p:cNvCxnSpPr/>
                    <p:nvPr>
                      <p:custDataLst>
                        <p:tags r:id="rId121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直接连接符 177"/>
                    <p:cNvCxnSpPr/>
                    <p:nvPr>
                      <p:custDataLst>
                        <p:tags r:id="rId122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65" name="直接连接符 164"/>
                  <p:cNvCxnSpPr/>
                  <p:nvPr>
                    <p:custDataLst>
                      <p:tags r:id="rId123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3" name="椭圆 162"/>
                <p:cNvSpPr/>
                <p:nvPr>
                  <p:custDataLst>
                    <p:tags r:id="rId124"/>
                  </p:custDataLst>
                </p:nvPr>
              </p:nvSpPr>
              <p:spPr>
                <a:xfrm>
                  <a:off x="2849020" y="2672776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0" name="文本框 159"/>
              <p:cNvSpPr txBox="1"/>
              <p:nvPr>
                <p:custDataLst>
                  <p:tags r:id="rId125"/>
                </p:custDataLst>
              </p:nvPr>
            </p:nvSpPr>
            <p:spPr>
              <a:xfrm>
                <a:off x="7696268" y="3100785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最低位置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cxnSp>
          <p:nvCxnSpPr>
            <p:cNvPr id="140" name="直接箭头连接符 139"/>
            <p:cNvCxnSpPr/>
            <p:nvPr>
              <p:custDataLst>
                <p:tags r:id="rId126"/>
              </p:custDataLst>
            </p:nvPr>
          </p:nvCxnSpPr>
          <p:spPr>
            <a:xfrm flipH="1" flipV="1">
              <a:off x="8698495" y="5287491"/>
              <a:ext cx="0" cy="51785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组合 140"/>
            <p:cNvGrpSpPr/>
            <p:nvPr>
              <p:custDataLst>
                <p:tags r:id="rId127"/>
              </p:custDataLst>
            </p:nvPr>
          </p:nvGrpSpPr>
          <p:grpSpPr>
            <a:xfrm>
              <a:off x="8878071" y="3075551"/>
              <a:ext cx="1224596" cy="2434047"/>
              <a:chOff x="9352014" y="3112371"/>
              <a:chExt cx="1224596" cy="2434047"/>
            </a:xfrm>
          </p:grpSpPr>
          <p:grpSp>
            <p:nvGrpSpPr>
              <p:cNvPr id="142" name="组合 141"/>
              <p:cNvGrpSpPr/>
              <p:nvPr>
                <p:custDataLst>
                  <p:tags r:id="rId128"/>
                </p:custDataLst>
              </p:nvPr>
            </p:nvGrpSpPr>
            <p:grpSpPr>
              <a:xfrm>
                <a:off x="9449395" y="4180836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144" name="Freeform 2"/>
                <p:cNvSpPr/>
                <p:nvPr>
                  <p:custDataLst>
                    <p:tags r:id="rId129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45" name="组合 144"/>
                <p:cNvGrpSpPr/>
                <p:nvPr>
                  <p:custDataLst>
                    <p:tags r:id="rId130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147" name="组合 146"/>
                  <p:cNvGrpSpPr/>
                  <p:nvPr>
                    <p:custDataLst>
                      <p:tags r:id="rId131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149" name="直接连接符 148"/>
                    <p:cNvCxnSpPr/>
                    <p:nvPr>
                      <p:custDataLst>
                        <p:tags r:id="rId132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直接连接符 149"/>
                    <p:cNvCxnSpPr/>
                    <p:nvPr>
                      <p:custDataLst>
                        <p:tags r:id="rId133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直接连接符 150"/>
                    <p:cNvCxnSpPr/>
                    <p:nvPr>
                      <p:custDataLst>
                        <p:tags r:id="rId134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直接连接符 151"/>
                    <p:cNvCxnSpPr/>
                    <p:nvPr>
                      <p:custDataLst>
                        <p:tags r:id="rId135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直接连接符 152"/>
                    <p:cNvCxnSpPr/>
                    <p:nvPr>
                      <p:custDataLst>
                        <p:tags r:id="rId136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直接连接符 153"/>
                    <p:cNvCxnSpPr/>
                    <p:nvPr>
                      <p:custDataLst>
                        <p:tags r:id="rId137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直接连接符 154"/>
                    <p:cNvCxnSpPr/>
                    <p:nvPr>
                      <p:custDataLst>
                        <p:tags r:id="rId138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直接连接符 155"/>
                    <p:cNvCxnSpPr/>
                    <p:nvPr>
                      <p:custDataLst>
                        <p:tags r:id="rId139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直接连接符 157"/>
                    <p:cNvCxnSpPr/>
                    <p:nvPr>
                      <p:custDataLst>
                        <p:tags r:id="rId140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48" name="直接连接符 147"/>
                  <p:cNvCxnSpPr/>
                  <p:nvPr>
                    <p:custDataLst>
                      <p:tags r:id="rId141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6" name="椭圆 145"/>
                <p:cNvSpPr/>
                <p:nvPr>
                  <p:custDataLst>
                    <p:tags r:id="rId142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3" name="文本框 142"/>
              <p:cNvSpPr txBox="1"/>
              <p:nvPr>
                <p:custDataLst>
                  <p:tags r:id="rId143"/>
                </p:custDataLst>
              </p:nvPr>
            </p:nvSpPr>
            <p:spPr>
              <a:xfrm>
                <a:off x="9352014" y="3112371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平衡位置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73" grpId="0" animBg="1"/>
      <p:bldP spid="174" grpId="0" animBg="1"/>
      <p:bldP spid="175" grpId="0" animBg="1"/>
      <p:bldP spid="235" grpId="0" animBg="1"/>
      <p:bldP spid="1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8" name="Text Box 27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3503" y="1454165"/>
            <a:ext cx="119094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(3)</a:t>
            </a:r>
            <a:r>
              <a:rPr lang="en-US" altLang="zh-CN" sz="3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到</a:t>
            </a:r>
            <a:r>
              <a:rPr lang="en-US" altLang="zh-CN" sz="3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的过程中，重力势能和弹性势能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，动能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能和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能转化为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能。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3" name="文本框 172" title=""/>
          <p:cNvSpPr txBox="1"/>
          <p:nvPr>
            <p:custDataLst>
              <p:tags r:id="rId5"/>
            </p:custDataLst>
          </p:nvPr>
        </p:nvSpPr>
        <p:spPr>
          <a:xfrm>
            <a:off x="7079092" y="1421141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减小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4" name="文本框 173" title=""/>
          <p:cNvSpPr txBox="1"/>
          <p:nvPr>
            <p:custDataLst>
              <p:tags r:id="rId6"/>
            </p:custDataLst>
          </p:nvPr>
        </p:nvSpPr>
        <p:spPr>
          <a:xfrm>
            <a:off x="9111657" y="1396587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增大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5" name="文本框 174" title=""/>
          <p:cNvSpPr txBox="1"/>
          <p:nvPr>
            <p:custDataLst>
              <p:tags r:id="rId7"/>
            </p:custDataLst>
          </p:nvPr>
        </p:nvSpPr>
        <p:spPr>
          <a:xfrm>
            <a:off x="1010496" y="2121406"/>
            <a:ext cx="1425284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弹性势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5" name="文本框 234" title=""/>
          <p:cNvSpPr txBox="1"/>
          <p:nvPr>
            <p:custDataLst>
              <p:tags r:id="rId8"/>
            </p:custDataLst>
          </p:nvPr>
        </p:nvSpPr>
        <p:spPr>
          <a:xfrm>
            <a:off x="10310797" y="1473356"/>
            <a:ext cx="1425284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重力势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7" name="文本框 156" title=""/>
          <p:cNvSpPr txBox="1"/>
          <p:nvPr>
            <p:custDataLst>
              <p:tags r:id="rId9"/>
            </p:custDataLst>
          </p:nvPr>
        </p:nvSpPr>
        <p:spPr>
          <a:xfrm>
            <a:off x="4096546" y="2105674"/>
            <a:ext cx="935420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27" name="组合 126" title=""/>
          <p:cNvGrpSpPr/>
          <p:nvPr>
            <p:custDataLst>
              <p:tags r:id="rId10"/>
            </p:custDataLst>
          </p:nvPr>
        </p:nvGrpSpPr>
        <p:grpSpPr>
          <a:xfrm>
            <a:off x="378584" y="3028214"/>
            <a:ext cx="12386802" cy="2942588"/>
            <a:chOff x="378584" y="3028214"/>
            <a:chExt cx="12386802" cy="2942588"/>
          </a:xfrm>
        </p:grpSpPr>
        <p:grpSp>
          <p:nvGrpSpPr>
            <p:cNvPr id="128" name="组合 127"/>
            <p:cNvGrpSpPr/>
            <p:nvPr>
              <p:custDataLst>
                <p:tags r:id="rId11"/>
              </p:custDataLst>
            </p:nvPr>
          </p:nvGrpSpPr>
          <p:grpSpPr>
            <a:xfrm>
              <a:off x="760562" y="4765082"/>
              <a:ext cx="11928137" cy="697179"/>
              <a:chOff x="3069567" y="4667477"/>
              <a:chExt cx="11928137" cy="697179"/>
            </a:xfrm>
          </p:grpSpPr>
          <p:cxnSp>
            <p:nvCxnSpPr>
              <p:cNvPr id="369" name="直接连接符 368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3069567" y="5164527"/>
                <a:ext cx="9615967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" name="文本框 36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2409446" y="4667477"/>
                <a:ext cx="2588258" cy="69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3000">
                    <a:solidFill>
                      <a:srgbClr val="FF0000"/>
                    </a:solidFill>
                    <a:ea typeface="楷体" panose="02010609060101010101" charset="-122"/>
                  </a:rPr>
                  <a:t>平衡位置</a:t>
                </a:r>
                <a:r>
                  <a:rPr lang="en-US" altLang="zh-CN" sz="3000" i="1">
                    <a:solidFill>
                      <a:srgbClr val="FF0000"/>
                    </a:solidFill>
                    <a:ea typeface="楷体" panose="02010609060101010101" charset="-122"/>
                  </a:rPr>
                  <a:t>O</a:t>
                </a:r>
                <a:endParaRPr lang="zh-CN" altLang="en-US" sz="3000" i="1">
                  <a:solidFill>
                    <a:srgbClr val="FF0000"/>
                  </a:solidFill>
                  <a:ea typeface="楷体" panose="02010609060101010101" charset="-122"/>
                </a:endParaRPr>
              </a:p>
            </p:txBody>
          </p:sp>
        </p:grpSp>
        <p:grpSp>
          <p:nvGrpSpPr>
            <p:cNvPr id="129" name="组合 128"/>
            <p:cNvGrpSpPr/>
            <p:nvPr>
              <p:custDataLst>
                <p:tags r:id="rId14"/>
              </p:custDataLst>
            </p:nvPr>
          </p:nvGrpSpPr>
          <p:grpSpPr>
            <a:xfrm>
              <a:off x="690878" y="5273623"/>
              <a:ext cx="12002272" cy="697179"/>
              <a:chOff x="3059056" y="5293646"/>
              <a:chExt cx="12002272" cy="697179"/>
            </a:xfrm>
          </p:grpSpPr>
          <p:cxnSp>
            <p:nvCxnSpPr>
              <p:cNvPr id="367" name="直接连接符 366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3059056" y="5777086"/>
                <a:ext cx="9573137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文本框 367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2473070" y="5293646"/>
                <a:ext cx="2588258" cy="69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3000">
                    <a:solidFill>
                      <a:srgbClr val="FF0000"/>
                    </a:solidFill>
                    <a:ea typeface="楷体" panose="02010609060101010101" charset="-122"/>
                  </a:rPr>
                  <a:t>最低位置</a:t>
                </a:r>
                <a:r>
                  <a:rPr lang="en-US" altLang="zh-CN" sz="3000" i="1">
                    <a:solidFill>
                      <a:srgbClr val="FF0000"/>
                    </a:solidFill>
                    <a:ea typeface="楷体" panose="02010609060101010101" charset="-122"/>
                  </a:rPr>
                  <a:t>B</a:t>
                </a:r>
                <a:endParaRPr lang="zh-CN" altLang="en-US" sz="3000" i="1">
                  <a:solidFill>
                    <a:srgbClr val="FF0000"/>
                  </a:solidFill>
                  <a:ea typeface="楷体" panose="02010609060101010101" charset="-122"/>
                </a:endParaRPr>
              </a:p>
            </p:txBody>
          </p:sp>
        </p:grpSp>
        <p:grpSp>
          <p:nvGrpSpPr>
            <p:cNvPr id="130" name="组合 129"/>
            <p:cNvGrpSpPr/>
            <p:nvPr>
              <p:custDataLst>
                <p:tags r:id="rId17"/>
              </p:custDataLst>
            </p:nvPr>
          </p:nvGrpSpPr>
          <p:grpSpPr>
            <a:xfrm>
              <a:off x="769211" y="4264286"/>
              <a:ext cx="11996175" cy="697179"/>
              <a:chOff x="3069567" y="4689803"/>
              <a:chExt cx="11996175" cy="697179"/>
            </a:xfrm>
          </p:grpSpPr>
          <p:cxnSp>
            <p:nvCxnSpPr>
              <p:cNvPr id="365" name="直接连接符 364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3069567" y="5164527"/>
                <a:ext cx="9607318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文本框 365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2477484" y="4689803"/>
                <a:ext cx="2588258" cy="69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3000">
                    <a:solidFill>
                      <a:srgbClr val="FF0000"/>
                    </a:solidFill>
                    <a:ea typeface="楷体" panose="02010609060101010101" charset="-122"/>
                  </a:rPr>
                  <a:t>最高位置</a:t>
                </a:r>
                <a:r>
                  <a:rPr lang="en-US" altLang="zh-CN" sz="3000" i="1">
                    <a:solidFill>
                      <a:srgbClr val="FF0000"/>
                    </a:solidFill>
                    <a:ea typeface="楷体" panose="02010609060101010101" charset="-122"/>
                  </a:rPr>
                  <a:t>A</a:t>
                </a:r>
                <a:endParaRPr lang="zh-CN" altLang="en-US" sz="3000" i="1">
                  <a:solidFill>
                    <a:srgbClr val="FF0000"/>
                  </a:solidFill>
                  <a:ea typeface="楷体" panose="02010609060101010101" charset="-122"/>
                </a:endParaRPr>
              </a:p>
            </p:txBody>
          </p:sp>
        </p:grpSp>
        <p:cxnSp>
          <p:nvCxnSpPr>
            <p:cNvPr id="131" name="直接箭头连接符 130"/>
            <p:cNvCxnSpPr/>
            <p:nvPr>
              <p:custDataLst>
                <p:tags r:id="rId20"/>
              </p:custDataLst>
            </p:nvPr>
          </p:nvCxnSpPr>
          <p:spPr>
            <a:xfrm flipH="1" flipV="1">
              <a:off x="3002660" y="5203334"/>
              <a:ext cx="0" cy="51785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箭头连接符 131"/>
            <p:cNvCxnSpPr/>
            <p:nvPr>
              <p:custDataLst>
                <p:tags r:id="rId21"/>
              </p:custDataLst>
            </p:nvPr>
          </p:nvCxnSpPr>
          <p:spPr>
            <a:xfrm flipH="1" flipV="1">
              <a:off x="4573463" y="4728133"/>
              <a:ext cx="0" cy="51785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箭头连接符 132"/>
            <p:cNvCxnSpPr/>
            <p:nvPr>
              <p:custDataLst>
                <p:tags r:id="rId22"/>
              </p:custDataLst>
            </p:nvPr>
          </p:nvCxnSpPr>
          <p:spPr>
            <a:xfrm flipH="1">
              <a:off x="6052654" y="4724344"/>
              <a:ext cx="0" cy="49493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箭头连接符 133"/>
            <p:cNvCxnSpPr/>
            <p:nvPr>
              <p:custDataLst>
                <p:tags r:id="rId23"/>
              </p:custDataLst>
            </p:nvPr>
          </p:nvCxnSpPr>
          <p:spPr>
            <a:xfrm flipH="1">
              <a:off x="7219746" y="5238083"/>
              <a:ext cx="0" cy="49493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组合 134"/>
            <p:cNvGrpSpPr/>
            <p:nvPr>
              <p:custDataLst>
                <p:tags r:id="rId24"/>
              </p:custDataLst>
            </p:nvPr>
          </p:nvGrpSpPr>
          <p:grpSpPr>
            <a:xfrm>
              <a:off x="378584" y="3070697"/>
              <a:ext cx="1236720" cy="2374554"/>
              <a:chOff x="378584" y="3070697"/>
              <a:chExt cx="1236720" cy="2374554"/>
            </a:xfrm>
          </p:grpSpPr>
          <p:grpSp>
            <p:nvGrpSpPr>
              <p:cNvPr id="349" name="组合 348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488089" y="4079669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351" name="Freeform 2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52" name="组合 351"/>
                <p:cNvGrpSpPr/>
                <p:nvPr>
                  <p:custDataLst>
                    <p:tags r:id="rId27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354" name="组合 353"/>
                  <p:cNvGrpSpPr/>
                  <p:nvPr>
                    <p:custDataLst>
                      <p:tags r:id="rId28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356" name="直接连接符 355"/>
                    <p:cNvCxnSpPr/>
                    <p:nvPr>
                      <p:custDataLst>
                        <p:tags r:id="rId29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7" name="直接连接符 356"/>
                    <p:cNvCxnSpPr/>
                    <p:nvPr>
                      <p:custDataLst>
                        <p:tags r:id="rId30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8" name="直接连接符 357"/>
                    <p:cNvCxnSpPr/>
                    <p:nvPr>
                      <p:custDataLst>
                        <p:tags r:id="rId31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9" name="直接连接符 358"/>
                    <p:cNvCxnSpPr/>
                    <p:nvPr>
                      <p:custDataLst>
                        <p:tags r:id="rId32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0" name="直接连接符 359"/>
                    <p:cNvCxnSpPr/>
                    <p:nvPr>
                      <p:custDataLst>
                        <p:tags r:id="rId33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1" name="直接连接符 360"/>
                    <p:cNvCxnSpPr/>
                    <p:nvPr>
                      <p:custDataLst>
                        <p:tags r:id="rId34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2" name="直接连接符 361"/>
                    <p:cNvCxnSpPr/>
                    <p:nvPr>
                      <p:custDataLst>
                        <p:tags r:id="rId35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3" name="直接连接符 362"/>
                    <p:cNvCxnSpPr/>
                    <p:nvPr>
                      <p:custDataLst>
                        <p:tags r:id="rId36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4" name="直接连接符 363"/>
                    <p:cNvCxnSpPr/>
                    <p:nvPr>
                      <p:custDataLst>
                        <p:tags r:id="rId37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55" name="直接连接符 354"/>
                  <p:cNvCxnSpPr/>
                  <p:nvPr>
                    <p:custDataLst>
                      <p:tags r:id="rId38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53" name="椭圆 352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50" name="文本框 349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378584" y="3070697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受力平衡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36" name="组合 135"/>
            <p:cNvGrpSpPr/>
            <p:nvPr>
              <p:custDataLst>
                <p:tags r:id="rId41"/>
              </p:custDataLst>
            </p:nvPr>
          </p:nvGrpSpPr>
          <p:grpSpPr>
            <a:xfrm>
              <a:off x="1825807" y="3070697"/>
              <a:ext cx="1168339" cy="2879646"/>
              <a:chOff x="1825807" y="3070697"/>
              <a:chExt cx="1168339" cy="2879646"/>
            </a:xfrm>
          </p:grpSpPr>
          <p:grpSp>
            <p:nvGrpSpPr>
              <p:cNvPr id="333" name="组合 332"/>
              <p:cNvGrpSpPr/>
              <p:nvPr>
                <p:custDataLst>
                  <p:tags r:id="rId42"/>
                </p:custDataLst>
              </p:nvPr>
            </p:nvGrpSpPr>
            <p:grpSpPr>
              <a:xfrm>
                <a:off x="1866931" y="4086360"/>
                <a:ext cx="1127215" cy="1863983"/>
                <a:chOff x="2643824" y="1356107"/>
                <a:chExt cx="1127215" cy="1863983"/>
              </a:xfrm>
            </p:grpSpPr>
            <p:sp>
              <p:nvSpPr>
                <p:cNvPr id="335" name="Freeform 2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2882915" y="1442720"/>
                  <a:ext cx="521082" cy="1273846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36" name="组合 335"/>
                <p:cNvGrpSpPr/>
                <p:nvPr>
                  <p:custDataLst>
                    <p:tags r:id="rId44"/>
                  </p:custDataLst>
                </p:nvPr>
              </p:nvGrpSpPr>
              <p:grpSpPr>
                <a:xfrm rot="5400000">
                  <a:off x="3162427" y="837504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338" name="组合 337"/>
                  <p:cNvGrpSpPr/>
                  <p:nvPr>
                    <p:custDataLst>
                      <p:tags r:id="rId45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340" name="直接连接符 339"/>
                    <p:cNvCxnSpPr/>
                    <p:nvPr>
                      <p:custDataLst>
                        <p:tags r:id="rId46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1" name="直接连接符 340"/>
                    <p:cNvCxnSpPr/>
                    <p:nvPr>
                      <p:custDataLst>
                        <p:tags r:id="rId47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直接连接符 341"/>
                    <p:cNvCxnSpPr/>
                    <p:nvPr>
                      <p:custDataLst>
                        <p:tags r:id="rId48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3" name="直接连接符 342"/>
                    <p:cNvCxnSpPr/>
                    <p:nvPr>
                      <p:custDataLst>
                        <p:tags r:id="rId49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4" name="直接连接符 343"/>
                    <p:cNvCxnSpPr/>
                    <p:nvPr>
                      <p:custDataLst>
                        <p:tags r:id="rId50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5" name="直接连接符 344"/>
                    <p:cNvCxnSpPr/>
                    <p:nvPr>
                      <p:custDataLst>
                        <p:tags r:id="rId51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直接连接符 345"/>
                    <p:cNvCxnSpPr/>
                    <p:nvPr>
                      <p:custDataLst>
                        <p:tags r:id="rId52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7" name="直接连接符 346"/>
                    <p:cNvCxnSpPr/>
                    <p:nvPr>
                      <p:custDataLst>
                        <p:tags r:id="rId53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8" name="直接连接符 347"/>
                    <p:cNvCxnSpPr/>
                    <p:nvPr>
                      <p:custDataLst>
                        <p:tags r:id="rId54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39" name="直接连接符 338"/>
                  <p:cNvCxnSpPr/>
                  <p:nvPr>
                    <p:custDataLst>
                      <p:tags r:id="rId55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7" name="椭圆 336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2860124" y="2708631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4" name="文本框 333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1825807" y="3070697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开始振动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37" name="组合 136"/>
            <p:cNvGrpSpPr/>
            <p:nvPr>
              <p:custDataLst>
                <p:tags r:id="rId58"/>
              </p:custDataLst>
            </p:nvPr>
          </p:nvGrpSpPr>
          <p:grpSpPr>
            <a:xfrm>
              <a:off x="3144265" y="3028214"/>
              <a:ext cx="1224596" cy="2434047"/>
              <a:chOff x="3144265" y="3028214"/>
              <a:chExt cx="1224596" cy="2434047"/>
            </a:xfrm>
          </p:grpSpPr>
          <p:grpSp>
            <p:nvGrpSpPr>
              <p:cNvPr id="317" name="组合 316"/>
              <p:cNvGrpSpPr/>
              <p:nvPr>
                <p:custDataLst>
                  <p:tags r:id="rId59"/>
                </p:custDataLst>
              </p:nvPr>
            </p:nvGrpSpPr>
            <p:grpSpPr>
              <a:xfrm>
                <a:off x="3241646" y="4096679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319" name="Freeform 2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20" name="组合 319"/>
                <p:cNvGrpSpPr/>
                <p:nvPr>
                  <p:custDataLst>
                    <p:tags r:id="rId61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322" name="组合 321"/>
                  <p:cNvGrpSpPr/>
                  <p:nvPr>
                    <p:custDataLst>
                      <p:tags r:id="rId62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324" name="直接连接符 323"/>
                    <p:cNvCxnSpPr/>
                    <p:nvPr>
                      <p:custDataLst>
                        <p:tags r:id="rId63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5" name="直接连接符 324"/>
                    <p:cNvCxnSpPr/>
                    <p:nvPr>
                      <p:custDataLst>
                        <p:tags r:id="rId64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6" name="直接连接符 325"/>
                    <p:cNvCxnSpPr/>
                    <p:nvPr>
                      <p:custDataLst>
                        <p:tags r:id="rId65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7" name="直接连接符 326"/>
                    <p:cNvCxnSpPr/>
                    <p:nvPr>
                      <p:custDataLst>
                        <p:tags r:id="rId66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8" name="直接连接符 327"/>
                    <p:cNvCxnSpPr/>
                    <p:nvPr>
                      <p:custDataLst>
                        <p:tags r:id="rId67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9" name="直接连接符 328"/>
                    <p:cNvCxnSpPr/>
                    <p:nvPr>
                      <p:custDataLst>
                        <p:tags r:id="rId68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0" name="直接连接符 329"/>
                    <p:cNvCxnSpPr/>
                    <p:nvPr>
                      <p:custDataLst>
                        <p:tags r:id="rId69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1" name="直接连接符 330"/>
                    <p:cNvCxnSpPr/>
                    <p:nvPr>
                      <p:custDataLst>
                        <p:tags r:id="rId70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2" name="直接连接符 331"/>
                    <p:cNvCxnSpPr/>
                    <p:nvPr>
                      <p:custDataLst>
                        <p:tags r:id="rId71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23" name="直接连接符 322"/>
                  <p:cNvCxnSpPr/>
                  <p:nvPr>
                    <p:custDataLst>
                      <p:tags r:id="rId72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1" name="椭圆 320"/>
                <p:cNvSpPr/>
                <p:nvPr>
                  <p:custDataLst>
                    <p:tags r:id="rId73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18" name="文本框 317"/>
              <p:cNvSpPr txBox="1"/>
              <p:nvPr>
                <p:custDataLst>
                  <p:tags r:id="rId74"/>
                </p:custDataLst>
              </p:nvPr>
            </p:nvSpPr>
            <p:spPr>
              <a:xfrm>
                <a:off x="3144265" y="3028214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平衡位置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38" name="组合 137"/>
            <p:cNvGrpSpPr/>
            <p:nvPr>
              <p:custDataLst>
                <p:tags r:id="rId75"/>
              </p:custDataLst>
            </p:nvPr>
          </p:nvGrpSpPr>
          <p:grpSpPr>
            <a:xfrm>
              <a:off x="4788584" y="3058977"/>
              <a:ext cx="1154162" cy="1921097"/>
              <a:chOff x="4788584" y="3058977"/>
              <a:chExt cx="1154162" cy="1921097"/>
            </a:xfrm>
          </p:grpSpPr>
          <p:grpSp>
            <p:nvGrpSpPr>
              <p:cNvPr id="301" name="组合 300"/>
              <p:cNvGrpSpPr/>
              <p:nvPr>
                <p:custDataLst>
                  <p:tags r:id="rId76"/>
                </p:custDataLst>
              </p:nvPr>
            </p:nvGrpSpPr>
            <p:grpSpPr>
              <a:xfrm>
                <a:off x="4815531" y="4123875"/>
                <a:ext cx="1127215" cy="856199"/>
                <a:chOff x="4440108" y="1383109"/>
                <a:chExt cx="1127215" cy="856199"/>
              </a:xfrm>
            </p:grpSpPr>
            <p:sp>
              <p:nvSpPr>
                <p:cNvPr id="303" name="Freeform 2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4610460" y="1476533"/>
                  <a:ext cx="521082" cy="293341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04" name="组合 303"/>
                <p:cNvGrpSpPr/>
                <p:nvPr>
                  <p:custDataLst>
                    <p:tags r:id="rId78"/>
                  </p:custDataLst>
                </p:nvPr>
              </p:nvGrpSpPr>
              <p:grpSpPr>
                <a:xfrm rot="5400000">
                  <a:off x="4958711" y="864506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306" name="组合 305"/>
                  <p:cNvGrpSpPr/>
                  <p:nvPr>
                    <p:custDataLst>
                      <p:tags r:id="rId79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308" name="直接连接符 307"/>
                    <p:cNvCxnSpPr/>
                    <p:nvPr>
                      <p:custDataLst>
                        <p:tags r:id="rId80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9" name="直接连接符 308"/>
                    <p:cNvCxnSpPr/>
                    <p:nvPr>
                      <p:custDataLst>
                        <p:tags r:id="rId81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0" name="直接连接符 309"/>
                    <p:cNvCxnSpPr/>
                    <p:nvPr>
                      <p:custDataLst>
                        <p:tags r:id="rId82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" name="直接连接符 310"/>
                    <p:cNvCxnSpPr/>
                    <p:nvPr>
                      <p:custDataLst>
                        <p:tags r:id="rId83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" name="直接连接符 311"/>
                    <p:cNvCxnSpPr/>
                    <p:nvPr>
                      <p:custDataLst>
                        <p:tags r:id="rId84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3" name="直接连接符 312"/>
                    <p:cNvCxnSpPr/>
                    <p:nvPr>
                      <p:custDataLst>
                        <p:tags r:id="rId85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4" name="直接连接符 313"/>
                    <p:cNvCxnSpPr/>
                    <p:nvPr>
                      <p:custDataLst>
                        <p:tags r:id="rId86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5" name="直接连接符 314"/>
                    <p:cNvCxnSpPr/>
                    <p:nvPr>
                      <p:custDataLst>
                        <p:tags r:id="rId87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6" name="直接连接符 315"/>
                    <p:cNvCxnSpPr/>
                    <p:nvPr>
                      <p:custDataLst>
                        <p:tags r:id="rId88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07" name="直接连接符 306"/>
                  <p:cNvCxnSpPr/>
                  <p:nvPr>
                    <p:custDataLst>
                      <p:tags r:id="rId89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5" name="椭圆 304"/>
                <p:cNvSpPr/>
                <p:nvPr>
                  <p:custDataLst>
                    <p:tags r:id="rId90"/>
                  </p:custDataLst>
                </p:nvPr>
              </p:nvSpPr>
              <p:spPr>
                <a:xfrm>
                  <a:off x="4609111" y="172784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02" name="文本框 301"/>
              <p:cNvSpPr txBox="1"/>
              <p:nvPr>
                <p:custDataLst>
                  <p:tags r:id="rId91"/>
                </p:custDataLst>
              </p:nvPr>
            </p:nvSpPr>
            <p:spPr>
              <a:xfrm>
                <a:off x="4788584" y="3058977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最高位置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39" name="组合 138"/>
            <p:cNvGrpSpPr/>
            <p:nvPr>
              <p:custDataLst>
                <p:tags r:id="rId92"/>
              </p:custDataLst>
            </p:nvPr>
          </p:nvGrpSpPr>
          <p:grpSpPr>
            <a:xfrm>
              <a:off x="6208216" y="3100785"/>
              <a:ext cx="1148915" cy="2397734"/>
              <a:chOff x="6208216" y="3100785"/>
              <a:chExt cx="1148915" cy="2397734"/>
            </a:xfrm>
          </p:grpSpPr>
          <p:grpSp>
            <p:nvGrpSpPr>
              <p:cNvPr id="181" name="组合 180"/>
              <p:cNvGrpSpPr/>
              <p:nvPr>
                <p:custDataLst>
                  <p:tags r:id="rId93"/>
                </p:custDataLst>
              </p:nvPr>
            </p:nvGrpSpPr>
            <p:grpSpPr>
              <a:xfrm>
                <a:off x="6219066" y="4132937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183" name="Freeform 2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84" name="组合 183"/>
                <p:cNvGrpSpPr/>
                <p:nvPr>
                  <p:custDataLst>
                    <p:tags r:id="rId95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186" name="组合 185"/>
                  <p:cNvGrpSpPr/>
                  <p:nvPr>
                    <p:custDataLst>
                      <p:tags r:id="rId96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188" name="直接连接符 187"/>
                    <p:cNvCxnSpPr/>
                    <p:nvPr>
                      <p:custDataLst>
                        <p:tags r:id="rId97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直接连接符 188"/>
                    <p:cNvCxnSpPr/>
                    <p:nvPr>
                      <p:custDataLst>
                        <p:tags r:id="rId98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直接连接符 189"/>
                    <p:cNvCxnSpPr/>
                    <p:nvPr>
                      <p:custDataLst>
                        <p:tags r:id="rId99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直接连接符 190"/>
                    <p:cNvCxnSpPr/>
                    <p:nvPr>
                      <p:custDataLst>
                        <p:tags r:id="rId100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直接连接符 191"/>
                    <p:cNvCxnSpPr/>
                    <p:nvPr>
                      <p:custDataLst>
                        <p:tags r:id="rId101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3" name="直接连接符 192"/>
                    <p:cNvCxnSpPr/>
                    <p:nvPr>
                      <p:custDataLst>
                        <p:tags r:id="rId102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4" name="直接连接符 193"/>
                    <p:cNvCxnSpPr/>
                    <p:nvPr>
                      <p:custDataLst>
                        <p:tags r:id="rId103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5" name="直接连接符 264"/>
                    <p:cNvCxnSpPr/>
                    <p:nvPr>
                      <p:custDataLst>
                        <p:tags r:id="rId104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" name="直接连接符 299"/>
                    <p:cNvCxnSpPr/>
                    <p:nvPr>
                      <p:custDataLst>
                        <p:tags r:id="rId105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7" name="直接连接符 186"/>
                  <p:cNvCxnSpPr/>
                  <p:nvPr>
                    <p:custDataLst>
                      <p:tags r:id="rId106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5" name="椭圆 184"/>
                <p:cNvSpPr/>
                <p:nvPr>
                  <p:custDataLst>
                    <p:tags r:id="rId107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82" name="文本框 181"/>
              <p:cNvSpPr txBox="1"/>
              <p:nvPr>
                <p:custDataLst>
                  <p:tags r:id="rId108"/>
                </p:custDataLst>
              </p:nvPr>
            </p:nvSpPr>
            <p:spPr>
              <a:xfrm>
                <a:off x="6208216" y="3100785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平衡位置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40" name="组合 139"/>
            <p:cNvGrpSpPr/>
            <p:nvPr>
              <p:custDataLst>
                <p:tags r:id="rId109"/>
              </p:custDataLst>
            </p:nvPr>
          </p:nvGrpSpPr>
          <p:grpSpPr>
            <a:xfrm>
              <a:off x="7445067" y="3063699"/>
              <a:ext cx="1224596" cy="2896223"/>
              <a:chOff x="7696268" y="3100785"/>
              <a:chExt cx="1224596" cy="2896223"/>
            </a:xfrm>
          </p:grpSpPr>
          <p:grpSp>
            <p:nvGrpSpPr>
              <p:cNvPr id="160" name="组合 159"/>
              <p:cNvGrpSpPr/>
              <p:nvPr>
                <p:custDataLst>
                  <p:tags r:id="rId110"/>
                </p:custDataLst>
              </p:nvPr>
            </p:nvGrpSpPr>
            <p:grpSpPr>
              <a:xfrm>
                <a:off x="7793649" y="4168880"/>
                <a:ext cx="1127215" cy="1828128"/>
                <a:chOff x="2643824" y="1356107"/>
                <a:chExt cx="1127215" cy="1828128"/>
              </a:xfrm>
            </p:grpSpPr>
            <p:sp>
              <p:nvSpPr>
                <p:cNvPr id="162" name="Freeform 2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2882915" y="1442720"/>
                  <a:ext cx="521082" cy="1273846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63" name="组合 162"/>
                <p:cNvGrpSpPr/>
                <p:nvPr>
                  <p:custDataLst>
                    <p:tags r:id="rId112"/>
                  </p:custDataLst>
                </p:nvPr>
              </p:nvGrpSpPr>
              <p:grpSpPr>
                <a:xfrm rot="5400000">
                  <a:off x="3162427" y="837504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165" name="组合 164"/>
                  <p:cNvGrpSpPr/>
                  <p:nvPr>
                    <p:custDataLst>
                      <p:tags r:id="rId113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167" name="直接连接符 166"/>
                    <p:cNvCxnSpPr/>
                    <p:nvPr>
                      <p:custDataLst>
                        <p:tags r:id="rId114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直接连接符 168"/>
                    <p:cNvCxnSpPr/>
                    <p:nvPr>
                      <p:custDataLst>
                        <p:tags r:id="rId115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" name="直接连接符 169"/>
                    <p:cNvCxnSpPr/>
                    <p:nvPr>
                      <p:custDataLst>
                        <p:tags r:id="rId116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直接连接符 170"/>
                    <p:cNvCxnSpPr/>
                    <p:nvPr>
                      <p:custDataLst>
                        <p:tags r:id="rId117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" name="直接连接符 171"/>
                    <p:cNvCxnSpPr/>
                    <p:nvPr>
                      <p:custDataLst>
                        <p:tags r:id="rId118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直接连接符 175"/>
                    <p:cNvCxnSpPr/>
                    <p:nvPr>
                      <p:custDataLst>
                        <p:tags r:id="rId119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直接连接符 177"/>
                    <p:cNvCxnSpPr/>
                    <p:nvPr>
                      <p:custDataLst>
                        <p:tags r:id="rId120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直接连接符 178"/>
                    <p:cNvCxnSpPr/>
                    <p:nvPr>
                      <p:custDataLst>
                        <p:tags r:id="rId121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直接连接符 179"/>
                    <p:cNvCxnSpPr/>
                    <p:nvPr>
                      <p:custDataLst>
                        <p:tags r:id="rId122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66" name="直接连接符 165"/>
                  <p:cNvCxnSpPr/>
                  <p:nvPr>
                    <p:custDataLst>
                      <p:tags r:id="rId123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4" name="椭圆 163"/>
                <p:cNvSpPr/>
                <p:nvPr>
                  <p:custDataLst>
                    <p:tags r:id="rId124"/>
                  </p:custDataLst>
                </p:nvPr>
              </p:nvSpPr>
              <p:spPr>
                <a:xfrm>
                  <a:off x="2849020" y="2672776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1" name="文本框 160"/>
              <p:cNvSpPr txBox="1"/>
              <p:nvPr>
                <p:custDataLst>
                  <p:tags r:id="rId125"/>
                </p:custDataLst>
              </p:nvPr>
            </p:nvSpPr>
            <p:spPr>
              <a:xfrm>
                <a:off x="7696268" y="3100785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最低位置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cxnSp>
          <p:nvCxnSpPr>
            <p:cNvPr id="141" name="直接箭头连接符 140"/>
            <p:cNvCxnSpPr/>
            <p:nvPr>
              <p:custDataLst>
                <p:tags r:id="rId126"/>
              </p:custDataLst>
            </p:nvPr>
          </p:nvCxnSpPr>
          <p:spPr>
            <a:xfrm flipH="1" flipV="1">
              <a:off x="8698495" y="5287491"/>
              <a:ext cx="0" cy="51785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组合 141"/>
            <p:cNvGrpSpPr/>
            <p:nvPr>
              <p:custDataLst>
                <p:tags r:id="rId127"/>
              </p:custDataLst>
            </p:nvPr>
          </p:nvGrpSpPr>
          <p:grpSpPr>
            <a:xfrm>
              <a:off x="8878071" y="3075551"/>
              <a:ext cx="1224596" cy="2434047"/>
              <a:chOff x="9352014" y="3112371"/>
              <a:chExt cx="1224596" cy="2434047"/>
            </a:xfrm>
          </p:grpSpPr>
          <p:grpSp>
            <p:nvGrpSpPr>
              <p:cNvPr id="143" name="组合 142"/>
              <p:cNvGrpSpPr/>
              <p:nvPr>
                <p:custDataLst>
                  <p:tags r:id="rId128"/>
                </p:custDataLst>
              </p:nvPr>
            </p:nvGrpSpPr>
            <p:grpSpPr>
              <a:xfrm>
                <a:off x="9449395" y="4180836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145" name="Freeform 2"/>
                <p:cNvSpPr/>
                <p:nvPr>
                  <p:custDataLst>
                    <p:tags r:id="rId129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46" name="组合 145"/>
                <p:cNvGrpSpPr/>
                <p:nvPr>
                  <p:custDataLst>
                    <p:tags r:id="rId130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148" name="组合 147"/>
                  <p:cNvGrpSpPr/>
                  <p:nvPr>
                    <p:custDataLst>
                      <p:tags r:id="rId131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150" name="直接连接符 149"/>
                    <p:cNvCxnSpPr/>
                    <p:nvPr>
                      <p:custDataLst>
                        <p:tags r:id="rId132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直接连接符 150"/>
                    <p:cNvCxnSpPr/>
                    <p:nvPr>
                      <p:custDataLst>
                        <p:tags r:id="rId133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直接连接符 151"/>
                    <p:cNvCxnSpPr/>
                    <p:nvPr>
                      <p:custDataLst>
                        <p:tags r:id="rId134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直接连接符 152"/>
                    <p:cNvCxnSpPr/>
                    <p:nvPr>
                      <p:custDataLst>
                        <p:tags r:id="rId135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直接连接符 153"/>
                    <p:cNvCxnSpPr/>
                    <p:nvPr>
                      <p:custDataLst>
                        <p:tags r:id="rId136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直接连接符 154"/>
                    <p:cNvCxnSpPr/>
                    <p:nvPr>
                      <p:custDataLst>
                        <p:tags r:id="rId137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直接连接符 155"/>
                    <p:cNvCxnSpPr/>
                    <p:nvPr>
                      <p:custDataLst>
                        <p:tags r:id="rId138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直接连接符 157"/>
                    <p:cNvCxnSpPr/>
                    <p:nvPr>
                      <p:custDataLst>
                        <p:tags r:id="rId139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直接连接符 158"/>
                    <p:cNvCxnSpPr/>
                    <p:nvPr>
                      <p:custDataLst>
                        <p:tags r:id="rId140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49" name="直接连接符 148"/>
                  <p:cNvCxnSpPr/>
                  <p:nvPr>
                    <p:custDataLst>
                      <p:tags r:id="rId141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7" name="椭圆 146"/>
                <p:cNvSpPr/>
                <p:nvPr>
                  <p:custDataLst>
                    <p:tags r:id="rId142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4" name="文本框 143"/>
              <p:cNvSpPr txBox="1"/>
              <p:nvPr>
                <p:custDataLst>
                  <p:tags r:id="rId143"/>
                </p:custDataLst>
              </p:nvPr>
            </p:nvSpPr>
            <p:spPr>
              <a:xfrm>
                <a:off x="9352014" y="3112371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平衡位置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73" grpId="0" animBg="1"/>
      <p:bldP spid="174" grpId="0" animBg="1"/>
      <p:bldP spid="175" grpId="0" animBg="1"/>
      <p:bldP spid="235" grpId="0" animBg="1"/>
      <p:bldP spid="1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6" name="Text Box 27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9464" y="1439801"/>
            <a:ext cx="1120705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(4) </a:t>
            </a:r>
            <a:r>
              <a:rPr lang="en-US" altLang="zh-CN" sz="3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到</a:t>
            </a:r>
            <a:r>
              <a:rPr lang="en-US" altLang="zh-CN" sz="3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过程中，弹性势能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，球的重力势能和动能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能和 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能转化为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能；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9" name="文本框 168" title=""/>
          <p:cNvSpPr txBox="1"/>
          <p:nvPr>
            <p:custDataLst>
              <p:tags r:id="rId5"/>
            </p:custDataLst>
          </p:nvPr>
        </p:nvSpPr>
        <p:spPr>
          <a:xfrm>
            <a:off x="5230778" y="1456966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增大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0" name="文本框 169" title=""/>
          <p:cNvSpPr txBox="1"/>
          <p:nvPr>
            <p:custDataLst>
              <p:tags r:id="rId6"/>
            </p:custDataLst>
          </p:nvPr>
        </p:nvSpPr>
        <p:spPr>
          <a:xfrm>
            <a:off x="9887726" y="1409736"/>
            <a:ext cx="1184579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减小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1" name="文本框 170" title=""/>
          <p:cNvSpPr txBox="1"/>
          <p:nvPr>
            <p:custDataLst>
              <p:tags r:id="rId7"/>
            </p:custDataLst>
          </p:nvPr>
        </p:nvSpPr>
        <p:spPr>
          <a:xfrm>
            <a:off x="1182343" y="2072999"/>
            <a:ext cx="1595337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重力势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2" name="文本框 171" title=""/>
          <p:cNvSpPr txBox="1"/>
          <p:nvPr>
            <p:custDataLst>
              <p:tags r:id="rId8"/>
            </p:custDataLst>
          </p:nvPr>
        </p:nvSpPr>
        <p:spPr>
          <a:xfrm>
            <a:off x="3550483" y="2114618"/>
            <a:ext cx="637684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9" name="文本框 288" title=""/>
          <p:cNvSpPr txBox="1"/>
          <p:nvPr>
            <p:custDataLst>
              <p:tags r:id="rId9"/>
            </p:custDataLst>
          </p:nvPr>
        </p:nvSpPr>
        <p:spPr>
          <a:xfrm>
            <a:off x="5739783" y="2045037"/>
            <a:ext cx="2175481" cy="6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弹性势</a:t>
            </a:r>
            <a:endParaRPr lang="zh-CN" altLang="en-US" sz="3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9" name="组合 28" title=""/>
          <p:cNvGrpSpPr/>
          <p:nvPr>
            <p:custDataLst>
              <p:tags r:id="rId10"/>
            </p:custDataLst>
          </p:nvPr>
        </p:nvGrpSpPr>
        <p:grpSpPr>
          <a:xfrm>
            <a:off x="378584" y="3028214"/>
            <a:ext cx="12386802" cy="2942588"/>
            <a:chOff x="378584" y="3028214"/>
            <a:chExt cx="12386802" cy="2942588"/>
          </a:xfrm>
        </p:grpSpPr>
        <p:grpSp>
          <p:nvGrpSpPr>
            <p:cNvPr id="162" name="组合 161"/>
            <p:cNvGrpSpPr/>
            <p:nvPr>
              <p:custDataLst>
                <p:tags r:id="rId11"/>
              </p:custDataLst>
            </p:nvPr>
          </p:nvGrpSpPr>
          <p:grpSpPr>
            <a:xfrm>
              <a:off x="760562" y="4765082"/>
              <a:ext cx="11928137" cy="697179"/>
              <a:chOff x="3069567" y="4667477"/>
              <a:chExt cx="11928137" cy="697179"/>
            </a:xfrm>
          </p:grpSpPr>
          <p:cxnSp>
            <p:nvCxnSpPr>
              <p:cNvPr id="163" name="直接连接符 162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3069567" y="5164527"/>
                <a:ext cx="9615967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文本框 16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2409446" y="4667477"/>
                <a:ext cx="2588258" cy="69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3000">
                    <a:solidFill>
                      <a:srgbClr val="FF0000"/>
                    </a:solidFill>
                    <a:ea typeface="楷体" panose="02010609060101010101" charset="-122"/>
                  </a:rPr>
                  <a:t>平衡位置</a:t>
                </a:r>
                <a:r>
                  <a:rPr lang="en-US" altLang="zh-CN" sz="3000" i="1">
                    <a:solidFill>
                      <a:srgbClr val="FF0000"/>
                    </a:solidFill>
                    <a:ea typeface="楷体" panose="02010609060101010101" charset="-122"/>
                  </a:rPr>
                  <a:t>O</a:t>
                </a:r>
                <a:endParaRPr lang="zh-CN" altLang="en-US" sz="3000" i="1">
                  <a:solidFill>
                    <a:srgbClr val="FF0000"/>
                  </a:solidFill>
                  <a:ea typeface="楷体" panose="02010609060101010101" charset="-122"/>
                </a:endParaRPr>
              </a:p>
            </p:txBody>
          </p:sp>
        </p:grpSp>
        <p:grpSp>
          <p:nvGrpSpPr>
            <p:cNvPr id="165" name="组合 164"/>
            <p:cNvGrpSpPr/>
            <p:nvPr>
              <p:custDataLst>
                <p:tags r:id="rId14"/>
              </p:custDataLst>
            </p:nvPr>
          </p:nvGrpSpPr>
          <p:grpSpPr>
            <a:xfrm>
              <a:off x="690878" y="5273623"/>
              <a:ext cx="12002272" cy="697179"/>
              <a:chOff x="3059056" y="5293646"/>
              <a:chExt cx="12002272" cy="697179"/>
            </a:xfrm>
          </p:grpSpPr>
          <p:cxnSp>
            <p:nvCxnSpPr>
              <p:cNvPr id="167" name="直接连接符 166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3059056" y="5777086"/>
                <a:ext cx="9573137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文本框 17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2473070" y="5293646"/>
                <a:ext cx="2588258" cy="69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3000">
                    <a:solidFill>
                      <a:srgbClr val="FF0000"/>
                    </a:solidFill>
                    <a:ea typeface="楷体" panose="02010609060101010101" charset="-122"/>
                  </a:rPr>
                  <a:t>最低位置</a:t>
                </a:r>
                <a:r>
                  <a:rPr lang="en-US" altLang="zh-CN" sz="3000" i="1">
                    <a:solidFill>
                      <a:srgbClr val="FF0000"/>
                    </a:solidFill>
                    <a:ea typeface="楷体" panose="02010609060101010101" charset="-122"/>
                  </a:rPr>
                  <a:t>B</a:t>
                </a:r>
                <a:endParaRPr lang="zh-CN" altLang="en-US" sz="3000" i="1">
                  <a:solidFill>
                    <a:srgbClr val="FF0000"/>
                  </a:solidFill>
                  <a:ea typeface="楷体" panose="02010609060101010101" charset="-122"/>
                </a:endParaRPr>
              </a:p>
            </p:txBody>
          </p:sp>
        </p:grpSp>
        <p:grpSp>
          <p:nvGrpSpPr>
            <p:cNvPr id="251" name="组合 250"/>
            <p:cNvGrpSpPr/>
            <p:nvPr>
              <p:custDataLst>
                <p:tags r:id="rId17"/>
              </p:custDataLst>
            </p:nvPr>
          </p:nvGrpSpPr>
          <p:grpSpPr>
            <a:xfrm>
              <a:off x="769211" y="4264286"/>
              <a:ext cx="11996175" cy="697179"/>
              <a:chOff x="3069567" y="4689803"/>
              <a:chExt cx="11996175" cy="697179"/>
            </a:xfrm>
          </p:grpSpPr>
          <p:cxnSp>
            <p:nvCxnSpPr>
              <p:cNvPr id="252" name="直接连接符 251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3069567" y="5164527"/>
                <a:ext cx="9607318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文本框 252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2477484" y="4689803"/>
                <a:ext cx="2588258" cy="69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3000">
                    <a:solidFill>
                      <a:srgbClr val="FF0000"/>
                    </a:solidFill>
                    <a:ea typeface="楷体" panose="02010609060101010101" charset="-122"/>
                  </a:rPr>
                  <a:t>最高位置</a:t>
                </a:r>
                <a:r>
                  <a:rPr lang="en-US" altLang="zh-CN" sz="3000" i="1">
                    <a:solidFill>
                      <a:srgbClr val="FF0000"/>
                    </a:solidFill>
                    <a:ea typeface="楷体" panose="02010609060101010101" charset="-122"/>
                  </a:rPr>
                  <a:t>A</a:t>
                </a:r>
                <a:endParaRPr lang="zh-CN" altLang="en-US" sz="3000" i="1">
                  <a:solidFill>
                    <a:srgbClr val="FF0000"/>
                  </a:solidFill>
                  <a:ea typeface="楷体" panose="02010609060101010101" charset="-122"/>
                </a:endParaRPr>
              </a:p>
            </p:txBody>
          </p:sp>
        </p:grpSp>
        <p:cxnSp>
          <p:nvCxnSpPr>
            <p:cNvPr id="255" name="直接箭头连接符 254"/>
            <p:cNvCxnSpPr/>
            <p:nvPr>
              <p:custDataLst>
                <p:tags r:id="rId20"/>
              </p:custDataLst>
            </p:nvPr>
          </p:nvCxnSpPr>
          <p:spPr>
            <a:xfrm flipH="1" flipV="1">
              <a:off x="3002660" y="5203334"/>
              <a:ext cx="0" cy="51785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接箭头连接符 255"/>
            <p:cNvCxnSpPr/>
            <p:nvPr>
              <p:custDataLst>
                <p:tags r:id="rId21"/>
              </p:custDataLst>
            </p:nvPr>
          </p:nvCxnSpPr>
          <p:spPr>
            <a:xfrm flipH="1" flipV="1">
              <a:off x="4573463" y="4728133"/>
              <a:ext cx="0" cy="51785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接箭头连接符 286"/>
            <p:cNvCxnSpPr/>
            <p:nvPr>
              <p:custDataLst>
                <p:tags r:id="rId22"/>
              </p:custDataLst>
            </p:nvPr>
          </p:nvCxnSpPr>
          <p:spPr>
            <a:xfrm flipH="1">
              <a:off x="6052654" y="4724344"/>
              <a:ext cx="0" cy="49493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接箭头连接符 287"/>
            <p:cNvCxnSpPr/>
            <p:nvPr>
              <p:custDataLst>
                <p:tags r:id="rId23"/>
              </p:custDataLst>
            </p:nvPr>
          </p:nvCxnSpPr>
          <p:spPr>
            <a:xfrm flipH="1">
              <a:off x="7219746" y="5238083"/>
              <a:ext cx="0" cy="49493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>
              <p:custDataLst>
                <p:tags r:id="rId24"/>
              </p:custDataLst>
            </p:nvPr>
          </p:nvGrpSpPr>
          <p:grpSpPr>
            <a:xfrm>
              <a:off x="378584" y="3070697"/>
              <a:ext cx="1236720" cy="2374554"/>
              <a:chOff x="378584" y="3070697"/>
              <a:chExt cx="1236720" cy="2374554"/>
            </a:xfrm>
          </p:grpSpPr>
          <p:grpSp>
            <p:nvGrpSpPr>
              <p:cNvPr id="117" name="组合 116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488089" y="4079669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118" name="Freeform 2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19" name="组合 118"/>
                <p:cNvGrpSpPr/>
                <p:nvPr>
                  <p:custDataLst>
                    <p:tags r:id="rId27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121" name="组合 120"/>
                  <p:cNvGrpSpPr/>
                  <p:nvPr>
                    <p:custDataLst>
                      <p:tags r:id="rId28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123" name="直接连接符 122"/>
                    <p:cNvCxnSpPr/>
                    <p:nvPr>
                      <p:custDataLst>
                        <p:tags r:id="rId29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直接连接符 123"/>
                    <p:cNvCxnSpPr/>
                    <p:nvPr>
                      <p:custDataLst>
                        <p:tags r:id="rId30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直接连接符 124"/>
                    <p:cNvCxnSpPr/>
                    <p:nvPr>
                      <p:custDataLst>
                        <p:tags r:id="rId31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直接连接符 125"/>
                    <p:cNvCxnSpPr/>
                    <p:nvPr>
                      <p:custDataLst>
                        <p:tags r:id="rId32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直接连接符 126"/>
                    <p:cNvCxnSpPr/>
                    <p:nvPr>
                      <p:custDataLst>
                        <p:tags r:id="rId33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直接连接符 127"/>
                    <p:cNvCxnSpPr/>
                    <p:nvPr>
                      <p:custDataLst>
                        <p:tags r:id="rId34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直接连接符 128"/>
                    <p:cNvCxnSpPr/>
                    <p:nvPr>
                      <p:custDataLst>
                        <p:tags r:id="rId35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" name="直接连接符 129"/>
                    <p:cNvCxnSpPr/>
                    <p:nvPr>
                      <p:custDataLst>
                        <p:tags r:id="rId36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直接连接符 130"/>
                    <p:cNvCxnSpPr/>
                    <p:nvPr>
                      <p:custDataLst>
                        <p:tags r:id="rId37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2" name="直接连接符 121"/>
                  <p:cNvCxnSpPr/>
                  <p:nvPr>
                    <p:custDataLst>
                      <p:tags r:id="rId38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0" name="椭圆 119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8" name="文本框 167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378584" y="3070697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受力平衡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23" name="组合 22"/>
            <p:cNvGrpSpPr/>
            <p:nvPr>
              <p:custDataLst>
                <p:tags r:id="rId41"/>
              </p:custDataLst>
            </p:nvPr>
          </p:nvGrpSpPr>
          <p:grpSpPr>
            <a:xfrm>
              <a:off x="1825807" y="3070697"/>
              <a:ext cx="1168339" cy="2879646"/>
              <a:chOff x="1825807" y="3070697"/>
              <a:chExt cx="1168339" cy="2879646"/>
            </a:xfrm>
          </p:grpSpPr>
          <p:grpSp>
            <p:nvGrpSpPr>
              <p:cNvPr id="132" name="组合 131"/>
              <p:cNvGrpSpPr/>
              <p:nvPr>
                <p:custDataLst>
                  <p:tags r:id="rId42"/>
                </p:custDataLst>
              </p:nvPr>
            </p:nvGrpSpPr>
            <p:grpSpPr>
              <a:xfrm>
                <a:off x="1866931" y="4086360"/>
                <a:ext cx="1127215" cy="1863983"/>
                <a:chOff x="2643824" y="1356107"/>
                <a:chExt cx="1127215" cy="1863983"/>
              </a:xfrm>
            </p:grpSpPr>
            <p:sp>
              <p:nvSpPr>
                <p:cNvPr id="133" name="Freeform 2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2882915" y="1442720"/>
                  <a:ext cx="521082" cy="1273846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34" name="组合 133"/>
                <p:cNvGrpSpPr/>
                <p:nvPr>
                  <p:custDataLst>
                    <p:tags r:id="rId44"/>
                  </p:custDataLst>
                </p:nvPr>
              </p:nvGrpSpPr>
              <p:grpSpPr>
                <a:xfrm rot="5400000">
                  <a:off x="3162427" y="837504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136" name="组合 135"/>
                  <p:cNvGrpSpPr/>
                  <p:nvPr>
                    <p:custDataLst>
                      <p:tags r:id="rId45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138" name="直接连接符 137"/>
                    <p:cNvCxnSpPr/>
                    <p:nvPr>
                      <p:custDataLst>
                        <p:tags r:id="rId46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直接连接符 138"/>
                    <p:cNvCxnSpPr/>
                    <p:nvPr>
                      <p:custDataLst>
                        <p:tags r:id="rId47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直接连接符 139"/>
                    <p:cNvCxnSpPr/>
                    <p:nvPr>
                      <p:custDataLst>
                        <p:tags r:id="rId48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直接连接符 140"/>
                    <p:cNvCxnSpPr/>
                    <p:nvPr>
                      <p:custDataLst>
                        <p:tags r:id="rId49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直接连接符 141"/>
                    <p:cNvCxnSpPr/>
                    <p:nvPr>
                      <p:custDataLst>
                        <p:tags r:id="rId50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直接连接符 142"/>
                    <p:cNvCxnSpPr/>
                    <p:nvPr>
                      <p:custDataLst>
                        <p:tags r:id="rId51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直接连接符 143"/>
                    <p:cNvCxnSpPr/>
                    <p:nvPr>
                      <p:custDataLst>
                        <p:tags r:id="rId52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直接连接符 144"/>
                    <p:cNvCxnSpPr/>
                    <p:nvPr>
                      <p:custDataLst>
                        <p:tags r:id="rId53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直接连接符 145"/>
                    <p:cNvCxnSpPr/>
                    <p:nvPr>
                      <p:custDataLst>
                        <p:tags r:id="rId54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37" name="直接连接符 136"/>
                  <p:cNvCxnSpPr/>
                  <p:nvPr>
                    <p:custDataLst>
                      <p:tags r:id="rId55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5" name="椭圆 134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2860124" y="2708631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3" name="文本框 172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1825807" y="3070697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开始振动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24" name="组合 23"/>
            <p:cNvGrpSpPr/>
            <p:nvPr>
              <p:custDataLst>
                <p:tags r:id="rId58"/>
              </p:custDataLst>
            </p:nvPr>
          </p:nvGrpSpPr>
          <p:grpSpPr>
            <a:xfrm>
              <a:off x="3144265" y="3028214"/>
              <a:ext cx="1224596" cy="2434047"/>
              <a:chOff x="3144265" y="3028214"/>
              <a:chExt cx="1224596" cy="2434047"/>
            </a:xfrm>
          </p:grpSpPr>
          <p:grpSp>
            <p:nvGrpSpPr>
              <p:cNvPr id="227" name="组合 226"/>
              <p:cNvGrpSpPr/>
              <p:nvPr>
                <p:custDataLst>
                  <p:tags r:id="rId59"/>
                </p:custDataLst>
              </p:nvPr>
            </p:nvGrpSpPr>
            <p:grpSpPr>
              <a:xfrm>
                <a:off x="3241646" y="4096679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228" name="Freeform 2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29" name="组合 228"/>
                <p:cNvGrpSpPr/>
                <p:nvPr>
                  <p:custDataLst>
                    <p:tags r:id="rId61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240" name="组合 239"/>
                  <p:cNvGrpSpPr/>
                  <p:nvPr>
                    <p:custDataLst>
                      <p:tags r:id="rId62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242" name="直接连接符 241"/>
                    <p:cNvCxnSpPr/>
                    <p:nvPr>
                      <p:custDataLst>
                        <p:tags r:id="rId63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3" name="直接连接符 242"/>
                    <p:cNvCxnSpPr/>
                    <p:nvPr>
                      <p:custDataLst>
                        <p:tags r:id="rId64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" name="直接连接符 243"/>
                    <p:cNvCxnSpPr/>
                    <p:nvPr>
                      <p:custDataLst>
                        <p:tags r:id="rId65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" name="直接连接符 244"/>
                    <p:cNvCxnSpPr/>
                    <p:nvPr>
                      <p:custDataLst>
                        <p:tags r:id="rId66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6" name="直接连接符 245"/>
                    <p:cNvCxnSpPr/>
                    <p:nvPr>
                      <p:custDataLst>
                        <p:tags r:id="rId67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7" name="直接连接符 246"/>
                    <p:cNvCxnSpPr/>
                    <p:nvPr>
                      <p:custDataLst>
                        <p:tags r:id="rId68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直接连接符 247"/>
                    <p:cNvCxnSpPr/>
                    <p:nvPr>
                      <p:custDataLst>
                        <p:tags r:id="rId69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直接连接符 248"/>
                    <p:cNvCxnSpPr/>
                    <p:nvPr>
                      <p:custDataLst>
                        <p:tags r:id="rId70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直接连接符 249"/>
                    <p:cNvCxnSpPr/>
                    <p:nvPr>
                      <p:custDataLst>
                        <p:tags r:id="rId71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41" name="直接连接符 240"/>
                  <p:cNvCxnSpPr/>
                  <p:nvPr>
                    <p:custDataLst>
                      <p:tags r:id="rId72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9" name="椭圆 238"/>
                <p:cNvSpPr/>
                <p:nvPr>
                  <p:custDataLst>
                    <p:tags r:id="rId73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4" name="文本框 173"/>
              <p:cNvSpPr txBox="1"/>
              <p:nvPr>
                <p:custDataLst>
                  <p:tags r:id="rId74"/>
                </p:custDataLst>
              </p:nvPr>
            </p:nvSpPr>
            <p:spPr>
              <a:xfrm>
                <a:off x="3144265" y="3028214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平衡位置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25" name="组合 24"/>
            <p:cNvGrpSpPr/>
            <p:nvPr>
              <p:custDataLst>
                <p:tags r:id="rId75"/>
              </p:custDataLst>
            </p:nvPr>
          </p:nvGrpSpPr>
          <p:grpSpPr>
            <a:xfrm>
              <a:off x="4788584" y="3058977"/>
              <a:ext cx="1154162" cy="1921097"/>
              <a:chOff x="4788584" y="3058977"/>
              <a:chExt cx="1154162" cy="1921097"/>
            </a:xfrm>
          </p:grpSpPr>
          <p:grpSp>
            <p:nvGrpSpPr>
              <p:cNvPr id="147" name="组合 146"/>
              <p:cNvGrpSpPr/>
              <p:nvPr>
                <p:custDataLst>
                  <p:tags r:id="rId76"/>
                </p:custDataLst>
              </p:nvPr>
            </p:nvGrpSpPr>
            <p:grpSpPr>
              <a:xfrm>
                <a:off x="4815531" y="4123875"/>
                <a:ext cx="1127215" cy="856199"/>
                <a:chOff x="4440108" y="1383109"/>
                <a:chExt cx="1127215" cy="856199"/>
              </a:xfrm>
            </p:grpSpPr>
            <p:sp>
              <p:nvSpPr>
                <p:cNvPr id="148" name="Freeform 2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4610460" y="1476533"/>
                  <a:ext cx="521082" cy="293341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49" name="组合 148"/>
                <p:cNvGrpSpPr/>
                <p:nvPr>
                  <p:custDataLst>
                    <p:tags r:id="rId78"/>
                  </p:custDataLst>
                </p:nvPr>
              </p:nvGrpSpPr>
              <p:grpSpPr>
                <a:xfrm rot="5400000">
                  <a:off x="4958711" y="864506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151" name="组合 150"/>
                  <p:cNvGrpSpPr/>
                  <p:nvPr>
                    <p:custDataLst>
                      <p:tags r:id="rId79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153" name="直接连接符 152"/>
                    <p:cNvCxnSpPr/>
                    <p:nvPr>
                      <p:custDataLst>
                        <p:tags r:id="rId80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直接连接符 153"/>
                    <p:cNvCxnSpPr/>
                    <p:nvPr>
                      <p:custDataLst>
                        <p:tags r:id="rId81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直接连接符 154"/>
                    <p:cNvCxnSpPr/>
                    <p:nvPr>
                      <p:custDataLst>
                        <p:tags r:id="rId82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直接连接符 155"/>
                    <p:cNvCxnSpPr/>
                    <p:nvPr>
                      <p:custDataLst>
                        <p:tags r:id="rId83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直接连接符 156"/>
                    <p:cNvCxnSpPr/>
                    <p:nvPr>
                      <p:custDataLst>
                        <p:tags r:id="rId84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直接连接符 157"/>
                    <p:cNvCxnSpPr/>
                    <p:nvPr>
                      <p:custDataLst>
                        <p:tags r:id="rId85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直接连接符 158"/>
                    <p:cNvCxnSpPr/>
                    <p:nvPr>
                      <p:custDataLst>
                        <p:tags r:id="rId86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直接连接符 159"/>
                    <p:cNvCxnSpPr/>
                    <p:nvPr>
                      <p:custDataLst>
                        <p:tags r:id="rId87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直接连接符 160"/>
                    <p:cNvCxnSpPr/>
                    <p:nvPr>
                      <p:custDataLst>
                        <p:tags r:id="rId88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2" name="直接连接符 151"/>
                  <p:cNvCxnSpPr/>
                  <p:nvPr>
                    <p:custDataLst>
                      <p:tags r:id="rId89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0" name="椭圆 149"/>
                <p:cNvSpPr/>
                <p:nvPr>
                  <p:custDataLst>
                    <p:tags r:id="rId90"/>
                  </p:custDataLst>
                </p:nvPr>
              </p:nvSpPr>
              <p:spPr>
                <a:xfrm>
                  <a:off x="4609111" y="172784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5" name="文本框 174"/>
              <p:cNvSpPr txBox="1"/>
              <p:nvPr>
                <p:custDataLst>
                  <p:tags r:id="rId91"/>
                </p:custDataLst>
              </p:nvPr>
            </p:nvSpPr>
            <p:spPr>
              <a:xfrm>
                <a:off x="4788584" y="3058977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最高位置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26" name="组合 25"/>
            <p:cNvGrpSpPr/>
            <p:nvPr>
              <p:custDataLst>
                <p:tags r:id="rId92"/>
              </p:custDataLst>
            </p:nvPr>
          </p:nvGrpSpPr>
          <p:grpSpPr>
            <a:xfrm>
              <a:off x="6208216" y="3100785"/>
              <a:ext cx="1148915" cy="2397734"/>
              <a:chOff x="6208216" y="3100785"/>
              <a:chExt cx="1148915" cy="2397734"/>
            </a:xfrm>
          </p:grpSpPr>
          <p:grpSp>
            <p:nvGrpSpPr>
              <p:cNvPr id="257" name="组合 256"/>
              <p:cNvGrpSpPr/>
              <p:nvPr>
                <p:custDataLst>
                  <p:tags r:id="rId93"/>
                </p:custDataLst>
              </p:nvPr>
            </p:nvGrpSpPr>
            <p:grpSpPr>
              <a:xfrm>
                <a:off x="6219066" y="4132937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258" name="Freeform 2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59" name="组合 258"/>
                <p:cNvGrpSpPr/>
                <p:nvPr>
                  <p:custDataLst>
                    <p:tags r:id="rId95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261" name="组合 260"/>
                  <p:cNvGrpSpPr/>
                  <p:nvPr>
                    <p:custDataLst>
                      <p:tags r:id="rId96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263" name="直接连接符 262"/>
                    <p:cNvCxnSpPr/>
                    <p:nvPr>
                      <p:custDataLst>
                        <p:tags r:id="rId97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" name="直接连接符 263"/>
                    <p:cNvCxnSpPr/>
                    <p:nvPr>
                      <p:custDataLst>
                        <p:tags r:id="rId98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5" name="直接连接符 264"/>
                    <p:cNvCxnSpPr/>
                    <p:nvPr>
                      <p:custDataLst>
                        <p:tags r:id="rId99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6" name="直接连接符 265"/>
                    <p:cNvCxnSpPr/>
                    <p:nvPr>
                      <p:custDataLst>
                        <p:tags r:id="rId100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7" name="直接连接符 266"/>
                    <p:cNvCxnSpPr/>
                    <p:nvPr>
                      <p:custDataLst>
                        <p:tags r:id="rId101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8" name="直接连接符 267"/>
                    <p:cNvCxnSpPr/>
                    <p:nvPr>
                      <p:custDataLst>
                        <p:tags r:id="rId102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直接连接符 268"/>
                    <p:cNvCxnSpPr/>
                    <p:nvPr>
                      <p:custDataLst>
                        <p:tags r:id="rId103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" name="直接连接符 269"/>
                    <p:cNvCxnSpPr/>
                    <p:nvPr>
                      <p:custDataLst>
                        <p:tags r:id="rId104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1" name="直接连接符 270"/>
                    <p:cNvCxnSpPr/>
                    <p:nvPr>
                      <p:custDataLst>
                        <p:tags r:id="rId105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62" name="直接连接符 261"/>
                  <p:cNvCxnSpPr/>
                  <p:nvPr>
                    <p:custDataLst>
                      <p:tags r:id="rId106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0" name="椭圆 259"/>
                <p:cNvSpPr/>
                <p:nvPr>
                  <p:custDataLst>
                    <p:tags r:id="rId107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7" name="文本框 176"/>
              <p:cNvSpPr txBox="1"/>
              <p:nvPr>
                <p:custDataLst>
                  <p:tags r:id="rId108"/>
                </p:custDataLst>
              </p:nvPr>
            </p:nvSpPr>
            <p:spPr>
              <a:xfrm>
                <a:off x="6208216" y="3100785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平衡位置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27" name="组合 26"/>
            <p:cNvGrpSpPr/>
            <p:nvPr>
              <p:custDataLst>
                <p:tags r:id="rId109"/>
              </p:custDataLst>
            </p:nvPr>
          </p:nvGrpSpPr>
          <p:grpSpPr>
            <a:xfrm>
              <a:off x="7445067" y="3063699"/>
              <a:ext cx="1224596" cy="2896223"/>
              <a:chOff x="7696268" y="3100785"/>
              <a:chExt cx="1224596" cy="2896223"/>
            </a:xfrm>
          </p:grpSpPr>
          <p:grpSp>
            <p:nvGrpSpPr>
              <p:cNvPr id="272" name="组合 271"/>
              <p:cNvGrpSpPr/>
              <p:nvPr>
                <p:custDataLst>
                  <p:tags r:id="rId110"/>
                </p:custDataLst>
              </p:nvPr>
            </p:nvGrpSpPr>
            <p:grpSpPr>
              <a:xfrm>
                <a:off x="7793649" y="4168880"/>
                <a:ext cx="1127215" cy="1828128"/>
                <a:chOff x="2643824" y="1356107"/>
                <a:chExt cx="1127215" cy="1828128"/>
              </a:xfrm>
            </p:grpSpPr>
            <p:sp>
              <p:nvSpPr>
                <p:cNvPr id="273" name="Freeform 2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2882915" y="1442720"/>
                  <a:ext cx="521082" cy="1273846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74" name="组合 273"/>
                <p:cNvGrpSpPr/>
                <p:nvPr>
                  <p:custDataLst>
                    <p:tags r:id="rId112"/>
                  </p:custDataLst>
                </p:nvPr>
              </p:nvGrpSpPr>
              <p:grpSpPr>
                <a:xfrm rot="5400000">
                  <a:off x="3162427" y="837504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276" name="组合 275"/>
                  <p:cNvGrpSpPr/>
                  <p:nvPr>
                    <p:custDataLst>
                      <p:tags r:id="rId113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278" name="直接连接符 277"/>
                    <p:cNvCxnSpPr/>
                    <p:nvPr>
                      <p:custDataLst>
                        <p:tags r:id="rId114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9" name="直接连接符 278"/>
                    <p:cNvCxnSpPr/>
                    <p:nvPr>
                      <p:custDataLst>
                        <p:tags r:id="rId115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0" name="直接连接符 279"/>
                    <p:cNvCxnSpPr/>
                    <p:nvPr>
                      <p:custDataLst>
                        <p:tags r:id="rId116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1" name="直接连接符 280"/>
                    <p:cNvCxnSpPr/>
                    <p:nvPr>
                      <p:custDataLst>
                        <p:tags r:id="rId117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" name="直接连接符 281"/>
                    <p:cNvCxnSpPr/>
                    <p:nvPr>
                      <p:custDataLst>
                        <p:tags r:id="rId118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" name="直接连接符 282"/>
                    <p:cNvCxnSpPr/>
                    <p:nvPr>
                      <p:custDataLst>
                        <p:tags r:id="rId119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4" name="直接连接符 283"/>
                    <p:cNvCxnSpPr/>
                    <p:nvPr>
                      <p:custDataLst>
                        <p:tags r:id="rId120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5" name="直接连接符 284"/>
                    <p:cNvCxnSpPr/>
                    <p:nvPr>
                      <p:custDataLst>
                        <p:tags r:id="rId121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6" name="直接连接符 285"/>
                    <p:cNvCxnSpPr/>
                    <p:nvPr>
                      <p:custDataLst>
                        <p:tags r:id="rId122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77" name="直接连接符 276"/>
                  <p:cNvCxnSpPr/>
                  <p:nvPr>
                    <p:custDataLst>
                      <p:tags r:id="rId123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75" name="椭圆 274"/>
                <p:cNvSpPr/>
                <p:nvPr>
                  <p:custDataLst>
                    <p:tags r:id="rId124"/>
                  </p:custDataLst>
                </p:nvPr>
              </p:nvSpPr>
              <p:spPr>
                <a:xfrm>
                  <a:off x="2849020" y="2672776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8" name="文本框 177"/>
              <p:cNvSpPr txBox="1"/>
              <p:nvPr>
                <p:custDataLst>
                  <p:tags r:id="rId125"/>
                </p:custDataLst>
              </p:nvPr>
            </p:nvSpPr>
            <p:spPr>
              <a:xfrm>
                <a:off x="7696268" y="3100785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最低位置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cxnSp>
          <p:nvCxnSpPr>
            <p:cNvPr id="194" name="直接箭头连接符 193"/>
            <p:cNvCxnSpPr/>
            <p:nvPr>
              <p:custDataLst>
                <p:tags r:id="rId126"/>
              </p:custDataLst>
            </p:nvPr>
          </p:nvCxnSpPr>
          <p:spPr>
            <a:xfrm flipH="1" flipV="1">
              <a:off x="8698495" y="5287491"/>
              <a:ext cx="0" cy="51785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组合 27"/>
            <p:cNvGrpSpPr/>
            <p:nvPr>
              <p:custDataLst>
                <p:tags r:id="rId127"/>
              </p:custDataLst>
            </p:nvPr>
          </p:nvGrpSpPr>
          <p:grpSpPr>
            <a:xfrm>
              <a:off x="8878071" y="3075551"/>
              <a:ext cx="1224596" cy="2434047"/>
              <a:chOff x="9352014" y="3112371"/>
              <a:chExt cx="1224596" cy="2434047"/>
            </a:xfrm>
          </p:grpSpPr>
          <p:grpSp>
            <p:nvGrpSpPr>
              <p:cNvPr id="179" name="组合 178"/>
              <p:cNvGrpSpPr/>
              <p:nvPr>
                <p:custDataLst>
                  <p:tags r:id="rId128"/>
                </p:custDataLst>
              </p:nvPr>
            </p:nvGrpSpPr>
            <p:grpSpPr>
              <a:xfrm>
                <a:off x="9449395" y="4180836"/>
                <a:ext cx="1127215" cy="1365582"/>
                <a:chOff x="1020411" y="1373666"/>
                <a:chExt cx="1127215" cy="1365582"/>
              </a:xfrm>
            </p:grpSpPr>
            <p:sp>
              <p:nvSpPr>
                <p:cNvPr id="180" name="Freeform 2"/>
                <p:cNvSpPr/>
                <p:nvPr>
                  <p:custDataLst>
                    <p:tags r:id="rId129"/>
                  </p:custDataLst>
                </p:nvPr>
              </p:nvSpPr>
              <p:spPr bwMode="auto">
                <a:xfrm>
                  <a:off x="1168311" y="1464129"/>
                  <a:ext cx="521082" cy="789673"/>
                </a:xfrm>
                <a:custGeom>
                  <a:gdLst>
                    <a:gd name="T0" fmla="*/ 1000 w 2000"/>
                    <a:gd name="T1" fmla="*/ 10 h 4864"/>
                    <a:gd name="T2" fmla="*/ 1707 w 2000"/>
                    <a:gd name="T3" fmla="*/ 190 h 4864"/>
                    <a:gd name="T4" fmla="*/ 2000 w 2000"/>
                    <a:gd name="T5" fmla="*/ 510 h 4864"/>
                    <a:gd name="T6" fmla="*/ 1707 w 2000"/>
                    <a:gd name="T7" fmla="*/ 830 h 4864"/>
                    <a:gd name="T8" fmla="*/ 1000 w 2000"/>
                    <a:gd name="T9" fmla="*/ 1010 h 4864"/>
                    <a:gd name="T10" fmla="*/ 293 w 2000"/>
                    <a:gd name="T11" fmla="*/ 990 h 4864"/>
                    <a:gd name="T12" fmla="*/ 0 w 2000"/>
                    <a:gd name="T13" fmla="*/ 830 h 4864"/>
                    <a:gd name="T14" fmla="*/ 293 w 2000"/>
                    <a:gd name="T15" fmla="*/ 670 h 4864"/>
                    <a:gd name="T16" fmla="*/ 1000 w 2000"/>
                    <a:gd name="T17" fmla="*/ 650 h 4864"/>
                    <a:gd name="T18" fmla="*/ 1707 w 2000"/>
                    <a:gd name="T19" fmla="*/ 830 h 4864"/>
                    <a:gd name="T20" fmla="*/ 2000 w 2000"/>
                    <a:gd name="T21" fmla="*/ 1150 h 4864"/>
                    <a:gd name="T22" fmla="*/ 1707 w 2000"/>
                    <a:gd name="T23" fmla="*/ 1470 h 4864"/>
                    <a:gd name="T24" fmla="*/ 1000 w 2000"/>
                    <a:gd name="T25" fmla="*/ 1650 h 4864"/>
                    <a:gd name="T26" fmla="*/ 293 w 2000"/>
                    <a:gd name="T27" fmla="*/ 1630 h 4864"/>
                    <a:gd name="T28" fmla="*/ 0 w 2000"/>
                    <a:gd name="T29" fmla="*/ 1470 h 4864"/>
                    <a:gd name="T30" fmla="*/ 293 w 2000"/>
                    <a:gd name="T31" fmla="*/ 1310 h 4864"/>
                    <a:gd name="T32" fmla="*/ 1000 w 2000"/>
                    <a:gd name="T33" fmla="*/ 1290 h 4864"/>
                    <a:gd name="T34" fmla="*/ 1707 w 2000"/>
                    <a:gd name="T35" fmla="*/ 1470 h 4864"/>
                    <a:gd name="T36" fmla="*/ 2000 w 2000"/>
                    <a:gd name="T37" fmla="*/ 1790 h 4864"/>
                    <a:gd name="T38" fmla="*/ 1707 w 2000"/>
                    <a:gd name="T39" fmla="*/ 2110 h 4864"/>
                    <a:gd name="T40" fmla="*/ 1000 w 2000"/>
                    <a:gd name="T41" fmla="*/ 2290 h 4864"/>
                    <a:gd name="T42" fmla="*/ 293 w 2000"/>
                    <a:gd name="T43" fmla="*/ 2270 h 4864"/>
                    <a:gd name="T44" fmla="*/ 0 w 2000"/>
                    <a:gd name="T45" fmla="*/ 2110 h 4864"/>
                    <a:gd name="T46" fmla="*/ 293 w 2000"/>
                    <a:gd name="T47" fmla="*/ 1950 h 4864"/>
                    <a:gd name="T48" fmla="*/ 1000 w 2000"/>
                    <a:gd name="T49" fmla="*/ 1930 h 4864"/>
                    <a:gd name="T50" fmla="*/ 1707 w 2000"/>
                    <a:gd name="T51" fmla="*/ 2110 h 4864"/>
                    <a:gd name="T52" fmla="*/ 2000 w 2000"/>
                    <a:gd name="T53" fmla="*/ 2430 h 4864"/>
                    <a:gd name="T54" fmla="*/ 1707 w 2000"/>
                    <a:gd name="T55" fmla="*/ 2750 h 4864"/>
                    <a:gd name="T56" fmla="*/ 1000 w 2000"/>
                    <a:gd name="T57" fmla="*/ 2930 h 4864"/>
                    <a:gd name="T58" fmla="*/ 293 w 2000"/>
                    <a:gd name="T59" fmla="*/ 2910 h 4864"/>
                    <a:gd name="T60" fmla="*/ 0 w 2000"/>
                    <a:gd name="T61" fmla="*/ 2750 h 4864"/>
                    <a:gd name="T62" fmla="*/ 293 w 2000"/>
                    <a:gd name="T63" fmla="*/ 2590 h 4864"/>
                    <a:gd name="T64" fmla="*/ 1000 w 2000"/>
                    <a:gd name="T65" fmla="*/ 2570 h 4864"/>
                    <a:gd name="T66" fmla="*/ 1707 w 2000"/>
                    <a:gd name="T67" fmla="*/ 2750 h 4864"/>
                    <a:gd name="T68" fmla="*/ 2000 w 2000"/>
                    <a:gd name="T69" fmla="*/ 3070 h 4864"/>
                    <a:gd name="T70" fmla="*/ 1707 w 2000"/>
                    <a:gd name="T71" fmla="*/ 3390 h 4864"/>
                    <a:gd name="T72" fmla="*/ 1000 w 2000"/>
                    <a:gd name="T73" fmla="*/ 3570 h 4864"/>
                    <a:gd name="T74" fmla="*/ 293 w 2000"/>
                    <a:gd name="T75" fmla="*/ 3550 h 4864"/>
                    <a:gd name="T76" fmla="*/ 0 w 2000"/>
                    <a:gd name="T77" fmla="*/ 3390 h 4864"/>
                    <a:gd name="T78" fmla="*/ 293 w 2000"/>
                    <a:gd name="T79" fmla="*/ 3230 h 4864"/>
                    <a:gd name="T80" fmla="*/ 1000 w 2000"/>
                    <a:gd name="T81" fmla="*/ 3210 h 4864"/>
                    <a:gd name="T82" fmla="*/ 1707 w 2000"/>
                    <a:gd name="T83" fmla="*/ 3390 h 4864"/>
                    <a:gd name="T84" fmla="*/ 2000 w 2000"/>
                    <a:gd name="T85" fmla="*/ 3710 h 4864"/>
                    <a:gd name="T86" fmla="*/ 1707 w 2000"/>
                    <a:gd name="T87" fmla="*/ 4030 h 4864"/>
                    <a:gd name="T88" fmla="*/ 1000 w 2000"/>
                    <a:gd name="T89" fmla="*/ 4210 h 4864"/>
                    <a:gd name="T90" fmla="*/ 293 w 2000"/>
                    <a:gd name="T91" fmla="*/ 4190 h 4864"/>
                    <a:gd name="T92" fmla="*/ 0 w 2000"/>
                    <a:gd name="T93" fmla="*/ 4030 h 4864"/>
                    <a:gd name="T94" fmla="*/ 293 w 2000"/>
                    <a:gd name="T95" fmla="*/ 3870 h 4864"/>
                    <a:gd name="T96" fmla="*/ 1000 w 2000"/>
                    <a:gd name="T97" fmla="*/ 3850 h 4864"/>
                    <a:gd name="T98" fmla="*/ 1707 w 2000"/>
                    <a:gd name="T99" fmla="*/ 4030 h 4864"/>
                    <a:gd name="T100" fmla="*/ 2000 w 2000"/>
                    <a:gd name="T101" fmla="*/ 4350 h 4864"/>
                    <a:gd name="T102" fmla="*/ 1707 w 2000"/>
                    <a:gd name="T103" fmla="*/ 4670 h 4864"/>
                    <a:gd name="T104" fmla="*/ 1000 w 2000"/>
                    <a:gd name="T105" fmla="*/ 4850 h 486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00" h="4864">
                      <a:moveTo>
                        <a:pt x="617" y="16"/>
                      </a:moveTo>
                      <a:cubicBezTo>
                        <a:pt x="744" y="8"/>
                        <a:pt x="872" y="0"/>
                        <a:pt x="1000" y="10"/>
                      </a:cubicBezTo>
                      <a:cubicBezTo>
                        <a:pt x="1128" y="20"/>
                        <a:pt x="1265" y="46"/>
                        <a:pt x="1383" y="76"/>
                      </a:cubicBezTo>
                      <a:cubicBezTo>
                        <a:pt x="1501" y="106"/>
                        <a:pt x="1617" y="146"/>
                        <a:pt x="1707" y="190"/>
                      </a:cubicBezTo>
                      <a:cubicBezTo>
                        <a:pt x="1797" y="234"/>
                        <a:pt x="1875" y="287"/>
                        <a:pt x="1924" y="340"/>
                      </a:cubicBezTo>
                      <a:cubicBezTo>
                        <a:pt x="1973" y="393"/>
                        <a:pt x="2000" y="453"/>
                        <a:pt x="2000" y="510"/>
                      </a:cubicBezTo>
                      <a:cubicBezTo>
                        <a:pt x="2000" y="567"/>
                        <a:pt x="1973" y="627"/>
                        <a:pt x="1924" y="680"/>
                      </a:cubicBezTo>
                      <a:cubicBezTo>
                        <a:pt x="1875" y="733"/>
                        <a:pt x="1797" y="786"/>
                        <a:pt x="1707" y="830"/>
                      </a:cubicBezTo>
                      <a:cubicBezTo>
                        <a:pt x="1617" y="874"/>
                        <a:pt x="1501" y="914"/>
                        <a:pt x="1383" y="944"/>
                      </a:cubicBezTo>
                      <a:cubicBezTo>
                        <a:pt x="1265" y="974"/>
                        <a:pt x="1128" y="997"/>
                        <a:pt x="1000" y="1010"/>
                      </a:cubicBezTo>
                      <a:cubicBezTo>
                        <a:pt x="872" y="1023"/>
                        <a:pt x="735" y="1027"/>
                        <a:pt x="617" y="1024"/>
                      </a:cubicBezTo>
                      <a:cubicBezTo>
                        <a:pt x="499" y="1021"/>
                        <a:pt x="383" y="1007"/>
                        <a:pt x="293" y="990"/>
                      </a:cubicBezTo>
                      <a:cubicBezTo>
                        <a:pt x="203" y="973"/>
                        <a:pt x="125" y="947"/>
                        <a:pt x="76" y="920"/>
                      </a:cubicBezTo>
                      <a:cubicBezTo>
                        <a:pt x="27" y="893"/>
                        <a:pt x="0" y="860"/>
                        <a:pt x="0" y="830"/>
                      </a:cubicBezTo>
                      <a:cubicBezTo>
                        <a:pt x="0" y="800"/>
                        <a:pt x="27" y="767"/>
                        <a:pt x="76" y="740"/>
                      </a:cubicBezTo>
                      <a:cubicBezTo>
                        <a:pt x="125" y="713"/>
                        <a:pt x="203" y="687"/>
                        <a:pt x="293" y="670"/>
                      </a:cubicBezTo>
                      <a:cubicBezTo>
                        <a:pt x="383" y="653"/>
                        <a:pt x="499" y="639"/>
                        <a:pt x="617" y="636"/>
                      </a:cubicBezTo>
                      <a:cubicBezTo>
                        <a:pt x="735" y="633"/>
                        <a:pt x="872" y="637"/>
                        <a:pt x="1000" y="650"/>
                      </a:cubicBezTo>
                      <a:cubicBezTo>
                        <a:pt x="1128" y="663"/>
                        <a:pt x="1265" y="686"/>
                        <a:pt x="1383" y="716"/>
                      </a:cubicBezTo>
                      <a:cubicBezTo>
                        <a:pt x="1501" y="746"/>
                        <a:pt x="1617" y="786"/>
                        <a:pt x="1707" y="830"/>
                      </a:cubicBezTo>
                      <a:cubicBezTo>
                        <a:pt x="1797" y="874"/>
                        <a:pt x="1875" y="927"/>
                        <a:pt x="1924" y="980"/>
                      </a:cubicBezTo>
                      <a:cubicBezTo>
                        <a:pt x="1973" y="1033"/>
                        <a:pt x="2000" y="1093"/>
                        <a:pt x="2000" y="1150"/>
                      </a:cubicBezTo>
                      <a:cubicBezTo>
                        <a:pt x="2000" y="1207"/>
                        <a:pt x="1973" y="1267"/>
                        <a:pt x="1924" y="1320"/>
                      </a:cubicBezTo>
                      <a:cubicBezTo>
                        <a:pt x="1875" y="1373"/>
                        <a:pt x="1797" y="1426"/>
                        <a:pt x="1707" y="1470"/>
                      </a:cubicBezTo>
                      <a:cubicBezTo>
                        <a:pt x="1617" y="1514"/>
                        <a:pt x="1501" y="1554"/>
                        <a:pt x="1383" y="1584"/>
                      </a:cubicBezTo>
                      <a:cubicBezTo>
                        <a:pt x="1265" y="1614"/>
                        <a:pt x="1128" y="1637"/>
                        <a:pt x="1000" y="1650"/>
                      </a:cubicBezTo>
                      <a:cubicBezTo>
                        <a:pt x="872" y="1663"/>
                        <a:pt x="735" y="1667"/>
                        <a:pt x="617" y="1664"/>
                      </a:cubicBezTo>
                      <a:cubicBezTo>
                        <a:pt x="499" y="1661"/>
                        <a:pt x="383" y="1647"/>
                        <a:pt x="293" y="1630"/>
                      </a:cubicBezTo>
                      <a:cubicBezTo>
                        <a:pt x="203" y="1613"/>
                        <a:pt x="125" y="1587"/>
                        <a:pt x="76" y="1560"/>
                      </a:cubicBezTo>
                      <a:cubicBezTo>
                        <a:pt x="27" y="1533"/>
                        <a:pt x="0" y="1500"/>
                        <a:pt x="0" y="1470"/>
                      </a:cubicBezTo>
                      <a:cubicBezTo>
                        <a:pt x="0" y="1440"/>
                        <a:pt x="27" y="1407"/>
                        <a:pt x="76" y="1380"/>
                      </a:cubicBezTo>
                      <a:cubicBezTo>
                        <a:pt x="125" y="1353"/>
                        <a:pt x="203" y="1327"/>
                        <a:pt x="293" y="1310"/>
                      </a:cubicBezTo>
                      <a:cubicBezTo>
                        <a:pt x="383" y="1293"/>
                        <a:pt x="499" y="1279"/>
                        <a:pt x="617" y="1276"/>
                      </a:cubicBezTo>
                      <a:cubicBezTo>
                        <a:pt x="735" y="1273"/>
                        <a:pt x="872" y="1277"/>
                        <a:pt x="1000" y="1290"/>
                      </a:cubicBezTo>
                      <a:cubicBezTo>
                        <a:pt x="1128" y="1303"/>
                        <a:pt x="1265" y="1326"/>
                        <a:pt x="1383" y="1356"/>
                      </a:cubicBezTo>
                      <a:cubicBezTo>
                        <a:pt x="1501" y="1386"/>
                        <a:pt x="1617" y="1426"/>
                        <a:pt x="1707" y="1470"/>
                      </a:cubicBezTo>
                      <a:cubicBezTo>
                        <a:pt x="1797" y="1514"/>
                        <a:pt x="1875" y="1567"/>
                        <a:pt x="1924" y="1620"/>
                      </a:cubicBezTo>
                      <a:cubicBezTo>
                        <a:pt x="1973" y="1673"/>
                        <a:pt x="2000" y="1733"/>
                        <a:pt x="2000" y="1790"/>
                      </a:cubicBezTo>
                      <a:cubicBezTo>
                        <a:pt x="2000" y="1847"/>
                        <a:pt x="1973" y="1907"/>
                        <a:pt x="1924" y="1960"/>
                      </a:cubicBezTo>
                      <a:cubicBezTo>
                        <a:pt x="1875" y="2013"/>
                        <a:pt x="1797" y="2066"/>
                        <a:pt x="1707" y="2110"/>
                      </a:cubicBezTo>
                      <a:cubicBezTo>
                        <a:pt x="1617" y="2154"/>
                        <a:pt x="1501" y="2194"/>
                        <a:pt x="1383" y="2224"/>
                      </a:cubicBezTo>
                      <a:cubicBezTo>
                        <a:pt x="1265" y="2254"/>
                        <a:pt x="1128" y="2277"/>
                        <a:pt x="1000" y="2290"/>
                      </a:cubicBezTo>
                      <a:cubicBezTo>
                        <a:pt x="872" y="2303"/>
                        <a:pt x="735" y="2307"/>
                        <a:pt x="617" y="2304"/>
                      </a:cubicBezTo>
                      <a:cubicBezTo>
                        <a:pt x="499" y="2301"/>
                        <a:pt x="383" y="2287"/>
                        <a:pt x="293" y="2270"/>
                      </a:cubicBezTo>
                      <a:cubicBezTo>
                        <a:pt x="203" y="2253"/>
                        <a:pt x="125" y="2227"/>
                        <a:pt x="76" y="2200"/>
                      </a:cubicBezTo>
                      <a:cubicBezTo>
                        <a:pt x="27" y="2173"/>
                        <a:pt x="0" y="2140"/>
                        <a:pt x="0" y="2110"/>
                      </a:cubicBezTo>
                      <a:cubicBezTo>
                        <a:pt x="0" y="2080"/>
                        <a:pt x="27" y="2047"/>
                        <a:pt x="76" y="2020"/>
                      </a:cubicBezTo>
                      <a:cubicBezTo>
                        <a:pt x="125" y="1993"/>
                        <a:pt x="203" y="1967"/>
                        <a:pt x="293" y="1950"/>
                      </a:cubicBezTo>
                      <a:cubicBezTo>
                        <a:pt x="383" y="1933"/>
                        <a:pt x="499" y="1919"/>
                        <a:pt x="617" y="1916"/>
                      </a:cubicBezTo>
                      <a:cubicBezTo>
                        <a:pt x="735" y="1913"/>
                        <a:pt x="872" y="1917"/>
                        <a:pt x="1000" y="1930"/>
                      </a:cubicBezTo>
                      <a:cubicBezTo>
                        <a:pt x="1128" y="1943"/>
                        <a:pt x="1265" y="1966"/>
                        <a:pt x="1383" y="1996"/>
                      </a:cubicBezTo>
                      <a:cubicBezTo>
                        <a:pt x="1501" y="2026"/>
                        <a:pt x="1617" y="2066"/>
                        <a:pt x="1707" y="2110"/>
                      </a:cubicBezTo>
                      <a:cubicBezTo>
                        <a:pt x="1797" y="2154"/>
                        <a:pt x="1875" y="2207"/>
                        <a:pt x="1924" y="2260"/>
                      </a:cubicBezTo>
                      <a:cubicBezTo>
                        <a:pt x="1973" y="2313"/>
                        <a:pt x="2000" y="2373"/>
                        <a:pt x="2000" y="2430"/>
                      </a:cubicBezTo>
                      <a:cubicBezTo>
                        <a:pt x="2000" y="2487"/>
                        <a:pt x="1973" y="2547"/>
                        <a:pt x="1924" y="2600"/>
                      </a:cubicBezTo>
                      <a:cubicBezTo>
                        <a:pt x="1875" y="2653"/>
                        <a:pt x="1797" y="2706"/>
                        <a:pt x="1707" y="2750"/>
                      </a:cubicBezTo>
                      <a:cubicBezTo>
                        <a:pt x="1617" y="2794"/>
                        <a:pt x="1501" y="2834"/>
                        <a:pt x="1383" y="2864"/>
                      </a:cubicBezTo>
                      <a:cubicBezTo>
                        <a:pt x="1265" y="2894"/>
                        <a:pt x="1128" y="2917"/>
                        <a:pt x="1000" y="2930"/>
                      </a:cubicBezTo>
                      <a:cubicBezTo>
                        <a:pt x="872" y="2943"/>
                        <a:pt x="735" y="2947"/>
                        <a:pt x="617" y="2944"/>
                      </a:cubicBezTo>
                      <a:cubicBezTo>
                        <a:pt x="499" y="2941"/>
                        <a:pt x="383" y="2927"/>
                        <a:pt x="293" y="2910"/>
                      </a:cubicBezTo>
                      <a:cubicBezTo>
                        <a:pt x="203" y="2893"/>
                        <a:pt x="125" y="2867"/>
                        <a:pt x="76" y="2840"/>
                      </a:cubicBezTo>
                      <a:cubicBezTo>
                        <a:pt x="27" y="2813"/>
                        <a:pt x="0" y="2780"/>
                        <a:pt x="0" y="2750"/>
                      </a:cubicBezTo>
                      <a:cubicBezTo>
                        <a:pt x="0" y="2720"/>
                        <a:pt x="27" y="2687"/>
                        <a:pt x="76" y="2660"/>
                      </a:cubicBezTo>
                      <a:cubicBezTo>
                        <a:pt x="125" y="2633"/>
                        <a:pt x="203" y="2607"/>
                        <a:pt x="293" y="2590"/>
                      </a:cubicBezTo>
                      <a:cubicBezTo>
                        <a:pt x="383" y="2573"/>
                        <a:pt x="499" y="2559"/>
                        <a:pt x="617" y="2556"/>
                      </a:cubicBezTo>
                      <a:cubicBezTo>
                        <a:pt x="735" y="2553"/>
                        <a:pt x="872" y="2557"/>
                        <a:pt x="1000" y="2570"/>
                      </a:cubicBezTo>
                      <a:cubicBezTo>
                        <a:pt x="1128" y="2583"/>
                        <a:pt x="1265" y="2606"/>
                        <a:pt x="1383" y="2636"/>
                      </a:cubicBezTo>
                      <a:cubicBezTo>
                        <a:pt x="1501" y="2666"/>
                        <a:pt x="1617" y="2706"/>
                        <a:pt x="1707" y="2750"/>
                      </a:cubicBezTo>
                      <a:cubicBezTo>
                        <a:pt x="1797" y="2794"/>
                        <a:pt x="1875" y="2847"/>
                        <a:pt x="1924" y="2900"/>
                      </a:cubicBezTo>
                      <a:cubicBezTo>
                        <a:pt x="1973" y="2953"/>
                        <a:pt x="2000" y="3013"/>
                        <a:pt x="2000" y="3070"/>
                      </a:cubicBezTo>
                      <a:cubicBezTo>
                        <a:pt x="2000" y="3127"/>
                        <a:pt x="1973" y="3187"/>
                        <a:pt x="1924" y="3240"/>
                      </a:cubicBezTo>
                      <a:cubicBezTo>
                        <a:pt x="1875" y="3293"/>
                        <a:pt x="1797" y="3346"/>
                        <a:pt x="1707" y="3390"/>
                      </a:cubicBezTo>
                      <a:cubicBezTo>
                        <a:pt x="1617" y="3434"/>
                        <a:pt x="1501" y="3474"/>
                        <a:pt x="1383" y="3504"/>
                      </a:cubicBezTo>
                      <a:cubicBezTo>
                        <a:pt x="1265" y="3534"/>
                        <a:pt x="1128" y="3557"/>
                        <a:pt x="1000" y="3570"/>
                      </a:cubicBezTo>
                      <a:cubicBezTo>
                        <a:pt x="872" y="3583"/>
                        <a:pt x="735" y="3587"/>
                        <a:pt x="617" y="3584"/>
                      </a:cubicBezTo>
                      <a:cubicBezTo>
                        <a:pt x="499" y="3581"/>
                        <a:pt x="383" y="3567"/>
                        <a:pt x="293" y="3550"/>
                      </a:cubicBezTo>
                      <a:cubicBezTo>
                        <a:pt x="203" y="3533"/>
                        <a:pt x="125" y="3507"/>
                        <a:pt x="76" y="3480"/>
                      </a:cubicBezTo>
                      <a:cubicBezTo>
                        <a:pt x="27" y="3453"/>
                        <a:pt x="0" y="3420"/>
                        <a:pt x="0" y="3390"/>
                      </a:cubicBezTo>
                      <a:cubicBezTo>
                        <a:pt x="0" y="3360"/>
                        <a:pt x="27" y="3327"/>
                        <a:pt x="76" y="3300"/>
                      </a:cubicBezTo>
                      <a:cubicBezTo>
                        <a:pt x="125" y="3273"/>
                        <a:pt x="203" y="3247"/>
                        <a:pt x="293" y="3230"/>
                      </a:cubicBezTo>
                      <a:cubicBezTo>
                        <a:pt x="383" y="3213"/>
                        <a:pt x="499" y="3199"/>
                        <a:pt x="617" y="3196"/>
                      </a:cubicBezTo>
                      <a:cubicBezTo>
                        <a:pt x="735" y="3193"/>
                        <a:pt x="872" y="3197"/>
                        <a:pt x="1000" y="3210"/>
                      </a:cubicBezTo>
                      <a:cubicBezTo>
                        <a:pt x="1128" y="3223"/>
                        <a:pt x="1265" y="3246"/>
                        <a:pt x="1383" y="3276"/>
                      </a:cubicBezTo>
                      <a:cubicBezTo>
                        <a:pt x="1501" y="3306"/>
                        <a:pt x="1617" y="3346"/>
                        <a:pt x="1707" y="3390"/>
                      </a:cubicBezTo>
                      <a:cubicBezTo>
                        <a:pt x="1797" y="3434"/>
                        <a:pt x="1875" y="3487"/>
                        <a:pt x="1924" y="3540"/>
                      </a:cubicBezTo>
                      <a:cubicBezTo>
                        <a:pt x="1973" y="3593"/>
                        <a:pt x="2000" y="3653"/>
                        <a:pt x="2000" y="3710"/>
                      </a:cubicBezTo>
                      <a:cubicBezTo>
                        <a:pt x="2000" y="3767"/>
                        <a:pt x="1973" y="3827"/>
                        <a:pt x="1924" y="3880"/>
                      </a:cubicBezTo>
                      <a:cubicBezTo>
                        <a:pt x="1875" y="3933"/>
                        <a:pt x="1797" y="3986"/>
                        <a:pt x="1707" y="4030"/>
                      </a:cubicBezTo>
                      <a:cubicBezTo>
                        <a:pt x="1617" y="4074"/>
                        <a:pt x="1501" y="4114"/>
                        <a:pt x="1383" y="4144"/>
                      </a:cubicBezTo>
                      <a:cubicBezTo>
                        <a:pt x="1265" y="4174"/>
                        <a:pt x="1128" y="4197"/>
                        <a:pt x="1000" y="4210"/>
                      </a:cubicBezTo>
                      <a:cubicBezTo>
                        <a:pt x="872" y="4223"/>
                        <a:pt x="735" y="4227"/>
                        <a:pt x="617" y="4224"/>
                      </a:cubicBezTo>
                      <a:cubicBezTo>
                        <a:pt x="499" y="4221"/>
                        <a:pt x="383" y="4207"/>
                        <a:pt x="293" y="4190"/>
                      </a:cubicBezTo>
                      <a:cubicBezTo>
                        <a:pt x="203" y="4173"/>
                        <a:pt x="125" y="4147"/>
                        <a:pt x="76" y="4120"/>
                      </a:cubicBezTo>
                      <a:cubicBezTo>
                        <a:pt x="27" y="4093"/>
                        <a:pt x="0" y="4060"/>
                        <a:pt x="0" y="4030"/>
                      </a:cubicBezTo>
                      <a:cubicBezTo>
                        <a:pt x="0" y="4000"/>
                        <a:pt x="27" y="3967"/>
                        <a:pt x="76" y="3940"/>
                      </a:cubicBezTo>
                      <a:cubicBezTo>
                        <a:pt x="125" y="3913"/>
                        <a:pt x="203" y="3887"/>
                        <a:pt x="293" y="3870"/>
                      </a:cubicBezTo>
                      <a:cubicBezTo>
                        <a:pt x="383" y="3853"/>
                        <a:pt x="499" y="3839"/>
                        <a:pt x="617" y="3836"/>
                      </a:cubicBezTo>
                      <a:cubicBezTo>
                        <a:pt x="735" y="3833"/>
                        <a:pt x="872" y="3837"/>
                        <a:pt x="1000" y="3850"/>
                      </a:cubicBezTo>
                      <a:cubicBezTo>
                        <a:pt x="1128" y="3863"/>
                        <a:pt x="1265" y="3886"/>
                        <a:pt x="1383" y="3916"/>
                      </a:cubicBezTo>
                      <a:cubicBezTo>
                        <a:pt x="1501" y="3946"/>
                        <a:pt x="1617" y="3986"/>
                        <a:pt x="1707" y="4030"/>
                      </a:cubicBezTo>
                      <a:cubicBezTo>
                        <a:pt x="1797" y="4074"/>
                        <a:pt x="1875" y="4127"/>
                        <a:pt x="1924" y="4180"/>
                      </a:cubicBezTo>
                      <a:cubicBezTo>
                        <a:pt x="1973" y="4233"/>
                        <a:pt x="2000" y="4293"/>
                        <a:pt x="2000" y="4350"/>
                      </a:cubicBezTo>
                      <a:cubicBezTo>
                        <a:pt x="2000" y="4407"/>
                        <a:pt x="1973" y="4467"/>
                        <a:pt x="1924" y="4520"/>
                      </a:cubicBezTo>
                      <a:cubicBezTo>
                        <a:pt x="1875" y="4573"/>
                        <a:pt x="1797" y="4626"/>
                        <a:pt x="1707" y="4670"/>
                      </a:cubicBezTo>
                      <a:cubicBezTo>
                        <a:pt x="1617" y="4714"/>
                        <a:pt x="1501" y="4754"/>
                        <a:pt x="1383" y="4784"/>
                      </a:cubicBezTo>
                      <a:cubicBezTo>
                        <a:pt x="1265" y="4814"/>
                        <a:pt x="1128" y="4837"/>
                        <a:pt x="1000" y="4850"/>
                      </a:cubicBezTo>
                      <a:cubicBezTo>
                        <a:pt x="872" y="4863"/>
                        <a:pt x="744" y="4863"/>
                        <a:pt x="617" y="486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81" name="组合 180"/>
                <p:cNvGrpSpPr/>
                <p:nvPr>
                  <p:custDataLst>
                    <p:tags r:id="rId130"/>
                  </p:custDataLst>
                </p:nvPr>
              </p:nvGrpSpPr>
              <p:grpSpPr>
                <a:xfrm rot="5400000">
                  <a:off x="1539014" y="855063"/>
                  <a:ext cx="90010" cy="1127215"/>
                  <a:chOff x="6190755" y="577215"/>
                  <a:chExt cx="90010" cy="1127215"/>
                </a:xfrm>
              </p:grpSpPr>
              <p:grpSp>
                <p:nvGrpSpPr>
                  <p:cNvPr id="183" name="组合 182"/>
                  <p:cNvGrpSpPr/>
                  <p:nvPr>
                    <p:custDataLst>
                      <p:tags r:id="rId131"/>
                    </p:custDataLst>
                  </p:nvPr>
                </p:nvGrpSpPr>
                <p:grpSpPr>
                  <a:xfrm>
                    <a:off x="6190755" y="660827"/>
                    <a:ext cx="90010" cy="1012608"/>
                    <a:chOff x="2039605" y="2486502"/>
                    <a:chExt cx="90010" cy="1012608"/>
                  </a:xfrm>
                </p:grpSpPr>
                <p:cxnSp>
                  <p:nvCxnSpPr>
                    <p:cNvPr id="185" name="直接连接符 184"/>
                    <p:cNvCxnSpPr/>
                    <p:nvPr>
                      <p:custDataLst>
                        <p:tags r:id="rId132"/>
                      </p:custDataLst>
                    </p:nvPr>
                  </p:nvCxnSpPr>
                  <p:spPr>
                    <a:xfrm rot="5400000" flipH="1">
                      <a:off x="2028353" y="249775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直接连接符 185"/>
                    <p:cNvCxnSpPr/>
                    <p:nvPr>
                      <p:custDataLst>
                        <p:tags r:id="rId133"/>
                      </p:custDataLst>
                    </p:nvPr>
                  </p:nvCxnSpPr>
                  <p:spPr>
                    <a:xfrm rot="5400000" flipH="1">
                      <a:off x="2028353" y="261422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直接连接符 186"/>
                    <p:cNvCxnSpPr/>
                    <p:nvPr>
                      <p:custDataLst>
                        <p:tags r:id="rId134"/>
                      </p:custDataLst>
                    </p:nvPr>
                  </p:nvCxnSpPr>
                  <p:spPr>
                    <a:xfrm rot="5400000" flipH="1">
                      <a:off x="2028353" y="272673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直接连接符 187"/>
                    <p:cNvCxnSpPr/>
                    <p:nvPr>
                      <p:custDataLst>
                        <p:tags r:id="rId135"/>
                      </p:custDataLst>
                    </p:nvPr>
                  </p:nvCxnSpPr>
                  <p:spPr>
                    <a:xfrm rot="5400000" flipH="1">
                      <a:off x="2028353" y="2839252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直接连接符 188"/>
                    <p:cNvCxnSpPr/>
                    <p:nvPr>
                      <p:custDataLst>
                        <p:tags r:id="rId136"/>
                      </p:custDataLst>
                    </p:nvPr>
                  </p:nvCxnSpPr>
                  <p:spPr>
                    <a:xfrm rot="5400000" flipH="1">
                      <a:off x="2028353" y="295176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直接连接符 189"/>
                    <p:cNvCxnSpPr/>
                    <p:nvPr>
                      <p:custDataLst>
                        <p:tags r:id="rId137"/>
                      </p:custDataLst>
                    </p:nvPr>
                  </p:nvCxnSpPr>
                  <p:spPr>
                    <a:xfrm rot="5400000" flipH="1">
                      <a:off x="2028353" y="3060306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直接连接符 190"/>
                    <p:cNvCxnSpPr/>
                    <p:nvPr>
                      <p:custDataLst>
                        <p:tags r:id="rId138"/>
                      </p:custDataLst>
                    </p:nvPr>
                  </p:nvCxnSpPr>
                  <p:spPr>
                    <a:xfrm rot="5400000" flipH="1">
                      <a:off x="2028353" y="3172820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直接连接符 191"/>
                    <p:cNvCxnSpPr/>
                    <p:nvPr>
                      <p:custDataLst>
                        <p:tags r:id="rId139"/>
                      </p:custDataLst>
                    </p:nvPr>
                  </p:nvCxnSpPr>
                  <p:spPr>
                    <a:xfrm rot="5400000" flipH="1">
                      <a:off x="2028353" y="3285334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3" name="直接连接符 192"/>
                    <p:cNvCxnSpPr/>
                    <p:nvPr>
                      <p:custDataLst>
                        <p:tags r:id="rId140"/>
                      </p:custDataLst>
                    </p:nvPr>
                  </p:nvCxnSpPr>
                  <p:spPr>
                    <a:xfrm rot="5400000" flipH="1">
                      <a:off x="2028353" y="3397848"/>
                      <a:ext cx="112514" cy="9001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4" name="直接连接符 183"/>
                  <p:cNvCxnSpPr/>
                  <p:nvPr>
                    <p:custDataLst>
                      <p:tags r:id="rId141"/>
                    </p:custDataLst>
                  </p:nvPr>
                </p:nvCxnSpPr>
                <p:spPr>
                  <a:xfrm flipH="1">
                    <a:off x="6273711" y="577215"/>
                    <a:ext cx="0" cy="1127215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2" name="椭圆 181"/>
                <p:cNvSpPr/>
                <p:nvPr>
                  <p:custDataLst>
                    <p:tags r:id="rId142"/>
                  </p:custDataLst>
                </p:nvPr>
              </p:nvSpPr>
              <p:spPr>
                <a:xfrm>
                  <a:off x="1172388" y="2227789"/>
                  <a:ext cx="511459" cy="51145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5" name="文本框 194"/>
              <p:cNvSpPr txBox="1"/>
              <p:nvPr>
                <p:custDataLst>
                  <p:tags r:id="rId143"/>
                </p:custDataLst>
              </p:nvPr>
            </p:nvSpPr>
            <p:spPr>
              <a:xfrm>
                <a:off x="9352014" y="3112371"/>
                <a:ext cx="1148915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0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平衡位置</a:t>
                </a:r>
                <a:endParaRPr lang="zh-CN" altLang="en-US" sz="3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169" grpId="0" animBg="1"/>
      <p:bldP spid="170" grpId="0" animBg="1"/>
      <p:bldP spid="171" grpId="0" animBg="1"/>
      <p:bldP spid="172" grpId="0" animBg="1"/>
      <p:bldP spid="2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文本框 20" title=""/>
          <p:cNvSpPr txBox="1"/>
          <p:nvPr>
            <p:custDataLst>
              <p:tags r:id="rId3"/>
            </p:custDataLst>
          </p:nvPr>
        </p:nvSpPr>
        <p:spPr>
          <a:xfrm>
            <a:off x="224644" y="880652"/>
            <a:ext cx="18197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结论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7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55991" y="865855"/>
            <a:ext cx="587278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(1)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动能和势能的转化是</a:t>
            </a:r>
            <a:r>
              <a:rPr lang="zh-CN" altLang="en-US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相互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的；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 title=""/>
          <p:cNvGrpSpPr/>
          <p:nvPr>
            <p:custDataLst>
              <p:tags r:id="rId5"/>
            </p:custDataLst>
          </p:nvPr>
        </p:nvGrpSpPr>
        <p:grpSpPr>
          <a:xfrm>
            <a:off x="555517" y="3435468"/>
            <a:ext cx="4706441" cy="2467048"/>
            <a:chOff x="555517" y="3435468"/>
            <a:chExt cx="4706441" cy="2467048"/>
          </a:xfrm>
        </p:grpSpPr>
        <p:grpSp>
          <p:nvGrpSpPr>
            <p:cNvPr id="40" name="组合 39"/>
            <p:cNvGrpSpPr/>
            <p:nvPr>
              <p:custDataLst>
                <p:tags r:id="rId6"/>
              </p:custDataLst>
            </p:nvPr>
          </p:nvGrpSpPr>
          <p:grpSpPr>
            <a:xfrm>
              <a:off x="555517" y="3435468"/>
              <a:ext cx="4706441" cy="2467048"/>
              <a:chOff x="3716779" y="3613899"/>
              <a:chExt cx="4706441" cy="2467048"/>
            </a:xfrm>
          </p:grpSpPr>
          <p:sp>
            <p:nvSpPr>
              <p:cNvPr id="20" name="文本框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716779" y="5333051"/>
                <a:ext cx="1139152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200">
                    <a:solidFill>
                      <a:srgbClr val="FF0000"/>
                    </a:solidFill>
                  </a:rPr>
                  <a:t>动能</a:t>
                </a:r>
                <a:endParaRPr lang="zh-CN" altLang="en-US" sz="320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511550" y="3613899"/>
                <a:ext cx="1139152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200">
                    <a:solidFill>
                      <a:srgbClr val="FF0000"/>
                    </a:solidFill>
                  </a:rPr>
                  <a:t>弹性势能</a:t>
                </a:r>
                <a:endParaRPr lang="zh-CN" altLang="en-US" sz="320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284068" y="5003729"/>
                <a:ext cx="1139152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spcBef>
                    <a:spcPct val="50000"/>
                  </a:spcBef>
                  <a:defRPr sz="28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sz="3200">
                    <a:solidFill>
                      <a:srgbClr val="FF0000"/>
                    </a:solidFill>
                  </a:rPr>
                  <a:t>重力势能</a:t>
                </a:r>
                <a:endParaRPr lang="zh-CN" altLang="en-US" sz="3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1" name="组合 40"/>
            <p:cNvGrpSpPr/>
            <p:nvPr>
              <p:custDataLst>
                <p:tags r:id="rId10"/>
              </p:custDataLst>
            </p:nvPr>
          </p:nvGrpSpPr>
          <p:grpSpPr>
            <a:xfrm>
              <a:off x="1431058" y="4495338"/>
              <a:ext cx="2691748" cy="1174104"/>
              <a:chOff x="4644321" y="4559642"/>
              <a:chExt cx="2691748" cy="1174104"/>
            </a:xfrm>
          </p:grpSpPr>
          <p:cxnSp>
            <p:nvCxnSpPr>
              <p:cNvPr id="28" name="直接箭头连接符 27"/>
              <p:cNvCxnSpPr/>
              <p:nvPr>
                <p:custDataLst>
                  <p:tags r:id="rId11"/>
                </p:custDataLst>
              </p:nvPr>
            </p:nvCxnSpPr>
            <p:spPr>
              <a:xfrm flipV="1">
                <a:off x="4644321" y="4559642"/>
                <a:ext cx="1155484" cy="904973"/>
              </a:xfrm>
              <a:prstGeom prst="straightConnector1">
                <a:avLst/>
              </a:prstGeom>
              <a:ln w="38100" cap="sq" cmpd="dbl">
                <a:miter lim="800000"/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4855931" y="5733746"/>
                <a:ext cx="2480138" cy="0"/>
              </a:xfrm>
              <a:prstGeom prst="straightConnector1">
                <a:avLst/>
              </a:prstGeom>
              <a:ln w="38100" cap="sq" cmpd="dbl">
                <a:miter lim="800000"/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6361361" y="4559642"/>
                <a:ext cx="974708" cy="960694"/>
              </a:xfrm>
              <a:prstGeom prst="straightConnector1">
                <a:avLst/>
              </a:prstGeom>
              <a:ln w="38100" cap="sq" cmpd="dbl">
                <a:miter lim="800000"/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 Box 27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733807" y="2388795"/>
            <a:ext cx="80284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(3)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能量还可以一个物体转移到另一个物体。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Text Box 27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755991" y="1592138"/>
            <a:ext cx="790380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(2)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被转化的能量减少，转化成的能量增加；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5" name="组合 44" title=""/>
          <p:cNvGrpSpPr/>
          <p:nvPr>
            <p:custDataLst>
              <p:tags r:id="rId16"/>
            </p:custDataLst>
          </p:nvPr>
        </p:nvGrpSpPr>
        <p:grpSpPr>
          <a:xfrm>
            <a:off x="5917577" y="3832286"/>
            <a:ext cx="5801760" cy="1858938"/>
            <a:chOff x="0" y="2297069"/>
            <a:chExt cx="5801760" cy="1858938"/>
          </a:xfrm>
        </p:grpSpPr>
        <p:pic>
          <p:nvPicPr>
            <p:cNvPr id="46" name="Picture 24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9" r="3114" b="57085"/>
            <a:stretch>
              <a:fillRect/>
            </a:stretch>
          </p:blipFill>
          <p:spPr bwMode="auto">
            <a:xfrm>
              <a:off x="0" y="2723590"/>
              <a:ext cx="5801760" cy="143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8" name="对象 47"/>
            <p:cNvGraphicFramePr>
              <a:graphicFrameLocks noChangeAspect="1"/>
            </p:cNvGraphicFramePr>
            <p:nvPr>
              <p:custDataLst>
                <p:tags r:id="rId19"/>
              </p:custDataLst>
            </p:nvPr>
          </p:nvGraphicFramePr>
          <p:xfrm>
            <a:off x="181493" y="3225778"/>
            <a:ext cx="473075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8" name="Equation" r:id="rId20" imgW="3962400" imgH="5486400" progId="Equation.DSMT4">
                    <p:embed/>
                  </p:oleObj>
                </mc:Choice>
                <mc:Fallback>
                  <p:oleObj name="Equation" r:id="rId20" imgW="3962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81493" y="3225778"/>
                          <a:ext cx="473075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对象 48"/>
            <p:cNvGraphicFramePr>
              <a:graphicFrameLocks noChangeAspect="1"/>
            </p:cNvGraphicFramePr>
            <p:nvPr>
              <p:custDataLst>
                <p:tags r:id="rId22"/>
              </p:custDataLst>
            </p:nvPr>
          </p:nvGraphicFramePr>
          <p:xfrm>
            <a:off x="4370388" y="3171825"/>
            <a:ext cx="436562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9" name="Equation" r:id="rId23" imgW="3657600" imgH="5486400" progId="Equation.DSMT4">
                    <p:embed/>
                  </p:oleObj>
                </mc:Choice>
                <mc:Fallback>
                  <p:oleObj name="Equation" r:id="rId23" imgW="36576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370388" y="3171825"/>
                          <a:ext cx="436562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对象 49"/>
            <p:cNvGraphicFramePr>
              <a:graphicFrameLocks noChangeAspect="1"/>
            </p:cNvGraphicFramePr>
            <p:nvPr>
              <p:custDataLst>
                <p:tags r:id="rId25"/>
              </p:custDataLst>
            </p:nvPr>
          </p:nvGraphicFramePr>
          <p:xfrm>
            <a:off x="508449" y="2297069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0" name="Equation" r:id="rId26" imgW="3962400" imgH="3962400" progId="Equation.DSMT4">
                    <p:embed/>
                  </p:oleObj>
                </mc:Choice>
                <mc:Fallback>
                  <p:oleObj name="Equation" r:id="rId26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508449" y="2297069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对象 50"/>
            <p:cNvGraphicFramePr>
              <a:graphicFrameLocks noChangeAspect="1"/>
            </p:cNvGraphicFramePr>
            <p:nvPr>
              <p:custDataLst>
                <p:tags r:id="rId28"/>
              </p:custDataLst>
            </p:nvPr>
          </p:nvGraphicFramePr>
          <p:xfrm>
            <a:off x="3244360" y="3200213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1" name="Equation" r:id="rId29" imgW="3962400" imgH="3962400" progId="Equation.DSMT4">
                    <p:embed/>
                  </p:oleObj>
                </mc:Choice>
                <mc:Fallback>
                  <p:oleObj name="Equation" r:id="rId29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3244360" y="3200213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对象 51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4165589" y="3634200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2" name="Equation" r:id="rId32" imgW="3962400" imgH="3962400" progId="Equation.DSMT4">
                    <p:embed/>
                  </p:oleObj>
                </mc:Choice>
                <mc:Fallback>
                  <p:oleObj name="Equation" r:id="rId32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4165589" y="3634200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8" name="Picture 19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2809" y="3364262"/>
            <a:ext cx="1806893" cy="2354310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2238" y="3364263"/>
            <a:ext cx="2140384" cy="2354309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8803" y="3364262"/>
            <a:ext cx="1806642" cy="2354309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079" y="3364263"/>
            <a:ext cx="3282795" cy="2354309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10" title=""/>
          <p:cNvGrpSpPr/>
          <p:nvPr>
            <p:custDataLst>
              <p:tags r:id="rId3"/>
            </p:custDataLst>
          </p:nvPr>
        </p:nvGrpSpPr>
        <p:grpSpPr>
          <a:xfrm>
            <a:off x="538142" y="448878"/>
            <a:ext cx="11091745" cy="860129"/>
            <a:chOff x="538142" y="518451"/>
            <a:chExt cx="11091745" cy="860129"/>
          </a:xfrm>
        </p:grpSpPr>
        <p:pic>
          <p:nvPicPr>
            <p:cNvPr id="4" name="图片 50184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 bwMode="auto">
            <a:xfrm>
              <a:off x="2365663" y="518451"/>
              <a:ext cx="2145103" cy="586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50184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4"/>
            <a:stretch>
              <a:fillRect/>
            </a:stretch>
          </p:blipFill>
          <p:spPr bwMode="auto">
            <a:xfrm flipH="1">
              <a:off x="7215156" y="520076"/>
              <a:ext cx="2258354" cy="58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538142" y="1083989"/>
              <a:ext cx="103691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: 圆角 3"/>
            <p:cNvSpPr/>
            <p:nvPr>
              <p:custDataLst>
                <p:tags r:id="rId8"/>
              </p:custDataLst>
            </p:nvPr>
          </p:nvSpPr>
          <p:spPr>
            <a:xfrm>
              <a:off x="4512366" y="755020"/>
              <a:ext cx="2713384" cy="623560"/>
            </a:xfrm>
            <a:prstGeom prst="roundRect">
              <a:avLst>
                <a:gd name="adj" fmla="val 50000"/>
              </a:avLst>
            </a:prstGeom>
            <a:solidFill>
              <a:srgbClr val="8DC5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4934869" y="756386"/>
              <a:ext cx="66950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20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华光行楷_CNKI" panose="02000500000000000000" charset="-122"/>
                  <a:ea typeface="华光行楷_CNKI" panose="02000500000000000000" charset="-122"/>
                  <a:cs typeface="Arial"/>
                  <a:sym typeface="+mn-ea"/>
                </a:rPr>
                <a:t>学习目标</a:t>
              </a:r>
              <a:endParaRPr kumimoji="0" lang="zh-CN" altLang="en-US" sz="3200" b="1" i="0" u="none" strike="noStrike" kern="1200" cap="none" spc="20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光行楷_CNKI" panose="02000500000000000000" charset="-122"/>
                <a:ea typeface="华光行楷_CNKI" panose="02000500000000000000" charset="-122"/>
                <a:cs typeface="Arial"/>
                <a:sym typeface="+mn-ea"/>
              </a:endParaRPr>
            </a:p>
          </p:txBody>
        </p:sp>
      </p:grpSp>
      <p:pic>
        <p:nvPicPr>
          <p:cNvPr id="12" name="Picture 4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-1217335" y="2941983"/>
            <a:ext cx="4433374" cy="47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2042492" y="1589468"/>
            <a:ext cx="8343900" cy="2553335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B050"/>
                </a:solidFill>
                <a:latin typeface="+mj-ea"/>
                <a:ea typeface="+mj-ea"/>
              </a:rPr>
              <a:t>1. </a:t>
            </a: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通过观察和实验的方法，探究动能和势能相互转化的规律；了解风能和水能的利用。</a:t>
            </a:r>
            <a:r>
              <a:rPr lang="en-US" altLang="zh-CN" sz="3200">
                <a:solidFill>
                  <a:srgbClr val="00B050"/>
                </a:solidFill>
                <a:latin typeface="+mj-ea"/>
                <a:ea typeface="+mj-ea"/>
              </a:rPr>
              <a:t> </a:t>
            </a:r>
            <a:endParaRPr lang="en-US" altLang="zh-CN" sz="3200">
              <a:solidFill>
                <a:srgbClr val="00B050"/>
              </a:solidFill>
              <a:latin typeface="+mj-ea"/>
              <a:ea typeface="+mj-ea"/>
            </a:endParaRPr>
          </a:p>
          <a:p>
            <a:r>
              <a:rPr lang="en-US" altLang="zh-CN" sz="3200">
                <a:solidFill>
                  <a:srgbClr val="00B050"/>
                </a:solidFill>
                <a:latin typeface="+mj-ea"/>
                <a:ea typeface="+mj-ea"/>
              </a:rPr>
              <a:t>2. </a:t>
            </a: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能解释一些有关动能、重力势能、弹性势能之间相互转化的简单物理现象。</a:t>
            </a:r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  <a:p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  <p:sndAc>
      <p:stSnd>
        <p:snd r:embed="rId1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2829508" y="3946741"/>
            <a:ext cx="5801760" cy="1858938"/>
            <a:chOff x="0" y="2297069"/>
            <a:chExt cx="5801760" cy="1858938"/>
          </a:xfrm>
        </p:grpSpPr>
        <p:pic>
          <p:nvPicPr>
            <p:cNvPr id="17" name="Picture 24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9" r="3114" b="57085"/>
            <a:stretch>
              <a:fillRect/>
            </a:stretch>
          </p:blipFill>
          <p:spPr bwMode="auto">
            <a:xfrm>
              <a:off x="0" y="2723590"/>
              <a:ext cx="5801760" cy="143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2" name="对象 21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171627" y="3312813"/>
            <a:ext cx="363537" cy="515938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3" name="Equation" r:id="rId7" imgW="3048000" imgH="4267200" progId="Equation.DSMT4">
                    <p:embed/>
                  </p:oleObj>
                </mc:Choice>
                <mc:Fallback>
                  <p:oleObj name="Equation" r:id="rId7" imgW="3048000" imgH="426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71627" y="3312813"/>
                          <a:ext cx="363537" cy="51593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对象 24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4424248" y="3299744"/>
            <a:ext cx="327025" cy="40481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4" name="Equation" r:id="rId10" imgW="2743200" imgH="3352800" progId="Equation.DSMT4">
                    <p:embed/>
                  </p:oleObj>
                </mc:Choice>
                <mc:Fallback>
                  <p:oleObj name="Equation" r:id="rId10" imgW="27432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424248" y="3299744"/>
                          <a:ext cx="327025" cy="4048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对象 25"/>
            <p:cNvGraphicFramePr>
              <a:graphicFrameLocks noChangeAspect="1"/>
            </p:cNvGraphicFramePr>
            <p:nvPr>
              <p:custDataLst>
                <p:tags r:id="rId12"/>
              </p:custDataLst>
            </p:nvPr>
          </p:nvGraphicFramePr>
          <p:xfrm>
            <a:off x="508449" y="2297069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5" name="Equation" r:id="rId13" imgW="3962400" imgH="3962400" progId="Equation.DSMT4">
                    <p:embed/>
                  </p:oleObj>
                </mc:Choice>
                <mc:Fallback>
                  <p:oleObj name="Equation" r:id="rId13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08449" y="2297069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对象 26"/>
            <p:cNvGraphicFramePr>
              <a:graphicFrameLocks noChangeAspect="1"/>
            </p:cNvGraphicFramePr>
            <p:nvPr>
              <p:custDataLst>
                <p:tags r:id="rId15"/>
              </p:custDataLst>
            </p:nvPr>
          </p:nvGraphicFramePr>
          <p:xfrm>
            <a:off x="3244360" y="3200213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6" name="Equation" r:id="rId16" imgW="3962400" imgH="3962400" progId="Equation.DSMT4">
                    <p:embed/>
                  </p:oleObj>
                </mc:Choice>
                <mc:Fallback>
                  <p:oleObj name="Equation" r:id="rId16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244360" y="3200213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对象 27"/>
            <p:cNvGraphicFramePr>
              <a:graphicFrameLocks noChangeAspect="1"/>
            </p:cNvGraphicFramePr>
            <p:nvPr>
              <p:custDataLst>
                <p:tags r:id="rId18"/>
              </p:custDataLst>
            </p:nvPr>
          </p:nvGraphicFramePr>
          <p:xfrm>
            <a:off x="4165589" y="3634200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7" name="Equation" r:id="rId19" imgW="3962400" imgH="3962400" progId="Equation.DSMT4">
                    <p:embed/>
                  </p:oleObj>
                </mc:Choice>
                <mc:Fallback>
                  <p:oleObj name="Equation" r:id="rId19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165589" y="3634200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组合 13" title=""/>
          <p:cNvGrpSpPr/>
          <p:nvPr>
            <p:custDataLst>
              <p:tags r:id="rId20"/>
            </p:custDataLst>
          </p:nvPr>
        </p:nvGrpSpPr>
        <p:grpSpPr>
          <a:xfrm>
            <a:off x="2723324" y="4905078"/>
            <a:ext cx="787070" cy="834933"/>
            <a:chOff x="2281848" y="4766105"/>
            <a:chExt cx="787070" cy="834933"/>
          </a:xfrm>
        </p:grpSpPr>
        <p:grpSp>
          <p:nvGrpSpPr>
            <p:cNvPr id="12" name="组合 11"/>
            <p:cNvGrpSpPr/>
            <p:nvPr>
              <p:custDataLst>
                <p:tags r:id="rId21"/>
              </p:custDataLst>
            </p:nvPr>
          </p:nvGrpSpPr>
          <p:grpSpPr>
            <a:xfrm>
              <a:off x="2350508" y="5284156"/>
              <a:ext cx="354560" cy="316882"/>
              <a:chOff x="1539693" y="4079923"/>
              <a:chExt cx="354560" cy="316882"/>
            </a:xfrm>
          </p:grpSpPr>
          <p:sp>
            <p:nvSpPr>
              <p:cNvPr id="3" name="椭圆 2"/>
              <p:cNvSpPr/>
              <p:nvPr>
                <p:custDataLst>
                  <p:tags r:id="rId22"/>
                </p:custDataLst>
              </p:nvPr>
            </p:nvSpPr>
            <p:spPr>
              <a:xfrm>
                <a:off x="1577371" y="4079923"/>
                <a:ext cx="316882" cy="316882"/>
              </a:xfrm>
              <a:prstGeom prst="ellipse">
                <a:avLst/>
              </a:prstGeom>
              <a:solidFill>
                <a:srgbClr val="6BC9F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弧形 10"/>
              <p:cNvSpPr/>
              <p:nvPr>
                <p:custDataLst>
                  <p:tags r:id="rId23"/>
                </p:custDataLst>
              </p:nvPr>
            </p:nvSpPr>
            <p:spPr>
              <a:xfrm rot="4577928">
                <a:off x="1617798" y="4132053"/>
                <a:ext cx="133350" cy="289560"/>
              </a:xfrm>
              <a:prstGeom prst="arc">
                <a:avLst>
                  <a:gd name="adj1" fmla="val 16200000"/>
                  <a:gd name="adj2" fmla="val 1933519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弧形 36"/>
              <p:cNvSpPr/>
              <p:nvPr>
                <p:custDataLst>
                  <p:tags r:id="rId24"/>
                </p:custDataLst>
              </p:nvPr>
            </p:nvSpPr>
            <p:spPr>
              <a:xfrm rot="4577928">
                <a:off x="1669136" y="4151976"/>
                <a:ext cx="133350" cy="289560"/>
              </a:xfrm>
              <a:prstGeom prst="arc">
                <a:avLst>
                  <a:gd name="adj1" fmla="val 15752402"/>
                  <a:gd name="adj2" fmla="val 147681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38" name="对象 37"/>
            <p:cNvGraphicFramePr>
              <a:graphicFrameLocks noChangeAspect="1"/>
            </p:cNvGraphicFramePr>
            <p:nvPr>
              <p:custDataLst>
                <p:tags r:id="rId25"/>
              </p:custDataLst>
            </p:nvPr>
          </p:nvGraphicFramePr>
          <p:xfrm>
            <a:off x="2388186" y="4766105"/>
            <a:ext cx="349250" cy="388937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8" name="Equation" r:id="rId26" imgW="3048000" imgH="3352800" progId="Equation.DSMT4">
                    <p:embed/>
                  </p:oleObj>
                </mc:Choice>
                <mc:Fallback>
                  <p:oleObj name="Equation" r:id="rId26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2388186" y="4766105"/>
                          <a:ext cx="349250" cy="3889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9" name="直接箭头连接符 38"/>
            <p:cNvCxnSpPr/>
            <p:nvPr>
              <p:custDataLst>
                <p:tags r:id="rId28"/>
              </p:custDataLst>
            </p:nvPr>
          </p:nvCxnSpPr>
          <p:spPr>
            <a:xfrm>
              <a:off x="2281848" y="5187444"/>
              <a:ext cx="78707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headEnd type="none" w="lg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占位符 8" title=""/>
          <p:cNvSpPr txBox="1"/>
          <p:nvPr>
            <p:custDataLst>
              <p:tags r:id="rId29"/>
            </p:custDataLst>
          </p:nvPr>
        </p:nvSpPr>
        <p:spPr>
          <a:xfrm>
            <a:off x="1169035" y="2190750"/>
            <a:ext cx="10065385" cy="1432560"/>
          </a:xfrm>
          <a:prstGeom prst="rect">
            <a:avLst/>
          </a:prstGeom>
        </p:spPr>
        <p:txBody>
          <a:bodyPr wrap="square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小球静止释放时，到水平面的初速度只与初始位置的高度有关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不计摩擦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0" name="Picture 16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6942" y="2592959"/>
            <a:ext cx="2732485" cy="24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7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2115" y="4634786"/>
            <a:ext cx="7021771" cy="114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功是能量的转化和转移的量度，能量的转化和转移的过程实质就是做功的过程。</a:t>
            </a:r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 title=""/>
          <p:cNvSpPr txBox="1"/>
          <p:nvPr>
            <p:custDataLst>
              <p:tags r:id="rId7"/>
            </p:custDataLst>
          </p:nvPr>
        </p:nvSpPr>
        <p:spPr>
          <a:xfrm>
            <a:off x="518540" y="2289830"/>
            <a:ext cx="63687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没有其它的能参与机械能的转化。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3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7679" y="2432070"/>
            <a:ext cx="3712206" cy="2925885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17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8540" y="3073535"/>
            <a:ext cx="6592696" cy="114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转化过程中往往要克服摩擦做功使机械能减小并转化为内能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热能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2" grpId="0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4101" name="TextBox 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9650" y="1795463"/>
            <a:ext cx="7888288" cy="55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800" b="1">
                <a:latin typeface="宋体" panose="02010600030101010101" pitchFamily="2" charset="-122"/>
              </a:rPr>
              <a:t>　　</a:t>
            </a:r>
            <a:endParaRPr lang="zh-CN" altLang="en-US" sz="2800" b="1">
              <a:latin typeface="宋体" panose="02010600030101010101" pitchFamily="2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1274445" y="1796415"/>
            <a:ext cx="4538345" cy="4316730"/>
            <a:chOff x="1658502" y="1709831"/>
            <a:chExt cx="3871739" cy="4316613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rcRect l="21011"/>
            <a:stretch>
              <a:fillRect/>
            </a:stretch>
          </p:blipFill>
          <p:spPr>
            <a:xfrm>
              <a:off x="1658502" y="1709831"/>
              <a:ext cx="3871739" cy="3678655"/>
            </a:xfrm>
            <a:prstGeom prst="rect">
              <a:avLst/>
            </a:prstGeom>
          </p:spPr>
        </p:pic>
        <p:sp>
          <p:nvSpPr>
            <p:cNvPr id="2" name="文本占位符 22"/>
            <p:cNvSpPr txBox="1"/>
            <p:nvPr>
              <p:custDataLst>
                <p:tags r:id="rId8"/>
              </p:custDataLst>
            </p:nvPr>
          </p:nvSpPr>
          <p:spPr>
            <a:xfrm>
              <a:off x="3071131" y="5442244"/>
              <a:ext cx="1209040" cy="58420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b="1">
                  <a:solidFill>
                    <a:schemeClr val="accent6">
                      <a:lumMod val="50000"/>
                    </a:schemeClr>
                  </a:solidFill>
                </a:rPr>
                <a:t>水能</a:t>
              </a:r>
              <a:endParaRPr lang="zh-CN" altLang="en-US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组合 6" title=""/>
          <p:cNvGrpSpPr/>
          <p:nvPr>
            <p:custDataLst>
              <p:tags r:id="rId9"/>
            </p:custDataLst>
          </p:nvPr>
        </p:nvGrpSpPr>
        <p:grpSpPr>
          <a:xfrm>
            <a:off x="6735445" y="1796415"/>
            <a:ext cx="4443730" cy="4305300"/>
            <a:chOff x="7533409" y="1845356"/>
            <a:chExt cx="3645326" cy="4256175"/>
          </a:xfrm>
        </p:grpSpPr>
        <p:pic>
          <p:nvPicPr>
            <p:cNvPr id="6146" name="Picture 2" descr="查看源图像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33409" y="1845356"/>
              <a:ext cx="3645326" cy="3543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占位符 22"/>
            <p:cNvSpPr txBox="1"/>
            <p:nvPr>
              <p:custDataLst>
                <p:tags r:id="rId12"/>
              </p:custDataLst>
            </p:nvPr>
          </p:nvSpPr>
          <p:spPr>
            <a:xfrm>
              <a:off x="9356072" y="5516756"/>
              <a:ext cx="954106" cy="584775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>
                  <a:solidFill>
                    <a:schemeClr val="accent6">
                      <a:lumMod val="50000"/>
                    </a:schemeClr>
                  </a:solidFill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zh-CN" altLang="en-US"/>
                <a:t>风能</a:t>
              </a:r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416" name="Rectangle 56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19535" y="5283166"/>
            <a:ext cx="59795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水能和风能的破坏性释放造成灾害</a:t>
            </a:r>
            <a:endParaRPr kumimoji="1" lang="en-US" altLang="zh-CN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418" name="Picture 58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4260" y="1865630"/>
            <a:ext cx="4685030" cy="3209925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7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23787" y="1865686"/>
            <a:ext cx="4702449" cy="3126628"/>
          </a:xfrm>
          <a:prstGeom prst="rect">
            <a:avLst/>
          </a:prstGeom>
        </p:spPr>
      </p:pic>
      <p:pic>
        <p:nvPicPr>
          <p:cNvPr id="2" name="Picture 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11912600" y="12573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Text 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0632" y="733580"/>
            <a:ext cx="6367449" cy="61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kumimoji="1" sz="3000" b="1">
                <a:latin typeface="Times New Roman" panose="02020603050405020304" pitchFamily="18" charset="0"/>
              </a:defRPr>
            </a:lvl1pPr>
          </a:lstStyle>
          <a:p>
            <a:r>
              <a:rPr lang="en-US" altLang="zh-CN">
                <a:cs typeface="Times New Roman" panose="02020603050405020304" pitchFamily="18" charset="0"/>
              </a:rPr>
              <a:t>2.</a:t>
            </a:r>
            <a:r>
              <a:rPr lang="zh-CN" altLang="en-US">
                <a:cs typeface="Times New Roman" panose="02020603050405020304" pitchFamily="18" charset="0"/>
              </a:rPr>
              <a:t> 水力发电站，把水能转化为电能。</a:t>
            </a:r>
            <a:endParaRPr lang="zh-CN" altLang="en-US">
              <a:cs typeface="Times New Roman" panose="02020603050405020304" pitchFamily="18" charset="0"/>
            </a:endParaRPr>
          </a:p>
        </p:txBody>
      </p: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294" y="1801216"/>
            <a:ext cx="4972238" cy="330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965" r="5360" b="16863"/>
          <a:stretch>
            <a:fillRect/>
          </a:stretch>
        </p:blipFill>
        <p:spPr bwMode="auto">
          <a:xfrm>
            <a:off x="5669280" y="1341439"/>
            <a:ext cx="6291072" cy="38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0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55320" y="5451895"/>
            <a:ext cx="6752169" cy="65642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“不尽江河滚滚流，流的都是煤和油”</a:t>
            </a:r>
            <a:endParaRPr kumimoji="1" lang="en-US" altLang="zh-CN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Rec066" title="">
            <a:hlinkClick action="ppaction://media"/>
          </p:cNvPr>
          <p:cNvPicPr>
            <a:picLocks noChangeAspect="1"/>
          </p:cNvPicPr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57" y="1434083"/>
            <a:ext cx="5121275" cy="4038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1_1#abbad4ce5?vcp=1&amp;vis=1&amp;pid=702d5115d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1563932"/>
            <a:ext cx="10752672" cy="2122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1.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12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/>
                <a:cs typeface="Times New Roman" panose="02020603050405020304" pitchFamily="34" charset="-120"/>
              </a:rPr>
              <a:t>                                        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《中华人民共和国民法典》把“高空坠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物”纳入了违法行为。物体下坠过程中，若不计空气阻力，从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能量转化的角度分析，以下说法正确的是(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)</a:t>
            </a:r>
            <a:endParaRPr lang="en-US" altLang="zh-CN" sz="3200"/>
          </a:p>
        </p:txBody>
      </p:sp>
      <p:pic>
        <p:nvPicPr>
          <p:cNvPr id="3" name="QC_4_BD.1_1#abbad4ce5?vcp=1&amp;vis=1&amp;pid=702d5115d&amp;color=0,0,0&amp;tib=255,255,255&amp;iip=1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4991" y="1624892"/>
            <a:ext cx="341376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QC_4_AN.2_1#abbad4ce5.bracket?vcp=1&amp;vis=1&amp;pid=702d5115d&amp;color=0,0,0&amp;vpa=1&amp;vtp=1" title=""/>
          <p:cNvSpPr/>
          <p:nvPr>
            <p:custDataLst>
              <p:tags r:id="rId7"/>
            </p:custDataLst>
          </p:nvPr>
        </p:nvSpPr>
        <p:spPr>
          <a:xfrm>
            <a:off x="8371078" y="2790540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</a:t>
            </a:r>
            <a:endParaRPr lang="en-US" altLang="zh-CN" sz="3200"/>
          </a:p>
        </p:txBody>
      </p:sp>
      <p:sp>
        <p:nvSpPr>
          <p:cNvPr id="5" name="QC_4_BD.1_2#abbad4ce5.choices?vcp=1&amp;vis=1&amp;pid=702d5115d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719328" y="3762048"/>
            <a:ext cx="10753344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  <a:tabLst>
                <a:tab pos="4139565"/>
              </a:tabLst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A.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势能不变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动能增大</a:t>
            </a:r>
            <a:endParaRPr lang="en-US" altLang="zh-CN" sz="3200"/>
          </a:p>
          <a:p>
            <a:pPr latinLnBrk="1">
              <a:lnSpc>
                <a:spcPts val="4200"/>
              </a:lnSpc>
              <a:tabLst>
                <a:tab pos="4139565"/>
              </a:tabLst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机械能增大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机械能减小</a:t>
            </a:r>
            <a:endParaRPr lang="en-US" altLang="zh-CN" sz="3200"/>
          </a:p>
        </p:txBody>
      </p:sp>
      <p:sp>
        <p:nvSpPr>
          <p:cNvPr id="7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3_1#828d409d8?htil=1&amp;vcp=1&amp;vis=1&amp;pid=702d5115d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0833" y="1557244"/>
            <a:ext cx="2715575" cy="207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C_4_BD.3_2#828d409d8?htil=1&amp;sp=1&amp;vcp=1&amp;vis=1&amp;pid=702d5115d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719328" y="1574176"/>
            <a:ext cx="7315200" cy="2122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2.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[2024·宜宾]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如图所示，人造地球卫星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沿椭圆轨道绕地球运行，当卫星从近地点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向远地点运动的过程中(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)</a:t>
            </a:r>
            <a:endParaRPr lang="en-US" altLang="zh-CN" sz="3200"/>
          </a:p>
        </p:txBody>
      </p:sp>
      <p:sp>
        <p:nvSpPr>
          <p:cNvPr id="4" name="QC_4_AN.4_1#828d409d8.bracket?vcp=1&amp;vis=1&amp;pid=702d5115d&amp;color=0,0,0&amp;vpa=2&amp;vtp=1" title=""/>
          <p:cNvSpPr/>
          <p:nvPr>
            <p:custDataLst>
              <p:tags r:id="rId7"/>
            </p:custDataLst>
          </p:nvPr>
        </p:nvSpPr>
        <p:spPr>
          <a:xfrm>
            <a:off x="5091303" y="2790624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</a:t>
            </a:r>
            <a:endParaRPr lang="en-US" altLang="zh-CN" sz="3200"/>
          </a:p>
        </p:txBody>
      </p:sp>
      <p:sp>
        <p:nvSpPr>
          <p:cNvPr id="5" name="QC_4_BD.3_3#828d409d8.choices?vcp=1&amp;vis=1&amp;pid=702d5115d&amp;color=0,0,0&amp;vtp=1&amp;bbb=1&amp;hs=1" title=""/>
          <p:cNvSpPr/>
          <p:nvPr>
            <p:custDataLst>
              <p:tags r:id="rId8"/>
            </p:custDataLst>
          </p:nvPr>
        </p:nvSpPr>
        <p:spPr>
          <a:xfrm>
            <a:off x="719328" y="3768736"/>
            <a:ext cx="10753344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  <a:tabLst>
                <a:tab pos="4139565"/>
              </a:tabLst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A.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速度增大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动能转化为重力势能</a:t>
            </a:r>
            <a:endParaRPr lang="en-US" altLang="zh-CN" sz="3200"/>
          </a:p>
          <a:p>
            <a:pPr latinLnBrk="1">
              <a:lnSpc>
                <a:spcPts val="4200"/>
              </a:lnSpc>
              <a:tabLst>
                <a:tab pos="4139565"/>
              </a:tabLst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机械能增大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重力势能减小</a:t>
            </a:r>
            <a:endParaRPr lang="en-US" altLang="zh-CN" sz="3200"/>
          </a:p>
        </p:txBody>
      </p:sp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5_1#ff961ad64?sp=1&amp;vcp=1&amp;vis=1&amp;pid=702d5115d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811415"/>
            <a:ext cx="10753344" cy="2122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3.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如图所示，在滚摆实验中，滚摆不断地做上下往复运动，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滚摆每次上升的高度总比上次要低一些。下列说法正确的是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(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4_AN.6_1#ff961ad64.bracket?vcp=1&amp;vis=1&amp;pid=702d5115d&amp;color=0,0,0&amp;vpa=3&amp;vtp=1" title=""/>
          <p:cNvSpPr/>
          <p:nvPr>
            <p:custDataLst>
              <p:tags r:id="rId5"/>
            </p:custDataLst>
          </p:nvPr>
        </p:nvSpPr>
        <p:spPr>
          <a:xfrm>
            <a:off x="1029420" y="1947218"/>
            <a:ext cx="588433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</a:t>
            </a:r>
            <a:endParaRPr lang="en-US" altLang="zh-CN" sz="3200"/>
          </a:p>
        </p:txBody>
      </p:sp>
      <p:pic>
        <p:nvPicPr>
          <p:cNvPr id="4" name="QC_4_BD.5_2#ff961ad64?htil=2&amp;vcp=1&amp;vis=1&amp;pid=702d5115d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64719" y="3103509"/>
            <a:ext cx="1463040" cy="24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5" name="QC_4_BD.5_3#ff961ad64.choices?htil=2&amp;vcp=1&amp;vis=1&amp;pid=702d5115d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719328" y="3017657"/>
            <a:ext cx="9119616" cy="2867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3200" b="0" i="0" spc="-5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A.</a:t>
            </a:r>
            <a:r>
              <a:rPr lang="en-US" altLang="zh-CN" sz="3200" b="0" i="0" spc="-5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 spc="-5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滚摆上升过程中，它的重力势能减小，动能增加</a:t>
            </a:r>
            <a:endParaRPr lang="en-US" altLang="zh-CN" sz="3200" spc="-50"/>
          </a:p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滚摆下降过程中，它的动能减小，重力势能增加</a:t>
            </a:r>
            <a:endParaRPr lang="en-US" altLang="zh-CN" sz="3200"/>
          </a:p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实验过程中滚摆会逐渐停下来，说明能量不守恒</a:t>
            </a:r>
            <a:endParaRPr lang="en-US" altLang="zh-CN" sz="3200"/>
          </a:p>
          <a:p>
            <a:pPr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这个实验说明动能和重力势能可以相互转化</a:t>
            </a:r>
            <a:endParaRPr lang="en-US" altLang="zh-CN" sz="3200"/>
          </a:p>
        </p:txBody>
      </p:sp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7_1#4fe5f16a8?htil=3&amp;vcp=1&amp;vis=1&amp;pid=702d5115d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7227" y="597407"/>
            <a:ext cx="1865376" cy="174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4_BD.7_2#4fe5f16a8?htil=3&amp;sp=1&amp;vcp=1&amp;vis=1&amp;pid=702d5115d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719328" y="536448"/>
                <a:ext cx="8705088" cy="2740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4.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如图所示，在竖直平面内，小球从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点由静止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释放，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点是小球摆动的最低点，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点是小球摆到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右侧的最高点。下列对小球摆动过程分析正确的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是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(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)</a:t>
                </a:r>
                <a:endParaRPr lang="en-US" altLang="zh-CN" sz="3200"/>
              </a:p>
            </p:txBody>
          </p:sp>
        </mc:Choice>
        <mc:Fallback>
          <p:sp>
            <p:nvSpPr>
              <p:cNvPr id="3" name="QC_4_BD.7_2#4fe5f16a8?htil=3&amp;sp=1&amp;vcp=1&amp;vis=1&amp;pid=702d5115d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536448"/>
                <a:ext cx="8705088" cy="2740999"/>
              </a:xfrm>
              <a:prstGeom prst="rect">
                <a:avLst/>
              </a:prstGeom>
              <a:blipFill rotWithShape="1">
                <a:blip r:embed="rId8"/>
                <a:stretch>
                  <a:fillRect l="-6" t="-19" r="-514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C_4_AN.8_1#4fe5f16a8.bracket?vcp=1&amp;vis=1&amp;pid=702d5115d&amp;color=0,0,0&amp;vpa=4&amp;vtp=1" title=""/>
          <p:cNvSpPr/>
          <p:nvPr>
            <p:custDataLst>
              <p:tags r:id="rId9"/>
            </p:custDataLst>
          </p:nvPr>
        </p:nvSpPr>
        <p:spPr>
          <a:xfrm>
            <a:off x="1655953" y="2151422"/>
            <a:ext cx="565151" cy="6254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1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</a:t>
            </a:r>
            <a:endParaRPr lang="en-US" altLang="zh-CN" sz="3200"/>
          </a:p>
        </p:txBody>
      </p:sp>
      <mc:AlternateContent>
        <mc:Choice Requires="a14">
          <p:sp>
            <p:nvSpPr>
              <p:cNvPr id="5" name="QC_4_BD.7_3#4fe5f16a8.choices?vcp=1&amp;vis=1&amp;pid=702d5115d&amp;color=0,0,0&amp;vtp=1&amp;bbb=1&amp;hb=1&amp;hs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9328" y="3251116"/>
                <a:ext cx="10753344" cy="2740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由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的过程中，小球的机械能增加</a:t>
                </a:r>
                <a:endParaRPr lang="en-US" altLang="zh-CN" sz="3200"/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由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的过程中，小球的动能全部转化为重力势能</a:t>
                </a:r>
                <a:endParaRPr lang="en-US" altLang="zh-CN" sz="3200"/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小球第二次经过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点的速度小于小球第一次经过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点的速度</a:t>
                </a:r>
                <a:endParaRPr lang="en-US" altLang="zh-CN" sz="32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小球从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点返回，摆到左侧的最大高度等于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点的高度</a:t>
                </a:r>
                <a:endParaRPr lang="en-US" altLang="zh-CN" sz="3200"/>
              </a:p>
            </p:txBody>
          </p:sp>
        </mc:Choice>
        <mc:Fallback>
          <p:sp>
            <p:nvSpPr>
              <p:cNvPr id="5" name="QC_4_BD.7_3#4fe5f16a8.choices?vcp=1&amp;vis=1&amp;pid=702d5115d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19328" y="3251116"/>
                <a:ext cx="10753344" cy="2740999"/>
              </a:xfrm>
              <a:prstGeom prst="rect">
                <a:avLst/>
              </a:prstGeom>
              <a:blipFill rotWithShape="1">
                <a:blip r:embed="rId12"/>
                <a:stretch>
                  <a:fillRect l="-5" t="-20" r="-1853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4_AS.9_2#4fe5f16a8?htil=4&amp;vcp=1&amp;vis=1&amp;pid=702d5115d&amp;color=0,0,0&amp;vtp=1&amp;bt=1&amp;bbb=1&amp;hb=1&amp;hs=1&amp;htil=1" title=""/>
              <p:cNvSpPr/>
              <p:nvPr>
                <p:custDataLst>
                  <p:tags r:id="rId3"/>
                </p:custDataLst>
              </p:nvPr>
            </p:nvSpPr>
            <p:spPr>
              <a:xfrm>
                <a:off x="719328" y="479983"/>
                <a:ext cx="8218763" cy="5853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能为0，则小球第二次经过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点时的动能小于第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一次经过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点时的动能，小球第二次经过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的速度小于小球第一次经过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点的速度，故C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正确；小球从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点返回，摆到左侧的最大高度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时的机械能小于在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点时的机械能，在左侧的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最大高度时速度为0，动能为0，则此时的重力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势能小于在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点时的重力势能，故摆到左侧的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最大高度小于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点的高度，故D错误。</a:t>
                </a:r>
                <a:endParaRPr lang="en-US" altLang="zh-CN" sz="3200"/>
              </a:p>
            </p:txBody>
          </p:sp>
        </mc:Choice>
        <mc:Fallback>
          <p:sp>
            <p:nvSpPr>
              <p:cNvPr id="2" name="QC_4_AS.9_2#4fe5f16a8?htil=4&amp;vcp=1&amp;vis=1&amp;pid=702d5115d&amp;color=0,0,0&amp;vtp=1&amp;bt=1&amp;bbb=1&amp;hb=1&amp;hs=1&amp;htil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719328" y="479983"/>
                <a:ext cx="8218763" cy="5853600"/>
              </a:xfrm>
              <a:prstGeom prst="rect">
                <a:avLst/>
              </a:prstGeom>
              <a:blipFill rotWithShape="1">
                <a:blip r:embed="rId5"/>
                <a:stretch>
                  <a:fillRect l="-6" t="-10" r="-1037" b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C_4_AS.9_1#4fe5f16a8?htil=4&amp;vcp=1&amp;vis=1&amp;pid=702d5115d&amp;color=0,0,0&amp;tib=255,255,255&amp;vtp=1&amp;hs=1&amp;hs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7244" y="816864"/>
            <a:ext cx="2340864" cy="2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715617" y="639833"/>
            <a:ext cx="7345018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>
                <a:solidFill>
                  <a:schemeClr val="bg1"/>
                </a:solidFill>
              </a:rPr>
              <a:t>一、教学目标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知识与技能目标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学生能够准确表述物体的浮沉条件，即通过比较物体重力与浮力的大小关系判断物体的浮沉状态（当</a:t>
            </a:r>
            <a:r>
              <a:rPr lang="en-US" altLang="zh-CN" sz="400">
                <a:solidFill>
                  <a:schemeClr val="bg1"/>
                </a:solidFill>
              </a:rPr>
              <a:t> F </a:t>
            </a:r>
            <a:r>
              <a:rPr lang="zh-CN" altLang="en-US" sz="400">
                <a:solidFill>
                  <a:schemeClr val="bg1"/>
                </a:solidFill>
              </a:rPr>
              <a:t>浮</a:t>
            </a:r>
            <a:r>
              <a:rPr lang="en-US" altLang="zh-CN" sz="400">
                <a:solidFill>
                  <a:schemeClr val="bg1"/>
                </a:solidFill>
              </a:rPr>
              <a:t> &gt; G </a:t>
            </a:r>
            <a:r>
              <a:rPr lang="zh-CN" altLang="en-US" sz="400">
                <a:solidFill>
                  <a:schemeClr val="bg1"/>
                </a:solidFill>
              </a:rPr>
              <a:t>物，物体上浮；</a:t>
            </a:r>
            <a:r>
              <a:rPr lang="en-US" altLang="zh-CN" sz="400">
                <a:solidFill>
                  <a:schemeClr val="bg1"/>
                </a:solidFill>
              </a:rPr>
              <a:t>F </a:t>
            </a:r>
            <a:r>
              <a:rPr lang="zh-CN" altLang="en-US" sz="400">
                <a:solidFill>
                  <a:schemeClr val="bg1"/>
                </a:solidFill>
              </a:rPr>
              <a:t>浮</a:t>
            </a:r>
            <a:r>
              <a:rPr lang="en-US" altLang="zh-CN" sz="400">
                <a:solidFill>
                  <a:schemeClr val="bg1"/>
                </a:solidFill>
              </a:rPr>
              <a:t> = G </a:t>
            </a:r>
            <a:r>
              <a:rPr lang="zh-CN" altLang="en-US" sz="400">
                <a:solidFill>
                  <a:schemeClr val="bg1"/>
                </a:solidFill>
              </a:rPr>
              <a:t>物，物体悬浮或漂浮；</a:t>
            </a:r>
            <a:r>
              <a:rPr lang="en-US" altLang="zh-CN" sz="400">
                <a:solidFill>
                  <a:schemeClr val="bg1"/>
                </a:solidFill>
              </a:rPr>
              <a:t>F </a:t>
            </a:r>
            <a:r>
              <a:rPr lang="zh-CN" altLang="en-US" sz="400">
                <a:solidFill>
                  <a:schemeClr val="bg1"/>
                </a:solidFill>
              </a:rPr>
              <a:t>浮</a:t>
            </a:r>
            <a:r>
              <a:rPr lang="en-US" altLang="zh-CN" sz="400">
                <a:solidFill>
                  <a:schemeClr val="bg1"/>
                </a:solidFill>
              </a:rPr>
              <a:t> &lt; G </a:t>
            </a:r>
            <a:r>
              <a:rPr lang="zh-CN" altLang="en-US" sz="400">
                <a:solidFill>
                  <a:schemeClr val="bg1"/>
                </a:solidFill>
              </a:rPr>
              <a:t>物，物体下沉）。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理解阿基米德原理（</a:t>
            </a:r>
            <a:r>
              <a:rPr lang="en-US" altLang="zh-CN" sz="400">
                <a:solidFill>
                  <a:schemeClr val="bg1"/>
                </a:solidFill>
              </a:rPr>
              <a:t>F </a:t>
            </a:r>
            <a:r>
              <a:rPr lang="zh-CN" altLang="en-US" sz="400">
                <a:solidFill>
                  <a:schemeClr val="bg1"/>
                </a:solidFill>
              </a:rPr>
              <a:t>浮</a:t>
            </a:r>
            <a:r>
              <a:rPr lang="en-US" altLang="zh-CN" sz="400">
                <a:solidFill>
                  <a:schemeClr val="bg1"/>
                </a:solidFill>
              </a:rPr>
              <a:t> =ρ </a:t>
            </a:r>
            <a:r>
              <a:rPr lang="zh-CN" altLang="en-US" sz="400">
                <a:solidFill>
                  <a:schemeClr val="bg1"/>
                </a:solidFill>
              </a:rPr>
              <a:t>液</a:t>
            </a:r>
            <a:r>
              <a:rPr lang="en-US" altLang="zh-CN" sz="400">
                <a:solidFill>
                  <a:schemeClr val="bg1"/>
                </a:solidFill>
              </a:rPr>
              <a:t> gV </a:t>
            </a:r>
            <a:r>
              <a:rPr lang="zh-CN" altLang="en-US" sz="400">
                <a:solidFill>
                  <a:schemeClr val="bg1"/>
                </a:solidFill>
              </a:rPr>
              <a:t>排）在物体浮沉现象中的具体应用，能运用该原理及浮沉条件分动能（</a:t>
            </a:r>
            <a:r>
              <a:rPr lang="en-US" altLang="zh-CN" sz="400">
                <a:solidFill>
                  <a:schemeClr val="bg1"/>
                </a:solidFill>
              </a:rPr>
              <a:t>15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概念讲解：物体由于运动而具有的能叫做动能。举例说明生活中具有动能的物体，如奔跑的运动员、飞行的子弹等。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实验探究：影响动能大小的因素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实验器材：斜面、小车、木块、砝码。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实验设计：让小车从斜面不同高度滑下，撞击水平面上的木块，观察木块被推动的距离。改变小车的质量，让不同质量的小车从同一高度滑下，再次观察木块被推动的距离。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实验步骤：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将木块放在水平面上，让小车从斜面某一高度由静止滑下，记录木块被推动的距离。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改变小车从斜面下滑的高度，重复上述实验，观察并记录木块被推动的距离变化。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保持小车下滑高度不变，在小车上添加砝码，改变小车质量，让小车从斜面同一高度由静止滑下，观察并记录木块被推动的距离。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实验现象：小车从越高的高度滑下，木块被推动的距离越远；质量越大的小车从同一高度滑下，木块被推动的距离越远。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分析归纳：通过实验现象分析得出，物体的动能与物体的质量和速度有关，质量越大，速度越大，物体具有的动能就越大。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势能（</a:t>
            </a:r>
            <a:r>
              <a:rPr lang="en-US" altLang="zh-CN" sz="400">
                <a:solidFill>
                  <a:schemeClr val="bg1"/>
                </a:solidFill>
              </a:rPr>
              <a:t>15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重力势能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概念讲解：物体由于被举高而具有的能叫做重力势能。举例说明生活中具有重力势能的物体，如高处的花盆、山顶的石头等。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实验探究：影响重力势能大小的因素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实验器材：小桌、沙子、不同质量的重物。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实验设计：将小桌腿朝下放在沙子上，让不同质量的重物从不同高度落下，砸在小桌上，观察小桌陷入沙子的深度。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实验步骤：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将小桌放在沙子上，让一个重物从某一高度落下，砸在小桌上，记录小桌陷入沙子的深度。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改变重物下落的高度，让同一重物从不同高度落下，砸在小桌上，观察并记录小桌陷入沙子深度的变化。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保持重物下落高度不变，更换不同质量的重物，让它们从同一高度落下，砸在小桌上，观察并记录小桌陷入沙子深度的变化。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实验现象：重物下落高度越高，小桌陷入沙子越深；质量越大的重物从同一高度落下，小桌陷入沙子越深。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分析归纳：物体的重力势能与物体的质量和被举高的高度有关，质量越大，被举高的高度越高，物体具有的重力势能就越大。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弹性势能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概念讲解：物体由于发生弹性形变而具有的能叫做弹性势能。举例说明生活中具有弹性势能的物体，如被压缩的弹簧、被拉开的弹弓等。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举例分析：通过分析弹簧被压缩或拉伸的程度不同，其弹性势能大小也不同，说明物体的弹性形变越大，具有的弹性势能就越大。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（三）动能和势能的相互转化（</a:t>
            </a:r>
            <a:r>
              <a:rPr lang="en-US" altLang="zh-CN" sz="400">
                <a:solidFill>
                  <a:schemeClr val="bg1"/>
                </a:solidFill>
              </a:rPr>
              <a:t>10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动画展示：利用多媒体动画展示滚摆、单摆的运动过程，引导学生观察物体在运动过程中的高度、速度变化。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分析讨论：组织学生讨论滚摆、单摆在运动过程中动能和势能的变化情况。例如，滚摆在下降过程中，高度降低，速度增大，重力势能转化为动能；在上升过程中，高度升高，速度减小，动能转化为重力势能。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生活实例：让学生列举生活中动能和势能相互转化的实例，如射箭时，弓的弹性势能转化为箭的动能；过山车在运行过程中动能和势能不断相互转化等。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（四）课堂小结（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引导回顾：引导学生回顾本节课所学内容，包括动能和势能的概念、影响它们大小的因素以及动能和势能的相互转化。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重点强调：重点强调动能与质量和速度的关系、势能与质量和高度（或弹性形变程度）的关系，以及在动能和势能相互转化过程中能量守恒。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（五）课堂练习（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出示题目：在水平公路上行驶的汽车，在爬坡前往往要加速，这是为了增大汽车的</a:t>
            </a:r>
            <a:r>
              <a:rPr lang="en-US" altLang="zh-CN" sz="400">
                <a:solidFill>
                  <a:schemeClr val="bg1"/>
                </a:solidFill>
              </a:rPr>
              <a:t>_____</a:t>
            </a:r>
            <a:r>
              <a:rPr lang="zh-CN" altLang="en-US" sz="400">
                <a:solidFill>
                  <a:schemeClr val="bg1"/>
                </a:solidFill>
              </a:rPr>
              <a:t>能；被拉长的橡皮筋具有</a:t>
            </a:r>
            <a:r>
              <a:rPr lang="en-US" altLang="zh-CN" sz="400">
                <a:solidFill>
                  <a:schemeClr val="bg1"/>
                </a:solidFill>
              </a:rPr>
              <a:t>_____</a:t>
            </a:r>
            <a:r>
              <a:rPr lang="zh-CN" altLang="en-US" sz="400">
                <a:solidFill>
                  <a:schemeClr val="bg1"/>
                </a:solidFill>
              </a:rPr>
              <a:t>能。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学生解答：让学生独立思考并解答题目，教师巡视指导，及时纠正学生的错误。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讲解分析：对学生的解答进行讲解分析，强化学生对知识点的理解和应用能力。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（六）布置作业（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课后作业：完成课本上相关的练习题，巩固本节课所学知识。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拓展作业：观察生活中还有哪些动能和势能相互转化的现象，并记录下来，下节课与同学们分享。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五、教学资源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教材、多媒体课件。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实验器材：斜面、小车、木块、砝码、小桌、沙子、不同质量的重物、弹簧、弹弓等。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六、教学反思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在本节课的教学过程中，通过实验探究和多媒体展示，学生对动能和势能的概念及相互转化有了较为直观的理解。但在实验操作过程中，部分学生对实验步骤和控制变量法的运用还不够熟练，需要在今后的教学中加强指导。同时，在引导学生分析生活中的物理现象时，应给予学生更多的思考空间，培养学生运用物理知识解决实际问题的能力。析、解决简单的实际问题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知道物体浮沉条件在生活和生产中的多种应用，如潜水艇、轮船、密度计、盐水选种等，并能解释其工作原理。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过程与方法目标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通过观察实验现象，培养学生的观察能力和分析归纳能力。在探究物体浮沉条件的实验过程中，学会设计实验、收集数据、分析数据并得出结论，提高学生的科学探究能力。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运用物理知识解释生活中物体浮沉现象的过程中，培养学生运用所学知识解决实际问题的能力以及逻辑思维能力。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情感态度与价值观目标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激发学生对物理学科的浓厚兴趣，培养学生严谨的科学态度和勇于探索的精神。</a:t>
            </a:r>
            <a:endParaRPr lang="zh-CN" altLang="en-US" sz="400">
              <a:solidFill>
                <a:schemeClr val="bg1"/>
              </a:solidFill>
            </a:endParaRPr>
          </a:p>
        </p:txBody>
      </p:sp>
      <p:pic>
        <p:nvPicPr>
          <p:cNvPr id="77" name="图片 76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0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1" title=""/>
          <p:cNvGrpSpPr/>
          <p:nvPr>
            <p:custDataLst>
              <p:tags r:id="rId6"/>
            </p:custDataLst>
          </p:nvPr>
        </p:nvGrpSpPr>
        <p:grpSpPr>
          <a:xfrm>
            <a:off x="-834045" y="1480930"/>
            <a:ext cx="11194925" cy="5817355"/>
            <a:chOff x="-834045" y="1480930"/>
            <a:chExt cx="11194925" cy="5817355"/>
          </a:xfrm>
        </p:grpSpPr>
        <p:grpSp>
          <p:nvGrpSpPr>
            <p:cNvPr id="78" name="组合 77"/>
            <p:cNvGrpSpPr/>
            <p:nvPr>
              <p:custDataLst>
                <p:tags r:id="rId7"/>
              </p:custDataLst>
            </p:nvPr>
          </p:nvGrpSpPr>
          <p:grpSpPr>
            <a:xfrm>
              <a:off x="6660459" y="4357510"/>
              <a:ext cx="669925" cy="2091055"/>
              <a:chOff x="554" y="3826"/>
              <a:chExt cx="1055" cy="3293"/>
            </a:xfrm>
          </p:grpSpPr>
          <p:sp>
            <p:nvSpPr>
              <p:cNvPr id="79" name="矩形: 圆角 7"/>
              <p:cNvSpPr/>
              <p:nvPr>
                <p:custDataLst>
                  <p:tags r:id="rId8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0" name="流程图: 可选过程 79"/>
              <p:cNvSpPr/>
              <p:nvPr>
                <p:custDataLst>
                  <p:tags r:id="rId9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5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1" name="文本框 8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63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课堂检测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82" name="组合 81"/>
            <p:cNvGrpSpPr/>
            <p:nvPr>
              <p:custDataLst>
                <p:tags r:id="rId11"/>
              </p:custDataLst>
            </p:nvPr>
          </p:nvGrpSpPr>
          <p:grpSpPr>
            <a:xfrm>
              <a:off x="5580142" y="4357510"/>
              <a:ext cx="669925" cy="2091055"/>
              <a:chOff x="554" y="3826"/>
              <a:chExt cx="1055" cy="3293"/>
            </a:xfrm>
          </p:grpSpPr>
          <p:sp>
            <p:nvSpPr>
              <p:cNvPr id="83" name="矩形: 圆角 7"/>
              <p:cNvSpPr/>
              <p:nvPr>
                <p:custDataLst>
                  <p:tags r:id="rId12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4" name="流程图: 可选过程 83"/>
              <p:cNvSpPr/>
              <p:nvPr>
                <p:custDataLst>
                  <p:tags r:id="rId13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4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5" name="文本框 8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新知讲解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86" name="组合 85"/>
            <p:cNvGrpSpPr/>
            <p:nvPr>
              <p:custDataLst>
                <p:tags r:id="rId15"/>
              </p:custDataLst>
            </p:nvPr>
          </p:nvGrpSpPr>
          <p:grpSpPr>
            <a:xfrm>
              <a:off x="7682718" y="4357510"/>
              <a:ext cx="669925" cy="2091055"/>
              <a:chOff x="554" y="3826"/>
              <a:chExt cx="1055" cy="3293"/>
            </a:xfrm>
          </p:grpSpPr>
          <p:sp>
            <p:nvSpPr>
              <p:cNvPr id="99" name="矩形: 圆角 7"/>
              <p:cNvSpPr/>
              <p:nvPr>
                <p:custDataLst>
                  <p:tags r:id="rId16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0" name="流程图: 可选过程 99"/>
              <p:cNvSpPr/>
              <p:nvPr>
                <p:custDataLst>
                  <p:tags r:id="rId17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6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1" name="文本框 100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变式训练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02" name="组合 101"/>
            <p:cNvGrpSpPr/>
            <p:nvPr>
              <p:custDataLst>
                <p:tags r:id="rId19"/>
              </p:custDataLst>
            </p:nvPr>
          </p:nvGrpSpPr>
          <p:grpSpPr>
            <a:xfrm>
              <a:off x="8712226" y="4357510"/>
              <a:ext cx="669925" cy="2091055"/>
              <a:chOff x="554" y="3826"/>
              <a:chExt cx="1055" cy="3293"/>
            </a:xfrm>
          </p:grpSpPr>
          <p:sp>
            <p:nvSpPr>
              <p:cNvPr id="103" name="矩形: 圆角 7"/>
              <p:cNvSpPr/>
              <p:nvPr>
                <p:custDataLst>
                  <p:tags r:id="rId20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4" name="流程图: 可选过程 103"/>
              <p:cNvSpPr/>
              <p:nvPr>
                <p:custDataLst>
                  <p:tags r:id="rId21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7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5" name="文本框 104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中考考法</a:t>
                </a:r>
                <a:endParaRPr lang="zh-CN" alt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06" name="组合 105"/>
            <p:cNvGrpSpPr/>
            <p:nvPr>
              <p:custDataLst>
                <p:tags r:id="rId23"/>
              </p:custDataLst>
            </p:nvPr>
          </p:nvGrpSpPr>
          <p:grpSpPr>
            <a:xfrm>
              <a:off x="9690955" y="4357510"/>
              <a:ext cx="669925" cy="2091055"/>
              <a:chOff x="554" y="3826"/>
              <a:chExt cx="1055" cy="3293"/>
            </a:xfrm>
          </p:grpSpPr>
          <p:sp>
            <p:nvSpPr>
              <p:cNvPr id="107" name="矩形: 圆角 7"/>
              <p:cNvSpPr/>
              <p:nvPr>
                <p:custDataLst>
                  <p:tags r:id="rId24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8" name="流程图: 可选过程 107"/>
              <p:cNvSpPr/>
              <p:nvPr>
                <p:custDataLst>
                  <p:tags r:id="rId25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8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9" name="文本框 108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小结梳理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10" name="组合 109"/>
            <p:cNvGrpSpPr/>
            <p:nvPr>
              <p:custDataLst>
                <p:tags r:id="rId27"/>
              </p:custDataLst>
            </p:nvPr>
          </p:nvGrpSpPr>
          <p:grpSpPr>
            <a:xfrm>
              <a:off x="2472715" y="4346715"/>
              <a:ext cx="669925" cy="2091055"/>
              <a:chOff x="554" y="3826"/>
              <a:chExt cx="1055" cy="3293"/>
            </a:xfrm>
          </p:grpSpPr>
          <p:sp>
            <p:nvSpPr>
              <p:cNvPr id="111" name="矩形: 圆角 7"/>
              <p:cNvSpPr/>
              <p:nvPr>
                <p:custDataLst>
                  <p:tags r:id="rId28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2" name="圆角矩形 8"/>
              <p:cNvSpPr/>
              <p:nvPr>
                <p:custDataLst>
                  <p:tags r:id="rId29"/>
                </p:custDataLst>
              </p:nvPr>
            </p:nvSpPr>
            <p:spPr>
              <a:xfrm>
                <a:off x="793" y="4018"/>
                <a:ext cx="593" cy="593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1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3" name="文本框 112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41" y="4575"/>
                <a:ext cx="864" cy="254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复习引入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14" name="组合 113"/>
            <p:cNvGrpSpPr/>
            <p:nvPr>
              <p:custDataLst>
                <p:tags r:id="rId31"/>
              </p:custDataLst>
            </p:nvPr>
          </p:nvGrpSpPr>
          <p:grpSpPr>
            <a:xfrm>
              <a:off x="3492078" y="4357510"/>
              <a:ext cx="669925" cy="2091055"/>
              <a:chOff x="554" y="3826"/>
              <a:chExt cx="1055" cy="3293"/>
            </a:xfrm>
          </p:grpSpPr>
          <p:sp>
            <p:nvSpPr>
              <p:cNvPr id="115" name="矩形: 圆角 7"/>
              <p:cNvSpPr/>
              <p:nvPr>
                <p:custDataLst>
                  <p:tags r:id="rId32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6" name="流程图: 可选过程 115"/>
              <p:cNvSpPr/>
              <p:nvPr>
                <p:custDataLst>
                  <p:tags r:id="rId33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2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7" name="文本框 116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新知讲解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18" name="组合 117"/>
            <p:cNvGrpSpPr/>
            <p:nvPr>
              <p:custDataLst>
                <p:tags r:id="rId35"/>
              </p:custDataLst>
            </p:nvPr>
          </p:nvGrpSpPr>
          <p:grpSpPr>
            <a:xfrm>
              <a:off x="4536110" y="4357510"/>
              <a:ext cx="669925" cy="2091055"/>
              <a:chOff x="554" y="3826"/>
              <a:chExt cx="1055" cy="3293"/>
            </a:xfrm>
          </p:grpSpPr>
          <p:sp>
            <p:nvSpPr>
              <p:cNvPr id="119" name="矩形: 圆角 7"/>
              <p:cNvSpPr/>
              <p:nvPr>
                <p:custDataLst>
                  <p:tags r:id="rId36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0" name="流程图: 可选过程 119"/>
              <p:cNvSpPr/>
              <p:nvPr>
                <p:custDataLst>
                  <p:tags r:id="rId37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3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1" name="文本框 120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典例讲解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pic>
          <p:nvPicPr>
            <p:cNvPr id="122" name="Picture 3" descr="D:\24春\24春\24春 点拨 4 数学 R（李欣瑶\24春4数下R课件发课件组\24春4数下R课件换图\学生1.png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39"/>
            <a:stretch>
              <a:fillRect/>
            </a:stretch>
          </p:blipFill>
          <p:spPr bwMode="auto">
            <a:xfrm>
              <a:off x="-834045" y="3423478"/>
              <a:ext cx="3628755" cy="38748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图片 122" descr="图片包含 图标  AI-generated content may be incorrect.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1"/>
            <a:stretch>
              <a:fillRect/>
            </a:stretch>
          </p:blipFill>
          <p:spPr>
            <a:xfrm>
              <a:off x="-89452" y="1480930"/>
              <a:ext cx="2385391" cy="2385391"/>
            </a:xfrm>
            <a:prstGeom prst="rect">
              <a:avLst/>
            </a:prstGeom>
          </p:spPr>
        </p:pic>
        <p:sp>
          <p:nvSpPr>
            <p:cNvPr id="124" name="文本框 123"/>
            <p:cNvSpPr txBox="1"/>
            <p:nvPr>
              <p:custDataLst>
                <p:tags r:id="rId43"/>
              </p:custDataLst>
            </p:nvPr>
          </p:nvSpPr>
          <p:spPr>
            <a:xfrm>
              <a:off x="285750" y="2449203"/>
              <a:ext cx="1761711" cy="5232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800" spc="225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学习目录</a:t>
              </a:r>
              <a:endParaRPr lang="zh-CN" altLang="en-US" sz="2800" spc="22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思源宋体 CN" panose="02020400000000000000" pitchFamily="18" charset="-122"/>
              </a:endParaRPr>
            </a:p>
          </p:txBody>
        </p:sp>
      </p:grpSp>
    </p:spTree>
  </p:cSld>
  <p:clrMapOvr>
    <a:masterClrMapping/>
  </p:clrMapOvr>
  <p:transition spd="slow">
    <p:push dir="u"/>
    <p:sndAc>
      <p:stSnd>
        <p:snd r:embed="rId44" name="chimes.wav"/>
      </p:stSnd>
    </p:sndAc>
  </p:transition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4_BD.10_1#61f261908?vcp=1&amp;vis=1&amp;pid=702d5115d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1574176"/>
            <a:ext cx="10753344" cy="36130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5.水力发电是现代主要的发电方式之一，修建拦河大坝的目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的是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（填“提高”或“降低”）上游的水位，增加水的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能，使水流下时具有更大的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能，从而带动发电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机发电。近几年，很多地方安装了风力发电设备，风能和水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能发电都利用了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能。</a:t>
            </a:r>
            <a:endParaRPr lang="en-US" altLang="zh-CN" sz="3200"/>
          </a:p>
        </p:txBody>
      </p:sp>
      <p:sp>
        <p:nvSpPr>
          <p:cNvPr id="3" name="QB_4_AN.11_1#61f261908.blank?vcp=1&amp;vis=1&amp;pid=702d5115d&amp;color=0,0,0&amp;vpa=5&amp;vtp=1&amp;bbb=1" title=""/>
          <p:cNvSpPr/>
          <p:nvPr>
            <p:custDataLst>
              <p:tags r:id="rId5"/>
            </p:custDataLst>
          </p:nvPr>
        </p:nvSpPr>
        <p:spPr>
          <a:xfrm>
            <a:off x="1554353" y="2156259"/>
            <a:ext cx="11070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提高</a:t>
            </a:r>
            <a:endParaRPr lang="en-US" altLang="zh-CN" sz="3200"/>
          </a:p>
        </p:txBody>
      </p:sp>
      <p:sp>
        <p:nvSpPr>
          <p:cNvPr id="4" name="QB_4_AN.12_1#61f261908.blank?vcp=1&amp;vis=1&amp;pid=702d5115d&amp;color=0,0,0&amp;vpa=6&amp;vtp=1&amp;bbb=1" title=""/>
          <p:cNvSpPr/>
          <p:nvPr>
            <p:custDataLst>
              <p:tags r:id="rId6"/>
            </p:custDataLst>
          </p:nvPr>
        </p:nvSpPr>
        <p:spPr>
          <a:xfrm>
            <a:off x="848233" y="2610496"/>
            <a:ext cx="15134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重力势</a:t>
            </a:r>
            <a:endParaRPr lang="en-US" altLang="zh-CN" sz="3200"/>
          </a:p>
        </p:txBody>
      </p:sp>
      <p:sp>
        <p:nvSpPr>
          <p:cNvPr id="5" name="QB_4_AN.13_1#61f261908.blank?vcp=1&amp;vis=1&amp;pid=702d5115d&amp;color=0,0,0&amp;vpa=7&amp;vtp=1" title=""/>
          <p:cNvSpPr/>
          <p:nvPr>
            <p:custDataLst>
              <p:tags r:id="rId7"/>
            </p:custDataLst>
          </p:nvPr>
        </p:nvSpPr>
        <p:spPr>
          <a:xfrm>
            <a:off x="7243953" y="2794646"/>
            <a:ext cx="7006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动</a:t>
            </a:r>
            <a:endParaRPr lang="en-US" altLang="zh-CN" sz="3200"/>
          </a:p>
        </p:txBody>
      </p:sp>
      <p:sp>
        <p:nvSpPr>
          <p:cNvPr id="6" name="QB_4_AN.14_1#61f261908.blank?vcp=1&amp;vis=1&amp;pid=702d5115d&amp;color=0,0,0&amp;vpa=8&amp;vtp=1&amp;bbb=1" title=""/>
          <p:cNvSpPr/>
          <p:nvPr>
            <p:custDataLst>
              <p:tags r:id="rId8"/>
            </p:custDataLst>
          </p:nvPr>
        </p:nvSpPr>
        <p:spPr>
          <a:xfrm>
            <a:off x="3586352" y="3781013"/>
            <a:ext cx="11070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机械</a:t>
            </a:r>
            <a:endParaRPr lang="en-US" altLang="zh-CN" sz="3200"/>
          </a:p>
        </p:txBody>
      </p:sp>
      <p:sp>
        <p:nvSpPr>
          <p:cNvPr id="7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  <p:bldP spid="6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4_BD.15_1#8410c8adb?htil=5&amp;vcp=1&amp;vis=1&amp;pid=702d5115d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8535" y="553381"/>
            <a:ext cx="3076577" cy="9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B_4_BD.15_2#8410c8adb?htil=5&amp;vcp=1&amp;vis=1&amp;pid=702d5115d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719328" y="536448"/>
            <a:ext cx="7095744" cy="11588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6.</a:t>
            </a:r>
            <a:r>
              <a:rPr lang="en-US" altLang="zh-CN" sz="12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/>
                <a:cs typeface="Times New Roman" panose="02020603050405020304" pitchFamily="34" charset="-120"/>
              </a:rPr>
              <a:t>                               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科技兴趣小组的同学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制作一个能自动回转的“魔罐”。如图所</a:t>
            </a:r>
            <a:endParaRPr lang="en-US" altLang="zh-CN" sz="3200"/>
          </a:p>
        </p:txBody>
      </p:sp>
      <p:pic>
        <p:nvPicPr>
          <p:cNvPr id="4" name="QB_4_BD.15_2#8410c8adb?htil=5&amp;vcp=1&amp;vis=1&amp;pid=702d5115d&amp;color=0,0,0&amp;tib=255,255,255&amp;iip=2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171" y="536448"/>
            <a:ext cx="2743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5" name="QB_4_AN.16_1#8410c8adb.blank?vcp=1&amp;vis=1&amp;pid=702d5115d&amp;color=0,0,0&amp;vpa=9&amp;vtp=1&amp;bbb=1" title=""/>
          <p:cNvSpPr/>
          <p:nvPr>
            <p:custDataLst>
              <p:tags r:id="rId9"/>
            </p:custDataLst>
          </p:nvPr>
        </p:nvSpPr>
        <p:spPr>
          <a:xfrm>
            <a:off x="9275952" y="3530684"/>
            <a:ext cx="1919817" cy="5494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5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弹性势能</a:t>
            </a:r>
            <a:endParaRPr lang="en-US" altLang="zh-CN" sz="3200"/>
          </a:p>
        </p:txBody>
      </p:sp>
      <p:sp>
        <p:nvSpPr>
          <p:cNvPr id="6" name="QB_4_AN.17_1#8410c8adb.blank?vcp=1&amp;vis=1&amp;pid=702d5115d&amp;color=0,0,0&amp;vpa=10&amp;vtp=1&amp;bbb=1" title=""/>
          <p:cNvSpPr/>
          <p:nvPr>
            <p:custDataLst>
              <p:tags r:id="rId10"/>
            </p:custDataLst>
          </p:nvPr>
        </p:nvSpPr>
        <p:spPr>
          <a:xfrm>
            <a:off x="9682352" y="4749884"/>
            <a:ext cx="1513417" cy="5494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5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不守恒</a:t>
            </a:r>
            <a:endParaRPr lang="en-US" altLang="zh-CN" sz="3200"/>
          </a:p>
        </p:txBody>
      </p:sp>
      <p:sp>
        <p:nvSpPr>
          <p:cNvPr id="7" name="QB_4_BD.15_2#8410c8adb?htil=5&amp;vcp=1&amp;vis=1&amp;pid=702d5115d&amp;color=0,0,0&amp;vtp=1&amp;bbb=1&amp;hb=1&amp;hs=1" title=""/>
          <p:cNvSpPr/>
          <p:nvPr>
            <p:custDataLst>
              <p:tags r:id="rId11"/>
            </p:custDataLst>
          </p:nvPr>
        </p:nvSpPr>
        <p:spPr>
          <a:xfrm>
            <a:off x="719328" y="1752684"/>
            <a:ext cx="10752000" cy="42068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示，在一个罐子的盖和底各开两个小洞，将小铁块用细绳绑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在橡皮筋的中部穿入罐中，橡皮筋两端穿过小洞用竹签固定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即可。在水平面上用力推做好的罐子，使罐子滚动起来，然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后会发现罐子由快变慢，在这个过程中橡皮筋的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endParaRPr lang="en-US" altLang="zh-CN" sz="320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逐渐变大；之后罐子回转时由慢到快，后又由快到慢，再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回转，如此往复，最终停下来。整个过程中机械能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endParaRPr lang="en-US" altLang="zh-CN" sz="320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（填“守恒”或“不守恒”）。</a:t>
            </a:r>
            <a:endParaRPr lang="en-US" altLang="zh-CN" sz="32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19_1#b911168ba?htil=7&amp;vcp=1&amp;vis=1&amp;pid=8846e5604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5837" y="553381"/>
            <a:ext cx="3523488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C_4_BD.19_2#b911168ba?htil=7&amp;vcp=1&amp;vis=1&amp;pid=8846e5604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719328" y="536448"/>
            <a:ext cx="7059168" cy="17686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7.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12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/>
                <a:cs typeface="Times New Roman" panose="02020603050405020304" pitchFamily="34" charset="-120"/>
              </a:rPr>
              <a:t>                                        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如图所示，是我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国“东风17”从起飞到击中目标的轨迹示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意图，如果把大气层边缘看作水面，导</a:t>
            </a:r>
            <a:endParaRPr lang="en-US" altLang="zh-CN" sz="3200"/>
          </a:p>
        </p:txBody>
      </p:sp>
      <p:pic>
        <p:nvPicPr>
          <p:cNvPr id="4" name="QC_4_BD.19_2#b911168ba?htil=7&amp;vcp=1&amp;vis=1&amp;pid=8846e5604&amp;color=0,0,0&amp;tib=255,255,255&amp;iip=3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4991" y="536448"/>
            <a:ext cx="341376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5" name="QC_4_AN.20_1#b911168ba.bracket?vcp=1&amp;vis=1&amp;pid=8846e5604&amp;color=0,0,0&amp;vpa=11&amp;vtp=1" title=""/>
          <p:cNvSpPr/>
          <p:nvPr>
            <p:custDataLst>
              <p:tags r:id="rId9"/>
            </p:custDataLst>
          </p:nvPr>
        </p:nvSpPr>
        <p:spPr>
          <a:xfrm>
            <a:off x="7955153" y="2946231"/>
            <a:ext cx="565151" cy="5492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5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</a:t>
            </a:r>
            <a:endParaRPr lang="en-US" altLang="zh-CN" sz="3200"/>
          </a:p>
        </p:txBody>
      </p:sp>
      <mc:AlternateContent>
        <mc:Choice Requires="a14">
          <p:sp>
            <p:nvSpPr>
              <p:cNvPr id="6" name="QC_4_BD.19_3#b911168ba.choices?htil=7&amp;vcp=1&amp;vis=1&amp;pid=8846e5604&amp;color=0,0,0&amp;vtp=1&amp;bbb=1&amp;hs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9328" y="3508417"/>
                <a:ext cx="10753344" cy="23938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6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导弹运动到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点时，不受重力作用</a:t>
                </a:r>
                <a:endParaRPr lang="en-US" altLang="zh-CN" sz="320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导弹飞出大气层后，仍受到惯性作用</a:t>
                </a:r>
                <a:endParaRPr lang="en-US" altLang="zh-CN" sz="320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导弹从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点运动到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点，重力势能减小</a:t>
                </a:r>
                <a:endParaRPr lang="en-US" altLang="zh-CN" sz="3200"/>
              </a:p>
              <a:p>
                <a:pPr latinLnBrk="1">
                  <a:lnSpc>
                    <a:spcPts val="3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从起飞点到攻击点导弹做加速运动时，受平衡力作用</a:t>
                </a:r>
                <a:endParaRPr lang="en-US" altLang="zh-CN" sz="3200"/>
              </a:p>
            </p:txBody>
          </p:sp>
        </mc:Choice>
        <mc:Fallback>
          <p:sp>
            <p:nvSpPr>
              <p:cNvPr id="6" name="QC_4_BD.19_3#b911168ba.choices?htil=7&amp;vcp=1&amp;vis=1&amp;pid=8846e5604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19328" y="3508417"/>
                <a:ext cx="10753344" cy="2393865"/>
              </a:xfrm>
              <a:prstGeom prst="rect">
                <a:avLst/>
              </a:prstGeom>
              <a:blipFill rotWithShape="1">
                <a:blip r:embed="rId12"/>
                <a:stretch>
                  <a:fillRect l="-5" t="-2495" r="1" b="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QC_4_BD.19_2#b911168ba?htil=7&amp;vcp=1&amp;vis=1&amp;pid=8846e5604&amp;color=0,0,0&amp;vtp=1&amp;bbb=1&amp;hb=1&amp;hs=1" title=""/>
          <p:cNvSpPr/>
          <p:nvPr>
            <p:custDataLst>
              <p:tags r:id="rId13"/>
            </p:custDataLst>
          </p:nvPr>
        </p:nvSpPr>
        <p:spPr>
          <a:xfrm>
            <a:off x="719328" y="2362031"/>
            <a:ext cx="10752000" cy="1140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弹飞行时就像在水面上“打水漂”，因此它突防能力强，难以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3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拦截。在此过程中，下列说法正确的是(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)</a:t>
            </a:r>
            <a:endParaRPr lang="en-US" altLang="zh-CN" sz="3200"/>
          </a:p>
        </p:txBody>
      </p:sp>
      <p:sp>
        <p:nvSpPr>
          <p:cNvPr id="8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21_1#3358ca729?htil=8&amp;vcp=1&amp;vis=1&amp;pid=8846e5604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1167" y="597408"/>
            <a:ext cx="3988195" cy="148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4_BD.21_2#3358ca729?htil=8&amp;sp=1&amp;vcp=1&amp;vis=1&amp;pid=8846e5604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719328" y="536448"/>
                <a:ext cx="6303264" cy="18025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8.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如图所示，甲为篮球被投出后，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先后经过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四个位置的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运动轨迹，乙为小球的动能和重力</a:t>
                </a:r>
                <a:endParaRPr lang="en-US" altLang="zh-CN" sz="3200"/>
              </a:p>
            </p:txBody>
          </p:sp>
        </mc:Choice>
        <mc:Fallback>
          <p:sp>
            <p:nvSpPr>
              <p:cNvPr id="3" name="QC_4_BD.21_2#3358ca729?htil=8&amp;sp=1&amp;vcp=1&amp;vis=1&amp;pid=8846e5604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536448"/>
                <a:ext cx="6303264" cy="1802553"/>
              </a:xfrm>
              <a:prstGeom prst="rect">
                <a:avLst/>
              </a:prstGeom>
              <a:blipFill rotWithShape="1">
                <a:blip r:embed="rId8"/>
                <a:stretch>
                  <a:fillRect l="-8" t="-2741" r="-109" b="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C_4_AN.22_1#3358ca729.bracket?vcp=1&amp;vis=1&amp;pid=8846e5604&amp;color=0,0,0&amp;vpa=12&amp;vtp=1" title=""/>
          <p:cNvSpPr/>
          <p:nvPr>
            <p:custDataLst>
              <p:tags r:id="rId9"/>
            </p:custDataLst>
          </p:nvPr>
        </p:nvSpPr>
        <p:spPr>
          <a:xfrm>
            <a:off x="2350892" y="2967904"/>
            <a:ext cx="588433" cy="5492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5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</a:t>
            </a:r>
            <a:endParaRPr lang="en-US" altLang="zh-CN" sz="3200"/>
          </a:p>
        </p:txBody>
      </p:sp>
      <mc:AlternateContent>
        <mc:Choice Requires="a14">
          <p:sp>
            <p:nvSpPr>
              <p:cNvPr id="5" name="QC_4_BD.21_3#3358ca729.choices?htil=8&amp;vcp=1&amp;vis=1&amp;pid=8846e5604&amp;color=0,0,0&amp;vtp=1&amp;bbb=1&amp;hb=1&amp;hs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9328" y="3533900"/>
                <a:ext cx="10753344" cy="24361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篮球在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位置的速度为0</a:t>
                </a:r>
                <a:endParaRPr lang="en-US" altLang="zh-CN" sz="320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篮球在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位置的机械能相等</a:t>
                </a:r>
                <a:endParaRPr lang="en-US" altLang="zh-CN" sz="320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篮球在空中运动的过程只有动能和重力势能之间的相互转化</a:t>
                </a:r>
                <a:endParaRPr lang="en-US" altLang="zh-CN" sz="3200"/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篮球在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位置的重力势能最小</a:t>
                </a:r>
                <a:endParaRPr lang="en-US" altLang="zh-CN" sz="3200"/>
              </a:p>
            </p:txBody>
          </p:sp>
        </mc:Choice>
        <mc:Fallback>
          <p:sp>
            <p:nvSpPr>
              <p:cNvPr id="5" name="QC_4_BD.21_3#3358ca729.choices?htil=8&amp;vcp=1&amp;vis=1&amp;pid=8846e5604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19328" y="3533900"/>
                <a:ext cx="10753344" cy="2436199"/>
              </a:xfrm>
              <a:prstGeom prst="rect">
                <a:avLst/>
              </a:prstGeom>
              <a:blipFill rotWithShape="1">
                <a:blip r:embed="rId12"/>
                <a:stretch>
                  <a:fillRect l="-5" t="-2012" r="-4451" b="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6" name="QC_4_BD.21_2#3358ca729?htil=8&amp;sp=1&amp;vcp=1&amp;vis=1&amp;pid=8846e5604&amp;color=0,0,0&amp;vtp=1&amp;bt=1&amp;bbb=1&amp;hb=1&amp;hs=1" title=""/>
              <p:cNvSpPr/>
              <p:nvPr>
                <p:custDataLst>
                  <p:tags r:id="rId13"/>
                </p:custDataLst>
              </p:nvPr>
            </p:nvSpPr>
            <p:spPr>
              <a:xfrm>
                <a:off x="720000" y="2348736"/>
                <a:ext cx="10752000" cy="11831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势能在不同位置的大小情况，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位置为最高点。下列说法正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确的是 (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)</a:t>
                </a:r>
                <a:endParaRPr lang="en-US" altLang="zh-CN" sz="3200"/>
              </a:p>
            </p:txBody>
          </p:sp>
        </mc:Choice>
        <mc:Fallback>
          <p:sp>
            <p:nvSpPr>
              <p:cNvPr id="6" name="QC_4_BD.21_2#3358ca729?htil=8&amp;sp=1&amp;vcp=1&amp;vis=1&amp;pid=8846e5604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720000" y="2348736"/>
                <a:ext cx="10752000" cy="1183132"/>
              </a:xfrm>
              <a:prstGeom prst="rect">
                <a:avLst/>
              </a:prstGeom>
              <a:blipFill rotWithShape="1">
                <a:blip r:embed="rId15"/>
                <a:stretch>
                  <a:fillRect l="-5" t="-4175" r="1" b="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7" action="ppaction://hlinksldjump"/>
          </p:cNvPr>
          <p:cNvSpPr/>
          <p:nvPr>
            <p:custDataLst>
              <p:tags r:id="rId16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430" name="AutoShape 2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4318" y="1127198"/>
            <a:ext cx="10108844" cy="815968"/>
          </a:xfrm>
          <a:prstGeom prst="flowChartAlternateProcess">
            <a:avLst/>
          </a:prstGeom>
          <a:solidFill>
            <a:schemeClr val="bg1"/>
          </a:solidFill>
          <a:ln w="9525" algn="ctr">
            <a:noFill/>
            <a:miter lim="800000"/>
          </a:ln>
          <a:effectLst/>
        </p:spPr>
        <p:txBody>
          <a:bodyPr wrap="square" anchor="ctr">
            <a:spAutoFit/>
          </a:bodyPr>
          <a:lstStyle>
            <a:lvl1pPr marL="723900" indent="-723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9250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一、动能、重力势能及弹性势能统称为机械能。</a:t>
            </a:r>
            <a:endParaRPr lang="zh-CN" alt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4"/>
            </p:custDataLst>
          </p:nvPr>
        </p:nvSpPr>
        <p:spPr>
          <a:xfrm>
            <a:off x="816347" y="2611795"/>
            <a:ext cx="6370320" cy="7375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二、动能和势能可以相互转化。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5"/>
            </p:custDataLst>
          </p:nvPr>
        </p:nvSpPr>
        <p:spPr>
          <a:xfrm>
            <a:off x="714318" y="3971195"/>
            <a:ext cx="9768840" cy="7375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三、如果只有动能和势能相互转化，机械能是守恒的。</a:t>
            </a:r>
            <a:r>
              <a:rPr kumimoji="1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1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0" grpId="0" animBg="1"/>
      <p:bldP spid="16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-30953" y="68211"/>
            <a:ext cx="12253906" cy="6721577"/>
            <a:chOff x="-30953" y="68211"/>
            <a:chExt cx="12253906" cy="6721577"/>
          </a:xfrm>
        </p:grpSpPr>
        <p:sp>
          <p:nvSpPr>
            <p:cNvPr id="2" name="椭圆 1"/>
            <p:cNvSpPr/>
            <p:nvPr>
              <p:custDataLst>
                <p:tags r:id="rId4"/>
              </p:custDataLst>
            </p:nvPr>
          </p:nvSpPr>
          <p:spPr>
            <a:xfrm>
              <a:off x="2431948" y="737295"/>
              <a:ext cx="7467359" cy="55741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1000">
                  <a:srgbClr val="FFFFFF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>
              <p:custDataLst>
                <p:tags r:id="rId5"/>
              </p:custDataLst>
            </p:nvPr>
          </p:nvSpPr>
          <p:spPr>
            <a:xfrm>
              <a:off x="3821798" y="1854709"/>
              <a:ext cx="4582011" cy="342033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93885B"/>
              </a:solidFill>
            </a:ln>
            <a:effectLst>
              <a:outerShdw blurRad="279400" dist="38100" dir="8100000" algn="tr" rotWithShape="0">
                <a:srgbClr val="9388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biLevel thresh="50000"/>
            </a:blip>
            <a:stretch>
              <a:fillRect/>
            </a:stretch>
          </p:blipFill>
          <p:spPr>
            <a:xfrm flipH="1">
              <a:off x="5183699" y="1854708"/>
              <a:ext cx="1862510" cy="921894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>
              <p:custDataLst>
                <p:tags r:id="rId8"/>
              </p:custDataLst>
            </p:nvPr>
          </p:nvGrpSpPr>
          <p:grpSpPr>
            <a:xfrm>
              <a:off x="3036135" y="1275844"/>
              <a:ext cx="6157642" cy="4596494"/>
              <a:chOff x="3017080" y="416684"/>
              <a:chExt cx="6157841" cy="6157841"/>
            </a:xfrm>
          </p:grpSpPr>
          <p:sp>
            <p:nvSpPr>
              <p:cNvPr id="22" name="椭圆 21"/>
              <p:cNvSpPr/>
              <p:nvPr>
                <p:custDataLst>
                  <p:tags r:id="rId9"/>
                </p:custDataLst>
              </p:nvPr>
            </p:nvSpPr>
            <p:spPr>
              <a:xfrm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椭圆 22"/>
              <p:cNvSpPr/>
              <p:nvPr>
                <p:custDataLst>
                  <p:tags r:id="rId10"/>
                </p:custDataLst>
              </p:nvPr>
            </p:nvSpPr>
            <p:spPr>
              <a:xfrm rot="10800000"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7704881" y="4663979"/>
              <a:ext cx="4518072" cy="21131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-30953" y="4067438"/>
              <a:ext cx="3589399" cy="2722350"/>
            </a:xfrm>
            <a:custGeom>
              <a:gdLst>
                <a:gd name="connsiteX0" fmla="*/ 0 w 5741080"/>
                <a:gd name="connsiteY0" fmla="*/ 0 h 5833155"/>
                <a:gd name="connsiteX1" fmla="*/ 3254688 w 5741080"/>
                <a:gd name="connsiteY1" fmla="*/ 0 h 5833155"/>
                <a:gd name="connsiteX2" fmla="*/ 3254688 w 5741080"/>
                <a:gd name="connsiteY2" fmla="*/ 1173889 h 5833155"/>
                <a:gd name="connsiteX3" fmla="*/ 5633605 w 5741080"/>
                <a:gd name="connsiteY3" fmla="*/ 1173889 h 5833155"/>
                <a:gd name="connsiteX4" fmla="*/ 5633605 w 5741080"/>
                <a:gd name="connsiteY4" fmla="*/ 0 h 5833155"/>
                <a:gd name="connsiteX5" fmla="*/ 5741080 w 5741080"/>
                <a:gd name="connsiteY5" fmla="*/ 0 h 5833155"/>
                <a:gd name="connsiteX6" fmla="*/ 5741080 w 5741080"/>
                <a:gd name="connsiteY6" fmla="*/ 5833155 h 5833155"/>
                <a:gd name="connsiteX7" fmla="*/ 0 w 5741080"/>
                <a:gd name="connsiteY7" fmla="*/ 5833155 h 583315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80" h="5833155">
                  <a:moveTo>
                    <a:pt x="0" y="0"/>
                  </a:moveTo>
                  <a:lnTo>
                    <a:pt x="3254688" y="0"/>
                  </a:lnTo>
                  <a:lnTo>
                    <a:pt x="3254688" y="1173889"/>
                  </a:lnTo>
                  <a:lnTo>
                    <a:pt x="5633605" y="1173889"/>
                  </a:lnTo>
                  <a:lnTo>
                    <a:pt x="5633605" y="0"/>
                  </a:lnTo>
                  <a:lnTo>
                    <a:pt x="5741080" y="0"/>
                  </a:lnTo>
                  <a:lnTo>
                    <a:pt x="5741080" y="5833155"/>
                  </a:lnTo>
                  <a:lnTo>
                    <a:pt x="0" y="5833155"/>
                  </a:lnTo>
                  <a:close/>
                </a:path>
              </a:pathLst>
            </a:custGeom>
          </p:spPr>
        </p:pic>
        <p:pic>
          <p:nvPicPr>
            <p:cNvPr id="8" name="PA-图片 63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96294" y="1092727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9" name="PA-图片 6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1595" y="1390527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0" name="PA-图片 61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02901" y="72798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1" name="PA-图片 60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96493" y="6821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2" name="PA-图片 59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99315" y="755934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3" name="PA-图片 58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30443" y="934948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4" name="PA-图片 57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81188" y="76733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5" name="PA-图片 5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2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67882" y="1608431"/>
              <a:ext cx="924530" cy="740133"/>
            </a:xfrm>
            <a:custGeom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4032863" y="2348565"/>
              <a:ext cx="594568" cy="100968"/>
            </a:xfrm>
            <a:custGeom>
              <a:gdLst>
                <a:gd name="connsiteX0" fmla="*/ 0 w 594587"/>
                <a:gd name="connsiteY0" fmla="*/ 0 h 135265"/>
                <a:gd name="connsiteX1" fmla="*/ 594587 w 594587"/>
                <a:gd name="connsiteY1" fmla="*/ 0 h 135265"/>
                <a:gd name="connsiteX2" fmla="*/ 555758 w 594587"/>
                <a:gd name="connsiteY2" fmla="*/ 39044 h 135265"/>
                <a:gd name="connsiteX3" fmla="*/ 297293 w 594587"/>
                <a:gd name="connsiteY3" fmla="*/ 135265 h 135265"/>
                <a:gd name="connsiteX4" fmla="*/ 38828 w 594587"/>
                <a:gd name="connsiteY4" fmla="*/ 39044 h 135265"/>
                <a:gd name="connsiteX5" fmla="*/ 0 w 594587"/>
                <a:gd name="connsiteY5" fmla="*/ 0 h 13526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4587" h="135265">
                  <a:moveTo>
                    <a:pt x="0" y="0"/>
                  </a:moveTo>
                  <a:lnTo>
                    <a:pt x="594587" y="0"/>
                  </a:lnTo>
                  <a:lnTo>
                    <a:pt x="555758" y="39044"/>
                  </a:lnTo>
                  <a:cubicBezTo>
                    <a:pt x="481978" y="99793"/>
                    <a:pt x="393034" y="135265"/>
                    <a:pt x="297293" y="135265"/>
                  </a:cubicBezTo>
                  <a:cubicBezTo>
                    <a:pt x="201552" y="135265"/>
                    <a:pt x="112608" y="99793"/>
                    <a:pt x="38828" y="39044"/>
                  </a:cubicBez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PA-图片 56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538909">
              <a:off x="9473152" y="1726233"/>
              <a:ext cx="659806" cy="528208"/>
            </a:xfrm>
            <a:custGeom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5">
              <a:grayscl/>
            </a:blip>
            <a:stretch>
              <a:fillRect/>
            </a:stretch>
          </p:blipFill>
          <p:spPr>
            <a:xfrm>
              <a:off x="4629216" y="3893875"/>
              <a:ext cx="3072825" cy="124762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5503535" y="3509207"/>
              <a:ext cx="1324182" cy="91006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4046222" y="4464928"/>
              <a:ext cx="3673641" cy="209738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41"/>
              </p:custDataLst>
            </p:nvPr>
          </p:nvSpPr>
          <p:spPr>
            <a:xfrm>
              <a:off x="4070405" y="2453061"/>
              <a:ext cx="4699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600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谢谢观看！</a:t>
              </a:r>
              <a:endParaRPr lang="zh-CN" sz="6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思源宋体 CN" panose="02020400000000000000" pitchFamily="18" charset="-122"/>
              </a:endParaRPr>
            </a:p>
          </p:txBody>
        </p:sp>
      </p:grpSp>
    </p:spTree>
  </p:cSld>
  <p:clrMapOvr>
    <a:masterClrMapping/>
  </p:clrMapOvr>
  <p:transition spd="slow">
    <p:push dir="u"/>
    <p:sndAc>
      <p:stSnd>
        <p:snd r:embed="rId4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6868" name="Group 19" title=""/>
          <p:cNvGrpSpPr/>
          <p:nvPr>
            <p:custDataLst>
              <p:tags r:id="rId3"/>
            </p:custDataLst>
          </p:nvPr>
        </p:nvGrpSpPr>
        <p:grpSpPr>
          <a:xfrm>
            <a:off x="545397" y="1455978"/>
            <a:ext cx="4117149" cy="1549129"/>
            <a:chOff x="5158" y="654"/>
            <a:chExt cx="2118" cy="592"/>
          </a:xfrm>
        </p:grpSpPr>
        <p:sp>
          <p:nvSpPr>
            <p:cNvPr id="36869" name="Rectangle 1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158" y="761"/>
              <a:ext cx="691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机械能</a:t>
              </a:r>
              <a:endPara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70" name="Rectangle 1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867" y="654"/>
              <a:ext cx="4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动能</a:t>
              </a:r>
              <a:endPara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71" name="Rectangle 1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848" y="955"/>
              <a:ext cx="4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势能</a:t>
              </a:r>
              <a:endPara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72" name="Rectangle 1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359" y="813"/>
              <a:ext cx="8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重力势能</a:t>
              </a:r>
              <a:endPara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73" name="Rectangle 1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386" y="1034"/>
              <a:ext cx="8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弹性势能</a:t>
              </a:r>
              <a:endPara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74" name="AutoShape 17"/>
            <p:cNvSpPr/>
            <p:nvPr>
              <p:custDataLst>
                <p:tags r:id="rId9"/>
              </p:custDataLst>
            </p:nvPr>
          </p:nvSpPr>
          <p:spPr bwMode="auto">
            <a:xfrm>
              <a:off x="5822" y="777"/>
              <a:ext cx="71" cy="305"/>
            </a:xfrm>
            <a:prstGeom prst="leftBrace">
              <a:avLst>
                <a:gd name="adj1" fmla="val 59471"/>
                <a:gd name="adj2" fmla="val 50000"/>
              </a:avLst>
            </a:prstGeom>
            <a:noFill/>
            <a:ln w="28575">
              <a:solidFill>
                <a:srgbClr val="C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endParaRPr lang="zh-CN" alt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75" name="AutoShape 18"/>
            <p:cNvSpPr/>
            <p:nvPr>
              <p:custDataLst>
                <p:tags r:id="rId10"/>
              </p:custDataLst>
            </p:nvPr>
          </p:nvSpPr>
          <p:spPr bwMode="auto">
            <a:xfrm>
              <a:off x="6283" y="916"/>
              <a:ext cx="113" cy="284"/>
            </a:xfrm>
            <a:prstGeom prst="leftBrace">
              <a:avLst>
                <a:gd name="adj1" fmla="val 67555"/>
                <a:gd name="adj2" fmla="val 50000"/>
              </a:avLst>
            </a:prstGeom>
            <a:noFill/>
            <a:ln w="28575">
              <a:solidFill>
                <a:srgbClr val="C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endParaRPr lang="zh-CN" alt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876" name="Rectangle 13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62610" y="741487"/>
            <a:ext cx="540420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动能、势能统称为机械能。</a:t>
            </a:r>
            <a:endParaRPr lang="en-US" altLang="zh-CN" sz="30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8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644814" y="883620"/>
            <a:ext cx="40014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机械能 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动能 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势能</a:t>
            </a:r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5" name="对象 24" title="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7255841" y="2001158"/>
          <a:ext cx="2219325" cy="6635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name="Equation" r:id="rId14" imgW="18592800" imgH="5486400" progId="Equation.DSMT4">
                  <p:embed/>
                </p:oleObj>
              </mc:Choice>
              <mc:Fallback>
                <p:oleObj name="Equation" r:id="rId14" imgW="18592800" imgH="548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255841" y="2001158"/>
                        <a:ext cx="2219325" cy="663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组合 16" title=""/>
          <p:cNvGrpSpPr/>
          <p:nvPr>
            <p:custDataLst>
              <p:tags r:id="rId16"/>
            </p:custDataLst>
          </p:nvPr>
        </p:nvGrpSpPr>
        <p:grpSpPr>
          <a:xfrm>
            <a:off x="6841725" y="3174412"/>
            <a:ext cx="4539009" cy="2967305"/>
            <a:chOff x="6841725" y="3174412"/>
            <a:chExt cx="4539009" cy="2967305"/>
          </a:xfrm>
        </p:grpSpPr>
        <p:pic>
          <p:nvPicPr>
            <p:cNvPr id="27" name="Picture 8" descr="跳水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38"/>
            <a:stretch>
              <a:fillRect/>
            </a:stretch>
          </p:blipFill>
          <p:spPr bwMode="auto">
            <a:xfrm>
              <a:off x="6841725" y="3174412"/>
              <a:ext cx="4539009" cy="2382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文本占位符 9"/>
            <p:cNvSpPr txBox="1"/>
            <p:nvPr>
              <p:custDataLst>
                <p:tags r:id="rId19"/>
              </p:custDataLst>
            </p:nvPr>
          </p:nvSpPr>
          <p:spPr>
            <a:xfrm>
              <a:off x="7629861" y="5556942"/>
              <a:ext cx="2894841" cy="584775"/>
            </a:xfrm>
            <a:prstGeom prst="rect">
              <a:avLst/>
            </a:prstGeom>
          </p:spPr>
          <p:txBody>
            <a:bodyPr wrap="non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空中下落的运动员</a:t>
              </a:r>
              <a:endParaRPr lang="zh-CN" altLang="en-US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 title=""/>
          <p:cNvGrpSpPr/>
          <p:nvPr>
            <p:custDataLst>
              <p:tags r:id="rId20"/>
            </p:custDataLst>
          </p:nvPr>
        </p:nvGrpSpPr>
        <p:grpSpPr>
          <a:xfrm>
            <a:off x="644446" y="3264167"/>
            <a:ext cx="4471114" cy="3052350"/>
            <a:chOff x="879162" y="3183747"/>
            <a:chExt cx="4471114" cy="3052350"/>
          </a:xfrm>
        </p:grpSpPr>
        <p:sp>
          <p:nvSpPr>
            <p:cNvPr id="29" name="文本占位符 9"/>
            <p:cNvSpPr txBox="1"/>
            <p:nvPr>
              <p:custDataLst>
                <p:tags r:id="rId21"/>
              </p:custDataLst>
            </p:nvPr>
          </p:nvSpPr>
          <p:spPr>
            <a:xfrm>
              <a:off x="1667298" y="5651322"/>
              <a:ext cx="2894841" cy="584775"/>
            </a:xfrm>
            <a:prstGeom prst="rect">
              <a:avLst/>
            </a:prstGeom>
          </p:spPr>
          <p:txBody>
            <a:bodyPr wrap="non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空中飞行的飞机</a:t>
              </a:r>
              <a:endParaRPr lang="zh-CN" altLang="en-US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0" descr="歼10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9162" y="3183747"/>
              <a:ext cx="4471114" cy="2444559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5440599" y="1527752"/>
            <a:ext cx="6478693" cy="93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    动能、重力势能和弹性势能统称为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机械能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5439833" y="2669108"/>
            <a:ext cx="6597227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    一个物体可以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既有动能，又有势能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，如飞行中的飞机因为它在运动而具有动能，又因为它处于高空而具有重力势能，把这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两种能量加在一起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，就是它的总机械能。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组合 7" title=""/>
          <p:cNvGrpSpPr/>
          <p:nvPr>
            <p:custDataLst>
              <p:tags r:id="rId5"/>
            </p:custDataLst>
          </p:nvPr>
        </p:nvGrpSpPr>
        <p:grpSpPr>
          <a:xfrm>
            <a:off x="335199" y="1709963"/>
            <a:ext cx="5106166" cy="4324817"/>
            <a:chOff x="360" y="1826"/>
            <a:chExt cx="6667" cy="5696"/>
          </a:xfrm>
        </p:grpSpPr>
        <p:pic>
          <p:nvPicPr>
            <p:cNvPr id="4" name="图片 3" descr="u=2848721037,766873716&amp;fm=7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60" y="1826"/>
              <a:ext cx="6490" cy="55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60" y="6429"/>
              <a:ext cx="6667" cy="10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4800" b="1"/>
            </a:p>
          </p:txBody>
        </p: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489373" y="5478752"/>
            <a:ext cx="11702627" cy="9321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一个空中飞行的物体具有80J的机械能，若它的重力势能为50J，则它的动能为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J。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3580553" y="6023584"/>
            <a:ext cx="1058333" cy="5118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30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1"/>
            </p:custDataLst>
          </p:nvPr>
        </p:nvGrpSpPr>
        <p:grpSpPr>
          <a:xfrm>
            <a:off x="3691467" y="756073"/>
            <a:ext cx="5383953" cy="598594"/>
            <a:chOff x="4360" y="893"/>
            <a:chExt cx="6359" cy="707"/>
          </a:xfrm>
        </p:grpSpPr>
        <p:grpSp>
          <p:nvGrpSpPr>
            <p:cNvPr id="8200" name="组合 18"/>
            <p:cNvGrpSpPr/>
            <p:nvPr>
              <p:custDataLst>
                <p:tags r:id="rId12"/>
              </p:custDataLst>
            </p:nvPr>
          </p:nvGrpSpPr>
          <p:grpSpPr>
            <a:xfrm>
              <a:off x="4360" y="946"/>
              <a:ext cx="2343" cy="654"/>
              <a:chOff x="2004695" y="686607"/>
              <a:chExt cx="1983740" cy="555157"/>
            </a:xfrm>
          </p:grpSpPr>
          <p:sp>
            <p:nvSpPr>
              <p:cNvPr id="21" name="圆角矩形 20"/>
              <p:cNvSpPr/>
              <p:nvPr>
                <p:custDataLst>
                  <p:tags r:id="rId13"/>
                </p:custDataLst>
              </p:nvPr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35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004695" y="740934"/>
                <a:ext cx="1983740" cy="48639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320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altLang="zh-CN" sz="3200" b="1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  <a:endParaRPr lang="zh-CN" altLang="en-US" sz="3200" b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" name="矩形 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832" y="893"/>
              <a:ext cx="3887" cy="68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200" b="1">
                  <a:latin typeface="Times New Roman" panose="02020603050405020304" pitchFamily="18" charset="0"/>
                  <a:ea typeface="黑体" panose="02010609060101010101" pitchFamily="49" charset="-122"/>
                </a:rPr>
                <a:t>机械能及其转化</a:t>
              </a:r>
              <a:endPara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 build="allAtOnce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" name="图片 9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54047" y="1567180"/>
            <a:ext cx="5397500" cy="2489200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5371" y="4120843"/>
            <a:ext cx="3058416" cy="2258523"/>
          </a:xfrm>
          <a:prstGeom prst="rect">
            <a:avLst/>
          </a:prstGeom>
        </p:spPr>
      </p:pic>
      <p:sp>
        <p:nvSpPr>
          <p:cNvPr id="14" name="文本框 13" title=""/>
          <p:cNvSpPr txBox="1"/>
          <p:nvPr>
            <p:custDataLst>
              <p:tags r:id="rId7"/>
            </p:custDataLst>
          </p:nvPr>
        </p:nvSpPr>
        <p:spPr>
          <a:xfrm>
            <a:off x="3616113" y="1724592"/>
            <a:ext cx="2513443" cy="1732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>
                <a:latin typeface="宋体" panose="02010600030101010101" pitchFamily="2" charset="-122"/>
                <a:ea typeface="宋体" panose="02010600030101010101" pitchFamily="2" charset="-122"/>
              </a:rPr>
              <a:t>物体从高处下落，物体的</a:t>
            </a:r>
            <a:r>
              <a:rPr lang="zh-CN" altLang="en-US" sz="2665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重力势能</a:t>
            </a:r>
            <a:r>
              <a:rPr lang="zh-CN" altLang="en-US" sz="2665" b="1">
                <a:latin typeface="宋体" panose="02010600030101010101" pitchFamily="2" charset="-122"/>
                <a:ea typeface="宋体" panose="02010600030101010101" pitchFamily="2" charset="-122"/>
              </a:rPr>
              <a:t>转化为</a:t>
            </a:r>
            <a:r>
              <a:rPr lang="zh-CN" altLang="en-US" sz="2665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动能。</a:t>
            </a:r>
            <a:endParaRPr lang="zh-CN" altLang="en-US" sz="2665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8"/>
            </p:custDataLst>
          </p:nvPr>
        </p:nvSpPr>
        <p:spPr>
          <a:xfrm>
            <a:off x="3543787" y="4464923"/>
            <a:ext cx="2438091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>
                <a:latin typeface="宋体" panose="02010600030101010101" pitchFamily="2" charset="-122"/>
                <a:ea typeface="宋体" panose="02010600030101010101" pitchFamily="2" charset="-122"/>
              </a:rPr>
              <a:t>弯弓射箭，</a:t>
            </a:r>
            <a:r>
              <a:rPr lang="zh-CN" altLang="en-US" sz="2665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弓的弹性势能</a:t>
            </a:r>
            <a:r>
              <a:rPr lang="zh-CN" altLang="en-US" sz="2665" b="1">
                <a:latin typeface="宋体" panose="02010600030101010101" pitchFamily="2" charset="-122"/>
                <a:ea typeface="宋体" panose="02010600030101010101" pitchFamily="2" charset="-122"/>
              </a:rPr>
              <a:t>转化为</a:t>
            </a:r>
            <a:r>
              <a:rPr lang="zh-CN" altLang="en-US" sz="2665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箭的动能。</a:t>
            </a:r>
            <a:endParaRPr lang="zh-CN" altLang="en-US" sz="2665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9"/>
            </p:custDataLst>
          </p:nvPr>
        </p:nvSpPr>
        <p:spPr>
          <a:xfrm>
            <a:off x="6554047" y="4056380"/>
            <a:ext cx="5494867" cy="1732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665" b="1">
                <a:latin typeface="宋体" panose="02010600030101010101" pitchFamily="2" charset="-122"/>
                <a:ea typeface="宋体" panose="02010600030101010101" pitchFamily="2" charset="-122"/>
              </a:rPr>
              <a:t>蹦床运动员将要与蹦床接触时，具有一定的动能，与蹦床接触后，床面发生弹性形变，</a:t>
            </a:r>
            <a:r>
              <a:rPr lang="zh-CN" altLang="en-US" sz="2665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运动员的动能</a:t>
            </a:r>
            <a:r>
              <a:rPr lang="zh-CN" altLang="en-US" sz="2665" b="1">
                <a:latin typeface="宋体" panose="02010600030101010101" pitchFamily="2" charset="-122"/>
                <a:ea typeface="宋体" panose="02010600030101010101" pitchFamily="2" charset="-122"/>
              </a:rPr>
              <a:t>转化为</a:t>
            </a:r>
            <a:r>
              <a:rPr lang="zh-CN" altLang="en-US" sz="2665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蹦床的弹性势能</a:t>
            </a:r>
            <a:endParaRPr lang="zh-CN" altLang="en-US" sz="2665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" name="图片 17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3045" y="1416064"/>
            <a:ext cx="3203068" cy="2381644"/>
          </a:xfrm>
          <a:prstGeom prst="rect">
            <a:avLst/>
          </a:prstGeom>
        </p:spPr>
      </p:pic>
      <p:sp>
        <p:nvSpPr>
          <p:cNvPr id="46092" name="矩形 46091" title=""/>
          <p:cNvSpPr/>
          <p:nvPr>
            <p:custDataLst>
              <p:tags r:id="rId12"/>
            </p:custDataLst>
          </p:nvPr>
        </p:nvSpPr>
        <p:spPr>
          <a:xfrm>
            <a:off x="5607543" y="5922165"/>
            <a:ext cx="5709009" cy="9144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r>
              <a:rPr lang="zh-CN" altLang="en-US" sz="32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动能和势能可以相互转化。</a:t>
            </a:r>
            <a:endParaRPr lang="zh-CN" altLang="en-US" sz="320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7895" name="Picture 7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553" y="2955443"/>
            <a:ext cx="3777137" cy="2513202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4850" y="2937572"/>
            <a:ext cx="3910623" cy="2531074"/>
          </a:xfrm>
          <a:prstGeom prst="rect">
            <a:avLst/>
          </a:prstGeom>
          <a:noFill/>
          <a:ln w="28575">
            <a:solidFill>
              <a:srgbClr val="FFCC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8154" y="2994539"/>
            <a:ext cx="3692476" cy="2474106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8" name="Text Box 10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6347" y="1256752"/>
            <a:ext cx="43773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弓的弹性势能去哪里了？</a:t>
            </a:r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2230100" y="12026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4" name="Text Box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4142" y="740371"/>
            <a:ext cx="10571614" cy="114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zh-CN" altLang="en-US" sz="3000" b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蹦极</a:t>
            </a:r>
            <a:r>
              <a:rPr kumimoji="1" lang="zh-CN" altLang="en-US" sz="3000" b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的人从高空跳下后，重力势能减小，重力势能是不是能量消失了呢？</a:t>
            </a:r>
            <a:endParaRPr kumimoji="1" lang="zh-CN" altLang="en-US" sz="30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663" y="2223015"/>
            <a:ext cx="5968966" cy="397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9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3709" y="2223015"/>
            <a:ext cx="2941336" cy="3960089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125" name="Group 53" title=""/>
          <p:cNvGrpSpPr/>
          <p:nvPr>
            <p:custDataLst>
              <p:tags r:id="rId4"/>
            </p:custDataLst>
          </p:nvPr>
        </p:nvGrpSpPr>
        <p:grpSpPr>
          <a:xfrm>
            <a:off x="1930536" y="3027295"/>
            <a:ext cx="1401762" cy="2638425"/>
            <a:chOff x="1963" y="1881"/>
            <a:chExt cx="883" cy="1662"/>
          </a:xfrm>
        </p:grpSpPr>
        <p:pic>
          <p:nvPicPr>
            <p:cNvPr id="3089" name="Picture 17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63" y="1881"/>
              <a:ext cx="883" cy="1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0" name="Line 1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2223" y="3331"/>
              <a:ext cx="1" cy="21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95" name="Picture 23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6073" y="2920428"/>
            <a:ext cx="1400175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1" name="Line 39" title="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>
            <a:off x="9948863" y="4459289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52" title=""/>
          <p:cNvGrpSpPr/>
          <p:nvPr>
            <p:custDataLst>
              <p:tags r:id="rId11"/>
            </p:custDataLst>
          </p:nvPr>
        </p:nvGrpSpPr>
        <p:grpSpPr>
          <a:xfrm>
            <a:off x="386699" y="2962207"/>
            <a:ext cx="1514475" cy="2724150"/>
            <a:chOff x="1050" y="1834"/>
            <a:chExt cx="954" cy="1716"/>
          </a:xfrm>
        </p:grpSpPr>
        <p:pic>
          <p:nvPicPr>
            <p:cNvPr id="36" name="Picture 16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50" y="1834"/>
              <a:ext cx="954" cy="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Box 28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222" y="3223"/>
              <a:ext cx="7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rIns="18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初始态</a:t>
              </a:r>
              <a:endPara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文本占位符 11" title=""/>
          <p:cNvSpPr txBox="1"/>
          <p:nvPr>
            <p:custDataLst>
              <p:tags r:id="rId15"/>
            </p:custDataLst>
          </p:nvPr>
        </p:nvSpPr>
        <p:spPr>
          <a:xfrm>
            <a:off x="3912142" y="1348190"/>
            <a:ext cx="954106" cy="412792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占位符 11" title=""/>
          <p:cNvSpPr txBox="1"/>
          <p:nvPr>
            <p:custDataLst>
              <p:tags r:id="rId16"/>
            </p:custDataLst>
          </p:nvPr>
        </p:nvSpPr>
        <p:spPr>
          <a:xfrm>
            <a:off x="6308870" y="1346068"/>
            <a:ext cx="954106" cy="412792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增大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占位符 11" title=""/>
          <p:cNvSpPr txBox="1"/>
          <p:nvPr>
            <p:custDataLst>
              <p:tags r:id="rId17"/>
            </p:custDataLst>
          </p:nvPr>
        </p:nvSpPr>
        <p:spPr>
          <a:xfrm>
            <a:off x="7699536" y="1340856"/>
            <a:ext cx="1509712" cy="412792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重力势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占位符 11" title=""/>
          <p:cNvSpPr txBox="1"/>
          <p:nvPr>
            <p:custDataLst>
              <p:tags r:id="rId18"/>
            </p:custDataLst>
          </p:nvPr>
        </p:nvSpPr>
        <p:spPr>
          <a:xfrm>
            <a:off x="10552619" y="1348190"/>
            <a:ext cx="667321" cy="412792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 title=""/>
          <p:cNvGrpSpPr/>
          <p:nvPr>
            <p:custDataLst>
              <p:tags r:id="rId19"/>
            </p:custDataLst>
          </p:nvPr>
        </p:nvGrpSpPr>
        <p:grpSpPr>
          <a:xfrm>
            <a:off x="1507899" y="3947539"/>
            <a:ext cx="10602648" cy="601437"/>
            <a:chOff x="1507899" y="3947539"/>
            <a:chExt cx="10602648" cy="601437"/>
          </a:xfrm>
        </p:grpSpPr>
        <p:sp>
          <p:nvSpPr>
            <p:cNvPr id="49" name="Line 3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507899" y="4548976"/>
              <a:ext cx="10313574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文本占位符 16"/>
            <p:cNvSpPr txBox="1"/>
            <p:nvPr>
              <p:custDataLst>
                <p:tags r:id="rId21"/>
              </p:custDataLst>
            </p:nvPr>
          </p:nvSpPr>
          <p:spPr>
            <a:xfrm>
              <a:off x="9499107" y="3947539"/>
              <a:ext cx="2611440" cy="584775"/>
            </a:xfrm>
            <a:prstGeom prst="rect">
              <a:avLst/>
            </a:prstGeom>
          </p:spPr>
          <p:txBody>
            <a:bodyPr wrap="squar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最高水平位置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21" title=""/>
          <p:cNvGrpSpPr/>
          <p:nvPr>
            <p:custDataLst>
              <p:tags r:id="rId22"/>
            </p:custDataLst>
          </p:nvPr>
        </p:nvGrpSpPr>
        <p:grpSpPr>
          <a:xfrm>
            <a:off x="4866248" y="5640248"/>
            <a:ext cx="7325752" cy="584775"/>
            <a:chOff x="4866248" y="5640248"/>
            <a:chExt cx="7325752" cy="584775"/>
          </a:xfrm>
        </p:grpSpPr>
        <p:sp>
          <p:nvSpPr>
            <p:cNvPr id="3103" name="Line 3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866248" y="5719763"/>
              <a:ext cx="717628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文本占位符 16"/>
            <p:cNvSpPr txBox="1"/>
            <p:nvPr>
              <p:custDataLst>
                <p:tags r:id="rId24"/>
              </p:custDataLst>
            </p:nvPr>
          </p:nvSpPr>
          <p:spPr>
            <a:xfrm>
              <a:off x="9580560" y="5640248"/>
              <a:ext cx="2611440" cy="584775"/>
            </a:xfrm>
            <a:prstGeom prst="rect">
              <a:avLst/>
            </a:prstGeom>
          </p:spPr>
          <p:txBody>
            <a:bodyPr wrap="squar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最低水平位置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tags/tag1.xml><?xml version="1.0" encoding="utf-8"?>
<p:tagLst xmlns:p="http://schemas.openxmlformats.org/presentationml/2006/main">
  <p:tag name="AS_UNIQUEID" val="1187"/>
</p:tagLst>
</file>

<file path=ppt/tags/tag10.xml><?xml version="1.0" encoding="utf-8"?>
<p:tagLst xmlns:p="http://schemas.openxmlformats.org/presentationml/2006/main">
  <p:tag name="AS_UNIQUEID" val="1193"/>
</p:tagLst>
</file>

<file path=ppt/tags/tag100.xml><?xml version="1.0" encoding="utf-8"?>
<p:tagLst xmlns:p="http://schemas.openxmlformats.org/presentationml/2006/main">
  <p:tag name="AS_UNIQUEID" val="482"/>
</p:tagLst>
</file>

<file path=ppt/tags/tag1000.xml><?xml version="1.0" encoding="utf-8"?>
<p:tagLst xmlns:p="http://schemas.openxmlformats.org/presentationml/2006/main">
  <p:tag name="AS_UNIQUEID" val="2113"/>
</p:tagLst>
</file>

<file path=ppt/tags/tag1001.xml><?xml version="1.0" encoding="utf-8"?>
<p:tagLst xmlns:p="http://schemas.openxmlformats.org/presentationml/2006/main">
  <p:tag name="AS_UNIQUEID" val="2114"/>
</p:tagLst>
</file>

<file path=ppt/tags/tag1002.xml><?xml version="1.0" encoding="utf-8"?>
<p:tagLst xmlns:p="http://schemas.openxmlformats.org/presentationml/2006/main">
  <p:tag name="AS_UNIQUEID" val="2115"/>
</p:tagLst>
</file>

<file path=ppt/tags/tag1003.xml><?xml version="1.0" encoding="utf-8"?>
<p:tagLst xmlns:p="http://schemas.openxmlformats.org/presentationml/2006/main">
  <p:tag name="AS_UNIQUEID" val="2116"/>
</p:tagLst>
</file>

<file path=ppt/tags/tag1004.xml><?xml version="1.0" encoding="utf-8"?>
<p:tagLst xmlns:p="http://schemas.openxmlformats.org/presentationml/2006/main">
  <p:tag name="AS_UNIQUEID" val="2117"/>
</p:tagLst>
</file>

<file path=ppt/tags/tag1005.xml><?xml version="1.0" encoding="utf-8"?>
<p:tagLst xmlns:p="http://schemas.openxmlformats.org/presentationml/2006/main">
  <p:tag name="AS_UNIQUEID" val="2118"/>
</p:tagLst>
</file>

<file path=ppt/tags/tag1006.xml><?xml version="1.0" encoding="utf-8"?>
<p:tagLst xmlns:p="http://schemas.openxmlformats.org/presentationml/2006/main">
  <p:tag name="AS_UNIQUEID" val="2119"/>
</p:tagLst>
</file>

<file path=ppt/tags/tag1007.xml><?xml version="1.0" encoding="utf-8"?>
<p:tagLst xmlns:p="http://schemas.openxmlformats.org/presentationml/2006/main">
  <p:tag name="AS_UNIQUEID" val="2120"/>
</p:tagLst>
</file>

<file path=ppt/tags/tag1008.xml><?xml version="1.0" encoding="utf-8"?>
<p:tagLst xmlns:p="http://schemas.openxmlformats.org/presentationml/2006/main">
  <p:tag name="AS_UNIQUEID" val="2121"/>
</p:tagLst>
</file>

<file path=ppt/tags/tag1009.xml><?xml version="1.0" encoding="utf-8"?>
<p:tagLst xmlns:p="http://schemas.openxmlformats.org/presentationml/2006/main">
  <p:tag name="AS_UNIQUEID" val="2122"/>
</p:tagLst>
</file>

<file path=ppt/tags/tag101.xml><?xml version="1.0" encoding="utf-8"?>
<p:tagLst xmlns:p="http://schemas.openxmlformats.org/presentationml/2006/main">
  <p:tag name="AS_UNIQUEID" val="483"/>
</p:tagLst>
</file>

<file path=ppt/tags/tag1010.xml><?xml version="1.0" encoding="utf-8"?>
<p:tagLst xmlns:p="http://schemas.openxmlformats.org/presentationml/2006/main">
  <p:tag name="AS_UNIQUEID" val="2123"/>
</p:tagLst>
</file>

<file path=ppt/tags/tag1011.xml><?xml version="1.0" encoding="utf-8"?>
<p:tagLst xmlns:p="http://schemas.openxmlformats.org/presentationml/2006/main">
  <p:tag name="AS_UNIQUEID" val="2124"/>
</p:tagLst>
</file>

<file path=ppt/tags/tag1012.xml><?xml version="1.0" encoding="utf-8"?>
<p:tagLst xmlns:p="http://schemas.openxmlformats.org/presentationml/2006/main">
  <p:tag name="AS_UNIQUEID" val="2125"/>
</p:tagLst>
</file>

<file path=ppt/tags/tag1013.xml><?xml version="1.0" encoding="utf-8"?>
<p:tagLst xmlns:p="http://schemas.openxmlformats.org/presentationml/2006/main">
  <p:tag name="AS_UNIQUEID" val="2126"/>
</p:tagLst>
</file>

<file path=ppt/tags/tag1014.xml><?xml version="1.0" encoding="utf-8"?>
<p:tagLst xmlns:p="http://schemas.openxmlformats.org/presentationml/2006/main">
  <p:tag name="AS_UNIQUEID" val="2127"/>
</p:tagLst>
</file>

<file path=ppt/tags/tag1015.xml><?xml version="1.0" encoding="utf-8"?>
<p:tagLst xmlns:p="http://schemas.openxmlformats.org/presentationml/2006/main">
  <p:tag name="AS_UNIQUEID" val="2128"/>
</p:tagLst>
</file>

<file path=ppt/tags/tag1016.xml><?xml version="1.0" encoding="utf-8"?>
<p:tagLst xmlns:p="http://schemas.openxmlformats.org/presentationml/2006/main">
  <p:tag name="AS_UNIQUEID" val="2129"/>
</p:tagLst>
</file>

<file path=ppt/tags/tag1017.xml><?xml version="1.0" encoding="utf-8"?>
<p:tagLst xmlns:p="http://schemas.openxmlformats.org/presentationml/2006/main">
  <p:tag name="AS_UNIQUEID" val="2130"/>
</p:tagLst>
</file>

<file path=ppt/tags/tag1018.xml><?xml version="1.0" encoding="utf-8"?>
<p:tagLst xmlns:p="http://schemas.openxmlformats.org/presentationml/2006/main">
  <p:tag name="AS_UNIQUEID" val="2131"/>
</p:tagLst>
</file>

<file path=ppt/tags/tag1019.xml><?xml version="1.0" encoding="utf-8"?>
<p:tagLst xmlns:p="http://schemas.openxmlformats.org/presentationml/2006/main">
  <p:tag name="AS_UNIQUEID" val="2132"/>
</p:tagLst>
</file>

<file path=ppt/tags/tag102.xml><?xml version="1.0" encoding="utf-8"?>
<p:tagLst xmlns:p="http://schemas.openxmlformats.org/presentationml/2006/main">
  <p:tag name="AS_UNIQUEID" val="484"/>
</p:tagLst>
</file>

<file path=ppt/tags/tag1020.xml><?xml version="1.0" encoding="utf-8"?>
<p:tagLst xmlns:p="http://schemas.openxmlformats.org/presentationml/2006/main">
  <p:tag name="AS_UNIQUEID" val="2133"/>
</p:tagLst>
</file>

<file path=ppt/tags/tag1021.xml><?xml version="1.0" encoding="utf-8"?>
<p:tagLst xmlns:p="http://schemas.openxmlformats.org/presentationml/2006/main">
  <p:tag name="AS_UNIQUEID" val="2134"/>
</p:tagLst>
</file>

<file path=ppt/tags/tag1022.xml><?xml version="1.0" encoding="utf-8"?>
<p:tagLst xmlns:p="http://schemas.openxmlformats.org/presentationml/2006/main">
  <p:tag name="AS_UNIQUEID" val="2135"/>
</p:tagLst>
</file>

<file path=ppt/tags/tag1023.xml><?xml version="1.0" encoding="utf-8"?>
<p:tagLst xmlns:p="http://schemas.openxmlformats.org/presentationml/2006/main">
  <p:tag name="AS_UNIQUEID" val="2136"/>
</p:tagLst>
</file>

<file path=ppt/tags/tag1024.xml><?xml version="1.0" encoding="utf-8"?>
<p:tagLst xmlns:p="http://schemas.openxmlformats.org/presentationml/2006/main">
  <p:tag name="AS_UNIQUEID" val="2137"/>
</p:tagLst>
</file>

<file path=ppt/tags/tag1025.xml><?xml version="1.0" encoding="utf-8"?>
<p:tagLst xmlns:p="http://schemas.openxmlformats.org/presentationml/2006/main">
  <p:tag name="AS_UNIQUEID" val="2138"/>
</p:tagLst>
</file>

<file path=ppt/tags/tag1026.xml><?xml version="1.0" encoding="utf-8"?>
<p:tagLst xmlns:p="http://schemas.openxmlformats.org/presentationml/2006/main">
  <p:tag name="AS_UNIQUEID" val="2139"/>
</p:tagLst>
</file>

<file path=ppt/tags/tag1027.xml><?xml version="1.0" encoding="utf-8"?>
<p:tagLst xmlns:p="http://schemas.openxmlformats.org/presentationml/2006/main">
  <p:tag name="AS_UNIQUEID" val="2140"/>
</p:tagLst>
</file>

<file path=ppt/tags/tag1028.xml><?xml version="1.0" encoding="utf-8"?>
<p:tagLst xmlns:p="http://schemas.openxmlformats.org/presentationml/2006/main">
  <p:tag name="AS_UNIQUEID" val="2141"/>
</p:tagLst>
</file>

<file path=ppt/tags/tag1029.xml><?xml version="1.0" encoding="utf-8"?>
<p:tagLst xmlns:p="http://schemas.openxmlformats.org/presentationml/2006/main">
  <p:tag name="AS_UNIQUEID" val="2142"/>
</p:tagLst>
</file>

<file path=ppt/tags/tag103.xml><?xml version="1.0" encoding="utf-8"?>
<p:tagLst xmlns:p="http://schemas.openxmlformats.org/presentationml/2006/main">
  <p:tag name="AS_UNIQUEID" val="485"/>
</p:tagLst>
</file>

<file path=ppt/tags/tag1030.xml><?xml version="1.0" encoding="utf-8"?>
<p:tagLst xmlns:p="http://schemas.openxmlformats.org/presentationml/2006/main">
  <p:tag name="AS_UNIQUEID" val="2143"/>
</p:tagLst>
</file>

<file path=ppt/tags/tag1031.xml><?xml version="1.0" encoding="utf-8"?>
<p:tagLst xmlns:p="http://schemas.openxmlformats.org/presentationml/2006/main">
  <p:tag name="AS_UNIQUEID" val="2144"/>
</p:tagLst>
</file>

<file path=ppt/tags/tag1032.xml><?xml version="1.0" encoding="utf-8"?>
<p:tagLst xmlns:p="http://schemas.openxmlformats.org/presentationml/2006/main">
  <p:tag name="AS_UNIQUEID" val="2145"/>
</p:tagLst>
</file>

<file path=ppt/tags/tag1033.xml><?xml version="1.0" encoding="utf-8"?>
<p:tagLst xmlns:p="http://schemas.openxmlformats.org/presentationml/2006/main">
  <p:tag name="AS_UNIQUEID" val="2146"/>
</p:tagLst>
</file>

<file path=ppt/tags/tag1034.xml><?xml version="1.0" encoding="utf-8"?>
<p:tagLst xmlns:p="http://schemas.openxmlformats.org/presentationml/2006/main">
  <p:tag name="AS_UNIQUEID" val="2147"/>
</p:tagLst>
</file>

<file path=ppt/tags/tag1035.xml><?xml version="1.0" encoding="utf-8"?>
<p:tagLst xmlns:p="http://schemas.openxmlformats.org/presentationml/2006/main">
  <p:tag name="AS_UNIQUEID" val="2148"/>
</p:tagLst>
</file>

<file path=ppt/tags/tag1036.xml><?xml version="1.0" encoding="utf-8"?>
<p:tagLst xmlns:p="http://schemas.openxmlformats.org/presentationml/2006/main">
  <p:tag name="AS_UNIQUEID" val="2149"/>
</p:tagLst>
</file>

<file path=ppt/tags/tag1037.xml><?xml version="1.0" encoding="utf-8"?>
<p:tagLst xmlns:p="http://schemas.openxmlformats.org/presentationml/2006/main">
  <p:tag name="AS_UNIQUEID" val="2150"/>
</p:tagLst>
</file>

<file path=ppt/tags/tag1038.xml><?xml version="1.0" encoding="utf-8"?>
<p:tagLst xmlns:p="http://schemas.openxmlformats.org/presentationml/2006/main">
  <p:tag name="AS_UNIQUEID" val="2151"/>
</p:tagLst>
</file>

<file path=ppt/tags/tag1039.xml><?xml version="1.0" encoding="utf-8"?>
<p:tagLst xmlns:p="http://schemas.openxmlformats.org/presentationml/2006/main">
  <p:tag name="AS_UNIQUEID" val="2152"/>
</p:tagLst>
</file>

<file path=ppt/tags/tag104.xml><?xml version="1.0" encoding="utf-8"?>
<p:tagLst xmlns:p="http://schemas.openxmlformats.org/presentationml/2006/main">
  <p:tag name="AS_UNIQUEID" val="1275"/>
</p:tagLst>
</file>

<file path=ppt/tags/tag1040.xml><?xml version="1.0" encoding="utf-8"?>
<p:tagLst xmlns:p="http://schemas.openxmlformats.org/presentationml/2006/main">
  <p:tag name="AS_UNIQUEID" val="2153"/>
</p:tagLst>
</file>

<file path=ppt/tags/tag1041.xml><?xml version="1.0" encoding="utf-8"?>
<p:tagLst xmlns:p="http://schemas.openxmlformats.org/presentationml/2006/main">
  <p:tag name="AS_UNIQUEID" val="2154"/>
</p:tagLst>
</file>

<file path=ppt/tags/tag1042.xml><?xml version="1.0" encoding="utf-8"?>
<p:tagLst xmlns:p="http://schemas.openxmlformats.org/presentationml/2006/main">
  <p:tag name="AS_UNIQUEID" val="2155"/>
</p:tagLst>
</file>

<file path=ppt/tags/tag1043.xml><?xml version="1.0" encoding="utf-8"?>
<p:tagLst xmlns:p="http://schemas.openxmlformats.org/presentationml/2006/main">
  <p:tag name="AS_UNIQUEID" val="2156"/>
</p:tagLst>
</file>

<file path=ppt/tags/tag1044.xml><?xml version="1.0" encoding="utf-8"?>
<p:tagLst xmlns:p="http://schemas.openxmlformats.org/presentationml/2006/main">
  <p:tag name="AS_UNIQUEID" val="2157"/>
</p:tagLst>
</file>

<file path=ppt/tags/tag1045.xml><?xml version="1.0" encoding="utf-8"?>
<p:tagLst xmlns:p="http://schemas.openxmlformats.org/presentationml/2006/main">
  <p:tag name="AS_UNIQUEID" val="2158"/>
</p:tagLst>
</file>

<file path=ppt/tags/tag1046.xml><?xml version="1.0" encoding="utf-8"?>
<p:tagLst xmlns:p="http://schemas.openxmlformats.org/presentationml/2006/main">
  <p:tag name="AS_UNIQUEID" val="2159"/>
</p:tagLst>
</file>

<file path=ppt/tags/tag1047.xml><?xml version="1.0" encoding="utf-8"?>
<p:tagLst xmlns:p="http://schemas.openxmlformats.org/presentationml/2006/main">
  <p:tag name="AS_UNIQUEID" val="2160"/>
</p:tagLst>
</file>

<file path=ppt/tags/tag1048.xml><?xml version="1.0" encoding="utf-8"?>
<p:tagLst xmlns:p="http://schemas.openxmlformats.org/presentationml/2006/main">
  <p:tag name="AS_UNIQUEID" val="2161"/>
</p:tagLst>
</file>

<file path=ppt/tags/tag1049.xml><?xml version="1.0" encoding="utf-8"?>
<p:tagLst xmlns:p="http://schemas.openxmlformats.org/presentationml/2006/main">
  <p:tag name="AS_UNIQUEID" val="2162"/>
</p:tagLst>
</file>

<file path=ppt/tags/tag105.xml><?xml version="1.0" encoding="utf-8"?>
<p:tagLst xmlns:p="http://schemas.openxmlformats.org/presentationml/2006/main">
  <p:tag name="AS_UNIQUEID" val="487"/>
</p:tagLst>
</file>

<file path=ppt/tags/tag1050.xml><?xml version="1.0" encoding="utf-8"?>
<p:tagLst xmlns:p="http://schemas.openxmlformats.org/presentationml/2006/main">
  <p:tag name="AS_UNIQUEID" val="2163"/>
</p:tagLst>
</file>

<file path=ppt/tags/tag1051.xml><?xml version="1.0" encoding="utf-8"?>
<p:tagLst xmlns:p="http://schemas.openxmlformats.org/presentationml/2006/main">
  <p:tag name="AS_UNIQUEID" val="2164"/>
</p:tagLst>
</file>

<file path=ppt/tags/tag1052.xml><?xml version="1.0" encoding="utf-8"?>
<p:tagLst xmlns:p="http://schemas.openxmlformats.org/presentationml/2006/main">
  <p:tag name="AS_UNIQUEID" val="2165"/>
</p:tagLst>
</file>

<file path=ppt/tags/tag1053.xml><?xml version="1.0" encoding="utf-8"?>
<p:tagLst xmlns:p="http://schemas.openxmlformats.org/presentationml/2006/main">
  <p:tag name="AS_UNIQUEID" val="2166"/>
</p:tagLst>
</file>

<file path=ppt/tags/tag1054.xml><?xml version="1.0" encoding="utf-8"?>
<p:tagLst xmlns:p="http://schemas.openxmlformats.org/presentationml/2006/main">
  <p:tag name="AS_UNIQUEID" val="2167"/>
</p:tagLst>
</file>

<file path=ppt/tags/tag1055.xml><?xml version="1.0" encoding="utf-8"?>
<p:tagLst xmlns:p="http://schemas.openxmlformats.org/presentationml/2006/main">
  <p:tag name="AS_UNIQUEID" val="2168"/>
</p:tagLst>
</file>

<file path=ppt/tags/tag1056.xml><?xml version="1.0" encoding="utf-8"?>
<p:tagLst xmlns:p="http://schemas.openxmlformats.org/presentationml/2006/main">
  <p:tag name="AS_UNIQUEID" val="2169"/>
</p:tagLst>
</file>

<file path=ppt/tags/tag1057.xml><?xml version="1.0" encoding="utf-8"?>
<p:tagLst xmlns:p="http://schemas.openxmlformats.org/presentationml/2006/main">
  <p:tag name="AS_UNIQUEID" val="2170"/>
</p:tagLst>
</file>

<file path=ppt/tags/tag1058.xml><?xml version="1.0" encoding="utf-8"?>
<p:tagLst xmlns:p="http://schemas.openxmlformats.org/presentationml/2006/main">
  <p:tag name="AS_UNIQUEID" val="2171"/>
</p:tagLst>
</file>

<file path=ppt/tags/tag1059.xml><?xml version="1.0" encoding="utf-8"?>
<p:tagLst xmlns:p="http://schemas.openxmlformats.org/presentationml/2006/main">
  <p:tag name="AS_UNIQUEID" val="2172"/>
</p:tagLst>
</file>

<file path=ppt/tags/tag106.xml><?xml version="1.0" encoding="utf-8"?>
<p:tagLst xmlns:p="http://schemas.openxmlformats.org/presentationml/2006/main">
  <p:tag name="AS_UNIQUEID" val="488"/>
</p:tagLst>
</file>

<file path=ppt/tags/tag1060.xml><?xml version="1.0" encoding="utf-8"?>
<p:tagLst xmlns:p="http://schemas.openxmlformats.org/presentationml/2006/main">
  <p:tag name="AS_UNIQUEID" val="2173"/>
</p:tagLst>
</file>

<file path=ppt/tags/tag1061.xml><?xml version="1.0" encoding="utf-8"?>
<p:tagLst xmlns:p="http://schemas.openxmlformats.org/presentationml/2006/main">
  <p:tag name="AS_UNIQUEID" val="2174"/>
</p:tagLst>
</file>

<file path=ppt/tags/tag1062.xml><?xml version="1.0" encoding="utf-8"?>
<p:tagLst xmlns:p="http://schemas.openxmlformats.org/presentationml/2006/main">
  <p:tag name="AS_UNIQUEID" val="2175"/>
</p:tagLst>
</file>

<file path=ppt/tags/tag1063.xml><?xml version="1.0" encoding="utf-8"?>
<p:tagLst xmlns:p="http://schemas.openxmlformats.org/presentationml/2006/main">
  <p:tag name="AS_UNIQUEID" val="2176"/>
</p:tagLst>
</file>

<file path=ppt/tags/tag1064.xml><?xml version="1.0" encoding="utf-8"?>
<p:tagLst xmlns:p="http://schemas.openxmlformats.org/presentationml/2006/main">
  <p:tag name="AS_UNIQUEID" val="2177"/>
</p:tagLst>
</file>

<file path=ppt/tags/tag1065.xml><?xml version="1.0" encoding="utf-8"?>
<p:tagLst xmlns:p="http://schemas.openxmlformats.org/presentationml/2006/main">
  <p:tag name="AS_UNIQUEID" val="2178"/>
</p:tagLst>
</file>

<file path=ppt/tags/tag1066.xml><?xml version="1.0" encoding="utf-8"?>
<p:tagLst xmlns:p="http://schemas.openxmlformats.org/presentationml/2006/main">
  <p:tag name="AS_UNIQUEID" val="2179"/>
</p:tagLst>
</file>

<file path=ppt/tags/tag1067.xml><?xml version="1.0" encoding="utf-8"?>
<p:tagLst xmlns:p="http://schemas.openxmlformats.org/presentationml/2006/main">
  <p:tag name="AS_UNIQUEID" val="2180"/>
</p:tagLst>
</file>

<file path=ppt/tags/tag1068.xml><?xml version="1.0" encoding="utf-8"?>
<p:tagLst xmlns:p="http://schemas.openxmlformats.org/presentationml/2006/main">
  <p:tag name="AS_UNIQUEID" val="2181"/>
</p:tagLst>
</file>

<file path=ppt/tags/tag1069.xml><?xml version="1.0" encoding="utf-8"?>
<p:tagLst xmlns:p="http://schemas.openxmlformats.org/presentationml/2006/main">
  <p:tag name="AS_UNIQUEID" val="2182"/>
</p:tagLst>
</file>

<file path=ppt/tags/tag107.xml><?xml version="1.0" encoding="utf-8"?>
<p:tagLst xmlns:p="http://schemas.openxmlformats.org/presentationml/2006/main">
  <p:tag name="AS_UNIQUEID" val="1276"/>
</p:tagLst>
</file>

<file path=ppt/tags/tag1070.xml><?xml version="1.0" encoding="utf-8"?>
<p:tagLst xmlns:p="http://schemas.openxmlformats.org/presentationml/2006/main">
  <p:tag name="AS_UNIQUEID" val="2183"/>
</p:tagLst>
</file>

<file path=ppt/tags/tag1071.xml><?xml version="1.0" encoding="utf-8"?>
<p:tagLst xmlns:p="http://schemas.openxmlformats.org/presentationml/2006/main">
  <p:tag name="AS_UNIQUEID" val="2184"/>
</p:tagLst>
</file>

<file path=ppt/tags/tag1072.xml><?xml version="1.0" encoding="utf-8"?>
<p:tagLst xmlns:p="http://schemas.openxmlformats.org/presentationml/2006/main">
  <p:tag name="AS_UNIQUEID" val="2185"/>
</p:tagLst>
</file>

<file path=ppt/tags/tag1073.xml><?xml version="1.0" encoding="utf-8"?>
<p:tagLst xmlns:p="http://schemas.openxmlformats.org/presentationml/2006/main">
  <p:tag name="AS_UNIQUEID" val="2186"/>
</p:tagLst>
</file>

<file path=ppt/tags/tag1074.xml><?xml version="1.0" encoding="utf-8"?>
<p:tagLst xmlns:p="http://schemas.openxmlformats.org/presentationml/2006/main">
  <p:tag name="AS_UNIQUEID" val="2187"/>
</p:tagLst>
</file>

<file path=ppt/tags/tag1075.xml><?xml version="1.0" encoding="utf-8"?>
<p:tagLst xmlns:p="http://schemas.openxmlformats.org/presentationml/2006/main">
  <p:tag name="AS_UNIQUEID" val="2188"/>
</p:tagLst>
</file>

<file path=ppt/tags/tag1076.xml><?xml version="1.0" encoding="utf-8"?>
<p:tagLst xmlns:p="http://schemas.openxmlformats.org/presentationml/2006/main">
  <p:tag name="AS_UNIQUEID" val="2189"/>
</p:tagLst>
</file>

<file path=ppt/tags/tag1077.xml><?xml version="1.0" encoding="utf-8"?>
<p:tagLst xmlns:p="http://schemas.openxmlformats.org/presentationml/2006/main">
  <p:tag name="AS_UNIQUEID" val="2190"/>
</p:tagLst>
</file>

<file path=ppt/tags/tag1078.xml><?xml version="1.0" encoding="utf-8"?>
<p:tagLst xmlns:p="http://schemas.openxmlformats.org/presentationml/2006/main">
  <p:tag name="AS_UNIQUEID" val="2191"/>
</p:tagLst>
</file>

<file path=ppt/tags/tag1079.xml><?xml version="1.0" encoding="utf-8"?>
<p:tagLst xmlns:p="http://schemas.openxmlformats.org/presentationml/2006/main">
  <p:tag name="AS_UNIQUEID" val="2192"/>
</p:tagLst>
</file>

<file path=ppt/tags/tag108.xml><?xml version="1.0" encoding="utf-8"?>
<p:tagLst xmlns:p="http://schemas.openxmlformats.org/presentationml/2006/main">
  <p:tag name="AS_UNIQUEID" val="755"/>
</p:tagLst>
</file>

<file path=ppt/tags/tag1080.xml><?xml version="1.0" encoding="utf-8"?>
<p:tagLst xmlns:p="http://schemas.openxmlformats.org/presentationml/2006/main">
  <p:tag name="AS_UNIQUEID" val="2193"/>
</p:tagLst>
</file>

<file path=ppt/tags/tag1081.xml><?xml version="1.0" encoding="utf-8"?>
<p:tagLst xmlns:p="http://schemas.openxmlformats.org/presentationml/2006/main">
  <p:tag name="AS_UNIQUEID" val="2194"/>
</p:tagLst>
</file>

<file path=ppt/tags/tag1082.xml><?xml version="1.0" encoding="utf-8"?>
<p:tagLst xmlns:p="http://schemas.openxmlformats.org/presentationml/2006/main">
  <p:tag name="AS_UNIQUEID" val="2195"/>
</p:tagLst>
</file>

<file path=ppt/tags/tag1083.xml><?xml version="1.0" encoding="utf-8"?>
<p:tagLst xmlns:p="http://schemas.openxmlformats.org/presentationml/2006/main">
  <p:tag name="AS_UNIQUEID" val="2196"/>
</p:tagLst>
</file>

<file path=ppt/tags/tag1084.xml><?xml version="1.0" encoding="utf-8"?>
<p:tagLst xmlns:p="http://schemas.openxmlformats.org/presentationml/2006/main">
  <p:tag name="AS_UNIQUEID" val="2197"/>
</p:tagLst>
</file>

<file path=ppt/tags/tag1085.xml><?xml version="1.0" encoding="utf-8"?>
<p:tagLst xmlns:p="http://schemas.openxmlformats.org/presentationml/2006/main">
  <p:tag name="AS_UNIQUEID" val="2198"/>
</p:tagLst>
</file>

<file path=ppt/tags/tag1086.xml><?xml version="1.0" encoding="utf-8"?>
<p:tagLst xmlns:p="http://schemas.openxmlformats.org/presentationml/2006/main">
  <p:tag name="AS_UNIQUEID" val="2199"/>
</p:tagLst>
</file>

<file path=ppt/tags/tag1087.xml><?xml version="1.0" encoding="utf-8"?>
<p:tagLst xmlns:p="http://schemas.openxmlformats.org/presentationml/2006/main">
  <p:tag name="AS_UNIQUEID" val="2200"/>
</p:tagLst>
</file>

<file path=ppt/tags/tag1088.xml><?xml version="1.0" encoding="utf-8"?>
<p:tagLst xmlns:p="http://schemas.openxmlformats.org/presentationml/2006/main">
  <p:tag name="AS_UNIQUEID" val="2201"/>
</p:tagLst>
</file>

<file path=ppt/tags/tag1089.xml><?xml version="1.0" encoding="utf-8"?>
<p:tagLst xmlns:p="http://schemas.openxmlformats.org/presentationml/2006/main">
  <p:tag name="AS_UNIQUEID" val="2202"/>
</p:tagLst>
</file>

<file path=ppt/tags/tag109.xml><?xml version="1.0" encoding="utf-8"?>
<p:tagLst xmlns:p="http://schemas.openxmlformats.org/presentationml/2006/main">
  <p:tag name="AS_UNIQUEID" val="502"/>
</p:tagLst>
</file>

<file path=ppt/tags/tag1090.xml><?xml version="1.0" encoding="utf-8"?>
<p:tagLst xmlns:p="http://schemas.openxmlformats.org/presentationml/2006/main">
  <p:tag name="AS_UNIQUEID" val="2203"/>
</p:tagLst>
</file>

<file path=ppt/tags/tag1091.xml><?xml version="1.0" encoding="utf-8"?>
<p:tagLst xmlns:p="http://schemas.openxmlformats.org/presentationml/2006/main">
  <p:tag name="AS_UNIQUEID" val="2204"/>
</p:tagLst>
</file>

<file path=ppt/tags/tag1092.xml><?xml version="1.0" encoding="utf-8"?>
<p:tagLst xmlns:p="http://schemas.openxmlformats.org/presentationml/2006/main">
  <p:tag name="AS_UNIQUEID" val="2205"/>
</p:tagLst>
</file>

<file path=ppt/tags/tag1093.xml><?xml version="1.0" encoding="utf-8"?>
<p:tagLst xmlns:p="http://schemas.openxmlformats.org/presentationml/2006/main">
  <p:tag name="AS_UNIQUEID" val="2206"/>
</p:tagLst>
</file>

<file path=ppt/tags/tag1094.xml><?xml version="1.0" encoding="utf-8"?>
<p:tagLst xmlns:p="http://schemas.openxmlformats.org/presentationml/2006/main">
  <p:tag name="AS_UNIQUEID" val="2207"/>
</p:tagLst>
</file>

<file path=ppt/tags/tag1095.xml><?xml version="1.0" encoding="utf-8"?>
<p:tagLst xmlns:p="http://schemas.openxmlformats.org/presentationml/2006/main">
  <p:tag name="AS_UNIQUEID" val="2208"/>
</p:tagLst>
</file>

<file path=ppt/tags/tag1096.xml><?xml version="1.0" encoding="utf-8"?>
<p:tagLst xmlns:p="http://schemas.openxmlformats.org/presentationml/2006/main">
  <p:tag name="AS_UNIQUEID" val="2209"/>
</p:tagLst>
</file>

<file path=ppt/tags/tag1097.xml><?xml version="1.0" encoding="utf-8"?>
<p:tagLst xmlns:p="http://schemas.openxmlformats.org/presentationml/2006/main">
  <p:tag name="AS_UNIQUEID" val="2210"/>
</p:tagLst>
</file>

<file path=ppt/tags/tag1098.xml><?xml version="1.0" encoding="utf-8"?>
<p:tagLst xmlns:p="http://schemas.openxmlformats.org/presentationml/2006/main">
  <p:tag name="AS_UNIQUEID" val="2211"/>
</p:tagLst>
</file>

<file path=ppt/tags/tag1099.xml><?xml version="1.0" encoding="utf-8"?>
<p:tagLst xmlns:p="http://schemas.openxmlformats.org/presentationml/2006/main">
  <p:tag name="AS_UNIQUEID" val="2212"/>
</p:tagLst>
</file>

<file path=ppt/tags/tag11.xml><?xml version="1.0" encoding="utf-8"?>
<p:tagLst xmlns:p="http://schemas.openxmlformats.org/presentationml/2006/main">
  <p:tag name="AS_UNIQUEID" val="1194"/>
</p:tagLst>
</file>

<file path=ppt/tags/tag110.xml><?xml version="1.0" encoding="utf-8"?>
<p:tagLst xmlns:p="http://schemas.openxmlformats.org/presentationml/2006/main">
  <p:tag name="AS_UNIQUEID" val="517"/>
</p:tagLst>
</file>

<file path=ppt/tags/tag1100.xml><?xml version="1.0" encoding="utf-8"?>
<p:tagLst xmlns:p="http://schemas.openxmlformats.org/presentationml/2006/main">
  <p:tag name="AS_UNIQUEID" val="2213"/>
</p:tagLst>
</file>

<file path=ppt/tags/tag1101.xml><?xml version="1.0" encoding="utf-8"?>
<p:tagLst xmlns:p="http://schemas.openxmlformats.org/presentationml/2006/main">
  <p:tag name="AS_UNIQUEID" val="2214"/>
</p:tagLst>
</file>

<file path=ppt/tags/tag1102.xml><?xml version="1.0" encoding="utf-8"?>
<p:tagLst xmlns:p="http://schemas.openxmlformats.org/presentationml/2006/main">
  <p:tag name="AS_UNIQUEID" val="2215"/>
</p:tagLst>
</file>

<file path=ppt/tags/tag1103.xml><?xml version="1.0" encoding="utf-8"?>
<p:tagLst xmlns:p="http://schemas.openxmlformats.org/presentationml/2006/main">
  <p:tag name="AS_UNIQUEID" val="2216"/>
</p:tagLst>
</file>

<file path=ppt/tags/tag1104.xml><?xml version="1.0" encoding="utf-8"?>
<p:tagLst xmlns:p="http://schemas.openxmlformats.org/presentationml/2006/main">
  <p:tag name="AS_UNIQUEID" val="2217"/>
</p:tagLst>
</file>

<file path=ppt/tags/tag1105.xml><?xml version="1.0" encoding="utf-8"?>
<p:tagLst xmlns:p="http://schemas.openxmlformats.org/presentationml/2006/main">
  <p:tag name="AS_UNIQUEID" val="2218"/>
</p:tagLst>
</file>

<file path=ppt/tags/tag1106.xml><?xml version="1.0" encoding="utf-8"?>
<p:tagLst xmlns:p="http://schemas.openxmlformats.org/presentationml/2006/main">
  <p:tag name="AS_UNIQUEID" val="2219"/>
</p:tagLst>
</file>

<file path=ppt/tags/tag1107.xml><?xml version="1.0" encoding="utf-8"?>
<p:tagLst xmlns:p="http://schemas.openxmlformats.org/presentationml/2006/main">
  <p:tag name="AS_UNIQUEID" val="2220"/>
</p:tagLst>
</file>

<file path=ppt/tags/tag1108.xml><?xml version="1.0" encoding="utf-8"?>
<p:tagLst xmlns:p="http://schemas.openxmlformats.org/presentationml/2006/main">
  <p:tag name="AS_UNIQUEID" val="2221"/>
</p:tagLst>
</file>

<file path=ppt/tags/tag1109.xml><?xml version="1.0" encoding="utf-8"?>
<p:tagLst xmlns:p="http://schemas.openxmlformats.org/presentationml/2006/main">
  <p:tag name="AS_UNIQUEID" val="2222"/>
</p:tagLst>
</file>

<file path=ppt/tags/tag111.xml><?xml version="1.0" encoding="utf-8"?>
<p:tagLst xmlns:p="http://schemas.openxmlformats.org/presentationml/2006/main">
  <p:tag name="AS_UNIQUEID" val="756"/>
</p:tagLst>
</file>

<file path=ppt/tags/tag1110.xml><?xml version="1.0" encoding="utf-8"?>
<p:tagLst xmlns:p="http://schemas.openxmlformats.org/presentationml/2006/main">
  <p:tag name="AS_UNIQUEID" val="2223"/>
</p:tagLst>
</file>

<file path=ppt/tags/tag1111.xml><?xml version="1.0" encoding="utf-8"?>
<p:tagLst xmlns:p="http://schemas.openxmlformats.org/presentationml/2006/main">
  <p:tag name="AS_UNIQUEID" val="2224"/>
</p:tagLst>
</file>

<file path=ppt/tags/tag1112.xml><?xml version="1.0" encoding="utf-8"?>
<p:tagLst xmlns:p="http://schemas.openxmlformats.org/presentationml/2006/main">
  <p:tag name="AS_UNIQUEID" val="2225"/>
</p:tagLst>
</file>

<file path=ppt/tags/tag1113.xml><?xml version="1.0" encoding="utf-8"?>
<p:tagLst xmlns:p="http://schemas.openxmlformats.org/presentationml/2006/main">
  <p:tag name="AS_UNIQUEID" val="2226"/>
</p:tagLst>
</file>

<file path=ppt/tags/tag1114.xml><?xml version="1.0" encoding="utf-8"?>
<p:tagLst xmlns:p="http://schemas.openxmlformats.org/presentationml/2006/main">
  <p:tag name="AS_UNIQUEID" val="2227"/>
</p:tagLst>
</file>

<file path=ppt/tags/tag1115.xml><?xml version="1.0" encoding="utf-8"?>
<p:tagLst xmlns:p="http://schemas.openxmlformats.org/presentationml/2006/main">
  <p:tag name="AS_UNIQUEID" val="2228"/>
</p:tagLst>
</file>

<file path=ppt/tags/tag1116.xml><?xml version="1.0" encoding="utf-8"?>
<p:tagLst xmlns:p="http://schemas.openxmlformats.org/presentationml/2006/main">
  <p:tag name="AS_UNIQUEID" val="2229"/>
</p:tagLst>
</file>

<file path=ppt/tags/tag1117.xml><?xml version="1.0" encoding="utf-8"?>
<p:tagLst xmlns:p="http://schemas.openxmlformats.org/presentationml/2006/main">
  <p:tag name="AS_UNIQUEID" val="2230"/>
</p:tagLst>
</file>

<file path=ppt/tags/tag1118.xml><?xml version="1.0" encoding="utf-8"?>
<p:tagLst xmlns:p="http://schemas.openxmlformats.org/presentationml/2006/main">
  <p:tag name="AS_UNIQUEID" val="2231"/>
</p:tagLst>
</file>

<file path=ppt/tags/tag1119.xml><?xml version="1.0" encoding="utf-8"?>
<p:tagLst xmlns:p="http://schemas.openxmlformats.org/presentationml/2006/main">
  <p:tag name="AS_UNIQUEID" val="2232"/>
</p:tagLst>
</file>

<file path=ppt/tags/tag112.xml><?xml version="1.0" encoding="utf-8"?>
<p:tagLst xmlns:p="http://schemas.openxmlformats.org/presentationml/2006/main">
  <p:tag name="AS_UNIQUEID" val="498"/>
</p:tagLst>
</file>

<file path=ppt/tags/tag1120.xml><?xml version="1.0" encoding="utf-8"?>
<p:tagLst xmlns:p="http://schemas.openxmlformats.org/presentationml/2006/main">
  <p:tag name="AS_UNIQUEID" val="2233"/>
</p:tagLst>
</file>

<file path=ppt/tags/tag1121.xml><?xml version="1.0" encoding="utf-8"?>
<p:tagLst xmlns:p="http://schemas.openxmlformats.org/presentationml/2006/main">
  <p:tag name="AS_UNIQUEID" val="2234"/>
</p:tagLst>
</file>

<file path=ppt/tags/tag1122.xml><?xml version="1.0" encoding="utf-8"?>
<p:tagLst xmlns:p="http://schemas.openxmlformats.org/presentationml/2006/main">
  <p:tag name="AS_UNIQUEID" val="2235"/>
</p:tagLst>
</file>

<file path=ppt/tags/tag1123.xml><?xml version="1.0" encoding="utf-8"?>
<p:tagLst xmlns:p="http://schemas.openxmlformats.org/presentationml/2006/main">
  <p:tag name="AS_UNIQUEID" val="2236"/>
</p:tagLst>
</file>

<file path=ppt/tags/tag1124.xml><?xml version="1.0" encoding="utf-8"?>
<p:tagLst xmlns:p="http://schemas.openxmlformats.org/presentationml/2006/main">
  <p:tag name="AS_UNIQUEID" val="2237"/>
</p:tagLst>
</file>

<file path=ppt/tags/tag1125.xml><?xml version="1.0" encoding="utf-8"?>
<p:tagLst xmlns:p="http://schemas.openxmlformats.org/presentationml/2006/main">
  <p:tag name="AS_UNIQUEID" val="2238"/>
</p:tagLst>
</file>

<file path=ppt/tags/tag1126.xml><?xml version="1.0" encoding="utf-8"?>
<p:tagLst xmlns:p="http://schemas.openxmlformats.org/presentationml/2006/main">
  <p:tag name="AS_UNIQUEID" val="2239"/>
</p:tagLst>
</file>

<file path=ppt/tags/tag1127.xml><?xml version="1.0" encoding="utf-8"?>
<p:tagLst xmlns:p="http://schemas.openxmlformats.org/presentationml/2006/main">
  <p:tag name="AS_UNIQUEID" val="2240"/>
</p:tagLst>
</file>

<file path=ppt/tags/tag1128.xml><?xml version="1.0" encoding="utf-8"?>
<p:tagLst xmlns:p="http://schemas.openxmlformats.org/presentationml/2006/main">
  <p:tag name="AS_UNIQUEID" val="2241"/>
</p:tagLst>
</file>

<file path=ppt/tags/tag1129.xml><?xml version="1.0" encoding="utf-8"?>
<p:tagLst xmlns:p="http://schemas.openxmlformats.org/presentationml/2006/main">
  <p:tag name="AS_UNIQUEID" val="2242"/>
</p:tagLst>
</file>

<file path=ppt/tags/tag113.xml><?xml version="1.0" encoding="utf-8"?>
<p:tagLst xmlns:p="http://schemas.openxmlformats.org/presentationml/2006/main">
  <p:tag name="AS_UNIQUEID" val="743"/>
</p:tagLst>
</file>

<file path=ppt/tags/tag1130.xml><?xml version="1.0" encoding="utf-8"?>
<p:tagLst xmlns:p="http://schemas.openxmlformats.org/presentationml/2006/main">
  <p:tag name="AS_UNIQUEID" val="2243"/>
</p:tagLst>
</file>

<file path=ppt/tags/tag1131.xml><?xml version="1.0" encoding="utf-8"?>
<p:tagLst xmlns:p="http://schemas.openxmlformats.org/presentationml/2006/main">
  <p:tag name="AS_UNIQUEID" val="2244"/>
</p:tagLst>
</file>

<file path=ppt/tags/tag1132.xml><?xml version="1.0" encoding="utf-8"?>
<p:tagLst xmlns:p="http://schemas.openxmlformats.org/presentationml/2006/main">
  <p:tag name="AS_UNIQUEID" val="2245"/>
</p:tagLst>
</file>

<file path=ppt/tags/tag1133.xml><?xml version="1.0" encoding="utf-8"?>
<p:tagLst xmlns:p="http://schemas.openxmlformats.org/presentationml/2006/main">
  <p:tag name="AS_UNIQUEID" val="2246"/>
</p:tagLst>
</file>

<file path=ppt/tags/tag1134.xml><?xml version="1.0" encoding="utf-8"?>
<p:tagLst xmlns:p="http://schemas.openxmlformats.org/presentationml/2006/main">
  <p:tag name="AS_UNIQUEID" val="2247"/>
</p:tagLst>
</file>

<file path=ppt/tags/tag1135.xml><?xml version="1.0" encoding="utf-8"?>
<p:tagLst xmlns:p="http://schemas.openxmlformats.org/presentationml/2006/main">
  <p:tag name="AS_UNIQUEID" val="2248"/>
</p:tagLst>
</file>

<file path=ppt/tags/tag1136.xml><?xml version="1.0" encoding="utf-8"?>
<p:tagLst xmlns:p="http://schemas.openxmlformats.org/presentationml/2006/main">
  <p:tag name="AS_UNIQUEID" val="2249"/>
</p:tagLst>
</file>

<file path=ppt/tags/tag1137.xml><?xml version="1.0" encoding="utf-8"?>
<p:tagLst xmlns:p="http://schemas.openxmlformats.org/presentationml/2006/main">
  <p:tag name="AS_UNIQUEID" val="2250"/>
</p:tagLst>
</file>

<file path=ppt/tags/tag1138.xml><?xml version="1.0" encoding="utf-8"?>
<p:tagLst xmlns:p="http://schemas.openxmlformats.org/presentationml/2006/main">
  <p:tag name="AS_UNIQUEID" val="2251"/>
</p:tagLst>
</file>

<file path=ppt/tags/tag1139.xml><?xml version="1.0" encoding="utf-8"?>
<p:tagLst xmlns:p="http://schemas.openxmlformats.org/presentationml/2006/main">
  <p:tag name="AS_UNIQUEID" val="2252"/>
  <p:tag name="KSO_WM_DIAGRAM_VIRTUALLY_FRAME" val="{&quot;height&quot;:346.7176377952756,&quot;left&quot;:78.1,&quot;top&quot;:134.63236220472442,&quot;width&quot;:802.15}"/>
</p:tagLst>
</file>

<file path=ppt/tags/tag114.xml><?xml version="1.0" encoding="utf-8"?>
<p:tagLst xmlns:p="http://schemas.openxmlformats.org/presentationml/2006/main">
  <p:tag name="AS_UNIQUEID" val="757"/>
</p:tagLst>
</file>

<file path=ppt/tags/tag1140.xml><?xml version="1.0" encoding="utf-8"?>
<p:tagLst xmlns:p="http://schemas.openxmlformats.org/presentationml/2006/main">
  <p:tag name="AS_UNIQUEID" val="2253"/>
  <p:tag name="KSO_WM_DIAGRAM_VIRTUALLY_FRAME" val="{&quot;height&quot;:346.7176377952756,&quot;left&quot;:78.1,&quot;top&quot;:134.63236220472442,&quot;width&quot;:802.15}"/>
</p:tagLst>
</file>

<file path=ppt/tags/tag1141.xml><?xml version="1.0" encoding="utf-8"?>
<p:tagLst xmlns:p="http://schemas.openxmlformats.org/presentationml/2006/main">
  <p:tag name="AS_UNIQUEID" val="2254"/>
  <p:tag name="KSO_WM_DIAGRAM_VIRTUALLY_FRAME" val="{&quot;height&quot;:346.7176377952756,&quot;left&quot;:78.1,&quot;top&quot;:134.63236220472442,&quot;width&quot;:802.15}"/>
</p:tagLst>
</file>

<file path=ppt/tags/tag1142.xml><?xml version="1.0" encoding="utf-8"?>
<p:tagLst xmlns:p="http://schemas.openxmlformats.org/presentationml/2006/main">
  <p:tag name="AS_UNIQUEID" val="2255"/>
  <p:tag name="KSO_WM_DIAGRAM_VIRTUALLY_FRAME" val="{&quot;height&quot;:346.7176377952756,&quot;left&quot;:78.1,&quot;top&quot;:134.63236220472442,&quot;width&quot;:802.15}"/>
</p:tagLst>
</file>

<file path=ppt/tags/tag1143.xml><?xml version="1.0" encoding="utf-8"?>
<p:tagLst xmlns:p="http://schemas.openxmlformats.org/presentationml/2006/main">
  <p:tag name="AS_UNIQUEID" val="2256"/>
  <p:tag name="KSO_WM_DIAGRAM_VIRTUALLY_FRAME" val="{&quot;height&quot;:346.7176377952756,&quot;left&quot;:78.1,&quot;top&quot;:134.63236220472442,&quot;width&quot;:802.15}"/>
</p:tagLst>
</file>

<file path=ppt/tags/tag1144.xml><?xml version="1.0" encoding="utf-8"?>
<p:tagLst xmlns:p="http://schemas.openxmlformats.org/presentationml/2006/main">
  <p:tag name="AS_UNIQUEID" val="2257"/>
  <p:tag name="KSO_WM_DIAGRAM_VIRTUALLY_FRAME" val="{&quot;height&quot;:346.7176377952756,&quot;left&quot;:78.1,&quot;top&quot;:134.63236220472442,&quot;width&quot;:802.15}"/>
</p:tagLst>
</file>

<file path=ppt/tags/tag1145.xml><?xml version="1.0" encoding="utf-8"?>
<p:tagLst xmlns:p="http://schemas.openxmlformats.org/presentationml/2006/main">
  <p:tag name="AS_UNIQUEID" val="2258"/>
</p:tagLst>
</file>

<file path=ppt/tags/tag1146.xml><?xml version="1.0" encoding="utf-8"?>
<p:tagLst xmlns:p="http://schemas.openxmlformats.org/presentationml/2006/main">
  <p:tag name="AS_UNIQUEID" val="2259"/>
</p:tagLst>
</file>

<file path=ppt/tags/tag1147.xml><?xml version="1.0" encoding="utf-8"?>
<p:tagLst xmlns:p="http://schemas.openxmlformats.org/presentationml/2006/main">
  <p:tag name="AS_UNIQUEID" val="2260"/>
</p:tagLst>
</file>

<file path=ppt/tags/tag1148.xml><?xml version="1.0" encoding="utf-8"?>
<p:tagLst xmlns:p="http://schemas.openxmlformats.org/presentationml/2006/main">
  <p:tag name="AS_UNIQUEID" val="2261"/>
</p:tagLst>
</file>

<file path=ppt/tags/tag1149.xml><?xml version="1.0" encoding="utf-8"?>
<p:tagLst xmlns:p="http://schemas.openxmlformats.org/presentationml/2006/main">
  <p:tag name="AS_UNIQUEID" val="2262"/>
</p:tagLst>
</file>

<file path=ppt/tags/tag115.xml><?xml version="1.0" encoding="utf-8"?>
<p:tagLst xmlns:p="http://schemas.openxmlformats.org/presentationml/2006/main">
  <p:tag name="AS_UNIQUEID" val="491"/>
  <p:tag name="KSO_WM_DIAGRAM_VIRTUALLY_FRAME" val="{&quot;height&quot;:377.45236220472447,&quot;left&quot;:394.9966929133858,&quot;top&quot;:138.0355118110236,&quot;width&quot;:404.24787401574815}"/>
</p:tagLst>
</file>

<file path=ppt/tags/tag1150.xml><?xml version="1.0" encoding="utf-8"?>
<p:tagLst xmlns:p="http://schemas.openxmlformats.org/presentationml/2006/main">
  <p:tag name="AS_UNIQUEID" val="2263"/>
</p:tagLst>
</file>

<file path=ppt/tags/tag1151.xml><?xml version="1.0" encoding="utf-8"?>
<p:tagLst xmlns:p="http://schemas.openxmlformats.org/presentationml/2006/main">
  <p:tag name="AS_UNIQUEID" val="2264"/>
</p:tagLst>
</file>

<file path=ppt/tags/tag1152.xml><?xml version="1.0" encoding="utf-8"?>
<p:tagLst xmlns:p="http://schemas.openxmlformats.org/presentationml/2006/main">
  <p:tag name="AS_UNIQUEID" val="2265"/>
</p:tagLst>
</file>

<file path=ppt/tags/tag1153.xml><?xml version="1.0" encoding="utf-8"?>
<p:tagLst xmlns:p="http://schemas.openxmlformats.org/presentationml/2006/main">
  <p:tag name="AS_UNIQUEID" val="2266"/>
</p:tagLst>
</file>

<file path=ppt/tags/tag1154.xml><?xml version="1.0" encoding="utf-8"?>
<p:tagLst xmlns:p="http://schemas.openxmlformats.org/presentationml/2006/main">
  <p:tag name="AS_UNIQUEID" val="2267"/>
</p:tagLst>
</file>

<file path=ppt/tags/tag1155.xml><?xml version="1.0" encoding="utf-8"?>
<p:tagLst xmlns:p="http://schemas.openxmlformats.org/presentationml/2006/main">
  <p:tag name="AS_UNIQUEID" val="2268"/>
</p:tagLst>
</file>

<file path=ppt/tags/tag1156.xml><?xml version="1.0" encoding="utf-8"?>
<p:tagLst xmlns:p="http://schemas.openxmlformats.org/presentationml/2006/main">
  <p:tag name="AS_UNIQUEID" val="2269"/>
</p:tagLst>
</file>

<file path=ppt/tags/tag1157.xml><?xml version="1.0" encoding="utf-8"?>
<p:tagLst xmlns:p="http://schemas.openxmlformats.org/presentationml/2006/main">
  <p:tag name="AS_UNIQUEID" val="2270"/>
</p:tagLst>
</file>

<file path=ppt/tags/tag1158.xml><?xml version="1.0" encoding="utf-8"?>
<p:tagLst xmlns:p="http://schemas.openxmlformats.org/presentationml/2006/main">
  <p:tag name="AS_UNIQUEID" val="2271"/>
</p:tagLst>
</file>

<file path=ppt/tags/tag1159.xml><?xml version="1.0" encoding="utf-8"?>
<p:tagLst xmlns:p="http://schemas.openxmlformats.org/presentationml/2006/main">
  <p:tag name="AS_UNIQUEID" val="2272"/>
</p:tagLst>
</file>

<file path=ppt/tags/tag116.xml><?xml version="1.0" encoding="utf-8"?>
<p:tagLst xmlns:p="http://schemas.openxmlformats.org/presentationml/2006/main">
  <p:tag name="AS_UNIQUEID" val="758"/>
</p:tagLst>
</file>

<file path=ppt/tags/tag1160.xml><?xml version="1.0" encoding="utf-8"?>
<p:tagLst xmlns:p="http://schemas.openxmlformats.org/presentationml/2006/main">
  <p:tag name="AS_UNIQUEID" val="2273"/>
</p:tagLst>
</file>

<file path=ppt/tags/tag1161.xml><?xml version="1.0" encoding="utf-8"?>
<p:tagLst xmlns:p="http://schemas.openxmlformats.org/presentationml/2006/main">
  <p:tag name="AS_UNIQUEID" val="2274"/>
</p:tagLst>
</file>

<file path=ppt/tags/tag1162.xml><?xml version="1.0" encoding="utf-8"?>
<p:tagLst xmlns:p="http://schemas.openxmlformats.org/presentationml/2006/main">
  <p:tag name="AS_UNIQUEID" val="2275"/>
</p:tagLst>
</file>

<file path=ppt/tags/tag1163.xml><?xml version="1.0" encoding="utf-8"?>
<p:tagLst xmlns:p="http://schemas.openxmlformats.org/presentationml/2006/main">
  <p:tag name="AS_UNIQUEID" val="2276"/>
</p:tagLst>
</file>

<file path=ppt/tags/tag1164.xml><?xml version="1.0" encoding="utf-8"?>
<p:tagLst xmlns:p="http://schemas.openxmlformats.org/presentationml/2006/main">
  <p:tag name="AS_UNIQUEID" val="2277"/>
</p:tagLst>
</file>

<file path=ppt/tags/tag1165.xml><?xml version="1.0" encoding="utf-8"?>
<p:tagLst xmlns:p="http://schemas.openxmlformats.org/presentationml/2006/main">
  <p:tag name="AS_UNIQUEID" val="2278"/>
</p:tagLst>
</file>

<file path=ppt/tags/tag1166.xml><?xml version="1.0" encoding="utf-8"?>
<p:tagLst xmlns:p="http://schemas.openxmlformats.org/presentationml/2006/main">
  <p:tag name="AS_UNIQUEID" val="2279"/>
</p:tagLst>
</file>

<file path=ppt/tags/tag1167.xml><?xml version="1.0" encoding="utf-8"?>
<p:tagLst xmlns:p="http://schemas.openxmlformats.org/presentationml/2006/main">
  <p:tag name="AS_UNIQUEID" val="2280"/>
</p:tagLst>
</file>

<file path=ppt/tags/tag1168.xml><?xml version="1.0" encoding="utf-8"?>
<p:tagLst xmlns:p="http://schemas.openxmlformats.org/presentationml/2006/main">
  <p:tag name="AS_UNIQUEID" val="2281"/>
</p:tagLst>
</file>

<file path=ppt/tags/tag1169.xml><?xml version="1.0" encoding="utf-8"?>
<p:tagLst xmlns:p="http://schemas.openxmlformats.org/presentationml/2006/main">
  <p:tag name="AS_UNIQUEID" val="2282"/>
</p:tagLst>
</file>

<file path=ppt/tags/tag117.xml><?xml version="1.0" encoding="utf-8"?>
<p:tagLst xmlns:p="http://schemas.openxmlformats.org/presentationml/2006/main">
  <p:tag name="AS_UNIQUEID" val="1277"/>
</p:tagLst>
</file>

<file path=ppt/tags/tag1170.xml><?xml version="1.0" encoding="utf-8"?>
<p:tagLst xmlns:p="http://schemas.openxmlformats.org/presentationml/2006/main">
  <p:tag name="AS_UNIQUEID" val="2283"/>
</p:tagLst>
</file>

<file path=ppt/tags/tag1171.xml><?xml version="1.0" encoding="utf-8"?>
<p:tagLst xmlns:p="http://schemas.openxmlformats.org/presentationml/2006/main">
  <p:tag name="AS_UNIQUEID" val="2284"/>
</p:tagLst>
</file>

<file path=ppt/tags/tag1172.xml><?xml version="1.0" encoding="utf-8"?>
<p:tagLst xmlns:p="http://schemas.openxmlformats.org/presentationml/2006/main">
  <p:tag name="AS_UNIQUEID" val="2285"/>
</p:tagLst>
</file>

<file path=ppt/tags/tag1173.xml><?xml version="1.0" encoding="utf-8"?>
<p:tagLst xmlns:p="http://schemas.openxmlformats.org/presentationml/2006/main">
  <p:tag name="AS_UNIQUEID" val="2286"/>
</p:tagLst>
</file>

<file path=ppt/tags/tag1174.xml><?xml version="1.0" encoding="utf-8"?>
<p:tagLst xmlns:p="http://schemas.openxmlformats.org/presentationml/2006/main">
  <p:tag name="AS_UNIQUEID" val="2287"/>
</p:tagLst>
</file>

<file path=ppt/tags/tag1175.xml><?xml version="1.0" encoding="utf-8"?>
<p:tagLst xmlns:p="http://schemas.openxmlformats.org/presentationml/2006/main">
  <p:tag name="AS_UNIQUEID" val="2288"/>
</p:tagLst>
</file>

<file path=ppt/tags/tag1176.xml><?xml version="1.0" encoding="utf-8"?>
<p:tagLst xmlns:p="http://schemas.openxmlformats.org/presentationml/2006/main">
  <p:tag name="AS_UNIQUEID" val="2289"/>
</p:tagLst>
</file>

<file path=ppt/tags/tag1177.xml><?xml version="1.0" encoding="utf-8"?>
<p:tagLst xmlns:p="http://schemas.openxmlformats.org/presentationml/2006/main">
  <p:tag name="AS_UNIQUEID" val="2290"/>
</p:tagLst>
</file>

<file path=ppt/tags/tag1178.xml><?xml version="1.0" encoding="utf-8"?>
<p:tagLst xmlns:p="http://schemas.openxmlformats.org/presentationml/2006/main">
  <p:tag name="AS_UNIQUEID" val="2291"/>
</p:tagLst>
</file>

<file path=ppt/tags/tag1179.xml><?xml version="1.0" encoding="utf-8"?>
<p:tagLst xmlns:p="http://schemas.openxmlformats.org/presentationml/2006/main">
  <p:tag name="AS_UNIQUEID" val="2292"/>
</p:tagLst>
</file>

<file path=ppt/tags/tag118.xml><?xml version="1.0" encoding="utf-8"?>
<p:tagLst xmlns:p="http://schemas.openxmlformats.org/presentationml/2006/main">
  <p:tag name="AS_UNIQUEID" val="760"/>
</p:tagLst>
</file>

<file path=ppt/tags/tag1180.xml><?xml version="1.0" encoding="utf-8"?>
<p:tagLst xmlns:p="http://schemas.openxmlformats.org/presentationml/2006/main">
  <p:tag name="AS_UNIQUEID" val="2293"/>
</p:tagLst>
</file>

<file path=ppt/tags/tag1181.xml><?xml version="1.0" encoding="utf-8"?>
<p:tagLst xmlns:p="http://schemas.openxmlformats.org/presentationml/2006/main">
  <p:tag name="AS_UNIQUEID" val="2294"/>
</p:tagLst>
</file>

<file path=ppt/tags/tag1182.xml><?xml version="1.0" encoding="utf-8"?>
<p:tagLst xmlns:p="http://schemas.openxmlformats.org/presentationml/2006/main">
  <p:tag name="AS_UNIQUEID" val="2295"/>
</p:tagLst>
</file>

<file path=ppt/tags/tag1183.xml><?xml version="1.0" encoding="utf-8"?>
<p:tagLst xmlns:p="http://schemas.openxmlformats.org/presentationml/2006/main">
  <p:tag name="AS_UNIQUEID" val="2296"/>
</p:tagLst>
</file>

<file path=ppt/tags/tag1184.xml><?xml version="1.0" encoding="utf-8"?>
<p:tagLst xmlns:p="http://schemas.openxmlformats.org/presentationml/2006/main">
  <p:tag name="AS_UNIQUEID" val="2297"/>
</p:tagLst>
</file>

<file path=ppt/tags/tag1185.xml><?xml version="1.0" encoding="utf-8"?>
<p:tagLst xmlns:p="http://schemas.openxmlformats.org/presentationml/2006/main">
  <p:tag name="AS_UNIQUEID" val="2298"/>
</p:tagLst>
</file>

<file path=ppt/tags/tag1186.xml><?xml version="1.0" encoding="utf-8"?>
<p:tagLst xmlns:p="http://schemas.openxmlformats.org/presentationml/2006/main">
  <p:tag name="AS_UNIQUEID" val="2299"/>
</p:tagLst>
</file>

<file path=ppt/tags/tag1187.xml><?xml version="1.0" encoding="utf-8"?>
<p:tagLst xmlns:p="http://schemas.openxmlformats.org/presentationml/2006/main">
  <p:tag name="AS_UNIQUEID" val="2300"/>
</p:tagLst>
</file>

<file path=ppt/tags/tag1188.xml><?xml version="1.0" encoding="utf-8"?>
<p:tagLst xmlns:p="http://schemas.openxmlformats.org/presentationml/2006/main">
  <p:tag name="AS_UNIQUEID" val="2301"/>
</p:tagLst>
</file>

<file path=ppt/tags/tag1189.xml><?xml version="1.0" encoding="utf-8"?>
<p:tagLst xmlns:p="http://schemas.openxmlformats.org/presentationml/2006/main">
  <p:tag name="AS_UNIQUEID" val="2302"/>
</p:tagLst>
</file>

<file path=ppt/tags/tag119.xml><?xml version="1.0" encoding="utf-8"?>
<p:tagLst xmlns:p="http://schemas.openxmlformats.org/presentationml/2006/main">
  <p:tag name="AS_UNIQUEID" val="524"/>
</p:tagLst>
</file>

<file path=ppt/tags/tag1190.xml><?xml version="1.0" encoding="utf-8"?>
<p:tagLst xmlns:p="http://schemas.openxmlformats.org/presentationml/2006/main">
  <p:tag name="AS_UNIQUEID" val="2303"/>
</p:tagLst>
</file>

<file path=ppt/tags/tag1191.xml><?xml version="1.0" encoding="utf-8"?>
<p:tagLst xmlns:p="http://schemas.openxmlformats.org/presentationml/2006/main">
  <p:tag name="AS_UNIQUEID" val="2304"/>
</p:tagLst>
</file>

<file path=ppt/tags/tag1192.xml><?xml version="1.0" encoding="utf-8"?>
<p:tagLst xmlns:p="http://schemas.openxmlformats.org/presentationml/2006/main">
  <p:tag name="AS_UNIQUEID" val="2305"/>
</p:tagLst>
</file>

<file path=ppt/tags/tag1193.xml><?xml version="1.0" encoding="utf-8"?>
<p:tagLst xmlns:p="http://schemas.openxmlformats.org/presentationml/2006/main">
  <p:tag name="AS_UNIQUEID" val="2306"/>
</p:tagLst>
</file>

<file path=ppt/tags/tag1194.xml><?xml version="1.0" encoding="utf-8"?>
<p:tagLst xmlns:p="http://schemas.openxmlformats.org/presentationml/2006/main">
  <p:tag name="AS_UNIQUEID" val="2307"/>
</p:tagLst>
</file>

<file path=ppt/tags/tag1195.xml><?xml version="1.0" encoding="utf-8"?>
<p:tagLst xmlns:p="http://schemas.openxmlformats.org/presentationml/2006/main">
  <p:tag name="AS_UNIQUEID" val="2308"/>
</p:tagLst>
</file>

<file path=ppt/tags/tag1196.xml><?xml version="1.0" encoding="utf-8"?>
<p:tagLst xmlns:p="http://schemas.openxmlformats.org/presentationml/2006/main">
  <p:tag name="AS_UNIQUEID" val="2309"/>
</p:tagLst>
</file>

<file path=ppt/tags/tag1197.xml><?xml version="1.0" encoding="utf-8"?>
<p:tagLst xmlns:p="http://schemas.openxmlformats.org/presentationml/2006/main">
  <p:tag name="AS_UNIQUEID" val="2310"/>
</p:tagLst>
</file>

<file path=ppt/tags/tag1198.xml><?xml version="1.0" encoding="utf-8"?>
<p:tagLst xmlns:p="http://schemas.openxmlformats.org/presentationml/2006/main">
  <p:tag name="AS_UNIQUEID" val="2311"/>
</p:tagLst>
</file>

<file path=ppt/tags/tag1199.xml><?xml version="1.0" encoding="utf-8"?>
<p:tagLst xmlns:p="http://schemas.openxmlformats.org/presentationml/2006/main">
  <p:tag name="AS_UNIQUEID" val="2312"/>
</p:tagLst>
</file>

<file path=ppt/tags/tag12.xml><?xml version="1.0" encoding="utf-8"?>
<p:tagLst xmlns:p="http://schemas.openxmlformats.org/presentationml/2006/main">
  <p:tag name="AS_UNIQUEID" val="1195"/>
</p:tagLst>
</file>

<file path=ppt/tags/tag120.xml><?xml version="1.0" encoding="utf-8"?>
<p:tagLst xmlns:p="http://schemas.openxmlformats.org/presentationml/2006/main">
  <p:tag name="AS_UNIQUEID" val="525"/>
</p:tagLst>
</file>

<file path=ppt/tags/tag1200.xml><?xml version="1.0" encoding="utf-8"?>
<p:tagLst xmlns:p="http://schemas.openxmlformats.org/presentationml/2006/main">
  <p:tag name="AS_UNIQUEID" val="2313"/>
</p:tagLst>
</file>

<file path=ppt/tags/tag1201.xml><?xml version="1.0" encoding="utf-8"?>
<p:tagLst xmlns:p="http://schemas.openxmlformats.org/presentationml/2006/main">
  <p:tag name="AS_UNIQUEID" val="2314"/>
</p:tagLst>
</file>

<file path=ppt/tags/tag1202.xml><?xml version="1.0" encoding="utf-8"?>
<p:tagLst xmlns:p="http://schemas.openxmlformats.org/presentationml/2006/main">
  <p:tag name="AS_UNIQUEID" val="2315"/>
</p:tagLst>
</file>

<file path=ppt/tags/tag1203.xml><?xml version="1.0" encoding="utf-8"?>
<p:tagLst xmlns:p="http://schemas.openxmlformats.org/presentationml/2006/main">
  <p:tag name="AS_UNIQUEID" val="2316"/>
</p:tagLst>
</file>

<file path=ppt/tags/tag1204.xml><?xml version="1.0" encoding="utf-8"?>
<p:tagLst xmlns:p="http://schemas.openxmlformats.org/presentationml/2006/main">
  <p:tag name="AS_UNIQUEID" val="2317"/>
</p:tagLst>
</file>

<file path=ppt/tags/tag1205.xml><?xml version="1.0" encoding="utf-8"?>
<p:tagLst xmlns:p="http://schemas.openxmlformats.org/presentationml/2006/main">
  <p:tag name="AS_UNIQUEID" val="2318"/>
</p:tagLst>
</file>

<file path=ppt/tags/tag1206.xml><?xml version="1.0" encoding="utf-8"?>
<p:tagLst xmlns:p="http://schemas.openxmlformats.org/presentationml/2006/main">
  <p:tag name="AS_UNIQUEID" val="2319"/>
</p:tagLst>
</file>

<file path=ppt/tags/tag1207.xml><?xml version="1.0" encoding="utf-8"?>
<p:tagLst xmlns:p="http://schemas.openxmlformats.org/presentationml/2006/main">
  <p:tag name="AS_UNIQUEID" val="2320"/>
</p:tagLst>
</file>

<file path=ppt/tags/tag1208.xml><?xml version="1.0" encoding="utf-8"?>
<p:tagLst xmlns:p="http://schemas.openxmlformats.org/presentationml/2006/main">
  <p:tag name="AS_UNIQUEID" val="2321"/>
</p:tagLst>
</file>

<file path=ppt/tags/tag1209.xml><?xml version="1.0" encoding="utf-8"?>
<p:tagLst xmlns:p="http://schemas.openxmlformats.org/presentationml/2006/main">
  <p:tag name="AS_UNIQUEID" val="2322"/>
</p:tagLst>
</file>

<file path=ppt/tags/tag121.xml><?xml version="1.0" encoding="utf-8"?>
<p:tagLst xmlns:p="http://schemas.openxmlformats.org/presentationml/2006/main">
  <p:tag name="AS_UNIQUEID" val="722"/>
</p:tagLst>
</file>

<file path=ppt/tags/tag1210.xml><?xml version="1.0" encoding="utf-8"?>
<p:tagLst xmlns:p="http://schemas.openxmlformats.org/presentationml/2006/main">
  <p:tag name="AS_UNIQUEID" val="2323"/>
</p:tagLst>
</file>

<file path=ppt/tags/tag1211.xml><?xml version="1.0" encoding="utf-8"?>
<p:tagLst xmlns:p="http://schemas.openxmlformats.org/presentationml/2006/main">
  <p:tag name="AS_UNIQUEID" val="2324"/>
</p:tagLst>
</file>

<file path=ppt/tags/tag1212.xml><?xml version="1.0" encoding="utf-8"?>
<p:tagLst xmlns:p="http://schemas.openxmlformats.org/presentationml/2006/main">
  <p:tag name="AS_UNIQUEID" val="2325"/>
</p:tagLst>
</file>

<file path=ppt/tags/tag1213.xml><?xml version="1.0" encoding="utf-8"?>
<p:tagLst xmlns:p="http://schemas.openxmlformats.org/presentationml/2006/main">
  <p:tag name="AS_UNIQUEID" val="2326"/>
</p:tagLst>
</file>

<file path=ppt/tags/tag1214.xml><?xml version="1.0" encoding="utf-8"?>
<p:tagLst xmlns:p="http://schemas.openxmlformats.org/presentationml/2006/main">
  <p:tag name="AS_UNIQUEID" val="2327"/>
</p:tagLst>
</file>

<file path=ppt/tags/tag1215.xml><?xml version="1.0" encoding="utf-8"?>
<p:tagLst xmlns:p="http://schemas.openxmlformats.org/presentationml/2006/main">
  <p:tag name="AS_UNIQUEID" val="2328"/>
</p:tagLst>
</file>

<file path=ppt/tags/tag1216.xml><?xml version="1.0" encoding="utf-8"?>
<p:tagLst xmlns:p="http://schemas.openxmlformats.org/presentationml/2006/main">
  <p:tag name="AS_UNIQUEID" val="2329"/>
</p:tagLst>
</file>

<file path=ppt/tags/tag1217.xml><?xml version="1.0" encoding="utf-8"?>
<p:tagLst xmlns:p="http://schemas.openxmlformats.org/presentationml/2006/main">
  <p:tag name="AS_UNIQUEID" val="2330"/>
</p:tagLst>
</file>

<file path=ppt/tags/tag1218.xml><?xml version="1.0" encoding="utf-8"?>
<p:tagLst xmlns:p="http://schemas.openxmlformats.org/presentationml/2006/main">
  <p:tag name="AS_UNIQUEID" val="2331"/>
</p:tagLst>
</file>

<file path=ppt/tags/tag1219.xml><?xml version="1.0" encoding="utf-8"?>
<p:tagLst xmlns:p="http://schemas.openxmlformats.org/presentationml/2006/main">
  <p:tag name="AS_UNIQUEID" val="2332"/>
</p:tagLst>
</file>

<file path=ppt/tags/tag122.xml><?xml version="1.0" encoding="utf-8"?>
<p:tagLst xmlns:p="http://schemas.openxmlformats.org/presentationml/2006/main">
  <p:tag name="AS_UNIQUEID" val="723"/>
</p:tagLst>
</file>

<file path=ppt/tags/tag1220.xml><?xml version="1.0" encoding="utf-8"?>
<p:tagLst xmlns:p="http://schemas.openxmlformats.org/presentationml/2006/main">
  <p:tag name="AS_UNIQUEID" val="2333"/>
</p:tagLst>
</file>

<file path=ppt/tags/tag1221.xml><?xml version="1.0" encoding="utf-8"?>
<p:tagLst xmlns:p="http://schemas.openxmlformats.org/presentationml/2006/main">
  <p:tag name="AS_UNIQUEID" val="2334"/>
</p:tagLst>
</file>

<file path=ppt/tags/tag1222.xml><?xml version="1.0" encoding="utf-8"?>
<p:tagLst xmlns:p="http://schemas.openxmlformats.org/presentationml/2006/main">
  <p:tag name="AS_UNIQUEID" val="2335"/>
</p:tagLst>
</file>

<file path=ppt/tags/tag1223.xml><?xml version="1.0" encoding="utf-8"?>
<p:tagLst xmlns:p="http://schemas.openxmlformats.org/presentationml/2006/main">
  <p:tag name="AS_UNIQUEID" val="2336"/>
</p:tagLst>
</file>

<file path=ppt/tags/tag1224.xml><?xml version="1.0" encoding="utf-8"?>
<p:tagLst xmlns:p="http://schemas.openxmlformats.org/presentationml/2006/main">
  <p:tag name="AS_UNIQUEID" val="2337"/>
</p:tagLst>
</file>

<file path=ppt/tags/tag1225.xml><?xml version="1.0" encoding="utf-8"?>
<p:tagLst xmlns:p="http://schemas.openxmlformats.org/presentationml/2006/main">
  <p:tag name="AS_UNIQUEID" val="2338"/>
</p:tagLst>
</file>

<file path=ppt/tags/tag1226.xml><?xml version="1.0" encoding="utf-8"?>
<p:tagLst xmlns:p="http://schemas.openxmlformats.org/presentationml/2006/main">
  <p:tag name="AS_UNIQUEID" val="2339"/>
</p:tagLst>
</file>

<file path=ppt/tags/tag1227.xml><?xml version="1.0" encoding="utf-8"?>
<p:tagLst xmlns:p="http://schemas.openxmlformats.org/presentationml/2006/main">
  <p:tag name="AS_UNIQUEID" val="2340"/>
</p:tagLst>
</file>

<file path=ppt/tags/tag1228.xml><?xml version="1.0" encoding="utf-8"?>
<p:tagLst xmlns:p="http://schemas.openxmlformats.org/presentationml/2006/main">
  <p:tag name="AS_UNIQUEID" val="2341"/>
</p:tagLst>
</file>

<file path=ppt/tags/tag1229.xml><?xml version="1.0" encoding="utf-8"?>
<p:tagLst xmlns:p="http://schemas.openxmlformats.org/presentationml/2006/main">
  <p:tag name="AS_UNIQUEID" val="2342"/>
</p:tagLst>
</file>

<file path=ppt/tags/tag123.xml><?xml version="1.0" encoding="utf-8"?>
<p:tagLst xmlns:p="http://schemas.openxmlformats.org/presentationml/2006/main">
  <p:tag name="AS_UNIQUEID" val="724"/>
</p:tagLst>
</file>

<file path=ppt/tags/tag1230.xml><?xml version="1.0" encoding="utf-8"?>
<p:tagLst xmlns:p="http://schemas.openxmlformats.org/presentationml/2006/main">
  <p:tag name="AS_UNIQUEID" val="2343"/>
</p:tagLst>
</file>

<file path=ppt/tags/tag1231.xml><?xml version="1.0" encoding="utf-8"?>
<p:tagLst xmlns:p="http://schemas.openxmlformats.org/presentationml/2006/main">
  <p:tag name="AS_UNIQUEID" val="2344"/>
</p:tagLst>
</file>

<file path=ppt/tags/tag1232.xml><?xml version="1.0" encoding="utf-8"?>
<p:tagLst xmlns:p="http://schemas.openxmlformats.org/presentationml/2006/main">
  <p:tag name="AS_UNIQUEID" val="2345"/>
</p:tagLst>
</file>

<file path=ppt/tags/tag1233.xml><?xml version="1.0" encoding="utf-8"?>
<p:tagLst xmlns:p="http://schemas.openxmlformats.org/presentationml/2006/main">
  <p:tag name="AS_UNIQUEID" val="2346"/>
</p:tagLst>
</file>

<file path=ppt/tags/tag1234.xml><?xml version="1.0" encoding="utf-8"?>
<p:tagLst xmlns:p="http://schemas.openxmlformats.org/presentationml/2006/main">
  <p:tag name="AS_UNIQUEID" val="2347"/>
</p:tagLst>
</file>

<file path=ppt/tags/tag1235.xml><?xml version="1.0" encoding="utf-8"?>
<p:tagLst xmlns:p="http://schemas.openxmlformats.org/presentationml/2006/main">
  <p:tag name="AS_UNIQUEID" val="2348"/>
</p:tagLst>
</file>

<file path=ppt/tags/tag1236.xml><?xml version="1.0" encoding="utf-8"?>
<p:tagLst xmlns:p="http://schemas.openxmlformats.org/presentationml/2006/main">
  <p:tag name="AS_UNIQUEID" val="2349"/>
</p:tagLst>
</file>

<file path=ppt/tags/tag1237.xml><?xml version="1.0" encoding="utf-8"?>
<p:tagLst xmlns:p="http://schemas.openxmlformats.org/presentationml/2006/main">
  <p:tag name="AS_UNIQUEID" val="2350"/>
</p:tagLst>
</file>

<file path=ppt/tags/tag1238.xml><?xml version="1.0" encoding="utf-8"?>
<p:tagLst xmlns:p="http://schemas.openxmlformats.org/presentationml/2006/main">
  <p:tag name="AS_UNIQUEID" val="2351"/>
</p:tagLst>
</file>

<file path=ppt/tags/tag1239.xml><?xml version="1.0" encoding="utf-8"?>
<p:tagLst xmlns:p="http://schemas.openxmlformats.org/presentationml/2006/main">
  <p:tag name="AS_UNIQUEID" val="2352"/>
</p:tagLst>
</file>

<file path=ppt/tags/tag124.xml><?xml version="1.0" encoding="utf-8"?>
<p:tagLst xmlns:p="http://schemas.openxmlformats.org/presentationml/2006/main">
  <p:tag name="AS_UNIQUEID" val="761"/>
</p:tagLst>
</file>

<file path=ppt/tags/tag1240.xml><?xml version="1.0" encoding="utf-8"?>
<p:tagLst xmlns:p="http://schemas.openxmlformats.org/presentationml/2006/main">
  <p:tag name="AS_UNIQUEID" val="2353"/>
</p:tagLst>
</file>

<file path=ppt/tags/tag1241.xml><?xml version="1.0" encoding="utf-8"?>
<p:tagLst xmlns:p="http://schemas.openxmlformats.org/presentationml/2006/main">
  <p:tag name="AS_UNIQUEID" val="2354"/>
</p:tagLst>
</file>

<file path=ppt/tags/tag1242.xml><?xml version="1.0" encoding="utf-8"?>
<p:tagLst xmlns:p="http://schemas.openxmlformats.org/presentationml/2006/main">
  <p:tag name="AS_UNIQUEID" val="2355"/>
</p:tagLst>
</file>

<file path=ppt/tags/tag1243.xml><?xml version="1.0" encoding="utf-8"?>
<p:tagLst xmlns:p="http://schemas.openxmlformats.org/presentationml/2006/main">
  <p:tag name="AS_UNIQUEID" val="2356"/>
</p:tagLst>
</file>

<file path=ppt/tags/tag1244.xml><?xml version="1.0" encoding="utf-8"?>
<p:tagLst xmlns:p="http://schemas.openxmlformats.org/presentationml/2006/main">
  <p:tag name="AS_UNIQUEID" val="2357"/>
</p:tagLst>
</file>

<file path=ppt/tags/tag1245.xml><?xml version="1.0" encoding="utf-8"?>
<p:tagLst xmlns:p="http://schemas.openxmlformats.org/presentationml/2006/main">
  <p:tag name="AS_UNIQUEID" val="2358"/>
</p:tagLst>
</file>

<file path=ppt/tags/tag1246.xml><?xml version="1.0" encoding="utf-8"?>
<p:tagLst xmlns:p="http://schemas.openxmlformats.org/presentationml/2006/main">
  <p:tag name="AS_UNIQUEID" val="2359"/>
</p:tagLst>
</file>

<file path=ppt/tags/tag1247.xml><?xml version="1.0" encoding="utf-8"?>
<p:tagLst xmlns:p="http://schemas.openxmlformats.org/presentationml/2006/main">
  <p:tag name="AS_UNIQUEID" val="2360"/>
</p:tagLst>
</file>

<file path=ppt/tags/tag1248.xml><?xml version="1.0" encoding="utf-8"?>
<p:tagLst xmlns:p="http://schemas.openxmlformats.org/presentationml/2006/main">
  <p:tag name="AS_UNIQUEID" val="2361"/>
</p:tagLst>
</file>

<file path=ppt/tags/tag1249.xml><?xml version="1.0" encoding="utf-8"?>
<p:tagLst xmlns:p="http://schemas.openxmlformats.org/presentationml/2006/main">
  <p:tag name="AS_UNIQUEID" val="2362"/>
</p:tagLst>
</file>

<file path=ppt/tags/tag125.xml><?xml version="1.0" encoding="utf-8"?>
<p:tagLst xmlns:p="http://schemas.openxmlformats.org/presentationml/2006/main">
  <p:tag name="AS_UNIQUEID" val="762"/>
</p:tagLst>
</file>

<file path=ppt/tags/tag1250.xml><?xml version="1.0" encoding="utf-8"?>
<p:tagLst xmlns:p="http://schemas.openxmlformats.org/presentationml/2006/main">
  <p:tag name="AS_UNIQUEID" val="2363"/>
</p:tagLst>
</file>

<file path=ppt/tags/tag1251.xml><?xml version="1.0" encoding="utf-8"?>
<p:tagLst xmlns:p="http://schemas.openxmlformats.org/presentationml/2006/main">
  <p:tag name="AS_UNIQUEID" val="2364"/>
</p:tagLst>
</file>

<file path=ppt/tags/tag1252.xml><?xml version="1.0" encoding="utf-8"?>
<p:tagLst xmlns:p="http://schemas.openxmlformats.org/presentationml/2006/main">
  <p:tag name="AS_UNIQUEID" val="2365"/>
</p:tagLst>
</file>

<file path=ppt/tags/tag1253.xml><?xml version="1.0" encoding="utf-8"?>
<p:tagLst xmlns:p="http://schemas.openxmlformats.org/presentationml/2006/main">
  <p:tag name="AS_UNIQUEID" val="2366"/>
</p:tagLst>
</file>

<file path=ppt/tags/tag1254.xml><?xml version="1.0" encoding="utf-8"?>
<p:tagLst xmlns:p="http://schemas.openxmlformats.org/presentationml/2006/main">
  <p:tag name="AS_UNIQUEID" val="2367"/>
</p:tagLst>
</file>

<file path=ppt/tags/tag1255.xml><?xml version="1.0" encoding="utf-8"?>
<p:tagLst xmlns:p="http://schemas.openxmlformats.org/presentationml/2006/main">
  <p:tag name="AS_UNIQUEID" val="2368"/>
</p:tagLst>
</file>

<file path=ppt/tags/tag1256.xml><?xml version="1.0" encoding="utf-8"?>
<p:tagLst xmlns:p="http://schemas.openxmlformats.org/presentationml/2006/main">
  <p:tag name="AS_UNIQUEID" val="1175"/>
</p:tagLst>
</file>

<file path=ppt/tags/tag1257.xml><?xml version="1.0" encoding="utf-8"?>
<p:tagLst xmlns:p="http://schemas.openxmlformats.org/presentationml/2006/main">
  <p:tag name="AS_UNIQUEID" val="690"/>
</p:tagLst>
</file>

<file path=ppt/tags/tag1258.xml><?xml version="1.0" encoding="utf-8"?>
<p:tagLst xmlns:p="http://schemas.openxmlformats.org/presentationml/2006/main">
  <p:tag name="AS_UNIQUEID" val="691"/>
</p:tagLst>
</file>

<file path=ppt/tags/tag1259.xml><?xml version="1.0" encoding="utf-8"?>
<p:tagLst xmlns:p="http://schemas.openxmlformats.org/presentationml/2006/main">
  <p:tag name="AS_UNIQUEID" val="692"/>
</p:tagLst>
</file>

<file path=ppt/tags/tag126.xml><?xml version="1.0" encoding="utf-8"?>
<p:tagLst xmlns:p="http://schemas.openxmlformats.org/presentationml/2006/main">
  <p:tag name="AS_UNIQUEID" val="1278"/>
</p:tagLst>
</file>

<file path=ppt/tags/tag1260.xml><?xml version="1.0" encoding="utf-8"?>
<p:tagLst xmlns:p="http://schemas.openxmlformats.org/presentationml/2006/main">
  <p:tag name="AS_UNIQUEID" val="693"/>
</p:tagLst>
</file>

<file path=ppt/tags/tag1261.xml><?xml version="1.0" encoding="utf-8"?>
<p:tagLst xmlns:p="http://schemas.openxmlformats.org/presentationml/2006/main">
  <p:tag name="AS_UNIQUEID" val="694"/>
</p:tagLst>
</file>

<file path=ppt/tags/tag1262.xml><?xml version="1.0" encoding="utf-8"?>
<p:tagLst xmlns:p="http://schemas.openxmlformats.org/presentationml/2006/main">
  <p:tag name="AS_UNIQUEID" val="695"/>
</p:tagLst>
</file>

<file path=ppt/tags/tag1263.xml><?xml version="1.0" encoding="utf-8"?>
<p:tagLst xmlns:p="http://schemas.openxmlformats.org/presentationml/2006/main">
  <p:tag name="AS_UNIQUEID" val="696"/>
</p:tagLst>
</file>

<file path=ppt/tags/tag1264.xml><?xml version="1.0" encoding="utf-8"?>
<p:tagLst xmlns:p="http://schemas.openxmlformats.org/presentationml/2006/main">
  <p:tag name="AS_UNIQUEID" val="697"/>
</p:tagLst>
</file>

<file path=ppt/tags/tag1265.xml><?xml version="1.0" encoding="utf-8"?>
<p:tagLst xmlns:p="http://schemas.openxmlformats.org/presentationml/2006/main">
  <p:tag name="AS_UNIQUEID" val="698"/>
</p:tagLst>
</file>

<file path=ppt/tags/tag1266.xml><?xml version="1.0" encoding="utf-8"?>
<p:tagLst xmlns:p="http://schemas.openxmlformats.org/presentationml/2006/main">
  <p:tag name="AS_UNIQUEID" val="699"/>
</p:tagLst>
</file>

<file path=ppt/tags/tag1267.xml><?xml version="1.0" encoding="utf-8"?>
<p:tagLst xmlns:p="http://schemas.openxmlformats.org/presentationml/2006/main">
  <p:tag name="AS_UNIQUEID" val="700"/>
</p:tagLst>
</file>

<file path=ppt/tags/tag1268.xml><?xml version="1.0" encoding="utf-8"?>
<p:tagLst xmlns:p="http://schemas.openxmlformats.org/presentationml/2006/main">
  <p:tag name="AS_UNIQUEID" val="701"/>
</p:tagLst>
</file>

<file path=ppt/tags/tag1269.xml><?xml version="1.0" encoding="utf-8"?>
<p:tagLst xmlns:p="http://schemas.openxmlformats.org/presentationml/2006/main">
  <p:tag name="AS_UNIQUEID" val="702"/>
</p:tagLst>
</file>

<file path=ppt/tags/tag127.xml><?xml version="1.0" encoding="utf-8"?>
<p:tagLst xmlns:p="http://schemas.openxmlformats.org/presentationml/2006/main">
  <p:tag name="AS_UNIQUEID" val="764"/>
</p:tagLst>
</file>

<file path=ppt/tags/tag1270.xml><?xml version="1.0" encoding="utf-8"?>
<p:tagLst xmlns:p="http://schemas.openxmlformats.org/presentationml/2006/main">
  <p:tag name="AS_UNIQUEID" val="703"/>
</p:tagLst>
</file>

<file path=ppt/tags/tag1271.xml><?xml version="1.0" encoding="utf-8"?>
<p:tagLst xmlns:p="http://schemas.openxmlformats.org/presentationml/2006/main">
  <p:tag name="AS_UNIQUEID" val="704"/>
</p:tagLst>
</file>

<file path=ppt/tags/tag1272.xml><?xml version="1.0" encoding="utf-8"?>
<p:tagLst xmlns:p="http://schemas.openxmlformats.org/presentationml/2006/main">
  <p:tag name="AS_UNIQUEID" val="705"/>
</p:tagLst>
</file>

<file path=ppt/tags/tag1273.xml><?xml version="1.0" encoding="utf-8"?>
<p:tagLst xmlns:p="http://schemas.openxmlformats.org/presentationml/2006/main">
  <p:tag name="AS_UNIQUEID" val="706"/>
</p:tagLst>
</file>

<file path=ppt/tags/tag1274.xml><?xml version="1.0" encoding="utf-8"?>
<p:tagLst xmlns:p="http://schemas.openxmlformats.org/presentationml/2006/main">
  <p:tag name="AS_UNIQUEID" val="707"/>
</p:tagLst>
</file>

<file path=ppt/tags/tag1275.xml><?xml version="1.0" encoding="utf-8"?>
<p:tagLst xmlns:p="http://schemas.openxmlformats.org/presentationml/2006/main">
  <p:tag name="AS_UNIQUEID" val="708"/>
</p:tagLst>
</file>

<file path=ppt/tags/tag1276.xml><?xml version="1.0" encoding="utf-8"?>
<p:tagLst xmlns:p="http://schemas.openxmlformats.org/presentationml/2006/main">
  <p:tag name="AS_UNIQUEID" val="709"/>
</p:tagLst>
</file>

<file path=ppt/tags/tag1277.xml><?xml version="1.0" encoding="utf-8"?>
<p:tagLst xmlns:p="http://schemas.openxmlformats.org/presentationml/2006/main">
  <p:tag name="AS_UNIQUEID" val="1176"/>
</p:tagLst>
</file>

<file path=ppt/tags/tag1278.xml><?xml version="1.0" encoding="utf-8"?>
<p:tagLst xmlns:p="http://schemas.openxmlformats.org/presentationml/2006/main">
  <p:tag name="AS_UNIQUEID" val="1177"/>
</p:tagLst>
</file>

<file path=ppt/tags/tag1279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IwMWFkZjA2MzZjMzdlMjQ1ZjNiMWY2MTM0NWU4YzMifQ=="/>
</p:tagLst>
</file>

<file path=ppt/tags/tag128.xml><?xml version="1.0" encoding="utf-8"?>
<p:tagLst xmlns:p="http://schemas.openxmlformats.org/presentationml/2006/main">
  <p:tag name="AS_UNIQUEID" val="765"/>
</p:tagLst>
</file>

<file path=ppt/tags/tag129.xml><?xml version="1.0" encoding="utf-8"?>
<p:tagLst xmlns:p="http://schemas.openxmlformats.org/presentationml/2006/main">
  <p:tag name="AS_UNIQUEID" val="766"/>
</p:tagLst>
</file>

<file path=ppt/tags/tag13.xml><?xml version="1.0" encoding="utf-8"?>
<p:tagLst xmlns:p="http://schemas.openxmlformats.org/presentationml/2006/main">
  <p:tag name="AS_UNIQUEID" val="1196"/>
</p:tagLst>
</file>

<file path=ppt/tags/tag130.xml><?xml version="1.0" encoding="utf-8"?>
<p:tagLst xmlns:p="http://schemas.openxmlformats.org/presentationml/2006/main">
  <p:tag name="AS_UNIQUEID" val="767"/>
  <p:tag name="KSO_WM_DIAGRAM_VIRTUALLY_FRAME" val="{&quot;height&quot;:281.5,&quot;left&quot;:27.7,&quot;top&quot;:189.5,&quot;width&quot;:664.2}"/>
</p:tagLst>
</file>

<file path=ppt/tags/tag131.xml><?xml version="1.0" encoding="utf-8"?>
<p:tagLst xmlns:p="http://schemas.openxmlformats.org/presentationml/2006/main">
  <p:tag name="AS_UNIQUEID" val="768"/>
  <p:tag name="KSO_WM_DIAGRAM_VIRTUALLY_FRAME" val="{&quot;height&quot;:281.5,&quot;left&quot;:27.7,&quot;top&quot;:189.5,&quot;width&quot;:664.2}"/>
</p:tagLst>
</file>

<file path=ppt/tags/tag132.xml><?xml version="1.0" encoding="utf-8"?>
<p:tagLst xmlns:p="http://schemas.openxmlformats.org/presentationml/2006/main">
  <p:tag name="AS_UNIQUEID" val="769"/>
  <p:tag name="KSO_WM_DIAGRAM_VIRTUALLY_FRAME" val="{&quot;height&quot;:281.5,&quot;left&quot;:27.7,&quot;top&quot;:189.5,&quot;width&quot;:664.2}"/>
</p:tagLst>
</file>

<file path=ppt/tags/tag133.xml><?xml version="1.0" encoding="utf-8"?>
<p:tagLst xmlns:p="http://schemas.openxmlformats.org/presentationml/2006/main">
  <p:tag name="AS_UNIQUEID" val="770"/>
  <p:tag name="KSO_WM_DIAGRAM_VIRTUALLY_FRAME" val="{&quot;height&quot;:281.5,&quot;left&quot;:27.7,&quot;top&quot;:189.5,&quot;width&quot;:664.2}"/>
</p:tagLst>
</file>

<file path=ppt/tags/tag134.xml><?xml version="1.0" encoding="utf-8"?>
<p:tagLst xmlns:p="http://schemas.openxmlformats.org/presentationml/2006/main">
  <p:tag name="AS_UNIQUEID" val="771"/>
  <p:tag name="KSO_WM_DIAGRAM_VIRTUALLY_FRAME" val="{&quot;height&quot;:281.5,&quot;left&quot;:27.7,&quot;top&quot;:189.5,&quot;width&quot;:664.2}"/>
</p:tagLst>
</file>

<file path=ppt/tags/tag135.xml><?xml version="1.0" encoding="utf-8"?>
<p:tagLst xmlns:p="http://schemas.openxmlformats.org/presentationml/2006/main">
  <p:tag name="AS_UNIQUEID" val="772"/>
  <p:tag name="KSO_WM_DIAGRAM_VIRTUALLY_FRAME" val="{&quot;height&quot;:281.5,&quot;left&quot;:27.7,&quot;top&quot;:189.5,&quot;width&quot;:664.2}"/>
</p:tagLst>
</file>

<file path=ppt/tags/tag136.xml><?xml version="1.0" encoding="utf-8"?>
<p:tagLst xmlns:p="http://schemas.openxmlformats.org/presentationml/2006/main">
  <p:tag name="AS_UNIQUEID" val="773"/>
  <p:tag name="KSO_WM_DIAGRAM_VIRTUALLY_FRAME" val="{&quot;height&quot;:281.5,&quot;left&quot;:27.7,&quot;top&quot;:189.5,&quot;width&quot;:664.2}"/>
</p:tagLst>
</file>

<file path=ppt/tags/tag137.xml><?xml version="1.0" encoding="utf-8"?>
<p:tagLst xmlns:p="http://schemas.openxmlformats.org/presentationml/2006/main">
  <p:tag name="AS_UNIQUEID" val="774"/>
  <p:tag name="KSO_WM_DIAGRAM_VIRTUALLY_FRAME" val="{&quot;height&quot;:281.5,&quot;left&quot;:27.7,&quot;top&quot;:189.5,&quot;width&quot;:664.2}"/>
</p:tagLst>
</file>

<file path=ppt/tags/tag138.xml><?xml version="1.0" encoding="utf-8"?>
<p:tagLst xmlns:p="http://schemas.openxmlformats.org/presentationml/2006/main">
  <p:tag name="AS_UNIQUEID" val="775"/>
  <p:tag name="KSO_WM_DIAGRAM_VIRTUALLY_FRAME" val="{&quot;height&quot;:281.5,&quot;left&quot;:27.7,&quot;top&quot;:189.5,&quot;width&quot;:664.2}"/>
</p:tagLst>
</file>

<file path=ppt/tags/tag139.xml><?xml version="1.0" encoding="utf-8"?>
<p:tagLst xmlns:p="http://schemas.openxmlformats.org/presentationml/2006/main">
  <p:tag name="AS_UNIQUEID" val="776"/>
  <p:tag name="KSO_WM_DIAGRAM_VIRTUALLY_FRAME" val="{&quot;height&quot;:281.5,&quot;left&quot;:27.7,&quot;top&quot;:189.5,&quot;width&quot;:664.2}"/>
</p:tagLst>
</file>

<file path=ppt/tags/tag14.xml><?xml version="1.0" encoding="utf-8"?>
<p:tagLst xmlns:p="http://schemas.openxmlformats.org/presentationml/2006/main">
  <p:tag name="AS_UNIQUEID" val="1197"/>
</p:tagLst>
</file>

<file path=ppt/tags/tag140.xml><?xml version="1.0" encoding="utf-8"?>
<p:tagLst xmlns:p="http://schemas.openxmlformats.org/presentationml/2006/main">
  <p:tag name="AS_UNIQUEID" val="777"/>
  <p:tag name="KSO_WM_DIAGRAM_VIRTUALLY_FRAME" val="{&quot;height&quot;:281.5,&quot;left&quot;:27.7,&quot;top&quot;:189.5,&quot;width&quot;:664.2}"/>
</p:tagLst>
</file>

<file path=ppt/tags/tag141.xml><?xml version="1.0" encoding="utf-8"?>
<p:tagLst xmlns:p="http://schemas.openxmlformats.org/presentationml/2006/main">
  <p:tag name="AS_UNIQUEID" val="778"/>
  <p:tag name="KSO_WM_DIAGRAM_VIRTUALLY_FRAME" val="{&quot;height&quot;:281.5,&quot;left&quot;:27.7,&quot;top&quot;:189.5,&quot;width&quot;:664.2}"/>
</p:tagLst>
</file>

<file path=ppt/tags/tag142.xml><?xml version="1.0" encoding="utf-8"?>
<p:tagLst xmlns:p="http://schemas.openxmlformats.org/presentationml/2006/main">
  <p:tag name="AS_UNIQUEID" val="779"/>
  <p:tag name="KSO_WM_DIAGRAM_VIRTUALLY_FRAME" val="{&quot;height&quot;:281.5,&quot;left&quot;:27.7,&quot;top&quot;:189.5,&quot;width&quot;:664.2}"/>
</p:tagLst>
</file>

<file path=ppt/tags/tag143.xml><?xml version="1.0" encoding="utf-8"?>
<p:tagLst xmlns:p="http://schemas.openxmlformats.org/presentationml/2006/main">
  <p:tag name="AS_UNIQUEID" val="780"/>
  <p:tag name="KSO_WM_DIAGRAM_VIRTUALLY_FRAME" val="{&quot;height&quot;:281.5,&quot;left&quot;:27.7,&quot;top&quot;:189.5,&quot;width&quot;:664.2}"/>
</p:tagLst>
</file>

<file path=ppt/tags/tag144.xml><?xml version="1.0" encoding="utf-8"?>
<p:tagLst xmlns:p="http://schemas.openxmlformats.org/presentationml/2006/main">
  <p:tag name="AS_UNIQUEID" val="781"/>
  <p:tag name="KSO_WM_DIAGRAM_VIRTUALLY_FRAME" val="{&quot;height&quot;:281.5,&quot;left&quot;:27.7,&quot;top&quot;:189.5,&quot;width&quot;:664.2}"/>
</p:tagLst>
</file>

<file path=ppt/tags/tag145.xml><?xml version="1.0" encoding="utf-8"?>
<p:tagLst xmlns:p="http://schemas.openxmlformats.org/presentationml/2006/main">
  <p:tag name="AS_UNIQUEID" val="782"/>
  <p:tag name="KSO_WM_DIAGRAM_VIRTUALLY_FRAME" val="{&quot;height&quot;:281.5,&quot;left&quot;:27.7,&quot;top&quot;:189.5,&quot;width&quot;:664.2}"/>
</p:tagLst>
</file>

<file path=ppt/tags/tag146.xml><?xml version="1.0" encoding="utf-8"?>
<p:tagLst xmlns:p="http://schemas.openxmlformats.org/presentationml/2006/main">
  <p:tag name="AS_UNIQUEID" val="783"/>
  <p:tag name="KSO_WM_DIAGRAM_VIRTUALLY_FRAME" val="{&quot;height&quot;:281.5,&quot;left&quot;:27.7,&quot;top&quot;:189.5,&quot;width&quot;:664.2}"/>
</p:tagLst>
</file>

<file path=ppt/tags/tag147.xml><?xml version="1.0" encoding="utf-8"?>
<p:tagLst xmlns:p="http://schemas.openxmlformats.org/presentationml/2006/main">
  <p:tag name="AS_UNIQUEID" val="784"/>
  <p:tag name="KSO_WM_DIAGRAM_VIRTUALLY_FRAME" val="{&quot;height&quot;:281.5,&quot;left&quot;:27.7,&quot;top&quot;:189.5,&quot;width&quot;:664.2}"/>
</p:tagLst>
</file>

<file path=ppt/tags/tag148.xml><?xml version="1.0" encoding="utf-8"?>
<p:tagLst xmlns:p="http://schemas.openxmlformats.org/presentationml/2006/main">
  <p:tag name="AS_UNIQUEID" val="785"/>
  <p:tag name="KSO_WM_DIAGRAM_VIRTUALLY_FRAME" val="{&quot;height&quot;:281.5,&quot;left&quot;:27.7,&quot;top&quot;:189.5,&quot;width&quot;:664.2}"/>
</p:tagLst>
</file>

<file path=ppt/tags/tag149.xml><?xml version="1.0" encoding="utf-8"?>
<p:tagLst xmlns:p="http://schemas.openxmlformats.org/presentationml/2006/main">
  <p:tag name="AS_UNIQUEID" val="786"/>
  <p:tag name="KSO_WM_DIAGRAM_VIRTUALLY_FRAME" val="{&quot;height&quot;:281.5,&quot;left&quot;:27.7,&quot;top&quot;:189.5,&quot;width&quot;:664.2}"/>
</p:tagLst>
</file>

<file path=ppt/tags/tag15.xml><?xml version="1.0" encoding="utf-8"?>
<p:tagLst xmlns:p="http://schemas.openxmlformats.org/presentationml/2006/main">
  <p:tag name="AS_UNIQUEID" val="1198"/>
</p:tagLst>
</file>

<file path=ppt/tags/tag150.xml><?xml version="1.0" encoding="utf-8"?>
<p:tagLst xmlns:p="http://schemas.openxmlformats.org/presentationml/2006/main">
  <p:tag name="AS_UNIQUEID" val="787"/>
  <p:tag name="KSO_WM_DIAGRAM_VIRTUALLY_FRAME" val="{&quot;height&quot;:281.5,&quot;left&quot;:27.7,&quot;top&quot;:189.5,&quot;width&quot;:664.2}"/>
</p:tagLst>
</file>

<file path=ppt/tags/tag151.xml><?xml version="1.0" encoding="utf-8"?>
<p:tagLst xmlns:p="http://schemas.openxmlformats.org/presentationml/2006/main">
  <p:tag name="AS_UNIQUEID" val="788"/>
  <p:tag name="KSO_WM_DIAGRAM_VIRTUALLY_FRAME" val="{&quot;height&quot;:281.5,&quot;left&quot;:27.7,&quot;top&quot;:189.5,&quot;width&quot;:664.2}"/>
</p:tagLst>
</file>

<file path=ppt/tags/tag152.xml><?xml version="1.0" encoding="utf-8"?>
<p:tagLst xmlns:p="http://schemas.openxmlformats.org/presentationml/2006/main">
  <p:tag name="AS_UNIQUEID" val="789"/>
  <p:tag name="KSO_WM_DIAGRAM_VIRTUALLY_FRAME" val="{&quot;height&quot;:281.5,&quot;left&quot;:27.7,&quot;top&quot;:189.5,&quot;width&quot;:664.2}"/>
</p:tagLst>
</file>

<file path=ppt/tags/tag153.xml><?xml version="1.0" encoding="utf-8"?>
<p:tagLst xmlns:p="http://schemas.openxmlformats.org/presentationml/2006/main">
  <p:tag name="AS_UNIQUEID" val="790"/>
  <p:tag name="KSO_WM_DIAGRAM_VIRTUALLY_FRAME" val="{&quot;height&quot;:281.5,&quot;left&quot;:27.7,&quot;top&quot;:189.5,&quot;width&quot;:664.2}"/>
</p:tagLst>
</file>

<file path=ppt/tags/tag154.xml><?xml version="1.0" encoding="utf-8"?>
<p:tagLst xmlns:p="http://schemas.openxmlformats.org/presentationml/2006/main">
  <p:tag name="AS_UNIQUEID" val="791"/>
  <p:tag name="KSO_WM_DIAGRAM_VIRTUALLY_FRAME" val="{&quot;height&quot;:281.5,&quot;left&quot;:27.7,&quot;top&quot;:189.5,&quot;width&quot;:664.2}"/>
</p:tagLst>
</file>

<file path=ppt/tags/tag155.xml><?xml version="1.0" encoding="utf-8"?>
<p:tagLst xmlns:p="http://schemas.openxmlformats.org/presentationml/2006/main">
  <p:tag name="AS_UNIQUEID" val="792"/>
  <p:tag name="KSO_WM_DIAGRAM_VIRTUALLY_FRAME" val="{&quot;height&quot;:281.5,&quot;left&quot;:27.7,&quot;top&quot;:189.5,&quot;width&quot;:664.2}"/>
</p:tagLst>
</file>

<file path=ppt/tags/tag156.xml><?xml version="1.0" encoding="utf-8"?>
<p:tagLst xmlns:p="http://schemas.openxmlformats.org/presentationml/2006/main">
  <p:tag name="AS_UNIQUEID" val="793"/>
  <p:tag name="KSO_WM_DIAGRAM_VIRTUALLY_FRAME" val="{&quot;height&quot;:281.5,&quot;left&quot;:27.7,&quot;top&quot;:189.5,&quot;width&quot;:664.2}"/>
</p:tagLst>
</file>

<file path=ppt/tags/tag157.xml><?xml version="1.0" encoding="utf-8"?>
<p:tagLst xmlns:p="http://schemas.openxmlformats.org/presentationml/2006/main">
  <p:tag name="AS_UNIQUEID" val="794"/>
  <p:tag name="KSO_WM_DIAGRAM_VIRTUALLY_FRAME" val="{&quot;height&quot;:281.5,&quot;left&quot;:27.7,&quot;top&quot;:189.5,&quot;width&quot;:664.2}"/>
</p:tagLst>
</file>

<file path=ppt/tags/tag158.xml><?xml version="1.0" encoding="utf-8"?>
<p:tagLst xmlns:p="http://schemas.openxmlformats.org/presentationml/2006/main">
  <p:tag name="AS_UNIQUEID" val="795"/>
  <p:tag name="KSO_WM_DIAGRAM_VIRTUALLY_FRAME" val="{&quot;height&quot;:281.5,&quot;left&quot;:27.7,&quot;top&quot;:189.5,&quot;width&quot;:664.2}"/>
</p:tagLst>
</file>

<file path=ppt/tags/tag159.xml><?xml version="1.0" encoding="utf-8"?>
<p:tagLst xmlns:p="http://schemas.openxmlformats.org/presentationml/2006/main">
  <p:tag name="AS_UNIQUEID" val="796"/>
  <p:tag name="KSO_WM_DIAGRAM_VIRTUALLY_FRAME" val="{&quot;height&quot;:281.5,&quot;left&quot;:27.7,&quot;top&quot;:189.5,&quot;width&quot;:664.2}"/>
</p:tagLst>
</file>

<file path=ppt/tags/tag16.xml><?xml version="1.0" encoding="utf-8"?>
<p:tagLst xmlns:p="http://schemas.openxmlformats.org/presentationml/2006/main">
  <p:tag name="AS_UNIQUEID" val="1199"/>
</p:tagLst>
</file>

<file path=ppt/tags/tag160.xml><?xml version="1.0" encoding="utf-8"?>
<p:tagLst xmlns:p="http://schemas.openxmlformats.org/presentationml/2006/main">
  <p:tag name="AS_UNIQUEID" val="797"/>
  <p:tag name="KSO_WM_DIAGRAM_VIRTUALLY_FRAME" val="{&quot;height&quot;:281.5,&quot;left&quot;:27.7,&quot;top&quot;:189.5,&quot;width&quot;:664.2}"/>
</p:tagLst>
</file>

<file path=ppt/tags/tag161.xml><?xml version="1.0" encoding="utf-8"?>
<p:tagLst xmlns:p="http://schemas.openxmlformats.org/presentationml/2006/main">
  <p:tag name="AS_UNIQUEID" val="798"/>
  <p:tag name="KSO_WM_DIAGRAM_VIRTUALLY_FRAME" val="{&quot;height&quot;:281.5,&quot;left&quot;:27.7,&quot;top&quot;:189.5,&quot;width&quot;:664.2}"/>
</p:tagLst>
</file>

<file path=ppt/tags/tag162.xml><?xml version="1.0" encoding="utf-8"?>
<p:tagLst xmlns:p="http://schemas.openxmlformats.org/presentationml/2006/main">
  <p:tag name="AS_UNIQUEID" val="799"/>
</p:tagLst>
</file>

<file path=ppt/tags/tag163.xml><?xml version="1.0" encoding="utf-8"?>
<p:tagLst xmlns:p="http://schemas.openxmlformats.org/presentationml/2006/main">
  <p:tag name="AS_UNIQUEID" val="800"/>
</p:tagLst>
</file>

<file path=ppt/tags/tag164.xml><?xml version="1.0" encoding="utf-8"?>
<p:tagLst xmlns:p="http://schemas.openxmlformats.org/presentationml/2006/main">
  <p:tag name="AS_UNIQUEID" val="801"/>
</p:tagLst>
</file>

<file path=ppt/tags/tag165.xml><?xml version="1.0" encoding="utf-8"?>
<p:tagLst xmlns:p="http://schemas.openxmlformats.org/presentationml/2006/main">
  <p:tag name="AS_UNIQUEID" val="1279"/>
</p:tagLst>
</file>

<file path=ppt/tags/tag166.xml><?xml version="1.0" encoding="utf-8"?>
<p:tagLst xmlns:p="http://schemas.openxmlformats.org/presentationml/2006/main">
  <p:tag name="AS_UNIQUEID" val="1280"/>
</p:tagLst>
</file>

<file path=ppt/tags/tag167.xml><?xml version="1.0" encoding="utf-8"?>
<p:tagLst xmlns:p="http://schemas.openxmlformats.org/presentationml/2006/main">
  <p:tag name="AS_UNIQUEID" val="1281"/>
</p:tagLst>
</file>

<file path=ppt/tags/tag168.xml><?xml version="1.0" encoding="utf-8"?>
<p:tagLst xmlns:p="http://schemas.openxmlformats.org/presentationml/2006/main">
  <p:tag name="AS_UNIQUEID" val="1282"/>
</p:tagLst>
</file>

<file path=ppt/tags/tag169.xml><?xml version="1.0" encoding="utf-8"?>
<p:tagLst xmlns:p="http://schemas.openxmlformats.org/presentationml/2006/main">
  <p:tag name="AS_UNIQUEID" val="1283"/>
</p:tagLst>
</file>

<file path=ppt/tags/tag17.xml><?xml version="1.0" encoding="utf-8"?>
<p:tagLst xmlns:p="http://schemas.openxmlformats.org/presentationml/2006/main">
  <p:tag name="AS_UNIQUEID" val="1200"/>
</p:tagLst>
</file>

<file path=ppt/tags/tag170.xml><?xml version="1.0" encoding="utf-8"?>
<p:tagLst xmlns:p="http://schemas.openxmlformats.org/presentationml/2006/main">
  <p:tag name="AS_UNIQUEID" val="1284"/>
</p:tagLst>
</file>

<file path=ppt/tags/tag171.xml><?xml version="1.0" encoding="utf-8"?>
<p:tagLst xmlns:p="http://schemas.openxmlformats.org/presentationml/2006/main">
  <p:tag name="AS_UNIQUEID" val="1285"/>
</p:tagLst>
</file>

<file path=ppt/tags/tag172.xml><?xml version="1.0" encoding="utf-8"?>
<p:tagLst xmlns:p="http://schemas.openxmlformats.org/presentationml/2006/main">
  <p:tag name="AS_UNIQUEID" val="1286"/>
</p:tagLst>
</file>

<file path=ppt/tags/tag173.xml><?xml version="1.0" encoding="utf-8"?>
<p:tagLst xmlns:p="http://schemas.openxmlformats.org/presentationml/2006/main">
  <p:tag name="AS_UNIQUEID" val="1287"/>
</p:tagLst>
</file>

<file path=ppt/tags/tag174.xml><?xml version="1.0" encoding="utf-8"?>
<p:tagLst xmlns:p="http://schemas.openxmlformats.org/presentationml/2006/main">
  <p:tag name="AS_UNIQUEID" val="1288"/>
</p:tagLst>
</file>

<file path=ppt/tags/tag175.xml><?xml version="1.0" encoding="utf-8"?>
<p:tagLst xmlns:p="http://schemas.openxmlformats.org/presentationml/2006/main">
  <p:tag name="AS_UNIQUEID" val="1289"/>
</p:tagLst>
</file>

<file path=ppt/tags/tag176.xml><?xml version="1.0" encoding="utf-8"?>
<p:tagLst xmlns:p="http://schemas.openxmlformats.org/presentationml/2006/main">
  <p:tag name="AS_UNIQUEID" val="1290"/>
</p:tagLst>
</file>

<file path=ppt/tags/tag177.xml><?xml version="1.0" encoding="utf-8"?>
<p:tagLst xmlns:p="http://schemas.openxmlformats.org/presentationml/2006/main">
  <p:tag name="AS_UNIQUEID" val="1291"/>
</p:tagLst>
</file>

<file path=ppt/tags/tag178.xml><?xml version="1.0" encoding="utf-8"?>
<p:tagLst xmlns:p="http://schemas.openxmlformats.org/presentationml/2006/main">
  <p:tag name="AS_UNIQUEID" val="1292"/>
</p:tagLst>
</file>

<file path=ppt/tags/tag179.xml><?xml version="1.0" encoding="utf-8"?>
<p:tagLst xmlns:p="http://schemas.openxmlformats.org/presentationml/2006/main">
  <p:tag name="AS_UNIQUEID" val="1293"/>
</p:tagLst>
</file>

<file path=ppt/tags/tag18.xml><?xml version="1.0" encoding="utf-8"?>
<p:tagLst xmlns:p="http://schemas.openxmlformats.org/presentationml/2006/main">
  <p:tag name="AS_UNIQUEID" val="1201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80.xml><?xml version="1.0" encoding="utf-8"?>
<p:tagLst xmlns:p="http://schemas.openxmlformats.org/presentationml/2006/main">
  <p:tag name="AS_UNIQUEID" val="1294"/>
</p:tagLst>
</file>

<file path=ppt/tags/tag181.xml><?xml version="1.0" encoding="utf-8"?>
<p:tagLst xmlns:p="http://schemas.openxmlformats.org/presentationml/2006/main">
  <p:tag name="AS_UNIQUEID" val="1295"/>
</p:tagLst>
</file>

<file path=ppt/tags/tag182.xml><?xml version="1.0" encoding="utf-8"?>
<p:tagLst xmlns:p="http://schemas.openxmlformats.org/presentationml/2006/main">
  <p:tag name="AS_UNIQUEID" val="1296"/>
</p:tagLst>
</file>

<file path=ppt/tags/tag183.xml><?xml version="1.0" encoding="utf-8"?>
<p:tagLst xmlns:p="http://schemas.openxmlformats.org/presentationml/2006/main">
  <p:tag name="AS_UNIQUEID" val="1297"/>
</p:tagLst>
</file>

<file path=ppt/tags/tag184.xml><?xml version="1.0" encoding="utf-8"?>
<p:tagLst xmlns:p="http://schemas.openxmlformats.org/presentationml/2006/main">
  <p:tag name="AS_UNIQUEID" val="1298"/>
</p:tagLst>
</file>

<file path=ppt/tags/tag185.xml><?xml version="1.0" encoding="utf-8"?>
<p:tagLst xmlns:p="http://schemas.openxmlformats.org/presentationml/2006/main">
  <p:tag name="AS_UNIQUEID" val="1299"/>
</p:tagLst>
</file>

<file path=ppt/tags/tag186.xml><?xml version="1.0" encoding="utf-8"?>
<p:tagLst xmlns:p="http://schemas.openxmlformats.org/presentationml/2006/main">
  <p:tag name="AS_UNIQUEID" val="1300"/>
</p:tagLst>
</file>

<file path=ppt/tags/tag187.xml><?xml version="1.0" encoding="utf-8"?>
<p:tagLst xmlns:p="http://schemas.openxmlformats.org/presentationml/2006/main">
  <p:tag name="AS_UNIQUEID" val="1301"/>
</p:tagLst>
</file>

<file path=ppt/tags/tag188.xml><?xml version="1.0" encoding="utf-8"?>
<p:tagLst xmlns:p="http://schemas.openxmlformats.org/presentationml/2006/main">
  <p:tag name="AS_UNIQUEID" val="1302"/>
</p:tagLst>
</file>

<file path=ppt/tags/tag189.xml><?xml version="1.0" encoding="utf-8"?>
<p:tagLst xmlns:p="http://schemas.openxmlformats.org/presentationml/2006/main">
  <p:tag name="AS_UNIQUEID" val="1303"/>
</p:tagLst>
</file>

<file path=ppt/tags/tag19.xml><?xml version="1.0" encoding="utf-8"?>
<p:tagLst xmlns:p="http://schemas.openxmlformats.org/presentationml/2006/main">
  <p:tag name="AS_UNIQUEID" val="1202"/>
</p:tagLst>
</file>

<file path=ppt/tags/tag190.xml><?xml version="1.0" encoding="utf-8"?>
<p:tagLst xmlns:p="http://schemas.openxmlformats.org/presentationml/2006/main">
  <p:tag name="AS_UNIQUEID" val="1304"/>
</p:tagLst>
</file>

<file path=ppt/tags/tag191.xml><?xml version="1.0" encoding="utf-8"?>
<p:tagLst xmlns:p="http://schemas.openxmlformats.org/presentationml/2006/main">
  <p:tag name="AS_UNIQUEID" val="1305"/>
</p:tagLst>
</file>

<file path=ppt/tags/tag192.xml><?xml version="1.0" encoding="utf-8"?>
<p:tagLst xmlns:p="http://schemas.openxmlformats.org/presentationml/2006/main">
  <p:tag name="AS_UNIQUEID" val="1306"/>
</p:tagLst>
</file>

<file path=ppt/tags/tag193.xml><?xml version="1.0" encoding="utf-8"?>
<p:tagLst xmlns:p="http://schemas.openxmlformats.org/presentationml/2006/main">
  <p:tag name="AS_UNIQUEID" val="1307"/>
</p:tagLst>
</file>

<file path=ppt/tags/tag194.xml><?xml version="1.0" encoding="utf-8"?>
<p:tagLst xmlns:p="http://schemas.openxmlformats.org/presentationml/2006/main">
  <p:tag name="AS_UNIQUEID" val="1308"/>
</p:tagLst>
</file>

<file path=ppt/tags/tag195.xml><?xml version="1.0" encoding="utf-8"?>
<p:tagLst xmlns:p="http://schemas.openxmlformats.org/presentationml/2006/main">
  <p:tag name="AS_UNIQUEID" val="1309"/>
</p:tagLst>
</file>

<file path=ppt/tags/tag196.xml><?xml version="1.0" encoding="utf-8"?>
<p:tagLst xmlns:p="http://schemas.openxmlformats.org/presentationml/2006/main">
  <p:tag name="AS_UNIQUEID" val="1310"/>
</p:tagLst>
</file>

<file path=ppt/tags/tag197.xml><?xml version="1.0" encoding="utf-8"?>
<p:tagLst xmlns:p="http://schemas.openxmlformats.org/presentationml/2006/main">
  <p:tag name="AS_UNIQUEID" val="1311"/>
</p:tagLst>
</file>

<file path=ppt/tags/tag198.xml><?xml version="1.0" encoding="utf-8"?>
<p:tagLst xmlns:p="http://schemas.openxmlformats.org/presentationml/2006/main">
  <p:tag name="AS_UNIQUEID" val="1312"/>
</p:tagLst>
</file>

<file path=ppt/tags/tag199.xml><?xml version="1.0" encoding="utf-8"?>
<p:tagLst xmlns:p="http://schemas.openxmlformats.org/presentationml/2006/main">
  <p:tag name="AS_UNIQUEID" val="1313"/>
</p:tagLst>
</file>

<file path=ppt/tags/tag2.xml><?xml version="1.0" encoding="utf-8"?>
<p:tagLst xmlns:p="http://schemas.openxmlformats.org/presentationml/2006/main">
  <p:tag name="AS_UNIQUEID" val="1188"/>
</p:tagLst>
</file>

<file path=ppt/tags/tag20.xml><?xml version="1.0" encoding="utf-8"?>
<p:tagLst xmlns:p="http://schemas.openxmlformats.org/presentationml/2006/main">
  <p:tag name="AS_UNIQUEID" val="1203"/>
</p:tagLst>
</file>

<file path=ppt/tags/tag200.xml><?xml version="1.0" encoding="utf-8"?>
<p:tagLst xmlns:p="http://schemas.openxmlformats.org/presentationml/2006/main">
  <p:tag name="AS_UNIQUEID" val="1314"/>
</p:tagLst>
</file>

<file path=ppt/tags/tag201.xml><?xml version="1.0" encoding="utf-8"?>
<p:tagLst xmlns:p="http://schemas.openxmlformats.org/presentationml/2006/main">
  <p:tag name="AS_UNIQUEID" val="1315"/>
</p:tagLst>
</file>

<file path=ppt/tags/tag202.xml><?xml version="1.0" encoding="utf-8"?>
<p:tagLst xmlns:p="http://schemas.openxmlformats.org/presentationml/2006/main">
  <p:tag name="AS_UNIQUEID" val="1316"/>
</p:tagLst>
</file>

<file path=ppt/tags/tag203.xml><?xml version="1.0" encoding="utf-8"?>
<p:tagLst xmlns:p="http://schemas.openxmlformats.org/presentationml/2006/main">
  <p:tag name="AS_UNIQUEID" val="1317"/>
</p:tagLst>
</file>

<file path=ppt/tags/tag204.xml><?xml version="1.0" encoding="utf-8"?>
<p:tagLst xmlns:p="http://schemas.openxmlformats.org/presentationml/2006/main">
  <p:tag name="AS_UNIQUEID" val="1318"/>
</p:tagLst>
</file>

<file path=ppt/tags/tag205.xml><?xml version="1.0" encoding="utf-8"?>
<p:tagLst xmlns:p="http://schemas.openxmlformats.org/presentationml/2006/main">
  <p:tag name="AS_UNIQUEID" val="1319"/>
</p:tagLst>
</file>

<file path=ppt/tags/tag206.xml><?xml version="1.0" encoding="utf-8"?>
<p:tagLst xmlns:p="http://schemas.openxmlformats.org/presentationml/2006/main">
  <p:tag name="AS_UNIQUEID" val="1320"/>
</p:tagLst>
</file>

<file path=ppt/tags/tag207.xml><?xml version="1.0" encoding="utf-8"?>
<p:tagLst xmlns:p="http://schemas.openxmlformats.org/presentationml/2006/main">
  <p:tag name="AS_UNIQUEID" val="1321"/>
</p:tagLst>
</file>

<file path=ppt/tags/tag208.xml><?xml version="1.0" encoding="utf-8"?>
<p:tagLst xmlns:p="http://schemas.openxmlformats.org/presentationml/2006/main">
  <p:tag name="AS_UNIQUEID" val="1322"/>
</p:tagLst>
</file>

<file path=ppt/tags/tag209.xml><?xml version="1.0" encoding="utf-8"?>
<p:tagLst xmlns:p="http://schemas.openxmlformats.org/presentationml/2006/main">
  <p:tag name="AS_UNIQUEID" val="2369"/>
</p:tagLst>
</file>

<file path=ppt/tags/tag21.xml><?xml version="1.0" encoding="utf-8"?>
<p:tagLst xmlns:p="http://schemas.openxmlformats.org/presentationml/2006/main">
  <p:tag name="AS_UNIQUEID" val="1204"/>
</p:tagLst>
</file>

<file path=ppt/tags/tag210.xml><?xml version="1.0" encoding="utf-8"?>
<p:tagLst xmlns:p="http://schemas.openxmlformats.org/presentationml/2006/main">
  <p:tag name="AS_UNIQUEID" val="1323"/>
</p:tagLst>
</file>

<file path=ppt/tags/tag211.xml><?xml version="1.0" encoding="utf-8"?>
<p:tagLst xmlns:p="http://schemas.openxmlformats.org/presentationml/2006/main">
  <p:tag name="AS_UNIQUEID" val="1324"/>
</p:tagLst>
</file>

<file path=ppt/tags/tag212.xml><?xml version="1.0" encoding="utf-8"?>
<p:tagLst xmlns:p="http://schemas.openxmlformats.org/presentationml/2006/main">
  <p:tag name="AS_UNIQUEID" val="1325"/>
</p:tagLst>
</file>

<file path=ppt/tags/tag213.xml><?xml version="1.0" encoding="utf-8"?>
<p:tagLst xmlns:p="http://schemas.openxmlformats.org/presentationml/2006/main">
  <p:tag name="AS_UNIQUEID" val="1326"/>
</p:tagLst>
</file>

<file path=ppt/tags/tag214.xml><?xml version="1.0" encoding="utf-8"?>
<p:tagLst xmlns:p="http://schemas.openxmlformats.org/presentationml/2006/main">
  <p:tag name="AS_UNIQUEID" val="1327"/>
</p:tagLst>
</file>

<file path=ppt/tags/tag215.xml><?xml version="1.0" encoding="utf-8"?>
<p:tagLst xmlns:p="http://schemas.openxmlformats.org/presentationml/2006/main">
  <p:tag name="AS_UNIQUEID" val="1328"/>
</p:tagLst>
</file>

<file path=ppt/tags/tag216.xml><?xml version="1.0" encoding="utf-8"?>
<p:tagLst xmlns:p="http://schemas.openxmlformats.org/presentationml/2006/main">
  <p:tag name="AS_UNIQUEID" val="1329"/>
</p:tagLst>
</file>

<file path=ppt/tags/tag217.xml><?xml version="1.0" encoding="utf-8"?>
<p:tagLst xmlns:p="http://schemas.openxmlformats.org/presentationml/2006/main">
  <p:tag name="AS_UNIQUEID" val="1330"/>
</p:tagLst>
</file>

<file path=ppt/tags/tag218.xml><?xml version="1.0" encoding="utf-8"?>
<p:tagLst xmlns:p="http://schemas.openxmlformats.org/presentationml/2006/main">
  <p:tag name="AS_UNIQUEID" val="1331"/>
</p:tagLst>
</file>

<file path=ppt/tags/tag219.xml><?xml version="1.0" encoding="utf-8"?>
<p:tagLst xmlns:p="http://schemas.openxmlformats.org/presentationml/2006/main">
  <p:tag name="AS_UNIQUEID" val="1332"/>
</p:tagLst>
</file>

<file path=ppt/tags/tag22.xml><?xml version="1.0" encoding="utf-8"?>
<p:tagLst xmlns:p="http://schemas.openxmlformats.org/presentationml/2006/main">
  <p:tag name="AS_UNIQUEID" val="1205"/>
</p:tagLst>
</file>

<file path=ppt/tags/tag220.xml><?xml version="1.0" encoding="utf-8"?>
<p:tagLst xmlns:p="http://schemas.openxmlformats.org/presentationml/2006/main">
  <p:tag name="AS_UNIQUEID" val="1333"/>
</p:tagLst>
</file>

<file path=ppt/tags/tag221.xml><?xml version="1.0" encoding="utf-8"?>
<p:tagLst xmlns:p="http://schemas.openxmlformats.org/presentationml/2006/main">
  <p:tag name="AS_UNIQUEID" val="1334"/>
</p:tagLst>
</file>

<file path=ppt/tags/tag222.xml><?xml version="1.0" encoding="utf-8"?>
<p:tagLst xmlns:p="http://schemas.openxmlformats.org/presentationml/2006/main">
  <p:tag name="AS_UNIQUEID" val="1335"/>
</p:tagLst>
</file>

<file path=ppt/tags/tag223.xml><?xml version="1.0" encoding="utf-8"?>
<p:tagLst xmlns:p="http://schemas.openxmlformats.org/presentationml/2006/main">
  <p:tag name="AS_UNIQUEID" val="1336"/>
</p:tagLst>
</file>

<file path=ppt/tags/tag224.xml><?xml version="1.0" encoding="utf-8"?>
<p:tagLst xmlns:p="http://schemas.openxmlformats.org/presentationml/2006/main">
  <p:tag name="AS_UNIQUEID" val="1337"/>
</p:tagLst>
</file>

<file path=ppt/tags/tag225.xml><?xml version="1.0" encoding="utf-8"?>
<p:tagLst xmlns:p="http://schemas.openxmlformats.org/presentationml/2006/main">
  <p:tag name="AS_UNIQUEID" val="1338"/>
</p:tagLst>
</file>

<file path=ppt/tags/tag226.xml><?xml version="1.0" encoding="utf-8"?>
<p:tagLst xmlns:p="http://schemas.openxmlformats.org/presentationml/2006/main">
  <p:tag name="AS_UNIQUEID" val="1339"/>
</p:tagLst>
</file>

<file path=ppt/tags/tag227.xml><?xml version="1.0" encoding="utf-8"?>
<p:tagLst xmlns:p="http://schemas.openxmlformats.org/presentationml/2006/main">
  <p:tag name="AS_UNIQUEID" val="1340"/>
</p:tagLst>
</file>

<file path=ppt/tags/tag228.xml><?xml version="1.0" encoding="utf-8"?>
<p:tagLst xmlns:p="http://schemas.openxmlformats.org/presentationml/2006/main">
  <p:tag name="AS_UNIQUEID" val="1341"/>
</p:tagLst>
</file>

<file path=ppt/tags/tag229.xml><?xml version="1.0" encoding="utf-8"?>
<p:tagLst xmlns:p="http://schemas.openxmlformats.org/presentationml/2006/main">
  <p:tag name="AS_UNIQUEID" val="1342"/>
</p:tagLst>
</file>

<file path=ppt/tags/tag23.xml><?xml version="1.0" encoding="utf-8"?>
<p:tagLst xmlns:p="http://schemas.openxmlformats.org/presentationml/2006/main">
  <p:tag name="AS_UNIQUEID" val="1206"/>
</p:tagLst>
</file>

<file path=ppt/tags/tag230.xml><?xml version="1.0" encoding="utf-8"?>
<p:tagLst xmlns:p="http://schemas.openxmlformats.org/presentationml/2006/main">
  <p:tag name="AS_UNIQUEID" val="1343"/>
</p:tagLst>
</file>

<file path=ppt/tags/tag231.xml><?xml version="1.0" encoding="utf-8"?>
<p:tagLst xmlns:p="http://schemas.openxmlformats.org/presentationml/2006/main">
  <p:tag name="AS_UNIQUEID" val="1344"/>
</p:tagLst>
</file>

<file path=ppt/tags/tag232.xml><?xml version="1.0" encoding="utf-8"?>
<p:tagLst xmlns:p="http://schemas.openxmlformats.org/presentationml/2006/main">
  <p:tag name="AS_UNIQUEID" val="1345"/>
</p:tagLst>
</file>

<file path=ppt/tags/tag233.xml><?xml version="1.0" encoding="utf-8"?>
<p:tagLst xmlns:p="http://schemas.openxmlformats.org/presentationml/2006/main">
  <p:tag name="AS_UNIQUEID" val="1346"/>
</p:tagLst>
</file>

<file path=ppt/tags/tag234.xml><?xml version="1.0" encoding="utf-8"?>
<p:tagLst xmlns:p="http://schemas.openxmlformats.org/presentationml/2006/main">
  <p:tag name="AS_UNIQUEID" val="1347"/>
</p:tagLst>
</file>

<file path=ppt/tags/tag235.xml><?xml version="1.0" encoding="utf-8"?>
<p:tagLst xmlns:p="http://schemas.openxmlformats.org/presentationml/2006/main">
  <p:tag name="AS_UNIQUEID" val="1348"/>
</p:tagLst>
</file>

<file path=ppt/tags/tag236.xml><?xml version="1.0" encoding="utf-8"?>
<p:tagLst xmlns:p="http://schemas.openxmlformats.org/presentationml/2006/main">
  <p:tag name="AS_UNIQUEID" val="1349"/>
</p:tagLst>
</file>

<file path=ppt/tags/tag237.xml><?xml version="1.0" encoding="utf-8"?>
<p:tagLst xmlns:p="http://schemas.openxmlformats.org/presentationml/2006/main">
  <p:tag name="AS_UNIQUEID" val="1350"/>
</p:tagLst>
</file>

<file path=ppt/tags/tag238.xml><?xml version="1.0" encoding="utf-8"?>
<p:tagLst xmlns:p="http://schemas.openxmlformats.org/presentationml/2006/main">
  <p:tag name="AS_UNIQUEID" val="1351"/>
</p:tagLst>
</file>

<file path=ppt/tags/tag239.xml><?xml version="1.0" encoding="utf-8"?>
<p:tagLst xmlns:p="http://schemas.openxmlformats.org/presentationml/2006/main">
  <p:tag name="AS_UNIQUEID" val="1352"/>
</p:tagLst>
</file>

<file path=ppt/tags/tag24.xml><?xml version="1.0" encoding="utf-8"?>
<p:tagLst xmlns:p="http://schemas.openxmlformats.org/presentationml/2006/main">
  <p:tag name="AS_UNIQUEID" val="1207"/>
</p:tagLst>
</file>

<file path=ppt/tags/tag240.xml><?xml version="1.0" encoding="utf-8"?>
<p:tagLst xmlns:p="http://schemas.openxmlformats.org/presentationml/2006/main">
  <p:tag name="AS_UNIQUEID" val="1353"/>
</p:tagLst>
</file>

<file path=ppt/tags/tag241.xml><?xml version="1.0" encoding="utf-8"?>
<p:tagLst xmlns:p="http://schemas.openxmlformats.org/presentationml/2006/main">
  <p:tag name="AS_UNIQUEID" val="1354"/>
</p:tagLst>
</file>

<file path=ppt/tags/tag242.xml><?xml version="1.0" encoding="utf-8"?>
<p:tagLst xmlns:p="http://schemas.openxmlformats.org/presentationml/2006/main">
  <p:tag name="AS_UNIQUEID" val="1355"/>
</p:tagLst>
</file>

<file path=ppt/tags/tag243.xml><?xml version="1.0" encoding="utf-8"?>
<p:tagLst xmlns:p="http://schemas.openxmlformats.org/presentationml/2006/main">
  <p:tag name="AS_UNIQUEID" val="1356"/>
</p:tagLst>
</file>

<file path=ppt/tags/tag244.xml><?xml version="1.0" encoding="utf-8"?>
<p:tagLst xmlns:p="http://schemas.openxmlformats.org/presentationml/2006/main">
  <p:tag name="AS_UNIQUEID" val="1357"/>
</p:tagLst>
</file>

<file path=ppt/tags/tag245.xml><?xml version="1.0" encoding="utf-8"?>
<p:tagLst xmlns:p="http://schemas.openxmlformats.org/presentationml/2006/main">
  <p:tag name="AS_UNIQUEID" val="1358"/>
</p:tagLst>
</file>

<file path=ppt/tags/tag246.xml><?xml version="1.0" encoding="utf-8"?>
<p:tagLst xmlns:p="http://schemas.openxmlformats.org/presentationml/2006/main">
  <p:tag name="AS_UNIQUEID" val="1359"/>
</p:tagLst>
</file>

<file path=ppt/tags/tag247.xml><?xml version="1.0" encoding="utf-8"?>
<p:tagLst xmlns:p="http://schemas.openxmlformats.org/presentationml/2006/main">
  <p:tag name="AS_UNIQUEID" val="1360"/>
</p:tagLst>
</file>

<file path=ppt/tags/tag248.xml><?xml version="1.0" encoding="utf-8"?>
<p:tagLst xmlns:p="http://schemas.openxmlformats.org/presentationml/2006/main">
  <p:tag name="AS_UNIQUEID" val="1361"/>
</p:tagLst>
</file>

<file path=ppt/tags/tag249.xml><?xml version="1.0" encoding="utf-8"?>
<p:tagLst xmlns:p="http://schemas.openxmlformats.org/presentationml/2006/main">
  <p:tag name="AS_UNIQUEID" val="1362"/>
</p:tagLst>
</file>

<file path=ppt/tags/tag25.xml><?xml version="1.0" encoding="utf-8"?>
<p:tagLst xmlns:p="http://schemas.openxmlformats.org/presentationml/2006/main">
  <p:tag name="AS_UNIQUEID" val="1208"/>
</p:tagLst>
</file>

<file path=ppt/tags/tag250.xml><?xml version="1.0" encoding="utf-8"?>
<p:tagLst xmlns:p="http://schemas.openxmlformats.org/presentationml/2006/main">
  <p:tag name="AS_UNIQUEID" val="1363"/>
</p:tagLst>
</file>

<file path=ppt/tags/tag251.xml><?xml version="1.0" encoding="utf-8"?>
<p:tagLst xmlns:p="http://schemas.openxmlformats.org/presentationml/2006/main">
  <p:tag name="AS_UNIQUEID" val="1364"/>
</p:tagLst>
</file>

<file path=ppt/tags/tag252.xml><?xml version="1.0" encoding="utf-8"?>
<p:tagLst xmlns:p="http://schemas.openxmlformats.org/presentationml/2006/main">
  <p:tag name="AS_UNIQUEID" val="1365"/>
</p:tagLst>
</file>

<file path=ppt/tags/tag253.xml><?xml version="1.0" encoding="utf-8"?>
<p:tagLst xmlns:p="http://schemas.openxmlformats.org/presentationml/2006/main">
  <p:tag name="AS_UNIQUEID" val="1366"/>
</p:tagLst>
</file>

<file path=ppt/tags/tag254.xml><?xml version="1.0" encoding="utf-8"?>
<p:tagLst xmlns:p="http://schemas.openxmlformats.org/presentationml/2006/main">
  <p:tag name="AS_UNIQUEID" val="1367"/>
</p:tagLst>
</file>

<file path=ppt/tags/tag255.xml><?xml version="1.0" encoding="utf-8"?>
<p:tagLst xmlns:p="http://schemas.openxmlformats.org/presentationml/2006/main">
  <p:tag name="AS_UNIQUEID" val="1368"/>
</p:tagLst>
</file>

<file path=ppt/tags/tag256.xml><?xml version="1.0" encoding="utf-8"?>
<p:tagLst xmlns:p="http://schemas.openxmlformats.org/presentationml/2006/main">
  <p:tag name="AS_UNIQUEID" val="1369"/>
</p:tagLst>
</file>

<file path=ppt/tags/tag257.xml><?xml version="1.0" encoding="utf-8"?>
<p:tagLst xmlns:p="http://schemas.openxmlformats.org/presentationml/2006/main">
  <p:tag name="AS_UNIQUEID" val="1370"/>
</p:tagLst>
</file>

<file path=ppt/tags/tag258.xml><?xml version="1.0" encoding="utf-8"?>
<p:tagLst xmlns:p="http://schemas.openxmlformats.org/presentationml/2006/main">
  <p:tag name="AS_UNIQUEID" val="1371"/>
</p:tagLst>
</file>

<file path=ppt/tags/tag259.xml><?xml version="1.0" encoding="utf-8"?>
<p:tagLst xmlns:p="http://schemas.openxmlformats.org/presentationml/2006/main">
  <p:tag name="AS_UNIQUEID" val="1372"/>
</p:tagLst>
</file>

<file path=ppt/tags/tag26.xml><?xml version="1.0" encoding="utf-8"?>
<p:tagLst xmlns:p="http://schemas.openxmlformats.org/presentationml/2006/main">
  <p:tag name="AS_UNIQUEID" val="1209"/>
</p:tagLst>
</file>

<file path=ppt/tags/tag260.xml><?xml version="1.0" encoding="utf-8"?>
<p:tagLst xmlns:p="http://schemas.openxmlformats.org/presentationml/2006/main">
  <p:tag name="AS_UNIQUEID" val="1373"/>
</p:tagLst>
</file>

<file path=ppt/tags/tag261.xml><?xml version="1.0" encoding="utf-8"?>
<p:tagLst xmlns:p="http://schemas.openxmlformats.org/presentationml/2006/main">
  <p:tag name="AS_UNIQUEID" val="1374"/>
</p:tagLst>
</file>

<file path=ppt/tags/tag262.xml><?xml version="1.0" encoding="utf-8"?>
<p:tagLst xmlns:p="http://schemas.openxmlformats.org/presentationml/2006/main">
  <p:tag name="AS_UNIQUEID" val="1375"/>
</p:tagLst>
</file>

<file path=ppt/tags/tag263.xml><?xml version="1.0" encoding="utf-8"?>
<p:tagLst xmlns:p="http://schemas.openxmlformats.org/presentationml/2006/main">
  <p:tag name="AS_UNIQUEID" val="1376"/>
</p:tagLst>
</file>

<file path=ppt/tags/tag264.xml><?xml version="1.0" encoding="utf-8"?>
<p:tagLst xmlns:p="http://schemas.openxmlformats.org/presentationml/2006/main">
  <p:tag name="AS_UNIQUEID" val="1377"/>
</p:tagLst>
</file>

<file path=ppt/tags/tag265.xml><?xml version="1.0" encoding="utf-8"?>
<p:tagLst xmlns:p="http://schemas.openxmlformats.org/presentationml/2006/main">
  <p:tag name="AS_UNIQUEID" val="1378"/>
</p:tagLst>
</file>

<file path=ppt/tags/tag266.xml><?xml version="1.0" encoding="utf-8"?>
<p:tagLst xmlns:p="http://schemas.openxmlformats.org/presentationml/2006/main">
  <p:tag name="AS_UNIQUEID" val="1379"/>
</p:tagLst>
</file>

<file path=ppt/tags/tag267.xml><?xml version="1.0" encoding="utf-8"?>
<p:tagLst xmlns:p="http://schemas.openxmlformats.org/presentationml/2006/main">
  <p:tag name="AS_UNIQUEID" val="1380"/>
</p:tagLst>
</file>

<file path=ppt/tags/tag268.xml><?xml version="1.0" encoding="utf-8"?>
<p:tagLst xmlns:p="http://schemas.openxmlformats.org/presentationml/2006/main">
  <p:tag name="AS_UNIQUEID" val="1381"/>
</p:tagLst>
</file>

<file path=ppt/tags/tag269.xml><?xml version="1.0" encoding="utf-8"?>
<p:tagLst xmlns:p="http://schemas.openxmlformats.org/presentationml/2006/main">
  <p:tag name="AS_UNIQUEID" val="1382"/>
</p:tagLst>
</file>

<file path=ppt/tags/tag27.xml><?xml version="1.0" encoding="utf-8"?>
<p:tagLst xmlns:p="http://schemas.openxmlformats.org/presentationml/2006/main">
  <p:tag name="AS_UNIQUEID" val="1210"/>
</p:tagLst>
</file>

<file path=ppt/tags/tag270.xml><?xml version="1.0" encoding="utf-8"?>
<p:tagLst xmlns:p="http://schemas.openxmlformats.org/presentationml/2006/main">
  <p:tag name="AS_UNIQUEID" val="1383"/>
</p:tagLst>
</file>

<file path=ppt/tags/tag271.xml><?xml version="1.0" encoding="utf-8"?>
<p:tagLst xmlns:p="http://schemas.openxmlformats.org/presentationml/2006/main">
  <p:tag name="AS_UNIQUEID" val="1384"/>
</p:tagLst>
</file>

<file path=ppt/tags/tag272.xml><?xml version="1.0" encoding="utf-8"?>
<p:tagLst xmlns:p="http://schemas.openxmlformats.org/presentationml/2006/main">
  <p:tag name="AS_UNIQUEID" val="1385"/>
</p:tagLst>
</file>

<file path=ppt/tags/tag273.xml><?xml version="1.0" encoding="utf-8"?>
<p:tagLst xmlns:p="http://schemas.openxmlformats.org/presentationml/2006/main">
  <p:tag name="AS_UNIQUEID" val="1386"/>
</p:tagLst>
</file>

<file path=ppt/tags/tag274.xml><?xml version="1.0" encoding="utf-8"?>
<p:tagLst xmlns:p="http://schemas.openxmlformats.org/presentationml/2006/main">
  <p:tag name="AS_UNIQUEID" val="1387"/>
</p:tagLst>
</file>

<file path=ppt/tags/tag275.xml><?xml version="1.0" encoding="utf-8"?>
<p:tagLst xmlns:p="http://schemas.openxmlformats.org/presentationml/2006/main">
  <p:tag name="AS_UNIQUEID" val="1388"/>
</p:tagLst>
</file>

<file path=ppt/tags/tag276.xml><?xml version="1.0" encoding="utf-8"?>
<p:tagLst xmlns:p="http://schemas.openxmlformats.org/presentationml/2006/main">
  <p:tag name="AS_UNIQUEID" val="1389"/>
</p:tagLst>
</file>

<file path=ppt/tags/tag277.xml><?xml version="1.0" encoding="utf-8"?>
<p:tagLst xmlns:p="http://schemas.openxmlformats.org/presentationml/2006/main">
  <p:tag name="AS_UNIQUEID" val="1390"/>
</p:tagLst>
</file>

<file path=ppt/tags/tag278.xml><?xml version="1.0" encoding="utf-8"?>
<p:tagLst xmlns:p="http://schemas.openxmlformats.org/presentationml/2006/main">
  <p:tag name="AS_UNIQUEID" val="1391"/>
</p:tagLst>
</file>

<file path=ppt/tags/tag279.xml><?xml version="1.0" encoding="utf-8"?>
<p:tagLst xmlns:p="http://schemas.openxmlformats.org/presentationml/2006/main">
  <p:tag name="AS_UNIQUEID" val="1392"/>
</p:tagLst>
</file>

<file path=ppt/tags/tag28.xml><?xml version="1.0" encoding="utf-8"?>
<p:tagLst xmlns:p="http://schemas.openxmlformats.org/presentationml/2006/main">
  <p:tag name="AS_UNIQUEID" val="1211"/>
</p:tagLst>
</file>

<file path=ppt/tags/tag280.xml><?xml version="1.0" encoding="utf-8"?>
<p:tagLst xmlns:p="http://schemas.openxmlformats.org/presentationml/2006/main">
  <p:tag name="AS_UNIQUEID" val="1393"/>
</p:tagLst>
</file>

<file path=ppt/tags/tag281.xml><?xml version="1.0" encoding="utf-8"?>
<p:tagLst xmlns:p="http://schemas.openxmlformats.org/presentationml/2006/main">
  <p:tag name="AS_UNIQUEID" val="1394"/>
</p:tagLst>
</file>

<file path=ppt/tags/tag282.xml><?xml version="1.0" encoding="utf-8"?>
<p:tagLst xmlns:p="http://schemas.openxmlformats.org/presentationml/2006/main">
  <p:tag name="AS_UNIQUEID" val="1395"/>
</p:tagLst>
</file>

<file path=ppt/tags/tag283.xml><?xml version="1.0" encoding="utf-8"?>
<p:tagLst xmlns:p="http://schemas.openxmlformats.org/presentationml/2006/main">
  <p:tag name="AS_UNIQUEID" val="1396"/>
</p:tagLst>
</file>

<file path=ppt/tags/tag284.xml><?xml version="1.0" encoding="utf-8"?>
<p:tagLst xmlns:p="http://schemas.openxmlformats.org/presentationml/2006/main">
  <p:tag name="AS_UNIQUEID" val="1397"/>
</p:tagLst>
</file>

<file path=ppt/tags/tag285.xml><?xml version="1.0" encoding="utf-8"?>
<p:tagLst xmlns:p="http://schemas.openxmlformats.org/presentationml/2006/main">
  <p:tag name="AS_UNIQUEID" val="1398"/>
</p:tagLst>
</file>

<file path=ppt/tags/tag286.xml><?xml version="1.0" encoding="utf-8"?>
<p:tagLst xmlns:p="http://schemas.openxmlformats.org/presentationml/2006/main">
  <p:tag name="AS_UNIQUEID" val="1399"/>
</p:tagLst>
</file>

<file path=ppt/tags/tag287.xml><?xml version="1.0" encoding="utf-8"?>
<p:tagLst xmlns:p="http://schemas.openxmlformats.org/presentationml/2006/main">
  <p:tag name="AS_UNIQUEID" val="1400"/>
</p:tagLst>
</file>

<file path=ppt/tags/tag288.xml><?xml version="1.0" encoding="utf-8"?>
<p:tagLst xmlns:p="http://schemas.openxmlformats.org/presentationml/2006/main">
  <p:tag name="AS_UNIQUEID" val="1401"/>
</p:tagLst>
</file>

<file path=ppt/tags/tag289.xml><?xml version="1.0" encoding="utf-8"?>
<p:tagLst xmlns:p="http://schemas.openxmlformats.org/presentationml/2006/main">
  <p:tag name="AS_UNIQUEID" val="1402"/>
</p:tagLst>
</file>

<file path=ppt/tags/tag29.xml><?xml version="1.0" encoding="utf-8"?>
<p:tagLst xmlns:p="http://schemas.openxmlformats.org/presentationml/2006/main">
  <p:tag name="AS_UNIQUEID" val="1212"/>
</p:tagLst>
</file>

<file path=ppt/tags/tag290.xml><?xml version="1.0" encoding="utf-8"?>
<p:tagLst xmlns:p="http://schemas.openxmlformats.org/presentationml/2006/main">
  <p:tag name="AS_UNIQUEID" val="1403"/>
</p:tagLst>
</file>

<file path=ppt/tags/tag291.xml><?xml version="1.0" encoding="utf-8"?>
<p:tagLst xmlns:p="http://schemas.openxmlformats.org/presentationml/2006/main">
  <p:tag name="AS_UNIQUEID" val="1404"/>
</p:tagLst>
</file>

<file path=ppt/tags/tag292.xml><?xml version="1.0" encoding="utf-8"?>
<p:tagLst xmlns:p="http://schemas.openxmlformats.org/presentationml/2006/main">
  <p:tag name="AS_UNIQUEID" val="1405"/>
</p:tagLst>
</file>

<file path=ppt/tags/tag293.xml><?xml version="1.0" encoding="utf-8"?>
<p:tagLst xmlns:p="http://schemas.openxmlformats.org/presentationml/2006/main">
  <p:tag name="AS_UNIQUEID" val="1406"/>
</p:tagLst>
</file>

<file path=ppt/tags/tag294.xml><?xml version="1.0" encoding="utf-8"?>
<p:tagLst xmlns:p="http://schemas.openxmlformats.org/presentationml/2006/main">
  <p:tag name="AS_UNIQUEID" val="1407"/>
</p:tagLst>
</file>

<file path=ppt/tags/tag295.xml><?xml version="1.0" encoding="utf-8"?>
<p:tagLst xmlns:p="http://schemas.openxmlformats.org/presentationml/2006/main">
  <p:tag name="AS_UNIQUEID" val="1408"/>
</p:tagLst>
</file>

<file path=ppt/tags/tag296.xml><?xml version="1.0" encoding="utf-8"?>
<p:tagLst xmlns:p="http://schemas.openxmlformats.org/presentationml/2006/main">
  <p:tag name="AS_UNIQUEID" val="1409"/>
</p:tagLst>
</file>

<file path=ppt/tags/tag297.xml><?xml version="1.0" encoding="utf-8"?>
<p:tagLst xmlns:p="http://schemas.openxmlformats.org/presentationml/2006/main">
  <p:tag name="AS_UNIQUEID" val="1410"/>
</p:tagLst>
</file>

<file path=ppt/tags/tag298.xml><?xml version="1.0" encoding="utf-8"?>
<p:tagLst xmlns:p="http://schemas.openxmlformats.org/presentationml/2006/main">
  <p:tag name="AS_UNIQUEID" val="1411"/>
</p:tagLst>
</file>

<file path=ppt/tags/tag299.xml><?xml version="1.0" encoding="utf-8"?>
<p:tagLst xmlns:p="http://schemas.openxmlformats.org/presentationml/2006/main">
  <p:tag name="AS_UNIQUEID" val="1412"/>
</p:tagLst>
</file>

<file path=ppt/tags/tag3.xml><?xml version="1.0" encoding="utf-8"?>
<p:tagLst xmlns:p="http://schemas.openxmlformats.org/presentationml/2006/main">
  <p:tag name="AS_UNIQUEID" val="746"/>
</p:tagLst>
</file>

<file path=ppt/tags/tag30.xml><?xml version="1.0" encoding="utf-8"?>
<p:tagLst xmlns:p="http://schemas.openxmlformats.org/presentationml/2006/main">
  <p:tag name="AS_UNIQUEID" val="1213"/>
</p:tagLst>
</file>

<file path=ppt/tags/tag300.xml><?xml version="1.0" encoding="utf-8"?>
<p:tagLst xmlns:p="http://schemas.openxmlformats.org/presentationml/2006/main">
  <p:tag name="AS_UNIQUEID" val="1413"/>
</p:tagLst>
</file>

<file path=ppt/tags/tag301.xml><?xml version="1.0" encoding="utf-8"?>
<p:tagLst xmlns:p="http://schemas.openxmlformats.org/presentationml/2006/main">
  <p:tag name="AS_UNIQUEID" val="1414"/>
</p:tagLst>
</file>

<file path=ppt/tags/tag302.xml><?xml version="1.0" encoding="utf-8"?>
<p:tagLst xmlns:p="http://schemas.openxmlformats.org/presentationml/2006/main">
  <p:tag name="AS_UNIQUEID" val="1415"/>
</p:tagLst>
</file>

<file path=ppt/tags/tag303.xml><?xml version="1.0" encoding="utf-8"?>
<p:tagLst xmlns:p="http://schemas.openxmlformats.org/presentationml/2006/main">
  <p:tag name="AS_UNIQUEID" val="1416"/>
</p:tagLst>
</file>

<file path=ppt/tags/tag304.xml><?xml version="1.0" encoding="utf-8"?>
<p:tagLst xmlns:p="http://schemas.openxmlformats.org/presentationml/2006/main">
  <p:tag name="AS_UNIQUEID" val="1417"/>
</p:tagLst>
</file>

<file path=ppt/tags/tag305.xml><?xml version="1.0" encoding="utf-8"?>
<p:tagLst xmlns:p="http://schemas.openxmlformats.org/presentationml/2006/main">
  <p:tag name="AS_UNIQUEID" val="1418"/>
</p:tagLst>
</file>

<file path=ppt/tags/tag306.xml><?xml version="1.0" encoding="utf-8"?>
<p:tagLst xmlns:p="http://schemas.openxmlformats.org/presentationml/2006/main">
  <p:tag name="AS_UNIQUEID" val="1419"/>
</p:tagLst>
</file>

<file path=ppt/tags/tag307.xml><?xml version="1.0" encoding="utf-8"?>
<p:tagLst xmlns:p="http://schemas.openxmlformats.org/presentationml/2006/main">
  <p:tag name="AS_UNIQUEID" val="1420"/>
</p:tagLst>
</file>

<file path=ppt/tags/tag308.xml><?xml version="1.0" encoding="utf-8"?>
<p:tagLst xmlns:p="http://schemas.openxmlformats.org/presentationml/2006/main">
  <p:tag name="AS_UNIQUEID" val="1421"/>
</p:tagLst>
</file>

<file path=ppt/tags/tag309.xml><?xml version="1.0" encoding="utf-8"?>
<p:tagLst xmlns:p="http://schemas.openxmlformats.org/presentationml/2006/main">
  <p:tag name="AS_UNIQUEID" val="1422"/>
</p:tagLst>
</file>

<file path=ppt/tags/tag31.xml><?xml version="1.0" encoding="utf-8"?>
<p:tagLst xmlns:p="http://schemas.openxmlformats.org/presentationml/2006/main">
  <p:tag name="AS_UNIQUEID" val="1214"/>
</p:tagLst>
</file>

<file path=ppt/tags/tag310.xml><?xml version="1.0" encoding="utf-8"?>
<p:tagLst xmlns:p="http://schemas.openxmlformats.org/presentationml/2006/main">
  <p:tag name="AS_UNIQUEID" val="1423"/>
</p:tagLst>
</file>

<file path=ppt/tags/tag311.xml><?xml version="1.0" encoding="utf-8"?>
<p:tagLst xmlns:p="http://schemas.openxmlformats.org/presentationml/2006/main">
  <p:tag name="AS_UNIQUEID" val="1424"/>
</p:tagLst>
</file>

<file path=ppt/tags/tag312.xml><?xml version="1.0" encoding="utf-8"?>
<p:tagLst xmlns:p="http://schemas.openxmlformats.org/presentationml/2006/main">
  <p:tag name="AS_UNIQUEID" val="1425"/>
</p:tagLst>
</file>

<file path=ppt/tags/tag313.xml><?xml version="1.0" encoding="utf-8"?>
<p:tagLst xmlns:p="http://schemas.openxmlformats.org/presentationml/2006/main">
  <p:tag name="AS_UNIQUEID" val="1426"/>
</p:tagLst>
</file>

<file path=ppt/tags/tag314.xml><?xml version="1.0" encoding="utf-8"?>
<p:tagLst xmlns:p="http://schemas.openxmlformats.org/presentationml/2006/main">
  <p:tag name="AS_UNIQUEID" val="1427"/>
</p:tagLst>
</file>

<file path=ppt/tags/tag315.xml><?xml version="1.0" encoding="utf-8"?>
<p:tagLst xmlns:p="http://schemas.openxmlformats.org/presentationml/2006/main">
  <p:tag name="AS_UNIQUEID" val="1428"/>
</p:tagLst>
</file>

<file path=ppt/tags/tag316.xml><?xml version="1.0" encoding="utf-8"?>
<p:tagLst xmlns:p="http://schemas.openxmlformats.org/presentationml/2006/main">
  <p:tag name="AS_UNIQUEID" val="1429"/>
</p:tagLst>
</file>

<file path=ppt/tags/tag317.xml><?xml version="1.0" encoding="utf-8"?>
<p:tagLst xmlns:p="http://schemas.openxmlformats.org/presentationml/2006/main">
  <p:tag name="AS_UNIQUEID" val="1430"/>
</p:tagLst>
</file>

<file path=ppt/tags/tag318.xml><?xml version="1.0" encoding="utf-8"?>
<p:tagLst xmlns:p="http://schemas.openxmlformats.org/presentationml/2006/main">
  <p:tag name="AS_UNIQUEID" val="1431"/>
</p:tagLst>
</file>

<file path=ppt/tags/tag319.xml><?xml version="1.0" encoding="utf-8"?>
<p:tagLst xmlns:p="http://schemas.openxmlformats.org/presentationml/2006/main">
  <p:tag name="AS_UNIQUEID" val="1432"/>
</p:tagLst>
</file>

<file path=ppt/tags/tag32.xml><?xml version="1.0" encoding="utf-8"?>
<p:tagLst xmlns:p="http://schemas.openxmlformats.org/presentationml/2006/main">
  <p:tag name="AS_UNIQUEID" val="1215"/>
</p:tagLst>
</file>

<file path=ppt/tags/tag320.xml><?xml version="1.0" encoding="utf-8"?>
<p:tagLst xmlns:p="http://schemas.openxmlformats.org/presentationml/2006/main">
  <p:tag name="AS_UNIQUEID" val="1433"/>
</p:tagLst>
</file>

<file path=ppt/tags/tag321.xml><?xml version="1.0" encoding="utf-8"?>
<p:tagLst xmlns:p="http://schemas.openxmlformats.org/presentationml/2006/main">
  <p:tag name="AS_UNIQUEID" val="1434"/>
</p:tagLst>
</file>

<file path=ppt/tags/tag322.xml><?xml version="1.0" encoding="utf-8"?>
<p:tagLst xmlns:p="http://schemas.openxmlformats.org/presentationml/2006/main">
  <p:tag name="AS_UNIQUEID" val="1435"/>
</p:tagLst>
</file>

<file path=ppt/tags/tag323.xml><?xml version="1.0" encoding="utf-8"?>
<p:tagLst xmlns:p="http://schemas.openxmlformats.org/presentationml/2006/main">
  <p:tag name="AS_UNIQUEID" val="1436"/>
</p:tagLst>
</file>

<file path=ppt/tags/tag324.xml><?xml version="1.0" encoding="utf-8"?>
<p:tagLst xmlns:p="http://schemas.openxmlformats.org/presentationml/2006/main">
  <p:tag name="AS_UNIQUEID" val="1437"/>
</p:tagLst>
</file>

<file path=ppt/tags/tag325.xml><?xml version="1.0" encoding="utf-8"?>
<p:tagLst xmlns:p="http://schemas.openxmlformats.org/presentationml/2006/main">
  <p:tag name="AS_UNIQUEID" val="1438"/>
</p:tagLst>
</file>

<file path=ppt/tags/tag326.xml><?xml version="1.0" encoding="utf-8"?>
<p:tagLst xmlns:p="http://schemas.openxmlformats.org/presentationml/2006/main">
  <p:tag name="AS_UNIQUEID" val="1439"/>
</p:tagLst>
</file>

<file path=ppt/tags/tag327.xml><?xml version="1.0" encoding="utf-8"?>
<p:tagLst xmlns:p="http://schemas.openxmlformats.org/presentationml/2006/main">
  <p:tag name="AS_UNIQUEID" val="1440"/>
</p:tagLst>
</file>

<file path=ppt/tags/tag328.xml><?xml version="1.0" encoding="utf-8"?>
<p:tagLst xmlns:p="http://schemas.openxmlformats.org/presentationml/2006/main">
  <p:tag name="AS_UNIQUEID" val="1441"/>
</p:tagLst>
</file>

<file path=ppt/tags/tag329.xml><?xml version="1.0" encoding="utf-8"?>
<p:tagLst xmlns:p="http://schemas.openxmlformats.org/presentationml/2006/main">
  <p:tag name="AS_UNIQUEID" val="1442"/>
</p:tagLst>
</file>

<file path=ppt/tags/tag33.xml><?xml version="1.0" encoding="utf-8"?>
<p:tagLst xmlns:p="http://schemas.openxmlformats.org/presentationml/2006/main">
  <p:tag name="AS_UNIQUEID" val="1216"/>
</p:tagLst>
</file>

<file path=ppt/tags/tag330.xml><?xml version="1.0" encoding="utf-8"?>
<p:tagLst xmlns:p="http://schemas.openxmlformats.org/presentationml/2006/main">
  <p:tag name="AS_UNIQUEID" val="1443"/>
</p:tagLst>
</file>

<file path=ppt/tags/tag331.xml><?xml version="1.0" encoding="utf-8"?>
<p:tagLst xmlns:p="http://schemas.openxmlformats.org/presentationml/2006/main">
  <p:tag name="AS_UNIQUEID" val="1444"/>
</p:tagLst>
</file>

<file path=ppt/tags/tag332.xml><?xml version="1.0" encoding="utf-8"?>
<p:tagLst xmlns:p="http://schemas.openxmlformats.org/presentationml/2006/main">
  <p:tag name="AS_UNIQUEID" val="1445"/>
</p:tagLst>
</file>

<file path=ppt/tags/tag333.xml><?xml version="1.0" encoding="utf-8"?>
<p:tagLst xmlns:p="http://schemas.openxmlformats.org/presentationml/2006/main">
  <p:tag name="AS_UNIQUEID" val="1446"/>
</p:tagLst>
</file>

<file path=ppt/tags/tag334.xml><?xml version="1.0" encoding="utf-8"?>
<p:tagLst xmlns:p="http://schemas.openxmlformats.org/presentationml/2006/main">
  <p:tag name="AS_UNIQUEID" val="1447"/>
</p:tagLst>
</file>

<file path=ppt/tags/tag335.xml><?xml version="1.0" encoding="utf-8"?>
<p:tagLst xmlns:p="http://schemas.openxmlformats.org/presentationml/2006/main">
  <p:tag name="AS_UNIQUEID" val="1448"/>
</p:tagLst>
</file>

<file path=ppt/tags/tag336.xml><?xml version="1.0" encoding="utf-8"?>
<p:tagLst xmlns:p="http://schemas.openxmlformats.org/presentationml/2006/main">
  <p:tag name="AS_UNIQUEID" val="1449"/>
</p:tagLst>
</file>

<file path=ppt/tags/tag337.xml><?xml version="1.0" encoding="utf-8"?>
<p:tagLst xmlns:p="http://schemas.openxmlformats.org/presentationml/2006/main">
  <p:tag name="AS_UNIQUEID" val="1450"/>
</p:tagLst>
</file>

<file path=ppt/tags/tag338.xml><?xml version="1.0" encoding="utf-8"?>
<p:tagLst xmlns:p="http://schemas.openxmlformats.org/presentationml/2006/main">
  <p:tag name="AS_UNIQUEID" val="1451"/>
</p:tagLst>
</file>

<file path=ppt/tags/tag339.xml><?xml version="1.0" encoding="utf-8"?>
<p:tagLst xmlns:p="http://schemas.openxmlformats.org/presentationml/2006/main">
  <p:tag name="AS_UNIQUEID" val="1452"/>
</p:tagLst>
</file>

<file path=ppt/tags/tag34.xml><?xml version="1.0" encoding="utf-8"?>
<p:tagLst xmlns:p="http://schemas.openxmlformats.org/presentationml/2006/main">
  <p:tag name="AS_UNIQUEID" val="1217"/>
</p:tagLst>
</file>

<file path=ppt/tags/tag340.xml><?xml version="1.0" encoding="utf-8"?>
<p:tagLst xmlns:p="http://schemas.openxmlformats.org/presentationml/2006/main">
  <p:tag name="AS_UNIQUEID" val="1453"/>
</p:tagLst>
</file>

<file path=ppt/tags/tag341.xml><?xml version="1.0" encoding="utf-8"?>
<p:tagLst xmlns:p="http://schemas.openxmlformats.org/presentationml/2006/main">
  <p:tag name="AS_UNIQUEID" val="1454"/>
</p:tagLst>
</file>

<file path=ppt/tags/tag342.xml><?xml version="1.0" encoding="utf-8"?>
<p:tagLst xmlns:p="http://schemas.openxmlformats.org/presentationml/2006/main">
  <p:tag name="AS_UNIQUEID" val="1455"/>
</p:tagLst>
</file>

<file path=ppt/tags/tag343.xml><?xml version="1.0" encoding="utf-8"?>
<p:tagLst xmlns:p="http://schemas.openxmlformats.org/presentationml/2006/main">
  <p:tag name="AS_UNIQUEID" val="1456"/>
</p:tagLst>
</file>

<file path=ppt/tags/tag344.xml><?xml version="1.0" encoding="utf-8"?>
<p:tagLst xmlns:p="http://schemas.openxmlformats.org/presentationml/2006/main">
  <p:tag name="AS_UNIQUEID" val="1457"/>
</p:tagLst>
</file>

<file path=ppt/tags/tag345.xml><?xml version="1.0" encoding="utf-8"?>
<p:tagLst xmlns:p="http://schemas.openxmlformats.org/presentationml/2006/main">
  <p:tag name="AS_UNIQUEID" val="1458"/>
</p:tagLst>
</file>

<file path=ppt/tags/tag346.xml><?xml version="1.0" encoding="utf-8"?>
<p:tagLst xmlns:p="http://schemas.openxmlformats.org/presentationml/2006/main">
  <p:tag name="AS_UNIQUEID" val="1459"/>
</p:tagLst>
</file>

<file path=ppt/tags/tag347.xml><?xml version="1.0" encoding="utf-8"?>
<p:tagLst xmlns:p="http://schemas.openxmlformats.org/presentationml/2006/main">
  <p:tag name="AS_UNIQUEID" val="1460"/>
</p:tagLst>
</file>

<file path=ppt/tags/tag348.xml><?xml version="1.0" encoding="utf-8"?>
<p:tagLst xmlns:p="http://schemas.openxmlformats.org/presentationml/2006/main">
  <p:tag name="AS_UNIQUEID" val="1461"/>
</p:tagLst>
</file>

<file path=ppt/tags/tag349.xml><?xml version="1.0" encoding="utf-8"?>
<p:tagLst xmlns:p="http://schemas.openxmlformats.org/presentationml/2006/main">
  <p:tag name="AS_UNIQUEID" val="1462"/>
</p:tagLst>
</file>

<file path=ppt/tags/tag35.xml><?xml version="1.0" encoding="utf-8"?>
<p:tagLst xmlns:p="http://schemas.openxmlformats.org/presentationml/2006/main">
  <p:tag name="AS_UNIQUEID" val="1218"/>
</p:tagLst>
</file>

<file path=ppt/tags/tag350.xml><?xml version="1.0" encoding="utf-8"?>
<p:tagLst xmlns:p="http://schemas.openxmlformats.org/presentationml/2006/main">
  <p:tag name="AS_UNIQUEID" val="1463"/>
</p:tagLst>
</file>

<file path=ppt/tags/tag351.xml><?xml version="1.0" encoding="utf-8"?>
<p:tagLst xmlns:p="http://schemas.openxmlformats.org/presentationml/2006/main">
  <p:tag name="AS_UNIQUEID" val="1464"/>
</p:tagLst>
</file>

<file path=ppt/tags/tag352.xml><?xml version="1.0" encoding="utf-8"?>
<p:tagLst xmlns:p="http://schemas.openxmlformats.org/presentationml/2006/main">
  <p:tag name="AS_UNIQUEID" val="1465"/>
</p:tagLst>
</file>

<file path=ppt/tags/tag353.xml><?xml version="1.0" encoding="utf-8"?>
<p:tagLst xmlns:p="http://schemas.openxmlformats.org/presentationml/2006/main">
  <p:tag name="AS_UNIQUEID" val="1466"/>
</p:tagLst>
</file>

<file path=ppt/tags/tag354.xml><?xml version="1.0" encoding="utf-8"?>
<p:tagLst xmlns:p="http://schemas.openxmlformats.org/presentationml/2006/main">
  <p:tag name="AS_UNIQUEID" val="1467"/>
</p:tagLst>
</file>

<file path=ppt/tags/tag355.xml><?xml version="1.0" encoding="utf-8"?>
<p:tagLst xmlns:p="http://schemas.openxmlformats.org/presentationml/2006/main">
  <p:tag name="AS_UNIQUEID" val="1468"/>
</p:tagLst>
</file>

<file path=ppt/tags/tag356.xml><?xml version="1.0" encoding="utf-8"?>
<p:tagLst xmlns:p="http://schemas.openxmlformats.org/presentationml/2006/main">
  <p:tag name="AS_UNIQUEID" val="1469"/>
</p:tagLst>
</file>

<file path=ppt/tags/tag357.xml><?xml version="1.0" encoding="utf-8"?>
<p:tagLst xmlns:p="http://schemas.openxmlformats.org/presentationml/2006/main">
  <p:tag name="AS_UNIQUEID" val="1470"/>
</p:tagLst>
</file>

<file path=ppt/tags/tag358.xml><?xml version="1.0" encoding="utf-8"?>
<p:tagLst xmlns:p="http://schemas.openxmlformats.org/presentationml/2006/main">
  <p:tag name="AS_UNIQUEID" val="1471"/>
</p:tagLst>
</file>

<file path=ppt/tags/tag359.xml><?xml version="1.0" encoding="utf-8"?>
<p:tagLst xmlns:p="http://schemas.openxmlformats.org/presentationml/2006/main">
  <p:tag name="AS_UNIQUEID" val="1472"/>
</p:tagLst>
</file>

<file path=ppt/tags/tag36.xml><?xml version="1.0" encoding="utf-8"?>
<p:tagLst xmlns:p="http://schemas.openxmlformats.org/presentationml/2006/main">
  <p:tag name="AS_UNIQUEID" val="1219"/>
</p:tagLst>
</file>

<file path=ppt/tags/tag360.xml><?xml version="1.0" encoding="utf-8"?>
<p:tagLst xmlns:p="http://schemas.openxmlformats.org/presentationml/2006/main">
  <p:tag name="AS_UNIQUEID" val="1473"/>
</p:tagLst>
</file>

<file path=ppt/tags/tag361.xml><?xml version="1.0" encoding="utf-8"?>
<p:tagLst xmlns:p="http://schemas.openxmlformats.org/presentationml/2006/main">
  <p:tag name="AS_UNIQUEID" val="1474"/>
</p:tagLst>
</file>

<file path=ppt/tags/tag362.xml><?xml version="1.0" encoding="utf-8"?>
<p:tagLst xmlns:p="http://schemas.openxmlformats.org/presentationml/2006/main">
  <p:tag name="AS_UNIQUEID" val="1475"/>
</p:tagLst>
</file>

<file path=ppt/tags/tag363.xml><?xml version="1.0" encoding="utf-8"?>
<p:tagLst xmlns:p="http://schemas.openxmlformats.org/presentationml/2006/main">
  <p:tag name="AS_UNIQUEID" val="1476"/>
</p:tagLst>
</file>

<file path=ppt/tags/tag364.xml><?xml version="1.0" encoding="utf-8"?>
<p:tagLst xmlns:p="http://schemas.openxmlformats.org/presentationml/2006/main">
  <p:tag name="AS_UNIQUEID" val="1477"/>
</p:tagLst>
</file>

<file path=ppt/tags/tag365.xml><?xml version="1.0" encoding="utf-8"?>
<p:tagLst xmlns:p="http://schemas.openxmlformats.org/presentationml/2006/main">
  <p:tag name="AS_UNIQUEID" val="1478"/>
</p:tagLst>
</file>

<file path=ppt/tags/tag366.xml><?xml version="1.0" encoding="utf-8"?>
<p:tagLst xmlns:p="http://schemas.openxmlformats.org/presentationml/2006/main">
  <p:tag name="AS_UNIQUEID" val="1479"/>
</p:tagLst>
</file>

<file path=ppt/tags/tag367.xml><?xml version="1.0" encoding="utf-8"?>
<p:tagLst xmlns:p="http://schemas.openxmlformats.org/presentationml/2006/main">
  <p:tag name="AS_UNIQUEID" val="1480"/>
</p:tagLst>
</file>

<file path=ppt/tags/tag368.xml><?xml version="1.0" encoding="utf-8"?>
<p:tagLst xmlns:p="http://schemas.openxmlformats.org/presentationml/2006/main">
  <p:tag name="AS_UNIQUEID" val="1481"/>
</p:tagLst>
</file>

<file path=ppt/tags/tag369.xml><?xml version="1.0" encoding="utf-8"?>
<p:tagLst xmlns:p="http://schemas.openxmlformats.org/presentationml/2006/main">
  <p:tag name="AS_UNIQUEID" val="1482"/>
</p:tagLst>
</file>

<file path=ppt/tags/tag37.xml><?xml version="1.0" encoding="utf-8"?>
<p:tagLst xmlns:p="http://schemas.openxmlformats.org/presentationml/2006/main">
  <p:tag name="AS_UNIQUEID" val="1220"/>
</p:tagLst>
</file>

<file path=ppt/tags/tag370.xml><?xml version="1.0" encoding="utf-8"?>
<p:tagLst xmlns:p="http://schemas.openxmlformats.org/presentationml/2006/main">
  <p:tag name="AS_UNIQUEID" val="1483"/>
</p:tagLst>
</file>

<file path=ppt/tags/tag371.xml><?xml version="1.0" encoding="utf-8"?>
<p:tagLst xmlns:p="http://schemas.openxmlformats.org/presentationml/2006/main">
  <p:tag name="AS_UNIQUEID" val="1484"/>
</p:tagLst>
</file>

<file path=ppt/tags/tag372.xml><?xml version="1.0" encoding="utf-8"?>
<p:tagLst xmlns:p="http://schemas.openxmlformats.org/presentationml/2006/main">
  <p:tag name="AS_UNIQUEID" val="1485"/>
</p:tagLst>
</file>

<file path=ppt/tags/tag373.xml><?xml version="1.0" encoding="utf-8"?>
<p:tagLst xmlns:p="http://schemas.openxmlformats.org/presentationml/2006/main">
  <p:tag name="AS_UNIQUEID" val="1486"/>
</p:tagLst>
</file>

<file path=ppt/tags/tag374.xml><?xml version="1.0" encoding="utf-8"?>
<p:tagLst xmlns:p="http://schemas.openxmlformats.org/presentationml/2006/main">
  <p:tag name="AS_UNIQUEID" val="1487"/>
</p:tagLst>
</file>

<file path=ppt/tags/tag375.xml><?xml version="1.0" encoding="utf-8"?>
<p:tagLst xmlns:p="http://schemas.openxmlformats.org/presentationml/2006/main">
  <p:tag name="AS_UNIQUEID" val="1488"/>
</p:tagLst>
</file>

<file path=ppt/tags/tag376.xml><?xml version="1.0" encoding="utf-8"?>
<p:tagLst xmlns:p="http://schemas.openxmlformats.org/presentationml/2006/main">
  <p:tag name="AS_UNIQUEID" val="1489"/>
</p:tagLst>
</file>

<file path=ppt/tags/tag377.xml><?xml version="1.0" encoding="utf-8"?>
<p:tagLst xmlns:p="http://schemas.openxmlformats.org/presentationml/2006/main">
  <p:tag name="AS_UNIQUEID" val="1490"/>
</p:tagLst>
</file>

<file path=ppt/tags/tag378.xml><?xml version="1.0" encoding="utf-8"?>
<p:tagLst xmlns:p="http://schemas.openxmlformats.org/presentationml/2006/main">
  <p:tag name="AS_UNIQUEID" val="1491"/>
</p:tagLst>
</file>

<file path=ppt/tags/tag379.xml><?xml version="1.0" encoding="utf-8"?>
<p:tagLst xmlns:p="http://schemas.openxmlformats.org/presentationml/2006/main">
  <p:tag name="AS_UNIQUEID" val="1492"/>
</p:tagLst>
</file>

<file path=ppt/tags/tag38.xml><?xml version="1.0" encoding="utf-8"?>
<p:tagLst xmlns:p="http://schemas.openxmlformats.org/presentationml/2006/main">
  <p:tag name="AS_UNIQUEID" val="1221"/>
</p:tagLst>
</file>

<file path=ppt/tags/tag380.xml><?xml version="1.0" encoding="utf-8"?>
<p:tagLst xmlns:p="http://schemas.openxmlformats.org/presentationml/2006/main">
  <p:tag name="AS_UNIQUEID" val="1493"/>
</p:tagLst>
</file>

<file path=ppt/tags/tag381.xml><?xml version="1.0" encoding="utf-8"?>
<p:tagLst xmlns:p="http://schemas.openxmlformats.org/presentationml/2006/main">
  <p:tag name="AS_UNIQUEID" val="1494"/>
</p:tagLst>
</file>

<file path=ppt/tags/tag382.xml><?xml version="1.0" encoding="utf-8"?>
<p:tagLst xmlns:p="http://schemas.openxmlformats.org/presentationml/2006/main">
  <p:tag name="AS_UNIQUEID" val="1495"/>
</p:tagLst>
</file>

<file path=ppt/tags/tag383.xml><?xml version="1.0" encoding="utf-8"?>
<p:tagLst xmlns:p="http://schemas.openxmlformats.org/presentationml/2006/main">
  <p:tag name="AS_UNIQUEID" val="1496"/>
</p:tagLst>
</file>

<file path=ppt/tags/tag384.xml><?xml version="1.0" encoding="utf-8"?>
<p:tagLst xmlns:p="http://schemas.openxmlformats.org/presentationml/2006/main">
  <p:tag name="AS_UNIQUEID" val="1497"/>
</p:tagLst>
</file>

<file path=ppt/tags/tag385.xml><?xml version="1.0" encoding="utf-8"?>
<p:tagLst xmlns:p="http://schemas.openxmlformats.org/presentationml/2006/main">
  <p:tag name="AS_UNIQUEID" val="1498"/>
</p:tagLst>
</file>

<file path=ppt/tags/tag386.xml><?xml version="1.0" encoding="utf-8"?>
<p:tagLst xmlns:p="http://schemas.openxmlformats.org/presentationml/2006/main">
  <p:tag name="AS_UNIQUEID" val="1499"/>
</p:tagLst>
</file>

<file path=ppt/tags/tag387.xml><?xml version="1.0" encoding="utf-8"?>
<p:tagLst xmlns:p="http://schemas.openxmlformats.org/presentationml/2006/main">
  <p:tag name="AS_UNIQUEID" val="1500"/>
</p:tagLst>
</file>

<file path=ppt/tags/tag388.xml><?xml version="1.0" encoding="utf-8"?>
<p:tagLst xmlns:p="http://schemas.openxmlformats.org/presentationml/2006/main">
  <p:tag name="AS_UNIQUEID" val="1501"/>
</p:tagLst>
</file>

<file path=ppt/tags/tag389.xml><?xml version="1.0" encoding="utf-8"?>
<p:tagLst xmlns:p="http://schemas.openxmlformats.org/presentationml/2006/main">
  <p:tag name="AS_UNIQUEID" val="1502"/>
</p:tagLst>
</file>

<file path=ppt/tags/tag39.xml><?xml version="1.0" encoding="utf-8"?>
<p:tagLst xmlns:p="http://schemas.openxmlformats.org/presentationml/2006/main">
  <p:tag name="AS_UNIQUEID" val="1222"/>
</p:tagLst>
</file>

<file path=ppt/tags/tag390.xml><?xml version="1.0" encoding="utf-8"?>
<p:tagLst xmlns:p="http://schemas.openxmlformats.org/presentationml/2006/main">
  <p:tag name="AS_UNIQUEID" val="1503"/>
</p:tagLst>
</file>

<file path=ppt/tags/tag391.xml><?xml version="1.0" encoding="utf-8"?>
<p:tagLst xmlns:p="http://schemas.openxmlformats.org/presentationml/2006/main">
  <p:tag name="AS_UNIQUEID" val="1504"/>
</p:tagLst>
</file>

<file path=ppt/tags/tag392.xml><?xml version="1.0" encoding="utf-8"?>
<p:tagLst xmlns:p="http://schemas.openxmlformats.org/presentationml/2006/main">
  <p:tag name="AS_UNIQUEID" val="1505"/>
</p:tagLst>
</file>

<file path=ppt/tags/tag393.xml><?xml version="1.0" encoding="utf-8"?>
<p:tagLst xmlns:p="http://schemas.openxmlformats.org/presentationml/2006/main">
  <p:tag name="AS_UNIQUEID" val="1506"/>
</p:tagLst>
</file>

<file path=ppt/tags/tag394.xml><?xml version="1.0" encoding="utf-8"?>
<p:tagLst xmlns:p="http://schemas.openxmlformats.org/presentationml/2006/main">
  <p:tag name="AS_UNIQUEID" val="1507"/>
</p:tagLst>
</file>

<file path=ppt/tags/tag395.xml><?xml version="1.0" encoding="utf-8"?>
<p:tagLst xmlns:p="http://schemas.openxmlformats.org/presentationml/2006/main">
  <p:tag name="AS_UNIQUEID" val="1508"/>
</p:tagLst>
</file>

<file path=ppt/tags/tag396.xml><?xml version="1.0" encoding="utf-8"?>
<p:tagLst xmlns:p="http://schemas.openxmlformats.org/presentationml/2006/main">
  <p:tag name="AS_UNIQUEID" val="1509"/>
</p:tagLst>
</file>

<file path=ppt/tags/tag397.xml><?xml version="1.0" encoding="utf-8"?>
<p:tagLst xmlns:p="http://schemas.openxmlformats.org/presentationml/2006/main">
  <p:tag name="AS_UNIQUEID" val="1510"/>
</p:tagLst>
</file>

<file path=ppt/tags/tag398.xml><?xml version="1.0" encoding="utf-8"?>
<p:tagLst xmlns:p="http://schemas.openxmlformats.org/presentationml/2006/main">
  <p:tag name="AS_UNIQUEID" val="1511"/>
</p:tagLst>
</file>

<file path=ppt/tags/tag399.xml><?xml version="1.0" encoding="utf-8"?>
<p:tagLst xmlns:p="http://schemas.openxmlformats.org/presentationml/2006/main">
  <p:tag name="AS_UNIQUEID" val="1512"/>
</p:tagLst>
</file>

<file path=ppt/tags/tag4.xml><?xml version="1.0" encoding="utf-8"?>
<p:tagLst xmlns:p="http://schemas.openxmlformats.org/presentationml/2006/main">
  <p:tag name="AS_UNIQUEID" val="1181"/>
</p:tagLst>
</file>

<file path=ppt/tags/tag40.xml><?xml version="1.0" encoding="utf-8"?>
<p:tagLst xmlns:p="http://schemas.openxmlformats.org/presentationml/2006/main">
  <p:tag name="AS_UNIQUEID" val="1223"/>
</p:tagLst>
</file>

<file path=ppt/tags/tag400.xml><?xml version="1.0" encoding="utf-8"?>
<p:tagLst xmlns:p="http://schemas.openxmlformats.org/presentationml/2006/main">
  <p:tag name="AS_UNIQUEID" val="1513"/>
</p:tagLst>
</file>

<file path=ppt/tags/tag401.xml><?xml version="1.0" encoding="utf-8"?>
<p:tagLst xmlns:p="http://schemas.openxmlformats.org/presentationml/2006/main">
  <p:tag name="AS_UNIQUEID" val="1514"/>
</p:tagLst>
</file>

<file path=ppt/tags/tag402.xml><?xml version="1.0" encoding="utf-8"?>
<p:tagLst xmlns:p="http://schemas.openxmlformats.org/presentationml/2006/main">
  <p:tag name="AS_UNIQUEID" val="1515"/>
</p:tagLst>
</file>

<file path=ppt/tags/tag403.xml><?xml version="1.0" encoding="utf-8"?>
<p:tagLst xmlns:p="http://schemas.openxmlformats.org/presentationml/2006/main">
  <p:tag name="AS_UNIQUEID" val="1516"/>
</p:tagLst>
</file>

<file path=ppt/tags/tag404.xml><?xml version="1.0" encoding="utf-8"?>
<p:tagLst xmlns:p="http://schemas.openxmlformats.org/presentationml/2006/main">
  <p:tag name="AS_UNIQUEID" val="1517"/>
</p:tagLst>
</file>

<file path=ppt/tags/tag405.xml><?xml version="1.0" encoding="utf-8"?>
<p:tagLst xmlns:p="http://schemas.openxmlformats.org/presentationml/2006/main">
  <p:tag name="AS_UNIQUEID" val="1518"/>
</p:tagLst>
</file>

<file path=ppt/tags/tag406.xml><?xml version="1.0" encoding="utf-8"?>
<p:tagLst xmlns:p="http://schemas.openxmlformats.org/presentationml/2006/main">
  <p:tag name="AS_UNIQUEID" val="1519"/>
</p:tagLst>
</file>

<file path=ppt/tags/tag407.xml><?xml version="1.0" encoding="utf-8"?>
<p:tagLst xmlns:p="http://schemas.openxmlformats.org/presentationml/2006/main">
  <p:tag name="AS_UNIQUEID" val="1520"/>
</p:tagLst>
</file>

<file path=ppt/tags/tag408.xml><?xml version="1.0" encoding="utf-8"?>
<p:tagLst xmlns:p="http://schemas.openxmlformats.org/presentationml/2006/main">
  <p:tag name="AS_UNIQUEID" val="1521"/>
</p:tagLst>
</file>

<file path=ppt/tags/tag409.xml><?xml version="1.0" encoding="utf-8"?>
<p:tagLst xmlns:p="http://schemas.openxmlformats.org/presentationml/2006/main">
  <p:tag name="AS_UNIQUEID" val="1522"/>
</p:tagLst>
</file>

<file path=ppt/tags/tag41.xml><?xml version="1.0" encoding="utf-8"?>
<p:tagLst xmlns:p="http://schemas.openxmlformats.org/presentationml/2006/main">
  <p:tag name="AS_UNIQUEID" val="1224"/>
</p:tagLst>
</file>

<file path=ppt/tags/tag410.xml><?xml version="1.0" encoding="utf-8"?>
<p:tagLst xmlns:p="http://schemas.openxmlformats.org/presentationml/2006/main">
  <p:tag name="AS_UNIQUEID" val="1523"/>
</p:tagLst>
</file>

<file path=ppt/tags/tag411.xml><?xml version="1.0" encoding="utf-8"?>
<p:tagLst xmlns:p="http://schemas.openxmlformats.org/presentationml/2006/main">
  <p:tag name="AS_UNIQUEID" val="1524"/>
</p:tagLst>
</file>

<file path=ppt/tags/tag412.xml><?xml version="1.0" encoding="utf-8"?>
<p:tagLst xmlns:p="http://schemas.openxmlformats.org/presentationml/2006/main">
  <p:tag name="AS_UNIQUEID" val="1525"/>
</p:tagLst>
</file>

<file path=ppt/tags/tag413.xml><?xml version="1.0" encoding="utf-8"?>
<p:tagLst xmlns:p="http://schemas.openxmlformats.org/presentationml/2006/main">
  <p:tag name="AS_UNIQUEID" val="1526"/>
</p:tagLst>
</file>

<file path=ppt/tags/tag414.xml><?xml version="1.0" encoding="utf-8"?>
<p:tagLst xmlns:p="http://schemas.openxmlformats.org/presentationml/2006/main">
  <p:tag name="AS_UNIQUEID" val="1527"/>
</p:tagLst>
</file>

<file path=ppt/tags/tag415.xml><?xml version="1.0" encoding="utf-8"?>
<p:tagLst xmlns:p="http://schemas.openxmlformats.org/presentationml/2006/main">
  <p:tag name="AS_UNIQUEID" val="1528"/>
</p:tagLst>
</file>

<file path=ppt/tags/tag416.xml><?xml version="1.0" encoding="utf-8"?>
<p:tagLst xmlns:p="http://schemas.openxmlformats.org/presentationml/2006/main">
  <p:tag name="AS_UNIQUEID" val="1529"/>
</p:tagLst>
</file>

<file path=ppt/tags/tag417.xml><?xml version="1.0" encoding="utf-8"?>
<p:tagLst xmlns:p="http://schemas.openxmlformats.org/presentationml/2006/main">
  <p:tag name="AS_UNIQUEID" val="1530"/>
</p:tagLst>
</file>

<file path=ppt/tags/tag418.xml><?xml version="1.0" encoding="utf-8"?>
<p:tagLst xmlns:p="http://schemas.openxmlformats.org/presentationml/2006/main">
  <p:tag name="AS_UNIQUEID" val="1531"/>
</p:tagLst>
</file>

<file path=ppt/tags/tag419.xml><?xml version="1.0" encoding="utf-8"?>
<p:tagLst xmlns:p="http://schemas.openxmlformats.org/presentationml/2006/main">
  <p:tag name="AS_UNIQUEID" val="1532"/>
</p:tagLst>
</file>

<file path=ppt/tags/tag42.xml><?xml version="1.0" encoding="utf-8"?>
<p:tagLst xmlns:p="http://schemas.openxmlformats.org/presentationml/2006/main">
  <p:tag name="AS_UNIQUEID" val="1225"/>
</p:tagLst>
</file>

<file path=ppt/tags/tag420.xml><?xml version="1.0" encoding="utf-8"?>
<p:tagLst xmlns:p="http://schemas.openxmlformats.org/presentationml/2006/main">
  <p:tag name="AS_UNIQUEID" val="1533"/>
</p:tagLst>
</file>

<file path=ppt/tags/tag421.xml><?xml version="1.0" encoding="utf-8"?>
<p:tagLst xmlns:p="http://schemas.openxmlformats.org/presentationml/2006/main">
  <p:tag name="AS_UNIQUEID" val="1534"/>
</p:tagLst>
</file>

<file path=ppt/tags/tag422.xml><?xml version="1.0" encoding="utf-8"?>
<p:tagLst xmlns:p="http://schemas.openxmlformats.org/presentationml/2006/main">
  <p:tag name="AS_UNIQUEID" val="1535"/>
</p:tagLst>
</file>

<file path=ppt/tags/tag423.xml><?xml version="1.0" encoding="utf-8"?>
<p:tagLst xmlns:p="http://schemas.openxmlformats.org/presentationml/2006/main">
  <p:tag name="AS_UNIQUEID" val="1536"/>
</p:tagLst>
</file>

<file path=ppt/tags/tag424.xml><?xml version="1.0" encoding="utf-8"?>
<p:tagLst xmlns:p="http://schemas.openxmlformats.org/presentationml/2006/main">
  <p:tag name="AS_UNIQUEID" val="1537"/>
</p:tagLst>
</file>

<file path=ppt/tags/tag425.xml><?xml version="1.0" encoding="utf-8"?>
<p:tagLst xmlns:p="http://schemas.openxmlformats.org/presentationml/2006/main">
  <p:tag name="AS_UNIQUEID" val="1538"/>
</p:tagLst>
</file>

<file path=ppt/tags/tag426.xml><?xml version="1.0" encoding="utf-8"?>
<p:tagLst xmlns:p="http://schemas.openxmlformats.org/presentationml/2006/main">
  <p:tag name="AS_UNIQUEID" val="1539"/>
</p:tagLst>
</file>

<file path=ppt/tags/tag427.xml><?xml version="1.0" encoding="utf-8"?>
<p:tagLst xmlns:p="http://schemas.openxmlformats.org/presentationml/2006/main">
  <p:tag name="AS_UNIQUEID" val="1540"/>
</p:tagLst>
</file>

<file path=ppt/tags/tag428.xml><?xml version="1.0" encoding="utf-8"?>
<p:tagLst xmlns:p="http://schemas.openxmlformats.org/presentationml/2006/main">
  <p:tag name="AS_UNIQUEID" val="1541"/>
</p:tagLst>
</file>

<file path=ppt/tags/tag429.xml><?xml version="1.0" encoding="utf-8"?>
<p:tagLst xmlns:p="http://schemas.openxmlformats.org/presentationml/2006/main">
  <p:tag name="AS_UNIQUEID" val="1542"/>
</p:tagLst>
</file>

<file path=ppt/tags/tag43.xml><?xml version="1.0" encoding="utf-8"?>
<p:tagLst xmlns:p="http://schemas.openxmlformats.org/presentationml/2006/main">
  <p:tag name="AS_UNIQUEID" val="1226"/>
</p:tagLst>
</file>

<file path=ppt/tags/tag430.xml><?xml version="1.0" encoding="utf-8"?>
<p:tagLst xmlns:p="http://schemas.openxmlformats.org/presentationml/2006/main">
  <p:tag name="AS_UNIQUEID" val="1543"/>
</p:tagLst>
</file>

<file path=ppt/tags/tag431.xml><?xml version="1.0" encoding="utf-8"?>
<p:tagLst xmlns:p="http://schemas.openxmlformats.org/presentationml/2006/main">
  <p:tag name="AS_UNIQUEID" val="1544"/>
</p:tagLst>
</file>

<file path=ppt/tags/tag432.xml><?xml version="1.0" encoding="utf-8"?>
<p:tagLst xmlns:p="http://schemas.openxmlformats.org/presentationml/2006/main">
  <p:tag name="AS_UNIQUEID" val="1545"/>
</p:tagLst>
</file>

<file path=ppt/tags/tag433.xml><?xml version="1.0" encoding="utf-8"?>
<p:tagLst xmlns:p="http://schemas.openxmlformats.org/presentationml/2006/main">
  <p:tag name="AS_UNIQUEID" val="1546"/>
</p:tagLst>
</file>

<file path=ppt/tags/tag434.xml><?xml version="1.0" encoding="utf-8"?>
<p:tagLst xmlns:p="http://schemas.openxmlformats.org/presentationml/2006/main">
  <p:tag name="AS_UNIQUEID" val="1547"/>
</p:tagLst>
</file>

<file path=ppt/tags/tag435.xml><?xml version="1.0" encoding="utf-8"?>
<p:tagLst xmlns:p="http://schemas.openxmlformats.org/presentationml/2006/main">
  <p:tag name="AS_UNIQUEID" val="1548"/>
</p:tagLst>
</file>

<file path=ppt/tags/tag436.xml><?xml version="1.0" encoding="utf-8"?>
<p:tagLst xmlns:p="http://schemas.openxmlformats.org/presentationml/2006/main">
  <p:tag name="AS_UNIQUEID" val="1549"/>
</p:tagLst>
</file>

<file path=ppt/tags/tag437.xml><?xml version="1.0" encoding="utf-8"?>
<p:tagLst xmlns:p="http://schemas.openxmlformats.org/presentationml/2006/main">
  <p:tag name="AS_UNIQUEID" val="1550"/>
</p:tagLst>
</file>

<file path=ppt/tags/tag438.xml><?xml version="1.0" encoding="utf-8"?>
<p:tagLst xmlns:p="http://schemas.openxmlformats.org/presentationml/2006/main">
  <p:tag name="AS_UNIQUEID" val="1551"/>
</p:tagLst>
</file>

<file path=ppt/tags/tag439.xml><?xml version="1.0" encoding="utf-8"?>
<p:tagLst xmlns:p="http://schemas.openxmlformats.org/presentationml/2006/main">
  <p:tag name="AS_UNIQUEID" val="1552"/>
</p:tagLst>
</file>

<file path=ppt/tags/tag44.xml><?xml version="1.0" encoding="utf-8"?>
<p:tagLst xmlns:p="http://schemas.openxmlformats.org/presentationml/2006/main">
  <p:tag name="AS_UNIQUEID" val="1227"/>
</p:tagLst>
</file>

<file path=ppt/tags/tag440.xml><?xml version="1.0" encoding="utf-8"?>
<p:tagLst xmlns:p="http://schemas.openxmlformats.org/presentationml/2006/main">
  <p:tag name="AS_UNIQUEID" val="1553"/>
</p:tagLst>
</file>

<file path=ppt/tags/tag441.xml><?xml version="1.0" encoding="utf-8"?>
<p:tagLst xmlns:p="http://schemas.openxmlformats.org/presentationml/2006/main">
  <p:tag name="AS_UNIQUEID" val="1554"/>
</p:tagLst>
</file>

<file path=ppt/tags/tag442.xml><?xml version="1.0" encoding="utf-8"?>
<p:tagLst xmlns:p="http://schemas.openxmlformats.org/presentationml/2006/main">
  <p:tag name="AS_UNIQUEID" val="1555"/>
</p:tagLst>
</file>

<file path=ppt/tags/tag443.xml><?xml version="1.0" encoding="utf-8"?>
<p:tagLst xmlns:p="http://schemas.openxmlformats.org/presentationml/2006/main">
  <p:tag name="AS_UNIQUEID" val="1556"/>
</p:tagLst>
</file>

<file path=ppt/tags/tag444.xml><?xml version="1.0" encoding="utf-8"?>
<p:tagLst xmlns:p="http://schemas.openxmlformats.org/presentationml/2006/main">
  <p:tag name="AS_UNIQUEID" val="1557"/>
</p:tagLst>
</file>

<file path=ppt/tags/tag445.xml><?xml version="1.0" encoding="utf-8"?>
<p:tagLst xmlns:p="http://schemas.openxmlformats.org/presentationml/2006/main">
  <p:tag name="AS_UNIQUEID" val="1558"/>
</p:tagLst>
</file>

<file path=ppt/tags/tag446.xml><?xml version="1.0" encoding="utf-8"?>
<p:tagLst xmlns:p="http://schemas.openxmlformats.org/presentationml/2006/main">
  <p:tag name="AS_UNIQUEID" val="1559"/>
</p:tagLst>
</file>

<file path=ppt/tags/tag447.xml><?xml version="1.0" encoding="utf-8"?>
<p:tagLst xmlns:p="http://schemas.openxmlformats.org/presentationml/2006/main">
  <p:tag name="AS_UNIQUEID" val="1560"/>
</p:tagLst>
</file>

<file path=ppt/tags/tag448.xml><?xml version="1.0" encoding="utf-8"?>
<p:tagLst xmlns:p="http://schemas.openxmlformats.org/presentationml/2006/main">
  <p:tag name="AS_UNIQUEID" val="1561"/>
</p:tagLst>
</file>

<file path=ppt/tags/tag449.xml><?xml version="1.0" encoding="utf-8"?>
<p:tagLst xmlns:p="http://schemas.openxmlformats.org/presentationml/2006/main">
  <p:tag name="AS_UNIQUEID" val="1562"/>
</p:tagLst>
</file>

<file path=ppt/tags/tag45.xml><?xml version="1.0" encoding="utf-8"?>
<p:tagLst xmlns:p="http://schemas.openxmlformats.org/presentationml/2006/main">
  <p:tag name="AS_UNIQUEID" val="1228"/>
</p:tagLst>
</file>

<file path=ppt/tags/tag450.xml><?xml version="1.0" encoding="utf-8"?>
<p:tagLst xmlns:p="http://schemas.openxmlformats.org/presentationml/2006/main">
  <p:tag name="AS_UNIQUEID" val="1563"/>
</p:tagLst>
</file>

<file path=ppt/tags/tag451.xml><?xml version="1.0" encoding="utf-8"?>
<p:tagLst xmlns:p="http://schemas.openxmlformats.org/presentationml/2006/main">
  <p:tag name="AS_UNIQUEID" val="1564"/>
</p:tagLst>
</file>

<file path=ppt/tags/tag452.xml><?xml version="1.0" encoding="utf-8"?>
<p:tagLst xmlns:p="http://schemas.openxmlformats.org/presentationml/2006/main">
  <p:tag name="AS_UNIQUEID" val="1565"/>
</p:tagLst>
</file>

<file path=ppt/tags/tag453.xml><?xml version="1.0" encoding="utf-8"?>
<p:tagLst xmlns:p="http://schemas.openxmlformats.org/presentationml/2006/main">
  <p:tag name="AS_UNIQUEID" val="1566"/>
</p:tagLst>
</file>

<file path=ppt/tags/tag454.xml><?xml version="1.0" encoding="utf-8"?>
<p:tagLst xmlns:p="http://schemas.openxmlformats.org/presentationml/2006/main">
  <p:tag name="AS_UNIQUEID" val="1567"/>
</p:tagLst>
</file>

<file path=ppt/tags/tag455.xml><?xml version="1.0" encoding="utf-8"?>
<p:tagLst xmlns:p="http://schemas.openxmlformats.org/presentationml/2006/main">
  <p:tag name="AS_UNIQUEID" val="1568"/>
</p:tagLst>
</file>

<file path=ppt/tags/tag456.xml><?xml version="1.0" encoding="utf-8"?>
<p:tagLst xmlns:p="http://schemas.openxmlformats.org/presentationml/2006/main">
  <p:tag name="AS_UNIQUEID" val="1569"/>
</p:tagLst>
</file>

<file path=ppt/tags/tag457.xml><?xml version="1.0" encoding="utf-8"?>
<p:tagLst xmlns:p="http://schemas.openxmlformats.org/presentationml/2006/main">
  <p:tag name="AS_UNIQUEID" val="1570"/>
</p:tagLst>
</file>

<file path=ppt/tags/tag458.xml><?xml version="1.0" encoding="utf-8"?>
<p:tagLst xmlns:p="http://schemas.openxmlformats.org/presentationml/2006/main">
  <p:tag name="AS_UNIQUEID" val="1571"/>
</p:tagLst>
</file>

<file path=ppt/tags/tag459.xml><?xml version="1.0" encoding="utf-8"?>
<p:tagLst xmlns:p="http://schemas.openxmlformats.org/presentationml/2006/main">
  <p:tag name="AS_UNIQUEID" val="1572"/>
</p:tagLst>
</file>

<file path=ppt/tags/tag46.xml><?xml version="1.0" encoding="utf-8"?>
<p:tagLst xmlns:p="http://schemas.openxmlformats.org/presentationml/2006/main">
  <p:tag name="AS_UNIQUEID" val="1229"/>
</p:tagLst>
</file>

<file path=ppt/tags/tag460.xml><?xml version="1.0" encoding="utf-8"?>
<p:tagLst xmlns:p="http://schemas.openxmlformats.org/presentationml/2006/main">
  <p:tag name="AS_UNIQUEID" val="1573"/>
</p:tagLst>
</file>

<file path=ppt/tags/tag461.xml><?xml version="1.0" encoding="utf-8"?>
<p:tagLst xmlns:p="http://schemas.openxmlformats.org/presentationml/2006/main">
  <p:tag name="AS_UNIQUEID" val="1574"/>
</p:tagLst>
</file>

<file path=ppt/tags/tag462.xml><?xml version="1.0" encoding="utf-8"?>
<p:tagLst xmlns:p="http://schemas.openxmlformats.org/presentationml/2006/main">
  <p:tag name="AS_UNIQUEID" val="1575"/>
</p:tagLst>
</file>

<file path=ppt/tags/tag463.xml><?xml version="1.0" encoding="utf-8"?>
<p:tagLst xmlns:p="http://schemas.openxmlformats.org/presentationml/2006/main">
  <p:tag name="AS_UNIQUEID" val="1576"/>
</p:tagLst>
</file>

<file path=ppt/tags/tag464.xml><?xml version="1.0" encoding="utf-8"?>
<p:tagLst xmlns:p="http://schemas.openxmlformats.org/presentationml/2006/main">
  <p:tag name="AS_UNIQUEID" val="1577"/>
</p:tagLst>
</file>

<file path=ppt/tags/tag465.xml><?xml version="1.0" encoding="utf-8"?>
<p:tagLst xmlns:p="http://schemas.openxmlformats.org/presentationml/2006/main">
  <p:tag name="AS_UNIQUEID" val="1578"/>
</p:tagLst>
</file>

<file path=ppt/tags/tag466.xml><?xml version="1.0" encoding="utf-8"?>
<p:tagLst xmlns:p="http://schemas.openxmlformats.org/presentationml/2006/main">
  <p:tag name="AS_UNIQUEID" val="1579"/>
</p:tagLst>
</file>

<file path=ppt/tags/tag467.xml><?xml version="1.0" encoding="utf-8"?>
<p:tagLst xmlns:p="http://schemas.openxmlformats.org/presentationml/2006/main">
  <p:tag name="AS_UNIQUEID" val="1580"/>
</p:tagLst>
</file>

<file path=ppt/tags/tag468.xml><?xml version="1.0" encoding="utf-8"?>
<p:tagLst xmlns:p="http://schemas.openxmlformats.org/presentationml/2006/main">
  <p:tag name="AS_UNIQUEID" val="1581"/>
</p:tagLst>
</file>

<file path=ppt/tags/tag469.xml><?xml version="1.0" encoding="utf-8"?>
<p:tagLst xmlns:p="http://schemas.openxmlformats.org/presentationml/2006/main">
  <p:tag name="AS_UNIQUEID" val="1582"/>
</p:tagLst>
</file>

<file path=ppt/tags/tag47.xml><?xml version="1.0" encoding="utf-8"?>
<p:tagLst xmlns:p="http://schemas.openxmlformats.org/presentationml/2006/main">
  <p:tag name="AS_UNIQUEID" val="1230"/>
</p:tagLst>
</file>

<file path=ppt/tags/tag470.xml><?xml version="1.0" encoding="utf-8"?>
<p:tagLst xmlns:p="http://schemas.openxmlformats.org/presentationml/2006/main">
  <p:tag name="AS_UNIQUEID" val="1583"/>
</p:tagLst>
</file>

<file path=ppt/tags/tag471.xml><?xml version="1.0" encoding="utf-8"?>
<p:tagLst xmlns:p="http://schemas.openxmlformats.org/presentationml/2006/main">
  <p:tag name="AS_UNIQUEID" val="1584"/>
</p:tagLst>
</file>

<file path=ppt/tags/tag472.xml><?xml version="1.0" encoding="utf-8"?>
<p:tagLst xmlns:p="http://schemas.openxmlformats.org/presentationml/2006/main">
  <p:tag name="AS_UNIQUEID" val="1585"/>
</p:tagLst>
</file>

<file path=ppt/tags/tag473.xml><?xml version="1.0" encoding="utf-8"?>
<p:tagLst xmlns:p="http://schemas.openxmlformats.org/presentationml/2006/main">
  <p:tag name="AS_UNIQUEID" val="1586"/>
</p:tagLst>
</file>

<file path=ppt/tags/tag474.xml><?xml version="1.0" encoding="utf-8"?>
<p:tagLst xmlns:p="http://schemas.openxmlformats.org/presentationml/2006/main">
  <p:tag name="AS_UNIQUEID" val="1587"/>
</p:tagLst>
</file>

<file path=ppt/tags/tag475.xml><?xml version="1.0" encoding="utf-8"?>
<p:tagLst xmlns:p="http://schemas.openxmlformats.org/presentationml/2006/main">
  <p:tag name="AS_UNIQUEID" val="1588"/>
</p:tagLst>
</file>

<file path=ppt/tags/tag476.xml><?xml version="1.0" encoding="utf-8"?>
<p:tagLst xmlns:p="http://schemas.openxmlformats.org/presentationml/2006/main">
  <p:tag name="AS_UNIQUEID" val="1589"/>
</p:tagLst>
</file>

<file path=ppt/tags/tag477.xml><?xml version="1.0" encoding="utf-8"?>
<p:tagLst xmlns:p="http://schemas.openxmlformats.org/presentationml/2006/main">
  <p:tag name="AS_UNIQUEID" val="1590"/>
</p:tagLst>
</file>

<file path=ppt/tags/tag478.xml><?xml version="1.0" encoding="utf-8"?>
<p:tagLst xmlns:p="http://schemas.openxmlformats.org/presentationml/2006/main">
  <p:tag name="AS_UNIQUEID" val="1591"/>
</p:tagLst>
</file>

<file path=ppt/tags/tag479.xml><?xml version="1.0" encoding="utf-8"?>
<p:tagLst xmlns:p="http://schemas.openxmlformats.org/presentationml/2006/main">
  <p:tag name="AS_UNIQUEID" val="1592"/>
</p:tagLst>
</file>

<file path=ppt/tags/tag48.xml><?xml version="1.0" encoding="utf-8"?>
<p:tagLst xmlns:p="http://schemas.openxmlformats.org/presentationml/2006/main">
  <p:tag name="AS_UNIQUEID" val="1231"/>
</p:tagLst>
</file>

<file path=ppt/tags/tag480.xml><?xml version="1.0" encoding="utf-8"?>
<p:tagLst xmlns:p="http://schemas.openxmlformats.org/presentationml/2006/main">
  <p:tag name="AS_UNIQUEID" val="1593"/>
</p:tagLst>
</file>

<file path=ppt/tags/tag481.xml><?xml version="1.0" encoding="utf-8"?>
<p:tagLst xmlns:p="http://schemas.openxmlformats.org/presentationml/2006/main">
  <p:tag name="AS_UNIQUEID" val="1594"/>
</p:tagLst>
</file>

<file path=ppt/tags/tag482.xml><?xml version="1.0" encoding="utf-8"?>
<p:tagLst xmlns:p="http://schemas.openxmlformats.org/presentationml/2006/main">
  <p:tag name="AS_UNIQUEID" val="1595"/>
</p:tagLst>
</file>

<file path=ppt/tags/tag483.xml><?xml version="1.0" encoding="utf-8"?>
<p:tagLst xmlns:p="http://schemas.openxmlformats.org/presentationml/2006/main">
  <p:tag name="AS_UNIQUEID" val="1596"/>
</p:tagLst>
</file>

<file path=ppt/tags/tag484.xml><?xml version="1.0" encoding="utf-8"?>
<p:tagLst xmlns:p="http://schemas.openxmlformats.org/presentationml/2006/main">
  <p:tag name="AS_UNIQUEID" val="1597"/>
</p:tagLst>
</file>

<file path=ppt/tags/tag485.xml><?xml version="1.0" encoding="utf-8"?>
<p:tagLst xmlns:p="http://schemas.openxmlformats.org/presentationml/2006/main">
  <p:tag name="AS_UNIQUEID" val="1598"/>
</p:tagLst>
</file>

<file path=ppt/tags/tag486.xml><?xml version="1.0" encoding="utf-8"?>
<p:tagLst xmlns:p="http://schemas.openxmlformats.org/presentationml/2006/main">
  <p:tag name="AS_UNIQUEID" val="1599"/>
</p:tagLst>
</file>

<file path=ppt/tags/tag487.xml><?xml version="1.0" encoding="utf-8"?>
<p:tagLst xmlns:p="http://schemas.openxmlformats.org/presentationml/2006/main">
  <p:tag name="AS_UNIQUEID" val="1600"/>
</p:tagLst>
</file>

<file path=ppt/tags/tag488.xml><?xml version="1.0" encoding="utf-8"?>
<p:tagLst xmlns:p="http://schemas.openxmlformats.org/presentationml/2006/main">
  <p:tag name="AS_UNIQUEID" val="1601"/>
</p:tagLst>
</file>

<file path=ppt/tags/tag489.xml><?xml version="1.0" encoding="utf-8"?>
<p:tagLst xmlns:p="http://schemas.openxmlformats.org/presentationml/2006/main">
  <p:tag name="AS_UNIQUEID" val="1602"/>
</p:tagLst>
</file>

<file path=ppt/tags/tag49.xml><?xml version="1.0" encoding="utf-8"?>
<p:tagLst xmlns:p="http://schemas.openxmlformats.org/presentationml/2006/main">
  <p:tag name="AS_UNIQUEID" val="1232"/>
</p:tagLst>
</file>

<file path=ppt/tags/tag490.xml><?xml version="1.0" encoding="utf-8"?>
<p:tagLst xmlns:p="http://schemas.openxmlformats.org/presentationml/2006/main">
  <p:tag name="AS_UNIQUEID" val="1603"/>
</p:tagLst>
</file>

<file path=ppt/tags/tag491.xml><?xml version="1.0" encoding="utf-8"?>
<p:tagLst xmlns:p="http://schemas.openxmlformats.org/presentationml/2006/main">
  <p:tag name="AS_UNIQUEID" val="1604"/>
</p:tagLst>
</file>

<file path=ppt/tags/tag492.xml><?xml version="1.0" encoding="utf-8"?>
<p:tagLst xmlns:p="http://schemas.openxmlformats.org/presentationml/2006/main">
  <p:tag name="AS_UNIQUEID" val="1605"/>
</p:tagLst>
</file>

<file path=ppt/tags/tag493.xml><?xml version="1.0" encoding="utf-8"?>
<p:tagLst xmlns:p="http://schemas.openxmlformats.org/presentationml/2006/main">
  <p:tag name="AS_UNIQUEID" val="1606"/>
</p:tagLst>
</file>

<file path=ppt/tags/tag494.xml><?xml version="1.0" encoding="utf-8"?>
<p:tagLst xmlns:p="http://schemas.openxmlformats.org/presentationml/2006/main">
  <p:tag name="AS_UNIQUEID" val="1607"/>
</p:tagLst>
</file>

<file path=ppt/tags/tag495.xml><?xml version="1.0" encoding="utf-8"?>
<p:tagLst xmlns:p="http://schemas.openxmlformats.org/presentationml/2006/main">
  <p:tag name="AS_UNIQUEID" val="1608"/>
</p:tagLst>
</file>

<file path=ppt/tags/tag496.xml><?xml version="1.0" encoding="utf-8"?>
<p:tagLst xmlns:p="http://schemas.openxmlformats.org/presentationml/2006/main">
  <p:tag name="AS_UNIQUEID" val="1609"/>
</p:tagLst>
</file>

<file path=ppt/tags/tag497.xml><?xml version="1.0" encoding="utf-8"?>
<p:tagLst xmlns:p="http://schemas.openxmlformats.org/presentationml/2006/main">
  <p:tag name="AS_UNIQUEID" val="1610"/>
</p:tagLst>
</file>

<file path=ppt/tags/tag498.xml><?xml version="1.0" encoding="utf-8"?>
<p:tagLst xmlns:p="http://schemas.openxmlformats.org/presentationml/2006/main">
  <p:tag name="AS_UNIQUEID" val="1611"/>
</p:tagLst>
</file>

<file path=ppt/tags/tag499.xml><?xml version="1.0" encoding="utf-8"?>
<p:tagLst xmlns:p="http://schemas.openxmlformats.org/presentationml/2006/main">
  <p:tag name="AS_UNIQUEID" val="1612"/>
</p:tagLst>
</file>

<file path=ppt/tags/tag5.xml><?xml version="1.0" encoding="utf-8"?>
<p:tagLst xmlns:p="http://schemas.openxmlformats.org/presentationml/2006/main">
  <p:tag name="AS_UNIQUEID" val="1189"/>
</p:tagLst>
</file>

<file path=ppt/tags/tag50.xml><?xml version="1.0" encoding="utf-8"?>
<p:tagLst xmlns:p="http://schemas.openxmlformats.org/presentationml/2006/main">
  <p:tag name="AS_UNIQUEID" val="1233"/>
</p:tagLst>
</file>

<file path=ppt/tags/tag500.xml><?xml version="1.0" encoding="utf-8"?>
<p:tagLst xmlns:p="http://schemas.openxmlformats.org/presentationml/2006/main">
  <p:tag name="AS_UNIQUEID" val="1613"/>
</p:tagLst>
</file>

<file path=ppt/tags/tag501.xml><?xml version="1.0" encoding="utf-8"?>
<p:tagLst xmlns:p="http://schemas.openxmlformats.org/presentationml/2006/main">
  <p:tag name="AS_UNIQUEID" val="1614"/>
</p:tagLst>
</file>

<file path=ppt/tags/tag502.xml><?xml version="1.0" encoding="utf-8"?>
<p:tagLst xmlns:p="http://schemas.openxmlformats.org/presentationml/2006/main">
  <p:tag name="AS_UNIQUEID" val="1615"/>
</p:tagLst>
</file>

<file path=ppt/tags/tag503.xml><?xml version="1.0" encoding="utf-8"?>
<p:tagLst xmlns:p="http://schemas.openxmlformats.org/presentationml/2006/main">
  <p:tag name="AS_UNIQUEID" val="1616"/>
</p:tagLst>
</file>

<file path=ppt/tags/tag504.xml><?xml version="1.0" encoding="utf-8"?>
<p:tagLst xmlns:p="http://schemas.openxmlformats.org/presentationml/2006/main">
  <p:tag name="AS_UNIQUEID" val="1617"/>
</p:tagLst>
</file>

<file path=ppt/tags/tag505.xml><?xml version="1.0" encoding="utf-8"?>
<p:tagLst xmlns:p="http://schemas.openxmlformats.org/presentationml/2006/main">
  <p:tag name="AS_UNIQUEID" val="1618"/>
</p:tagLst>
</file>

<file path=ppt/tags/tag506.xml><?xml version="1.0" encoding="utf-8"?>
<p:tagLst xmlns:p="http://schemas.openxmlformats.org/presentationml/2006/main">
  <p:tag name="AS_UNIQUEID" val="1619"/>
</p:tagLst>
</file>

<file path=ppt/tags/tag507.xml><?xml version="1.0" encoding="utf-8"?>
<p:tagLst xmlns:p="http://schemas.openxmlformats.org/presentationml/2006/main">
  <p:tag name="AS_UNIQUEID" val="1620"/>
</p:tagLst>
</file>

<file path=ppt/tags/tag508.xml><?xml version="1.0" encoding="utf-8"?>
<p:tagLst xmlns:p="http://schemas.openxmlformats.org/presentationml/2006/main">
  <p:tag name="AS_UNIQUEID" val="1621"/>
</p:tagLst>
</file>

<file path=ppt/tags/tag509.xml><?xml version="1.0" encoding="utf-8"?>
<p:tagLst xmlns:p="http://schemas.openxmlformats.org/presentationml/2006/main">
  <p:tag name="AS_UNIQUEID" val="1622"/>
</p:tagLst>
</file>

<file path=ppt/tags/tag51.xml><?xml version="1.0" encoding="utf-8"?>
<p:tagLst xmlns:p="http://schemas.openxmlformats.org/presentationml/2006/main">
  <p:tag name="AS_UNIQUEID" val="1234"/>
</p:tagLst>
</file>

<file path=ppt/tags/tag510.xml><?xml version="1.0" encoding="utf-8"?>
<p:tagLst xmlns:p="http://schemas.openxmlformats.org/presentationml/2006/main">
  <p:tag name="AS_UNIQUEID" val="1623"/>
</p:tagLst>
</file>

<file path=ppt/tags/tag511.xml><?xml version="1.0" encoding="utf-8"?>
<p:tagLst xmlns:p="http://schemas.openxmlformats.org/presentationml/2006/main">
  <p:tag name="AS_UNIQUEID" val="1624"/>
</p:tagLst>
</file>

<file path=ppt/tags/tag512.xml><?xml version="1.0" encoding="utf-8"?>
<p:tagLst xmlns:p="http://schemas.openxmlformats.org/presentationml/2006/main">
  <p:tag name="AS_UNIQUEID" val="1625"/>
</p:tagLst>
</file>

<file path=ppt/tags/tag513.xml><?xml version="1.0" encoding="utf-8"?>
<p:tagLst xmlns:p="http://schemas.openxmlformats.org/presentationml/2006/main">
  <p:tag name="AS_UNIQUEID" val="1626"/>
</p:tagLst>
</file>

<file path=ppt/tags/tag514.xml><?xml version="1.0" encoding="utf-8"?>
<p:tagLst xmlns:p="http://schemas.openxmlformats.org/presentationml/2006/main">
  <p:tag name="AS_UNIQUEID" val="1627"/>
</p:tagLst>
</file>

<file path=ppt/tags/tag515.xml><?xml version="1.0" encoding="utf-8"?>
<p:tagLst xmlns:p="http://schemas.openxmlformats.org/presentationml/2006/main">
  <p:tag name="AS_UNIQUEID" val="1628"/>
</p:tagLst>
</file>

<file path=ppt/tags/tag516.xml><?xml version="1.0" encoding="utf-8"?>
<p:tagLst xmlns:p="http://schemas.openxmlformats.org/presentationml/2006/main">
  <p:tag name="AS_UNIQUEID" val="1629"/>
</p:tagLst>
</file>

<file path=ppt/tags/tag517.xml><?xml version="1.0" encoding="utf-8"?>
<p:tagLst xmlns:p="http://schemas.openxmlformats.org/presentationml/2006/main">
  <p:tag name="AS_UNIQUEID" val="1630"/>
</p:tagLst>
</file>

<file path=ppt/tags/tag518.xml><?xml version="1.0" encoding="utf-8"?>
<p:tagLst xmlns:p="http://schemas.openxmlformats.org/presentationml/2006/main">
  <p:tag name="AS_UNIQUEID" val="1631"/>
</p:tagLst>
</file>

<file path=ppt/tags/tag519.xml><?xml version="1.0" encoding="utf-8"?>
<p:tagLst xmlns:p="http://schemas.openxmlformats.org/presentationml/2006/main">
  <p:tag name="AS_UNIQUEID" val="1632"/>
</p:tagLst>
</file>

<file path=ppt/tags/tag52.xml><?xml version="1.0" encoding="utf-8"?>
<p:tagLst xmlns:p="http://schemas.openxmlformats.org/presentationml/2006/main">
  <p:tag name="AS_UNIQUEID" val="1235"/>
</p:tagLst>
</file>

<file path=ppt/tags/tag520.xml><?xml version="1.0" encoding="utf-8"?>
<p:tagLst xmlns:p="http://schemas.openxmlformats.org/presentationml/2006/main">
  <p:tag name="AS_UNIQUEID" val="1633"/>
</p:tagLst>
</file>

<file path=ppt/tags/tag521.xml><?xml version="1.0" encoding="utf-8"?>
<p:tagLst xmlns:p="http://schemas.openxmlformats.org/presentationml/2006/main">
  <p:tag name="AS_UNIQUEID" val="1634"/>
</p:tagLst>
</file>

<file path=ppt/tags/tag522.xml><?xml version="1.0" encoding="utf-8"?>
<p:tagLst xmlns:p="http://schemas.openxmlformats.org/presentationml/2006/main">
  <p:tag name="AS_UNIQUEID" val="1635"/>
</p:tagLst>
</file>

<file path=ppt/tags/tag523.xml><?xml version="1.0" encoding="utf-8"?>
<p:tagLst xmlns:p="http://schemas.openxmlformats.org/presentationml/2006/main">
  <p:tag name="AS_UNIQUEID" val="1636"/>
</p:tagLst>
</file>

<file path=ppt/tags/tag524.xml><?xml version="1.0" encoding="utf-8"?>
<p:tagLst xmlns:p="http://schemas.openxmlformats.org/presentationml/2006/main">
  <p:tag name="AS_UNIQUEID" val="1637"/>
</p:tagLst>
</file>

<file path=ppt/tags/tag525.xml><?xml version="1.0" encoding="utf-8"?>
<p:tagLst xmlns:p="http://schemas.openxmlformats.org/presentationml/2006/main">
  <p:tag name="AS_UNIQUEID" val="1638"/>
</p:tagLst>
</file>

<file path=ppt/tags/tag526.xml><?xml version="1.0" encoding="utf-8"?>
<p:tagLst xmlns:p="http://schemas.openxmlformats.org/presentationml/2006/main">
  <p:tag name="AS_UNIQUEID" val="1639"/>
</p:tagLst>
</file>

<file path=ppt/tags/tag527.xml><?xml version="1.0" encoding="utf-8"?>
<p:tagLst xmlns:p="http://schemas.openxmlformats.org/presentationml/2006/main">
  <p:tag name="AS_UNIQUEID" val="1640"/>
</p:tagLst>
</file>

<file path=ppt/tags/tag528.xml><?xml version="1.0" encoding="utf-8"?>
<p:tagLst xmlns:p="http://schemas.openxmlformats.org/presentationml/2006/main">
  <p:tag name="AS_UNIQUEID" val="1641"/>
</p:tagLst>
</file>

<file path=ppt/tags/tag529.xml><?xml version="1.0" encoding="utf-8"?>
<p:tagLst xmlns:p="http://schemas.openxmlformats.org/presentationml/2006/main">
  <p:tag name="AS_UNIQUEID" val="1642"/>
</p:tagLst>
</file>

<file path=ppt/tags/tag53.xml><?xml version="1.0" encoding="utf-8"?>
<p:tagLst xmlns:p="http://schemas.openxmlformats.org/presentationml/2006/main">
  <p:tag name="AS_UNIQUEID" val="1236"/>
</p:tagLst>
</file>

<file path=ppt/tags/tag530.xml><?xml version="1.0" encoding="utf-8"?>
<p:tagLst xmlns:p="http://schemas.openxmlformats.org/presentationml/2006/main">
  <p:tag name="AS_UNIQUEID" val="1643"/>
</p:tagLst>
</file>

<file path=ppt/tags/tag531.xml><?xml version="1.0" encoding="utf-8"?>
<p:tagLst xmlns:p="http://schemas.openxmlformats.org/presentationml/2006/main">
  <p:tag name="AS_UNIQUEID" val="1644"/>
</p:tagLst>
</file>

<file path=ppt/tags/tag532.xml><?xml version="1.0" encoding="utf-8"?>
<p:tagLst xmlns:p="http://schemas.openxmlformats.org/presentationml/2006/main">
  <p:tag name="AS_UNIQUEID" val="1645"/>
</p:tagLst>
</file>

<file path=ppt/tags/tag533.xml><?xml version="1.0" encoding="utf-8"?>
<p:tagLst xmlns:p="http://schemas.openxmlformats.org/presentationml/2006/main">
  <p:tag name="AS_UNIQUEID" val="1646"/>
</p:tagLst>
</file>

<file path=ppt/tags/tag534.xml><?xml version="1.0" encoding="utf-8"?>
<p:tagLst xmlns:p="http://schemas.openxmlformats.org/presentationml/2006/main">
  <p:tag name="AS_UNIQUEID" val="1647"/>
</p:tagLst>
</file>

<file path=ppt/tags/tag535.xml><?xml version="1.0" encoding="utf-8"?>
<p:tagLst xmlns:p="http://schemas.openxmlformats.org/presentationml/2006/main">
  <p:tag name="AS_UNIQUEID" val="1648"/>
</p:tagLst>
</file>

<file path=ppt/tags/tag536.xml><?xml version="1.0" encoding="utf-8"?>
<p:tagLst xmlns:p="http://schemas.openxmlformats.org/presentationml/2006/main">
  <p:tag name="AS_UNIQUEID" val="1649"/>
</p:tagLst>
</file>

<file path=ppt/tags/tag537.xml><?xml version="1.0" encoding="utf-8"?>
<p:tagLst xmlns:p="http://schemas.openxmlformats.org/presentationml/2006/main">
  <p:tag name="AS_UNIQUEID" val="1650"/>
</p:tagLst>
</file>

<file path=ppt/tags/tag538.xml><?xml version="1.0" encoding="utf-8"?>
<p:tagLst xmlns:p="http://schemas.openxmlformats.org/presentationml/2006/main">
  <p:tag name="AS_UNIQUEID" val="1651"/>
</p:tagLst>
</file>

<file path=ppt/tags/tag539.xml><?xml version="1.0" encoding="utf-8"?>
<p:tagLst xmlns:p="http://schemas.openxmlformats.org/presentationml/2006/main">
  <p:tag name="AS_UNIQUEID" val="1652"/>
</p:tagLst>
</file>

<file path=ppt/tags/tag54.xml><?xml version="1.0" encoding="utf-8"?>
<p:tagLst xmlns:p="http://schemas.openxmlformats.org/presentationml/2006/main">
  <p:tag name="AS_UNIQUEID" val="1237"/>
</p:tagLst>
</file>

<file path=ppt/tags/tag540.xml><?xml version="1.0" encoding="utf-8"?>
<p:tagLst xmlns:p="http://schemas.openxmlformats.org/presentationml/2006/main">
  <p:tag name="AS_UNIQUEID" val="1653"/>
</p:tagLst>
</file>

<file path=ppt/tags/tag541.xml><?xml version="1.0" encoding="utf-8"?>
<p:tagLst xmlns:p="http://schemas.openxmlformats.org/presentationml/2006/main">
  <p:tag name="AS_UNIQUEID" val="1654"/>
</p:tagLst>
</file>

<file path=ppt/tags/tag542.xml><?xml version="1.0" encoding="utf-8"?>
<p:tagLst xmlns:p="http://schemas.openxmlformats.org/presentationml/2006/main">
  <p:tag name="AS_UNIQUEID" val="1655"/>
</p:tagLst>
</file>

<file path=ppt/tags/tag543.xml><?xml version="1.0" encoding="utf-8"?>
<p:tagLst xmlns:p="http://schemas.openxmlformats.org/presentationml/2006/main">
  <p:tag name="AS_UNIQUEID" val="1656"/>
</p:tagLst>
</file>

<file path=ppt/tags/tag544.xml><?xml version="1.0" encoding="utf-8"?>
<p:tagLst xmlns:p="http://schemas.openxmlformats.org/presentationml/2006/main">
  <p:tag name="AS_UNIQUEID" val="1657"/>
</p:tagLst>
</file>

<file path=ppt/tags/tag545.xml><?xml version="1.0" encoding="utf-8"?>
<p:tagLst xmlns:p="http://schemas.openxmlformats.org/presentationml/2006/main">
  <p:tag name="AS_UNIQUEID" val="1658"/>
</p:tagLst>
</file>

<file path=ppt/tags/tag546.xml><?xml version="1.0" encoding="utf-8"?>
<p:tagLst xmlns:p="http://schemas.openxmlformats.org/presentationml/2006/main">
  <p:tag name="AS_UNIQUEID" val="1659"/>
</p:tagLst>
</file>

<file path=ppt/tags/tag547.xml><?xml version="1.0" encoding="utf-8"?>
<p:tagLst xmlns:p="http://schemas.openxmlformats.org/presentationml/2006/main">
  <p:tag name="AS_UNIQUEID" val="1660"/>
</p:tagLst>
</file>

<file path=ppt/tags/tag548.xml><?xml version="1.0" encoding="utf-8"?>
<p:tagLst xmlns:p="http://schemas.openxmlformats.org/presentationml/2006/main">
  <p:tag name="AS_UNIQUEID" val="1661"/>
</p:tagLst>
</file>

<file path=ppt/tags/tag549.xml><?xml version="1.0" encoding="utf-8"?>
<p:tagLst xmlns:p="http://schemas.openxmlformats.org/presentationml/2006/main">
  <p:tag name="AS_UNIQUEID" val="1662"/>
</p:tagLst>
</file>

<file path=ppt/tags/tag55.xml><?xml version="1.0" encoding="utf-8"?>
<p:tagLst xmlns:p="http://schemas.openxmlformats.org/presentationml/2006/main">
  <p:tag name="AS_UNIQUEID" val="1238"/>
</p:tagLst>
</file>

<file path=ppt/tags/tag550.xml><?xml version="1.0" encoding="utf-8"?>
<p:tagLst xmlns:p="http://schemas.openxmlformats.org/presentationml/2006/main">
  <p:tag name="AS_UNIQUEID" val="1663"/>
</p:tagLst>
</file>

<file path=ppt/tags/tag551.xml><?xml version="1.0" encoding="utf-8"?>
<p:tagLst xmlns:p="http://schemas.openxmlformats.org/presentationml/2006/main">
  <p:tag name="AS_UNIQUEID" val="1664"/>
</p:tagLst>
</file>

<file path=ppt/tags/tag552.xml><?xml version="1.0" encoding="utf-8"?>
<p:tagLst xmlns:p="http://schemas.openxmlformats.org/presentationml/2006/main">
  <p:tag name="AS_UNIQUEID" val="1665"/>
</p:tagLst>
</file>

<file path=ppt/tags/tag553.xml><?xml version="1.0" encoding="utf-8"?>
<p:tagLst xmlns:p="http://schemas.openxmlformats.org/presentationml/2006/main">
  <p:tag name="AS_UNIQUEID" val="1666"/>
</p:tagLst>
</file>

<file path=ppt/tags/tag554.xml><?xml version="1.0" encoding="utf-8"?>
<p:tagLst xmlns:p="http://schemas.openxmlformats.org/presentationml/2006/main">
  <p:tag name="AS_UNIQUEID" val="1667"/>
</p:tagLst>
</file>

<file path=ppt/tags/tag555.xml><?xml version="1.0" encoding="utf-8"?>
<p:tagLst xmlns:p="http://schemas.openxmlformats.org/presentationml/2006/main">
  <p:tag name="AS_UNIQUEID" val="1668"/>
</p:tagLst>
</file>

<file path=ppt/tags/tag556.xml><?xml version="1.0" encoding="utf-8"?>
<p:tagLst xmlns:p="http://schemas.openxmlformats.org/presentationml/2006/main">
  <p:tag name="AS_UNIQUEID" val="1669"/>
</p:tagLst>
</file>

<file path=ppt/tags/tag557.xml><?xml version="1.0" encoding="utf-8"?>
<p:tagLst xmlns:p="http://schemas.openxmlformats.org/presentationml/2006/main">
  <p:tag name="AS_UNIQUEID" val="1670"/>
</p:tagLst>
</file>

<file path=ppt/tags/tag558.xml><?xml version="1.0" encoding="utf-8"?>
<p:tagLst xmlns:p="http://schemas.openxmlformats.org/presentationml/2006/main">
  <p:tag name="AS_UNIQUEID" val="1671"/>
</p:tagLst>
</file>

<file path=ppt/tags/tag559.xml><?xml version="1.0" encoding="utf-8"?>
<p:tagLst xmlns:p="http://schemas.openxmlformats.org/presentationml/2006/main">
  <p:tag name="AS_UNIQUEID" val="1672"/>
</p:tagLst>
</file>

<file path=ppt/tags/tag56.xml><?xml version="1.0" encoding="utf-8"?>
<p:tagLst xmlns:p="http://schemas.openxmlformats.org/presentationml/2006/main">
  <p:tag name="AS_UNIQUEID" val="1239"/>
</p:tagLst>
</file>

<file path=ppt/tags/tag560.xml><?xml version="1.0" encoding="utf-8"?>
<p:tagLst xmlns:p="http://schemas.openxmlformats.org/presentationml/2006/main">
  <p:tag name="AS_UNIQUEID" val="1673"/>
</p:tagLst>
</file>

<file path=ppt/tags/tag561.xml><?xml version="1.0" encoding="utf-8"?>
<p:tagLst xmlns:p="http://schemas.openxmlformats.org/presentationml/2006/main">
  <p:tag name="AS_UNIQUEID" val="1674"/>
</p:tagLst>
</file>

<file path=ppt/tags/tag562.xml><?xml version="1.0" encoding="utf-8"?>
<p:tagLst xmlns:p="http://schemas.openxmlformats.org/presentationml/2006/main">
  <p:tag name="AS_UNIQUEID" val="1675"/>
</p:tagLst>
</file>

<file path=ppt/tags/tag563.xml><?xml version="1.0" encoding="utf-8"?>
<p:tagLst xmlns:p="http://schemas.openxmlformats.org/presentationml/2006/main">
  <p:tag name="AS_UNIQUEID" val="1676"/>
</p:tagLst>
</file>

<file path=ppt/tags/tag564.xml><?xml version="1.0" encoding="utf-8"?>
<p:tagLst xmlns:p="http://schemas.openxmlformats.org/presentationml/2006/main">
  <p:tag name="AS_UNIQUEID" val="1677"/>
</p:tagLst>
</file>

<file path=ppt/tags/tag565.xml><?xml version="1.0" encoding="utf-8"?>
<p:tagLst xmlns:p="http://schemas.openxmlformats.org/presentationml/2006/main">
  <p:tag name="AS_UNIQUEID" val="1678"/>
</p:tagLst>
</file>

<file path=ppt/tags/tag566.xml><?xml version="1.0" encoding="utf-8"?>
<p:tagLst xmlns:p="http://schemas.openxmlformats.org/presentationml/2006/main">
  <p:tag name="AS_UNIQUEID" val="1679"/>
</p:tagLst>
</file>

<file path=ppt/tags/tag567.xml><?xml version="1.0" encoding="utf-8"?>
<p:tagLst xmlns:p="http://schemas.openxmlformats.org/presentationml/2006/main">
  <p:tag name="AS_UNIQUEID" val="1680"/>
</p:tagLst>
</file>

<file path=ppt/tags/tag568.xml><?xml version="1.0" encoding="utf-8"?>
<p:tagLst xmlns:p="http://schemas.openxmlformats.org/presentationml/2006/main">
  <p:tag name="AS_UNIQUEID" val="1681"/>
</p:tagLst>
</file>

<file path=ppt/tags/tag569.xml><?xml version="1.0" encoding="utf-8"?>
<p:tagLst xmlns:p="http://schemas.openxmlformats.org/presentationml/2006/main">
  <p:tag name="AS_UNIQUEID" val="1682"/>
</p:tagLst>
</file>

<file path=ppt/tags/tag57.xml><?xml version="1.0" encoding="utf-8"?>
<p:tagLst xmlns:p="http://schemas.openxmlformats.org/presentationml/2006/main">
  <p:tag name="AS_UNIQUEID" val="1240"/>
</p:tagLst>
</file>

<file path=ppt/tags/tag570.xml><?xml version="1.0" encoding="utf-8"?>
<p:tagLst xmlns:p="http://schemas.openxmlformats.org/presentationml/2006/main">
  <p:tag name="AS_UNIQUEID" val="1683"/>
</p:tagLst>
</file>

<file path=ppt/tags/tag571.xml><?xml version="1.0" encoding="utf-8"?>
<p:tagLst xmlns:p="http://schemas.openxmlformats.org/presentationml/2006/main">
  <p:tag name="AS_UNIQUEID" val="1684"/>
</p:tagLst>
</file>

<file path=ppt/tags/tag572.xml><?xml version="1.0" encoding="utf-8"?>
<p:tagLst xmlns:p="http://schemas.openxmlformats.org/presentationml/2006/main">
  <p:tag name="AS_UNIQUEID" val="1685"/>
</p:tagLst>
</file>

<file path=ppt/tags/tag573.xml><?xml version="1.0" encoding="utf-8"?>
<p:tagLst xmlns:p="http://schemas.openxmlformats.org/presentationml/2006/main">
  <p:tag name="AS_UNIQUEID" val="1686"/>
</p:tagLst>
</file>

<file path=ppt/tags/tag574.xml><?xml version="1.0" encoding="utf-8"?>
<p:tagLst xmlns:p="http://schemas.openxmlformats.org/presentationml/2006/main">
  <p:tag name="AS_UNIQUEID" val="1687"/>
</p:tagLst>
</file>

<file path=ppt/tags/tag575.xml><?xml version="1.0" encoding="utf-8"?>
<p:tagLst xmlns:p="http://schemas.openxmlformats.org/presentationml/2006/main">
  <p:tag name="AS_UNIQUEID" val="1688"/>
</p:tagLst>
</file>

<file path=ppt/tags/tag576.xml><?xml version="1.0" encoding="utf-8"?>
<p:tagLst xmlns:p="http://schemas.openxmlformats.org/presentationml/2006/main">
  <p:tag name="AS_UNIQUEID" val="1689"/>
</p:tagLst>
</file>

<file path=ppt/tags/tag577.xml><?xml version="1.0" encoding="utf-8"?>
<p:tagLst xmlns:p="http://schemas.openxmlformats.org/presentationml/2006/main">
  <p:tag name="AS_UNIQUEID" val="1690"/>
</p:tagLst>
</file>

<file path=ppt/tags/tag578.xml><?xml version="1.0" encoding="utf-8"?>
<p:tagLst xmlns:p="http://schemas.openxmlformats.org/presentationml/2006/main">
  <p:tag name="AS_UNIQUEID" val="1691"/>
</p:tagLst>
</file>

<file path=ppt/tags/tag579.xml><?xml version="1.0" encoding="utf-8"?>
<p:tagLst xmlns:p="http://schemas.openxmlformats.org/presentationml/2006/main">
  <p:tag name="AS_UNIQUEID" val="1692"/>
</p:tagLst>
</file>

<file path=ppt/tags/tag58.xml><?xml version="1.0" encoding="utf-8"?>
<p:tagLst xmlns:p="http://schemas.openxmlformats.org/presentationml/2006/main">
  <p:tag name="AS_UNIQUEID" val="1241"/>
</p:tagLst>
</file>

<file path=ppt/tags/tag580.xml><?xml version="1.0" encoding="utf-8"?>
<p:tagLst xmlns:p="http://schemas.openxmlformats.org/presentationml/2006/main">
  <p:tag name="AS_UNIQUEID" val="1693"/>
</p:tagLst>
</file>

<file path=ppt/tags/tag581.xml><?xml version="1.0" encoding="utf-8"?>
<p:tagLst xmlns:p="http://schemas.openxmlformats.org/presentationml/2006/main">
  <p:tag name="AS_UNIQUEID" val="1694"/>
</p:tagLst>
</file>

<file path=ppt/tags/tag582.xml><?xml version="1.0" encoding="utf-8"?>
<p:tagLst xmlns:p="http://schemas.openxmlformats.org/presentationml/2006/main">
  <p:tag name="AS_UNIQUEID" val="1695"/>
</p:tagLst>
</file>

<file path=ppt/tags/tag583.xml><?xml version="1.0" encoding="utf-8"?>
<p:tagLst xmlns:p="http://schemas.openxmlformats.org/presentationml/2006/main">
  <p:tag name="AS_UNIQUEID" val="1696"/>
</p:tagLst>
</file>

<file path=ppt/tags/tag584.xml><?xml version="1.0" encoding="utf-8"?>
<p:tagLst xmlns:p="http://schemas.openxmlformats.org/presentationml/2006/main">
  <p:tag name="AS_UNIQUEID" val="1697"/>
</p:tagLst>
</file>

<file path=ppt/tags/tag585.xml><?xml version="1.0" encoding="utf-8"?>
<p:tagLst xmlns:p="http://schemas.openxmlformats.org/presentationml/2006/main">
  <p:tag name="AS_UNIQUEID" val="1698"/>
</p:tagLst>
</file>

<file path=ppt/tags/tag586.xml><?xml version="1.0" encoding="utf-8"?>
<p:tagLst xmlns:p="http://schemas.openxmlformats.org/presentationml/2006/main">
  <p:tag name="AS_UNIQUEID" val="1699"/>
</p:tagLst>
</file>

<file path=ppt/tags/tag587.xml><?xml version="1.0" encoding="utf-8"?>
<p:tagLst xmlns:p="http://schemas.openxmlformats.org/presentationml/2006/main">
  <p:tag name="AS_UNIQUEID" val="1700"/>
</p:tagLst>
</file>

<file path=ppt/tags/tag588.xml><?xml version="1.0" encoding="utf-8"?>
<p:tagLst xmlns:p="http://schemas.openxmlformats.org/presentationml/2006/main">
  <p:tag name="AS_UNIQUEID" val="1701"/>
</p:tagLst>
</file>

<file path=ppt/tags/tag589.xml><?xml version="1.0" encoding="utf-8"?>
<p:tagLst xmlns:p="http://schemas.openxmlformats.org/presentationml/2006/main">
  <p:tag name="AS_UNIQUEID" val="1702"/>
</p:tagLst>
</file>

<file path=ppt/tags/tag59.xml><?xml version="1.0" encoding="utf-8"?>
<p:tagLst xmlns:p="http://schemas.openxmlformats.org/presentationml/2006/main">
  <p:tag name="AS_UNIQUEID" val="1242"/>
</p:tagLst>
</file>

<file path=ppt/tags/tag590.xml><?xml version="1.0" encoding="utf-8"?>
<p:tagLst xmlns:p="http://schemas.openxmlformats.org/presentationml/2006/main">
  <p:tag name="AS_UNIQUEID" val="1703"/>
</p:tagLst>
</file>

<file path=ppt/tags/tag591.xml><?xml version="1.0" encoding="utf-8"?>
<p:tagLst xmlns:p="http://schemas.openxmlformats.org/presentationml/2006/main">
  <p:tag name="AS_UNIQUEID" val="1704"/>
</p:tagLst>
</file>

<file path=ppt/tags/tag592.xml><?xml version="1.0" encoding="utf-8"?>
<p:tagLst xmlns:p="http://schemas.openxmlformats.org/presentationml/2006/main">
  <p:tag name="AS_UNIQUEID" val="1705"/>
</p:tagLst>
</file>

<file path=ppt/tags/tag593.xml><?xml version="1.0" encoding="utf-8"?>
<p:tagLst xmlns:p="http://schemas.openxmlformats.org/presentationml/2006/main">
  <p:tag name="AS_UNIQUEID" val="1706"/>
</p:tagLst>
</file>

<file path=ppt/tags/tag594.xml><?xml version="1.0" encoding="utf-8"?>
<p:tagLst xmlns:p="http://schemas.openxmlformats.org/presentationml/2006/main">
  <p:tag name="AS_UNIQUEID" val="1707"/>
</p:tagLst>
</file>

<file path=ppt/tags/tag595.xml><?xml version="1.0" encoding="utf-8"?>
<p:tagLst xmlns:p="http://schemas.openxmlformats.org/presentationml/2006/main">
  <p:tag name="AS_UNIQUEID" val="1708"/>
</p:tagLst>
</file>

<file path=ppt/tags/tag596.xml><?xml version="1.0" encoding="utf-8"?>
<p:tagLst xmlns:p="http://schemas.openxmlformats.org/presentationml/2006/main">
  <p:tag name="AS_UNIQUEID" val="1709"/>
</p:tagLst>
</file>

<file path=ppt/tags/tag597.xml><?xml version="1.0" encoding="utf-8"?>
<p:tagLst xmlns:p="http://schemas.openxmlformats.org/presentationml/2006/main">
  <p:tag name="AS_UNIQUEID" val="1710"/>
</p:tagLst>
</file>

<file path=ppt/tags/tag598.xml><?xml version="1.0" encoding="utf-8"?>
<p:tagLst xmlns:p="http://schemas.openxmlformats.org/presentationml/2006/main">
  <p:tag name="AS_UNIQUEID" val="1711"/>
</p:tagLst>
</file>

<file path=ppt/tags/tag599.xml><?xml version="1.0" encoding="utf-8"?>
<p:tagLst xmlns:p="http://schemas.openxmlformats.org/presentationml/2006/main">
  <p:tag name="AS_UNIQUEID" val="1712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0.xml><?xml version="1.0" encoding="utf-8"?>
<p:tagLst xmlns:p="http://schemas.openxmlformats.org/presentationml/2006/main">
  <p:tag name="AS_UNIQUEID" val="1243"/>
</p:tagLst>
</file>

<file path=ppt/tags/tag600.xml><?xml version="1.0" encoding="utf-8"?>
<p:tagLst xmlns:p="http://schemas.openxmlformats.org/presentationml/2006/main">
  <p:tag name="AS_UNIQUEID" val="1713"/>
</p:tagLst>
</file>

<file path=ppt/tags/tag601.xml><?xml version="1.0" encoding="utf-8"?>
<p:tagLst xmlns:p="http://schemas.openxmlformats.org/presentationml/2006/main">
  <p:tag name="AS_UNIQUEID" val="1714"/>
</p:tagLst>
</file>

<file path=ppt/tags/tag602.xml><?xml version="1.0" encoding="utf-8"?>
<p:tagLst xmlns:p="http://schemas.openxmlformats.org/presentationml/2006/main">
  <p:tag name="AS_UNIQUEID" val="1715"/>
</p:tagLst>
</file>

<file path=ppt/tags/tag603.xml><?xml version="1.0" encoding="utf-8"?>
<p:tagLst xmlns:p="http://schemas.openxmlformats.org/presentationml/2006/main">
  <p:tag name="AS_UNIQUEID" val="1716"/>
</p:tagLst>
</file>

<file path=ppt/tags/tag604.xml><?xml version="1.0" encoding="utf-8"?>
<p:tagLst xmlns:p="http://schemas.openxmlformats.org/presentationml/2006/main">
  <p:tag name="AS_UNIQUEID" val="1717"/>
</p:tagLst>
</file>

<file path=ppt/tags/tag605.xml><?xml version="1.0" encoding="utf-8"?>
<p:tagLst xmlns:p="http://schemas.openxmlformats.org/presentationml/2006/main">
  <p:tag name="AS_UNIQUEID" val="1718"/>
</p:tagLst>
</file>

<file path=ppt/tags/tag606.xml><?xml version="1.0" encoding="utf-8"?>
<p:tagLst xmlns:p="http://schemas.openxmlformats.org/presentationml/2006/main">
  <p:tag name="AS_UNIQUEID" val="1719"/>
</p:tagLst>
</file>

<file path=ppt/tags/tag607.xml><?xml version="1.0" encoding="utf-8"?>
<p:tagLst xmlns:p="http://schemas.openxmlformats.org/presentationml/2006/main">
  <p:tag name="AS_UNIQUEID" val="1720"/>
</p:tagLst>
</file>

<file path=ppt/tags/tag608.xml><?xml version="1.0" encoding="utf-8"?>
<p:tagLst xmlns:p="http://schemas.openxmlformats.org/presentationml/2006/main">
  <p:tag name="AS_UNIQUEID" val="1721"/>
</p:tagLst>
</file>

<file path=ppt/tags/tag609.xml><?xml version="1.0" encoding="utf-8"?>
<p:tagLst xmlns:p="http://schemas.openxmlformats.org/presentationml/2006/main">
  <p:tag name="AS_UNIQUEID" val="1722"/>
</p:tagLst>
</file>

<file path=ppt/tags/tag61.xml><?xml version="1.0" encoding="utf-8"?>
<p:tagLst xmlns:p="http://schemas.openxmlformats.org/presentationml/2006/main">
  <p:tag name="AS_UNIQUEID" val="1244"/>
</p:tagLst>
</file>

<file path=ppt/tags/tag610.xml><?xml version="1.0" encoding="utf-8"?>
<p:tagLst xmlns:p="http://schemas.openxmlformats.org/presentationml/2006/main">
  <p:tag name="AS_UNIQUEID" val="1723"/>
</p:tagLst>
</file>

<file path=ppt/tags/tag611.xml><?xml version="1.0" encoding="utf-8"?>
<p:tagLst xmlns:p="http://schemas.openxmlformats.org/presentationml/2006/main">
  <p:tag name="AS_UNIQUEID" val="1724"/>
</p:tagLst>
</file>

<file path=ppt/tags/tag612.xml><?xml version="1.0" encoding="utf-8"?>
<p:tagLst xmlns:p="http://schemas.openxmlformats.org/presentationml/2006/main">
  <p:tag name="AS_UNIQUEID" val="1725"/>
</p:tagLst>
</file>

<file path=ppt/tags/tag613.xml><?xml version="1.0" encoding="utf-8"?>
<p:tagLst xmlns:p="http://schemas.openxmlformats.org/presentationml/2006/main">
  <p:tag name="AS_UNIQUEID" val="1726"/>
</p:tagLst>
</file>

<file path=ppt/tags/tag614.xml><?xml version="1.0" encoding="utf-8"?>
<p:tagLst xmlns:p="http://schemas.openxmlformats.org/presentationml/2006/main">
  <p:tag name="AS_UNIQUEID" val="1727"/>
</p:tagLst>
</file>

<file path=ppt/tags/tag615.xml><?xml version="1.0" encoding="utf-8"?>
<p:tagLst xmlns:p="http://schemas.openxmlformats.org/presentationml/2006/main">
  <p:tag name="AS_UNIQUEID" val="1728"/>
</p:tagLst>
</file>

<file path=ppt/tags/tag616.xml><?xml version="1.0" encoding="utf-8"?>
<p:tagLst xmlns:p="http://schemas.openxmlformats.org/presentationml/2006/main">
  <p:tag name="AS_UNIQUEID" val="1729"/>
</p:tagLst>
</file>

<file path=ppt/tags/tag617.xml><?xml version="1.0" encoding="utf-8"?>
<p:tagLst xmlns:p="http://schemas.openxmlformats.org/presentationml/2006/main">
  <p:tag name="AS_UNIQUEID" val="1730"/>
</p:tagLst>
</file>

<file path=ppt/tags/tag618.xml><?xml version="1.0" encoding="utf-8"?>
<p:tagLst xmlns:p="http://schemas.openxmlformats.org/presentationml/2006/main">
  <p:tag name="AS_UNIQUEID" val="1731"/>
</p:tagLst>
</file>

<file path=ppt/tags/tag619.xml><?xml version="1.0" encoding="utf-8"?>
<p:tagLst xmlns:p="http://schemas.openxmlformats.org/presentationml/2006/main">
  <p:tag name="AS_UNIQUEID" val="1732"/>
</p:tagLst>
</file>

<file path=ppt/tags/tag62.xml><?xml version="1.0" encoding="utf-8"?>
<p:tagLst xmlns:p="http://schemas.openxmlformats.org/presentationml/2006/main">
  <p:tag name="AS_UNIQUEID" val="1245"/>
</p:tagLst>
</file>

<file path=ppt/tags/tag620.xml><?xml version="1.0" encoding="utf-8"?>
<p:tagLst xmlns:p="http://schemas.openxmlformats.org/presentationml/2006/main">
  <p:tag name="AS_UNIQUEID" val="1733"/>
</p:tagLst>
</file>

<file path=ppt/tags/tag621.xml><?xml version="1.0" encoding="utf-8"?>
<p:tagLst xmlns:p="http://schemas.openxmlformats.org/presentationml/2006/main">
  <p:tag name="AS_UNIQUEID" val="1734"/>
</p:tagLst>
</file>

<file path=ppt/tags/tag622.xml><?xml version="1.0" encoding="utf-8"?>
<p:tagLst xmlns:p="http://schemas.openxmlformats.org/presentationml/2006/main">
  <p:tag name="AS_UNIQUEID" val="1735"/>
</p:tagLst>
</file>

<file path=ppt/tags/tag623.xml><?xml version="1.0" encoding="utf-8"?>
<p:tagLst xmlns:p="http://schemas.openxmlformats.org/presentationml/2006/main">
  <p:tag name="AS_UNIQUEID" val="1736"/>
</p:tagLst>
</file>

<file path=ppt/tags/tag624.xml><?xml version="1.0" encoding="utf-8"?>
<p:tagLst xmlns:p="http://schemas.openxmlformats.org/presentationml/2006/main">
  <p:tag name="AS_UNIQUEID" val="1737"/>
</p:tagLst>
</file>

<file path=ppt/tags/tag625.xml><?xml version="1.0" encoding="utf-8"?>
<p:tagLst xmlns:p="http://schemas.openxmlformats.org/presentationml/2006/main">
  <p:tag name="AS_UNIQUEID" val="1738"/>
</p:tagLst>
</file>

<file path=ppt/tags/tag626.xml><?xml version="1.0" encoding="utf-8"?>
<p:tagLst xmlns:p="http://schemas.openxmlformats.org/presentationml/2006/main">
  <p:tag name="AS_UNIQUEID" val="1739"/>
</p:tagLst>
</file>

<file path=ppt/tags/tag627.xml><?xml version="1.0" encoding="utf-8"?>
<p:tagLst xmlns:p="http://schemas.openxmlformats.org/presentationml/2006/main">
  <p:tag name="AS_UNIQUEID" val="1740"/>
</p:tagLst>
</file>

<file path=ppt/tags/tag628.xml><?xml version="1.0" encoding="utf-8"?>
<p:tagLst xmlns:p="http://schemas.openxmlformats.org/presentationml/2006/main">
  <p:tag name="AS_UNIQUEID" val="1741"/>
</p:tagLst>
</file>

<file path=ppt/tags/tag629.xml><?xml version="1.0" encoding="utf-8"?>
<p:tagLst xmlns:p="http://schemas.openxmlformats.org/presentationml/2006/main">
  <p:tag name="AS_UNIQUEID" val="1742"/>
</p:tagLst>
</file>

<file path=ppt/tags/tag63.xml><?xml version="1.0" encoding="utf-8"?>
<p:tagLst xmlns:p="http://schemas.openxmlformats.org/presentationml/2006/main">
  <p:tag name="AS_UNIQUEID" val="1246"/>
</p:tagLst>
</file>

<file path=ppt/tags/tag630.xml><?xml version="1.0" encoding="utf-8"?>
<p:tagLst xmlns:p="http://schemas.openxmlformats.org/presentationml/2006/main">
  <p:tag name="AS_UNIQUEID" val="1743"/>
</p:tagLst>
</file>

<file path=ppt/tags/tag631.xml><?xml version="1.0" encoding="utf-8"?>
<p:tagLst xmlns:p="http://schemas.openxmlformats.org/presentationml/2006/main">
  <p:tag name="AS_UNIQUEID" val="1744"/>
</p:tagLst>
</file>

<file path=ppt/tags/tag632.xml><?xml version="1.0" encoding="utf-8"?>
<p:tagLst xmlns:p="http://schemas.openxmlformats.org/presentationml/2006/main">
  <p:tag name="AS_UNIQUEID" val="1745"/>
</p:tagLst>
</file>

<file path=ppt/tags/tag633.xml><?xml version="1.0" encoding="utf-8"?>
<p:tagLst xmlns:p="http://schemas.openxmlformats.org/presentationml/2006/main">
  <p:tag name="AS_UNIQUEID" val="1746"/>
</p:tagLst>
</file>

<file path=ppt/tags/tag634.xml><?xml version="1.0" encoding="utf-8"?>
<p:tagLst xmlns:p="http://schemas.openxmlformats.org/presentationml/2006/main">
  <p:tag name="AS_UNIQUEID" val="1747"/>
</p:tagLst>
</file>

<file path=ppt/tags/tag635.xml><?xml version="1.0" encoding="utf-8"?>
<p:tagLst xmlns:p="http://schemas.openxmlformats.org/presentationml/2006/main">
  <p:tag name="AS_UNIQUEID" val="1748"/>
</p:tagLst>
</file>

<file path=ppt/tags/tag636.xml><?xml version="1.0" encoding="utf-8"?>
<p:tagLst xmlns:p="http://schemas.openxmlformats.org/presentationml/2006/main">
  <p:tag name="AS_UNIQUEID" val="1749"/>
</p:tagLst>
</file>

<file path=ppt/tags/tag637.xml><?xml version="1.0" encoding="utf-8"?>
<p:tagLst xmlns:p="http://schemas.openxmlformats.org/presentationml/2006/main">
  <p:tag name="AS_UNIQUEID" val="1750"/>
</p:tagLst>
</file>

<file path=ppt/tags/tag638.xml><?xml version="1.0" encoding="utf-8"?>
<p:tagLst xmlns:p="http://schemas.openxmlformats.org/presentationml/2006/main">
  <p:tag name="AS_UNIQUEID" val="1751"/>
</p:tagLst>
</file>

<file path=ppt/tags/tag639.xml><?xml version="1.0" encoding="utf-8"?>
<p:tagLst xmlns:p="http://schemas.openxmlformats.org/presentationml/2006/main">
  <p:tag name="AS_UNIQUEID" val="1752"/>
</p:tagLst>
</file>

<file path=ppt/tags/tag64.xml><?xml version="1.0" encoding="utf-8"?>
<p:tagLst xmlns:p="http://schemas.openxmlformats.org/presentationml/2006/main">
  <p:tag name="AS_UNIQUEID" val="1247"/>
</p:tagLst>
</file>

<file path=ppt/tags/tag640.xml><?xml version="1.0" encoding="utf-8"?>
<p:tagLst xmlns:p="http://schemas.openxmlformats.org/presentationml/2006/main">
  <p:tag name="AS_UNIQUEID" val="1753"/>
</p:tagLst>
</file>

<file path=ppt/tags/tag641.xml><?xml version="1.0" encoding="utf-8"?>
<p:tagLst xmlns:p="http://schemas.openxmlformats.org/presentationml/2006/main">
  <p:tag name="AS_UNIQUEID" val="1754"/>
</p:tagLst>
</file>

<file path=ppt/tags/tag642.xml><?xml version="1.0" encoding="utf-8"?>
<p:tagLst xmlns:p="http://schemas.openxmlformats.org/presentationml/2006/main">
  <p:tag name="AS_UNIQUEID" val="1755"/>
</p:tagLst>
</file>

<file path=ppt/tags/tag643.xml><?xml version="1.0" encoding="utf-8"?>
<p:tagLst xmlns:p="http://schemas.openxmlformats.org/presentationml/2006/main">
  <p:tag name="AS_UNIQUEID" val="1756"/>
</p:tagLst>
</file>

<file path=ppt/tags/tag644.xml><?xml version="1.0" encoding="utf-8"?>
<p:tagLst xmlns:p="http://schemas.openxmlformats.org/presentationml/2006/main">
  <p:tag name="AS_UNIQUEID" val="1757"/>
</p:tagLst>
</file>

<file path=ppt/tags/tag645.xml><?xml version="1.0" encoding="utf-8"?>
<p:tagLst xmlns:p="http://schemas.openxmlformats.org/presentationml/2006/main">
  <p:tag name="AS_UNIQUEID" val="1758"/>
</p:tagLst>
</file>

<file path=ppt/tags/tag646.xml><?xml version="1.0" encoding="utf-8"?>
<p:tagLst xmlns:p="http://schemas.openxmlformats.org/presentationml/2006/main">
  <p:tag name="AS_UNIQUEID" val="1759"/>
</p:tagLst>
</file>

<file path=ppt/tags/tag647.xml><?xml version="1.0" encoding="utf-8"?>
<p:tagLst xmlns:p="http://schemas.openxmlformats.org/presentationml/2006/main">
  <p:tag name="AS_UNIQUEID" val="1760"/>
</p:tagLst>
</file>

<file path=ppt/tags/tag648.xml><?xml version="1.0" encoding="utf-8"?>
<p:tagLst xmlns:p="http://schemas.openxmlformats.org/presentationml/2006/main">
  <p:tag name="AS_UNIQUEID" val="1761"/>
</p:tagLst>
</file>

<file path=ppt/tags/tag649.xml><?xml version="1.0" encoding="utf-8"?>
<p:tagLst xmlns:p="http://schemas.openxmlformats.org/presentationml/2006/main">
  <p:tag name="AS_UNIQUEID" val="1762"/>
</p:tagLst>
</file>

<file path=ppt/tags/tag65.xml><?xml version="1.0" encoding="utf-8"?>
<p:tagLst xmlns:p="http://schemas.openxmlformats.org/presentationml/2006/main">
  <p:tag name="AS_UNIQUEID" val="1248"/>
</p:tagLst>
</file>

<file path=ppt/tags/tag650.xml><?xml version="1.0" encoding="utf-8"?>
<p:tagLst xmlns:p="http://schemas.openxmlformats.org/presentationml/2006/main">
  <p:tag name="AS_UNIQUEID" val="1763"/>
</p:tagLst>
</file>

<file path=ppt/tags/tag651.xml><?xml version="1.0" encoding="utf-8"?>
<p:tagLst xmlns:p="http://schemas.openxmlformats.org/presentationml/2006/main">
  <p:tag name="AS_UNIQUEID" val="1764"/>
</p:tagLst>
</file>

<file path=ppt/tags/tag652.xml><?xml version="1.0" encoding="utf-8"?>
<p:tagLst xmlns:p="http://schemas.openxmlformats.org/presentationml/2006/main">
  <p:tag name="AS_UNIQUEID" val="1765"/>
</p:tagLst>
</file>

<file path=ppt/tags/tag653.xml><?xml version="1.0" encoding="utf-8"?>
<p:tagLst xmlns:p="http://schemas.openxmlformats.org/presentationml/2006/main">
  <p:tag name="AS_UNIQUEID" val="1766"/>
</p:tagLst>
</file>

<file path=ppt/tags/tag654.xml><?xml version="1.0" encoding="utf-8"?>
<p:tagLst xmlns:p="http://schemas.openxmlformats.org/presentationml/2006/main">
  <p:tag name="AS_UNIQUEID" val="1767"/>
</p:tagLst>
</file>

<file path=ppt/tags/tag655.xml><?xml version="1.0" encoding="utf-8"?>
<p:tagLst xmlns:p="http://schemas.openxmlformats.org/presentationml/2006/main">
  <p:tag name="AS_UNIQUEID" val="1768"/>
</p:tagLst>
</file>

<file path=ppt/tags/tag656.xml><?xml version="1.0" encoding="utf-8"?>
<p:tagLst xmlns:p="http://schemas.openxmlformats.org/presentationml/2006/main">
  <p:tag name="AS_UNIQUEID" val="1769"/>
</p:tagLst>
</file>

<file path=ppt/tags/tag657.xml><?xml version="1.0" encoding="utf-8"?>
<p:tagLst xmlns:p="http://schemas.openxmlformats.org/presentationml/2006/main">
  <p:tag name="AS_UNIQUEID" val="1770"/>
</p:tagLst>
</file>

<file path=ppt/tags/tag658.xml><?xml version="1.0" encoding="utf-8"?>
<p:tagLst xmlns:p="http://schemas.openxmlformats.org/presentationml/2006/main">
  <p:tag name="AS_UNIQUEID" val="1771"/>
</p:tagLst>
</file>

<file path=ppt/tags/tag659.xml><?xml version="1.0" encoding="utf-8"?>
<p:tagLst xmlns:p="http://schemas.openxmlformats.org/presentationml/2006/main">
  <p:tag name="AS_UNIQUEID" val="1772"/>
</p:tagLst>
</file>

<file path=ppt/tags/tag66.xml><?xml version="1.0" encoding="utf-8"?>
<p:tagLst xmlns:p="http://schemas.openxmlformats.org/presentationml/2006/main">
  <p:tag name="AS_UNIQUEID" val="1249"/>
</p:tagLst>
</file>

<file path=ppt/tags/tag660.xml><?xml version="1.0" encoding="utf-8"?>
<p:tagLst xmlns:p="http://schemas.openxmlformats.org/presentationml/2006/main">
  <p:tag name="AS_UNIQUEID" val="1773"/>
</p:tagLst>
</file>

<file path=ppt/tags/tag661.xml><?xml version="1.0" encoding="utf-8"?>
<p:tagLst xmlns:p="http://schemas.openxmlformats.org/presentationml/2006/main">
  <p:tag name="AS_UNIQUEID" val="1774"/>
</p:tagLst>
</file>

<file path=ppt/tags/tag662.xml><?xml version="1.0" encoding="utf-8"?>
<p:tagLst xmlns:p="http://schemas.openxmlformats.org/presentationml/2006/main">
  <p:tag name="AS_UNIQUEID" val="1775"/>
</p:tagLst>
</file>

<file path=ppt/tags/tag663.xml><?xml version="1.0" encoding="utf-8"?>
<p:tagLst xmlns:p="http://schemas.openxmlformats.org/presentationml/2006/main">
  <p:tag name="AS_UNIQUEID" val="1776"/>
</p:tagLst>
</file>

<file path=ppt/tags/tag664.xml><?xml version="1.0" encoding="utf-8"?>
<p:tagLst xmlns:p="http://schemas.openxmlformats.org/presentationml/2006/main">
  <p:tag name="AS_UNIQUEID" val="1777"/>
</p:tagLst>
</file>

<file path=ppt/tags/tag665.xml><?xml version="1.0" encoding="utf-8"?>
<p:tagLst xmlns:p="http://schemas.openxmlformats.org/presentationml/2006/main">
  <p:tag name="AS_UNIQUEID" val="1778"/>
</p:tagLst>
</file>

<file path=ppt/tags/tag666.xml><?xml version="1.0" encoding="utf-8"?>
<p:tagLst xmlns:p="http://schemas.openxmlformats.org/presentationml/2006/main">
  <p:tag name="AS_UNIQUEID" val="1779"/>
</p:tagLst>
</file>

<file path=ppt/tags/tag667.xml><?xml version="1.0" encoding="utf-8"?>
<p:tagLst xmlns:p="http://schemas.openxmlformats.org/presentationml/2006/main">
  <p:tag name="AS_UNIQUEID" val="1780"/>
</p:tagLst>
</file>

<file path=ppt/tags/tag668.xml><?xml version="1.0" encoding="utf-8"?>
<p:tagLst xmlns:p="http://schemas.openxmlformats.org/presentationml/2006/main">
  <p:tag name="AS_UNIQUEID" val="1781"/>
</p:tagLst>
</file>

<file path=ppt/tags/tag669.xml><?xml version="1.0" encoding="utf-8"?>
<p:tagLst xmlns:p="http://schemas.openxmlformats.org/presentationml/2006/main">
  <p:tag name="AS_UNIQUEID" val="1782"/>
</p:tagLst>
</file>

<file path=ppt/tags/tag67.xml><?xml version="1.0" encoding="utf-8"?>
<p:tagLst xmlns:p="http://schemas.openxmlformats.org/presentationml/2006/main">
  <p:tag name="AS_UNIQUEID" val="1250"/>
</p:tagLst>
</file>

<file path=ppt/tags/tag670.xml><?xml version="1.0" encoding="utf-8"?>
<p:tagLst xmlns:p="http://schemas.openxmlformats.org/presentationml/2006/main">
  <p:tag name="AS_UNIQUEID" val="1783"/>
</p:tagLst>
</file>

<file path=ppt/tags/tag671.xml><?xml version="1.0" encoding="utf-8"?>
<p:tagLst xmlns:p="http://schemas.openxmlformats.org/presentationml/2006/main">
  <p:tag name="AS_UNIQUEID" val="1784"/>
</p:tagLst>
</file>

<file path=ppt/tags/tag672.xml><?xml version="1.0" encoding="utf-8"?>
<p:tagLst xmlns:p="http://schemas.openxmlformats.org/presentationml/2006/main">
  <p:tag name="AS_UNIQUEID" val="1785"/>
</p:tagLst>
</file>

<file path=ppt/tags/tag673.xml><?xml version="1.0" encoding="utf-8"?>
<p:tagLst xmlns:p="http://schemas.openxmlformats.org/presentationml/2006/main">
  <p:tag name="AS_UNIQUEID" val="1786"/>
</p:tagLst>
</file>

<file path=ppt/tags/tag674.xml><?xml version="1.0" encoding="utf-8"?>
<p:tagLst xmlns:p="http://schemas.openxmlformats.org/presentationml/2006/main">
  <p:tag name="AS_UNIQUEID" val="1787"/>
</p:tagLst>
</file>

<file path=ppt/tags/tag675.xml><?xml version="1.0" encoding="utf-8"?>
<p:tagLst xmlns:p="http://schemas.openxmlformats.org/presentationml/2006/main">
  <p:tag name="AS_UNIQUEID" val="1788"/>
</p:tagLst>
</file>

<file path=ppt/tags/tag676.xml><?xml version="1.0" encoding="utf-8"?>
<p:tagLst xmlns:p="http://schemas.openxmlformats.org/presentationml/2006/main">
  <p:tag name="AS_UNIQUEID" val="1789"/>
</p:tagLst>
</file>

<file path=ppt/tags/tag677.xml><?xml version="1.0" encoding="utf-8"?>
<p:tagLst xmlns:p="http://schemas.openxmlformats.org/presentationml/2006/main">
  <p:tag name="AS_UNIQUEID" val="1790"/>
</p:tagLst>
</file>

<file path=ppt/tags/tag678.xml><?xml version="1.0" encoding="utf-8"?>
<p:tagLst xmlns:p="http://schemas.openxmlformats.org/presentationml/2006/main">
  <p:tag name="AS_UNIQUEID" val="1791"/>
</p:tagLst>
</file>

<file path=ppt/tags/tag679.xml><?xml version="1.0" encoding="utf-8"?>
<p:tagLst xmlns:p="http://schemas.openxmlformats.org/presentationml/2006/main">
  <p:tag name="AS_UNIQUEID" val="1792"/>
</p:tagLst>
</file>

<file path=ppt/tags/tag68.xml><?xml version="1.0" encoding="utf-8"?>
<p:tagLst xmlns:p="http://schemas.openxmlformats.org/presentationml/2006/main">
  <p:tag name="AS_UNIQUEID" val="1251"/>
</p:tagLst>
</file>

<file path=ppt/tags/tag680.xml><?xml version="1.0" encoding="utf-8"?>
<p:tagLst xmlns:p="http://schemas.openxmlformats.org/presentationml/2006/main">
  <p:tag name="AS_UNIQUEID" val="1793"/>
</p:tagLst>
</file>

<file path=ppt/tags/tag681.xml><?xml version="1.0" encoding="utf-8"?>
<p:tagLst xmlns:p="http://schemas.openxmlformats.org/presentationml/2006/main">
  <p:tag name="AS_UNIQUEID" val="1794"/>
</p:tagLst>
</file>

<file path=ppt/tags/tag682.xml><?xml version="1.0" encoding="utf-8"?>
<p:tagLst xmlns:p="http://schemas.openxmlformats.org/presentationml/2006/main">
  <p:tag name="AS_UNIQUEID" val="1795"/>
</p:tagLst>
</file>

<file path=ppt/tags/tag683.xml><?xml version="1.0" encoding="utf-8"?>
<p:tagLst xmlns:p="http://schemas.openxmlformats.org/presentationml/2006/main">
  <p:tag name="AS_UNIQUEID" val="1796"/>
</p:tagLst>
</file>

<file path=ppt/tags/tag684.xml><?xml version="1.0" encoding="utf-8"?>
<p:tagLst xmlns:p="http://schemas.openxmlformats.org/presentationml/2006/main">
  <p:tag name="AS_UNIQUEID" val="1797"/>
</p:tagLst>
</file>

<file path=ppt/tags/tag685.xml><?xml version="1.0" encoding="utf-8"?>
<p:tagLst xmlns:p="http://schemas.openxmlformats.org/presentationml/2006/main">
  <p:tag name="AS_UNIQUEID" val="1798"/>
</p:tagLst>
</file>

<file path=ppt/tags/tag686.xml><?xml version="1.0" encoding="utf-8"?>
<p:tagLst xmlns:p="http://schemas.openxmlformats.org/presentationml/2006/main">
  <p:tag name="AS_UNIQUEID" val="1799"/>
</p:tagLst>
</file>

<file path=ppt/tags/tag687.xml><?xml version="1.0" encoding="utf-8"?>
<p:tagLst xmlns:p="http://schemas.openxmlformats.org/presentationml/2006/main">
  <p:tag name="AS_UNIQUEID" val="1800"/>
</p:tagLst>
</file>

<file path=ppt/tags/tag688.xml><?xml version="1.0" encoding="utf-8"?>
<p:tagLst xmlns:p="http://schemas.openxmlformats.org/presentationml/2006/main">
  <p:tag name="AS_UNIQUEID" val="1801"/>
</p:tagLst>
</file>

<file path=ppt/tags/tag689.xml><?xml version="1.0" encoding="utf-8"?>
<p:tagLst xmlns:p="http://schemas.openxmlformats.org/presentationml/2006/main">
  <p:tag name="AS_UNIQUEID" val="1802"/>
</p:tagLst>
</file>

<file path=ppt/tags/tag69.xml><?xml version="1.0" encoding="utf-8"?>
<p:tagLst xmlns:p="http://schemas.openxmlformats.org/presentationml/2006/main">
  <p:tag name="AS_UNIQUEID" val="1252"/>
</p:tagLst>
</file>

<file path=ppt/tags/tag690.xml><?xml version="1.0" encoding="utf-8"?>
<p:tagLst xmlns:p="http://schemas.openxmlformats.org/presentationml/2006/main">
  <p:tag name="AS_UNIQUEID" val="1803"/>
</p:tagLst>
</file>

<file path=ppt/tags/tag691.xml><?xml version="1.0" encoding="utf-8"?>
<p:tagLst xmlns:p="http://schemas.openxmlformats.org/presentationml/2006/main">
  <p:tag name="AS_UNIQUEID" val="1804"/>
</p:tagLst>
</file>

<file path=ppt/tags/tag692.xml><?xml version="1.0" encoding="utf-8"?>
<p:tagLst xmlns:p="http://schemas.openxmlformats.org/presentationml/2006/main">
  <p:tag name="AS_UNIQUEID" val="1805"/>
</p:tagLst>
</file>

<file path=ppt/tags/tag693.xml><?xml version="1.0" encoding="utf-8"?>
<p:tagLst xmlns:p="http://schemas.openxmlformats.org/presentationml/2006/main">
  <p:tag name="AS_UNIQUEID" val="1806"/>
</p:tagLst>
</file>

<file path=ppt/tags/tag694.xml><?xml version="1.0" encoding="utf-8"?>
<p:tagLst xmlns:p="http://schemas.openxmlformats.org/presentationml/2006/main">
  <p:tag name="AS_UNIQUEID" val="1807"/>
</p:tagLst>
</file>

<file path=ppt/tags/tag695.xml><?xml version="1.0" encoding="utf-8"?>
<p:tagLst xmlns:p="http://schemas.openxmlformats.org/presentationml/2006/main">
  <p:tag name="AS_UNIQUEID" val="1808"/>
</p:tagLst>
</file>

<file path=ppt/tags/tag696.xml><?xml version="1.0" encoding="utf-8"?>
<p:tagLst xmlns:p="http://schemas.openxmlformats.org/presentationml/2006/main">
  <p:tag name="AS_UNIQUEID" val="1809"/>
</p:tagLst>
</file>

<file path=ppt/tags/tag697.xml><?xml version="1.0" encoding="utf-8"?>
<p:tagLst xmlns:p="http://schemas.openxmlformats.org/presentationml/2006/main">
  <p:tag name="AS_UNIQUEID" val="1810"/>
</p:tagLst>
</file>

<file path=ppt/tags/tag698.xml><?xml version="1.0" encoding="utf-8"?>
<p:tagLst xmlns:p="http://schemas.openxmlformats.org/presentationml/2006/main">
  <p:tag name="AS_UNIQUEID" val="1811"/>
</p:tagLst>
</file>

<file path=ppt/tags/tag699.xml><?xml version="1.0" encoding="utf-8"?>
<p:tagLst xmlns:p="http://schemas.openxmlformats.org/presentationml/2006/main">
  <p:tag name="AS_UNIQUEID" val="1812"/>
</p:tagLst>
</file>

<file path=ppt/tags/tag7.xml><?xml version="1.0" encoding="utf-8"?>
<p:tagLst xmlns:p="http://schemas.openxmlformats.org/presentationml/2006/main">
  <p:tag name="AS_UNIQUEID" val="1190"/>
</p:tagLst>
</file>

<file path=ppt/tags/tag70.xml><?xml version="1.0" encoding="utf-8"?>
<p:tagLst xmlns:p="http://schemas.openxmlformats.org/presentationml/2006/main">
  <p:tag name="AS_UNIQUEID" val="1253"/>
</p:tagLst>
</file>

<file path=ppt/tags/tag700.xml><?xml version="1.0" encoding="utf-8"?>
<p:tagLst xmlns:p="http://schemas.openxmlformats.org/presentationml/2006/main">
  <p:tag name="AS_UNIQUEID" val="1813"/>
</p:tagLst>
</file>

<file path=ppt/tags/tag701.xml><?xml version="1.0" encoding="utf-8"?>
<p:tagLst xmlns:p="http://schemas.openxmlformats.org/presentationml/2006/main">
  <p:tag name="AS_UNIQUEID" val="1814"/>
</p:tagLst>
</file>

<file path=ppt/tags/tag702.xml><?xml version="1.0" encoding="utf-8"?>
<p:tagLst xmlns:p="http://schemas.openxmlformats.org/presentationml/2006/main">
  <p:tag name="AS_UNIQUEID" val="1815"/>
</p:tagLst>
</file>

<file path=ppt/tags/tag703.xml><?xml version="1.0" encoding="utf-8"?>
<p:tagLst xmlns:p="http://schemas.openxmlformats.org/presentationml/2006/main">
  <p:tag name="AS_UNIQUEID" val="1816"/>
</p:tagLst>
</file>

<file path=ppt/tags/tag704.xml><?xml version="1.0" encoding="utf-8"?>
<p:tagLst xmlns:p="http://schemas.openxmlformats.org/presentationml/2006/main">
  <p:tag name="AS_UNIQUEID" val="1817"/>
</p:tagLst>
</file>

<file path=ppt/tags/tag705.xml><?xml version="1.0" encoding="utf-8"?>
<p:tagLst xmlns:p="http://schemas.openxmlformats.org/presentationml/2006/main">
  <p:tag name="AS_UNIQUEID" val="1818"/>
</p:tagLst>
</file>

<file path=ppt/tags/tag706.xml><?xml version="1.0" encoding="utf-8"?>
<p:tagLst xmlns:p="http://schemas.openxmlformats.org/presentationml/2006/main">
  <p:tag name="AS_UNIQUEID" val="1819"/>
</p:tagLst>
</file>

<file path=ppt/tags/tag707.xml><?xml version="1.0" encoding="utf-8"?>
<p:tagLst xmlns:p="http://schemas.openxmlformats.org/presentationml/2006/main">
  <p:tag name="AS_UNIQUEID" val="1820"/>
</p:tagLst>
</file>

<file path=ppt/tags/tag708.xml><?xml version="1.0" encoding="utf-8"?>
<p:tagLst xmlns:p="http://schemas.openxmlformats.org/presentationml/2006/main">
  <p:tag name="AS_UNIQUEID" val="1821"/>
</p:tagLst>
</file>

<file path=ppt/tags/tag709.xml><?xml version="1.0" encoding="utf-8"?>
<p:tagLst xmlns:p="http://schemas.openxmlformats.org/presentationml/2006/main">
  <p:tag name="AS_UNIQUEID" val="1822"/>
</p:tagLst>
</file>

<file path=ppt/tags/tag71.xml><?xml version="1.0" encoding="utf-8"?>
<p:tagLst xmlns:p="http://schemas.openxmlformats.org/presentationml/2006/main">
  <p:tag name="AS_UNIQUEID" val="1254"/>
</p:tagLst>
</file>

<file path=ppt/tags/tag710.xml><?xml version="1.0" encoding="utf-8"?>
<p:tagLst xmlns:p="http://schemas.openxmlformats.org/presentationml/2006/main">
  <p:tag name="AS_UNIQUEID" val="1823"/>
</p:tagLst>
</file>

<file path=ppt/tags/tag711.xml><?xml version="1.0" encoding="utf-8"?>
<p:tagLst xmlns:p="http://schemas.openxmlformats.org/presentationml/2006/main">
  <p:tag name="AS_UNIQUEID" val="1824"/>
</p:tagLst>
</file>

<file path=ppt/tags/tag712.xml><?xml version="1.0" encoding="utf-8"?>
<p:tagLst xmlns:p="http://schemas.openxmlformats.org/presentationml/2006/main">
  <p:tag name="AS_UNIQUEID" val="1825"/>
</p:tagLst>
</file>

<file path=ppt/tags/tag713.xml><?xml version="1.0" encoding="utf-8"?>
<p:tagLst xmlns:p="http://schemas.openxmlformats.org/presentationml/2006/main">
  <p:tag name="AS_UNIQUEID" val="1826"/>
</p:tagLst>
</file>

<file path=ppt/tags/tag714.xml><?xml version="1.0" encoding="utf-8"?>
<p:tagLst xmlns:p="http://schemas.openxmlformats.org/presentationml/2006/main">
  <p:tag name="AS_UNIQUEID" val="1827"/>
</p:tagLst>
</file>

<file path=ppt/tags/tag715.xml><?xml version="1.0" encoding="utf-8"?>
<p:tagLst xmlns:p="http://schemas.openxmlformats.org/presentationml/2006/main">
  <p:tag name="AS_UNIQUEID" val="1828"/>
</p:tagLst>
</file>

<file path=ppt/tags/tag716.xml><?xml version="1.0" encoding="utf-8"?>
<p:tagLst xmlns:p="http://schemas.openxmlformats.org/presentationml/2006/main">
  <p:tag name="AS_UNIQUEID" val="1829"/>
</p:tagLst>
</file>

<file path=ppt/tags/tag717.xml><?xml version="1.0" encoding="utf-8"?>
<p:tagLst xmlns:p="http://schemas.openxmlformats.org/presentationml/2006/main">
  <p:tag name="AS_UNIQUEID" val="1830"/>
</p:tagLst>
</file>

<file path=ppt/tags/tag718.xml><?xml version="1.0" encoding="utf-8"?>
<p:tagLst xmlns:p="http://schemas.openxmlformats.org/presentationml/2006/main">
  <p:tag name="AS_UNIQUEID" val="1831"/>
</p:tagLst>
</file>

<file path=ppt/tags/tag719.xml><?xml version="1.0" encoding="utf-8"?>
<p:tagLst xmlns:p="http://schemas.openxmlformats.org/presentationml/2006/main">
  <p:tag name="AS_UNIQUEID" val="1832"/>
</p:tagLst>
</file>

<file path=ppt/tags/tag72.xml><?xml version="1.0" encoding="utf-8"?>
<p:tagLst xmlns:p="http://schemas.openxmlformats.org/presentationml/2006/main">
  <p:tag name="AS_UNIQUEID" val="1255"/>
</p:tagLst>
</file>

<file path=ppt/tags/tag720.xml><?xml version="1.0" encoding="utf-8"?>
<p:tagLst xmlns:p="http://schemas.openxmlformats.org/presentationml/2006/main">
  <p:tag name="AS_UNIQUEID" val="1833"/>
</p:tagLst>
</file>

<file path=ppt/tags/tag721.xml><?xml version="1.0" encoding="utf-8"?>
<p:tagLst xmlns:p="http://schemas.openxmlformats.org/presentationml/2006/main">
  <p:tag name="AS_UNIQUEID" val="1834"/>
</p:tagLst>
</file>

<file path=ppt/tags/tag722.xml><?xml version="1.0" encoding="utf-8"?>
<p:tagLst xmlns:p="http://schemas.openxmlformats.org/presentationml/2006/main">
  <p:tag name="AS_UNIQUEID" val="1835"/>
</p:tagLst>
</file>

<file path=ppt/tags/tag723.xml><?xml version="1.0" encoding="utf-8"?>
<p:tagLst xmlns:p="http://schemas.openxmlformats.org/presentationml/2006/main">
  <p:tag name="AS_UNIQUEID" val="1836"/>
</p:tagLst>
</file>

<file path=ppt/tags/tag724.xml><?xml version="1.0" encoding="utf-8"?>
<p:tagLst xmlns:p="http://schemas.openxmlformats.org/presentationml/2006/main">
  <p:tag name="AS_UNIQUEID" val="1837"/>
</p:tagLst>
</file>

<file path=ppt/tags/tag725.xml><?xml version="1.0" encoding="utf-8"?>
<p:tagLst xmlns:p="http://schemas.openxmlformats.org/presentationml/2006/main">
  <p:tag name="AS_UNIQUEID" val="1838"/>
</p:tagLst>
</file>

<file path=ppt/tags/tag726.xml><?xml version="1.0" encoding="utf-8"?>
<p:tagLst xmlns:p="http://schemas.openxmlformats.org/presentationml/2006/main">
  <p:tag name="AS_UNIQUEID" val="1839"/>
</p:tagLst>
</file>

<file path=ppt/tags/tag727.xml><?xml version="1.0" encoding="utf-8"?>
<p:tagLst xmlns:p="http://schemas.openxmlformats.org/presentationml/2006/main">
  <p:tag name="AS_UNIQUEID" val="1840"/>
</p:tagLst>
</file>

<file path=ppt/tags/tag728.xml><?xml version="1.0" encoding="utf-8"?>
<p:tagLst xmlns:p="http://schemas.openxmlformats.org/presentationml/2006/main">
  <p:tag name="AS_UNIQUEID" val="1841"/>
</p:tagLst>
</file>

<file path=ppt/tags/tag729.xml><?xml version="1.0" encoding="utf-8"?>
<p:tagLst xmlns:p="http://schemas.openxmlformats.org/presentationml/2006/main">
  <p:tag name="AS_UNIQUEID" val="1842"/>
</p:tagLst>
</file>

<file path=ppt/tags/tag73.xml><?xml version="1.0" encoding="utf-8"?>
<p:tagLst xmlns:p="http://schemas.openxmlformats.org/presentationml/2006/main">
  <p:tag name="AS_UNIQUEID" val="1256"/>
</p:tagLst>
</file>

<file path=ppt/tags/tag730.xml><?xml version="1.0" encoding="utf-8"?>
<p:tagLst xmlns:p="http://schemas.openxmlformats.org/presentationml/2006/main">
  <p:tag name="AS_UNIQUEID" val="1843"/>
</p:tagLst>
</file>

<file path=ppt/tags/tag731.xml><?xml version="1.0" encoding="utf-8"?>
<p:tagLst xmlns:p="http://schemas.openxmlformats.org/presentationml/2006/main">
  <p:tag name="AS_UNIQUEID" val="1844"/>
</p:tagLst>
</file>

<file path=ppt/tags/tag732.xml><?xml version="1.0" encoding="utf-8"?>
<p:tagLst xmlns:p="http://schemas.openxmlformats.org/presentationml/2006/main">
  <p:tag name="AS_UNIQUEID" val="1845"/>
</p:tagLst>
</file>

<file path=ppt/tags/tag733.xml><?xml version="1.0" encoding="utf-8"?>
<p:tagLst xmlns:p="http://schemas.openxmlformats.org/presentationml/2006/main">
  <p:tag name="AS_UNIQUEID" val="1846"/>
</p:tagLst>
</file>

<file path=ppt/tags/tag734.xml><?xml version="1.0" encoding="utf-8"?>
<p:tagLst xmlns:p="http://schemas.openxmlformats.org/presentationml/2006/main">
  <p:tag name="AS_UNIQUEID" val="1847"/>
</p:tagLst>
</file>

<file path=ppt/tags/tag735.xml><?xml version="1.0" encoding="utf-8"?>
<p:tagLst xmlns:p="http://schemas.openxmlformats.org/presentationml/2006/main">
  <p:tag name="AS_UNIQUEID" val="1848"/>
</p:tagLst>
</file>

<file path=ppt/tags/tag736.xml><?xml version="1.0" encoding="utf-8"?>
<p:tagLst xmlns:p="http://schemas.openxmlformats.org/presentationml/2006/main">
  <p:tag name="AS_UNIQUEID" val="1849"/>
</p:tagLst>
</file>

<file path=ppt/tags/tag737.xml><?xml version="1.0" encoding="utf-8"?>
<p:tagLst xmlns:p="http://schemas.openxmlformats.org/presentationml/2006/main">
  <p:tag name="AS_UNIQUEID" val="1850"/>
</p:tagLst>
</file>

<file path=ppt/tags/tag738.xml><?xml version="1.0" encoding="utf-8"?>
<p:tagLst xmlns:p="http://schemas.openxmlformats.org/presentationml/2006/main">
  <p:tag name="AS_UNIQUEID" val="1851"/>
</p:tagLst>
</file>

<file path=ppt/tags/tag739.xml><?xml version="1.0" encoding="utf-8"?>
<p:tagLst xmlns:p="http://schemas.openxmlformats.org/presentationml/2006/main">
  <p:tag name="AS_UNIQUEID" val="1852"/>
</p:tagLst>
</file>

<file path=ppt/tags/tag74.xml><?xml version="1.0" encoding="utf-8"?>
<p:tagLst xmlns:p="http://schemas.openxmlformats.org/presentationml/2006/main">
  <p:tag name="AS_UNIQUEID" val="1257"/>
</p:tagLst>
</file>

<file path=ppt/tags/tag740.xml><?xml version="1.0" encoding="utf-8"?>
<p:tagLst xmlns:p="http://schemas.openxmlformats.org/presentationml/2006/main">
  <p:tag name="AS_UNIQUEID" val="1853"/>
</p:tagLst>
</file>

<file path=ppt/tags/tag741.xml><?xml version="1.0" encoding="utf-8"?>
<p:tagLst xmlns:p="http://schemas.openxmlformats.org/presentationml/2006/main">
  <p:tag name="AS_UNIQUEID" val="1854"/>
</p:tagLst>
</file>

<file path=ppt/tags/tag742.xml><?xml version="1.0" encoding="utf-8"?>
<p:tagLst xmlns:p="http://schemas.openxmlformats.org/presentationml/2006/main">
  <p:tag name="AS_UNIQUEID" val="1855"/>
</p:tagLst>
</file>

<file path=ppt/tags/tag743.xml><?xml version="1.0" encoding="utf-8"?>
<p:tagLst xmlns:p="http://schemas.openxmlformats.org/presentationml/2006/main">
  <p:tag name="AS_UNIQUEID" val="1856"/>
</p:tagLst>
</file>

<file path=ppt/tags/tag744.xml><?xml version="1.0" encoding="utf-8"?>
<p:tagLst xmlns:p="http://schemas.openxmlformats.org/presentationml/2006/main">
  <p:tag name="AS_UNIQUEID" val="1857"/>
</p:tagLst>
</file>

<file path=ppt/tags/tag745.xml><?xml version="1.0" encoding="utf-8"?>
<p:tagLst xmlns:p="http://schemas.openxmlformats.org/presentationml/2006/main">
  <p:tag name="AS_UNIQUEID" val="1858"/>
</p:tagLst>
</file>

<file path=ppt/tags/tag746.xml><?xml version="1.0" encoding="utf-8"?>
<p:tagLst xmlns:p="http://schemas.openxmlformats.org/presentationml/2006/main">
  <p:tag name="AS_UNIQUEID" val="1859"/>
</p:tagLst>
</file>

<file path=ppt/tags/tag747.xml><?xml version="1.0" encoding="utf-8"?>
<p:tagLst xmlns:p="http://schemas.openxmlformats.org/presentationml/2006/main">
  <p:tag name="AS_UNIQUEID" val="1860"/>
</p:tagLst>
</file>

<file path=ppt/tags/tag748.xml><?xml version="1.0" encoding="utf-8"?>
<p:tagLst xmlns:p="http://schemas.openxmlformats.org/presentationml/2006/main">
  <p:tag name="AS_UNIQUEID" val="1861"/>
</p:tagLst>
</file>

<file path=ppt/tags/tag749.xml><?xml version="1.0" encoding="utf-8"?>
<p:tagLst xmlns:p="http://schemas.openxmlformats.org/presentationml/2006/main">
  <p:tag name="AS_UNIQUEID" val="1862"/>
</p:tagLst>
</file>

<file path=ppt/tags/tag75.xml><?xml version="1.0" encoding="utf-8"?>
<p:tagLst xmlns:p="http://schemas.openxmlformats.org/presentationml/2006/main">
  <p:tag name="AS_UNIQUEID" val="1258"/>
</p:tagLst>
</file>

<file path=ppt/tags/tag750.xml><?xml version="1.0" encoding="utf-8"?>
<p:tagLst xmlns:p="http://schemas.openxmlformats.org/presentationml/2006/main">
  <p:tag name="AS_UNIQUEID" val="1863"/>
</p:tagLst>
</file>

<file path=ppt/tags/tag751.xml><?xml version="1.0" encoding="utf-8"?>
<p:tagLst xmlns:p="http://schemas.openxmlformats.org/presentationml/2006/main">
  <p:tag name="AS_UNIQUEID" val="1864"/>
</p:tagLst>
</file>

<file path=ppt/tags/tag752.xml><?xml version="1.0" encoding="utf-8"?>
<p:tagLst xmlns:p="http://schemas.openxmlformats.org/presentationml/2006/main">
  <p:tag name="AS_UNIQUEID" val="1865"/>
</p:tagLst>
</file>

<file path=ppt/tags/tag753.xml><?xml version="1.0" encoding="utf-8"?>
<p:tagLst xmlns:p="http://schemas.openxmlformats.org/presentationml/2006/main">
  <p:tag name="AS_UNIQUEID" val="1866"/>
</p:tagLst>
</file>

<file path=ppt/tags/tag754.xml><?xml version="1.0" encoding="utf-8"?>
<p:tagLst xmlns:p="http://schemas.openxmlformats.org/presentationml/2006/main">
  <p:tag name="AS_UNIQUEID" val="1867"/>
</p:tagLst>
</file>

<file path=ppt/tags/tag755.xml><?xml version="1.0" encoding="utf-8"?>
<p:tagLst xmlns:p="http://schemas.openxmlformats.org/presentationml/2006/main">
  <p:tag name="AS_UNIQUEID" val="1868"/>
</p:tagLst>
</file>

<file path=ppt/tags/tag756.xml><?xml version="1.0" encoding="utf-8"?>
<p:tagLst xmlns:p="http://schemas.openxmlformats.org/presentationml/2006/main">
  <p:tag name="AS_UNIQUEID" val="1869"/>
</p:tagLst>
</file>

<file path=ppt/tags/tag757.xml><?xml version="1.0" encoding="utf-8"?>
<p:tagLst xmlns:p="http://schemas.openxmlformats.org/presentationml/2006/main">
  <p:tag name="AS_UNIQUEID" val="1870"/>
</p:tagLst>
</file>

<file path=ppt/tags/tag758.xml><?xml version="1.0" encoding="utf-8"?>
<p:tagLst xmlns:p="http://schemas.openxmlformats.org/presentationml/2006/main">
  <p:tag name="AS_UNIQUEID" val="1871"/>
</p:tagLst>
</file>

<file path=ppt/tags/tag759.xml><?xml version="1.0" encoding="utf-8"?>
<p:tagLst xmlns:p="http://schemas.openxmlformats.org/presentationml/2006/main">
  <p:tag name="AS_UNIQUEID" val="1872"/>
</p:tagLst>
</file>

<file path=ppt/tags/tag76.xml><?xml version="1.0" encoding="utf-8"?>
<p:tagLst xmlns:p="http://schemas.openxmlformats.org/presentationml/2006/main">
  <p:tag name="AS_UNIQUEID" val="1259"/>
</p:tagLst>
</file>

<file path=ppt/tags/tag760.xml><?xml version="1.0" encoding="utf-8"?>
<p:tagLst xmlns:p="http://schemas.openxmlformats.org/presentationml/2006/main">
  <p:tag name="AS_UNIQUEID" val="1873"/>
</p:tagLst>
</file>

<file path=ppt/tags/tag761.xml><?xml version="1.0" encoding="utf-8"?>
<p:tagLst xmlns:p="http://schemas.openxmlformats.org/presentationml/2006/main">
  <p:tag name="AS_UNIQUEID" val="1874"/>
</p:tagLst>
</file>

<file path=ppt/tags/tag762.xml><?xml version="1.0" encoding="utf-8"?>
<p:tagLst xmlns:p="http://schemas.openxmlformats.org/presentationml/2006/main">
  <p:tag name="AS_UNIQUEID" val="1875"/>
</p:tagLst>
</file>

<file path=ppt/tags/tag763.xml><?xml version="1.0" encoding="utf-8"?>
<p:tagLst xmlns:p="http://schemas.openxmlformats.org/presentationml/2006/main">
  <p:tag name="AS_UNIQUEID" val="1876"/>
</p:tagLst>
</file>

<file path=ppt/tags/tag764.xml><?xml version="1.0" encoding="utf-8"?>
<p:tagLst xmlns:p="http://schemas.openxmlformats.org/presentationml/2006/main">
  <p:tag name="AS_UNIQUEID" val="1877"/>
</p:tagLst>
</file>

<file path=ppt/tags/tag765.xml><?xml version="1.0" encoding="utf-8"?>
<p:tagLst xmlns:p="http://schemas.openxmlformats.org/presentationml/2006/main">
  <p:tag name="AS_UNIQUEID" val="1878"/>
</p:tagLst>
</file>

<file path=ppt/tags/tag766.xml><?xml version="1.0" encoding="utf-8"?>
<p:tagLst xmlns:p="http://schemas.openxmlformats.org/presentationml/2006/main">
  <p:tag name="AS_UNIQUEID" val="1879"/>
</p:tagLst>
</file>

<file path=ppt/tags/tag767.xml><?xml version="1.0" encoding="utf-8"?>
<p:tagLst xmlns:p="http://schemas.openxmlformats.org/presentationml/2006/main">
  <p:tag name="AS_UNIQUEID" val="1880"/>
</p:tagLst>
</file>

<file path=ppt/tags/tag768.xml><?xml version="1.0" encoding="utf-8"?>
<p:tagLst xmlns:p="http://schemas.openxmlformats.org/presentationml/2006/main">
  <p:tag name="AS_UNIQUEID" val="1881"/>
</p:tagLst>
</file>

<file path=ppt/tags/tag769.xml><?xml version="1.0" encoding="utf-8"?>
<p:tagLst xmlns:p="http://schemas.openxmlformats.org/presentationml/2006/main">
  <p:tag name="AS_UNIQUEID" val="1882"/>
</p:tagLst>
</file>

<file path=ppt/tags/tag77.xml><?xml version="1.0" encoding="utf-8"?>
<p:tagLst xmlns:p="http://schemas.openxmlformats.org/presentationml/2006/main">
  <p:tag name="AS_UNIQUEID" val="1260"/>
</p:tagLst>
</file>

<file path=ppt/tags/tag770.xml><?xml version="1.0" encoding="utf-8"?>
<p:tagLst xmlns:p="http://schemas.openxmlformats.org/presentationml/2006/main">
  <p:tag name="AS_UNIQUEID" val="1883"/>
</p:tagLst>
</file>

<file path=ppt/tags/tag771.xml><?xml version="1.0" encoding="utf-8"?>
<p:tagLst xmlns:p="http://schemas.openxmlformats.org/presentationml/2006/main">
  <p:tag name="AS_UNIQUEID" val="1884"/>
</p:tagLst>
</file>

<file path=ppt/tags/tag772.xml><?xml version="1.0" encoding="utf-8"?>
<p:tagLst xmlns:p="http://schemas.openxmlformats.org/presentationml/2006/main">
  <p:tag name="AS_UNIQUEID" val="1885"/>
</p:tagLst>
</file>

<file path=ppt/tags/tag773.xml><?xml version="1.0" encoding="utf-8"?>
<p:tagLst xmlns:p="http://schemas.openxmlformats.org/presentationml/2006/main">
  <p:tag name="AS_UNIQUEID" val="1886"/>
</p:tagLst>
</file>

<file path=ppt/tags/tag774.xml><?xml version="1.0" encoding="utf-8"?>
<p:tagLst xmlns:p="http://schemas.openxmlformats.org/presentationml/2006/main">
  <p:tag name="AS_UNIQUEID" val="1887"/>
</p:tagLst>
</file>

<file path=ppt/tags/tag775.xml><?xml version="1.0" encoding="utf-8"?>
<p:tagLst xmlns:p="http://schemas.openxmlformats.org/presentationml/2006/main">
  <p:tag name="AS_UNIQUEID" val="1888"/>
</p:tagLst>
</file>

<file path=ppt/tags/tag776.xml><?xml version="1.0" encoding="utf-8"?>
<p:tagLst xmlns:p="http://schemas.openxmlformats.org/presentationml/2006/main">
  <p:tag name="AS_UNIQUEID" val="1889"/>
</p:tagLst>
</file>

<file path=ppt/tags/tag777.xml><?xml version="1.0" encoding="utf-8"?>
<p:tagLst xmlns:p="http://schemas.openxmlformats.org/presentationml/2006/main">
  <p:tag name="AS_UNIQUEID" val="1890"/>
</p:tagLst>
</file>

<file path=ppt/tags/tag778.xml><?xml version="1.0" encoding="utf-8"?>
<p:tagLst xmlns:p="http://schemas.openxmlformats.org/presentationml/2006/main">
  <p:tag name="AS_UNIQUEID" val="1891"/>
</p:tagLst>
</file>

<file path=ppt/tags/tag779.xml><?xml version="1.0" encoding="utf-8"?>
<p:tagLst xmlns:p="http://schemas.openxmlformats.org/presentationml/2006/main">
  <p:tag name="AS_UNIQUEID" val="1892"/>
</p:tagLst>
</file>

<file path=ppt/tags/tag78.xml><?xml version="1.0" encoding="utf-8"?>
<p:tagLst xmlns:p="http://schemas.openxmlformats.org/presentationml/2006/main">
  <p:tag name="AS_UNIQUEID" val="1261"/>
</p:tagLst>
</file>

<file path=ppt/tags/tag780.xml><?xml version="1.0" encoding="utf-8"?>
<p:tagLst xmlns:p="http://schemas.openxmlformats.org/presentationml/2006/main">
  <p:tag name="AS_UNIQUEID" val="1893"/>
</p:tagLst>
</file>

<file path=ppt/tags/tag781.xml><?xml version="1.0" encoding="utf-8"?>
<p:tagLst xmlns:p="http://schemas.openxmlformats.org/presentationml/2006/main">
  <p:tag name="AS_UNIQUEID" val="1894"/>
</p:tagLst>
</file>

<file path=ppt/tags/tag782.xml><?xml version="1.0" encoding="utf-8"?>
<p:tagLst xmlns:p="http://schemas.openxmlformats.org/presentationml/2006/main">
  <p:tag name="AS_UNIQUEID" val="1895"/>
</p:tagLst>
</file>

<file path=ppt/tags/tag783.xml><?xml version="1.0" encoding="utf-8"?>
<p:tagLst xmlns:p="http://schemas.openxmlformats.org/presentationml/2006/main">
  <p:tag name="AS_UNIQUEID" val="1896"/>
</p:tagLst>
</file>

<file path=ppt/tags/tag784.xml><?xml version="1.0" encoding="utf-8"?>
<p:tagLst xmlns:p="http://schemas.openxmlformats.org/presentationml/2006/main">
  <p:tag name="AS_UNIQUEID" val="1897"/>
</p:tagLst>
</file>

<file path=ppt/tags/tag785.xml><?xml version="1.0" encoding="utf-8"?>
<p:tagLst xmlns:p="http://schemas.openxmlformats.org/presentationml/2006/main">
  <p:tag name="AS_UNIQUEID" val="1898"/>
</p:tagLst>
</file>

<file path=ppt/tags/tag786.xml><?xml version="1.0" encoding="utf-8"?>
<p:tagLst xmlns:p="http://schemas.openxmlformats.org/presentationml/2006/main">
  <p:tag name="AS_UNIQUEID" val="1899"/>
</p:tagLst>
</file>

<file path=ppt/tags/tag787.xml><?xml version="1.0" encoding="utf-8"?>
<p:tagLst xmlns:p="http://schemas.openxmlformats.org/presentationml/2006/main">
  <p:tag name="AS_UNIQUEID" val="1900"/>
</p:tagLst>
</file>

<file path=ppt/tags/tag788.xml><?xml version="1.0" encoding="utf-8"?>
<p:tagLst xmlns:p="http://schemas.openxmlformats.org/presentationml/2006/main">
  <p:tag name="AS_UNIQUEID" val="1901"/>
</p:tagLst>
</file>

<file path=ppt/tags/tag789.xml><?xml version="1.0" encoding="utf-8"?>
<p:tagLst xmlns:p="http://schemas.openxmlformats.org/presentationml/2006/main">
  <p:tag name="AS_UNIQUEID" val="1902"/>
</p:tagLst>
</file>

<file path=ppt/tags/tag79.xml><?xml version="1.0" encoding="utf-8"?>
<p:tagLst xmlns:p="http://schemas.openxmlformats.org/presentationml/2006/main">
  <p:tag name="AS_UNIQUEID" val="1262"/>
</p:tagLst>
</file>

<file path=ppt/tags/tag790.xml><?xml version="1.0" encoding="utf-8"?>
<p:tagLst xmlns:p="http://schemas.openxmlformats.org/presentationml/2006/main">
  <p:tag name="AS_UNIQUEID" val="1903"/>
</p:tagLst>
</file>

<file path=ppt/tags/tag791.xml><?xml version="1.0" encoding="utf-8"?>
<p:tagLst xmlns:p="http://schemas.openxmlformats.org/presentationml/2006/main">
  <p:tag name="AS_UNIQUEID" val="1904"/>
</p:tagLst>
</file>

<file path=ppt/tags/tag792.xml><?xml version="1.0" encoding="utf-8"?>
<p:tagLst xmlns:p="http://schemas.openxmlformats.org/presentationml/2006/main">
  <p:tag name="AS_UNIQUEID" val="1905"/>
</p:tagLst>
</file>

<file path=ppt/tags/tag793.xml><?xml version="1.0" encoding="utf-8"?>
<p:tagLst xmlns:p="http://schemas.openxmlformats.org/presentationml/2006/main">
  <p:tag name="AS_UNIQUEID" val="1906"/>
</p:tagLst>
</file>

<file path=ppt/tags/tag794.xml><?xml version="1.0" encoding="utf-8"?>
<p:tagLst xmlns:p="http://schemas.openxmlformats.org/presentationml/2006/main">
  <p:tag name="AS_UNIQUEID" val="1907"/>
</p:tagLst>
</file>

<file path=ppt/tags/tag795.xml><?xml version="1.0" encoding="utf-8"?>
<p:tagLst xmlns:p="http://schemas.openxmlformats.org/presentationml/2006/main">
  <p:tag name="AS_UNIQUEID" val="1908"/>
</p:tagLst>
</file>

<file path=ppt/tags/tag796.xml><?xml version="1.0" encoding="utf-8"?>
<p:tagLst xmlns:p="http://schemas.openxmlformats.org/presentationml/2006/main">
  <p:tag name="AS_UNIQUEID" val="1909"/>
</p:tagLst>
</file>

<file path=ppt/tags/tag797.xml><?xml version="1.0" encoding="utf-8"?>
<p:tagLst xmlns:p="http://schemas.openxmlformats.org/presentationml/2006/main">
  <p:tag name="AS_UNIQUEID" val="1910"/>
</p:tagLst>
</file>

<file path=ppt/tags/tag798.xml><?xml version="1.0" encoding="utf-8"?>
<p:tagLst xmlns:p="http://schemas.openxmlformats.org/presentationml/2006/main">
  <p:tag name="AS_UNIQUEID" val="1911"/>
</p:tagLst>
</file>

<file path=ppt/tags/tag799.xml><?xml version="1.0" encoding="utf-8"?>
<p:tagLst xmlns:p="http://schemas.openxmlformats.org/presentationml/2006/main">
  <p:tag name="AS_UNIQUEID" val="1912"/>
</p:tagLst>
</file>

<file path=ppt/tags/tag8.xml><?xml version="1.0" encoding="utf-8"?>
<p:tagLst xmlns:p="http://schemas.openxmlformats.org/presentationml/2006/main">
  <p:tag name="AS_UNIQUEID" val="1191"/>
</p:tagLst>
</file>

<file path=ppt/tags/tag80.xml><?xml version="1.0" encoding="utf-8"?>
<p:tagLst xmlns:p="http://schemas.openxmlformats.org/presentationml/2006/main">
  <p:tag name="AS_UNIQUEID" val="1263"/>
</p:tagLst>
</file>

<file path=ppt/tags/tag800.xml><?xml version="1.0" encoding="utf-8"?>
<p:tagLst xmlns:p="http://schemas.openxmlformats.org/presentationml/2006/main">
  <p:tag name="AS_UNIQUEID" val="1913"/>
</p:tagLst>
</file>

<file path=ppt/tags/tag801.xml><?xml version="1.0" encoding="utf-8"?>
<p:tagLst xmlns:p="http://schemas.openxmlformats.org/presentationml/2006/main">
  <p:tag name="AS_UNIQUEID" val="1914"/>
</p:tagLst>
</file>

<file path=ppt/tags/tag802.xml><?xml version="1.0" encoding="utf-8"?>
<p:tagLst xmlns:p="http://schemas.openxmlformats.org/presentationml/2006/main">
  <p:tag name="AS_UNIQUEID" val="1915"/>
</p:tagLst>
</file>

<file path=ppt/tags/tag803.xml><?xml version="1.0" encoding="utf-8"?>
<p:tagLst xmlns:p="http://schemas.openxmlformats.org/presentationml/2006/main">
  <p:tag name="AS_UNIQUEID" val="1916"/>
</p:tagLst>
</file>

<file path=ppt/tags/tag804.xml><?xml version="1.0" encoding="utf-8"?>
<p:tagLst xmlns:p="http://schemas.openxmlformats.org/presentationml/2006/main">
  <p:tag name="AS_UNIQUEID" val="1917"/>
</p:tagLst>
</file>

<file path=ppt/tags/tag805.xml><?xml version="1.0" encoding="utf-8"?>
<p:tagLst xmlns:p="http://schemas.openxmlformats.org/presentationml/2006/main">
  <p:tag name="AS_UNIQUEID" val="1918"/>
</p:tagLst>
</file>

<file path=ppt/tags/tag806.xml><?xml version="1.0" encoding="utf-8"?>
<p:tagLst xmlns:p="http://schemas.openxmlformats.org/presentationml/2006/main">
  <p:tag name="AS_UNIQUEID" val="1919"/>
</p:tagLst>
</file>

<file path=ppt/tags/tag807.xml><?xml version="1.0" encoding="utf-8"?>
<p:tagLst xmlns:p="http://schemas.openxmlformats.org/presentationml/2006/main">
  <p:tag name="AS_UNIQUEID" val="1920"/>
</p:tagLst>
</file>

<file path=ppt/tags/tag808.xml><?xml version="1.0" encoding="utf-8"?>
<p:tagLst xmlns:p="http://schemas.openxmlformats.org/presentationml/2006/main">
  <p:tag name="AS_UNIQUEID" val="1921"/>
</p:tagLst>
</file>

<file path=ppt/tags/tag809.xml><?xml version="1.0" encoding="utf-8"?>
<p:tagLst xmlns:p="http://schemas.openxmlformats.org/presentationml/2006/main">
  <p:tag name="AS_UNIQUEID" val="1922"/>
</p:tagLst>
</file>

<file path=ppt/tags/tag81.xml><?xml version="1.0" encoding="utf-8"?>
<p:tagLst xmlns:p="http://schemas.openxmlformats.org/presentationml/2006/main">
  <p:tag name="AS_UNIQUEID" val="1264"/>
</p:tagLst>
</file>

<file path=ppt/tags/tag810.xml><?xml version="1.0" encoding="utf-8"?>
<p:tagLst xmlns:p="http://schemas.openxmlformats.org/presentationml/2006/main">
  <p:tag name="AS_UNIQUEID" val="1923"/>
</p:tagLst>
</file>

<file path=ppt/tags/tag811.xml><?xml version="1.0" encoding="utf-8"?>
<p:tagLst xmlns:p="http://schemas.openxmlformats.org/presentationml/2006/main">
  <p:tag name="AS_UNIQUEID" val="1924"/>
</p:tagLst>
</file>

<file path=ppt/tags/tag812.xml><?xml version="1.0" encoding="utf-8"?>
<p:tagLst xmlns:p="http://schemas.openxmlformats.org/presentationml/2006/main">
  <p:tag name="AS_UNIQUEID" val="1925"/>
</p:tagLst>
</file>

<file path=ppt/tags/tag813.xml><?xml version="1.0" encoding="utf-8"?>
<p:tagLst xmlns:p="http://schemas.openxmlformats.org/presentationml/2006/main">
  <p:tag name="AS_UNIQUEID" val="1926"/>
</p:tagLst>
</file>

<file path=ppt/tags/tag814.xml><?xml version="1.0" encoding="utf-8"?>
<p:tagLst xmlns:p="http://schemas.openxmlformats.org/presentationml/2006/main">
  <p:tag name="AS_UNIQUEID" val="1927"/>
</p:tagLst>
</file>

<file path=ppt/tags/tag815.xml><?xml version="1.0" encoding="utf-8"?>
<p:tagLst xmlns:p="http://schemas.openxmlformats.org/presentationml/2006/main">
  <p:tag name="AS_UNIQUEID" val="1928"/>
</p:tagLst>
</file>

<file path=ppt/tags/tag816.xml><?xml version="1.0" encoding="utf-8"?>
<p:tagLst xmlns:p="http://schemas.openxmlformats.org/presentationml/2006/main">
  <p:tag name="AS_UNIQUEID" val="1929"/>
</p:tagLst>
</file>

<file path=ppt/tags/tag817.xml><?xml version="1.0" encoding="utf-8"?>
<p:tagLst xmlns:p="http://schemas.openxmlformats.org/presentationml/2006/main">
  <p:tag name="AS_UNIQUEID" val="1930"/>
</p:tagLst>
</file>

<file path=ppt/tags/tag818.xml><?xml version="1.0" encoding="utf-8"?>
<p:tagLst xmlns:p="http://schemas.openxmlformats.org/presentationml/2006/main">
  <p:tag name="AS_UNIQUEID" val="1931"/>
</p:tagLst>
</file>

<file path=ppt/tags/tag819.xml><?xml version="1.0" encoding="utf-8"?>
<p:tagLst xmlns:p="http://schemas.openxmlformats.org/presentationml/2006/main">
  <p:tag name="AS_UNIQUEID" val="1932"/>
</p:tagLst>
</file>

<file path=ppt/tags/tag82.xml><?xml version="1.0" encoding="utf-8"?>
<p:tagLst xmlns:p="http://schemas.openxmlformats.org/presentationml/2006/main">
  <p:tag name="AS_UNIQUEID" val="1265"/>
</p:tagLst>
</file>

<file path=ppt/tags/tag820.xml><?xml version="1.0" encoding="utf-8"?>
<p:tagLst xmlns:p="http://schemas.openxmlformats.org/presentationml/2006/main">
  <p:tag name="AS_UNIQUEID" val="1933"/>
</p:tagLst>
</file>

<file path=ppt/tags/tag821.xml><?xml version="1.0" encoding="utf-8"?>
<p:tagLst xmlns:p="http://schemas.openxmlformats.org/presentationml/2006/main">
  <p:tag name="AS_UNIQUEID" val="1934"/>
</p:tagLst>
</file>

<file path=ppt/tags/tag822.xml><?xml version="1.0" encoding="utf-8"?>
<p:tagLst xmlns:p="http://schemas.openxmlformats.org/presentationml/2006/main">
  <p:tag name="AS_UNIQUEID" val="1935"/>
</p:tagLst>
</file>

<file path=ppt/tags/tag823.xml><?xml version="1.0" encoding="utf-8"?>
<p:tagLst xmlns:p="http://schemas.openxmlformats.org/presentationml/2006/main">
  <p:tag name="AS_UNIQUEID" val="1936"/>
</p:tagLst>
</file>

<file path=ppt/tags/tag824.xml><?xml version="1.0" encoding="utf-8"?>
<p:tagLst xmlns:p="http://schemas.openxmlformats.org/presentationml/2006/main">
  <p:tag name="AS_UNIQUEID" val="1937"/>
</p:tagLst>
</file>

<file path=ppt/tags/tag825.xml><?xml version="1.0" encoding="utf-8"?>
<p:tagLst xmlns:p="http://schemas.openxmlformats.org/presentationml/2006/main">
  <p:tag name="AS_UNIQUEID" val="1938"/>
</p:tagLst>
</file>

<file path=ppt/tags/tag826.xml><?xml version="1.0" encoding="utf-8"?>
<p:tagLst xmlns:p="http://schemas.openxmlformats.org/presentationml/2006/main">
  <p:tag name="AS_UNIQUEID" val="1939"/>
</p:tagLst>
</file>

<file path=ppt/tags/tag827.xml><?xml version="1.0" encoding="utf-8"?>
<p:tagLst xmlns:p="http://schemas.openxmlformats.org/presentationml/2006/main">
  <p:tag name="AS_UNIQUEID" val="1940"/>
</p:tagLst>
</file>

<file path=ppt/tags/tag828.xml><?xml version="1.0" encoding="utf-8"?>
<p:tagLst xmlns:p="http://schemas.openxmlformats.org/presentationml/2006/main">
  <p:tag name="AS_UNIQUEID" val="1941"/>
</p:tagLst>
</file>

<file path=ppt/tags/tag829.xml><?xml version="1.0" encoding="utf-8"?>
<p:tagLst xmlns:p="http://schemas.openxmlformats.org/presentationml/2006/main">
  <p:tag name="AS_UNIQUEID" val="1942"/>
</p:tagLst>
</file>

<file path=ppt/tags/tag83.xml><?xml version="1.0" encoding="utf-8"?>
<p:tagLst xmlns:p="http://schemas.openxmlformats.org/presentationml/2006/main">
  <p:tag name="AS_UNIQUEID" val="1266"/>
</p:tagLst>
</file>

<file path=ppt/tags/tag830.xml><?xml version="1.0" encoding="utf-8"?>
<p:tagLst xmlns:p="http://schemas.openxmlformats.org/presentationml/2006/main">
  <p:tag name="AS_UNIQUEID" val="1943"/>
</p:tagLst>
</file>

<file path=ppt/tags/tag831.xml><?xml version="1.0" encoding="utf-8"?>
<p:tagLst xmlns:p="http://schemas.openxmlformats.org/presentationml/2006/main">
  <p:tag name="AS_UNIQUEID" val="1944"/>
</p:tagLst>
</file>

<file path=ppt/tags/tag832.xml><?xml version="1.0" encoding="utf-8"?>
<p:tagLst xmlns:p="http://schemas.openxmlformats.org/presentationml/2006/main">
  <p:tag name="AS_UNIQUEID" val="1945"/>
</p:tagLst>
</file>

<file path=ppt/tags/tag833.xml><?xml version="1.0" encoding="utf-8"?>
<p:tagLst xmlns:p="http://schemas.openxmlformats.org/presentationml/2006/main">
  <p:tag name="AS_UNIQUEID" val="1946"/>
</p:tagLst>
</file>

<file path=ppt/tags/tag834.xml><?xml version="1.0" encoding="utf-8"?>
<p:tagLst xmlns:p="http://schemas.openxmlformats.org/presentationml/2006/main">
  <p:tag name="AS_UNIQUEID" val="1947"/>
</p:tagLst>
</file>

<file path=ppt/tags/tag835.xml><?xml version="1.0" encoding="utf-8"?>
<p:tagLst xmlns:p="http://schemas.openxmlformats.org/presentationml/2006/main">
  <p:tag name="AS_UNIQUEID" val="1948"/>
</p:tagLst>
</file>

<file path=ppt/tags/tag836.xml><?xml version="1.0" encoding="utf-8"?>
<p:tagLst xmlns:p="http://schemas.openxmlformats.org/presentationml/2006/main">
  <p:tag name="AS_UNIQUEID" val="1949"/>
</p:tagLst>
</file>

<file path=ppt/tags/tag837.xml><?xml version="1.0" encoding="utf-8"?>
<p:tagLst xmlns:p="http://schemas.openxmlformats.org/presentationml/2006/main">
  <p:tag name="AS_UNIQUEID" val="1950"/>
</p:tagLst>
</file>

<file path=ppt/tags/tag838.xml><?xml version="1.0" encoding="utf-8"?>
<p:tagLst xmlns:p="http://schemas.openxmlformats.org/presentationml/2006/main">
  <p:tag name="AS_UNIQUEID" val="1951"/>
</p:tagLst>
</file>

<file path=ppt/tags/tag839.xml><?xml version="1.0" encoding="utf-8"?>
<p:tagLst xmlns:p="http://schemas.openxmlformats.org/presentationml/2006/main">
  <p:tag name="AS_UNIQUEID" val="1952"/>
</p:tagLst>
</file>

<file path=ppt/tags/tag84.xml><?xml version="1.0" encoding="utf-8"?>
<p:tagLst xmlns:p="http://schemas.openxmlformats.org/presentationml/2006/main">
  <p:tag name="AS_UNIQUEID" val="1267"/>
</p:tagLst>
</file>

<file path=ppt/tags/tag840.xml><?xml version="1.0" encoding="utf-8"?>
<p:tagLst xmlns:p="http://schemas.openxmlformats.org/presentationml/2006/main">
  <p:tag name="AS_UNIQUEID" val="1953"/>
</p:tagLst>
</file>

<file path=ppt/tags/tag841.xml><?xml version="1.0" encoding="utf-8"?>
<p:tagLst xmlns:p="http://schemas.openxmlformats.org/presentationml/2006/main">
  <p:tag name="AS_UNIQUEID" val="1954"/>
</p:tagLst>
</file>

<file path=ppt/tags/tag842.xml><?xml version="1.0" encoding="utf-8"?>
<p:tagLst xmlns:p="http://schemas.openxmlformats.org/presentationml/2006/main">
  <p:tag name="AS_UNIQUEID" val="1955"/>
</p:tagLst>
</file>

<file path=ppt/tags/tag843.xml><?xml version="1.0" encoding="utf-8"?>
<p:tagLst xmlns:p="http://schemas.openxmlformats.org/presentationml/2006/main">
  <p:tag name="AS_UNIQUEID" val="1956"/>
</p:tagLst>
</file>

<file path=ppt/tags/tag844.xml><?xml version="1.0" encoding="utf-8"?>
<p:tagLst xmlns:p="http://schemas.openxmlformats.org/presentationml/2006/main">
  <p:tag name="AS_UNIQUEID" val="1957"/>
</p:tagLst>
</file>

<file path=ppt/tags/tag845.xml><?xml version="1.0" encoding="utf-8"?>
<p:tagLst xmlns:p="http://schemas.openxmlformats.org/presentationml/2006/main">
  <p:tag name="AS_UNIQUEID" val="1958"/>
</p:tagLst>
</file>

<file path=ppt/tags/tag846.xml><?xml version="1.0" encoding="utf-8"?>
<p:tagLst xmlns:p="http://schemas.openxmlformats.org/presentationml/2006/main">
  <p:tag name="AS_UNIQUEID" val="1959"/>
</p:tagLst>
</file>

<file path=ppt/tags/tag847.xml><?xml version="1.0" encoding="utf-8"?>
<p:tagLst xmlns:p="http://schemas.openxmlformats.org/presentationml/2006/main">
  <p:tag name="AS_UNIQUEID" val="1960"/>
</p:tagLst>
</file>

<file path=ppt/tags/tag848.xml><?xml version="1.0" encoding="utf-8"?>
<p:tagLst xmlns:p="http://schemas.openxmlformats.org/presentationml/2006/main">
  <p:tag name="AS_UNIQUEID" val="1961"/>
</p:tagLst>
</file>

<file path=ppt/tags/tag849.xml><?xml version="1.0" encoding="utf-8"?>
<p:tagLst xmlns:p="http://schemas.openxmlformats.org/presentationml/2006/main">
  <p:tag name="AS_UNIQUEID" val="1962"/>
</p:tagLst>
</file>

<file path=ppt/tags/tag85.xml><?xml version="1.0" encoding="utf-8"?>
<p:tagLst xmlns:p="http://schemas.openxmlformats.org/presentationml/2006/main">
  <p:tag name="AS_UNIQUEID" val="1268"/>
</p:tagLst>
</file>

<file path=ppt/tags/tag850.xml><?xml version="1.0" encoding="utf-8"?>
<p:tagLst xmlns:p="http://schemas.openxmlformats.org/presentationml/2006/main">
  <p:tag name="AS_UNIQUEID" val="1963"/>
</p:tagLst>
</file>

<file path=ppt/tags/tag851.xml><?xml version="1.0" encoding="utf-8"?>
<p:tagLst xmlns:p="http://schemas.openxmlformats.org/presentationml/2006/main">
  <p:tag name="AS_UNIQUEID" val="1964"/>
</p:tagLst>
</file>

<file path=ppt/tags/tag852.xml><?xml version="1.0" encoding="utf-8"?>
<p:tagLst xmlns:p="http://schemas.openxmlformats.org/presentationml/2006/main">
  <p:tag name="AS_UNIQUEID" val="1965"/>
</p:tagLst>
</file>

<file path=ppt/tags/tag853.xml><?xml version="1.0" encoding="utf-8"?>
<p:tagLst xmlns:p="http://schemas.openxmlformats.org/presentationml/2006/main">
  <p:tag name="AS_UNIQUEID" val="1966"/>
</p:tagLst>
</file>

<file path=ppt/tags/tag854.xml><?xml version="1.0" encoding="utf-8"?>
<p:tagLst xmlns:p="http://schemas.openxmlformats.org/presentationml/2006/main">
  <p:tag name="AS_UNIQUEID" val="1967"/>
</p:tagLst>
</file>

<file path=ppt/tags/tag855.xml><?xml version="1.0" encoding="utf-8"?>
<p:tagLst xmlns:p="http://schemas.openxmlformats.org/presentationml/2006/main">
  <p:tag name="AS_UNIQUEID" val="1968"/>
</p:tagLst>
</file>

<file path=ppt/tags/tag856.xml><?xml version="1.0" encoding="utf-8"?>
<p:tagLst xmlns:p="http://schemas.openxmlformats.org/presentationml/2006/main">
  <p:tag name="AS_UNIQUEID" val="1969"/>
</p:tagLst>
</file>

<file path=ppt/tags/tag857.xml><?xml version="1.0" encoding="utf-8"?>
<p:tagLst xmlns:p="http://schemas.openxmlformats.org/presentationml/2006/main">
  <p:tag name="AS_UNIQUEID" val="1970"/>
</p:tagLst>
</file>

<file path=ppt/tags/tag858.xml><?xml version="1.0" encoding="utf-8"?>
<p:tagLst xmlns:p="http://schemas.openxmlformats.org/presentationml/2006/main">
  <p:tag name="AS_UNIQUEID" val="1971"/>
</p:tagLst>
</file>

<file path=ppt/tags/tag859.xml><?xml version="1.0" encoding="utf-8"?>
<p:tagLst xmlns:p="http://schemas.openxmlformats.org/presentationml/2006/main">
  <p:tag name="AS_UNIQUEID" val="1972"/>
</p:tagLst>
</file>

<file path=ppt/tags/tag86.xml><?xml version="1.0" encoding="utf-8"?>
<p:tagLst xmlns:p="http://schemas.openxmlformats.org/presentationml/2006/main">
  <p:tag name="AS_UNIQUEID" val="1269"/>
</p:tagLst>
</file>

<file path=ppt/tags/tag860.xml><?xml version="1.0" encoding="utf-8"?>
<p:tagLst xmlns:p="http://schemas.openxmlformats.org/presentationml/2006/main">
  <p:tag name="AS_UNIQUEID" val="1973"/>
</p:tagLst>
</file>

<file path=ppt/tags/tag861.xml><?xml version="1.0" encoding="utf-8"?>
<p:tagLst xmlns:p="http://schemas.openxmlformats.org/presentationml/2006/main">
  <p:tag name="AS_UNIQUEID" val="1974"/>
</p:tagLst>
</file>

<file path=ppt/tags/tag862.xml><?xml version="1.0" encoding="utf-8"?>
<p:tagLst xmlns:p="http://schemas.openxmlformats.org/presentationml/2006/main">
  <p:tag name="AS_UNIQUEID" val="1975"/>
</p:tagLst>
</file>

<file path=ppt/tags/tag863.xml><?xml version="1.0" encoding="utf-8"?>
<p:tagLst xmlns:p="http://schemas.openxmlformats.org/presentationml/2006/main">
  <p:tag name="AS_UNIQUEID" val="1976"/>
</p:tagLst>
</file>

<file path=ppt/tags/tag864.xml><?xml version="1.0" encoding="utf-8"?>
<p:tagLst xmlns:p="http://schemas.openxmlformats.org/presentationml/2006/main">
  <p:tag name="AS_UNIQUEID" val="1977"/>
</p:tagLst>
</file>

<file path=ppt/tags/tag865.xml><?xml version="1.0" encoding="utf-8"?>
<p:tagLst xmlns:p="http://schemas.openxmlformats.org/presentationml/2006/main">
  <p:tag name="AS_UNIQUEID" val="1978"/>
</p:tagLst>
</file>

<file path=ppt/tags/tag866.xml><?xml version="1.0" encoding="utf-8"?>
<p:tagLst xmlns:p="http://schemas.openxmlformats.org/presentationml/2006/main">
  <p:tag name="AS_UNIQUEID" val="1979"/>
</p:tagLst>
</file>

<file path=ppt/tags/tag867.xml><?xml version="1.0" encoding="utf-8"?>
<p:tagLst xmlns:p="http://schemas.openxmlformats.org/presentationml/2006/main">
  <p:tag name="AS_UNIQUEID" val="1980"/>
</p:tagLst>
</file>

<file path=ppt/tags/tag868.xml><?xml version="1.0" encoding="utf-8"?>
<p:tagLst xmlns:p="http://schemas.openxmlformats.org/presentationml/2006/main">
  <p:tag name="AS_UNIQUEID" val="1981"/>
</p:tagLst>
</file>

<file path=ppt/tags/tag869.xml><?xml version="1.0" encoding="utf-8"?>
<p:tagLst xmlns:p="http://schemas.openxmlformats.org/presentationml/2006/main">
  <p:tag name="AS_UNIQUEID" val="1982"/>
</p:tagLst>
</file>

<file path=ppt/tags/tag87.xml><?xml version="1.0" encoding="utf-8"?>
<p:tagLst xmlns:p="http://schemas.openxmlformats.org/presentationml/2006/main">
  <p:tag name="AS_UNIQUEID" val="1270"/>
</p:tagLst>
</file>

<file path=ppt/tags/tag870.xml><?xml version="1.0" encoding="utf-8"?>
<p:tagLst xmlns:p="http://schemas.openxmlformats.org/presentationml/2006/main">
  <p:tag name="AS_UNIQUEID" val="1983"/>
</p:tagLst>
</file>

<file path=ppt/tags/tag871.xml><?xml version="1.0" encoding="utf-8"?>
<p:tagLst xmlns:p="http://schemas.openxmlformats.org/presentationml/2006/main">
  <p:tag name="AS_UNIQUEID" val="1984"/>
</p:tagLst>
</file>

<file path=ppt/tags/tag872.xml><?xml version="1.0" encoding="utf-8"?>
<p:tagLst xmlns:p="http://schemas.openxmlformats.org/presentationml/2006/main">
  <p:tag name="AS_UNIQUEID" val="1985"/>
</p:tagLst>
</file>

<file path=ppt/tags/tag873.xml><?xml version="1.0" encoding="utf-8"?>
<p:tagLst xmlns:p="http://schemas.openxmlformats.org/presentationml/2006/main">
  <p:tag name="AS_UNIQUEID" val="1986"/>
</p:tagLst>
</file>

<file path=ppt/tags/tag874.xml><?xml version="1.0" encoding="utf-8"?>
<p:tagLst xmlns:p="http://schemas.openxmlformats.org/presentationml/2006/main">
  <p:tag name="AS_UNIQUEID" val="1987"/>
</p:tagLst>
</file>

<file path=ppt/tags/tag875.xml><?xml version="1.0" encoding="utf-8"?>
<p:tagLst xmlns:p="http://schemas.openxmlformats.org/presentationml/2006/main">
  <p:tag name="AS_UNIQUEID" val="1988"/>
</p:tagLst>
</file>

<file path=ppt/tags/tag876.xml><?xml version="1.0" encoding="utf-8"?>
<p:tagLst xmlns:p="http://schemas.openxmlformats.org/presentationml/2006/main">
  <p:tag name="AS_UNIQUEID" val="1989"/>
</p:tagLst>
</file>

<file path=ppt/tags/tag877.xml><?xml version="1.0" encoding="utf-8"?>
<p:tagLst xmlns:p="http://schemas.openxmlformats.org/presentationml/2006/main">
  <p:tag name="AS_UNIQUEID" val="1990"/>
</p:tagLst>
</file>

<file path=ppt/tags/tag878.xml><?xml version="1.0" encoding="utf-8"?>
<p:tagLst xmlns:p="http://schemas.openxmlformats.org/presentationml/2006/main">
  <p:tag name="AS_UNIQUEID" val="1991"/>
</p:tagLst>
</file>

<file path=ppt/tags/tag879.xml><?xml version="1.0" encoding="utf-8"?>
<p:tagLst xmlns:p="http://schemas.openxmlformats.org/presentationml/2006/main">
  <p:tag name="AS_UNIQUEID" val="1992"/>
</p:tagLst>
</file>

<file path=ppt/tags/tag88.xml><?xml version="1.0" encoding="utf-8"?>
<p:tagLst xmlns:p="http://schemas.openxmlformats.org/presentationml/2006/main">
  <p:tag name="AS_UNIQUEID" val="749"/>
</p:tagLst>
</file>

<file path=ppt/tags/tag880.xml><?xml version="1.0" encoding="utf-8"?>
<p:tagLst xmlns:p="http://schemas.openxmlformats.org/presentationml/2006/main">
  <p:tag name="AS_UNIQUEID" val="1993"/>
</p:tagLst>
</file>

<file path=ppt/tags/tag881.xml><?xml version="1.0" encoding="utf-8"?>
<p:tagLst xmlns:p="http://schemas.openxmlformats.org/presentationml/2006/main">
  <p:tag name="AS_UNIQUEID" val="1994"/>
</p:tagLst>
</file>

<file path=ppt/tags/tag882.xml><?xml version="1.0" encoding="utf-8"?>
<p:tagLst xmlns:p="http://schemas.openxmlformats.org/presentationml/2006/main">
  <p:tag name="AS_UNIQUEID" val="1995"/>
</p:tagLst>
</file>

<file path=ppt/tags/tag883.xml><?xml version="1.0" encoding="utf-8"?>
<p:tagLst xmlns:p="http://schemas.openxmlformats.org/presentationml/2006/main">
  <p:tag name="AS_UNIQUEID" val="1996"/>
</p:tagLst>
</file>

<file path=ppt/tags/tag884.xml><?xml version="1.0" encoding="utf-8"?>
<p:tagLst xmlns:p="http://schemas.openxmlformats.org/presentationml/2006/main">
  <p:tag name="AS_UNIQUEID" val="1997"/>
</p:tagLst>
</file>

<file path=ppt/tags/tag885.xml><?xml version="1.0" encoding="utf-8"?>
<p:tagLst xmlns:p="http://schemas.openxmlformats.org/presentationml/2006/main">
  <p:tag name="AS_UNIQUEID" val="1998"/>
</p:tagLst>
</file>

<file path=ppt/tags/tag886.xml><?xml version="1.0" encoding="utf-8"?>
<p:tagLst xmlns:p="http://schemas.openxmlformats.org/presentationml/2006/main">
  <p:tag name="AS_UNIQUEID" val="1999"/>
</p:tagLst>
</file>

<file path=ppt/tags/tag887.xml><?xml version="1.0" encoding="utf-8"?>
<p:tagLst xmlns:p="http://schemas.openxmlformats.org/presentationml/2006/main">
  <p:tag name="AS_UNIQUEID" val="2000"/>
</p:tagLst>
</file>

<file path=ppt/tags/tag888.xml><?xml version="1.0" encoding="utf-8"?>
<p:tagLst xmlns:p="http://schemas.openxmlformats.org/presentationml/2006/main">
  <p:tag name="AS_UNIQUEID" val="2001"/>
</p:tagLst>
</file>

<file path=ppt/tags/tag889.xml><?xml version="1.0" encoding="utf-8"?>
<p:tagLst xmlns:p="http://schemas.openxmlformats.org/presentationml/2006/main">
  <p:tag name="AS_UNIQUEID" val="2002"/>
</p:tagLst>
</file>

<file path=ppt/tags/tag89.xml><?xml version="1.0" encoding="utf-8"?>
<p:tagLst xmlns:p="http://schemas.openxmlformats.org/presentationml/2006/main">
  <p:tag name="AS_UNIQUEID" val="1184"/>
</p:tagLst>
</file>

<file path=ppt/tags/tag890.xml><?xml version="1.0" encoding="utf-8"?>
<p:tagLst xmlns:p="http://schemas.openxmlformats.org/presentationml/2006/main">
  <p:tag name="AS_UNIQUEID" val="2003"/>
</p:tagLst>
</file>

<file path=ppt/tags/tag891.xml><?xml version="1.0" encoding="utf-8"?>
<p:tagLst xmlns:p="http://schemas.openxmlformats.org/presentationml/2006/main">
  <p:tag name="AS_UNIQUEID" val="2004"/>
</p:tagLst>
</file>

<file path=ppt/tags/tag892.xml><?xml version="1.0" encoding="utf-8"?>
<p:tagLst xmlns:p="http://schemas.openxmlformats.org/presentationml/2006/main">
  <p:tag name="AS_UNIQUEID" val="2005"/>
</p:tagLst>
</file>

<file path=ppt/tags/tag893.xml><?xml version="1.0" encoding="utf-8"?>
<p:tagLst xmlns:p="http://schemas.openxmlformats.org/presentationml/2006/main">
  <p:tag name="AS_UNIQUEID" val="2006"/>
</p:tagLst>
</file>

<file path=ppt/tags/tag894.xml><?xml version="1.0" encoding="utf-8"?>
<p:tagLst xmlns:p="http://schemas.openxmlformats.org/presentationml/2006/main">
  <p:tag name="AS_UNIQUEID" val="2007"/>
</p:tagLst>
</file>

<file path=ppt/tags/tag895.xml><?xml version="1.0" encoding="utf-8"?>
<p:tagLst xmlns:p="http://schemas.openxmlformats.org/presentationml/2006/main">
  <p:tag name="AS_UNIQUEID" val="2008"/>
</p:tagLst>
</file>

<file path=ppt/tags/tag896.xml><?xml version="1.0" encoding="utf-8"?>
<p:tagLst xmlns:p="http://schemas.openxmlformats.org/presentationml/2006/main">
  <p:tag name="AS_UNIQUEID" val="2009"/>
</p:tagLst>
</file>

<file path=ppt/tags/tag897.xml><?xml version="1.0" encoding="utf-8"?>
<p:tagLst xmlns:p="http://schemas.openxmlformats.org/presentationml/2006/main">
  <p:tag name="AS_UNIQUEID" val="2010"/>
</p:tagLst>
</file>

<file path=ppt/tags/tag898.xml><?xml version="1.0" encoding="utf-8"?>
<p:tagLst xmlns:p="http://schemas.openxmlformats.org/presentationml/2006/main">
  <p:tag name="AS_UNIQUEID" val="2011"/>
</p:tagLst>
</file>

<file path=ppt/tags/tag899.xml><?xml version="1.0" encoding="utf-8"?>
<p:tagLst xmlns:p="http://schemas.openxmlformats.org/presentationml/2006/main">
  <p:tag name="AS_UNIQUEID" val="2012"/>
</p:tagLst>
</file>

<file path=ppt/tags/tag9.xml><?xml version="1.0" encoding="utf-8"?>
<p:tagLst xmlns:p="http://schemas.openxmlformats.org/presentationml/2006/main">
  <p:tag name="AS_UNIQUEID" val="1192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90.xml><?xml version="1.0" encoding="utf-8"?>
<p:tagLst xmlns:p="http://schemas.openxmlformats.org/presentationml/2006/main">
  <p:tag name="AS_UNIQUEID" val="1271"/>
</p:tagLst>
</file>

<file path=ppt/tags/tag900.xml><?xml version="1.0" encoding="utf-8"?>
<p:tagLst xmlns:p="http://schemas.openxmlformats.org/presentationml/2006/main">
  <p:tag name="AS_UNIQUEID" val="2013"/>
</p:tagLst>
</file>

<file path=ppt/tags/tag901.xml><?xml version="1.0" encoding="utf-8"?>
<p:tagLst xmlns:p="http://schemas.openxmlformats.org/presentationml/2006/main">
  <p:tag name="AS_UNIQUEID" val="2014"/>
</p:tagLst>
</file>

<file path=ppt/tags/tag902.xml><?xml version="1.0" encoding="utf-8"?>
<p:tagLst xmlns:p="http://schemas.openxmlformats.org/presentationml/2006/main">
  <p:tag name="AS_UNIQUEID" val="2015"/>
</p:tagLst>
</file>

<file path=ppt/tags/tag903.xml><?xml version="1.0" encoding="utf-8"?>
<p:tagLst xmlns:p="http://schemas.openxmlformats.org/presentationml/2006/main">
  <p:tag name="AS_UNIQUEID" val="2016"/>
</p:tagLst>
</file>

<file path=ppt/tags/tag904.xml><?xml version="1.0" encoding="utf-8"?>
<p:tagLst xmlns:p="http://schemas.openxmlformats.org/presentationml/2006/main">
  <p:tag name="AS_UNIQUEID" val="2017"/>
</p:tagLst>
</file>

<file path=ppt/tags/tag905.xml><?xml version="1.0" encoding="utf-8"?>
<p:tagLst xmlns:p="http://schemas.openxmlformats.org/presentationml/2006/main">
  <p:tag name="AS_UNIQUEID" val="2018"/>
</p:tagLst>
</file>

<file path=ppt/tags/tag906.xml><?xml version="1.0" encoding="utf-8"?>
<p:tagLst xmlns:p="http://schemas.openxmlformats.org/presentationml/2006/main">
  <p:tag name="AS_UNIQUEID" val="2019"/>
</p:tagLst>
</file>

<file path=ppt/tags/tag907.xml><?xml version="1.0" encoding="utf-8"?>
<p:tagLst xmlns:p="http://schemas.openxmlformats.org/presentationml/2006/main">
  <p:tag name="AS_UNIQUEID" val="2020"/>
</p:tagLst>
</file>

<file path=ppt/tags/tag908.xml><?xml version="1.0" encoding="utf-8"?>
<p:tagLst xmlns:p="http://schemas.openxmlformats.org/presentationml/2006/main">
  <p:tag name="AS_UNIQUEID" val="2021"/>
</p:tagLst>
</file>

<file path=ppt/tags/tag909.xml><?xml version="1.0" encoding="utf-8"?>
<p:tagLst xmlns:p="http://schemas.openxmlformats.org/presentationml/2006/main">
  <p:tag name="AS_UNIQUEID" val="2022"/>
</p:tagLst>
</file>

<file path=ppt/tags/tag9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10.xml><?xml version="1.0" encoding="utf-8"?>
<p:tagLst xmlns:p="http://schemas.openxmlformats.org/presentationml/2006/main">
  <p:tag name="AS_UNIQUEID" val="2023"/>
</p:tagLst>
</file>

<file path=ppt/tags/tag911.xml><?xml version="1.0" encoding="utf-8"?>
<p:tagLst xmlns:p="http://schemas.openxmlformats.org/presentationml/2006/main">
  <p:tag name="AS_UNIQUEID" val="2024"/>
</p:tagLst>
</file>

<file path=ppt/tags/tag912.xml><?xml version="1.0" encoding="utf-8"?>
<p:tagLst xmlns:p="http://schemas.openxmlformats.org/presentationml/2006/main">
  <p:tag name="AS_UNIQUEID" val="2025"/>
</p:tagLst>
</file>

<file path=ppt/tags/tag913.xml><?xml version="1.0" encoding="utf-8"?>
<p:tagLst xmlns:p="http://schemas.openxmlformats.org/presentationml/2006/main">
  <p:tag name="AS_UNIQUEID" val="2026"/>
</p:tagLst>
</file>

<file path=ppt/tags/tag914.xml><?xml version="1.0" encoding="utf-8"?>
<p:tagLst xmlns:p="http://schemas.openxmlformats.org/presentationml/2006/main">
  <p:tag name="AS_UNIQUEID" val="2027"/>
</p:tagLst>
</file>

<file path=ppt/tags/tag915.xml><?xml version="1.0" encoding="utf-8"?>
<p:tagLst xmlns:p="http://schemas.openxmlformats.org/presentationml/2006/main">
  <p:tag name="AS_UNIQUEID" val="2028"/>
</p:tagLst>
</file>

<file path=ppt/tags/tag916.xml><?xml version="1.0" encoding="utf-8"?>
<p:tagLst xmlns:p="http://schemas.openxmlformats.org/presentationml/2006/main">
  <p:tag name="AS_UNIQUEID" val="2029"/>
</p:tagLst>
</file>

<file path=ppt/tags/tag917.xml><?xml version="1.0" encoding="utf-8"?>
<p:tagLst xmlns:p="http://schemas.openxmlformats.org/presentationml/2006/main">
  <p:tag name="AS_UNIQUEID" val="2030"/>
</p:tagLst>
</file>

<file path=ppt/tags/tag918.xml><?xml version="1.0" encoding="utf-8"?>
<p:tagLst xmlns:p="http://schemas.openxmlformats.org/presentationml/2006/main">
  <p:tag name="AS_UNIQUEID" val="2031"/>
</p:tagLst>
</file>

<file path=ppt/tags/tag919.xml><?xml version="1.0" encoding="utf-8"?>
<p:tagLst xmlns:p="http://schemas.openxmlformats.org/presentationml/2006/main">
  <p:tag name="AS_UNIQUEID" val="2032"/>
</p:tagLst>
</file>

<file path=ppt/tags/tag92.xml><?xml version="1.0" encoding="utf-8"?>
<p:tagLst xmlns:p="http://schemas.openxmlformats.org/presentationml/2006/main">
  <p:tag name="AS_UNIQUEID" val="1272"/>
</p:tagLst>
</file>

<file path=ppt/tags/tag920.xml><?xml version="1.0" encoding="utf-8"?>
<p:tagLst xmlns:p="http://schemas.openxmlformats.org/presentationml/2006/main">
  <p:tag name="AS_UNIQUEID" val="2033"/>
</p:tagLst>
</file>

<file path=ppt/tags/tag921.xml><?xml version="1.0" encoding="utf-8"?>
<p:tagLst xmlns:p="http://schemas.openxmlformats.org/presentationml/2006/main">
  <p:tag name="AS_UNIQUEID" val="2034"/>
</p:tagLst>
</file>

<file path=ppt/tags/tag922.xml><?xml version="1.0" encoding="utf-8"?>
<p:tagLst xmlns:p="http://schemas.openxmlformats.org/presentationml/2006/main">
  <p:tag name="AS_UNIQUEID" val="2035"/>
</p:tagLst>
</file>

<file path=ppt/tags/tag923.xml><?xml version="1.0" encoding="utf-8"?>
<p:tagLst xmlns:p="http://schemas.openxmlformats.org/presentationml/2006/main">
  <p:tag name="AS_UNIQUEID" val="2036"/>
</p:tagLst>
</file>

<file path=ppt/tags/tag924.xml><?xml version="1.0" encoding="utf-8"?>
<p:tagLst xmlns:p="http://schemas.openxmlformats.org/presentationml/2006/main">
  <p:tag name="AS_UNIQUEID" val="2037"/>
</p:tagLst>
</file>

<file path=ppt/tags/tag925.xml><?xml version="1.0" encoding="utf-8"?>
<p:tagLst xmlns:p="http://schemas.openxmlformats.org/presentationml/2006/main">
  <p:tag name="AS_UNIQUEID" val="2038"/>
</p:tagLst>
</file>

<file path=ppt/tags/tag926.xml><?xml version="1.0" encoding="utf-8"?>
<p:tagLst xmlns:p="http://schemas.openxmlformats.org/presentationml/2006/main">
  <p:tag name="AS_UNIQUEID" val="2039"/>
</p:tagLst>
</file>

<file path=ppt/tags/tag927.xml><?xml version="1.0" encoding="utf-8"?>
<p:tagLst xmlns:p="http://schemas.openxmlformats.org/presentationml/2006/main">
  <p:tag name="AS_UNIQUEID" val="2040"/>
</p:tagLst>
</file>

<file path=ppt/tags/tag928.xml><?xml version="1.0" encoding="utf-8"?>
<p:tagLst xmlns:p="http://schemas.openxmlformats.org/presentationml/2006/main">
  <p:tag name="AS_UNIQUEID" val="2041"/>
</p:tagLst>
</file>

<file path=ppt/tags/tag929.xml><?xml version="1.0" encoding="utf-8"?>
<p:tagLst xmlns:p="http://schemas.openxmlformats.org/presentationml/2006/main">
  <p:tag name="AS_UNIQUEID" val="2042"/>
</p:tagLst>
</file>

<file path=ppt/tags/tag93.xml><?xml version="1.0" encoding="utf-8"?>
<p:tagLst xmlns:p="http://schemas.openxmlformats.org/presentationml/2006/main">
  <p:tag name="AS_UNIQUEID" val="751"/>
</p:tagLst>
</file>

<file path=ppt/tags/tag930.xml><?xml version="1.0" encoding="utf-8"?>
<p:tagLst xmlns:p="http://schemas.openxmlformats.org/presentationml/2006/main">
  <p:tag name="AS_UNIQUEID" val="2043"/>
</p:tagLst>
</file>

<file path=ppt/tags/tag931.xml><?xml version="1.0" encoding="utf-8"?>
<p:tagLst xmlns:p="http://schemas.openxmlformats.org/presentationml/2006/main">
  <p:tag name="AS_UNIQUEID" val="2044"/>
</p:tagLst>
</file>

<file path=ppt/tags/tag932.xml><?xml version="1.0" encoding="utf-8"?>
<p:tagLst xmlns:p="http://schemas.openxmlformats.org/presentationml/2006/main">
  <p:tag name="AS_UNIQUEID" val="2045"/>
</p:tagLst>
</file>

<file path=ppt/tags/tag933.xml><?xml version="1.0" encoding="utf-8"?>
<p:tagLst xmlns:p="http://schemas.openxmlformats.org/presentationml/2006/main">
  <p:tag name="AS_UNIQUEID" val="2046"/>
</p:tagLst>
</file>

<file path=ppt/tags/tag934.xml><?xml version="1.0" encoding="utf-8"?>
<p:tagLst xmlns:p="http://schemas.openxmlformats.org/presentationml/2006/main">
  <p:tag name="AS_UNIQUEID" val="2047"/>
</p:tagLst>
</file>

<file path=ppt/tags/tag935.xml><?xml version="1.0" encoding="utf-8"?>
<p:tagLst xmlns:p="http://schemas.openxmlformats.org/presentationml/2006/main">
  <p:tag name="AS_UNIQUEID" val="2048"/>
</p:tagLst>
</file>

<file path=ppt/tags/tag936.xml><?xml version="1.0" encoding="utf-8"?>
<p:tagLst xmlns:p="http://schemas.openxmlformats.org/presentationml/2006/main">
  <p:tag name="AS_UNIQUEID" val="2049"/>
</p:tagLst>
</file>

<file path=ppt/tags/tag937.xml><?xml version="1.0" encoding="utf-8"?>
<p:tagLst xmlns:p="http://schemas.openxmlformats.org/presentationml/2006/main">
  <p:tag name="AS_UNIQUEID" val="2050"/>
</p:tagLst>
</file>

<file path=ppt/tags/tag938.xml><?xml version="1.0" encoding="utf-8"?>
<p:tagLst xmlns:p="http://schemas.openxmlformats.org/presentationml/2006/main">
  <p:tag name="AS_UNIQUEID" val="2051"/>
</p:tagLst>
</file>

<file path=ppt/tags/tag939.xml><?xml version="1.0" encoding="utf-8"?>
<p:tagLst xmlns:p="http://schemas.openxmlformats.org/presentationml/2006/main">
  <p:tag name="AS_UNIQUEID" val="2052"/>
</p:tagLst>
</file>

<file path=ppt/tags/tag94.xml><?xml version="1.0" encoding="utf-8"?>
<p:tagLst xmlns:p="http://schemas.openxmlformats.org/presentationml/2006/main">
  <p:tag name="AS_UNIQUEID" val="1186"/>
</p:tagLst>
</file>

<file path=ppt/tags/tag940.xml><?xml version="1.0" encoding="utf-8"?>
<p:tagLst xmlns:p="http://schemas.openxmlformats.org/presentationml/2006/main">
  <p:tag name="AS_UNIQUEID" val="2053"/>
</p:tagLst>
</file>

<file path=ppt/tags/tag941.xml><?xml version="1.0" encoding="utf-8"?>
<p:tagLst xmlns:p="http://schemas.openxmlformats.org/presentationml/2006/main">
  <p:tag name="AS_UNIQUEID" val="2054"/>
</p:tagLst>
</file>

<file path=ppt/tags/tag942.xml><?xml version="1.0" encoding="utf-8"?>
<p:tagLst xmlns:p="http://schemas.openxmlformats.org/presentationml/2006/main">
  <p:tag name="AS_UNIQUEID" val="2055"/>
</p:tagLst>
</file>

<file path=ppt/tags/tag943.xml><?xml version="1.0" encoding="utf-8"?>
<p:tagLst xmlns:p="http://schemas.openxmlformats.org/presentationml/2006/main">
  <p:tag name="AS_UNIQUEID" val="2056"/>
</p:tagLst>
</file>

<file path=ppt/tags/tag944.xml><?xml version="1.0" encoding="utf-8"?>
<p:tagLst xmlns:p="http://schemas.openxmlformats.org/presentationml/2006/main">
  <p:tag name="AS_UNIQUEID" val="2057"/>
</p:tagLst>
</file>

<file path=ppt/tags/tag945.xml><?xml version="1.0" encoding="utf-8"?>
<p:tagLst xmlns:p="http://schemas.openxmlformats.org/presentationml/2006/main">
  <p:tag name="AS_UNIQUEID" val="2058"/>
</p:tagLst>
</file>

<file path=ppt/tags/tag946.xml><?xml version="1.0" encoding="utf-8"?>
<p:tagLst xmlns:p="http://schemas.openxmlformats.org/presentationml/2006/main">
  <p:tag name="AS_UNIQUEID" val="2059"/>
</p:tagLst>
</file>

<file path=ppt/tags/tag947.xml><?xml version="1.0" encoding="utf-8"?>
<p:tagLst xmlns:p="http://schemas.openxmlformats.org/presentationml/2006/main">
  <p:tag name="AS_UNIQUEID" val="2060"/>
</p:tagLst>
</file>

<file path=ppt/tags/tag948.xml><?xml version="1.0" encoding="utf-8"?>
<p:tagLst xmlns:p="http://schemas.openxmlformats.org/presentationml/2006/main">
  <p:tag name="AS_UNIQUEID" val="2061"/>
</p:tagLst>
</file>

<file path=ppt/tags/tag949.xml><?xml version="1.0" encoding="utf-8"?>
<p:tagLst xmlns:p="http://schemas.openxmlformats.org/presentationml/2006/main">
  <p:tag name="AS_UNIQUEID" val="2062"/>
</p:tagLst>
</file>

<file path=ppt/tags/tag95.xml><?xml version="1.0" encoding="utf-8"?>
<p:tagLst xmlns:p="http://schemas.openxmlformats.org/presentationml/2006/main">
  <p:tag name="AS_UNIQUEID" val="1273"/>
</p:tagLst>
</file>

<file path=ppt/tags/tag950.xml><?xml version="1.0" encoding="utf-8"?>
<p:tagLst xmlns:p="http://schemas.openxmlformats.org/presentationml/2006/main">
  <p:tag name="AS_UNIQUEID" val="2063"/>
</p:tagLst>
</file>

<file path=ppt/tags/tag951.xml><?xml version="1.0" encoding="utf-8"?>
<p:tagLst xmlns:p="http://schemas.openxmlformats.org/presentationml/2006/main">
  <p:tag name="AS_UNIQUEID" val="2064"/>
</p:tagLst>
</file>

<file path=ppt/tags/tag952.xml><?xml version="1.0" encoding="utf-8"?>
<p:tagLst xmlns:p="http://schemas.openxmlformats.org/presentationml/2006/main">
  <p:tag name="AS_UNIQUEID" val="2065"/>
</p:tagLst>
</file>

<file path=ppt/tags/tag953.xml><?xml version="1.0" encoding="utf-8"?>
<p:tagLst xmlns:p="http://schemas.openxmlformats.org/presentationml/2006/main">
  <p:tag name="AS_UNIQUEID" val="2066"/>
</p:tagLst>
</file>

<file path=ppt/tags/tag954.xml><?xml version="1.0" encoding="utf-8"?>
<p:tagLst xmlns:p="http://schemas.openxmlformats.org/presentationml/2006/main">
  <p:tag name="AS_UNIQUEID" val="2067"/>
</p:tagLst>
</file>

<file path=ppt/tags/tag955.xml><?xml version="1.0" encoding="utf-8"?>
<p:tagLst xmlns:p="http://schemas.openxmlformats.org/presentationml/2006/main">
  <p:tag name="AS_UNIQUEID" val="2068"/>
</p:tagLst>
</file>

<file path=ppt/tags/tag956.xml><?xml version="1.0" encoding="utf-8"?>
<p:tagLst xmlns:p="http://schemas.openxmlformats.org/presentationml/2006/main">
  <p:tag name="AS_UNIQUEID" val="2069"/>
</p:tagLst>
</file>

<file path=ppt/tags/tag957.xml><?xml version="1.0" encoding="utf-8"?>
<p:tagLst xmlns:p="http://schemas.openxmlformats.org/presentationml/2006/main">
  <p:tag name="AS_UNIQUEID" val="2070"/>
</p:tagLst>
</file>

<file path=ppt/tags/tag958.xml><?xml version="1.0" encoding="utf-8"?>
<p:tagLst xmlns:p="http://schemas.openxmlformats.org/presentationml/2006/main">
  <p:tag name="AS_UNIQUEID" val="2071"/>
</p:tagLst>
</file>

<file path=ppt/tags/tag959.xml><?xml version="1.0" encoding="utf-8"?>
<p:tagLst xmlns:p="http://schemas.openxmlformats.org/presentationml/2006/main">
  <p:tag name="AS_UNIQUEID" val="2072"/>
</p:tagLst>
</file>

<file path=ppt/tags/tag9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60.xml><?xml version="1.0" encoding="utf-8"?>
<p:tagLst xmlns:p="http://schemas.openxmlformats.org/presentationml/2006/main">
  <p:tag name="AS_UNIQUEID" val="2073"/>
</p:tagLst>
</file>

<file path=ppt/tags/tag961.xml><?xml version="1.0" encoding="utf-8"?>
<p:tagLst xmlns:p="http://schemas.openxmlformats.org/presentationml/2006/main">
  <p:tag name="AS_UNIQUEID" val="2074"/>
</p:tagLst>
</file>

<file path=ppt/tags/tag962.xml><?xml version="1.0" encoding="utf-8"?>
<p:tagLst xmlns:p="http://schemas.openxmlformats.org/presentationml/2006/main">
  <p:tag name="AS_UNIQUEID" val="2075"/>
</p:tagLst>
</file>

<file path=ppt/tags/tag963.xml><?xml version="1.0" encoding="utf-8"?>
<p:tagLst xmlns:p="http://schemas.openxmlformats.org/presentationml/2006/main">
  <p:tag name="AS_UNIQUEID" val="2076"/>
</p:tagLst>
</file>

<file path=ppt/tags/tag964.xml><?xml version="1.0" encoding="utf-8"?>
<p:tagLst xmlns:p="http://schemas.openxmlformats.org/presentationml/2006/main">
  <p:tag name="AS_UNIQUEID" val="2077"/>
</p:tagLst>
</file>

<file path=ppt/tags/tag965.xml><?xml version="1.0" encoding="utf-8"?>
<p:tagLst xmlns:p="http://schemas.openxmlformats.org/presentationml/2006/main">
  <p:tag name="AS_UNIQUEID" val="2078"/>
</p:tagLst>
</file>

<file path=ppt/tags/tag966.xml><?xml version="1.0" encoding="utf-8"?>
<p:tagLst xmlns:p="http://schemas.openxmlformats.org/presentationml/2006/main">
  <p:tag name="AS_UNIQUEID" val="2079"/>
</p:tagLst>
</file>

<file path=ppt/tags/tag967.xml><?xml version="1.0" encoding="utf-8"?>
<p:tagLst xmlns:p="http://schemas.openxmlformats.org/presentationml/2006/main">
  <p:tag name="AS_UNIQUEID" val="2080"/>
</p:tagLst>
</file>

<file path=ppt/tags/tag968.xml><?xml version="1.0" encoding="utf-8"?>
<p:tagLst xmlns:p="http://schemas.openxmlformats.org/presentationml/2006/main">
  <p:tag name="AS_UNIQUEID" val="2081"/>
</p:tagLst>
</file>

<file path=ppt/tags/tag969.xml><?xml version="1.0" encoding="utf-8"?>
<p:tagLst xmlns:p="http://schemas.openxmlformats.org/presentationml/2006/main">
  <p:tag name="AS_UNIQUEID" val="2082"/>
</p:tagLst>
</file>

<file path=ppt/tags/tag97.xml><?xml version="1.0" encoding="utf-8"?>
<p:tagLst xmlns:p="http://schemas.openxmlformats.org/presentationml/2006/main">
  <p:tag name="AS_UNIQUEID" val="1274"/>
</p:tagLst>
</file>

<file path=ppt/tags/tag970.xml><?xml version="1.0" encoding="utf-8"?>
<p:tagLst xmlns:p="http://schemas.openxmlformats.org/presentationml/2006/main">
  <p:tag name="AS_UNIQUEID" val="2083"/>
</p:tagLst>
</file>

<file path=ppt/tags/tag971.xml><?xml version="1.0" encoding="utf-8"?>
<p:tagLst xmlns:p="http://schemas.openxmlformats.org/presentationml/2006/main">
  <p:tag name="AS_UNIQUEID" val="2084"/>
</p:tagLst>
</file>

<file path=ppt/tags/tag972.xml><?xml version="1.0" encoding="utf-8"?>
<p:tagLst xmlns:p="http://schemas.openxmlformats.org/presentationml/2006/main">
  <p:tag name="AS_UNIQUEID" val="2085"/>
</p:tagLst>
</file>

<file path=ppt/tags/tag973.xml><?xml version="1.0" encoding="utf-8"?>
<p:tagLst xmlns:p="http://schemas.openxmlformats.org/presentationml/2006/main">
  <p:tag name="AS_UNIQUEID" val="2086"/>
</p:tagLst>
</file>

<file path=ppt/tags/tag974.xml><?xml version="1.0" encoding="utf-8"?>
<p:tagLst xmlns:p="http://schemas.openxmlformats.org/presentationml/2006/main">
  <p:tag name="AS_UNIQUEID" val="2087"/>
</p:tagLst>
</file>

<file path=ppt/tags/tag975.xml><?xml version="1.0" encoding="utf-8"?>
<p:tagLst xmlns:p="http://schemas.openxmlformats.org/presentationml/2006/main">
  <p:tag name="AS_UNIQUEID" val="2088"/>
</p:tagLst>
</file>

<file path=ppt/tags/tag976.xml><?xml version="1.0" encoding="utf-8"?>
<p:tagLst xmlns:p="http://schemas.openxmlformats.org/presentationml/2006/main">
  <p:tag name="AS_UNIQUEID" val="2089"/>
</p:tagLst>
</file>

<file path=ppt/tags/tag977.xml><?xml version="1.0" encoding="utf-8"?>
<p:tagLst xmlns:p="http://schemas.openxmlformats.org/presentationml/2006/main">
  <p:tag name="AS_UNIQUEID" val="2090"/>
</p:tagLst>
</file>

<file path=ppt/tags/tag978.xml><?xml version="1.0" encoding="utf-8"?>
<p:tagLst xmlns:p="http://schemas.openxmlformats.org/presentationml/2006/main">
  <p:tag name="AS_UNIQUEID" val="2091"/>
</p:tagLst>
</file>

<file path=ppt/tags/tag979.xml><?xml version="1.0" encoding="utf-8"?>
<p:tagLst xmlns:p="http://schemas.openxmlformats.org/presentationml/2006/main">
  <p:tag name="AS_UNIQUEID" val="2092"/>
</p:tagLst>
</file>

<file path=ppt/tags/tag98.xml><?xml version="1.0" encoding="utf-8"?>
<p:tagLst xmlns:p="http://schemas.openxmlformats.org/presentationml/2006/main">
  <p:tag name="AS_UNIQUEID" val="480"/>
</p:tagLst>
</file>

<file path=ppt/tags/tag980.xml><?xml version="1.0" encoding="utf-8"?>
<p:tagLst xmlns:p="http://schemas.openxmlformats.org/presentationml/2006/main">
  <p:tag name="AS_UNIQUEID" val="2093"/>
</p:tagLst>
</file>

<file path=ppt/tags/tag981.xml><?xml version="1.0" encoding="utf-8"?>
<p:tagLst xmlns:p="http://schemas.openxmlformats.org/presentationml/2006/main">
  <p:tag name="AS_UNIQUEID" val="2094"/>
</p:tagLst>
</file>

<file path=ppt/tags/tag982.xml><?xml version="1.0" encoding="utf-8"?>
<p:tagLst xmlns:p="http://schemas.openxmlformats.org/presentationml/2006/main">
  <p:tag name="AS_UNIQUEID" val="2095"/>
</p:tagLst>
</file>

<file path=ppt/tags/tag983.xml><?xml version="1.0" encoding="utf-8"?>
<p:tagLst xmlns:p="http://schemas.openxmlformats.org/presentationml/2006/main">
  <p:tag name="AS_UNIQUEID" val="2096"/>
</p:tagLst>
</file>

<file path=ppt/tags/tag984.xml><?xml version="1.0" encoding="utf-8"?>
<p:tagLst xmlns:p="http://schemas.openxmlformats.org/presentationml/2006/main">
  <p:tag name="AS_UNIQUEID" val="2097"/>
</p:tagLst>
</file>

<file path=ppt/tags/tag985.xml><?xml version="1.0" encoding="utf-8"?>
<p:tagLst xmlns:p="http://schemas.openxmlformats.org/presentationml/2006/main">
  <p:tag name="AS_UNIQUEID" val="2098"/>
</p:tagLst>
</file>

<file path=ppt/tags/tag986.xml><?xml version="1.0" encoding="utf-8"?>
<p:tagLst xmlns:p="http://schemas.openxmlformats.org/presentationml/2006/main">
  <p:tag name="AS_UNIQUEID" val="2099"/>
</p:tagLst>
</file>

<file path=ppt/tags/tag987.xml><?xml version="1.0" encoding="utf-8"?>
<p:tagLst xmlns:p="http://schemas.openxmlformats.org/presentationml/2006/main">
  <p:tag name="AS_UNIQUEID" val="2100"/>
</p:tagLst>
</file>

<file path=ppt/tags/tag988.xml><?xml version="1.0" encoding="utf-8"?>
<p:tagLst xmlns:p="http://schemas.openxmlformats.org/presentationml/2006/main">
  <p:tag name="AS_UNIQUEID" val="2101"/>
</p:tagLst>
</file>

<file path=ppt/tags/tag989.xml><?xml version="1.0" encoding="utf-8"?>
<p:tagLst xmlns:p="http://schemas.openxmlformats.org/presentationml/2006/main">
  <p:tag name="AS_UNIQUEID" val="2102"/>
</p:tagLst>
</file>

<file path=ppt/tags/tag99.xml><?xml version="1.0" encoding="utf-8"?>
<p:tagLst xmlns:p="http://schemas.openxmlformats.org/presentationml/2006/main">
  <p:tag name="AS_UNIQUEID" val="481"/>
</p:tagLst>
</file>

<file path=ppt/tags/tag990.xml><?xml version="1.0" encoding="utf-8"?>
<p:tagLst xmlns:p="http://schemas.openxmlformats.org/presentationml/2006/main">
  <p:tag name="AS_UNIQUEID" val="2103"/>
</p:tagLst>
</file>

<file path=ppt/tags/tag991.xml><?xml version="1.0" encoding="utf-8"?>
<p:tagLst xmlns:p="http://schemas.openxmlformats.org/presentationml/2006/main">
  <p:tag name="AS_UNIQUEID" val="2104"/>
</p:tagLst>
</file>

<file path=ppt/tags/tag992.xml><?xml version="1.0" encoding="utf-8"?>
<p:tagLst xmlns:p="http://schemas.openxmlformats.org/presentationml/2006/main">
  <p:tag name="AS_UNIQUEID" val="2105"/>
</p:tagLst>
</file>

<file path=ppt/tags/tag993.xml><?xml version="1.0" encoding="utf-8"?>
<p:tagLst xmlns:p="http://schemas.openxmlformats.org/presentationml/2006/main">
  <p:tag name="AS_UNIQUEID" val="2106"/>
</p:tagLst>
</file>

<file path=ppt/tags/tag994.xml><?xml version="1.0" encoding="utf-8"?>
<p:tagLst xmlns:p="http://schemas.openxmlformats.org/presentationml/2006/main">
  <p:tag name="AS_UNIQUEID" val="2107"/>
</p:tagLst>
</file>

<file path=ppt/tags/tag995.xml><?xml version="1.0" encoding="utf-8"?>
<p:tagLst xmlns:p="http://schemas.openxmlformats.org/presentationml/2006/main">
  <p:tag name="AS_UNIQUEID" val="2108"/>
</p:tagLst>
</file>

<file path=ppt/tags/tag996.xml><?xml version="1.0" encoding="utf-8"?>
<p:tagLst xmlns:p="http://schemas.openxmlformats.org/presentationml/2006/main">
  <p:tag name="AS_UNIQUEID" val="2109"/>
</p:tagLst>
</file>

<file path=ppt/tags/tag997.xml><?xml version="1.0" encoding="utf-8"?>
<p:tagLst xmlns:p="http://schemas.openxmlformats.org/presentationml/2006/main">
  <p:tag name="AS_UNIQUEID" val="2110"/>
</p:tagLst>
</file>

<file path=ppt/tags/tag998.xml><?xml version="1.0" encoding="utf-8"?>
<p:tagLst xmlns:p="http://schemas.openxmlformats.org/presentationml/2006/main">
  <p:tag name="AS_UNIQUEID" val="2111"/>
</p:tagLst>
</file>

<file path=ppt/tags/tag999.xml><?xml version="1.0" encoding="utf-8"?>
<p:tagLst xmlns:p="http://schemas.openxmlformats.org/presentationml/2006/main">
  <p:tag name="AS_UNIQUEID" val="2112"/>
</p:tagLst>
</file>

<file path=ppt/theme/theme1.xml><?xml version="1.0" encoding="utf-8"?>
<a:theme xmlns:r="http://schemas.openxmlformats.org/officeDocument/2006/relationships"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6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 charset="0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Paragraphs>319</Paragraphs>
  <Slides>35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微软雅黑</vt:lpstr>
      <vt:lpstr>Wingdings</vt:lpstr>
      <vt:lpstr>宋体</vt:lpstr>
      <vt:lpstr>Segoe Print</vt:lpstr>
      <vt:lpstr>Calibri</vt:lpstr>
      <vt:lpstr>黑体</vt:lpstr>
      <vt:lpstr>楷体</vt:lpstr>
      <vt:lpstr>Times New Roman</vt:lpstr>
      <vt:lpstr>等线</vt:lpstr>
      <vt:lpstr>Calibri Light</vt:lpstr>
      <vt:lpstr>华光行楷_CNKI</vt:lpstr>
      <vt:lpstr>思源宋体 CN</vt:lpstr>
      <vt:lpstr>方正粗黑宋简体</vt:lpstr>
      <vt:lpstr>2_自定义设计方案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2025-03-07T15:32:44Z</cp:lastPrinted>
  <dcterms:created xsi:type="dcterms:W3CDTF">2025-03-07T15:32:44Z</dcterms:created>
  <dcterms:modified xsi:type="dcterms:W3CDTF">2025-03-07T07:32:44Z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