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663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94" autoAdjust="0"/>
  </p:normalViewPr>
  <p:slideViewPr>
    <p:cSldViewPr showGuides="1">
      <p:cViewPr varScale="1">
        <p:scale>
          <a:sx n="72" d="100"/>
          <a:sy n="72" d="100"/>
        </p:scale>
        <p:origin x="-1326" y="-90"/>
      </p:cViewPr>
      <p:guideLst>
        <p:guide orient="horz" pos="663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568BE0-36C4-42E4-AA59-8607795A9726}" type="datetimeFigureOut">
              <a:rPr lang="zh-CN" altLang="en-US" smtClean="0"/>
              <a:t>2017-12-27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50508-4322-4B81-A6D5-059AB7F0F8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08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999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9791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6300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9783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3927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325530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单元知识概览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中考考点全解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核心能力培养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教材习题答案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7" name="圆角矩形 6">
            <a:hlinkClick r:id="rId12" action="ppaction://hlinksldjump"/>
          </p:cNvPr>
          <p:cNvSpPr/>
          <p:nvPr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中考考点全解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圆角矩形 7">
            <a:hlinkClick r:id="" action="ppaction://noaction"/>
          </p:cNvPr>
          <p:cNvSpPr/>
          <p:nvPr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核心能力培养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教材习题答案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oleObject" Target="../embeddings/oleObject11.bin"/><Relationship Id="rId7" Type="http://schemas.openxmlformats.org/officeDocument/2006/relationships/package" Target="../embeddings/Microsoft_Word___1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2.emf"/><Relationship Id="rId4" Type="http://schemas.openxmlformats.org/officeDocument/2006/relationships/package" Target="../embeddings/Microsoft_Word___11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4.emf"/><Relationship Id="rId4" Type="http://schemas.openxmlformats.org/officeDocument/2006/relationships/package" Target="../embeddings/Microsoft_Word___13.docx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oleObject" Target="../embeddings/oleObject1.bin"/><Relationship Id="rId10" Type="http://schemas.openxmlformats.org/officeDocument/2006/relationships/image" Target="../media/image2.emf"/><Relationship Id="rId4" Type="http://schemas.openxmlformats.org/officeDocument/2006/relationships/slide" Target="slide2.xml"/><Relationship Id="rId9" Type="http://schemas.openxmlformats.org/officeDocument/2006/relationships/package" Target="../embeddings/Microsoft_Word___2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10" Type="http://schemas.openxmlformats.org/officeDocument/2006/relationships/image" Target="../media/image4.emf"/><Relationship Id="rId4" Type="http://schemas.openxmlformats.org/officeDocument/2006/relationships/slide" Target="slide2.xml"/><Relationship Id="rId9" Type="http://schemas.openxmlformats.org/officeDocument/2006/relationships/package" Target="../embeddings/Microsoft_Word___4.docx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5.docx"/><Relationship Id="rId5" Type="http://schemas.openxmlformats.org/officeDocument/2006/relationships/oleObject" Target="../embeddings/oleObject5.bin"/><Relationship Id="rId4" Type="http://schemas.openxmlformats.org/officeDocument/2006/relationships/slide" Target="slide2.xml"/><Relationship Id="rId9" Type="http://schemas.openxmlformats.org/officeDocument/2006/relationships/package" Target="../embeddings/Microsoft_Word___6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7.docx"/><Relationship Id="rId5" Type="http://schemas.openxmlformats.org/officeDocument/2006/relationships/oleObject" Target="../embeddings/oleObject7.bin"/><Relationship Id="rId10" Type="http://schemas.openxmlformats.org/officeDocument/2006/relationships/image" Target="../media/image7.emf"/><Relationship Id="rId4" Type="http://schemas.openxmlformats.org/officeDocument/2006/relationships/slide" Target="slide2.xml"/><Relationship Id="rId9" Type="http://schemas.openxmlformats.org/officeDocument/2006/relationships/package" Target="../embeddings/Microsoft_Word___8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9.docx"/><Relationship Id="rId5" Type="http://schemas.openxmlformats.org/officeDocument/2006/relationships/oleObject" Target="../embeddings/oleObject9.bin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10.docx"/><Relationship Id="rId5" Type="http://schemas.openxmlformats.org/officeDocument/2006/relationships/oleObject" Target="../embeddings/oleObject10.bin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2</a:t>
            </a:r>
            <a:r>
              <a:rPr lang="zh-CN" altLang="zh-CN" dirty="0"/>
              <a:t>节　功率</a:t>
            </a:r>
          </a:p>
        </p:txBody>
      </p:sp>
    </p:spTree>
    <p:extLst>
      <p:ext uri="{BB962C8B-B14F-4D97-AF65-F5344CB8AC3E}">
        <p14:creationId xmlns:p14="http://schemas.microsoft.com/office/powerpoint/2010/main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2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</a:p>
        </p:txBody>
      </p:sp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2547554"/>
            <a:ext cx="8128000" cy="201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784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63127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动手动脑学物理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不能判断哪个人的功率大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因为不知道两个人的体重大小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做功的多少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因而无法确定二人登山所做的功。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层的高度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升降机电动机做的功为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Fs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N/kg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m≈1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升降机的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7928789"/>
              </p:ext>
            </p:extLst>
          </p:nvPr>
        </p:nvGraphicFramePr>
        <p:xfrm>
          <a:off x="631613" y="3469383"/>
          <a:ext cx="8128000" cy="527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0" name="文档" r:id="rId4" imgW="3839157" imgH="248444" progId="Word.Document.12">
                  <p:embed/>
                </p:oleObj>
              </mc:Choice>
              <mc:Fallback>
                <p:oleObj name="文档" r:id="rId4" imgW="3839157" imgH="2484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1613" y="3469383"/>
                        <a:ext cx="8128000" cy="5277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04662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拖拉机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做的功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Fs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3 600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由题意知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拖拉机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h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做的功与耕牛做的功相等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=W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所以耕牛需要的时间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9721209"/>
              </p:ext>
            </p:extLst>
          </p:nvPr>
        </p:nvGraphicFramePr>
        <p:xfrm>
          <a:off x="86722" y="5342772"/>
          <a:ext cx="8128000" cy="5613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1" name="文档" r:id="rId7" imgW="3839157" imgH="265007" progId="Word.Document.12">
                  <p:embed/>
                </p:oleObj>
              </mc:Choice>
              <mc:Fallback>
                <p:oleObj name="文档" r:id="rId7" imgW="3839157" imgH="26500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6722" y="5342772"/>
                        <a:ext cx="8128000" cy="5613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508000" y="263691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发动机的功率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 kW=2.02×10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发动机做的功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W×3 600 s×2=1.454 4×10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。卡车的牵引力为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1953349"/>
              </p:ext>
            </p:extLst>
          </p:nvPr>
        </p:nvGraphicFramePr>
        <p:xfrm>
          <a:off x="313137" y="3525627"/>
          <a:ext cx="8128000" cy="6622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4" name="文档" r:id="rId4" imgW="3839157" imgH="312896" progId="Word.Document.12">
                  <p:embed/>
                </p:oleObj>
              </mc:Choice>
              <mc:Fallback>
                <p:oleObj name="文档" r:id="rId4" imgW="3839157" imgH="3128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3137" y="3525627"/>
                        <a:ext cx="8128000" cy="6622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0415931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4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063127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功率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比较做功快慢的方法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做相同的功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比较做功时间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用时少的做功快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在相同的时间内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比较做功多少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做功多的做功快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用做的功除以做功时间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得到比值大的做功快。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在物理学中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用功率表示做功的快慢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等于功与做功所用时间之比。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6634504"/>
              </p:ext>
            </p:extLst>
          </p:nvPr>
        </p:nvGraphicFramePr>
        <p:xfrm>
          <a:off x="313137" y="3928612"/>
          <a:ext cx="8128000" cy="4773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6" name="文档" r:id="rId6" imgW="3839157" imgH="225760" progId="Word.Document.12">
                  <p:embed/>
                </p:oleObj>
              </mc:Choice>
              <mc:Fallback>
                <p:oleObj name="文档" r:id="rId6" imgW="3839157" imgH="2257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3137" y="3928612"/>
                        <a:ext cx="8128000" cy="4773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2704529"/>
              </p:ext>
            </p:extLst>
          </p:nvPr>
        </p:nvGraphicFramePr>
        <p:xfrm>
          <a:off x="508000" y="4453055"/>
          <a:ext cx="8128000" cy="24731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文档" r:id="rId9" imgW="3896774" imgH="1185692" progId="Word.Document.12">
                  <p:embed/>
                </p:oleObj>
              </mc:Choice>
              <mc:Fallback>
                <p:oleObj name="文档" r:id="rId9" imgW="3896774" imgH="11856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4453055"/>
                        <a:ext cx="8128000" cy="24731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888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4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10878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在工程技术上常用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kW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作为功率的单位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 kW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当物体在力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以速度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做匀速直线运动时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这样我们得到了计算功率的另一个公式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Fv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由公式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Fv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在功率一定时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与速度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成反比。因此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当汽车上坡时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采用换低挡的方法以减小行车速度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来增大牵引力。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拓展归纳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9965432"/>
              </p:ext>
            </p:extLst>
          </p:nvPr>
        </p:nvGraphicFramePr>
        <p:xfrm>
          <a:off x="508000" y="3731158"/>
          <a:ext cx="8128000" cy="2598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" name="文档" r:id="rId6" imgW="3948631" imgH="1261305" progId="Word.Document.12">
                  <p:embed/>
                </p:oleObj>
              </mc:Choice>
              <mc:Fallback>
                <p:oleObj name="文档" r:id="rId6" imgW="3948631" imgH="126130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3731158"/>
                        <a:ext cx="8128000" cy="25982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2943015"/>
              </p:ext>
            </p:extLst>
          </p:nvPr>
        </p:nvGraphicFramePr>
        <p:xfrm>
          <a:off x="942020" y="2054192"/>
          <a:ext cx="8128000" cy="4773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文档" r:id="rId9" imgW="3839157" imgH="225760" progId="Word.Document.12">
                  <p:embed/>
                </p:oleObj>
              </mc:Choice>
              <mc:Fallback>
                <p:oleObj name="文档" r:id="rId9" imgW="3839157" imgH="2257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42020" y="2054192"/>
                        <a:ext cx="8128000" cy="4773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08233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4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功率跟功成正比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所以只要做功多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功率就大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功率跟时间成反比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所以只要时间短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功率就大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功率大的机器比功率小的机器做功多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甲每小时做的功比乙每小时做的功多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甲的功率比乙的功率大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从公式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</a:t>
            </a:r>
            <a:r>
              <a:rPr lang="zh-CN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功率的大小与做功的多少和做功的时间有关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功率表示做功快慢而不是表示做功多少的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已知做功的时间相同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甲做的功多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乙做的功少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所以甲的功率比乙的功率大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820841"/>
              </p:ext>
            </p:extLst>
          </p:nvPr>
        </p:nvGraphicFramePr>
        <p:xfrm>
          <a:off x="1476897" y="1926494"/>
          <a:ext cx="969330" cy="438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4" name="文档" r:id="rId6" imgW="671384" imgH="299573" progId="Word.Document.12">
                  <p:embed/>
                </p:oleObj>
              </mc:Choice>
              <mc:Fallback>
                <p:oleObj name="文档" r:id="rId6" imgW="671384" imgH="2995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76897" y="1926494"/>
                        <a:ext cx="969330" cy="4381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8680567"/>
              </p:ext>
            </p:extLst>
          </p:nvPr>
        </p:nvGraphicFramePr>
        <p:xfrm>
          <a:off x="2408646" y="3540815"/>
          <a:ext cx="969330" cy="438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5" name="文档" r:id="rId9" imgW="671384" imgH="299573" progId="Word.Document.12">
                  <p:embed/>
                </p:oleObj>
              </mc:Choice>
              <mc:Fallback>
                <p:oleObj name="文档" r:id="rId9" imgW="671384" imgH="2995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08646" y="3540815"/>
                        <a:ext cx="969330" cy="4381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152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妈妈与小明进行爬山比赛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他们选择的起点、路径和终点都相同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全程设为匀速运动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妈妈的体重是小明的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妈妈所用的时间是小明的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若妈妈克服重力做功为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、功率为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小明克服自身重力做功为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、功率为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则下列关系正确的是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5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4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844824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妈妈与小明爬山的高度相同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妈妈的体重是小明的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妈妈所用的时间是小明的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妈妈和小明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8627010"/>
              </p:ext>
            </p:extLst>
          </p:nvPr>
        </p:nvGraphicFramePr>
        <p:xfrm>
          <a:off x="599682" y="2719311"/>
          <a:ext cx="8128000" cy="1351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8" name="文档" r:id="rId6" imgW="3839157" imgH="637674" progId="Word.Document.12">
                  <p:embed/>
                </p:oleObj>
              </mc:Choice>
              <mc:Fallback>
                <p:oleObj name="文档" r:id="rId6" imgW="3839157" imgH="6376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9682" y="2719311"/>
                        <a:ext cx="8128000" cy="13513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5818279"/>
              </p:ext>
            </p:extLst>
          </p:nvPr>
        </p:nvGraphicFramePr>
        <p:xfrm>
          <a:off x="313137" y="4125081"/>
          <a:ext cx="8128000" cy="517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9" name="文档" r:id="rId9" imgW="3839157" imgH="244484" progId="Word.Document.12">
                  <p:embed/>
                </p:oleObj>
              </mc:Choice>
              <mc:Fallback>
                <p:oleObj name="文档" r:id="rId9" imgW="3839157" imgH="2444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3137" y="4125081"/>
                        <a:ext cx="8128000" cy="5176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4695804"/>
            <a:ext cx="137088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164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3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76699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考点一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功率的大小分析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右图中的两条直线是表示甲、乙两个物体做功与所需时间的关系图象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由图象可知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甲、乙两物体的功率关系是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&lt;P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无法比较大小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由图象可知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在相同时间内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甲做的功比乙做的功多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说明甲的功率大于乙的功率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0883870"/>
              </p:ext>
            </p:extLst>
          </p:nvPr>
        </p:nvGraphicFramePr>
        <p:xfrm>
          <a:off x="508000" y="2513019"/>
          <a:ext cx="8128000" cy="13613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2" name="文档" r:id="rId6" imgW="3839157" imgH="643435" progId="Word.Document.12">
                  <p:embed/>
                </p:oleObj>
              </mc:Choice>
              <mc:Fallback>
                <p:oleObj name="文档" r:id="rId6" imgW="3839157" imgH="6434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513019"/>
                        <a:ext cx="8128000" cy="13613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050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2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2557957"/>
            <a:ext cx="8128000" cy="199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516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3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</a:p>
        </p:txBody>
      </p:sp>
      <p:sp>
        <p:nvSpPr>
          <p:cNvPr id="5" name="流程图: 可选过程 4">
            <a:hlinkClick r:id="rId4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5356"/>
            <a:ext cx="8128000" cy="47012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考点二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功率的测量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攀岩运动以其独有的登临高处的征服感吸引了众多爱好者。要测量两名运动员在攀岩时克服重力做功的功率大小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不需要测量的物理量是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运动员的质量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攀岩的高度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攀岩所用的时间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运动员的身高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攀岩是克服自身的重力做功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功等于运动员的重力和攀岩高度的乘积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克服重力的功率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        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测克服重力的功率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除了运动员的质量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还需要测量攀岩高度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、攀岩时间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不需要测量运动员的身高。故选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1518647"/>
              </p:ext>
            </p:extLst>
          </p:nvPr>
        </p:nvGraphicFramePr>
        <p:xfrm>
          <a:off x="2340481" y="4036237"/>
          <a:ext cx="5624616" cy="4442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6" name="文档" r:id="rId6" imgW="3839157" imgH="303894" progId="Word.Document.12">
                  <p:embed/>
                </p:oleObj>
              </mc:Choice>
              <mc:Fallback>
                <p:oleObj name="文档" r:id="rId6" imgW="3839157" imgH="30389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40481" y="4036237"/>
                        <a:ext cx="5624616" cy="4442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737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初中全优、共用模板14(1)">
  <a:themeElements>
    <a:clrScheme name="自定义 1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初中全优、共用模板14(1)</Template>
  <TotalTime>70</TotalTime>
  <Words>433</Words>
  <Application>Microsoft Office PowerPoint</Application>
  <PresentationFormat>全屏显示(4:3)</PresentationFormat>
  <Paragraphs>64</Paragraphs>
  <Slides>12</Slides>
  <Notes>5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初中全优、共用模板14(1)</vt:lpstr>
      <vt:lpstr>文档</vt:lpstr>
      <vt:lpstr>第2节　功率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　人类文明的开端</dc:title>
  <dc:creator>微软用户</dc:creator>
  <cp:lastModifiedBy>User</cp:lastModifiedBy>
  <cp:revision>36</cp:revision>
  <dcterms:created xsi:type="dcterms:W3CDTF">2014-05-15T01:15:59Z</dcterms:created>
  <dcterms:modified xsi:type="dcterms:W3CDTF">2017-12-27T05:34:50Z</dcterms:modified>
</cp:coreProperties>
</file>