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vml" ContentType="application/vnd.openxmlformats-officedocument.vmlDrawing"/>
  <Default Extension="docx" ContentType="application/vnd.openxmlformats-officedocument.wordprocessingml.document"/>
  <Default Extension="bin" ContentType="application/vnd.openxmlformats-officedocument.oleObject"/>
  <Default Extension="gif" ContentType="image/gif"/>
  <Default Extension="png" ContentType="image/png"/>
  <Default Extension="wmf" ContentType="image/x-wmf"/>
  <Default Extension="emf" ContentType="image/x-emf"/>
  <Default Extension="wdp" ContentType="image/vnd.ms-photo"/>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3.3-->
<p:presentation xmlns:r="http://schemas.openxmlformats.org/officeDocument/2006/relationships" xmlns:a="http://schemas.openxmlformats.org/drawingml/2006/main" xmlns:p="http://schemas.openxmlformats.org/presentationml/2006/main">
  <p:sldMasterIdLst>
    <p:sldMasterId id="2147483648" r:id="rId2"/>
  </p:sldMasterIdLst>
  <p:notesMasterIdLst>
    <p:notesMasterId r:id="rId3"/>
  </p:notesMasterIdLst>
  <p:handoutMasterIdLst>
    <p:handoutMasterId r:id="rId4"/>
  </p:handoutMasterIdLst>
  <p:sldIdLst>
    <p:sldId id="1992" r:id="rId5"/>
    <p:sldId id="3222" r:id="rId6"/>
    <p:sldId id="3223" r:id="rId7"/>
    <p:sldId id="3224" r:id="rId8"/>
    <p:sldId id="3225" r:id="rId9"/>
    <p:sldId id="3226" r:id="rId10"/>
    <p:sldId id="3227" r:id="rId11"/>
    <p:sldId id="3228" r:id="rId12"/>
    <p:sldId id="3229" r:id="rId13"/>
    <p:sldId id="3230" r:id="rId14"/>
    <p:sldId id="3231" r:id="rId15"/>
    <p:sldId id="3232" r:id="rId16"/>
    <p:sldId id="3233" r:id="rId17"/>
    <p:sldId id="3234" r:id="rId18"/>
    <p:sldId id="3235" r:id="rId19"/>
    <p:sldId id="3236" r:id="rId20"/>
    <p:sldId id="3237" r:id="rId21"/>
    <p:sldId id="3238" r:id="rId22"/>
    <p:sldId id="3239" r:id="rId23"/>
    <p:sldId id="3240" r:id="rId24"/>
    <p:sldId id="3241" r:id="rId25"/>
    <p:sldId id="3242" r:id="rId26"/>
    <p:sldId id="3243" r:id="rId27"/>
    <p:sldId id="3244" r:id="rId28"/>
    <p:sldId id="3245" r:id="rId29"/>
    <p:sldId id="3246" r:id="rId30"/>
    <p:sldId id="3247" r:id="rId31"/>
    <p:sldId id="3248" r:id="rId32"/>
    <p:sldId id="3249" r:id="rId33"/>
    <p:sldId id="3250" r:id="rId34"/>
  </p:sldIdLst>
  <p:sldSz cx="9144000" cy="5143500" type="screen16x9"/>
  <p:notesSz cx="6858000" cy="9144000"/>
  <p:custDataLst>
    <p:tags r:id="rId35"/>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1790" userDrawn="1">
          <p15:clr>
            <a:srgbClr val="A4A3A4"/>
          </p15:clr>
        </p15:guide>
        <p15:guide id="2" pos="2881" userDrawn="1">
          <p15:clr>
            <a:srgbClr val="A4A3A4"/>
          </p15:clr>
        </p15:guide>
      </p15:sldGuideLst>
    </p:ext>
  </p:extLst>
</p:presentation>
</file>

<file path=ppt/commentAuthors.xml><?xml version="1.0" encoding="utf-8"?>
<p:cmAuthorLst xmlns:p="http://schemas.openxmlformats.org/presentationml/2006/main">
  <p:cmAuthor id="1" name="youyi" initials="y" lastIdx="0" clrIdx="0"/>
  <p:cmAuthor id="2" name="Administrator" initials="A" lastIdx="0" clrIdx="1"/>
  <p:cmAuthor id="3" name="ZhangS" initials="Z" lastIdx="0" clrIdx="2"/>
  <p:cmAuthor id="4" name="Q" initials="Q" lastIdx="0" clrIdx="3"/>
  <p:cmAuthor id="5" name="优翼" initials="校" lastIdx="0" clrIdx="4"/>
  <p:cmAuthor id="6" name="HJZX010" initials="" lastIdx="0" clrIdx="5"/>
  <p:cmAuthor id="7" name="Taylor Hartwell" initials="TH [6]" lastIdx="0" clrIdx="6"/>
  <p:cmAuthor id="8" name="TuWY" initials="T" lastIdx="0" clrIdx="7"/>
  <p:cmAuthor id="9" name="新课标第一网" initials="新" lastIdx="0" clrIdx="8"/>
  <p:cmAuthor id="10" name="lenovo" initials="" lastIdx="0" clrIdx="9"/>
  <p:cmAuthor id="11" name="admin" initials="" lastIdx="0" clrIdx="10"/>
  <p:cmAuthor id="12" name="Admin" initials="A" lastIdx="0" clrIdx="11"/>
  <p:cmAuthor id="13" name="峰" initials="峰" lastIdx="0" clrIdx="12"/>
  <p:cmAuthor id="14" name="WangM" initials="W" lastIdx="0" clrIdx="13"/>
  <p:cmAuthor id="15" name="作者" initials="A" lastIdx="0" clrIdx="14"/>
  <p:cmAuthor id="16" name="幸全" initials="幸全" lastIdx="0" clrIdx="15"/>
  <p:cmAuthor id="17" name="1206988966@qq.com" initials="1" lastIdx="0" clrIdx="16"/>
  <p:cmAuthor id="18" name="姜伟光" initials="姜" lastIdx="0" clrIdx="17"/>
  <p:cmAuthor id="19" name="Microsoft" initials="M" lastIdx="0" clrIdx="18"/>
  <p:cmAuthor id="20" name="jh" initials="j" lastIdx="0" clrIdx="19"/>
  <p:cmAuthor id="21" name="www.xkb1.com" initials="w" lastIdx="0" clrIdx="20"/>
  <p:cmAuthor id="22" name="ming qiu" initials="m" lastIdx="0" clrIdx="21"/>
  <p:cmAuthor id="23" name="王子涵" initials="王" lastIdx="0" clrIdx="22"/>
  <p:cmAuthor id="24" name="MyPC" initials="M" lastIdx="0" clrIdx="23"/>
  <p:cmAuthor id="25" name="李丽" initials="李" lastIdx="0" clrIdx="24"/>
  <p:cmAuthor id="26" name="Nicole Li  李倩" initials="N" lastIdx="0" clrIdx="25"/>
  <p:cmAuthor id="27" name="222" initials="2" lastIdx="0" clrIdx="26"/>
  <p:cmAuthor id="28" name="我心飞翔" initials="我" lastIdx="0" clrIdx="27"/>
  <p:cmAuthor id="29" name="心语" initials="心" lastIdx="0" clrIdx="28"/>
  <p:cmAuthor id="30" name="张 林娜" initials="" lastIdx="0" clrIdx="29"/>
  <p:cmAuthor id="31" name="未知用户1" initials="" lastIdx="0" clrIdx="30"/>
  <p:cmAuthor id="32" name="jinli" initials="j" lastIdx="0" clrIdx="31"/>
  <p:cmAuthor id="33" name="user" initials="u" lastIdx="0" clrIdx="32"/>
  <p:cmAuthor id="34" name="xkb1.com" initials="x" lastIdx="0" clrIdx="33"/>
  <p:cmAuthor id="35" name="刘浩" initials="刘" lastIdx="0" clrIdx="34"/>
  <p:cmAuthor id="36" name="孙宇婷" initials="" lastIdx="0" clrIdx="35"/>
  <p:cmAuthor id="37" name="ASUS" initials="" lastIdx="0" clrIdx="36"/>
  <p:cmAuthor id="38" name="Mia Vida Villanueva" initials="" lastIdx="0" clrIdx="37"/>
  <p:cmAuthor id="39" name="xj" initials="" lastIdx="0" clrIdx="38"/>
  <p:cmAuthor id="40" name="古" initials="" lastIdx="0" clrIdx="39"/>
  <p:cmAuthor id="41" name="李彦利" initials="" lastIdx="0" clrIdx="40"/>
  <p:cmAuthor id="42" name="刘刘" initials="" lastIdx="0" clrIdx="41"/>
  <p:cmAuthor id="43" name="Vivian Liu" initials="" lastIdx="0" clrIdx="42"/>
  <p:cmAuthor id="44" name="小叮当_VfeeFJFJ" initials="authorId_1205747745" lastIdx="0" clrIdx="43"/>
  <p:cmAuthor id="45" name="Dino._6ZFrB7nA" initials="authorId_1257418890" lastIdx="0" clrIdx="44"/>
  <p:cmAuthor id="46" name="陈庆" initials="陈" lastIdx="0" clrIdx="45"/>
  <p:cmAuthor id="47" name="Lenovo" initials="L" lastIdx="0" clrIdx="46"/>
  <p:cmAuthor id="48" name="1908" initials="1" lastIdx="0" clrIdx="47"/>
  <p:cmAuthor id="49" name="1005" initials="l" lastIdx="0" clrIdx="48"/>
  <p:cmAuthor id="50" name="HQ" initials="H" lastIdx="0" clrIdx="49"/>
  <p:cmAuthor id="51" name="hw" initials="h" lastIdx="0" clrIdx="50"/>
  <p:cmAuthor id="52" name="WanZijun" initials="W" lastIdx="0" clrIdx="51"/>
  <p:cmAuthor id="53" name="佳琪 刘" initials="佳" lastIdx="0" clrIdx="52"/>
  <p:cmAuthor id="54" name="Microsoft Office 用户" initials="" lastIdx="0" clrIdx="53"/>
  <p:cmAuthor id="55" name="WPS" initials="W" lastIdx="0" clrIdx="54"/>
  <p:cmAuthor id="56" name="yuhuan.chen" initials="y" lastIdx="0" clrIdx="55"/>
  <p:cmAuthor id="57" name="zhouy" initials="z" lastIdx="0" clrIdx="56"/>
  <p:cmAuthor id="58" name="刘晓霞" initials="刘晓霞" lastIdx="0" clrIdx="57"/>
  <p:cmAuthor id="59" name="沈洪霞" initials="沈洪霞" lastIdx="0" clrIdx="58"/>
  <p:cmAuthor id="60" name="fmz" initials="f" lastIdx="0" clrIdx="59"/>
  <p:cmAuthor id="61" name="fafa" initials="f" lastIdx="0" clrIdx="60"/>
  <p:cmAuthor id="62" name="王习习" initials="王" lastIdx="0" clrIdx="61"/>
  <p:cmAuthor id="63" name="番茄花园" initials="番" lastIdx="0" clrIdx="62"/>
  <p:cmAuthor id="64" name="602656769@qq.com" initials="" lastIdx="0" clrIdx="63"/>
  <p:cmAuthor id="65" name="优翼丛书" initials="优" lastIdx="0" clrIdx="64"/>
  <p:cmAuthor id="66" name="孙文纯" initials="孙文纯" lastIdx="0" clrIdx="65"/>
  <p:cmAuthor id="67" name="程昂" initials="程" lastIdx="0" clrIdx="66"/>
  <p:cmAuthor id="68" name="12734" initials="1" lastIdx="0" clrIdx="67"/>
  <p:cmAuthor id="69" name="LiuM" initials="L" lastIdx="0" clrIdx="68"/>
  <p:cmAuthor id="70" name="yanjiedu" initials="y" lastIdx="0" clrIdx="69"/>
  <p:cmAuthor id="71" name="asus-xs" initials="a" lastIdx="0" clrIdx="70"/>
  <p:cmAuthor id="72" name="LY" initials="L" lastIdx="0" clrIdx="71"/>
  <p:cmAuthor id="73" name="ZouYang" initials="Z" lastIdx="0" clrIdx="72"/>
  <p:cmAuthor id="74" name="全品文教" initials="批注" lastIdx="0" clrIdx="73"/>
  <p:cmAuthor id="75" name="dell" initials="d" lastIdx="0" clrIdx="74"/>
  <p:cmAuthor id="76" name="尹澳" initials="尹" lastIdx="0" clrIdx="75"/>
  <p:cmAuthor id="77" name="Boiling Bao" initials="BB" lastIdx="0" clrIdx="76"/>
  <p:cmAuthor id="78" name="HASEE" initials="H" lastIdx="0" clrIdx="77"/>
  <p:cmAuthor id="79" name="xjj" initials="x" lastIdx="0" clrIdx="78"/>
  <p:cmAuthor id="80" name="huangdanqing@beijing101.com" initials="" lastIdx="0" clrIdx="79"/>
  <p:cmAuthor id="81" name="86139" initials="8" lastIdx="0" clrIdx="80"/>
  <p:cmAuthor id="82" name="511-1" initials="5" lastIdx="0" clrIdx="81"/>
  <p:cmAuthor id="83" name="王 文沁" initials="王" lastIdx="0" clrIdx="82"/>
  <p:cmAuthor id="84" name="пользователь Microsoft Office" initials="Office" lastIdx="0" clrIdx="83"/>
  <p:cmAuthor id="85" name="Dell" initials="D" lastIdx="0" clrIdx="84"/>
  <p:cmAuthor id="86" name="王欢" initials="王" lastIdx="0" clrIdx="85"/>
  <p:cmAuthor id="87" name="shen yajuan" initials="sy" lastIdx="0" clrIdx="86"/>
  <p:cmAuthor id="88" name="杜B格小生" initials="杜B格小生" lastIdx="0" clrIdx="87"/>
  <p:cmAuthor id="89" name="Wei" initials="W" lastIdx="0" clrIdx="88"/>
  <p:cmAuthor id="90" name="翟宏帅" initials="翟" lastIdx="0" clrIdx="89"/>
  <p:cmAuthor id="91" name="微软用户" initials="微" lastIdx="0" clrIdx="90"/>
  <p:cmAuthor id="92" name="绿色圃中小学教育网" initials="绿" lastIdx="0" clrIdx="91"/>
  <p:cmAuthor id="93" name="fish" initials="f" lastIdx="0" clrIdx="92"/>
  <p:cmAuthor id="94" name="dao4" initials="d" lastIdx="0" clrIdx="93"/>
</p:cmAuthorLst>
</file>

<file path=ppt/presProps.xml><?xml version="1.0" encoding="utf-8"?>
<p:presentationPr xmlns:r="http://schemas.openxmlformats.org/officeDocument/2006/relationships" xmlns:a="http://schemas.openxmlformats.org/drawingml/2006/main"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6" autoAdjust="0"/>
    <p:restoredTop sz="94467" autoAdjust="0"/>
  </p:normalViewPr>
  <p:slideViewPr>
    <p:cSldViewPr showGuides="1">
      <p:cViewPr varScale="1">
        <p:scale>
          <a:sx n="114" d="100"/>
          <a:sy n="114" d="100"/>
        </p:scale>
        <p:origin x="126" y="156"/>
      </p:cViewPr>
      <p:guideLst>
        <p:guide orient="horz" pos="1790"/>
        <p:guide pos="2881"/>
      </p:guideLst>
    </p:cSldViewPr>
  </p:slideViewPr>
  <p:notesTextViewPr>
    <p:cViewPr>
      <p:scale>
        <a:sx n="100" d="100"/>
        <a:sy n="100" d="100"/>
      </p:scale>
      <p:origin x="0" y="0"/>
    </p:cViewPr>
  </p:notesTextViewPr>
  <p:notesViewPr>
    <p:cSldViewPr>
      <p:cViewPr>
        <p:scale>
          <a:sx n="1" d="100"/>
          <a:sy n="1" d="100"/>
        </p:scale>
        <p:origin x="0" y="0"/>
      </p:cViewPr>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commentAuthors" Target="commentAuthors.xml" /><Relationship Id="rId10" Type="http://schemas.openxmlformats.org/officeDocument/2006/relationships/slide" Target="slides/slide6.xml" /><Relationship Id="rId11" Type="http://schemas.openxmlformats.org/officeDocument/2006/relationships/slide" Target="slides/slide7.xml" /><Relationship Id="rId12" Type="http://schemas.openxmlformats.org/officeDocument/2006/relationships/slide" Target="slides/slide8.xml" /><Relationship Id="rId13" Type="http://schemas.openxmlformats.org/officeDocument/2006/relationships/slide" Target="slides/slide9.xml" /><Relationship Id="rId14" Type="http://schemas.openxmlformats.org/officeDocument/2006/relationships/slide" Target="slides/slide10.xml" /><Relationship Id="rId15" Type="http://schemas.openxmlformats.org/officeDocument/2006/relationships/slide" Target="slides/slide11.xml" /><Relationship Id="rId16" Type="http://schemas.openxmlformats.org/officeDocument/2006/relationships/slide" Target="slides/slide12.xml" /><Relationship Id="rId17" Type="http://schemas.openxmlformats.org/officeDocument/2006/relationships/slide" Target="slides/slide13.xml" /><Relationship Id="rId18" Type="http://schemas.openxmlformats.org/officeDocument/2006/relationships/slide" Target="slides/slide14.xml" /><Relationship Id="rId19" Type="http://schemas.openxmlformats.org/officeDocument/2006/relationships/slide" Target="slides/slide15.xml" /><Relationship Id="rId2" Type="http://schemas.openxmlformats.org/officeDocument/2006/relationships/slideMaster" Target="slideMasters/slideMaster1.xml" /><Relationship Id="rId20" Type="http://schemas.openxmlformats.org/officeDocument/2006/relationships/slide" Target="slides/slide16.xml" /><Relationship Id="rId21" Type="http://schemas.openxmlformats.org/officeDocument/2006/relationships/slide" Target="slides/slide17.xml" /><Relationship Id="rId22" Type="http://schemas.openxmlformats.org/officeDocument/2006/relationships/slide" Target="slides/slide18.xml" /><Relationship Id="rId23" Type="http://schemas.openxmlformats.org/officeDocument/2006/relationships/slide" Target="slides/slide19.xml" /><Relationship Id="rId24" Type="http://schemas.openxmlformats.org/officeDocument/2006/relationships/slide" Target="slides/slide20.xml" /><Relationship Id="rId25" Type="http://schemas.openxmlformats.org/officeDocument/2006/relationships/slide" Target="slides/slide21.xml" /><Relationship Id="rId26" Type="http://schemas.openxmlformats.org/officeDocument/2006/relationships/slide" Target="slides/slide22.xml" /><Relationship Id="rId27" Type="http://schemas.openxmlformats.org/officeDocument/2006/relationships/slide" Target="slides/slide23.xml" /><Relationship Id="rId28" Type="http://schemas.openxmlformats.org/officeDocument/2006/relationships/slide" Target="slides/slide24.xml" /><Relationship Id="rId29" Type="http://schemas.openxmlformats.org/officeDocument/2006/relationships/slide" Target="slides/slide25.xml" /><Relationship Id="rId3" Type="http://schemas.openxmlformats.org/officeDocument/2006/relationships/notesMaster" Target="notesMasters/notesMaster1.xml" /><Relationship Id="rId30" Type="http://schemas.openxmlformats.org/officeDocument/2006/relationships/slide" Target="slides/slide26.xml" /><Relationship Id="rId31" Type="http://schemas.openxmlformats.org/officeDocument/2006/relationships/slide" Target="slides/slide27.xml" /><Relationship Id="rId32" Type="http://schemas.openxmlformats.org/officeDocument/2006/relationships/slide" Target="slides/slide28.xml" /><Relationship Id="rId33" Type="http://schemas.openxmlformats.org/officeDocument/2006/relationships/slide" Target="slides/slide29.xml" /><Relationship Id="rId34" Type="http://schemas.openxmlformats.org/officeDocument/2006/relationships/slide" Target="slides/slide30.xml" /><Relationship Id="rId35" Type="http://schemas.openxmlformats.org/officeDocument/2006/relationships/tags" Target="tags/tag697.xml" /><Relationship Id="rId36" Type="http://schemas.openxmlformats.org/officeDocument/2006/relationships/presProps" Target="presProps.xml" /><Relationship Id="rId37" Type="http://schemas.openxmlformats.org/officeDocument/2006/relationships/viewProps" Target="viewProps.xml" /><Relationship Id="rId38" Type="http://schemas.openxmlformats.org/officeDocument/2006/relationships/theme" Target="theme/theme1.xml" /><Relationship Id="rId39" Type="http://schemas.openxmlformats.org/officeDocument/2006/relationships/tableStyles" Target="tableStyles.xml" /><Relationship Id="rId4" Type="http://schemas.openxmlformats.org/officeDocument/2006/relationships/handoutMaster" Target="handoutMasters/handoutMaster1.xml" /><Relationship Id="rId5" Type="http://schemas.openxmlformats.org/officeDocument/2006/relationships/slide" Target="slides/slide1.xml" /><Relationship Id="rId6" Type="http://schemas.openxmlformats.org/officeDocument/2006/relationships/slide" Target="slides/slide2.xml" /><Relationship Id="rId7" Type="http://schemas.openxmlformats.org/officeDocument/2006/relationships/slide" Target="slides/slide3.xml" /><Relationship Id="rId8" Type="http://schemas.openxmlformats.org/officeDocument/2006/relationships/slide" Target="slides/slide4.xml" /><Relationship Id="rId9" Type="http://schemas.openxmlformats.org/officeDocument/2006/relationships/slide" Target="slides/slide5.xml" /></Relationships>
</file>

<file path=ppt/drawings/_rels/vmlDrawing1.vml.rels>&#65279;<?xml version="1.0" encoding="utf-8" standalone="yes"?><Relationships xmlns="http://schemas.openxmlformats.org/package/2006/relationships"><Relationship Id="rId1" Type="http://schemas.openxmlformats.org/officeDocument/2006/relationships/image" Target="../media/image25.wmf" /><Relationship Id="rId2" Type="http://schemas.openxmlformats.org/officeDocument/2006/relationships/image" Target="../media/image26.wmf" /><Relationship Id="rId3" Type="http://schemas.openxmlformats.org/officeDocument/2006/relationships/image" Target="../media/image27.wmf" /></Relationships>
</file>

<file path=ppt/drawings/_rels/vmlDrawing2.vml.rels>&#65279;<?xml version="1.0" encoding="utf-8" standalone="yes"?><Relationships xmlns="http://schemas.openxmlformats.org/package/2006/relationships"><Relationship Id="rId1" Type="http://schemas.openxmlformats.org/officeDocument/2006/relationships/image" Target="../media/image28.emf" /></Relationships>
</file>

<file path=ppt/drawings/_rels/vmlDrawing3.vml.rels>&#65279;<?xml version="1.0" encoding="utf-8" standalone="yes"?><Relationships xmlns="http://schemas.openxmlformats.org/package/2006/relationships"><Relationship Id="rId1" Type="http://schemas.openxmlformats.org/officeDocument/2006/relationships/image" Target="../media/image29.emf" /></Relationships>
</file>

<file path=ppt/drawings/_rels/vmlDrawing4.vml.rels>&#65279;<?xml version="1.0" encoding="utf-8" standalone="yes"?><Relationships xmlns="http://schemas.openxmlformats.org/package/2006/relationships"><Relationship Id="rId1" Type="http://schemas.openxmlformats.org/officeDocument/2006/relationships/image" Target="../media/image33.emf" /><Relationship Id="rId2" Type="http://schemas.openxmlformats.org/officeDocument/2006/relationships/image" Target="../media/image34.emf" /></Relationships>
</file>

<file path=ppt/drawings/_rels/vmlDrawing5.vml.rels>&#65279;<?xml version="1.0" encoding="utf-8" standalone="yes"?><Relationships xmlns="http://schemas.openxmlformats.org/package/2006/relationships"><Relationship Id="rId1" Type="http://schemas.openxmlformats.org/officeDocument/2006/relationships/image" Target="../media/image36.emf" /><Relationship Id="rId2" Type="http://schemas.openxmlformats.org/officeDocument/2006/relationships/image" Target="../media/image37.emf" /></Relationships>
</file>

<file path=ppt/drawings/_rels/vmlDrawing6.vml.rels>&#65279;<?xml version="1.0" encoding="utf-8" standalone="yes"?><Relationships xmlns="http://schemas.openxmlformats.org/package/2006/relationships"><Relationship Id="rId1" Type="http://schemas.openxmlformats.org/officeDocument/2006/relationships/image" Target="../media/image42.emf" /></Relationships>
</file>

<file path=ppt/drawings/_rels/vmlDrawing7.vml.rels>&#65279;<?xml version="1.0" encoding="utf-8" standalone="yes"?><Relationships xmlns="http://schemas.openxmlformats.org/package/2006/relationships"><Relationship Id="rId1" Type="http://schemas.openxmlformats.org/officeDocument/2006/relationships/image" Target="../media/image44.emf" /></Relationships>
</file>

<file path=ppt/drawings/_rels/vmlDrawing8.vml.rels>&#65279;<?xml version="1.0" encoding="utf-8" standalone="yes"?><Relationships xmlns="http://schemas.openxmlformats.org/package/2006/relationships"><Relationship Id="rId1" Type="http://schemas.openxmlformats.org/officeDocument/2006/relationships/image" Target="../media/image46.emf" /></Relationships>
</file>

<file path=ppt/drawings/_rels/vmlDrawing9.vml.rels>&#65279;<?xml version="1.0" encoding="utf-8" standalone="yes"?><Relationships xmlns="http://schemas.openxmlformats.org/package/2006/relationships"><Relationship Id="rId1" Type="http://schemas.openxmlformats.org/officeDocument/2006/relationships/image" Target="../media/image47.emf" /></Relationships>
</file>

<file path=ppt/handoutMasters/_rels/handoutMaster1.xml.rels>&#65279;<?xml version="1.0" encoding="utf-8" standalone="yes"?><Relationships xmlns="http://schemas.openxmlformats.org/package/2006/relationships"><Relationship Id="rId1" Type="http://schemas.openxmlformats.org/officeDocument/2006/relationships/tags" Target="../tags/tag72.xml" /><Relationship Id="rId2" Type="http://schemas.openxmlformats.org/officeDocument/2006/relationships/tags" Target="../tags/tag73.xml" /><Relationship Id="rId3" Type="http://schemas.openxmlformats.org/officeDocument/2006/relationships/tags" Target="../tags/tag74.xml" /><Relationship Id="rId4" Type="http://schemas.openxmlformats.org/officeDocument/2006/relationships/tags" Target="../tags/tag75.xml" /><Relationship Id="rId5" Type="http://schemas.openxmlformats.org/officeDocument/2006/relationships/tags" Target="../tags/tag76.xml" /><Relationship Id="rId6"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bwMode="auto">
      <p:bgPr>
        <a:solidFill>
          <a:schemeClr val="bg1"/>
        </a:solidFill>
        <a:effectLst/>
      </p:bgPr>
    </p:bg>
    <p:spTree>
      <p:nvGrpSpPr>
        <p:cNvPr id="1" name=""/>
        <p:cNvGrpSpPr/>
        <p:nvPr>
          <p:custDataLst>
            <p:tags r:id="rId1"/>
          </p:custDataLst>
        </p:nvPr>
      </p:nvGrpSpPr>
      <p:grpSpPr>
        <a:xfrm>
          <a:off x="0" y="0"/>
          <a:ext cx="0" cy="0"/>
        </a:xfrm>
      </p:grpSpPr>
      <p:sp>
        <p:nvSpPr>
          <p:cNvPr id="2" name="页眉占位符 1"/>
          <p:cNvSpPr>
            <a:spLocks noGrp="1"/>
          </p:cNvSpPr>
          <p:nvPr>
            <p:ph type="hdr" sz="quarter"/>
            <p:custDataLst>
              <p:tags r:id="rId2"/>
            </p:custDataLst>
          </p:nvPr>
        </p:nvSpPr>
        <p:spPr>
          <a:xfrm>
            <a:off x="0" y="0"/>
            <a:ext cx="2971800" cy="458788"/>
          </a:xfrm>
          <a:prstGeom prst="rect">
            <a:avLst/>
          </a:prstGeom>
        </p:spPr>
        <p:txBody>
          <a:bodyPr vert="horz" lIns="91440" tIns="45720" rIns="91440" bIns="45720" rtlCol="0"/>
          <a:lstStyle>
            <a:lvl1pPr algn="l" eaLnBrk="1" fontAlgn="auto" hangingPunct="1">
              <a:spcBef>
                <a:spcPct val="0"/>
              </a:spcBef>
              <a:spcAft>
                <a:spcPct val="0"/>
              </a:spcAft>
              <a:defRPr sz="1200" noProof="1">
                <a:latin typeface="+mn-lt"/>
              </a:defRPr>
            </a:lvl1pPr>
          </a:lstStyle>
          <a:p>
            <a:pPr>
              <a:defRPr/>
            </a:pPr>
            <a:endParaRPr lang="zh-CN" altLang="en-US"/>
          </a:p>
        </p:txBody>
      </p:sp>
      <p:sp>
        <p:nvSpPr>
          <p:cNvPr id="3" name="日期占位符 2"/>
          <p:cNvSpPr>
            <a:spLocks noGrp="1"/>
          </p:cNvSpPr>
          <p:nvPr>
            <p:ph type="dt" sz="quarter" idx="1"/>
            <p:custDataLst>
              <p:tags r:id="rId3"/>
            </p:custDataLst>
          </p:nvPr>
        </p:nvSpPr>
        <p:spPr>
          <a:xfrm>
            <a:off x="3884613" y="0"/>
            <a:ext cx="2971800" cy="458788"/>
          </a:xfrm>
          <a:prstGeom prst="rect">
            <a:avLst/>
          </a:prstGeom>
        </p:spPr>
        <p:txBody>
          <a:bodyPr vert="horz" lIns="91440" tIns="45720" rIns="91440" bIns="45720" rtlCol="0"/>
          <a:lstStyle>
            <a:lvl1pPr algn="r" eaLnBrk="1" fontAlgn="auto" hangingPunct="1">
              <a:spcBef>
                <a:spcPct val="0"/>
              </a:spcBef>
              <a:spcAft>
                <a:spcPct val="0"/>
              </a:spcAft>
              <a:defRPr sz="1200" noProof="1">
                <a:latin typeface="+mn-lt"/>
                <a:ea typeface="宋体" panose="02010600030101010101" pitchFamily="2" charset="-122"/>
                <a:cs typeface="+mn-ea"/>
              </a:defRPr>
            </a:lvl1pPr>
          </a:lstStyle>
          <a:p>
            <a:pPr>
              <a:defRPr/>
            </a:pPr>
            <a:fld id="{BB962C8B-B14F-4D97-AF65-F5344CB8AC3E}" type="datetime9">
              <a:rPr lang="zh-CN" altLang="en-US"/>
              <a:t/>
            </a:fld>
            <a:endParaRPr lang="zh-CN" altLang="en-US"/>
          </a:p>
        </p:txBody>
      </p:sp>
      <p:sp>
        <p:nvSpPr>
          <p:cNvPr id="4" name="页脚占位符 3"/>
          <p:cNvSpPr>
            <a:spLocks noGrp="1"/>
          </p:cNvSpPr>
          <p:nvPr>
            <p:ph type="ftr" sz="quarter" idx="2"/>
            <p:custDataLst>
              <p:tags r:id="rId4"/>
            </p:custDataLst>
          </p:nvPr>
        </p:nvSpPr>
        <p:spPr>
          <a:xfrm>
            <a:off x="0" y="8685213"/>
            <a:ext cx="2971800" cy="458787"/>
          </a:xfrm>
          <a:prstGeom prst="rect">
            <a:avLst/>
          </a:prstGeom>
        </p:spPr>
        <p:txBody>
          <a:bodyPr vert="horz" lIns="91440" tIns="45720" rIns="91440" bIns="45720" rtlCol="0" anchor="b"/>
          <a:lstStyle>
            <a:lvl1pPr algn="l" eaLnBrk="1" fontAlgn="auto" hangingPunct="1">
              <a:spcBef>
                <a:spcPct val="0"/>
              </a:spcBef>
              <a:spcAft>
                <a:spcPct val="0"/>
              </a:spcAft>
              <a:defRPr sz="1200" noProof="1">
                <a:latin typeface="+mn-lt"/>
              </a:defRPr>
            </a:lvl1pPr>
          </a:lstStyle>
          <a:p>
            <a:pPr>
              <a:defRPr/>
            </a:pPr>
            <a:endParaRPr lang="zh-CN" altLang="en-US"/>
          </a:p>
        </p:txBody>
      </p:sp>
      <p:sp>
        <p:nvSpPr>
          <p:cNvPr id="5" name="灯片编号占位符 4"/>
          <p:cNvSpPr>
            <a:spLocks noGrp="1"/>
          </p:cNvSpPr>
          <p:nvPr>
            <p:ph type="sldNum" sz="quarter" idx="3"/>
            <p:custDataLst>
              <p:tags r:id="rId5"/>
            </p:custDataLst>
          </p:nvPr>
        </p:nvSpPr>
        <p:spPr>
          <a:xfrm>
            <a:off x="3884613" y="8685213"/>
            <a:ext cx="2971800" cy="458787"/>
          </a:xfrm>
          <a:prstGeom prst="rect">
            <a:avLst/>
          </a:prstGeom>
        </p:spPr>
        <p:txBody>
          <a:bodyPr vert="horz" wrap="square" lIns="91440" tIns="45720" rIns="91440" bIns="45720" numCol="1" anchor="b" anchorCtr="0" compatLnSpc="1"/>
          <a:lstStyle>
            <a:lvl1pPr algn="r" eaLnBrk="1" fontAlgn="auto" hangingPunct="1">
              <a:spcBef>
                <a:spcPct val="0"/>
              </a:spcBef>
              <a:spcAft>
                <a:spcPct val="0"/>
              </a:spcAft>
              <a:defRPr sz="1200">
                <a:latin typeface="+mn-lt"/>
              </a:defRPr>
            </a:lvl1pPr>
          </a:lstStyle>
          <a:p>
            <a:pPr>
              <a:defRPr/>
            </a:pPr>
            <a:fld id="{94CB8D08-A648-444F-A0B5-67829BC5D71F}" type="slidenum">
              <a:rPr lang="zh-CN" altLang="en-US"/>
              <a:t/>
            </a:fld>
            <a:endParaRPr lang="zh-CN" altLang="en-US"/>
          </a:p>
        </p:txBody>
      </p:sp>
    </p:spTree>
  </p:cSld>
  <p:clrMap bg1="lt1" tx1="dk1" bg2="lt2" tx2="dk2" accent1="accent1" accent2="accent2" accent3="accent3" accent4="accent4" accent5="accent5" accent6="accent6" hlink="hlink" folHlink="folHlink"/>
  <p:hf sldNum="0"/>
</p:handoutMaster>
</file>

<file path=ppt/notesMasters/_rels/notesMaster1.xml.rels>&#65279;<?xml version="1.0" encoding="utf-8" standalone="yes"?><Relationships xmlns="http://schemas.openxmlformats.org/package/2006/relationships"><Relationship Id="rId1" Type="http://schemas.openxmlformats.org/officeDocument/2006/relationships/tags" Target="../tags/tag65.xml" /><Relationship Id="rId2" Type="http://schemas.openxmlformats.org/officeDocument/2006/relationships/tags" Target="../tags/tag66.xml" /><Relationship Id="rId3" Type="http://schemas.openxmlformats.org/officeDocument/2006/relationships/tags" Target="../tags/tag67.xml" /><Relationship Id="rId4" Type="http://schemas.openxmlformats.org/officeDocument/2006/relationships/tags" Target="../tags/tag68.xml" /><Relationship Id="rId5" Type="http://schemas.openxmlformats.org/officeDocument/2006/relationships/tags" Target="../tags/tag69.xml" /><Relationship Id="rId6" Type="http://schemas.openxmlformats.org/officeDocument/2006/relationships/tags" Target="../tags/tag70.xml" /><Relationship Id="rId7" Type="http://schemas.openxmlformats.org/officeDocument/2006/relationships/tags" Target="../tags/tag71.xml" /><Relationship Id="rId8"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bwMode="auto">
      <p:bgPr>
        <a:solidFill>
          <a:schemeClr val="bg1"/>
        </a:solidFill>
        <a:effectLst/>
      </p:bgPr>
    </p:bg>
    <p:spTree>
      <p:nvGrpSpPr>
        <p:cNvPr id="1" name=""/>
        <p:cNvGrpSpPr/>
        <p:nvPr>
          <p:custDataLst>
            <p:tags r:id="rId1"/>
          </p:custDataLst>
        </p:nvPr>
      </p:nvGrpSpPr>
      <p:grpSpPr>
        <a:xfrm>
          <a:off x="0" y="0"/>
          <a:ext cx="0" cy="0"/>
        </a:xfrm>
      </p:grpSpPr>
      <p:sp>
        <p:nvSpPr>
          <p:cNvPr id="2050" name="Rectangle 2"/>
          <p:cNvSpPr>
            <a:spLocks noGrp="1" noRot="1" noChangeAspect="1" noChangeArrowheads="1"/>
          </p:cNvSpPr>
          <p:nvPr>
            <p:ph type="sldImg" idx="4294967295"/>
            <p:custDataLst>
              <p:tags r:id="rId2"/>
            </p:custDataLst>
          </p:nvPr>
        </p:nvSpPr>
        <p:spPr bwMode="auto">
          <a:xfrm>
            <a:off x="409382" y="754063"/>
            <a:ext cx="5855086" cy="329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3075" name="Rectangle 3"/>
          <p:cNvSpPr>
            <a:spLocks noGrp="1" noChangeArrowheads="1"/>
          </p:cNvSpPr>
          <p:nvPr>
            <p:ph type="body" sz="quarter" idx="9"/>
            <p:custDataLst>
              <p:tags r:id="rId3"/>
            </p:custDataLst>
          </p:nvPr>
        </p:nvSpPr>
        <p:spPr bwMode="auto">
          <a:xfrm>
            <a:off x="538163" y="4387850"/>
            <a:ext cx="5780087" cy="3952875"/>
          </a:xfrm>
          <a:prstGeom prst="rect">
            <a:avLst/>
          </a:prstGeom>
          <a:noFill/>
          <a:ln>
            <a:noFill/>
          </a:ln>
        </p:spPr>
        <p:txBody>
          <a:bodyPr vert="horz" wrap="square" lIns="91440" tIns="45720" rIns="91440" bIns="45720" numCol="1" anchor="t" anchorCtr="0" compatLnSpc="1"/>
          <a:lstStyle/>
          <a:p>
            <a:pPr lvl="0"/>
            <a:r>
              <a:rPr lang="zh-CN" altLang="en-US" noProof="0"/>
              <a:t>单击此处编辑母版文本样式
第二级
第三级
第四级
第五级</a:t>
            </a:r>
            <a:endParaRPr lang="zh-CN" altLang="en-US" noProof="0"/>
          </a:p>
        </p:txBody>
      </p:sp>
      <p:sp>
        <p:nvSpPr>
          <p:cNvPr id="2052" name="Rectangle 4"/>
          <p:cNvSpPr>
            <a:spLocks noGrp="1"/>
          </p:cNvSpPr>
          <p:nvPr>
            <p:ph type="hdr" sz="quarter"/>
            <p:custDataLst>
              <p:tags r:id="rId4"/>
            </p:custDataLst>
          </p:nvPr>
        </p:nvSpPr>
        <p:spPr>
          <a:xfrm>
            <a:off x="0" y="0"/>
            <a:ext cx="2973388" cy="457200"/>
          </a:xfrm>
          <a:prstGeom prst="rect">
            <a:avLst/>
          </a:prstGeom>
          <a:noFill/>
          <a:ln w="9525">
            <a:noFill/>
            <a:miter/>
          </a:ln>
        </p:spPr>
        <p:txBody>
          <a:bodyPr/>
          <a:lstStyle>
            <a:lvl1pPr eaLnBrk="1" fontAlgn="auto" hangingPunct="1">
              <a:spcBef>
                <a:spcPct val="0"/>
              </a:spcBef>
              <a:spcAft>
                <a:spcPct val="0"/>
              </a:spcAft>
              <a:defRPr sz="1200" noProof="1">
                <a:latin typeface="+mn-lt"/>
              </a:defRPr>
            </a:lvl1pPr>
          </a:lstStyle>
          <a:p>
            <a:pPr>
              <a:defRPr/>
            </a:pPr>
            <a:endParaRPr lang="zh-CN" altLang="en-US"/>
          </a:p>
        </p:txBody>
      </p:sp>
      <p:sp>
        <p:nvSpPr>
          <p:cNvPr id="2053" name="Rectangle 5"/>
          <p:cNvSpPr>
            <a:spLocks noGrp="1"/>
          </p:cNvSpPr>
          <p:nvPr>
            <p:ph type="dt" idx="10"/>
            <p:custDataLst>
              <p:tags r:id="rId5"/>
            </p:custDataLst>
          </p:nvPr>
        </p:nvSpPr>
        <p:spPr>
          <a:xfrm>
            <a:off x="3883025" y="0"/>
            <a:ext cx="2974975" cy="457200"/>
          </a:xfrm>
          <a:prstGeom prst="rect">
            <a:avLst/>
          </a:prstGeom>
          <a:noFill/>
          <a:ln w="9525">
            <a:noFill/>
            <a:miter/>
          </a:ln>
        </p:spPr>
        <p:txBody>
          <a:bodyPr/>
          <a:lstStyle>
            <a:lvl1pPr algn="r" eaLnBrk="1" fontAlgn="auto" hangingPunct="1">
              <a:spcBef>
                <a:spcPct val="0"/>
              </a:spcBef>
              <a:spcAft>
                <a:spcPct val="0"/>
              </a:spcAft>
              <a:defRPr sz="1200" noProof="1">
                <a:latin typeface="+mn-lt"/>
              </a:defRPr>
            </a:lvl1pPr>
          </a:lstStyle>
          <a:p>
            <a:pPr>
              <a:defRPr/>
            </a:pPr>
            <a:fld id="{BB962C8B-B14F-4D97-AF65-F5344CB8AC3E}" type="datetime9">
              <a:rPr lang="zh-CN" altLang="en-US"/>
              <a:t/>
            </a:fld>
            <a:endParaRPr lang="zh-CN" altLang="en-US"/>
          </a:p>
        </p:txBody>
      </p:sp>
      <p:sp>
        <p:nvSpPr>
          <p:cNvPr id="2054" name="Rectangle 6"/>
          <p:cNvSpPr>
            <a:spLocks noGrp="1"/>
          </p:cNvSpPr>
          <p:nvPr>
            <p:ph type="ftr" sz="quarter" idx="11"/>
            <p:custDataLst>
              <p:tags r:id="rId6"/>
            </p:custDataLst>
          </p:nvPr>
        </p:nvSpPr>
        <p:spPr>
          <a:xfrm>
            <a:off x="0" y="8686800"/>
            <a:ext cx="2973388" cy="457200"/>
          </a:xfrm>
          <a:prstGeom prst="rect">
            <a:avLst/>
          </a:prstGeom>
          <a:noFill/>
          <a:ln w="9525">
            <a:noFill/>
            <a:miter/>
          </a:ln>
        </p:spPr>
        <p:txBody>
          <a:bodyPr/>
          <a:lstStyle>
            <a:lvl1pPr eaLnBrk="1" fontAlgn="auto" hangingPunct="1">
              <a:spcBef>
                <a:spcPct val="0"/>
              </a:spcBef>
              <a:spcAft>
                <a:spcPct val="0"/>
              </a:spcAft>
              <a:defRPr sz="1200" noProof="1">
                <a:latin typeface="+mn-lt"/>
              </a:defRPr>
            </a:lvl1pPr>
          </a:lstStyle>
          <a:p>
            <a:pPr>
              <a:defRPr/>
            </a:pPr>
            <a:endParaRPr lang="zh-CN" altLang="en-US"/>
          </a:p>
        </p:txBody>
      </p:sp>
      <p:sp>
        <p:nvSpPr>
          <p:cNvPr id="2055" name="Rectangle 7"/>
          <p:cNvSpPr>
            <a:spLocks noGrp="1"/>
          </p:cNvSpPr>
          <p:nvPr>
            <p:ph type="sldNum" sz="quarter" idx="12"/>
            <p:custDataLst>
              <p:tags r:id="rId7"/>
            </p:custDataLst>
          </p:nvPr>
        </p:nvSpPr>
        <p:spPr>
          <a:xfrm>
            <a:off x="3883025" y="8686800"/>
            <a:ext cx="2974975" cy="457200"/>
          </a:xfrm>
          <a:prstGeom prst="rect">
            <a:avLst/>
          </a:prstGeom>
          <a:noFill/>
          <a:ln w="9525">
            <a:noFill/>
            <a:miter/>
          </a:ln>
        </p:spPr>
        <p:txBody>
          <a:bodyPr vert="horz" wrap="square" lIns="91440" tIns="45720" rIns="91440" bIns="45720" numCol="1" anchor="t" anchorCtr="0" compatLnSpc="1"/>
          <a:lstStyle>
            <a:lvl1pPr algn="r" eaLnBrk="1" fontAlgn="auto" hangingPunct="1">
              <a:spcBef>
                <a:spcPct val="0"/>
              </a:spcBef>
              <a:spcAft>
                <a:spcPct val="0"/>
              </a:spcAft>
              <a:defRPr sz="1200">
                <a:latin typeface="+mn-lt"/>
              </a:defRPr>
            </a:lvl1pPr>
          </a:lstStyle>
          <a:p>
            <a:pPr>
              <a:defRPr/>
            </a:pPr>
            <a:fld id="{D2644FDC-9B57-4EB8-B55B-DA378B0D27DA}" type="slidenum">
              <a:rPr lang="zh-CN" altLang="en-US"/>
              <a:t/>
            </a:fld>
            <a:endParaRPr lang="zh-CN" altLang="en-US"/>
          </a:p>
        </p:txBody>
      </p:sp>
    </p:spTree>
  </p:cSld>
  <p:clrMap bg1="lt1" tx1="dk1" bg2="lt2" tx2="dk2" accent1="accent1" accent2="accent2" accent3="accent3" accent4="accent4" accent5="accent5" accent6="accent6" hlink="hlink" folHlink="folHlink"/>
  <p:hf sldNum="0"/>
  <p:notesStyle>
    <a:lvl1pPr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1pPr>
    <a:lvl2pPr marL="742950" lvl="1" indent="-28575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2pPr>
    <a:lvl3pPr marL="1143000" lvl="2" indent="-2286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3pPr>
    <a:lvl4pPr marL="1600200" lvl="3" indent="-2286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4pPr>
    <a:lvl5pPr marL="2057400" lvl="4" indent="-2286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5pPr>
    <a:lvl6pPr marL="2286000" lvl="5" indent="-228600" algn="l" defTabSz="914400" eaLnBrk="0" fontAlgn="base" latinLnBrk="0" hangingPunct="0">
      <a:spcBef>
        <a:spcPct val="30000"/>
      </a:spcBef>
      <a:spcAft>
        <a:spcPct val="0"/>
      </a:spcAft>
      <a:buNone/>
      <a:defRPr sz="1200" u="none" kern="1200" baseline="0">
        <a:solidFill>
          <a:schemeClr val="tx1"/>
        </a:solidFill>
        <a:latin typeface="+mn-lt"/>
        <a:ea typeface="+mn-ea"/>
        <a:cs typeface="+mn-cs"/>
      </a:defRPr>
    </a:lvl6pPr>
    <a:lvl7pPr marL="2743200" lvl="6" indent="-228600" algn="l" defTabSz="914400" eaLnBrk="0" fontAlgn="base" latinLnBrk="0" hangingPunct="0">
      <a:spcBef>
        <a:spcPct val="30000"/>
      </a:spcBef>
      <a:spcAft>
        <a:spcPct val="0"/>
      </a:spcAft>
      <a:buNone/>
      <a:defRPr sz="1200" u="none" kern="1200" baseline="0">
        <a:solidFill>
          <a:schemeClr val="tx1"/>
        </a:solidFill>
        <a:latin typeface="+mn-lt"/>
        <a:ea typeface="+mn-ea"/>
        <a:cs typeface="+mn-cs"/>
      </a:defRPr>
    </a:lvl7pPr>
    <a:lvl8pPr marL="3200400" lvl="7" indent="-228600" algn="l" defTabSz="914400" eaLnBrk="0" fontAlgn="base" latinLnBrk="0" hangingPunct="0">
      <a:spcBef>
        <a:spcPct val="30000"/>
      </a:spcBef>
      <a:spcAft>
        <a:spcPct val="0"/>
      </a:spcAft>
      <a:buNone/>
      <a:defRPr sz="1200" u="none" kern="1200" baseline="0">
        <a:solidFill>
          <a:schemeClr val="tx1"/>
        </a:solidFill>
        <a:latin typeface="+mn-lt"/>
        <a:ea typeface="+mn-ea"/>
        <a:cs typeface="+mn-cs"/>
      </a:defRPr>
    </a:lvl8pPr>
    <a:lvl9pPr marL="3657600" lvl="8" indent="-228600" algn="l" defTabSz="914400" eaLnBrk="0" fontAlgn="base" latinLnBrk="0" hangingPunct="0">
      <a:spcBef>
        <a:spcPct val="30000"/>
      </a:spcBef>
      <a:spcAft>
        <a:spcPct val="0"/>
      </a:spcAft>
      <a:buNone/>
      <a:defRPr sz="1200" u="none" kern="1200" baseline="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 Id="rId3" Type="http://schemas.openxmlformats.org/officeDocument/2006/relationships/tags" Target="../tags/tag77.xml" /><Relationship Id="rId4" Type="http://schemas.openxmlformats.org/officeDocument/2006/relationships/tags" Target="../tags/tag78.xml" /><Relationship Id="rId5" Type="http://schemas.openxmlformats.org/officeDocument/2006/relationships/tags" Target="../tags/tag79.xml" /><Relationship Id="rId6" Type="http://schemas.openxmlformats.org/officeDocument/2006/relationships/tags" Target="../tags/tag80.xml" /><Relationship Id="rId7" Type="http://schemas.openxmlformats.org/officeDocument/2006/relationships/tags" Target="../tags/tag81.xml" /><Relationship Id="rId8" Type="http://schemas.openxmlformats.org/officeDocument/2006/relationships/tags" Target="../tags/tag82.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a:xfrm>
            <a:off x="409575" y="754063"/>
            <a:ext cx="5854700" cy="3294062"/>
          </a:xfrm>
        </p:spPr>
      </p:sp>
      <p:sp>
        <p:nvSpPr>
          <p:cNvPr id="3" name="备注占位符 2"/>
          <p:cNvSpPr txBox="1">
            <a:spLocks noGrp="1"/>
          </p:cNvSpPr>
          <p:nvPr>
            <p:ph type="body" idx="1"/>
            <p:custDataLst>
              <p:tags r:id="rId5"/>
            </p:custDataLst>
          </p:nvPr>
        </p:nvSpPr>
        <p:spPr/>
        <p:txBody>
          <a:bodyPr/>
          <a:lstStyle/>
          <a:p>
            <a:endParaRPr lang="zh-CN" altLang="en-US"/>
          </a:p>
        </p:txBody>
      </p:sp>
      <p:sp>
        <p:nvSpPr>
          <p:cNvPr id="5" name="日期占位符 4"/>
          <p:cNvSpPr>
            <a:spLocks noGrp="1"/>
          </p:cNvSpPr>
          <p:nvPr>
            <p:ph type="dt" idx="10"/>
            <p:custDataLst>
              <p:tags r:id="rId6"/>
            </p:custDataLst>
          </p:nvPr>
        </p:nvSpPr>
        <p:spPr/>
        <p:txBody>
          <a:bodyPr/>
          <a:lstStyle/>
          <a:p>
            <a:pPr>
              <a:defRPr/>
            </a:pPr>
            <a:fld id="{BB962C8B-B14F-4D97-AF65-F5344CB8AC3E}" type="datetime9">
              <a:rPr lang="zh-CN" altLang="en-US"/>
              <a:t>2026年1月31日星期六6时46分42秒</a:t>
            </a:fld>
            <a:endParaRPr lang="zh-CN" altLang="en-US"/>
          </a:p>
        </p:txBody>
      </p:sp>
      <p:sp>
        <p:nvSpPr>
          <p:cNvPr id="6" name="页脚占位符 5"/>
          <p:cNvSpPr>
            <a:spLocks noGrp="1"/>
          </p:cNvSpPr>
          <p:nvPr>
            <p:ph type="ftr" sz="quarter" idx="11"/>
            <p:custDataLst>
              <p:tags r:id="rId7"/>
            </p:custDataLst>
          </p:nvPr>
        </p:nvSpPr>
        <p:spPr/>
        <p:txBody>
          <a:bodyPr/>
          <a:lstStyle/>
          <a:p>
            <a:pPr>
              <a:defRPr/>
            </a:pPr>
            <a:endParaRPr lang="zh-CN" altLang="en-US"/>
          </a:p>
        </p:txBody>
      </p:sp>
      <p:sp>
        <p:nvSpPr>
          <p:cNvPr id="7" name="页眉占位符 6"/>
          <p:cNvSpPr>
            <a:spLocks noGrp="1"/>
          </p:cNvSpPr>
          <p:nvPr>
            <p:ph type="hdr" sz="quarter" idx="2"/>
            <p:custDataLst>
              <p:tags r:id="rId8"/>
            </p:custDataLst>
          </p:nvPr>
        </p:nvSpPr>
        <p:spPr/>
        <p:txBody>
          <a:bodyPr/>
          <a:lstStyle/>
          <a:p>
            <a:pPr>
              <a:defRPr/>
            </a:pPr>
            <a:endParaRPr lang="zh-CN" altLang="en-US"/>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tags" Target="../tags/tag1.xml" /><Relationship Id="rId10" Type="http://schemas.microsoft.com/office/2007/relationships/hdphoto" Target="../media/image4.wdp" /><Relationship Id="rId11" Type="http://schemas.openxmlformats.org/officeDocument/2006/relationships/tags" Target="../tags/tag7.xml" /><Relationship Id="rId12" Type="http://schemas.openxmlformats.org/officeDocument/2006/relationships/image" Target="../media/image5.png" /><Relationship Id="rId13" Type="http://schemas.openxmlformats.org/officeDocument/2006/relationships/tags" Target="../tags/tag8.xml" /><Relationship Id="rId14" Type="http://schemas.openxmlformats.org/officeDocument/2006/relationships/tags" Target="../tags/tag9.xml" /><Relationship Id="rId15" Type="http://schemas.openxmlformats.org/officeDocument/2006/relationships/slideMaster" Target="../slideMasters/slideMaster1.xml" /><Relationship Id="rId2" Type="http://schemas.openxmlformats.org/officeDocument/2006/relationships/image" Target="../media/image1.jpeg" /><Relationship Id="rId3" Type="http://schemas.openxmlformats.org/officeDocument/2006/relationships/tags" Target="../tags/tag2.xml" /><Relationship Id="rId4" Type="http://schemas.openxmlformats.org/officeDocument/2006/relationships/tags" Target="../tags/tag3.xml" /><Relationship Id="rId5" Type="http://schemas.openxmlformats.org/officeDocument/2006/relationships/image" Target="../media/image2.png" /><Relationship Id="rId6" Type="http://schemas.openxmlformats.org/officeDocument/2006/relationships/tags" Target="../tags/tag4.xml" /><Relationship Id="rId7" Type="http://schemas.openxmlformats.org/officeDocument/2006/relationships/tags" Target="../tags/tag5.xml" /><Relationship Id="rId8" Type="http://schemas.openxmlformats.org/officeDocument/2006/relationships/tags" Target="../tags/tag6.xml" /><Relationship Id="rId9" Type="http://schemas.openxmlformats.org/officeDocument/2006/relationships/image" Target="../media/image3.png" /></Relationships>
</file>

<file path=ppt/slideLayouts/_rels/slideLayout10.xml.rels>&#65279;<?xml version="1.0" encoding="utf-8" standalone="yes"?><Relationships xmlns="http://schemas.openxmlformats.org/package/2006/relationships"><Relationship Id="rId1" Type="http://schemas.openxmlformats.org/officeDocument/2006/relationships/tags" Target="../tags/tag54.xml" /><Relationship Id="rId2" Type="http://schemas.openxmlformats.org/officeDocument/2006/relationships/image" Target="../media/image13.gif" /><Relationship Id="rId3" Type="http://schemas.openxmlformats.org/officeDocument/2006/relationships/tags" Target="../tags/tag55.xml" /><Relationship Id="rId4" Type="http://schemas.openxmlformats.org/officeDocument/2006/relationships/image" Target="../media/image14.gif" /><Relationship Id="rId5" Type="http://schemas.openxmlformats.org/officeDocument/2006/relationships/tags" Target="../tags/tag56.xml" /><Relationship Id="rId6" Type="http://schemas.openxmlformats.org/officeDocument/2006/relationships/tags" Target="../tags/tag57.xml" /><Relationship Id="rId7" Type="http://schemas.openxmlformats.org/officeDocument/2006/relationships/image" Target="../media/image15.gif" /><Relationship Id="rId8" Type="http://schemas.openxmlformats.org/officeDocument/2006/relationships/tags" Target="../tags/tag58.xml" /><Relationship Id="rId9"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tags" Target="../tags/tag59.xml" /><Relationship Id="rId2" Type="http://schemas.openxmlformats.org/officeDocument/2006/relationships/image" Target="../media/image10.gif" /><Relationship Id="rId3" Type="http://schemas.openxmlformats.org/officeDocument/2006/relationships/tags" Target="../tags/tag60.xml" /><Relationship Id="rId4" Type="http://schemas.openxmlformats.org/officeDocument/2006/relationships/tags" Target="../tags/tag61.xml" /><Relationship Id="rId5"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tags" Target="../tags/tag10.xml" /><Relationship Id="rId2" Type="http://schemas.openxmlformats.org/officeDocument/2006/relationships/image" Target="../media/image1.jpeg" /><Relationship Id="rId3" Type="http://schemas.openxmlformats.org/officeDocument/2006/relationships/tags" Target="../tags/tag11.xml" /><Relationship Id="rId4" Type="http://schemas.openxmlformats.org/officeDocument/2006/relationships/tags" Target="../tags/tag12.xml" /><Relationship Id="rId5" Type="http://schemas.openxmlformats.org/officeDocument/2006/relationships/image" Target="../media/image6.png" /><Relationship Id="rId6" Type="http://schemas.openxmlformats.org/officeDocument/2006/relationships/tags" Target="../tags/tag13.xml" /><Relationship Id="rId7" Type="http://schemas.openxmlformats.org/officeDocument/2006/relationships/tags" Target="../tags/tag14.xml" /><Relationship Id="rId8"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tags" Target="../tags/tag15.xml" /><Relationship Id="rId2" Type="http://schemas.openxmlformats.org/officeDocument/2006/relationships/image" Target="../media/image1.jpeg" /><Relationship Id="rId3" Type="http://schemas.openxmlformats.org/officeDocument/2006/relationships/tags" Target="../tags/tag16.xml" /><Relationship Id="rId4" Type="http://schemas.openxmlformats.org/officeDocument/2006/relationships/tags" Target="../tags/tag17.xml" /><Relationship Id="rId5" Type="http://schemas.openxmlformats.org/officeDocument/2006/relationships/image" Target="../media/image6.png" /><Relationship Id="rId6" Type="http://schemas.openxmlformats.org/officeDocument/2006/relationships/tags" Target="../tags/tag18.xml" /><Relationship Id="rId7" Type="http://schemas.openxmlformats.org/officeDocument/2006/relationships/tags" Target="../tags/tag19.xml" /><Relationship Id="rId8" Type="http://schemas.openxmlformats.org/officeDocument/2006/relationships/tags" Target="../tags/tag20.xml" /><Relationship Id="rId9"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tags" Target="../tags/tag21.xml" /><Relationship Id="rId2" Type="http://schemas.openxmlformats.org/officeDocument/2006/relationships/image" Target="../media/image1.jpeg" /><Relationship Id="rId3" Type="http://schemas.openxmlformats.org/officeDocument/2006/relationships/tags" Target="../tags/tag22.xml" /><Relationship Id="rId4" Type="http://schemas.openxmlformats.org/officeDocument/2006/relationships/tags" Target="../tags/tag23.xml" /><Relationship Id="rId5" Type="http://schemas.openxmlformats.org/officeDocument/2006/relationships/tags" Target="../tags/tag24.xml" /><Relationship Id="rId6" Type="http://schemas.openxmlformats.org/officeDocument/2006/relationships/tags" Target="../tags/tag25.xml" /><Relationship Id="rId7"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tags" Target="../tags/tag26.xml" /><Relationship Id="rId10" Type="http://schemas.openxmlformats.org/officeDocument/2006/relationships/image" Target="../media/image9.png" /><Relationship Id="rId11" Type="http://schemas.openxmlformats.org/officeDocument/2006/relationships/tags" Target="../tags/tag32.xml" /><Relationship Id="rId12" Type="http://schemas.openxmlformats.org/officeDocument/2006/relationships/tags" Target="../tags/tag33.xml" /><Relationship Id="rId13" Type="http://schemas.openxmlformats.org/officeDocument/2006/relationships/slideMaster" Target="../slideMasters/slideMaster1.xml" /><Relationship Id="rId2" Type="http://schemas.openxmlformats.org/officeDocument/2006/relationships/image" Target="../media/image1.jpeg" /><Relationship Id="rId3" Type="http://schemas.openxmlformats.org/officeDocument/2006/relationships/tags" Target="../tags/tag27.xml" /><Relationship Id="rId4" Type="http://schemas.openxmlformats.org/officeDocument/2006/relationships/tags" Target="../tags/tag28.xml" /><Relationship Id="rId5" Type="http://schemas.openxmlformats.org/officeDocument/2006/relationships/image" Target="../media/image7.png" /><Relationship Id="rId6" Type="http://schemas.openxmlformats.org/officeDocument/2006/relationships/tags" Target="../tags/tag29.xml" /><Relationship Id="rId7" Type="http://schemas.openxmlformats.org/officeDocument/2006/relationships/image" Target="../media/image8.png" /><Relationship Id="rId8" Type="http://schemas.openxmlformats.org/officeDocument/2006/relationships/tags" Target="../tags/tag30.xml" /><Relationship Id="rId9" Type="http://schemas.openxmlformats.org/officeDocument/2006/relationships/tags" Target="../tags/tag31.xml" /></Relationships>
</file>

<file path=ppt/slideLayouts/_rels/slideLayout6.xml.rels>&#65279;<?xml version="1.0" encoding="utf-8" standalone="yes"?><Relationships xmlns="http://schemas.openxmlformats.org/package/2006/relationships"><Relationship Id="rId1" Type="http://schemas.openxmlformats.org/officeDocument/2006/relationships/tags" Target="../tags/tag34.xml" /><Relationship Id="rId10" Type="http://schemas.openxmlformats.org/officeDocument/2006/relationships/tags" Target="../tags/tag40.xml" /><Relationship Id="rId11" Type="http://schemas.openxmlformats.org/officeDocument/2006/relationships/slideMaster" Target="../slideMasters/slideMaster1.xml" /><Relationship Id="rId2" Type="http://schemas.openxmlformats.org/officeDocument/2006/relationships/image" Target="../media/image1.jpeg" /><Relationship Id="rId3" Type="http://schemas.openxmlformats.org/officeDocument/2006/relationships/tags" Target="../tags/tag35.xml" /><Relationship Id="rId4" Type="http://schemas.openxmlformats.org/officeDocument/2006/relationships/tags" Target="../tags/tag36.xml" /><Relationship Id="rId5" Type="http://schemas.openxmlformats.org/officeDocument/2006/relationships/image" Target="../media/image6.png" /><Relationship Id="rId6" Type="http://schemas.openxmlformats.org/officeDocument/2006/relationships/tags" Target="../tags/tag37.xml" /><Relationship Id="rId7" Type="http://schemas.openxmlformats.org/officeDocument/2006/relationships/tags" Target="../tags/tag38.xml" /><Relationship Id="rId8" Type="http://schemas.openxmlformats.org/officeDocument/2006/relationships/image" Target="../media/image10.gif" /><Relationship Id="rId9" Type="http://schemas.openxmlformats.org/officeDocument/2006/relationships/tags" Target="../tags/tag39.xml" /></Relationships>
</file>

<file path=ppt/slideLayouts/_rels/slideLayout7.xml.rels>&#65279;<?xml version="1.0" encoding="utf-8" standalone="yes"?><Relationships xmlns="http://schemas.openxmlformats.org/package/2006/relationships"><Relationship Id="rId1" Type="http://schemas.openxmlformats.org/officeDocument/2006/relationships/tags" Target="../tags/tag41.xml" /><Relationship Id="rId2" Type="http://schemas.openxmlformats.org/officeDocument/2006/relationships/tags" Target="../tags/tag42.xml" /><Relationship Id="rId3" Type="http://schemas.openxmlformats.org/officeDocument/2006/relationships/image" Target="../media/image11.gif" /><Relationship Id="rId4" Type="http://schemas.openxmlformats.org/officeDocument/2006/relationships/tags" Target="../tags/tag43.xml" /><Relationship Id="rId5" Type="http://schemas.openxmlformats.org/officeDocument/2006/relationships/tags" Target="../tags/tag44.xml" /><Relationship Id="rId6" Type="http://schemas.openxmlformats.org/officeDocument/2006/relationships/image" Target="../media/image12.gif" /><Relationship Id="rId7" Type="http://schemas.openxmlformats.org/officeDocument/2006/relationships/tags" Target="../tags/tag45.xml" /><Relationship Id="rId8"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tags" Target="../tags/tag46.xml" /><Relationship Id="rId2" Type="http://schemas.openxmlformats.org/officeDocument/2006/relationships/tags" Target="../tags/tag47.xml" /><Relationship Id="rId3" Type="http://schemas.openxmlformats.org/officeDocument/2006/relationships/image" Target="../media/image11.gif" /><Relationship Id="rId4" Type="http://schemas.openxmlformats.org/officeDocument/2006/relationships/tags" Target="../tags/tag48.xml" /><Relationship Id="rId5" Type="http://schemas.openxmlformats.org/officeDocument/2006/relationships/tags" Target="../tags/tag49.xml" /><Relationship Id="rId6"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tags" Target="../tags/tag50.xml" /><Relationship Id="rId2" Type="http://schemas.openxmlformats.org/officeDocument/2006/relationships/tags" Target="../tags/tag51.xml" /><Relationship Id="rId3" Type="http://schemas.openxmlformats.org/officeDocument/2006/relationships/image" Target="../media/image11.gif" /><Relationship Id="rId4" Type="http://schemas.openxmlformats.org/officeDocument/2006/relationships/tags" Target="../tags/tag52.xml" /><Relationship Id="rId5" Type="http://schemas.openxmlformats.org/officeDocument/2006/relationships/tags" Target="../tags/tag53.xml" /><Relationship Id="rId6"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2_自定义版式">
    <p:spTree>
      <p:nvGrpSpPr>
        <p:cNvPr id="1" name=""/>
        <p:cNvGrpSpPr/>
        <p:nvPr>
          <p:custDataLst>
            <p:tags r:id="rId1"/>
          </p:custDataLst>
        </p:nvPr>
      </p:nvGrpSpPr>
      <p:grpSpPr>
        <a:xfrm>
          <a:off x="0" y="0"/>
          <a:ext cx="0" cy="0"/>
        </a:xfrm>
      </p:grpSpPr>
      <p:pic>
        <p:nvPicPr>
          <p:cNvPr id="5" name="图片 4"/>
          <p:cNvPicPr>
            <a:picLocks noChangeAspect="1"/>
          </p:cNvPicPr>
          <p:nvPr userDrawn="1">
            <p:custDataLst>
              <p:tags r:id="rId3"/>
            </p:custDataLst>
          </p:nvPr>
        </p:nvPicPr>
        <p:blipFill>
          <a:blip r:embed="rId2">
            <a:extLst>
              <a:ext uri="{28A0092B-C50C-407E-A947-70E740481C1C}">
                <a14:useLocalDpi xmlns:a14="http://schemas.microsoft.com/office/drawing/2010/main" val="0"/>
              </a:ext>
            </a:extLst>
          </a:blip>
          <a:stretch>
            <a:fillRect/>
          </a:stretch>
        </p:blipFill>
        <p:spPr>
          <a:xfrm>
            <a:off x="-30480" y="2540"/>
            <a:ext cx="9215120" cy="5191125"/>
          </a:xfrm>
          <a:prstGeom prst="rect">
            <a:avLst/>
          </a:prstGeom>
        </p:spPr>
      </p:pic>
      <p:grpSp>
        <p:nvGrpSpPr>
          <p:cNvPr id="8" name="组合 7"/>
          <p:cNvGrpSpPr/>
          <p:nvPr userDrawn="1">
            <p:custDataLst>
              <p:tags r:id="rId4"/>
            </p:custDataLst>
          </p:nvPr>
        </p:nvGrpSpPr>
        <p:grpSpPr>
          <a:xfrm>
            <a:off x="467995" y="123190"/>
            <a:ext cx="7868285" cy="5020310"/>
            <a:chOff x="-9525" y="86995"/>
            <a:chExt cx="10494645" cy="6775450"/>
          </a:xfrm>
        </p:grpSpPr>
        <p:pic>
          <p:nvPicPr>
            <p:cNvPr id="6" name="图片 5" descr="20"/>
            <p:cNvPicPr>
              <a:picLocks noChangeAspect="1"/>
            </p:cNvPicPr>
            <p:nvPr userDrawn="1">
              <p:custDataLst>
                <p:tags r:id="rId6"/>
              </p:custDataLst>
            </p:nvPr>
          </p:nvPicPr>
          <p:blipFill>
            <a:blip r:embed="rId5"/>
            <a:srcRect l="31185" t="16757" r="30857" b="36241"/>
            <a:stretch>
              <a:fillRect/>
            </a:stretch>
          </p:blipFill>
          <p:spPr>
            <a:xfrm>
              <a:off x="-9525" y="695325"/>
              <a:ext cx="8985250" cy="6167120"/>
            </a:xfrm>
            <a:prstGeom prst="rect">
              <a:avLst/>
            </a:prstGeom>
          </p:spPr>
        </p:pic>
        <p:pic>
          <p:nvPicPr>
            <p:cNvPr id="7" name="图片 6" descr="20"/>
            <p:cNvPicPr>
              <a:picLocks noChangeAspect="1"/>
            </p:cNvPicPr>
            <p:nvPr userDrawn="1">
              <p:custDataLst>
                <p:tags r:id="rId7"/>
              </p:custDataLst>
            </p:nvPr>
          </p:nvPicPr>
          <p:blipFill>
            <a:blip r:embed="rId5"/>
            <a:srcRect b="82227"/>
            <a:stretch>
              <a:fillRect/>
            </a:stretch>
          </p:blipFill>
          <p:spPr>
            <a:xfrm>
              <a:off x="1706880" y="86995"/>
              <a:ext cx="8778240" cy="877570"/>
            </a:xfrm>
            <a:prstGeom prst="rect">
              <a:avLst/>
            </a:prstGeom>
          </p:spPr>
        </p:pic>
      </p:grpSp>
      <p:sp>
        <p:nvSpPr>
          <p:cNvPr id="3" name="日期占位符 3"/>
          <p:cNvSpPr>
            <a:spLocks noGrp="1"/>
          </p:cNvSpPr>
          <p:nvPr userDrawn="1">
            <p:custDataLst>
              <p:tags r:id="rId8"/>
            </p:custDataLst>
          </p:nvPr>
        </p:nvSpPr>
        <p:spPr>
          <a:xfrm>
            <a:off x="2051685" y="4803775"/>
            <a:ext cx="3472815" cy="316865"/>
          </a:xfrm>
          <a:prstGeom prst="rect">
            <a:avLst/>
          </a:prstGeom>
          <a:noFill/>
          <a:ln>
            <a:noFill/>
          </a:ln>
        </p:spPr>
        <p:style>
          <a:lnRef idx="2">
            <a:schemeClr val="accent1"/>
          </a:lnRef>
          <a:fillRef idx="0">
            <a:srgbClr val="FFFFFF"/>
          </a:fillRef>
          <a:effectRef idx="0">
            <a:srgbClr val="FFFFFF"/>
          </a:effectRef>
          <a:fontRef idx="minor">
            <a:schemeClr val="tx1"/>
          </a:fontRef>
        </p:style>
        <p:txBody>
          <a:bodyPr vert="horz" lIns="91440" tIns="45720" rIns="91440" bIns="45720" rtlCol="0" anchor="ctr">
            <a:noAutofit/>
            <a:scene3d>
              <a:camera prst="orthographicFront"/>
              <a:lightRig rig="threePt" dir="t"/>
            </a:scene3d>
          </a:bodyPr>
          <a:lstStyle>
            <a:defPPr>
              <a:defRPr lang="zh-CN"/>
            </a:defPPr>
            <a:lvl1pPr marL="0" algn="l"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60FBDFE-C587-4B4C-A407-44438C67B59E}" type="datetime9">
              <a:rPr lang="zh-CN" altLang="en-US" sz="1400" smtClean="0">
                <a:ln w="15875"/>
                <a:gradFill>
                  <a:gsLst>
                    <a:gs pos="25000">
                      <a:srgbClr val="FFD83A"/>
                    </a:gs>
                    <a:gs pos="75000">
                      <a:srgbClr val="FFFD6D"/>
                    </a:gs>
                    <a:gs pos="0">
                      <a:srgbClr val="F8C334"/>
                    </a:gs>
                    <a:gs pos="100000">
                      <a:srgbClr val="FFFEB8"/>
                    </a:gs>
                  </a:gsLst>
                  <a:lin ang="18900000" scaled="1"/>
                </a:gradFill>
                <a:effectLst/>
              </a:rPr>
              <a:t>2026年1月31日星期六6时46分42秒</a:t>
            </a:fld>
            <a:endParaRPr lang="zh-CN" altLang="en-US" sz="1400" smtClean="0">
              <a:ln w="15875"/>
              <a:gradFill>
                <a:gsLst>
                  <a:gs pos="25000">
                    <a:srgbClr val="FFD83A"/>
                  </a:gs>
                  <a:gs pos="75000">
                    <a:srgbClr val="FFFD6D"/>
                  </a:gs>
                  <a:gs pos="0">
                    <a:srgbClr val="F8C334"/>
                  </a:gs>
                  <a:gs pos="100000">
                    <a:srgbClr val="FFFEB8"/>
                  </a:gs>
                </a:gsLst>
                <a:lin ang="18900000" scaled="1"/>
              </a:gradFill>
              <a:effectLst/>
            </a:endParaRPr>
          </a:p>
        </p:txBody>
      </p:sp>
      <p:pic>
        <p:nvPicPr>
          <p:cNvPr id="11" name="图片 10"/>
          <p:cNvPicPr>
            <a:picLocks noChangeAspect="1"/>
          </p:cNvPicPr>
          <p:nvPr userDrawn="1">
            <p:custDataLst>
              <p:tags r:id="rId11"/>
            </p:custDataLst>
          </p:nvPr>
        </p:nvPicPr>
        <p:blipFill>
          <a:blip r:embed="rId9">
            <a:extLst>
              <a:ext uri="{BEBA8EAE-BF5A-486C-A8C5-ECC9F3942E4B}">
                <a14:imgProps xmlns:a14="http://schemas.microsoft.com/office/drawing/2010/main">
                  <a14:imgLayer r:embed="rId10">
                    <a14:imgEffect>
                      <a14:backgroundRemoval t="0" b="100000" l="5546" r="100000">
                        <a14:foregroundMark x1="30098" y1="28545" x2="20392" y2="30848"/>
                        <a14:foregroundMark x1="11256" y1="62909" x2="21941" y2="66667"/>
                      </a14:backgroundRemoval>
                    </a14:imgEffect>
                  </a14:imgLayer>
                </a14:imgProps>
              </a:ext>
              <a:ext uri="{28A0092B-C50C-407E-A947-70E740481C1C}">
                <a14:useLocalDpi xmlns:a14="http://schemas.microsoft.com/office/drawing/2010/main" val="0"/>
              </a:ext>
            </a:extLst>
          </a:blip>
          <a:stretch>
            <a:fillRect/>
          </a:stretch>
        </p:blipFill>
        <p:spPr>
          <a:xfrm flipH="1">
            <a:off x="-36830" y="2844800"/>
            <a:ext cx="1799590" cy="2337435"/>
          </a:xfrm>
          <a:prstGeom prst="rect">
            <a:avLst/>
          </a:prstGeom>
        </p:spPr>
      </p:pic>
      <p:pic>
        <p:nvPicPr>
          <p:cNvPr id="2" name="图片 1"/>
          <p:cNvPicPr>
            <a:picLocks noChangeAspect="1"/>
          </p:cNvPicPr>
          <p:nvPr userDrawn="1">
            <p:custDataLst>
              <p:tags r:id="rId13"/>
            </p:custDataLst>
          </p:nvPr>
        </p:nvPicPr>
        <p:blipFill>
          <a:blip r:embed="rId12">
            <a:extLst>
              <a:ext uri="{28A0092B-C50C-407E-A947-70E740481C1C}">
                <a14:useLocalDpi xmlns:a14="http://schemas.microsoft.com/office/drawing/2010/main" val="0"/>
              </a:ext>
            </a:extLst>
          </a:blip>
          <a:srcRect l="39394"/>
          <a:stretch>
            <a:fillRect/>
          </a:stretch>
        </p:blipFill>
        <p:spPr>
          <a:xfrm>
            <a:off x="7524115" y="3372485"/>
            <a:ext cx="1645285" cy="1809750"/>
          </a:xfrm>
          <a:prstGeom prst="rect">
            <a:avLst/>
          </a:prstGeom>
        </p:spPr>
      </p:pic>
      <p:sp>
        <p:nvSpPr>
          <p:cNvPr id="16" name="日期占位符 15"/>
          <p:cNvSpPr>
            <a:spLocks noGrp="1"/>
          </p:cNvSpPr>
          <p:nvPr>
            <p:ph type="dt" sz="half" idx="10"/>
            <p:custDataLst>
              <p:tags r:id="rId14"/>
            </p:custDataLst>
          </p:nvPr>
        </p:nvSpPr>
        <p:spPr>
          <a:xfrm>
            <a:off x="2844165" y="3127375"/>
            <a:ext cx="1821180" cy="245110"/>
          </a:xfrm>
        </p:spPr>
        <p:txBody>
          <a:bodyPr>
            <a:noAutofit/>
          </a:bodyPr>
          <a:lstStyle/>
          <a:p>
            <a:pPr algn="ctr"/>
            <a:fld id="{760FBDFE-C587-4B4C-A407-44438C67B59E}" type="datetime2">
              <a:rPr lang="zh-CN" altLang="en-US" sz="1800" smtClean="0">
                <a:gradFill>
                  <a:gsLst>
                    <a:gs pos="25000">
                      <a:srgbClr val="FFD83A"/>
                    </a:gs>
                    <a:gs pos="75000">
                      <a:srgbClr val="FFFD6D"/>
                    </a:gs>
                    <a:gs pos="0">
                      <a:srgbClr val="F8C334"/>
                    </a:gs>
                    <a:gs pos="100000">
                      <a:srgbClr val="FFFEB8"/>
                    </a:gs>
                  </a:gsLst>
                  <a:lin ang="18900000" scaled="1"/>
                </a:gradFill>
              </a:rPr>
              <a:t/>
            </a:fld>
            <a:endParaRPr lang="zh-CN" altLang="en-US" sz="1800" smtClean="0">
              <a:gradFill>
                <a:gsLst>
                  <a:gs pos="25000">
                    <a:srgbClr val="FFD83A"/>
                  </a:gs>
                  <a:gs pos="75000">
                    <a:srgbClr val="FFFD6D"/>
                  </a:gs>
                  <a:gs pos="0">
                    <a:srgbClr val="F8C334"/>
                  </a:gs>
                  <a:gs pos="100000">
                    <a:srgbClr val="FFFEB8"/>
                  </a:gs>
                </a:gsLst>
                <a:lin ang="18900000" scaled="1"/>
              </a:gradFill>
            </a:endParaRPr>
          </a:p>
        </p:txBody>
      </p:sp>
    </p:spTree>
  </p:cSld>
  <p:clrMapOvr>
    <a:masterClrMapping/>
  </p:clrMapOvr>
  <p:transition/>
  <p:timing/>
  <p:hf hdr="0" ftr="0"/>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考试考发">
    <p:spTree>
      <p:nvGrpSpPr>
        <p:cNvPr id="1" name=""/>
        <p:cNvGrpSpPr/>
        <p:nvPr>
          <p:custDataLst>
            <p:tags r:id="rId1"/>
          </p:custDataLst>
        </p:nvPr>
      </p:nvGrpSpPr>
      <p:grpSpPr>
        <a:xfrm>
          <a:off x="0" y="0"/>
          <a:ext cx="0" cy="0"/>
        </a:xfrm>
      </p:grpSpPr>
      <p:pic>
        <p:nvPicPr>
          <p:cNvPr id="4" name="图片 3" descr="bd50cfcec5b74011ae064c777db4c463"/>
          <p:cNvPicPr>
            <a:picLocks noChangeAspect="1"/>
          </p:cNvPicPr>
          <p:nvPr userDrawn="1">
            <p:custDataLst>
              <p:tags r:id="rId3"/>
            </p:custDataLst>
          </p:nvPr>
        </p:nvPicPr>
        <p:blipFill>
          <a:blip r:embed="rId2"/>
          <a:stretch>
            <a:fillRect/>
          </a:stretch>
        </p:blipFill>
        <p:spPr>
          <a:xfrm>
            <a:off x="241935" y="-441007"/>
            <a:ext cx="1405890" cy="1405890"/>
          </a:xfrm>
          <a:prstGeom prst="rect">
            <a:avLst/>
          </a:prstGeom>
        </p:spPr>
      </p:pic>
      <p:pic>
        <p:nvPicPr>
          <p:cNvPr id="5" name="图片 4" descr="c576aabd75d74d21b492643eba8ecd45"/>
          <p:cNvPicPr>
            <a:picLocks noChangeAspect="1"/>
          </p:cNvPicPr>
          <p:nvPr userDrawn="1">
            <p:custDataLst>
              <p:tags r:id="rId5"/>
            </p:custDataLst>
          </p:nvPr>
        </p:nvPicPr>
        <p:blipFill>
          <a:blip r:embed="rId4"/>
          <a:stretch>
            <a:fillRect/>
          </a:stretch>
        </p:blipFill>
        <p:spPr>
          <a:xfrm>
            <a:off x="37148" y="0"/>
            <a:ext cx="507206" cy="507206"/>
          </a:xfrm>
          <a:prstGeom prst="rect">
            <a:avLst/>
          </a:prstGeom>
        </p:spPr>
      </p:pic>
      <p:sp>
        <p:nvSpPr>
          <p:cNvPr id="6" name="文本框 5"/>
          <p:cNvSpPr txBox="1"/>
          <p:nvPr>
            <p:custDataLst>
              <p:tags r:id="rId6"/>
            </p:custDataLst>
          </p:nvPr>
        </p:nvSpPr>
        <p:spPr>
          <a:xfrm>
            <a:off x="-1322546" y="54293"/>
            <a:ext cx="4572000" cy="368300"/>
          </a:xfrm>
          <a:prstGeom prst="rect">
            <a:avLst/>
          </a:prstGeom>
          <a:noFill/>
        </p:spPr>
        <p:txBody>
          <a:bodyPr wrap="square" rtlCol="0" anchor="t">
            <a:spAutoFit/>
            <a:scene3d>
              <a:camera prst="orthographicFront"/>
              <a:lightRig rig="threePt" dir="t"/>
            </a:scene3d>
          </a:bodyPr>
          <a:lstStyle/>
          <a:p>
            <a:pPr algn="ctr"/>
            <a:r>
              <a:rPr lang="zh-CN" altLang="en-US" sz="1800">
                <a:solidFill>
                  <a:schemeClr val="bg2"/>
                </a:solidFill>
                <a:effectLst>
                  <a:innerShdw blurRad="63500" dist="50800" dir="13500000">
                    <a:srgbClr val="000000">
                      <a:alpha val="50000"/>
                    </a:srgbClr>
                  </a:innerShdw>
                </a:effectLst>
                <a:sym typeface="+mn-ea"/>
              </a:rPr>
              <a:t>中考考法</a:t>
            </a:r>
            <a:endParaRPr lang="zh-CN" altLang="en-US" sz="1800">
              <a:solidFill>
                <a:schemeClr val="bg2"/>
              </a:solidFill>
              <a:effectLst>
                <a:innerShdw blurRad="63500" dist="50800" dir="13500000">
                  <a:srgbClr val="000000">
                    <a:alpha val="50000"/>
                  </a:srgbClr>
                </a:innerShdw>
              </a:effectLst>
              <a:sym typeface="+mn-ea"/>
            </a:endParaRPr>
          </a:p>
        </p:txBody>
      </p:sp>
      <p:pic>
        <p:nvPicPr>
          <p:cNvPr id="7" name="图片 6" descr="56b3135f77bc4c28a4c3e3de299fbf14"/>
          <p:cNvPicPr>
            <a:picLocks noChangeAspect="1"/>
          </p:cNvPicPr>
          <p:nvPr userDrawn="1">
            <p:custDataLst>
              <p:tags r:id="rId8"/>
            </p:custDataLst>
          </p:nvPr>
        </p:nvPicPr>
        <p:blipFill>
          <a:blip r:embed="rId7"/>
          <a:stretch>
            <a:fillRect/>
          </a:stretch>
        </p:blipFill>
        <p:spPr>
          <a:xfrm>
            <a:off x="7700963" y="4317206"/>
            <a:ext cx="1443038" cy="678656"/>
          </a:xfrm>
          <a:prstGeom prst="rect">
            <a:avLst/>
          </a:prstGeom>
        </p:spPr>
      </p:pic>
    </p:spTree>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5_标题幻灯片">
    <p:spTree>
      <p:nvGrpSpPr>
        <p:cNvPr id="1" name=""/>
        <p:cNvGrpSpPr/>
        <p:nvPr>
          <p:custDataLst>
            <p:tags r:id="rId1"/>
          </p:custDataLst>
        </p:nvPr>
      </p:nvGrpSpPr>
      <p:grpSpPr>
        <a:xfrm>
          <a:off x="0" y="0"/>
          <a:ext cx="0" cy="0"/>
        </a:xfrm>
      </p:grpSpPr>
      <p:pic>
        <p:nvPicPr>
          <p:cNvPr id="3" name="图片 2" descr="a11205cca81045b99198edf363278985"/>
          <p:cNvPicPr>
            <a:picLocks noChangeAspect="1"/>
          </p:cNvPicPr>
          <p:nvPr userDrawn="1">
            <p:custDataLst>
              <p:tags r:id="rId3"/>
            </p:custDataLst>
          </p:nvPr>
        </p:nvPicPr>
        <p:blipFill>
          <a:blip r:embed="rId2"/>
          <a:stretch>
            <a:fillRect/>
          </a:stretch>
        </p:blipFill>
        <p:spPr>
          <a:xfrm>
            <a:off x="36195" y="-412909"/>
            <a:ext cx="1790700" cy="1790700"/>
          </a:xfrm>
          <a:prstGeom prst="rect">
            <a:avLst/>
          </a:prstGeom>
        </p:spPr>
      </p:pic>
      <p:sp>
        <p:nvSpPr>
          <p:cNvPr id="4" name="文本框 3"/>
          <p:cNvSpPr txBox="1"/>
          <p:nvPr>
            <p:custDataLst>
              <p:tags r:id="rId4"/>
            </p:custDataLst>
          </p:nvPr>
        </p:nvSpPr>
        <p:spPr>
          <a:xfrm>
            <a:off x="-1408747" y="263843"/>
            <a:ext cx="4572000" cy="460375"/>
          </a:xfrm>
          <a:prstGeom prst="rect">
            <a:avLst/>
          </a:prstGeom>
          <a:noFill/>
        </p:spPr>
        <p:txBody>
          <a:bodyPr wrap="square" rtlCol="0" anchor="t">
            <a:spAutoFit/>
            <a:scene3d>
              <a:camera prst="orthographicFront"/>
              <a:lightRig rig="threePt" dir="t"/>
            </a:scene3d>
          </a:bodyPr>
          <a:lstStyle/>
          <a:p>
            <a:pPr algn="ctr"/>
            <a:r>
              <a:rPr lang="zh-CN" altLang="en-US" sz="2400">
                <a:solidFill>
                  <a:schemeClr val="bg2"/>
                </a:solidFill>
                <a:effectLst>
                  <a:innerShdw blurRad="63500" dist="50800" dir="13500000">
                    <a:srgbClr val="000000">
                      <a:alpha val="50000"/>
                    </a:srgbClr>
                  </a:innerShdw>
                </a:effectLst>
                <a:sym typeface="+mn-ea"/>
              </a:rPr>
              <a:t>课堂小结</a:t>
            </a:r>
            <a:endParaRPr lang="zh-CN" altLang="en-US" sz="2400">
              <a:solidFill>
                <a:schemeClr val="bg2"/>
              </a:solidFill>
              <a:effectLst>
                <a:innerShdw blurRad="63500" dist="50800" dir="13500000">
                  <a:srgbClr val="000000">
                    <a:alpha val="50000"/>
                  </a:srgbClr>
                </a:innerShdw>
              </a:effectLst>
              <a:sym typeface="+mn-ea"/>
            </a:endParaRPr>
          </a:p>
        </p:txBody>
      </p:sp>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自定义版式">
    <p:spTree>
      <p:nvGrpSpPr>
        <p:cNvPr id="1" name=""/>
        <p:cNvGrpSpPr/>
        <p:nvPr>
          <p:custDataLst>
            <p:tags r:id="rId1"/>
          </p:custDataLst>
        </p:nvPr>
      </p:nvGrpSpPr>
      <p:grpSpPr>
        <a:xfrm>
          <a:off x="0" y="0"/>
          <a:ext cx="0" cy="0"/>
        </a:xfrm>
      </p:grpSpPr>
      <p:pic>
        <p:nvPicPr>
          <p:cNvPr id="4" name="图片 3"/>
          <p:cNvPicPr>
            <a:picLocks noChangeAspect="1"/>
          </p:cNvPicPr>
          <p:nvPr userDrawn="1">
            <p:custDataLst>
              <p:tags r:id="rId3"/>
            </p:custDataLst>
          </p:nvPr>
        </p:nvPicPr>
        <p:blipFill>
          <a:blip r:embed="rId2">
            <a:extLst>
              <a:ext uri="{28A0092B-C50C-407E-A947-70E740481C1C}">
                <a14:useLocalDpi xmlns:a14="http://schemas.microsoft.com/office/drawing/2010/main" val="0"/>
              </a:ext>
            </a:extLst>
          </a:blip>
          <a:stretch>
            <a:fillRect/>
          </a:stretch>
        </p:blipFill>
        <p:spPr>
          <a:xfrm>
            <a:off x="5273" y="-1"/>
            <a:ext cx="9138726" cy="5143501"/>
          </a:xfrm>
          <a:prstGeom prst="rect">
            <a:avLst/>
          </a:prstGeom>
        </p:spPr>
      </p:pic>
      <p:sp>
        <p:nvSpPr>
          <p:cNvPr id="3" name="矩形: 圆角 2"/>
          <p:cNvSpPr/>
          <p:nvPr userDrawn="1">
            <p:custDataLst>
              <p:tags r:id="rId4"/>
            </p:custDataLst>
          </p:nvPr>
        </p:nvSpPr>
        <p:spPr>
          <a:xfrm>
            <a:off x="218152" y="194001"/>
            <a:ext cx="8712968" cy="4752528"/>
          </a:xfrm>
          <a:prstGeom prst="roundRect">
            <a:avLst>
              <a:gd name="adj" fmla="val 6301"/>
            </a:avLst>
          </a:prstGeom>
          <a:solidFill>
            <a:schemeClr val="bg1"/>
          </a:solidFill>
          <a:ln w="1079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descr="t04d794afe4c5b4fa80"/>
          <p:cNvPicPr>
            <a:picLocks noChangeAspect="1"/>
          </p:cNvPicPr>
          <p:nvPr userDrawn="1">
            <p:custDataLst>
              <p:tags r:id="rId6"/>
            </p:custDataLst>
          </p:nvPr>
        </p:nvPicPr>
        <p:blipFill>
          <a:blip r:embed="rId5"/>
          <a:stretch>
            <a:fillRect/>
          </a:stretch>
        </p:blipFill>
        <p:spPr>
          <a:xfrm flipH="1">
            <a:off x="8532495" y="4120515"/>
            <a:ext cx="613410" cy="1022985"/>
          </a:xfrm>
          <a:prstGeom prst="rect">
            <a:avLst/>
          </a:prstGeom>
        </p:spPr>
      </p:pic>
      <p:sp>
        <p:nvSpPr>
          <p:cNvPr id="2" name="日期占位符 3"/>
          <p:cNvSpPr>
            <a:spLocks noGrp="1"/>
          </p:cNvSpPr>
          <p:nvPr userDrawn="1">
            <p:custDataLst>
              <p:tags r:id="rId7"/>
            </p:custDataLst>
          </p:nvPr>
        </p:nvSpPr>
        <p:spPr>
          <a:xfrm>
            <a:off x="5364480" y="4660265"/>
            <a:ext cx="3472815" cy="316865"/>
          </a:xfrm>
          <a:prstGeom prst="rect">
            <a:avLst/>
          </a:prstGeom>
          <a:noFill/>
          <a:ln>
            <a:noFill/>
          </a:ln>
        </p:spPr>
        <p:style>
          <a:lnRef idx="2">
            <a:schemeClr val="accent1"/>
          </a:lnRef>
          <a:fillRef idx="0">
            <a:srgbClr val="FFFFFF"/>
          </a:fillRef>
          <a:effectRef idx="0">
            <a:srgbClr val="FFFFFF"/>
          </a:effectRef>
          <a:fontRef idx="minor">
            <a:schemeClr val="tx1"/>
          </a:fontRef>
        </p:style>
        <p:txBody>
          <a:bodyPr vert="horz" lIns="91440" tIns="45720" rIns="91440" bIns="45720" rtlCol="0" anchor="ctr">
            <a:noAutofit/>
            <a:scene3d>
              <a:camera prst="orthographicFront"/>
              <a:lightRig rig="threePt" dir="t"/>
            </a:scene3d>
          </a:bodyPr>
          <a:lstStyle>
            <a:defPPr>
              <a:defRPr lang="zh-CN"/>
            </a:defPPr>
            <a:lvl1pPr marL="0" algn="l"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60FBDFE-C587-4B4C-A407-44438C67B59E}" type="datetime9">
              <a:rPr lang="zh-CN" altLang="en-US" sz="1400" smtClean="0">
                <a:ln w="15875"/>
                <a:solidFill>
                  <a:schemeClr val="bg2"/>
                </a:solidFill>
                <a:effectLst/>
              </a:rPr>
              <a:t/>
            </a:fld>
            <a:endParaRPr lang="zh-CN" altLang="en-US" sz="1400" smtClean="0">
              <a:ln w="15875"/>
              <a:solidFill>
                <a:schemeClr val="bg2"/>
              </a:solidFill>
              <a:effectLst/>
            </a:endParaRPr>
          </a:p>
        </p:txBody>
      </p:sp>
    </p:spTree>
  </p:cSld>
  <p:clrMapOvr>
    <a:masterClrMapping/>
  </p:clrMapOvr>
  <p:transition/>
  <p:timing/>
  <p:hf hdr="0" ftr="0"/>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4_自定义版式">
    <p:spTree>
      <p:nvGrpSpPr>
        <p:cNvPr id="1" name=""/>
        <p:cNvGrpSpPr/>
        <p:nvPr>
          <p:custDataLst>
            <p:tags r:id="rId1"/>
          </p:custDataLst>
        </p:nvPr>
      </p:nvGrpSpPr>
      <p:grpSpPr>
        <a:xfrm>
          <a:off x="0" y="0"/>
          <a:ext cx="0" cy="0"/>
        </a:xfrm>
      </p:grpSpPr>
      <p:pic>
        <p:nvPicPr>
          <p:cNvPr id="4" name="图片 3"/>
          <p:cNvPicPr>
            <a:picLocks noChangeAspect="1"/>
          </p:cNvPicPr>
          <p:nvPr userDrawn="1">
            <p:custDataLst>
              <p:tags r:id="rId3"/>
            </p:custDataLst>
          </p:nvPr>
        </p:nvPicPr>
        <p:blipFill>
          <a:blip r:embed="rId2">
            <a:extLst>
              <a:ext uri="{28A0092B-C50C-407E-A947-70E740481C1C}">
                <a14:useLocalDpi xmlns:a14="http://schemas.microsoft.com/office/drawing/2010/main" val="0"/>
              </a:ext>
            </a:extLst>
          </a:blip>
          <a:stretch>
            <a:fillRect/>
          </a:stretch>
        </p:blipFill>
        <p:spPr>
          <a:xfrm>
            <a:off x="5273" y="-1"/>
            <a:ext cx="9138726" cy="5143501"/>
          </a:xfrm>
          <a:prstGeom prst="rect">
            <a:avLst/>
          </a:prstGeom>
        </p:spPr>
      </p:pic>
      <p:sp>
        <p:nvSpPr>
          <p:cNvPr id="3" name="矩形: 圆角 2"/>
          <p:cNvSpPr/>
          <p:nvPr userDrawn="1">
            <p:custDataLst>
              <p:tags r:id="rId4"/>
            </p:custDataLst>
          </p:nvPr>
        </p:nvSpPr>
        <p:spPr>
          <a:xfrm>
            <a:off x="218152" y="194001"/>
            <a:ext cx="8712968" cy="4752528"/>
          </a:xfrm>
          <a:prstGeom prst="roundRect">
            <a:avLst>
              <a:gd name="adj" fmla="val 6301"/>
            </a:avLst>
          </a:prstGeom>
          <a:solidFill>
            <a:schemeClr val="bg1"/>
          </a:solidFill>
          <a:ln w="1079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descr="t04d794afe4c5b4fa80"/>
          <p:cNvPicPr>
            <a:picLocks noChangeAspect="1"/>
          </p:cNvPicPr>
          <p:nvPr userDrawn="1">
            <p:custDataLst>
              <p:tags r:id="rId6"/>
            </p:custDataLst>
          </p:nvPr>
        </p:nvPicPr>
        <p:blipFill>
          <a:blip r:embed="rId5"/>
          <a:stretch>
            <a:fillRect/>
          </a:stretch>
        </p:blipFill>
        <p:spPr>
          <a:xfrm flipH="1">
            <a:off x="8532495" y="4120515"/>
            <a:ext cx="613410" cy="1022985"/>
          </a:xfrm>
          <a:prstGeom prst="rect">
            <a:avLst/>
          </a:prstGeom>
        </p:spPr>
      </p:pic>
      <p:sp>
        <p:nvSpPr>
          <p:cNvPr id="2" name="流程图: 可选过程 1"/>
          <p:cNvSpPr/>
          <p:nvPr userDrawn="1">
            <p:custDataLst>
              <p:tags r:id="rId7"/>
            </p:custDataLst>
          </p:nvPr>
        </p:nvSpPr>
        <p:spPr>
          <a:xfrm>
            <a:off x="3491865" y="267335"/>
            <a:ext cx="1727835" cy="431800"/>
          </a:xfrm>
          <a:prstGeom prst="flowChartAlternateProcess">
            <a:avLst/>
          </a:prstGeom>
          <a:gradFill>
            <a:gsLst>
              <a:gs pos="50410">
                <a:srgbClr val="FB9B36"/>
              </a:gs>
              <a:gs pos="0">
                <a:srgbClr val="FE564D"/>
              </a:gs>
              <a:gs pos="100000">
                <a:srgbClr val="F9CA26"/>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t>学习目标</a:t>
            </a:r>
            <a:endParaRPr lang="zh-CN" altLang="en-US" sz="2400" b="1"/>
          </a:p>
        </p:txBody>
      </p:sp>
      <p:sp>
        <p:nvSpPr>
          <p:cNvPr id="5" name="日期占位符 3"/>
          <p:cNvSpPr>
            <a:spLocks noGrp="1"/>
          </p:cNvSpPr>
          <p:nvPr userDrawn="1">
            <p:custDataLst>
              <p:tags r:id="rId8"/>
            </p:custDataLst>
          </p:nvPr>
        </p:nvSpPr>
        <p:spPr>
          <a:xfrm>
            <a:off x="5364480" y="4660265"/>
            <a:ext cx="3472815" cy="316865"/>
          </a:xfrm>
          <a:prstGeom prst="rect">
            <a:avLst/>
          </a:prstGeom>
          <a:noFill/>
          <a:ln>
            <a:noFill/>
          </a:ln>
        </p:spPr>
        <p:style>
          <a:lnRef idx="2">
            <a:schemeClr val="accent1"/>
          </a:lnRef>
          <a:fillRef idx="0">
            <a:srgbClr val="FFFFFF"/>
          </a:fillRef>
          <a:effectRef idx="0">
            <a:srgbClr val="FFFFFF"/>
          </a:effectRef>
          <a:fontRef idx="minor">
            <a:schemeClr val="tx1"/>
          </a:fontRef>
        </p:style>
        <p:txBody>
          <a:bodyPr vert="horz" lIns="91440" tIns="45720" rIns="91440" bIns="45720" rtlCol="0" anchor="ctr">
            <a:noAutofit/>
            <a:scene3d>
              <a:camera prst="orthographicFront"/>
              <a:lightRig rig="threePt" dir="t"/>
            </a:scene3d>
          </a:bodyPr>
          <a:lstStyle>
            <a:defPPr>
              <a:defRPr lang="zh-CN"/>
            </a:defPPr>
            <a:lvl1pPr marL="0" algn="l"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60FBDFE-C587-4B4C-A407-44438C67B59E}" type="datetime9">
              <a:rPr lang="zh-CN" altLang="en-US" sz="1400" smtClean="0">
                <a:ln w="15875"/>
                <a:solidFill>
                  <a:schemeClr val="bg2"/>
                </a:solidFill>
                <a:effectLst/>
              </a:rPr>
              <a:t/>
            </a:fld>
            <a:endParaRPr lang="zh-CN" altLang="en-US" sz="1400" smtClean="0">
              <a:ln w="15875"/>
              <a:solidFill>
                <a:schemeClr val="bg2"/>
              </a:solidFill>
              <a:effectLst/>
            </a:endParaRPr>
          </a:p>
        </p:txBody>
      </p:sp>
    </p:spTree>
  </p:cSld>
  <p:clrMapOvr>
    <a:masterClrMapping/>
  </p:clrMapOvr>
  <p:transition/>
  <p:timing/>
  <p:hf hdr="0" ftr="0"/>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3_自定义版式">
    <p:spTree>
      <p:nvGrpSpPr>
        <p:cNvPr id="1" name=""/>
        <p:cNvGrpSpPr/>
        <p:nvPr>
          <p:custDataLst>
            <p:tags r:id="rId1"/>
          </p:custDataLst>
        </p:nvPr>
      </p:nvGrpSpPr>
      <p:grpSpPr>
        <a:xfrm>
          <a:off x="0" y="0"/>
          <a:ext cx="0" cy="0"/>
        </a:xfrm>
      </p:grpSpPr>
      <p:pic>
        <p:nvPicPr>
          <p:cNvPr id="4" name="图片 3"/>
          <p:cNvPicPr>
            <a:picLocks noChangeAspect="1"/>
          </p:cNvPicPr>
          <p:nvPr userDrawn="1">
            <p:custDataLst>
              <p:tags r:id="rId3"/>
            </p:custDataLst>
          </p:nvPr>
        </p:nvPicPr>
        <p:blipFill>
          <a:blip r:embed="rId2">
            <a:extLst>
              <a:ext uri="{28A0092B-C50C-407E-A947-70E740481C1C}">
                <a14:useLocalDpi xmlns:a14="http://schemas.microsoft.com/office/drawing/2010/main" val="0"/>
              </a:ext>
            </a:extLst>
          </a:blip>
          <a:stretch>
            <a:fillRect/>
          </a:stretch>
        </p:blipFill>
        <p:spPr>
          <a:xfrm>
            <a:off x="5273" y="-1"/>
            <a:ext cx="9138726" cy="5143501"/>
          </a:xfrm>
          <a:prstGeom prst="rect">
            <a:avLst/>
          </a:prstGeom>
        </p:spPr>
      </p:pic>
      <p:sp>
        <p:nvSpPr>
          <p:cNvPr id="3" name="矩形: 圆角 2"/>
          <p:cNvSpPr/>
          <p:nvPr userDrawn="1">
            <p:custDataLst>
              <p:tags r:id="rId4"/>
            </p:custDataLst>
          </p:nvPr>
        </p:nvSpPr>
        <p:spPr>
          <a:xfrm>
            <a:off x="218152" y="194001"/>
            <a:ext cx="8712968" cy="4752528"/>
          </a:xfrm>
          <a:prstGeom prst="roundRect">
            <a:avLst>
              <a:gd name="adj" fmla="val 6301"/>
            </a:avLst>
          </a:prstGeom>
          <a:pattFill prst="pct10">
            <a:fgClr>
              <a:schemeClr val="accent1"/>
            </a:fgClr>
            <a:bgClr>
              <a:schemeClr val="bg1"/>
            </a:bgClr>
          </a:pattFill>
          <a:ln w="107950">
            <a:noFill/>
          </a:ln>
          <a:effectLst>
            <a:glow rad="101600">
              <a:schemeClr val="accent6">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b="1">
              <a:gradFill>
                <a:gsLst>
                  <a:gs pos="42000">
                    <a:srgbClr val="EC5763"/>
                  </a:gs>
                  <a:gs pos="0">
                    <a:srgbClr val="F28F97"/>
                  </a:gs>
                  <a:gs pos="100000">
                    <a:srgbClr val="E51E2E"/>
                  </a:gs>
                </a:gsLst>
                <a:lin ang="5400000" scaled="1"/>
              </a:gradFill>
              <a:effectLst>
                <a:outerShdw blurRad="38100" dist="38100" dir="2700000" algn="tl">
                  <a:srgbClr val="000000">
                    <a:alpha val="43137"/>
                  </a:srgbClr>
                </a:outerShdw>
              </a:effectLst>
            </a:endParaRPr>
          </a:p>
          <a:p>
            <a:pPr algn="ctr"/>
            <a:endParaRPr lang="zh-CN" altLang="en-US" b="1">
              <a:gradFill>
                <a:gsLst>
                  <a:gs pos="42000">
                    <a:srgbClr val="EC5763"/>
                  </a:gs>
                  <a:gs pos="0">
                    <a:srgbClr val="F28F97"/>
                  </a:gs>
                  <a:gs pos="100000">
                    <a:srgbClr val="E51E2E"/>
                  </a:gs>
                </a:gsLst>
                <a:lin ang="5400000" scaled="1"/>
              </a:gradFill>
              <a:effectLst>
                <a:outerShdw blurRad="38100" dist="38100" dir="2700000" algn="tl">
                  <a:srgbClr val="000000">
                    <a:alpha val="43137"/>
                  </a:srgbClr>
                </a:outerShdw>
              </a:effectLst>
            </a:endParaRPr>
          </a:p>
        </p:txBody>
      </p:sp>
      <p:sp useBgFill="1">
        <p:nvSpPr>
          <p:cNvPr id="2" name="文本框 1"/>
          <p:cNvSpPr txBox="1"/>
          <p:nvPr userDrawn="1">
            <p:custDataLst>
              <p:tags r:id="rId5"/>
            </p:custDataLst>
          </p:nvPr>
        </p:nvSpPr>
        <p:spPr>
          <a:xfrm>
            <a:off x="3780155" y="194310"/>
            <a:ext cx="1694815" cy="460375"/>
          </a:xfrm>
          <a:prstGeom prst="rect">
            <a:avLst/>
          </a:prstGeom>
        </p:spPr>
        <p:txBody>
          <a:bodyPr wrap="square" rtlCol="0">
            <a:spAutoFit/>
          </a:bodyPr>
          <a:lstStyle/>
          <a:p>
            <a:pPr algn="ctr"/>
            <a:r>
              <a:rPr lang="zh-CN" altLang="en-US" sz="2400" b="1">
                <a:gradFill>
                  <a:gsLst>
                    <a:gs pos="42000">
                      <a:srgbClr val="EC5763"/>
                    </a:gs>
                    <a:gs pos="0">
                      <a:srgbClr val="F28F97"/>
                    </a:gs>
                    <a:gs pos="100000">
                      <a:srgbClr val="E51E2E"/>
                    </a:gs>
                  </a:gsLst>
                  <a:lin ang="5400000" scaled="1"/>
                </a:gradFill>
                <a:effectLst>
                  <a:outerShdw blurRad="38100" dist="38100" dir="2700000" algn="tl">
                    <a:srgbClr val="000000">
                      <a:alpha val="43137"/>
                    </a:srgbClr>
                  </a:outerShdw>
                </a:effectLst>
                <a:sym typeface="+mn-ea"/>
              </a:rPr>
              <a:t>随堂练习</a:t>
            </a:r>
            <a:endParaRPr lang="zh-CN" altLang="en-US" sz="2400" b="1">
              <a:gradFill>
                <a:gsLst>
                  <a:gs pos="42000">
                    <a:srgbClr val="EC5763"/>
                  </a:gs>
                  <a:gs pos="0">
                    <a:srgbClr val="F28F97"/>
                  </a:gs>
                  <a:gs pos="100000">
                    <a:srgbClr val="E51E2E"/>
                  </a:gs>
                </a:gsLst>
                <a:lin ang="5400000" scaled="1"/>
              </a:gradFill>
              <a:effectLst>
                <a:outerShdw blurRad="38100" dist="38100" dir="2700000" algn="tl">
                  <a:srgbClr val="000000">
                    <a:alpha val="43137"/>
                  </a:srgbClr>
                </a:outerShdw>
              </a:effectLst>
              <a:sym typeface="+mn-ea"/>
            </a:endParaRPr>
          </a:p>
        </p:txBody>
      </p:sp>
      <p:sp>
        <p:nvSpPr>
          <p:cNvPr id="5" name="日期占位符 3"/>
          <p:cNvSpPr>
            <a:spLocks noGrp="1"/>
          </p:cNvSpPr>
          <p:nvPr userDrawn="1">
            <p:custDataLst>
              <p:tags r:id="rId6"/>
            </p:custDataLst>
          </p:nvPr>
        </p:nvSpPr>
        <p:spPr>
          <a:xfrm>
            <a:off x="5364480" y="4660265"/>
            <a:ext cx="3472815" cy="316865"/>
          </a:xfrm>
          <a:prstGeom prst="rect">
            <a:avLst/>
          </a:prstGeom>
          <a:noFill/>
          <a:ln>
            <a:noFill/>
          </a:ln>
        </p:spPr>
        <p:style>
          <a:lnRef idx="2">
            <a:schemeClr val="accent1"/>
          </a:lnRef>
          <a:fillRef idx="0">
            <a:srgbClr val="FFFFFF"/>
          </a:fillRef>
          <a:effectRef idx="0">
            <a:srgbClr val="FFFFFF"/>
          </a:effectRef>
          <a:fontRef idx="minor">
            <a:schemeClr val="tx1"/>
          </a:fontRef>
        </p:style>
        <p:txBody>
          <a:bodyPr vert="horz" lIns="91440" tIns="45720" rIns="91440" bIns="45720" rtlCol="0" anchor="ctr">
            <a:noAutofit/>
            <a:scene3d>
              <a:camera prst="orthographicFront"/>
              <a:lightRig rig="threePt" dir="t"/>
            </a:scene3d>
          </a:bodyPr>
          <a:lstStyle>
            <a:defPPr>
              <a:defRPr lang="zh-CN"/>
            </a:defPPr>
            <a:lvl1pPr marL="0" algn="l"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60FBDFE-C587-4B4C-A407-44438C67B59E}" type="datetime9">
              <a:rPr lang="zh-CN" altLang="en-US" sz="1400" smtClean="0">
                <a:ln w="15875"/>
                <a:solidFill>
                  <a:schemeClr val="bg2"/>
                </a:solidFill>
                <a:effectLst/>
              </a:rPr>
              <a:t/>
            </a:fld>
            <a:endParaRPr lang="zh-CN" altLang="en-US" sz="1400" smtClean="0">
              <a:ln w="15875"/>
              <a:solidFill>
                <a:schemeClr val="bg2"/>
              </a:solidFill>
              <a:effectLst/>
            </a:endParaRPr>
          </a:p>
        </p:txBody>
      </p:sp>
    </p:spTree>
  </p:cSld>
  <p:clrMapOvr>
    <a:masterClrMapping/>
  </p:clrMapOvr>
  <p:transition/>
  <p:timing/>
  <p:hf hdr="0" ftr="0"/>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_自定义版式">
    <p:spTree>
      <p:nvGrpSpPr>
        <p:cNvPr id="1" name=""/>
        <p:cNvGrpSpPr/>
        <p:nvPr>
          <p:custDataLst>
            <p:tags r:id="rId1"/>
          </p:custDataLst>
        </p:nvPr>
      </p:nvGrpSpPr>
      <p:grpSpPr>
        <a:xfrm>
          <a:off x="0" y="0"/>
          <a:ext cx="0" cy="0"/>
        </a:xfrm>
      </p:grpSpPr>
      <p:pic>
        <p:nvPicPr>
          <p:cNvPr id="4" name="图片 3"/>
          <p:cNvPicPr>
            <a:picLocks noChangeAspect="1"/>
          </p:cNvPicPr>
          <p:nvPr userDrawn="1">
            <p:custDataLst>
              <p:tags r:id="rId3"/>
            </p:custDataLst>
          </p:nvPr>
        </p:nvPicPr>
        <p:blipFill>
          <a:blip r:embed="rId2">
            <a:extLst>
              <a:ext uri="{28A0092B-C50C-407E-A947-70E740481C1C}">
                <a14:useLocalDpi xmlns:a14="http://schemas.microsoft.com/office/drawing/2010/main" val="0"/>
              </a:ext>
            </a:extLst>
          </a:blip>
          <a:stretch>
            <a:fillRect/>
          </a:stretch>
        </p:blipFill>
        <p:spPr>
          <a:xfrm>
            <a:off x="5273" y="-1"/>
            <a:ext cx="9138726" cy="5143501"/>
          </a:xfrm>
          <a:prstGeom prst="rect">
            <a:avLst/>
          </a:prstGeom>
        </p:spPr>
      </p:pic>
      <p:sp>
        <p:nvSpPr>
          <p:cNvPr id="3" name="矩形: 圆角 2"/>
          <p:cNvSpPr/>
          <p:nvPr userDrawn="1">
            <p:custDataLst>
              <p:tags r:id="rId4"/>
            </p:custDataLst>
          </p:nvPr>
        </p:nvSpPr>
        <p:spPr>
          <a:xfrm>
            <a:off x="218152" y="194001"/>
            <a:ext cx="8712968" cy="4752528"/>
          </a:xfrm>
          <a:prstGeom prst="roundRect">
            <a:avLst>
              <a:gd name="adj" fmla="val 6301"/>
            </a:avLst>
          </a:prstGeom>
          <a:solidFill>
            <a:schemeClr val="bg1"/>
          </a:solidFill>
          <a:ln w="1079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bd50cfcec5b74011ae064c777db4c463"/>
          <p:cNvPicPr>
            <a:picLocks noChangeAspect="1"/>
          </p:cNvPicPr>
          <p:nvPr userDrawn="1">
            <p:custDataLst>
              <p:tags r:id="rId6"/>
            </p:custDataLst>
          </p:nvPr>
        </p:nvPicPr>
        <p:blipFill>
          <a:blip r:embed="rId5"/>
          <a:stretch>
            <a:fillRect/>
          </a:stretch>
        </p:blipFill>
        <p:spPr>
          <a:xfrm>
            <a:off x="467360" y="-484505"/>
            <a:ext cx="1506220" cy="1506220"/>
          </a:xfrm>
          <a:prstGeom prst="rect">
            <a:avLst/>
          </a:prstGeom>
        </p:spPr>
      </p:pic>
      <p:pic>
        <p:nvPicPr>
          <p:cNvPr id="5" name="图片 4" descr="c576aabd75d74d21b492643eba8ecd45"/>
          <p:cNvPicPr>
            <a:picLocks noChangeAspect="1"/>
          </p:cNvPicPr>
          <p:nvPr userDrawn="1">
            <p:custDataLst>
              <p:tags r:id="rId8"/>
            </p:custDataLst>
          </p:nvPr>
        </p:nvPicPr>
        <p:blipFill>
          <a:blip r:embed="rId7"/>
          <a:stretch>
            <a:fillRect/>
          </a:stretch>
        </p:blipFill>
        <p:spPr>
          <a:xfrm>
            <a:off x="107315" y="0"/>
            <a:ext cx="597535" cy="509905"/>
          </a:xfrm>
          <a:prstGeom prst="rect">
            <a:avLst/>
          </a:prstGeom>
        </p:spPr>
      </p:pic>
      <p:sp>
        <p:nvSpPr>
          <p:cNvPr id="6" name="文本框 5"/>
          <p:cNvSpPr txBox="1"/>
          <p:nvPr userDrawn="1">
            <p:custDataLst>
              <p:tags r:id="rId9"/>
            </p:custDataLst>
          </p:nvPr>
        </p:nvSpPr>
        <p:spPr>
          <a:xfrm>
            <a:off x="-180975" y="72390"/>
            <a:ext cx="2814320" cy="447040"/>
          </a:xfrm>
          <a:prstGeom prst="rect">
            <a:avLst/>
          </a:prstGeom>
          <a:noFill/>
        </p:spPr>
        <p:txBody>
          <a:bodyPr wrap="square" rtlCol="0" anchor="t">
            <a:noAutofit/>
            <a:scene3d>
              <a:camera prst="orthographicFront"/>
              <a:lightRig rig="threePt" dir="t"/>
            </a:scene3d>
          </a:bodyPr>
          <a:lstStyle/>
          <a:p>
            <a:pPr algn="ctr"/>
            <a:r>
              <a:rPr lang="zh-CN" altLang="en-US" sz="2200">
                <a:ln w="15875"/>
                <a:gradFill>
                  <a:gsLst>
                    <a:gs pos="0">
                      <a:schemeClr val="accent1"/>
                    </a:gs>
                    <a:gs pos="100000">
                      <a:schemeClr val="accent6"/>
                    </a:gs>
                  </a:gsLst>
                  <a:lin ang="2700000" scaled="0"/>
                </a:gradFill>
                <a:effectLst/>
                <a:latin typeface="黑体" panose="02010609060101010101" charset="-122"/>
                <a:ea typeface="黑体" panose="02010609060101010101" charset="-122"/>
                <a:sym typeface="+mn-ea"/>
              </a:rPr>
              <a:t>中考考法</a:t>
            </a:r>
            <a:endParaRPr lang="zh-CN" altLang="en-US" sz="2200">
              <a:ln w="15875"/>
              <a:gradFill>
                <a:gsLst>
                  <a:gs pos="0">
                    <a:schemeClr val="accent1"/>
                  </a:gs>
                  <a:gs pos="100000">
                    <a:schemeClr val="accent6"/>
                  </a:gs>
                </a:gsLst>
                <a:lin ang="2700000" scaled="0"/>
              </a:gradFill>
              <a:effectLst/>
              <a:latin typeface="黑体" panose="02010609060101010101" charset="-122"/>
              <a:ea typeface="黑体" panose="02010609060101010101" charset="-122"/>
              <a:sym typeface="+mn-ea"/>
            </a:endParaRPr>
          </a:p>
        </p:txBody>
      </p:sp>
      <p:pic>
        <p:nvPicPr>
          <p:cNvPr id="7" name="图片 6" descr="t04ff8d5ab070a50132"/>
          <p:cNvPicPr>
            <a:picLocks noChangeAspect="1"/>
          </p:cNvPicPr>
          <p:nvPr userDrawn="1">
            <p:custDataLst>
              <p:tags r:id="rId11"/>
            </p:custDataLst>
          </p:nvPr>
        </p:nvPicPr>
        <p:blipFill>
          <a:blip r:embed="rId10"/>
          <a:stretch>
            <a:fillRect/>
          </a:stretch>
        </p:blipFill>
        <p:spPr>
          <a:xfrm flipH="1">
            <a:off x="7740015" y="3075940"/>
            <a:ext cx="1403985" cy="2149475"/>
          </a:xfrm>
          <a:prstGeom prst="rect">
            <a:avLst/>
          </a:prstGeom>
        </p:spPr>
      </p:pic>
      <p:sp>
        <p:nvSpPr>
          <p:cNvPr id="8" name="日期占位符 3"/>
          <p:cNvSpPr>
            <a:spLocks noGrp="1"/>
          </p:cNvSpPr>
          <p:nvPr userDrawn="1">
            <p:custDataLst>
              <p:tags r:id="rId12"/>
            </p:custDataLst>
          </p:nvPr>
        </p:nvSpPr>
        <p:spPr>
          <a:xfrm>
            <a:off x="5364480" y="4660265"/>
            <a:ext cx="3472815" cy="316865"/>
          </a:xfrm>
          <a:prstGeom prst="rect">
            <a:avLst/>
          </a:prstGeom>
          <a:noFill/>
          <a:ln>
            <a:noFill/>
          </a:ln>
        </p:spPr>
        <p:style>
          <a:lnRef idx="2">
            <a:schemeClr val="accent1"/>
          </a:lnRef>
          <a:fillRef idx="0">
            <a:srgbClr val="FFFFFF"/>
          </a:fillRef>
          <a:effectRef idx="0">
            <a:srgbClr val="FFFFFF"/>
          </a:effectRef>
          <a:fontRef idx="minor">
            <a:schemeClr val="tx1"/>
          </a:fontRef>
        </p:style>
        <p:txBody>
          <a:bodyPr vert="horz" lIns="91440" tIns="45720" rIns="91440" bIns="45720" rtlCol="0" anchor="ctr">
            <a:noAutofit/>
            <a:scene3d>
              <a:camera prst="orthographicFront"/>
              <a:lightRig rig="threePt" dir="t"/>
            </a:scene3d>
          </a:bodyPr>
          <a:lstStyle>
            <a:defPPr>
              <a:defRPr lang="zh-CN"/>
            </a:defPPr>
            <a:lvl1pPr marL="0" algn="l"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60FBDFE-C587-4B4C-A407-44438C67B59E}" type="datetime9">
              <a:rPr lang="zh-CN" altLang="en-US" sz="1400" smtClean="0">
                <a:ln w="15875"/>
                <a:solidFill>
                  <a:schemeClr val="bg2"/>
                </a:solidFill>
                <a:effectLst/>
              </a:rPr>
              <a:t/>
            </a:fld>
            <a:endParaRPr lang="zh-CN" altLang="en-US" sz="1400" smtClean="0">
              <a:ln w="15875"/>
              <a:solidFill>
                <a:schemeClr val="bg2"/>
              </a:solidFill>
              <a:effectLst/>
            </a:endParaRPr>
          </a:p>
        </p:txBody>
      </p:sp>
    </p:spTree>
  </p:cSld>
  <p:clrMapOvr>
    <a:masterClrMapping/>
  </p:clrMapOvr>
  <p:transition/>
  <p:timing/>
  <p:hf hdr="0" ftr="0"/>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5_自定义版式">
    <p:spTree>
      <p:nvGrpSpPr>
        <p:cNvPr id="1" name=""/>
        <p:cNvGrpSpPr/>
        <p:nvPr>
          <p:custDataLst>
            <p:tags r:id="rId1"/>
          </p:custDataLst>
        </p:nvPr>
      </p:nvGrpSpPr>
      <p:grpSpPr>
        <a:xfrm>
          <a:off x="0" y="0"/>
          <a:ext cx="0" cy="0"/>
        </a:xfrm>
      </p:grpSpPr>
      <p:pic>
        <p:nvPicPr>
          <p:cNvPr id="4" name="图片 3"/>
          <p:cNvPicPr>
            <a:picLocks noChangeAspect="1"/>
          </p:cNvPicPr>
          <p:nvPr userDrawn="1">
            <p:custDataLst>
              <p:tags r:id="rId3"/>
            </p:custDataLst>
          </p:nvPr>
        </p:nvPicPr>
        <p:blipFill>
          <a:blip r:embed="rId2">
            <a:extLst>
              <a:ext uri="{28A0092B-C50C-407E-A947-70E740481C1C}">
                <a14:useLocalDpi xmlns:a14="http://schemas.microsoft.com/office/drawing/2010/main" val="0"/>
              </a:ext>
            </a:extLst>
          </a:blip>
          <a:stretch>
            <a:fillRect/>
          </a:stretch>
        </p:blipFill>
        <p:spPr>
          <a:xfrm>
            <a:off x="5273" y="-1"/>
            <a:ext cx="9138726" cy="5143501"/>
          </a:xfrm>
          <a:prstGeom prst="rect">
            <a:avLst/>
          </a:prstGeom>
        </p:spPr>
      </p:pic>
      <p:sp>
        <p:nvSpPr>
          <p:cNvPr id="3" name="矩形: 圆角 2"/>
          <p:cNvSpPr/>
          <p:nvPr userDrawn="1">
            <p:custDataLst>
              <p:tags r:id="rId4"/>
            </p:custDataLst>
          </p:nvPr>
        </p:nvSpPr>
        <p:spPr>
          <a:xfrm>
            <a:off x="218152" y="194001"/>
            <a:ext cx="8712968" cy="4752528"/>
          </a:xfrm>
          <a:prstGeom prst="roundRect">
            <a:avLst>
              <a:gd name="adj" fmla="val 6301"/>
            </a:avLst>
          </a:prstGeom>
          <a:solidFill>
            <a:schemeClr val="bg1"/>
          </a:solidFill>
          <a:ln w="1079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descr="t04d794afe4c5b4fa80"/>
          <p:cNvPicPr>
            <a:picLocks noChangeAspect="1"/>
          </p:cNvPicPr>
          <p:nvPr userDrawn="1">
            <p:custDataLst>
              <p:tags r:id="rId6"/>
            </p:custDataLst>
          </p:nvPr>
        </p:nvPicPr>
        <p:blipFill>
          <a:blip r:embed="rId5"/>
          <a:stretch>
            <a:fillRect/>
          </a:stretch>
        </p:blipFill>
        <p:spPr>
          <a:xfrm flipH="1">
            <a:off x="8532495" y="4120515"/>
            <a:ext cx="613410" cy="1022985"/>
          </a:xfrm>
          <a:prstGeom prst="rect">
            <a:avLst/>
          </a:prstGeom>
        </p:spPr>
      </p:pic>
      <p:sp>
        <p:nvSpPr>
          <p:cNvPr id="2" name="日期占位符 3"/>
          <p:cNvSpPr>
            <a:spLocks noGrp="1"/>
          </p:cNvSpPr>
          <p:nvPr userDrawn="1">
            <p:custDataLst>
              <p:tags r:id="rId7"/>
            </p:custDataLst>
          </p:nvPr>
        </p:nvSpPr>
        <p:spPr>
          <a:xfrm>
            <a:off x="5364480" y="4660265"/>
            <a:ext cx="3472815" cy="316865"/>
          </a:xfrm>
          <a:prstGeom prst="rect">
            <a:avLst/>
          </a:prstGeom>
          <a:noFill/>
          <a:ln>
            <a:noFill/>
          </a:ln>
        </p:spPr>
        <p:style>
          <a:lnRef idx="2">
            <a:schemeClr val="accent1"/>
          </a:lnRef>
          <a:fillRef idx="0">
            <a:srgbClr val="FFFFFF"/>
          </a:fillRef>
          <a:effectRef idx="0">
            <a:srgbClr val="FFFFFF"/>
          </a:effectRef>
          <a:fontRef idx="minor">
            <a:schemeClr val="tx1"/>
          </a:fontRef>
        </p:style>
        <p:txBody>
          <a:bodyPr vert="horz" lIns="91440" tIns="45720" rIns="91440" bIns="45720" rtlCol="0" anchor="ctr">
            <a:noAutofit/>
            <a:scene3d>
              <a:camera prst="orthographicFront"/>
              <a:lightRig rig="threePt" dir="t"/>
            </a:scene3d>
          </a:bodyPr>
          <a:lstStyle>
            <a:defPPr>
              <a:defRPr lang="zh-CN"/>
            </a:defPPr>
            <a:lvl1pPr marL="0" algn="l"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60FBDFE-C587-4B4C-A407-44438C67B59E}" type="datetime9">
              <a:rPr lang="zh-CN" altLang="en-US" sz="1400" smtClean="0">
                <a:ln w="15875"/>
                <a:solidFill>
                  <a:schemeClr val="bg2"/>
                </a:solidFill>
                <a:effectLst/>
              </a:rPr>
              <a:t/>
            </a:fld>
            <a:endParaRPr lang="zh-CN" altLang="en-US" sz="1400" smtClean="0">
              <a:ln w="15875"/>
              <a:solidFill>
                <a:schemeClr val="bg2"/>
              </a:solidFill>
              <a:effectLst/>
            </a:endParaRPr>
          </a:p>
        </p:txBody>
      </p:sp>
      <p:pic>
        <p:nvPicPr>
          <p:cNvPr id="5" name="图片 4" descr="a11205cca81045b99198edf363278985"/>
          <p:cNvPicPr>
            <a:picLocks noChangeAspect="1"/>
          </p:cNvPicPr>
          <p:nvPr userDrawn="1">
            <p:custDataLst>
              <p:tags r:id="rId9"/>
            </p:custDataLst>
          </p:nvPr>
        </p:nvPicPr>
        <p:blipFill>
          <a:blip r:embed="rId8"/>
          <a:stretch>
            <a:fillRect/>
          </a:stretch>
        </p:blipFill>
        <p:spPr>
          <a:xfrm>
            <a:off x="184150" y="-193834"/>
            <a:ext cx="1790700" cy="1790700"/>
          </a:xfrm>
          <a:prstGeom prst="rect">
            <a:avLst/>
          </a:prstGeom>
        </p:spPr>
      </p:pic>
      <p:sp>
        <p:nvSpPr>
          <p:cNvPr id="6" name="文本框 5"/>
          <p:cNvSpPr txBox="1"/>
          <p:nvPr userDrawn="1">
            <p:custDataLst>
              <p:tags r:id="rId10"/>
            </p:custDataLst>
          </p:nvPr>
        </p:nvSpPr>
        <p:spPr>
          <a:xfrm>
            <a:off x="-1260792" y="482918"/>
            <a:ext cx="4572000" cy="460375"/>
          </a:xfrm>
          <a:prstGeom prst="rect">
            <a:avLst/>
          </a:prstGeom>
          <a:noFill/>
        </p:spPr>
        <p:txBody>
          <a:bodyPr wrap="square" rtlCol="0" anchor="t">
            <a:spAutoFit/>
            <a:scene3d>
              <a:camera prst="orthographicFront"/>
              <a:lightRig rig="threePt" dir="t"/>
            </a:scene3d>
          </a:bodyPr>
          <a:lstStyle/>
          <a:p>
            <a:pPr algn="ctr"/>
            <a:r>
              <a:rPr lang="zh-CN" altLang="en-US" sz="2400">
                <a:solidFill>
                  <a:schemeClr val="bg2"/>
                </a:solidFill>
                <a:effectLst>
                  <a:innerShdw blurRad="63500" dist="50800" dir="13500000">
                    <a:srgbClr val="000000">
                      <a:alpha val="50000"/>
                    </a:srgbClr>
                  </a:innerShdw>
                </a:effectLst>
                <a:sym typeface="+mn-ea"/>
              </a:rPr>
              <a:t>课堂小结</a:t>
            </a:r>
            <a:endParaRPr lang="zh-CN" altLang="en-US" sz="2400">
              <a:solidFill>
                <a:schemeClr val="bg2"/>
              </a:solidFill>
              <a:effectLst>
                <a:innerShdw blurRad="63500" dist="50800" dir="13500000">
                  <a:srgbClr val="000000">
                    <a:alpha val="50000"/>
                  </a:srgbClr>
                </a:innerShdw>
              </a:effectLst>
              <a:sym typeface="+mn-ea"/>
            </a:endParaRPr>
          </a:p>
        </p:txBody>
      </p:sp>
    </p:spTree>
  </p:cSld>
  <p:clrMapOvr>
    <a:masterClrMapping/>
  </p:clrMapOvr>
  <p:transition/>
  <p:timing/>
  <p:hf hdr="0" ftr="0"/>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教学目标">
    <p:spTree>
      <p:nvGrpSpPr>
        <p:cNvPr id="1" name=""/>
        <p:cNvGrpSpPr/>
        <p:nvPr>
          <p:custDataLst>
            <p:tags r:id="rId1"/>
          </p:custDataLst>
        </p:nvPr>
      </p:nvGrpSpPr>
      <p:grpSpPr>
        <a:xfrm>
          <a:off x="0" y="0"/>
          <a:ext cx="0" cy="0"/>
        </a:xfrm>
      </p:grpSpPr>
      <p:grpSp>
        <p:nvGrpSpPr>
          <p:cNvPr id="4" name="组合 3"/>
          <p:cNvGrpSpPr/>
          <p:nvPr userDrawn="1">
            <p:custDataLst>
              <p:tags r:id="rId2"/>
            </p:custDataLst>
          </p:nvPr>
        </p:nvGrpSpPr>
        <p:grpSpPr>
          <a:xfrm>
            <a:off x="3358515" y="-665797"/>
            <a:ext cx="3402806" cy="2014538"/>
            <a:chOff x="7052" y="-1398"/>
            <a:chExt cx="7145" cy="4230"/>
          </a:xfrm>
        </p:grpSpPr>
        <p:pic>
          <p:nvPicPr>
            <p:cNvPr id="2" name="图片 1" descr="c67ac3986204442d866c335f8949a408"/>
            <p:cNvPicPr>
              <a:picLocks noChangeAspect="1"/>
            </p:cNvPicPr>
            <p:nvPr userDrawn="1">
              <p:custDataLst>
                <p:tags r:id="rId4"/>
              </p:custDataLst>
            </p:nvPr>
          </p:nvPicPr>
          <p:blipFill>
            <a:blip r:embed="rId3"/>
            <a:stretch>
              <a:fillRect/>
            </a:stretch>
          </p:blipFill>
          <p:spPr>
            <a:xfrm>
              <a:off x="7052" y="-1398"/>
              <a:ext cx="4230" cy="4230"/>
            </a:xfrm>
            <a:prstGeom prst="rect">
              <a:avLst/>
            </a:prstGeom>
          </p:spPr>
        </p:pic>
        <p:sp>
          <p:nvSpPr>
            <p:cNvPr id="3" name="文本框 2"/>
            <p:cNvSpPr txBox="1"/>
            <p:nvPr userDrawn="1">
              <p:custDataLst>
                <p:tags r:id="rId5"/>
              </p:custDataLst>
            </p:nvPr>
          </p:nvSpPr>
          <p:spPr>
            <a:xfrm>
              <a:off x="7797" y="239"/>
              <a:ext cx="6400" cy="869"/>
            </a:xfrm>
            <a:prstGeom prst="rect">
              <a:avLst/>
            </a:prstGeom>
            <a:noFill/>
          </p:spPr>
          <p:txBody>
            <a:bodyPr wrap="square" rtlCol="0">
              <a:spAutoFit/>
              <a:scene3d>
                <a:camera prst="orthographicFront"/>
                <a:lightRig rig="threePt" dir="t"/>
              </a:scene3d>
            </a:bodyPr>
            <a:lstStyle/>
            <a:p>
              <a:r>
                <a:rPr lang="zh-CN" altLang="en-US" sz="2100" b="1">
                  <a:ln w="9525">
                    <a:solidFill>
                      <a:schemeClr val="bg1"/>
                    </a:solidFill>
                    <a:prstDash val="solid"/>
                  </a:ln>
                  <a:solidFill>
                    <a:schemeClr val="tx1"/>
                  </a:solidFill>
                  <a:effectLst>
                    <a:outerShdw blurRad="12700" dist="38100" dir="2700000" algn="tl" rotWithShape="0">
                      <a:schemeClr val="bg1">
                        <a:lumMod val="50000"/>
                      </a:schemeClr>
                    </a:outerShdw>
                  </a:effectLst>
                </a:rPr>
                <a:t>学习目标</a:t>
              </a:r>
              <a:endParaRPr lang="zh-CN" altLang="en-US" sz="2100" b="1">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grpSp>
      <p:pic>
        <p:nvPicPr>
          <p:cNvPr id="5" name="图片 4" descr="513dfe9c9c28449c81de7d3f4655699a"/>
          <p:cNvPicPr>
            <a:picLocks noChangeAspect="1"/>
          </p:cNvPicPr>
          <p:nvPr userDrawn="1">
            <p:custDataLst>
              <p:tags r:id="rId7"/>
            </p:custDataLst>
          </p:nvPr>
        </p:nvPicPr>
        <p:blipFill>
          <a:blip r:embed="rId6"/>
          <a:stretch>
            <a:fillRect/>
          </a:stretch>
        </p:blipFill>
        <p:spPr>
          <a:xfrm>
            <a:off x="7694295" y="3554254"/>
            <a:ext cx="1449705" cy="1449705"/>
          </a:xfrm>
          <a:prstGeom prst="rect">
            <a:avLst/>
          </a:prstGeom>
        </p:spPr>
      </p:pic>
    </p:spTree>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情景导入">
    <p:spTree>
      <p:nvGrpSpPr>
        <p:cNvPr id="1" name=""/>
        <p:cNvGrpSpPr/>
        <p:nvPr>
          <p:custDataLst>
            <p:tags r:id="rId1"/>
          </p:custDataLst>
        </p:nvPr>
      </p:nvGrpSpPr>
      <p:grpSpPr>
        <a:xfrm>
          <a:off x="0" y="0"/>
          <a:ext cx="0" cy="0"/>
        </a:xfrm>
      </p:grpSpPr>
      <p:grpSp>
        <p:nvGrpSpPr>
          <p:cNvPr id="5" name="组合 4"/>
          <p:cNvGrpSpPr/>
          <p:nvPr userDrawn="1">
            <p:custDataLst>
              <p:tags r:id="rId2"/>
            </p:custDataLst>
          </p:nvPr>
        </p:nvGrpSpPr>
        <p:grpSpPr>
          <a:xfrm>
            <a:off x="3919061" y="-476726"/>
            <a:ext cx="2270073" cy="1474946"/>
            <a:chOff x="-136" y="-1398"/>
            <a:chExt cx="6914" cy="4230"/>
          </a:xfrm>
        </p:grpSpPr>
        <p:pic>
          <p:nvPicPr>
            <p:cNvPr id="3" name="图片 2" descr="c67ac3986204442d866c335f8949a408"/>
            <p:cNvPicPr>
              <a:picLocks noChangeAspect="1"/>
            </p:cNvPicPr>
            <p:nvPr userDrawn="1">
              <p:custDataLst>
                <p:tags r:id="rId4"/>
              </p:custDataLst>
            </p:nvPr>
          </p:nvPicPr>
          <p:blipFill>
            <a:blip r:embed="rId3"/>
            <a:stretch>
              <a:fillRect/>
            </a:stretch>
          </p:blipFill>
          <p:spPr>
            <a:xfrm>
              <a:off x="-136" y="-1398"/>
              <a:ext cx="4230" cy="4230"/>
            </a:xfrm>
            <a:prstGeom prst="rect">
              <a:avLst/>
            </a:prstGeom>
          </p:spPr>
        </p:pic>
        <p:sp>
          <p:nvSpPr>
            <p:cNvPr id="4" name="文本框 3"/>
            <p:cNvSpPr txBox="1"/>
            <p:nvPr userDrawn="1">
              <p:custDataLst>
                <p:tags r:id="rId5"/>
              </p:custDataLst>
            </p:nvPr>
          </p:nvSpPr>
          <p:spPr>
            <a:xfrm>
              <a:off x="378" y="154"/>
              <a:ext cx="6400" cy="1056"/>
            </a:xfrm>
            <a:prstGeom prst="rect">
              <a:avLst/>
            </a:prstGeom>
            <a:noFill/>
          </p:spPr>
          <p:txBody>
            <a:bodyPr wrap="square" rtlCol="0">
              <a:spAutoFit/>
              <a:scene3d>
                <a:camera prst="orthographicFront"/>
                <a:lightRig rig="threePt" dir="t"/>
              </a:scene3d>
            </a:bodyPr>
            <a:lstStyle/>
            <a:p>
              <a:r>
                <a:rPr lang="zh-CN" altLang="en-US" sz="1800" b="1">
                  <a:ln w="9525">
                    <a:solidFill>
                      <a:schemeClr val="bg1"/>
                    </a:solidFill>
                    <a:prstDash val="solid"/>
                  </a:ln>
                  <a:solidFill>
                    <a:schemeClr val="tx1"/>
                  </a:solidFill>
                  <a:effectLst>
                    <a:outerShdw blurRad="12700" dist="38100" dir="2700000" algn="tl" rotWithShape="0">
                      <a:schemeClr val="bg1">
                        <a:lumMod val="50000"/>
                      </a:schemeClr>
                    </a:outerShdw>
                  </a:effectLst>
                </a:rPr>
                <a:t>情景导入</a:t>
              </a:r>
              <a:endParaRPr lang="zh-CN" altLang="en-US" sz="1800" b="1">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grpSp>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探究新知">
    <p:spTree>
      <p:nvGrpSpPr>
        <p:cNvPr id="1" name=""/>
        <p:cNvGrpSpPr/>
        <p:nvPr>
          <p:custDataLst>
            <p:tags r:id="rId1"/>
          </p:custDataLst>
        </p:nvPr>
      </p:nvGrpSpPr>
      <p:grpSpPr>
        <a:xfrm>
          <a:off x="0" y="0"/>
          <a:ext cx="0" cy="0"/>
        </a:xfrm>
      </p:grpSpPr>
      <p:grpSp>
        <p:nvGrpSpPr>
          <p:cNvPr id="6" name="组合 5"/>
          <p:cNvGrpSpPr/>
          <p:nvPr userDrawn="1">
            <p:custDataLst>
              <p:tags r:id="rId2"/>
            </p:custDataLst>
          </p:nvPr>
        </p:nvGrpSpPr>
        <p:grpSpPr>
          <a:xfrm>
            <a:off x="1968818" y="-427196"/>
            <a:ext cx="4572000" cy="1401604"/>
            <a:chOff x="4345" y="-1007"/>
            <a:chExt cx="9600" cy="2943"/>
          </a:xfrm>
        </p:grpSpPr>
        <p:pic>
          <p:nvPicPr>
            <p:cNvPr id="4" name="图片 3" descr="c67ac3986204442d866c335f8949a408"/>
            <p:cNvPicPr>
              <a:picLocks noChangeAspect="1"/>
            </p:cNvPicPr>
            <p:nvPr userDrawn="1">
              <p:custDataLst>
                <p:tags r:id="rId4"/>
              </p:custDataLst>
            </p:nvPr>
          </p:nvPicPr>
          <p:blipFill>
            <a:blip r:embed="rId3"/>
            <a:stretch>
              <a:fillRect/>
            </a:stretch>
          </p:blipFill>
          <p:spPr>
            <a:xfrm>
              <a:off x="7673" y="-1007"/>
              <a:ext cx="2943" cy="2943"/>
            </a:xfrm>
            <a:prstGeom prst="rect">
              <a:avLst/>
            </a:prstGeom>
          </p:spPr>
        </p:pic>
        <p:sp>
          <p:nvSpPr>
            <p:cNvPr id="5" name="文本框 4"/>
            <p:cNvSpPr txBox="1"/>
            <p:nvPr>
              <p:custDataLst>
                <p:tags r:id="rId5"/>
              </p:custDataLst>
            </p:nvPr>
          </p:nvSpPr>
          <p:spPr>
            <a:xfrm>
              <a:off x="4345" y="102"/>
              <a:ext cx="9600" cy="773"/>
            </a:xfrm>
            <a:prstGeom prst="rect">
              <a:avLst/>
            </a:prstGeom>
            <a:noFill/>
          </p:spPr>
          <p:txBody>
            <a:bodyPr wrap="square" rtlCol="0" anchor="t">
              <a:spAutoFit/>
              <a:scene3d>
                <a:camera prst="orthographicFront"/>
                <a:lightRig rig="threePt" dir="t"/>
              </a:scene3d>
            </a:bodyPr>
            <a:lstStyle/>
            <a:p>
              <a:pPr algn="ctr"/>
              <a:r>
                <a:rPr lang="zh-CN" altLang="en-US" sz="1800" b="1">
                  <a:ln w="9525">
                    <a:solidFill>
                      <a:schemeClr val="bg1"/>
                    </a:solidFill>
                    <a:prstDash val="solid"/>
                  </a:ln>
                  <a:solidFill>
                    <a:schemeClr val="tx1"/>
                  </a:solidFill>
                  <a:effectLst>
                    <a:outerShdw blurRad="12700" dist="38100" dir="2700000" algn="tl" rotWithShape="0">
                      <a:schemeClr val="bg1">
                        <a:lumMod val="50000"/>
                      </a:schemeClr>
                    </a:outerShdw>
                  </a:effectLst>
                  <a:sym typeface="+mn-ea"/>
                </a:rPr>
                <a:t>探究新知</a:t>
              </a:r>
              <a:endParaRPr lang="zh-CN" altLang="en-US" sz="1800" b="1">
                <a:ln w="9525">
                  <a:solidFill>
                    <a:schemeClr val="bg1"/>
                  </a:solidFill>
                  <a:prstDash val="solid"/>
                </a:ln>
                <a:solidFill>
                  <a:schemeClr val="tx1"/>
                </a:solidFill>
                <a:effectLst>
                  <a:outerShdw blurRad="12700" dist="38100" dir="2700000" algn="tl" rotWithShape="0">
                    <a:schemeClr val="bg1">
                      <a:lumMod val="50000"/>
                    </a:schemeClr>
                  </a:outerShdw>
                </a:effectLst>
                <a:sym typeface="+mn-ea"/>
              </a:endParaRPr>
            </a:p>
          </p:txBody>
        </p:sp>
      </p:gr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tags" Target="../tags/tag62.xml" /><Relationship Id="rId13" Type="http://schemas.openxmlformats.org/officeDocument/2006/relationships/image" Target="file:///D:\qq&#25991;&#20214;\712321467\Image\C2C\Image2\%7b75232B38-A165-1FB7-499C-2E1C792CACB5%7d.png" TargetMode="External" /><Relationship Id="rId14" Type="http://schemas.openxmlformats.org/officeDocument/2006/relationships/image" Target="../media/image16.png" /><Relationship Id="rId15" Type="http://schemas.openxmlformats.org/officeDocument/2006/relationships/tags" Target="../tags/tag63.xml" /><Relationship Id="rId16" Type="http://schemas.openxmlformats.org/officeDocument/2006/relationships/tags" Target="../tags/tag64.xml" /><Relationship Id="rId17"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p:cSld>
    <p:bg>
      <p:bgRef idx="1001">
        <a:schemeClr val="bg1"/>
      </p:bgRef>
    </p:bg>
    <p:spTree>
      <p:nvGrpSpPr>
        <p:cNvPr id="1" name=""/>
        <p:cNvGrpSpPr/>
        <p:nvPr>
          <p:custDataLst>
            <p:tags r:id="rId12"/>
          </p:custDataLst>
        </p:nvPr>
      </p:nvGrpSpPr>
      <p:grpSpPr>
        <a:xfrm>
          <a:off x="0" y="0"/>
          <a:ext cx="0" cy="0"/>
        </a:xfrm>
      </p:grpSpPr>
      <p:pic>
        <p:nvPicPr>
          <p:cNvPr id="2" name="图片 1073743875" descr="学科网 zxxk.com" title=""/>
          <p:cNvPicPr>
            <a:picLocks noChangeAspect="1"/>
          </p:cNvPicPr>
          <p:nvPr>
            <p:custDataLst>
              <p:tags r:id="rId15"/>
            </p:custDataLst>
          </p:nvPr>
        </p:nvPicPr>
        <p:blipFill>
          <a:blip r:embed="rId14" r:link="rId13"/>
          <a:stretch>
            <a:fillRect/>
          </a:stretch>
        </p:blipFill>
        <p:spPr>
          <a:xfrm>
            <a:off x="838200" y="365125"/>
            <a:ext cx="9525" cy="9525"/>
          </a:xfrm>
          <a:prstGeom prst="rect">
            <a:avLst/>
          </a:prstGeom>
          <a:noFill/>
          <a:ln>
            <a:noFill/>
            <a:miter lim="800000"/>
          </a:ln>
        </p:spPr>
      </p:pic>
    </p:spTree>
    <p:custDataLst>
      <p:tags r:id="rId16"/>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iming/>
  <p:hf hdr="0" ftr="0"/>
  <p:txStyles>
    <p:titleStyle>
      <a:lvl1pPr algn="l" defTabSz="685800" rtl="0" eaLnBrk="1" fontAlgn="auto" latinLnBrk="0" hangingPunct="1">
        <a:lnSpc>
          <a:spcPct val="100000"/>
        </a:lnSpc>
        <a:spcBef>
          <a:spcPct val="0"/>
        </a:spcBef>
        <a:buNone/>
        <a:defRPr sz="2700" b="1" u="none" strike="noStrike" kern="1200" cap="none" spc="300" normalizeH="0" baseline="0">
          <a:solidFill>
            <a:schemeClr val="tx1">
              <a:lumMod val="85000"/>
              <a:lumOff val="15000"/>
            </a:schemeClr>
          </a:solidFill>
          <a:uFillTx/>
          <a:latin typeface="+mj-lt"/>
          <a:ea typeface="+mj-ea"/>
          <a:cs typeface="+mj-cs"/>
        </a:defRPr>
      </a:lvl1pPr>
    </p:titleStyle>
    <p:bodyStyle>
      <a:lvl1pPr marL="171450" indent="-171450" algn="l" defTabSz="685800" rtl="0" eaLnBrk="1" fontAlgn="auto" latinLnBrk="0" hangingPunct="1">
        <a:lnSpc>
          <a:spcPct val="130000"/>
        </a:lnSpc>
        <a:spcBef>
          <a:spcPct val="0"/>
        </a:spcBef>
        <a:spcAft>
          <a:spcPts val="1000"/>
        </a:spcAft>
        <a:buFont typeface="Arial" panose="020b0604020202020204" pitchFamily="34" charset="0"/>
        <a:buChar char="●"/>
        <a:defRPr sz="1350" u="none" strike="noStrike" kern="1200" cap="none" spc="150" normalizeH="0" baseline="0">
          <a:solidFill>
            <a:schemeClr val="tx1">
              <a:lumMod val="65000"/>
              <a:lumOff val="35000"/>
            </a:schemeClr>
          </a:solidFill>
          <a:uFillTx/>
          <a:latin typeface="+mn-lt"/>
          <a:ea typeface="+mn-ea"/>
          <a:cs typeface="+mn-cs"/>
        </a:defRPr>
      </a:lvl1pPr>
      <a:lvl2pPr marL="514350" indent="-171450" algn="l" defTabSz="685800" rtl="0" eaLnBrk="1" fontAlgn="auto" latinLnBrk="0" hangingPunct="1">
        <a:lnSpc>
          <a:spcPct val="120000"/>
        </a:lnSpc>
        <a:spcBef>
          <a:spcPct val="0"/>
        </a:spcBef>
        <a:spcAft>
          <a:spcPts val="600"/>
        </a:spcAft>
        <a:buFont typeface="Arial" panose="020b0604020202020204" pitchFamily="34" charset="0"/>
        <a:buChar char="●"/>
        <a:tabLst>
          <a:tab pos="1207135"/>
        </a:tabLst>
        <a:defRPr sz="1200" u="none" strike="noStrike" kern="1200" cap="none" spc="150" normalizeH="0" baseline="0">
          <a:solidFill>
            <a:schemeClr val="tx1">
              <a:lumMod val="65000"/>
              <a:lumOff val="35000"/>
            </a:schemeClr>
          </a:solidFill>
          <a:uFillTx/>
          <a:latin typeface="+mn-lt"/>
          <a:ea typeface="+mn-ea"/>
          <a:cs typeface="+mn-cs"/>
        </a:defRPr>
      </a:lvl2pPr>
      <a:lvl3pPr marL="857250" indent="-171450" algn="l" defTabSz="685800" rtl="0" eaLnBrk="1" fontAlgn="auto" latinLnBrk="0" hangingPunct="1">
        <a:lnSpc>
          <a:spcPct val="120000"/>
        </a:lnSpc>
        <a:spcBef>
          <a:spcPct val="0"/>
        </a:spcBef>
        <a:spcAft>
          <a:spcPts val="600"/>
        </a:spcAft>
        <a:buFont typeface="Arial" panose="020b0604020202020204" pitchFamily="34" charset="0"/>
        <a:buChar char="●"/>
        <a:defRPr sz="1200" u="none" strike="noStrike" kern="1200" cap="none" spc="150" normalizeH="0" baseline="0">
          <a:solidFill>
            <a:schemeClr val="tx1">
              <a:lumMod val="65000"/>
              <a:lumOff val="35000"/>
            </a:schemeClr>
          </a:solidFill>
          <a:uFillTx/>
          <a:latin typeface="+mn-lt"/>
          <a:ea typeface="+mn-ea"/>
          <a:cs typeface="+mn-cs"/>
        </a:defRPr>
      </a:lvl3pPr>
      <a:lvl4pPr marL="1200150" indent="-171450" algn="l" defTabSz="685800" rtl="0" eaLnBrk="1" fontAlgn="auto" latinLnBrk="0" hangingPunct="1">
        <a:lnSpc>
          <a:spcPct val="120000"/>
        </a:lnSpc>
        <a:spcBef>
          <a:spcPct val="0"/>
        </a:spcBef>
        <a:spcAft>
          <a:spcPts val="300"/>
        </a:spcAft>
        <a:buFont typeface="Wingdings" panose="05000000000000000000" charset="0"/>
        <a:buChar char=""/>
        <a:defRPr sz="1050" u="none" strike="noStrike" kern="1200" cap="none" spc="150" normalizeH="0" baseline="0">
          <a:solidFill>
            <a:schemeClr val="tx1">
              <a:lumMod val="65000"/>
              <a:lumOff val="35000"/>
            </a:schemeClr>
          </a:solidFill>
          <a:uFillTx/>
          <a:latin typeface="+mn-lt"/>
          <a:ea typeface="+mn-ea"/>
          <a:cs typeface="+mn-cs"/>
        </a:defRPr>
      </a:lvl4pPr>
      <a:lvl5pPr marL="1543050" indent="-171450" algn="l" defTabSz="685800" rtl="0" eaLnBrk="1" fontAlgn="auto" latinLnBrk="0" hangingPunct="1">
        <a:lnSpc>
          <a:spcPct val="120000"/>
        </a:lnSpc>
        <a:spcBef>
          <a:spcPct val="0"/>
        </a:spcBef>
        <a:spcAft>
          <a:spcPts val="300"/>
        </a:spcAft>
        <a:buFont typeface="Arial" panose="020b0604020202020204" pitchFamily="34" charset="0"/>
        <a:buChar char="•"/>
        <a:defRPr sz="1050" u="none" strike="noStrike" kern="1200" cap="none" spc="150" normalizeH="0" baseline="0">
          <a:solidFill>
            <a:schemeClr val="tx1">
              <a:lumMod val="65000"/>
              <a:lumOff val="35000"/>
            </a:schemeClr>
          </a:solidFill>
          <a:uFillTx/>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18.png" /><Relationship Id="rId11" Type="http://schemas.openxmlformats.org/officeDocument/2006/relationships/tags" Target="../tags/tag89.xml" /><Relationship Id="rId12" Type="http://schemas.openxmlformats.org/officeDocument/2006/relationships/image" Target="../media/image19.png" /><Relationship Id="rId13" Type="http://schemas.openxmlformats.org/officeDocument/2006/relationships/tags" Target="../tags/tag90.xml" /><Relationship Id="rId14" Type="http://schemas.openxmlformats.org/officeDocument/2006/relationships/tags" Target="../tags/tag91.xml" /><Relationship Id="rId15" Type="http://schemas.openxmlformats.org/officeDocument/2006/relationships/tags" Target="../tags/tag92.xml" /><Relationship Id="rId16" Type="http://schemas.openxmlformats.org/officeDocument/2006/relationships/image" Target="../media/image20.png" /><Relationship Id="rId17" Type="http://schemas.openxmlformats.org/officeDocument/2006/relationships/tags" Target="../tags/tag93.xml" /><Relationship Id="rId18" Type="http://schemas.openxmlformats.org/officeDocument/2006/relationships/tags" Target="../tags/tag94.xml" /><Relationship Id="rId19" Type="http://schemas.openxmlformats.org/officeDocument/2006/relationships/tags" Target="../tags/tag95.xml" /><Relationship Id="rId2" Type="http://schemas.openxmlformats.org/officeDocument/2006/relationships/notesSlide" Target="../notesSlides/notesSlide1.xml" /><Relationship Id="rId20" Type="http://schemas.openxmlformats.org/officeDocument/2006/relationships/image" Target="../media/image21.gif" /><Relationship Id="rId21" Type="http://schemas.openxmlformats.org/officeDocument/2006/relationships/tags" Target="../tags/tag96.xml" /><Relationship Id="rId22" Type="http://schemas.openxmlformats.org/officeDocument/2006/relationships/tags" Target="../tags/tag97.xml" /><Relationship Id="rId23" Type="http://schemas.openxmlformats.org/officeDocument/2006/relationships/tags" Target="../tags/tag98.xml" /><Relationship Id="rId3" Type="http://schemas.openxmlformats.org/officeDocument/2006/relationships/tags" Target="../tags/tag83.xml" /><Relationship Id="rId4" Type="http://schemas.openxmlformats.org/officeDocument/2006/relationships/tags" Target="../tags/tag84.xml" /><Relationship Id="rId5" Type="http://schemas.openxmlformats.org/officeDocument/2006/relationships/tags" Target="../tags/tag85.xml" /><Relationship Id="rId6" Type="http://schemas.openxmlformats.org/officeDocument/2006/relationships/image" Target="../media/image17.png" /><Relationship Id="rId7" Type="http://schemas.openxmlformats.org/officeDocument/2006/relationships/tags" Target="../tags/tag86.xml" /><Relationship Id="rId8" Type="http://schemas.openxmlformats.org/officeDocument/2006/relationships/tags" Target="../tags/tag87.xml" /><Relationship Id="rId9" Type="http://schemas.openxmlformats.org/officeDocument/2006/relationships/tags" Target="../tags/tag88.xml"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260.xml" /><Relationship Id="rId11" Type="http://schemas.openxmlformats.org/officeDocument/2006/relationships/tags" Target="../tags/tag261.xml" /><Relationship Id="rId12" Type="http://schemas.openxmlformats.org/officeDocument/2006/relationships/tags" Target="../tags/tag262.xml" /><Relationship Id="rId13" Type="http://schemas.openxmlformats.org/officeDocument/2006/relationships/tags" Target="../tags/tag263.xml" /><Relationship Id="rId14" Type="http://schemas.openxmlformats.org/officeDocument/2006/relationships/tags" Target="../tags/tag264.xml" /><Relationship Id="rId15" Type="http://schemas.openxmlformats.org/officeDocument/2006/relationships/tags" Target="../tags/tag265.xml" /><Relationship Id="rId16" Type="http://schemas.openxmlformats.org/officeDocument/2006/relationships/tags" Target="../tags/tag266.xml" /><Relationship Id="rId17" Type="http://schemas.openxmlformats.org/officeDocument/2006/relationships/tags" Target="../tags/tag267.xml" /><Relationship Id="rId18" Type="http://schemas.openxmlformats.org/officeDocument/2006/relationships/tags" Target="../tags/tag268.xml" /><Relationship Id="rId19" Type="http://schemas.openxmlformats.org/officeDocument/2006/relationships/tags" Target="../tags/tag269.xml" /><Relationship Id="rId2" Type="http://schemas.openxmlformats.org/officeDocument/2006/relationships/tags" Target="../tags/tag252.xml" /><Relationship Id="rId20" Type="http://schemas.openxmlformats.org/officeDocument/2006/relationships/tags" Target="../tags/tag270.xml" /><Relationship Id="rId21" Type="http://schemas.openxmlformats.org/officeDocument/2006/relationships/tags" Target="../tags/tag271.xml" /><Relationship Id="rId22" Type="http://schemas.openxmlformats.org/officeDocument/2006/relationships/tags" Target="../tags/tag272.xml" /><Relationship Id="rId3" Type="http://schemas.openxmlformats.org/officeDocument/2006/relationships/tags" Target="../tags/tag253.xml" /><Relationship Id="rId4" Type="http://schemas.openxmlformats.org/officeDocument/2006/relationships/tags" Target="../tags/tag254.xml" /><Relationship Id="rId5" Type="http://schemas.openxmlformats.org/officeDocument/2006/relationships/tags" Target="../tags/tag255.xml" /><Relationship Id="rId6" Type="http://schemas.openxmlformats.org/officeDocument/2006/relationships/tags" Target="../tags/tag256.xml" /><Relationship Id="rId7" Type="http://schemas.openxmlformats.org/officeDocument/2006/relationships/tags" Target="../tags/tag257.xml" /><Relationship Id="rId8" Type="http://schemas.openxmlformats.org/officeDocument/2006/relationships/tags" Target="../tags/tag258.xml" /><Relationship Id="rId9" Type="http://schemas.openxmlformats.org/officeDocument/2006/relationships/tags" Target="../tags/tag259.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281.xml" /><Relationship Id="rId11" Type="http://schemas.openxmlformats.org/officeDocument/2006/relationships/tags" Target="../tags/tag282.xml" /><Relationship Id="rId12" Type="http://schemas.openxmlformats.org/officeDocument/2006/relationships/tags" Target="../tags/tag283.xml" /><Relationship Id="rId13" Type="http://schemas.openxmlformats.org/officeDocument/2006/relationships/tags" Target="../tags/tag284.xml" /><Relationship Id="rId14" Type="http://schemas.openxmlformats.org/officeDocument/2006/relationships/tags" Target="../tags/tag285.xml" /><Relationship Id="rId15" Type="http://schemas.openxmlformats.org/officeDocument/2006/relationships/tags" Target="../tags/tag286.xml" /><Relationship Id="rId16" Type="http://schemas.openxmlformats.org/officeDocument/2006/relationships/tags" Target="../tags/tag287.xml" /><Relationship Id="rId17" Type="http://schemas.openxmlformats.org/officeDocument/2006/relationships/tags" Target="../tags/tag288.xml" /><Relationship Id="rId18" Type="http://schemas.openxmlformats.org/officeDocument/2006/relationships/tags" Target="../tags/tag289.xml" /><Relationship Id="rId19" Type="http://schemas.openxmlformats.org/officeDocument/2006/relationships/tags" Target="../tags/tag290.xml" /><Relationship Id="rId2" Type="http://schemas.openxmlformats.org/officeDocument/2006/relationships/tags" Target="../tags/tag273.xml" /><Relationship Id="rId20" Type="http://schemas.openxmlformats.org/officeDocument/2006/relationships/tags" Target="../tags/tag291.xml" /><Relationship Id="rId21" Type="http://schemas.openxmlformats.org/officeDocument/2006/relationships/tags" Target="../tags/tag292.xml" /><Relationship Id="rId22" Type="http://schemas.openxmlformats.org/officeDocument/2006/relationships/tags" Target="../tags/tag293.xml" /><Relationship Id="rId23" Type="http://schemas.openxmlformats.org/officeDocument/2006/relationships/tags" Target="../tags/tag294.xml" /><Relationship Id="rId24" Type="http://schemas.openxmlformats.org/officeDocument/2006/relationships/tags" Target="../tags/tag295.xml" /><Relationship Id="rId25" Type="http://schemas.openxmlformats.org/officeDocument/2006/relationships/tags" Target="../tags/tag296.xml" /><Relationship Id="rId26" Type="http://schemas.openxmlformats.org/officeDocument/2006/relationships/tags" Target="../tags/tag297.xml" /><Relationship Id="rId27" Type="http://schemas.openxmlformats.org/officeDocument/2006/relationships/tags" Target="../tags/tag298.xml" /><Relationship Id="rId28" Type="http://schemas.openxmlformats.org/officeDocument/2006/relationships/tags" Target="../tags/tag299.xml" /><Relationship Id="rId29" Type="http://schemas.openxmlformats.org/officeDocument/2006/relationships/tags" Target="../tags/tag300.xml" /><Relationship Id="rId3" Type="http://schemas.openxmlformats.org/officeDocument/2006/relationships/tags" Target="../tags/tag274.xml" /><Relationship Id="rId30" Type="http://schemas.openxmlformats.org/officeDocument/2006/relationships/tags" Target="../tags/tag301.xml" /><Relationship Id="rId31" Type="http://schemas.openxmlformats.org/officeDocument/2006/relationships/tags" Target="../tags/tag302.xml" /><Relationship Id="rId32" Type="http://schemas.openxmlformats.org/officeDocument/2006/relationships/tags" Target="../tags/tag303.xml" /><Relationship Id="rId33" Type="http://schemas.openxmlformats.org/officeDocument/2006/relationships/tags" Target="../tags/tag304.xml" /><Relationship Id="rId34" Type="http://schemas.openxmlformats.org/officeDocument/2006/relationships/tags" Target="../tags/tag305.xml" /><Relationship Id="rId35" Type="http://schemas.openxmlformats.org/officeDocument/2006/relationships/tags" Target="../tags/tag306.xml" /><Relationship Id="rId36" Type="http://schemas.openxmlformats.org/officeDocument/2006/relationships/tags" Target="../tags/tag307.xml" /><Relationship Id="rId37" Type="http://schemas.openxmlformats.org/officeDocument/2006/relationships/tags" Target="../tags/tag308.xml" /><Relationship Id="rId38" Type="http://schemas.openxmlformats.org/officeDocument/2006/relationships/tags" Target="../tags/tag309.xml" /><Relationship Id="rId39" Type="http://schemas.openxmlformats.org/officeDocument/2006/relationships/tags" Target="../tags/tag310.xml" /><Relationship Id="rId4" Type="http://schemas.openxmlformats.org/officeDocument/2006/relationships/tags" Target="../tags/tag275.xml" /><Relationship Id="rId40" Type="http://schemas.openxmlformats.org/officeDocument/2006/relationships/tags" Target="../tags/tag311.xml" /><Relationship Id="rId41" Type="http://schemas.openxmlformats.org/officeDocument/2006/relationships/tags" Target="../tags/tag312.xml" /><Relationship Id="rId42" Type="http://schemas.openxmlformats.org/officeDocument/2006/relationships/tags" Target="../tags/tag313.xml" /><Relationship Id="rId43" Type="http://schemas.openxmlformats.org/officeDocument/2006/relationships/tags" Target="../tags/tag314.xml" /><Relationship Id="rId44" Type="http://schemas.openxmlformats.org/officeDocument/2006/relationships/tags" Target="../tags/tag315.xml" /><Relationship Id="rId45" Type="http://schemas.openxmlformats.org/officeDocument/2006/relationships/tags" Target="../tags/tag316.xml" /><Relationship Id="rId46" Type="http://schemas.openxmlformats.org/officeDocument/2006/relationships/tags" Target="../tags/tag317.xml" /><Relationship Id="rId47" Type="http://schemas.openxmlformats.org/officeDocument/2006/relationships/tags" Target="../tags/tag318.xml" /><Relationship Id="rId48" Type="http://schemas.openxmlformats.org/officeDocument/2006/relationships/tags" Target="../tags/tag319.xml" /><Relationship Id="rId49" Type="http://schemas.openxmlformats.org/officeDocument/2006/relationships/tags" Target="../tags/tag320.xml" /><Relationship Id="rId5" Type="http://schemas.openxmlformats.org/officeDocument/2006/relationships/tags" Target="../tags/tag276.xml" /><Relationship Id="rId50" Type="http://schemas.openxmlformats.org/officeDocument/2006/relationships/tags" Target="../tags/tag321.xml" /><Relationship Id="rId51" Type="http://schemas.openxmlformats.org/officeDocument/2006/relationships/tags" Target="../tags/tag322.xml" /><Relationship Id="rId52" Type="http://schemas.openxmlformats.org/officeDocument/2006/relationships/tags" Target="../tags/tag323.xml" /><Relationship Id="rId53" Type="http://schemas.openxmlformats.org/officeDocument/2006/relationships/tags" Target="../tags/tag324.xml" /><Relationship Id="rId54" Type="http://schemas.openxmlformats.org/officeDocument/2006/relationships/tags" Target="../tags/tag325.xml" /><Relationship Id="rId55" Type="http://schemas.openxmlformats.org/officeDocument/2006/relationships/tags" Target="../tags/tag326.xml" /><Relationship Id="rId56" Type="http://schemas.openxmlformats.org/officeDocument/2006/relationships/tags" Target="../tags/tag327.xml" /><Relationship Id="rId57" Type="http://schemas.openxmlformats.org/officeDocument/2006/relationships/tags" Target="../tags/tag328.xml" /><Relationship Id="rId58" Type="http://schemas.openxmlformats.org/officeDocument/2006/relationships/tags" Target="../tags/tag329.xml" /><Relationship Id="rId59" Type="http://schemas.openxmlformats.org/officeDocument/2006/relationships/tags" Target="../tags/tag330.xml" /><Relationship Id="rId6" Type="http://schemas.openxmlformats.org/officeDocument/2006/relationships/tags" Target="../tags/tag277.xml" /><Relationship Id="rId60" Type="http://schemas.openxmlformats.org/officeDocument/2006/relationships/tags" Target="../tags/tag331.xml" /><Relationship Id="rId7" Type="http://schemas.openxmlformats.org/officeDocument/2006/relationships/tags" Target="../tags/tag278.xml" /><Relationship Id="rId8" Type="http://schemas.openxmlformats.org/officeDocument/2006/relationships/tags" Target="../tags/tag279.xml" /><Relationship Id="rId9" Type="http://schemas.openxmlformats.org/officeDocument/2006/relationships/tags" Target="../tags/tag280.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slide" Target="slide7.xml" TargetMode="Internal" /><Relationship Id="rId11" Type="http://schemas.openxmlformats.org/officeDocument/2006/relationships/tags" Target="../tags/tag338.xml" /><Relationship Id="rId12" Type="http://schemas.openxmlformats.org/officeDocument/2006/relationships/slide" Target="slide8.xml" TargetMode="Internal" /><Relationship Id="rId13" Type="http://schemas.openxmlformats.org/officeDocument/2006/relationships/tags" Target="../tags/tag339.xml" /><Relationship Id="rId14" Type="http://schemas.openxmlformats.org/officeDocument/2006/relationships/slide" Target="slide9.xml" TargetMode="Internal" /><Relationship Id="rId15" Type="http://schemas.openxmlformats.org/officeDocument/2006/relationships/tags" Target="../tags/tag340.xml" /><Relationship Id="rId16" Type="http://schemas.openxmlformats.org/officeDocument/2006/relationships/slide" Target="slide11.xml" TargetMode="Internal" /><Relationship Id="rId17" Type="http://schemas.openxmlformats.org/officeDocument/2006/relationships/tags" Target="../tags/tag341.xml" /><Relationship Id="rId18" Type="http://schemas.openxmlformats.org/officeDocument/2006/relationships/slide" Target="slide12.xml" TargetMode="Internal" /><Relationship Id="rId19" Type="http://schemas.openxmlformats.org/officeDocument/2006/relationships/tags" Target="../tags/tag342.xml" /><Relationship Id="rId2" Type="http://schemas.openxmlformats.org/officeDocument/2006/relationships/tags" Target="../tags/tag332.xml" /><Relationship Id="rId20" Type="http://schemas.openxmlformats.org/officeDocument/2006/relationships/slide" Target="slide4.xml" TargetMode="Internal" /><Relationship Id="rId21" Type="http://schemas.openxmlformats.org/officeDocument/2006/relationships/tags" Target="../tags/tag343.xml" /><Relationship Id="rId22" Type="http://schemas.openxmlformats.org/officeDocument/2006/relationships/slide" Target="slide14.xml" TargetMode="Internal" /><Relationship Id="rId23" Type="http://schemas.openxmlformats.org/officeDocument/2006/relationships/tags" Target="../tags/tag344.xml" /><Relationship Id="rId24" Type="http://schemas.openxmlformats.org/officeDocument/2006/relationships/slide" Target="slide15.xml" TargetMode="Internal" /><Relationship Id="rId25" Type="http://schemas.openxmlformats.org/officeDocument/2006/relationships/tags" Target="../tags/tag345.xml" /><Relationship Id="rId26" Type="http://schemas.openxmlformats.org/officeDocument/2006/relationships/slide" Target="slide17.xml" TargetMode="Internal" /><Relationship Id="rId27" Type="http://schemas.openxmlformats.org/officeDocument/2006/relationships/tags" Target="../tags/tag346.xml" /><Relationship Id="rId28" Type="http://schemas.openxmlformats.org/officeDocument/2006/relationships/slide" Target="slide20.xml" TargetMode="Internal" /><Relationship Id="rId29" Type="http://schemas.openxmlformats.org/officeDocument/2006/relationships/tags" Target="../tags/tag347.xml" /><Relationship Id="rId3" Type="http://schemas.openxmlformats.org/officeDocument/2006/relationships/tags" Target="../tags/tag333.xml" /><Relationship Id="rId30" Type="http://schemas.openxmlformats.org/officeDocument/2006/relationships/slide" Target="slide13.xml" TargetMode="Internal" /><Relationship Id="rId31" Type="http://schemas.openxmlformats.org/officeDocument/2006/relationships/tags" Target="../tags/tag348.xml" /><Relationship Id="rId32" Type="http://schemas.openxmlformats.org/officeDocument/2006/relationships/tags" Target="../tags/tag349.xml" /><Relationship Id="rId33" Type="http://schemas.openxmlformats.org/officeDocument/2006/relationships/tags" Target="../tags/tag350.xml" /><Relationship Id="rId34" Type="http://schemas.openxmlformats.org/officeDocument/2006/relationships/tags" Target="../tags/tag351.xml" /><Relationship Id="rId35" Type="http://schemas.openxmlformats.org/officeDocument/2006/relationships/package" Target="../embeddings/Document1.docx" TargetMode="Internal" /><Relationship Id="rId36" Type="http://schemas.openxmlformats.org/officeDocument/2006/relationships/image" Target="../media/image28.emf" /><Relationship Id="rId37" Type="http://schemas.openxmlformats.org/officeDocument/2006/relationships/vmlDrawing" Target="../drawings/vmlDrawing2.vml" /><Relationship Id="rId4" Type="http://schemas.openxmlformats.org/officeDocument/2006/relationships/tags" Target="../tags/tag334.xml" /><Relationship Id="rId5" Type="http://schemas.openxmlformats.org/officeDocument/2006/relationships/tags" Target="../tags/tag335.xml" /><Relationship Id="rId6" Type="http://schemas.openxmlformats.org/officeDocument/2006/relationships/slide" Target="slide5.xml" TargetMode="Internal" /><Relationship Id="rId7" Type="http://schemas.openxmlformats.org/officeDocument/2006/relationships/tags" Target="../tags/tag336.xml" /><Relationship Id="rId8" Type="http://schemas.openxmlformats.org/officeDocument/2006/relationships/slide" Target="slide6.xml" TargetMode="Internal" /><Relationship Id="rId9" Type="http://schemas.openxmlformats.org/officeDocument/2006/relationships/tags" Target="../tags/tag337.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slide" Target="slide5.xml" TargetMode="Internal" /><Relationship Id="rId11" Type="http://schemas.openxmlformats.org/officeDocument/2006/relationships/tags" Target="../tags/tag358.xml" /><Relationship Id="rId12" Type="http://schemas.openxmlformats.org/officeDocument/2006/relationships/slide" Target="slide6.xml" TargetMode="Internal" /><Relationship Id="rId13" Type="http://schemas.openxmlformats.org/officeDocument/2006/relationships/tags" Target="../tags/tag359.xml" /><Relationship Id="rId14" Type="http://schemas.openxmlformats.org/officeDocument/2006/relationships/slide" Target="slide7.xml" TargetMode="Internal" /><Relationship Id="rId15" Type="http://schemas.openxmlformats.org/officeDocument/2006/relationships/tags" Target="../tags/tag360.xml" /><Relationship Id="rId16" Type="http://schemas.openxmlformats.org/officeDocument/2006/relationships/slide" Target="slide8.xml" TargetMode="Internal" /><Relationship Id="rId17" Type="http://schemas.openxmlformats.org/officeDocument/2006/relationships/tags" Target="../tags/tag361.xml" /><Relationship Id="rId18" Type="http://schemas.openxmlformats.org/officeDocument/2006/relationships/slide" Target="slide9.xml" TargetMode="Internal" /><Relationship Id="rId19" Type="http://schemas.openxmlformats.org/officeDocument/2006/relationships/tags" Target="../tags/tag362.xml" /><Relationship Id="rId2" Type="http://schemas.openxmlformats.org/officeDocument/2006/relationships/tags" Target="../tags/tag352.xml" /><Relationship Id="rId20" Type="http://schemas.openxmlformats.org/officeDocument/2006/relationships/slide" Target="slide11.xml" TargetMode="Internal" /><Relationship Id="rId21" Type="http://schemas.openxmlformats.org/officeDocument/2006/relationships/tags" Target="../tags/tag363.xml" /><Relationship Id="rId22" Type="http://schemas.openxmlformats.org/officeDocument/2006/relationships/slide" Target="slide12.xml" TargetMode="Internal" /><Relationship Id="rId23" Type="http://schemas.openxmlformats.org/officeDocument/2006/relationships/tags" Target="../tags/tag364.xml" /><Relationship Id="rId24" Type="http://schemas.openxmlformats.org/officeDocument/2006/relationships/slide" Target="slide4.xml" TargetMode="Internal" /><Relationship Id="rId25" Type="http://schemas.openxmlformats.org/officeDocument/2006/relationships/tags" Target="../tags/tag365.xml" /><Relationship Id="rId26" Type="http://schemas.openxmlformats.org/officeDocument/2006/relationships/slide" Target="slide14.xml" TargetMode="Internal" /><Relationship Id="rId27" Type="http://schemas.openxmlformats.org/officeDocument/2006/relationships/tags" Target="../tags/tag366.xml" /><Relationship Id="rId28" Type="http://schemas.openxmlformats.org/officeDocument/2006/relationships/slide" Target="slide15.xml" TargetMode="Internal" /><Relationship Id="rId29" Type="http://schemas.openxmlformats.org/officeDocument/2006/relationships/tags" Target="../tags/tag367.xml" /><Relationship Id="rId3" Type="http://schemas.openxmlformats.org/officeDocument/2006/relationships/tags" Target="../tags/tag353.xml" /><Relationship Id="rId30" Type="http://schemas.openxmlformats.org/officeDocument/2006/relationships/slide" Target="slide17.xml" TargetMode="Internal" /><Relationship Id="rId31" Type="http://schemas.openxmlformats.org/officeDocument/2006/relationships/tags" Target="../tags/tag368.xml" /><Relationship Id="rId32" Type="http://schemas.openxmlformats.org/officeDocument/2006/relationships/slide" Target="slide20.xml" TargetMode="Internal" /><Relationship Id="rId33" Type="http://schemas.openxmlformats.org/officeDocument/2006/relationships/tags" Target="../tags/tag369.xml" /><Relationship Id="rId34" Type="http://schemas.openxmlformats.org/officeDocument/2006/relationships/slide" Target="slide13.xml" TargetMode="Internal" /><Relationship Id="rId35" Type="http://schemas.openxmlformats.org/officeDocument/2006/relationships/vmlDrawing" Target="../drawings/vmlDrawing3.vml" /><Relationship Id="rId4" Type="http://schemas.openxmlformats.org/officeDocument/2006/relationships/tags" Target="../tags/tag354.xml" /><Relationship Id="rId5" Type="http://schemas.openxmlformats.org/officeDocument/2006/relationships/tags" Target="../tags/tag355.xml" /><Relationship Id="rId6" Type="http://schemas.openxmlformats.org/officeDocument/2006/relationships/package" Target="../embeddings/Document2.docx" TargetMode="Internal" /><Relationship Id="rId7" Type="http://schemas.openxmlformats.org/officeDocument/2006/relationships/image" Target="../media/image29.emf" /><Relationship Id="rId8" Type="http://schemas.openxmlformats.org/officeDocument/2006/relationships/tags" Target="../tags/tag356.xml" /><Relationship Id="rId9" Type="http://schemas.openxmlformats.org/officeDocument/2006/relationships/tags" Target="../tags/tag357.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tags" Target="../tags/tag377.xml" /><Relationship Id="rId11" Type="http://schemas.openxmlformats.org/officeDocument/2006/relationships/slide" Target="slide6.xml" TargetMode="Internal" /><Relationship Id="rId12" Type="http://schemas.openxmlformats.org/officeDocument/2006/relationships/tags" Target="../tags/tag378.xml" /><Relationship Id="rId13" Type="http://schemas.openxmlformats.org/officeDocument/2006/relationships/slide" Target="slide7.xml" TargetMode="Internal" /><Relationship Id="rId14" Type="http://schemas.openxmlformats.org/officeDocument/2006/relationships/tags" Target="../tags/tag379.xml" /><Relationship Id="rId15" Type="http://schemas.openxmlformats.org/officeDocument/2006/relationships/slide" Target="slide8.xml" TargetMode="Internal" /><Relationship Id="rId16" Type="http://schemas.openxmlformats.org/officeDocument/2006/relationships/tags" Target="../tags/tag380.xml" /><Relationship Id="rId17" Type="http://schemas.openxmlformats.org/officeDocument/2006/relationships/slide" Target="slide9.xml" TargetMode="Internal" /><Relationship Id="rId18" Type="http://schemas.openxmlformats.org/officeDocument/2006/relationships/tags" Target="../tags/tag381.xml" /><Relationship Id="rId19" Type="http://schemas.openxmlformats.org/officeDocument/2006/relationships/slide" Target="slide11.xml" TargetMode="Internal" /><Relationship Id="rId2" Type="http://schemas.openxmlformats.org/officeDocument/2006/relationships/tags" Target="../tags/tag370.xml" /><Relationship Id="rId20" Type="http://schemas.openxmlformats.org/officeDocument/2006/relationships/tags" Target="../tags/tag382.xml" /><Relationship Id="rId21" Type="http://schemas.openxmlformats.org/officeDocument/2006/relationships/slide" Target="slide12.xml" TargetMode="Internal" /><Relationship Id="rId22" Type="http://schemas.openxmlformats.org/officeDocument/2006/relationships/tags" Target="../tags/tag383.xml" /><Relationship Id="rId23" Type="http://schemas.openxmlformats.org/officeDocument/2006/relationships/slide" Target="slide4.xml" TargetMode="Internal" /><Relationship Id="rId24" Type="http://schemas.openxmlformats.org/officeDocument/2006/relationships/tags" Target="../tags/tag384.xml" /><Relationship Id="rId25" Type="http://schemas.openxmlformats.org/officeDocument/2006/relationships/slide" Target="slide14.xml" TargetMode="Internal" /><Relationship Id="rId26" Type="http://schemas.openxmlformats.org/officeDocument/2006/relationships/tags" Target="../tags/tag385.xml" /><Relationship Id="rId27" Type="http://schemas.openxmlformats.org/officeDocument/2006/relationships/slide" Target="slide15.xml" TargetMode="Internal" /><Relationship Id="rId28" Type="http://schemas.openxmlformats.org/officeDocument/2006/relationships/tags" Target="../tags/tag386.xml" /><Relationship Id="rId29" Type="http://schemas.openxmlformats.org/officeDocument/2006/relationships/slide" Target="slide17.xml" TargetMode="Internal" /><Relationship Id="rId3" Type="http://schemas.openxmlformats.org/officeDocument/2006/relationships/tags" Target="../tags/tag371.xml" /><Relationship Id="rId30" Type="http://schemas.openxmlformats.org/officeDocument/2006/relationships/tags" Target="../tags/tag387.xml" /><Relationship Id="rId31" Type="http://schemas.openxmlformats.org/officeDocument/2006/relationships/slide" Target="slide20.xml" TargetMode="Internal" /><Relationship Id="rId32" Type="http://schemas.openxmlformats.org/officeDocument/2006/relationships/tags" Target="../tags/tag388.xml" /><Relationship Id="rId33" Type="http://schemas.openxmlformats.org/officeDocument/2006/relationships/slide" Target="slide13.xml" TargetMode="Internal" /><Relationship Id="rId4" Type="http://schemas.openxmlformats.org/officeDocument/2006/relationships/tags" Target="../tags/tag372.xml" /><Relationship Id="rId5" Type="http://schemas.openxmlformats.org/officeDocument/2006/relationships/tags" Target="../tags/tag373.xml" /><Relationship Id="rId6" Type="http://schemas.openxmlformats.org/officeDocument/2006/relationships/tags" Target="../tags/tag374.xml" /><Relationship Id="rId7" Type="http://schemas.openxmlformats.org/officeDocument/2006/relationships/tags" Target="../tags/tag375.xml" /><Relationship Id="rId8" Type="http://schemas.openxmlformats.org/officeDocument/2006/relationships/tags" Target="../tags/tag376.xml" /><Relationship Id="rId9" Type="http://schemas.openxmlformats.org/officeDocument/2006/relationships/slide" Target="slide5.xml" TargetMode="Interna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tags" Target="../tags/tag396.xml" /><Relationship Id="rId11" Type="http://schemas.openxmlformats.org/officeDocument/2006/relationships/tags" Target="../tags/tag397.xml" /><Relationship Id="rId12" Type="http://schemas.openxmlformats.org/officeDocument/2006/relationships/slide" Target="slide5.xml" TargetMode="Internal" /><Relationship Id="rId13" Type="http://schemas.openxmlformats.org/officeDocument/2006/relationships/tags" Target="../tags/tag398.xml" /><Relationship Id="rId14" Type="http://schemas.openxmlformats.org/officeDocument/2006/relationships/slide" Target="slide6.xml" TargetMode="Internal" /><Relationship Id="rId15" Type="http://schemas.openxmlformats.org/officeDocument/2006/relationships/tags" Target="../tags/tag399.xml" /><Relationship Id="rId16" Type="http://schemas.openxmlformats.org/officeDocument/2006/relationships/slide" Target="slide7.xml" TargetMode="Internal" /><Relationship Id="rId17" Type="http://schemas.openxmlformats.org/officeDocument/2006/relationships/tags" Target="../tags/tag400.xml" /><Relationship Id="rId18" Type="http://schemas.openxmlformats.org/officeDocument/2006/relationships/slide" Target="slide8.xml" TargetMode="Internal" /><Relationship Id="rId19" Type="http://schemas.openxmlformats.org/officeDocument/2006/relationships/tags" Target="../tags/tag401.xml" /><Relationship Id="rId2" Type="http://schemas.openxmlformats.org/officeDocument/2006/relationships/tags" Target="../tags/tag389.xml" /><Relationship Id="rId20" Type="http://schemas.openxmlformats.org/officeDocument/2006/relationships/slide" Target="slide9.xml" TargetMode="Internal" /><Relationship Id="rId21" Type="http://schemas.openxmlformats.org/officeDocument/2006/relationships/tags" Target="../tags/tag402.xml" /><Relationship Id="rId22" Type="http://schemas.openxmlformats.org/officeDocument/2006/relationships/slide" Target="slide11.xml" TargetMode="Internal" /><Relationship Id="rId23" Type="http://schemas.openxmlformats.org/officeDocument/2006/relationships/tags" Target="../tags/tag403.xml" /><Relationship Id="rId24" Type="http://schemas.openxmlformats.org/officeDocument/2006/relationships/slide" Target="slide12.xml" TargetMode="Internal" /><Relationship Id="rId25" Type="http://schemas.openxmlformats.org/officeDocument/2006/relationships/tags" Target="../tags/tag404.xml" /><Relationship Id="rId26" Type="http://schemas.openxmlformats.org/officeDocument/2006/relationships/slide" Target="slide4.xml" TargetMode="Internal" /><Relationship Id="rId27" Type="http://schemas.openxmlformats.org/officeDocument/2006/relationships/tags" Target="../tags/tag405.xml" /><Relationship Id="rId28" Type="http://schemas.openxmlformats.org/officeDocument/2006/relationships/slide" Target="slide14.xml" TargetMode="Internal" /><Relationship Id="rId29" Type="http://schemas.openxmlformats.org/officeDocument/2006/relationships/tags" Target="../tags/tag406.xml" /><Relationship Id="rId3" Type="http://schemas.openxmlformats.org/officeDocument/2006/relationships/tags" Target="../tags/tag390.xml" /><Relationship Id="rId30" Type="http://schemas.openxmlformats.org/officeDocument/2006/relationships/slide" Target="slide15.xml" TargetMode="Internal" /><Relationship Id="rId31" Type="http://schemas.openxmlformats.org/officeDocument/2006/relationships/tags" Target="../tags/tag407.xml" /><Relationship Id="rId32" Type="http://schemas.openxmlformats.org/officeDocument/2006/relationships/slide" Target="slide17.xml" TargetMode="Internal" /><Relationship Id="rId33" Type="http://schemas.openxmlformats.org/officeDocument/2006/relationships/tags" Target="../tags/tag408.xml" /><Relationship Id="rId34" Type="http://schemas.openxmlformats.org/officeDocument/2006/relationships/slide" Target="slide20.xml" TargetMode="Internal" /><Relationship Id="rId35" Type="http://schemas.openxmlformats.org/officeDocument/2006/relationships/tags" Target="../tags/tag409.xml" /><Relationship Id="rId36" Type="http://schemas.openxmlformats.org/officeDocument/2006/relationships/slide" Target="slide13.xml" TargetMode="Internal" /><Relationship Id="rId4" Type="http://schemas.openxmlformats.org/officeDocument/2006/relationships/tags" Target="../tags/tag391.xml" /><Relationship Id="rId5" Type="http://schemas.openxmlformats.org/officeDocument/2006/relationships/image" Target="../media/image30.png" /><Relationship Id="rId6" Type="http://schemas.openxmlformats.org/officeDocument/2006/relationships/tags" Target="../tags/tag392.xml" /><Relationship Id="rId7" Type="http://schemas.openxmlformats.org/officeDocument/2006/relationships/tags" Target="../tags/tag393.xml" /><Relationship Id="rId8" Type="http://schemas.openxmlformats.org/officeDocument/2006/relationships/tags" Target="../tags/tag394.xml" /><Relationship Id="rId9" Type="http://schemas.openxmlformats.org/officeDocument/2006/relationships/tags" Target="../tags/tag395.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slide" Target="slide6.xml" TargetMode="Internal" /><Relationship Id="rId11" Type="http://schemas.openxmlformats.org/officeDocument/2006/relationships/tags" Target="../tags/tag417.xml" /><Relationship Id="rId12" Type="http://schemas.openxmlformats.org/officeDocument/2006/relationships/slide" Target="slide7.xml" TargetMode="Internal" /><Relationship Id="rId13" Type="http://schemas.openxmlformats.org/officeDocument/2006/relationships/tags" Target="../tags/tag418.xml" /><Relationship Id="rId14" Type="http://schemas.openxmlformats.org/officeDocument/2006/relationships/slide" Target="slide8.xml" TargetMode="Internal" /><Relationship Id="rId15" Type="http://schemas.openxmlformats.org/officeDocument/2006/relationships/tags" Target="../tags/tag419.xml" /><Relationship Id="rId16" Type="http://schemas.openxmlformats.org/officeDocument/2006/relationships/slide" Target="slide9.xml" TargetMode="Internal" /><Relationship Id="rId17" Type="http://schemas.openxmlformats.org/officeDocument/2006/relationships/tags" Target="../tags/tag420.xml" /><Relationship Id="rId18" Type="http://schemas.openxmlformats.org/officeDocument/2006/relationships/slide" Target="slide11.xml" TargetMode="Internal" /><Relationship Id="rId19" Type="http://schemas.openxmlformats.org/officeDocument/2006/relationships/tags" Target="../tags/tag421.xml" /><Relationship Id="rId2" Type="http://schemas.openxmlformats.org/officeDocument/2006/relationships/tags" Target="../tags/tag410.xml" /><Relationship Id="rId20" Type="http://schemas.openxmlformats.org/officeDocument/2006/relationships/slide" Target="slide12.xml" TargetMode="Internal" /><Relationship Id="rId21" Type="http://schemas.openxmlformats.org/officeDocument/2006/relationships/tags" Target="../tags/tag422.xml" /><Relationship Id="rId22" Type="http://schemas.openxmlformats.org/officeDocument/2006/relationships/slide" Target="slide4.xml" TargetMode="Internal" /><Relationship Id="rId23" Type="http://schemas.openxmlformats.org/officeDocument/2006/relationships/tags" Target="../tags/tag423.xml" /><Relationship Id="rId24" Type="http://schemas.openxmlformats.org/officeDocument/2006/relationships/slide" Target="slide14.xml" TargetMode="Internal" /><Relationship Id="rId25" Type="http://schemas.openxmlformats.org/officeDocument/2006/relationships/tags" Target="../tags/tag424.xml" /><Relationship Id="rId26" Type="http://schemas.openxmlformats.org/officeDocument/2006/relationships/slide" Target="slide15.xml" TargetMode="Internal" /><Relationship Id="rId27" Type="http://schemas.openxmlformats.org/officeDocument/2006/relationships/tags" Target="../tags/tag425.xml" /><Relationship Id="rId28" Type="http://schemas.openxmlformats.org/officeDocument/2006/relationships/slide" Target="slide17.xml" TargetMode="Internal" /><Relationship Id="rId29" Type="http://schemas.openxmlformats.org/officeDocument/2006/relationships/tags" Target="../tags/tag426.xml" /><Relationship Id="rId3" Type="http://schemas.openxmlformats.org/officeDocument/2006/relationships/tags" Target="../tags/tag411.xml" /><Relationship Id="rId30" Type="http://schemas.openxmlformats.org/officeDocument/2006/relationships/slide" Target="slide20.xml" TargetMode="Internal" /><Relationship Id="rId31" Type="http://schemas.openxmlformats.org/officeDocument/2006/relationships/tags" Target="../tags/tag427.xml" /><Relationship Id="rId32" Type="http://schemas.openxmlformats.org/officeDocument/2006/relationships/slide" Target="slide13.xml" TargetMode="Internal" /><Relationship Id="rId33" Type="http://schemas.openxmlformats.org/officeDocument/2006/relationships/image" Target="../media/image31.png" /><Relationship Id="rId34" Type="http://schemas.openxmlformats.org/officeDocument/2006/relationships/tags" Target="../tags/tag428.xml" /><Relationship Id="rId4" Type="http://schemas.openxmlformats.org/officeDocument/2006/relationships/tags" Target="../tags/tag412.xml" /><Relationship Id="rId5" Type="http://schemas.openxmlformats.org/officeDocument/2006/relationships/tags" Target="../tags/tag413.xml" /><Relationship Id="rId6" Type="http://schemas.openxmlformats.org/officeDocument/2006/relationships/tags" Target="../tags/tag414.xml" /><Relationship Id="rId7" Type="http://schemas.openxmlformats.org/officeDocument/2006/relationships/tags" Target="../tags/tag415.xml" /><Relationship Id="rId8" Type="http://schemas.openxmlformats.org/officeDocument/2006/relationships/slide" Target="slide5.xml" TargetMode="Internal" /><Relationship Id="rId9" Type="http://schemas.openxmlformats.org/officeDocument/2006/relationships/tags" Target="../tags/tag416.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image" Target="../media/image33.emf" /><Relationship Id="rId11" Type="http://schemas.openxmlformats.org/officeDocument/2006/relationships/tags" Target="../tags/tag435.xml" /><Relationship Id="rId12" Type="http://schemas.openxmlformats.org/officeDocument/2006/relationships/package" Target="../embeddings/Document4.docx" TargetMode="Internal" /><Relationship Id="rId13" Type="http://schemas.openxmlformats.org/officeDocument/2006/relationships/image" Target="../media/image34.emf" /><Relationship Id="rId14" Type="http://schemas.openxmlformats.org/officeDocument/2006/relationships/tags" Target="../tags/tag436.xml" /><Relationship Id="rId15" Type="http://schemas.openxmlformats.org/officeDocument/2006/relationships/tags" Target="../tags/tag437.xml" /><Relationship Id="rId16" Type="http://schemas.openxmlformats.org/officeDocument/2006/relationships/slide" Target="slide5.xml" TargetMode="Internal" /><Relationship Id="rId17" Type="http://schemas.openxmlformats.org/officeDocument/2006/relationships/tags" Target="../tags/tag438.xml" /><Relationship Id="rId18" Type="http://schemas.openxmlformats.org/officeDocument/2006/relationships/slide" Target="slide6.xml" TargetMode="Internal" /><Relationship Id="rId19" Type="http://schemas.openxmlformats.org/officeDocument/2006/relationships/tags" Target="../tags/tag439.xml" /><Relationship Id="rId2" Type="http://schemas.openxmlformats.org/officeDocument/2006/relationships/tags" Target="../tags/tag429.xml" /><Relationship Id="rId20" Type="http://schemas.openxmlformats.org/officeDocument/2006/relationships/slide" Target="slide7.xml" TargetMode="Internal" /><Relationship Id="rId21" Type="http://schemas.openxmlformats.org/officeDocument/2006/relationships/tags" Target="../tags/tag440.xml" /><Relationship Id="rId22" Type="http://schemas.openxmlformats.org/officeDocument/2006/relationships/slide" Target="slide8.xml" TargetMode="Internal" /><Relationship Id="rId23" Type="http://schemas.openxmlformats.org/officeDocument/2006/relationships/tags" Target="../tags/tag441.xml" /><Relationship Id="rId24" Type="http://schemas.openxmlformats.org/officeDocument/2006/relationships/slide" Target="slide9.xml" TargetMode="Internal" /><Relationship Id="rId25" Type="http://schemas.openxmlformats.org/officeDocument/2006/relationships/tags" Target="../tags/tag442.xml" /><Relationship Id="rId26" Type="http://schemas.openxmlformats.org/officeDocument/2006/relationships/slide" Target="slide11.xml" TargetMode="Internal" /><Relationship Id="rId27" Type="http://schemas.openxmlformats.org/officeDocument/2006/relationships/tags" Target="../tags/tag443.xml" /><Relationship Id="rId28" Type="http://schemas.openxmlformats.org/officeDocument/2006/relationships/slide" Target="slide12.xml" TargetMode="Internal" /><Relationship Id="rId29" Type="http://schemas.openxmlformats.org/officeDocument/2006/relationships/tags" Target="../tags/tag444.xml" /><Relationship Id="rId3" Type="http://schemas.openxmlformats.org/officeDocument/2006/relationships/tags" Target="../tags/tag430.xml" /><Relationship Id="rId30" Type="http://schemas.openxmlformats.org/officeDocument/2006/relationships/slide" Target="slide4.xml" TargetMode="Internal" /><Relationship Id="rId31" Type="http://schemas.openxmlformats.org/officeDocument/2006/relationships/tags" Target="../tags/tag445.xml" /><Relationship Id="rId32" Type="http://schemas.openxmlformats.org/officeDocument/2006/relationships/slide" Target="slide14.xml" TargetMode="Internal" /><Relationship Id="rId33" Type="http://schemas.openxmlformats.org/officeDocument/2006/relationships/tags" Target="../tags/tag446.xml" /><Relationship Id="rId34" Type="http://schemas.openxmlformats.org/officeDocument/2006/relationships/slide" Target="slide15.xml" TargetMode="Internal" /><Relationship Id="rId35" Type="http://schemas.openxmlformats.org/officeDocument/2006/relationships/tags" Target="../tags/tag447.xml" /><Relationship Id="rId36" Type="http://schemas.openxmlformats.org/officeDocument/2006/relationships/slide" Target="slide17.xml" TargetMode="Internal" /><Relationship Id="rId37" Type="http://schemas.openxmlformats.org/officeDocument/2006/relationships/tags" Target="../tags/tag448.xml" /><Relationship Id="rId38" Type="http://schemas.openxmlformats.org/officeDocument/2006/relationships/slide" Target="slide20.xml" TargetMode="Internal" /><Relationship Id="rId39" Type="http://schemas.openxmlformats.org/officeDocument/2006/relationships/tags" Target="../tags/tag449.xml" /><Relationship Id="rId4" Type="http://schemas.openxmlformats.org/officeDocument/2006/relationships/image" Target="../media/image32.png" /><Relationship Id="rId40" Type="http://schemas.openxmlformats.org/officeDocument/2006/relationships/slide" Target="slide13.xml" TargetMode="Internal" /><Relationship Id="rId41" Type="http://schemas.openxmlformats.org/officeDocument/2006/relationships/vmlDrawing" Target="../drawings/vmlDrawing4.vml" /><Relationship Id="rId5" Type="http://schemas.openxmlformats.org/officeDocument/2006/relationships/tags" Target="../tags/tag431.xml" /><Relationship Id="rId6" Type="http://schemas.openxmlformats.org/officeDocument/2006/relationships/tags" Target="../tags/tag432.xml" /><Relationship Id="rId7" Type="http://schemas.openxmlformats.org/officeDocument/2006/relationships/tags" Target="../tags/tag433.xml" /><Relationship Id="rId8" Type="http://schemas.openxmlformats.org/officeDocument/2006/relationships/tags" Target="../tags/tag434.xml" /><Relationship Id="rId9" Type="http://schemas.openxmlformats.org/officeDocument/2006/relationships/package" Target="../embeddings/Document3.docx" TargetMode="Interna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tags" Target="../tags/tag455.xml" /><Relationship Id="rId11" Type="http://schemas.openxmlformats.org/officeDocument/2006/relationships/package" Target="../embeddings/Document6.docx" TargetMode="Internal" /><Relationship Id="rId12" Type="http://schemas.openxmlformats.org/officeDocument/2006/relationships/image" Target="../media/image37.emf" /><Relationship Id="rId13" Type="http://schemas.openxmlformats.org/officeDocument/2006/relationships/tags" Target="../tags/tag456.xml" /><Relationship Id="rId14" Type="http://schemas.openxmlformats.org/officeDocument/2006/relationships/tags" Target="../tags/tag457.xml" /><Relationship Id="rId15" Type="http://schemas.openxmlformats.org/officeDocument/2006/relationships/slide" Target="slide5.xml" TargetMode="Internal" /><Relationship Id="rId16" Type="http://schemas.openxmlformats.org/officeDocument/2006/relationships/tags" Target="../tags/tag458.xml" /><Relationship Id="rId17" Type="http://schemas.openxmlformats.org/officeDocument/2006/relationships/slide" Target="slide6.xml" TargetMode="Internal" /><Relationship Id="rId18" Type="http://schemas.openxmlformats.org/officeDocument/2006/relationships/tags" Target="../tags/tag459.xml" /><Relationship Id="rId19" Type="http://schemas.openxmlformats.org/officeDocument/2006/relationships/slide" Target="slide7.xml" TargetMode="Internal" /><Relationship Id="rId2" Type="http://schemas.openxmlformats.org/officeDocument/2006/relationships/tags" Target="../tags/tag450.xml" /><Relationship Id="rId20" Type="http://schemas.openxmlformats.org/officeDocument/2006/relationships/tags" Target="../tags/tag460.xml" /><Relationship Id="rId21" Type="http://schemas.openxmlformats.org/officeDocument/2006/relationships/slide" Target="slide8.xml" TargetMode="Internal" /><Relationship Id="rId22" Type="http://schemas.openxmlformats.org/officeDocument/2006/relationships/tags" Target="../tags/tag461.xml" /><Relationship Id="rId23" Type="http://schemas.openxmlformats.org/officeDocument/2006/relationships/slide" Target="slide9.xml" TargetMode="Internal" /><Relationship Id="rId24" Type="http://schemas.openxmlformats.org/officeDocument/2006/relationships/tags" Target="../tags/tag462.xml" /><Relationship Id="rId25" Type="http://schemas.openxmlformats.org/officeDocument/2006/relationships/slide" Target="slide11.xml" TargetMode="Internal" /><Relationship Id="rId26" Type="http://schemas.openxmlformats.org/officeDocument/2006/relationships/tags" Target="../tags/tag463.xml" /><Relationship Id="rId27" Type="http://schemas.openxmlformats.org/officeDocument/2006/relationships/slide" Target="slide12.xml" TargetMode="Internal" /><Relationship Id="rId28" Type="http://schemas.openxmlformats.org/officeDocument/2006/relationships/tags" Target="../tags/tag464.xml" /><Relationship Id="rId29" Type="http://schemas.openxmlformats.org/officeDocument/2006/relationships/slide" Target="slide4.xml" TargetMode="Internal" /><Relationship Id="rId3" Type="http://schemas.openxmlformats.org/officeDocument/2006/relationships/image" Target="../media/image35.png" /><Relationship Id="rId30" Type="http://schemas.openxmlformats.org/officeDocument/2006/relationships/tags" Target="../tags/tag465.xml" /><Relationship Id="rId31" Type="http://schemas.openxmlformats.org/officeDocument/2006/relationships/slide" Target="slide14.xml" TargetMode="Internal" /><Relationship Id="rId32" Type="http://schemas.openxmlformats.org/officeDocument/2006/relationships/tags" Target="../tags/tag466.xml" /><Relationship Id="rId33" Type="http://schemas.openxmlformats.org/officeDocument/2006/relationships/slide" Target="slide15.xml" TargetMode="Internal" /><Relationship Id="rId34" Type="http://schemas.openxmlformats.org/officeDocument/2006/relationships/tags" Target="../tags/tag467.xml" /><Relationship Id="rId35" Type="http://schemas.openxmlformats.org/officeDocument/2006/relationships/slide" Target="slide17.xml" TargetMode="Internal" /><Relationship Id="rId36" Type="http://schemas.openxmlformats.org/officeDocument/2006/relationships/tags" Target="../tags/tag468.xml" /><Relationship Id="rId37" Type="http://schemas.openxmlformats.org/officeDocument/2006/relationships/slide" Target="slide20.xml" TargetMode="Internal" /><Relationship Id="rId38" Type="http://schemas.openxmlformats.org/officeDocument/2006/relationships/tags" Target="../tags/tag469.xml" /><Relationship Id="rId39" Type="http://schemas.openxmlformats.org/officeDocument/2006/relationships/slide" Target="slide13.xml" TargetMode="Internal" /><Relationship Id="rId4" Type="http://schemas.openxmlformats.org/officeDocument/2006/relationships/tags" Target="../tags/tag451.xml" /><Relationship Id="rId40" Type="http://schemas.openxmlformats.org/officeDocument/2006/relationships/tags" Target="../tags/tag470.xml" /><Relationship Id="rId41" Type="http://schemas.openxmlformats.org/officeDocument/2006/relationships/vmlDrawing" Target="../drawings/vmlDrawing5.vml" /><Relationship Id="rId5" Type="http://schemas.openxmlformats.org/officeDocument/2006/relationships/tags" Target="../tags/tag452.xml" /><Relationship Id="rId6" Type="http://schemas.openxmlformats.org/officeDocument/2006/relationships/tags" Target="../tags/tag453.xml" /><Relationship Id="rId7" Type="http://schemas.openxmlformats.org/officeDocument/2006/relationships/tags" Target="../tags/tag454.xml" /><Relationship Id="rId8" Type="http://schemas.openxmlformats.org/officeDocument/2006/relationships/package" Target="../embeddings/Document5.docx" TargetMode="Internal" /><Relationship Id="rId9" Type="http://schemas.openxmlformats.org/officeDocument/2006/relationships/image" Target="../media/image36.emf"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tags" Target="../tags/tag477.xml" /><Relationship Id="rId11" Type="http://schemas.openxmlformats.org/officeDocument/2006/relationships/slide" Target="slide7.xml" TargetMode="Internal" /><Relationship Id="rId12" Type="http://schemas.openxmlformats.org/officeDocument/2006/relationships/tags" Target="../tags/tag478.xml" /><Relationship Id="rId13" Type="http://schemas.openxmlformats.org/officeDocument/2006/relationships/slide" Target="slide8.xml" TargetMode="Internal" /><Relationship Id="rId14" Type="http://schemas.openxmlformats.org/officeDocument/2006/relationships/tags" Target="../tags/tag479.xml" /><Relationship Id="rId15" Type="http://schemas.openxmlformats.org/officeDocument/2006/relationships/slide" Target="slide9.xml" TargetMode="Internal" /><Relationship Id="rId16" Type="http://schemas.openxmlformats.org/officeDocument/2006/relationships/tags" Target="../tags/tag480.xml" /><Relationship Id="rId17" Type="http://schemas.openxmlformats.org/officeDocument/2006/relationships/slide" Target="slide11.xml" TargetMode="Internal" /><Relationship Id="rId18" Type="http://schemas.openxmlformats.org/officeDocument/2006/relationships/tags" Target="../tags/tag481.xml" /><Relationship Id="rId19" Type="http://schemas.openxmlformats.org/officeDocument/2006/relationships/slide" Target="slide12.xml" TargetMode="Internal" /><Relationship Id="rId2" Type="http://schemas.openxmlformats.org/officeDocument/2006/relationships/tags" Target="../tags/tag471.xml" /><Relationship Id="rId20" Type="http://schemas.openxmlformats.org/officeDocument/2006/relationships/tags" Target="../tags/tag482.xml" /><Relationship Id="rId21" Type="http://schemas.openxmlformats.org/officeDocument/2006/relationships/slide" Target="slide4.xml" TargetMode="Internal" /><Relationship Id="rId22" Type="http://schemas.openxmlformats.org/officeDocument/2006/relationships/tags" Target="../tags/tag483.xml" /><Relationship Id="rId23" Type="http://schemas.openxmlformats.org/officeDocument/2006/relationships/slide" Target="slide14.xml" TargetMode="Internal" /><Relationship Id="rId24" Type="http://schemas.openxmlformats.org/officeDocument/2006/relationships/tags" Target="../tags/tag484.xml" /><Relationship Id="rId25" Type="http://schemas.openxmlformats.org/officeDocument/2006/relationships/slide" Target="slide15.xml" TargetMode="Internal" /><Relationship Id="rId26" Type="http://schemas.openxmlformats.org/officeDocument/2006/relationships/tags" Target="../tags/tag485.xml" /><Relationship Id="rId27" Type="http://schemas.openxmlformats.org/officeDocument/2006/relationships/slide" Target="slide17.xml" TargetMode="Internal" /><Relationship Id="rId28" Type="http://schemas.openxmlformats.org/officeDocument/2006/relationships/tags" Target="../tags/tag486.xml" /><Relationship Id="rId29" Type="http://schemas.openxmlformats.org/officeDocument/2006/relationships/slide" Target="slide20.xml" TargetMode="Internal" /><Relationship Id="rId3" Type="http://schemas.openxmlformats.org/officeDocument/2006/relationships/tags" Target="../tags/tag472.xml" /><Relationship Id="rId30" Type="http://schemas.openxmlformats.org/officeDocument/2006/relationships/tags" Target="../tags/tag487.xml" /><Relationship Id="rId31" Type="http://schemas.openxmlformats.org/officeDocument/2006/relationships/slide" Target="slide13.xml" TargetMode="Internal" /><Relationship Id="rId4" Type="http://schemas.openxmlformats.org/officeDocument/2006/relationships/tags" Target="../tags/tag473.xml" /><Relationship Id="rId5" Type="http://schemas.openxmlformats.org/officeDocument/2006/relationships/tags" Target="../tags/tag474.xml" /><Relationship Id="rId6" Type="http://schemas.openxmlformats.org/officeDocument/2006/relationships/tags" Target="../tags/tag475.xml" /><Relationship Id="rId7" Type="http://schemas.openxmlformats.org/officeDocument/2006/relationships/slide" Target="slide5.xml" TargetMode="Internal" /><Relationship Id="rId8" Type="http://schemas.openxmlformats.org/officeDocument/2006/relationships/tags" Target="../tags/tag476.xml" /><Relationship Id="rId9" Type="http://schemas.openxmlformats.org/officeDocument/2006/relationships/slide" Target="slide6.xml" TargetMode="Interna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3.xml" /><Relationship Id="rId10" Type="http://schemas.openxmlformats.org/officeDocument/2006/relationships/tags" Target="../tags/tag107.xml" /><Relationship Id="rId11" Type="http://schemas.openxmlformats.org/officeDocument/2006/relationships/tags" Target="../tags/tag108.xml" /><Relationship Id="rId12" Type="http://schemas.openxmlformats.org/officeDocument/2006/relationships/tags" Target="../tags/tag109.xml" /><Relationship Id="rId2" Type="http://schemas.openxmlformats.org/officeDocument/2006/relationships/tags" Target="../tags/tag99.xml" /><Relationship Id="rId3" Type="http://schemas.openxmlformats.org/officeDocument/2006/relationships/tags" Target="../tags/tag100.xml" /><Relationship Id="rId4" Type="http://schemas.openxmlformats.org/officeDocument/2006/relationships/tags" Target="../tags/tag101.xml" /><Relationship Id="rId5" Type="http://schemas.openxmlformats.org/officeDocument/2006/relationships/tags" Target="../tags/tag102.xml" /><Relationship Id="rId6" Type="http://schemas.openxmlformats.org/officeDocument/2006/relationships/tags" Target="../tags/tag103.xml" /><Relationship Id="rId7" Type="http://schemas.openxmlformats.org/officeDocument/2006/relationships/tags" Target="../tags/tag104.xml" /><Relationship Id="rId8" Type="http://schemas.openxmlformats.org/officeDocument/2006/relationships/tags" Target="../tags/tag105.xml" /><Relationship Id="rId9" Type="http://schemas.openxmlformats.org/officeDocument/2006/relationships/tags" Target="../tags/tag106.xml"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tags" Target="../tags/tag494.xml" /><Relationship Id="rId11" Type="http://schemas.openxmlformats.org/officeDocument/2006/relationships/slide" Target="slide7.xml" TargetMode="Internal" /><Relationship Id="rId12" Type="http://schemas.openxmlformats.org/officeDocument/2006/relationships/tags" Target="../tags/tag495.xml" /><Relationship Id="rId13" Type="http://schemas.openxmlformats.org/officeDocument/2006/relationships/slide" Target="slide8.xml" TargetMode="Internal" /><Relationship Id="rId14" Type="http://schemas.openxmlformats.org/officeDocument/2006/relationships/tags" Target="../tags/tag496.xml" /><Relationship Id="rId15" Type="http://schemas.openxmlformats.org/officeDocument/2006/relationships/slide" Target="slide9.xml" TargetMode="Internal" /><Relationship Id="rId16" Type="http://schemas.openxmlformats.org/officeDocument/2006/relationships/tags" Target="../tags/tag497.xml" /><Relationship Id="rId17" Type="http://schemas.openxmlformats.org/officeDocument/2006/relationships/slide" Target="slide11.xml" TargetMode="Internal" /><Relationship Id="rId18" Type="http://schemas.openxmlformats.org/officeDocument/2006/relationships/tags" Target="../tags/tag498.xml" /><Relationship Id="rId19" Type="http://schemas.openxmlformats.org/officeDocument/2006/relationships/slide" Target="slide12.xml" TargetMode="Internal" /><Relationship Id="rId2" Type="http://schemas.openxmlformats.org/officeDocument/2006/relationships/tags" Target="../tags/tag488.xml" /><Relationship Id="rId20" Type="http://schemas.openxmlformats.org/officeDocument/2006/relationships/tags" Target="../tags/tag499.xml" /><Relationship Id="rId21" Type="http://schemas.openxmlformats.org/officeDocument/2006/relationships/slide" Target="slide4.xml" TargetMode="Internal" /><Relationship Id="rId22" Type="http://schemas.openxmlformats.org/officeDocument/2006/relationships/tags" Target="../tags/tag500.xml" /><Relationship Id="rId23" Type="http://schemas.openxmlformats.org/officeDocument/2006/relationships/slide" Target="slide14.xml" TargetMode="Internal" /><Relationship Id="rId24" Type="http://schemas.openxmlformats.org/officeDocument/2006/relationships/tags" Target="../tags/tag501.xml" /><Relationship Id="rId25" Type="http://schemas.openxmlformats.org/officeDocument/2006/relationships/slide" Target="slide15.xml" TargetMode="Internal" /><Relationship Id="rId26" Type="http://schemas.openxmlformats.org/officeDocument/2006/relationships/tags" Target="../tags/tag502.xml" /><Relationship Id="rId27" Type="http://schemas.openxmlformats.org/officeDocument/2006/relationships/slide" Target="slide17.xml" TargetMode="Internal" /><Relationship Id="rId28" Type="http://schemas.openxmlformats.org/officeDocument/2006/relationships/tags" Target="../tags/tag503.xml" /><Relationship Id="rId29" Type="http://schemas.openxmlformats.org/officeDocument/2006/relationships/slide" Target="slide20.xml" TargetMode="Internal" /><Relationship Id="rId3" Type="http://schemas.openxmlformats.org/officeDocument/2006/relationships/tags" Target="../tags/tag489.xml" /><Relationship Id="rId30" Type="http://schemas.openxmlformats.org/officeDocument/2006/relationships/tags" Target="../tags/tag504.xml" /><Relationship Id="rId31" Type="http://schemas.openxmlformats.org/officeDocument/2006/relationships/slide" Target="slide13.xml" TargetMode="Internal" /><Relationship Id="rId32" Type="http://schemas.openxmlformats.org/officeDocument/2006/relationships/image" Target="../media/image38.png" /><Relationship Id="rId33" Type="http://schemas.openxmlformats.org/officeDocument/2006/relationships/tags" Target="../tags/tag505.xml" /><Relationship Id="rId4" Type="http://schemas.openxmlformats.org/officeDocument/2006/relationships/tags" Target="../tags/tag490.xml" /><Relationship Id="rId5" Type="http://schemas.openxmlformats.org/officeDocument/2006/relationships/tags" Target="../tags/tag491.xml" /><Relationship Id="rId6" Type="http://schemas.openxmlformats.org/officeDocument/2006/relationships/tags" Target="../tags/tag492.xml" /><Relationship Id="rId7" Type="http://schemas.openxmlformats.org/officeDocument/2006/relationships/slide" Target="slide5.xml" TargetMode="Internal" /><Relationship Id="rId8" Type="http://schemas.openxmlformats.org/officeDocument/2006/relationships/tags" Target="../tags/tag493.xml" /><Relationship Id="rId9" Type="http://schemas.openxmlformats.org/officeDocument/2006/relationships/slide" Target="slide6.xml" TargetMode="Interna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tags" Target="../tags/tag512.xml" /><Relationship Id="rId11" Type="http://schemas.openxmlformats.org/officeDocument/2006/relationships/slide" Target="slide7.xml" TargetMode="Internal" /><Relationship Id="rId12" Type="http://schemas.openxmlformats.org/officeDocument/2006/relationships/tags" Target="../tags/tag513.xml" /><Relationship Id="rId13" Type="http://schemas.openxmlformats.org/officeDocument/2006/relationships/slide" Target="slide8.xml" TargetMode="Internal" /><Relationship Id="rId14" Type="http://schemas.openxmlformats.org/officeDocument/2006/relationships/tags" Target="../tags/tag514.xml" /><Relationship Id="rId15" Type="http://schemas.openxmlformats.org/officeDocument/2006/relationships/slide" Target="slide9.xml" TargetMode="Internal" /><Relationship Id="rId16" Type="http://schemas.openxmlformats.org/officeDocument/2006/relationships/tags" Target="../tags/tag515.xml" /><Relationship Id="rId17" Type="http://schemas.openxmlformats.org/officeDocument/2006/relationships/slide" Target="slide11.xml" TargetMode="Internal" /><Relationship Id="rId18" Type="http://schemas.openxmlformats.org/officeDocument/2006/relationships/tags" Target="../tags/tag516.xml" /><Relationship Id="rId19" Type="http://schemas.openxmlformats.org/officeDocument/2006/relationships/slide" Target="slide12.xml" TargetMode="Internal" /><Relationship Id="rId2" Type="http://schemas.openxmlformats.org/officeDocument/2006/relationships/tags" Target="../tags/tag506.xml" /><Relationship Id="rId20" Type="http://schemas.openxmlformats.org/officeDocument/2006/relationships/tags" Target="../tags/tag517.xml" /><Relationship Id="rId21" Type="http://schemas.openxmlformats.org/officeDocument/2006/relationships/slide" Target="slide4.xml" TargetMode="Internal" /><Relationship Id="rId22" Type="http://schemas.openxmlformats.org/officeDocument/2006/relationships/tags" Target="../tags/tag518.xml" /><Relationship Id="rId23" Type="http://schemas.openxmlformats.org/officeDocument/2006/relationships/slide" Target="slide14.xml" TargetMode="Internal" /><Relationship Id="rId24" Type="http://schemas.openxmlformats.org/officeDocument/2006/relationships/tags" Target="../tags/tag519.xml" /><Relationship Id="rId25" Type="http://schemas.openxmlformats.org/officeDocument/2006/relationships/slide" Target="slide15.xml" TargetMode="Internal" /><Relationship Id="rId26" Type="http://schemas.openxmlformats.org/officeDocument/2006/relationships/tags" Target="../tags/tag520.xml" /><Relationship Id="rId27" Type="http://schemas.openxmlformats.org/officeDocument/2006/relationships/slide" Target="slide17.xml" TargetMode="Internal" /><Relationship Id="rId28" Type="http://schemas.openxmlformats.org/officeDocument/2006/relationships/tags" Target="../tags/tag521.xml" /><Relationship Id="rId29" Type="http://schemas.openxmlformats.org/officeDocument/2006/relationships/slide" Target="slide20.xml" TargetMode="Internal" /><Relationship Id="rId3" Type="http://schemas.openxmlformats.org/officeDocument/2006/relationships/tags" Target="../tags/tag507.xml" /><Relationship Id="rId30" Type="http://schemas.openxmlformats.org/officeDocument/2006/relationships/tags" Target="../tags/tag522.xml" /><Relationship Id="rId31" Type="http://schemas.openxmlformats.org/officeDocument/2006/relationships/slide" Target="slide13.xml" TargetMode="Internal" /><Relationship Id="rId32" Type="http://schemas.openxmlformats.org/officeDocument/2006/relationships/image" Target="../media/image39.png" /><Relationship Id="rId33" Type="http://schemas.openxmlformats.org/officeDocument/2006/relationships/tags" Target="../tags/tag523.xml" /><Relationship Id="rId4" Type="http://schemas.openxmlformats.org/officeDocument/2006/relationships/tags" Target="../tags/tag508.xml" /><Relationship Id="rId5" Type="http://schemas.openxmlformats.org/officeDocument/2006/relationships/tags" Target="../tags/tag509.xml" /><Relationship Id="rId6" Type="http://schemas.openxmlformats.org/officeDocument/2006/relationships/tags" Target="../tags/tag510.xml" /><Relationship Id="rId7" Type="http://schemas.openxmlformats.org/officeDocument/2006/relationships/slide" Target="slide5.xml" TargetMode="Internal" /><Relationship Id="rId8" Type="http://schemas.openxmlformats.org/officeDocument/2006/relationships/tags" Target="../tags/tag511.xml" /><Relationship Id="rId9" Type="http://schemas.openxmlformats.org/officeDocument/2006/relationships/slide" Target="slide6.xml" TargetMode="Interna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tags" Target="../tags/tag531.xml" /><Relationship Id="rId11" Type="http://schemas.openxmlformats.org/officeDocument/2006/relationships/slide" Target="slide6.xml" TargetMode="Internal" /><Relationship Id="rId12" Type="http://schemas.openxmlformats.org/officeDocument/2006/relationships/tags" Target="../tags/tag532.xml" /><Relationship Id="rId13" Type="http://schemas.openxmlformats.org/officeDocument/2006/relationships/slide" Target="slide7.xml" TargetMode="Internal" /><Relationship Id="rId14" Type="http://schemas.openxmlformats.org/officeDocument/2006/relationships/tags" Target="../tags/tag533.xml" /><Relationship Id="rId15" Type="http://schemas.openxmlformats.org/officeDocument/2006/relationships/slide" Target="slide8.xml" TargetMode="Internal" /><Relationship Id="rId16" Type="http://schemas.openxmlformats.org/officeDocument/2006/relationships/tags" Target="../tags/tag534.xml" /><Relationship Id="rId17" Type="http://schemas.openxmlformats.org/officeDocument/2006/relationships/slide" Target="slide9.xml" TargetMode="Internal" /><Relationship Id="rId18" Type="http://schemas.openxmlformats.org/officeDocument/2006/relationships/tags" Target="../tags/tag535.xml" /><Relationship Id="rId19" Type="http://schemas.openxmlformats.org/officeDocument/2006/relationships/slide" Target="slide11.xml" TargetMode="Internal" /><Relationship Id="rId2" Type="http://schemas.openxmlformats.org/officeDocument/2006/relationships/tags" Target="../tags/tag524.xml" /><Relationship Id="rId20" Type="http://schemas.openxmlformats.org/officeDocument/2006/relationships/tags" Target="../tags/tag536.xml" /><Relationship Id="rId21" Type="http://schemas.openxmlformats.org/officeDocument/2006/relationships/slide" Target="slide12.xml" TargetMode="Internal" /><Relationship Id="rId22" Type="http://schemas.openxmlformats.org/officeDocument/2006/relationships/tags" Target="../tags/tag537.xml" /><Relationship Id="rId23" Type="http://schemas.openxmlformats.org/officeDocument/2006/relationships/slide" Target="slide4.xml" TargetMode="Internal" /><Relationship Id="rId24" Type="http://schemas.openxmlformats.org/officeDocument/2006/relationships/tags" Target="../tags/tag538.xml" /><Relationship Id="rId25" Type="http://schemas.openxmlformats.org/officeDocument/2006/relationships/slide" Target="slide14.xml" TargetMode="Internal" /><Relationship Id="rId26" Type="http://schemas.openxmlformats.org/officeDocument/2006/relationships/tags" Target="../tags/tag539.xml" /><Relationship Id="rId27" Type="http://schemas.openxmlformats.org/officeDocument/2006/relationships/slide" Target="slide15.xml" TargetMode="Internal" /><Relationship Id="rId28" Type="http://schemas.openxmlformats.org/officeDocument/2006/relationships/tags" Target="../tags/tag540.xml" /><Relationship Id="rId29" Type="http://schemas.openxmlformats.org/officeDocument/2006/relationships/slide" Target="slide17.xml" TargetMode="Internal" /><Relationship Id="rId3" Type="http://schemas.openxmlformats.org/officeDocument/2006/relationships/tags" Target="../tags/tag525.xml" /><Relationship Id="rId30" Type="http://schemas.openxmlformats.org/officeDocument/2006/relationships/tags" Target="../tags/tag541.xml" /><Relationship Id="rId31" Type="http://schemas.openxmlformats.org/officeDocument/2006/relationships/slide" Target="slide20.xml" TargetMode="Internal" /><Relationship Id="rId32" Type="http://schemas.openxmlformats.org/officeDocument/2006/relationships/tags" Target="../tags/tag542.xml" /><Relationship Id="rId33" Type="http://schemas.openxmlformats.org/officeDocument/2006/relationships/slide" Target="slide13.xml" TargetMode="Internal" /><Relationship Id="rId34" Type="http://schemas.openxmlformats.org/officeDocument/2006/relationships/image" Target="../media/image40.png" /><Relationship Id="rId35" Type="http://schemas.openxmlformats.org/officeDocument/2006/relationships/tags" Target="../tags/tag543.xml" /><Relationship Id="rId4" Type="http://schemas.openxmlformats.org/officeDocument/2006/relationships/tags" Target="../tags/tag526.xml" /><Relationship Id="rId5" Type="http://schemas.openxmlformats.org/officeDocument/2006/relationships/tags" Target="../tags/tag527.xml" /><Relationship Id="rId6" Type="http://schemas.openxmlformats.org/officeDocument/2006/relationships/tags" Target="../tags/tag528.xml" /><Relationship Id="rId7" Type="http://schemas.openxmlformats.org/officeDocument/2006/relationships/tags" Target="../tags/tag529.xml" /><Relationship Id="rId8" Type="http://schemas.openxmlformats.org/officeDocument/2006/relationships/tags" Target="../tags/tag530.xml" /><Relationship Id="rId9" Type="http://schemas.openxmlformats.org/officeDocument/2006/relationships/slide" Target="slide5.xml" TargetMode="Internal"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image" Target="../media/image42.emf" /><Relationship Id="rId11" Type="http://schemas.openxmlformats.org/officeDocument/2006/relationships/tags" Target="../tags/tag550.xml" /><Relationship Id="rId12" Type="http://schemas.openxmlformats.org/officeDocument/2006/relationships/tags" Target="../tags/tag551.xml" /><Relationship Id="rId13" Type="http://schemas.openxmlformats.org/officeDocument/2006/relationships/slide" Target="slide5.xml" TargetMode="Internal" /><Relationship Id="rId14" Type="http://schemas.openxmlformats.org/officeDocument/2006/relationships/tags" Target="../tags/tag552.xml" /><Relationship Id="rId15" Type="http://schemas.openxmlformats.org/officeDocument/2006/relationships/slide" Target="slide6.xml" TargetMode="Internal" /><Relationship Id="rId16" Type="http://schemas.openxmlformats.org/officeDocument/2006/relationships/tags" Target="../tags/tag553.xml" /><Relationship Id="rId17" Type="http://schemas.openxmlformats.org/officeDocument/2006/relationships/slide" Target="slide7.xml" TargetMode="Internal" /><Relationship Id="rId18" Type="http://schemas.openxmlformats.org/officeDocument/2006/relationships/tags" Target="../tags/tag554.xml" /><Relationship Id="rId19" Type="http://schemas.openxmlformats.org/officeDocument/2006/relationships/slide" Target="slide8.xml" TargetMode="Internal" /><Relationship Id="rId2" Type="http://schemas.openxmlformats.org/officeDocument/2006/relationships/tags" Target="../tags/tag544.xml" /><Relationship Id="rId20" Type="http://schemas.openxmlformats.org/officeDocument/2006/relationships/tags" Target="../tags/tag555.xml" /><Relationship Id="rId21" Type="http://schemas.openxmlformats.org/officeDocument/2006/relationships/slide" Target="slide9.xml" TargetMode="Internal" /><Relationship Id="rId22" Type="http://schemas.openxmlformats.org/officeDocument/2006/relationships/tags" Target="../tags/tag556.xml" /><Relationship Id="rId23" Type="http://schemas.openxmlformats.org/officeDocument/2006/relationships/slide" Target="slide11.xml" TargetMode="Internal" /><Relationship Id="rId24" Type="http://schemas.openxmlformats.org/officeDocument/2006/relationships/tags" Target="../tags/tag557.xml" /><Relationship Id="rId25" Type="http://schemas.openxmlformats.org/officeDocument/2006/relationships/slide" Target="slide12.xml" TargetMode="Internal" /><Relationship Id="rId26" Type="http://schemas.openxmlformats.org/officeDocument/2006/relationships/tags" Target="../tags/tag558.xml" /><Relationship Id="rId27" Type="http://schemas.openxmlformats.org/officeDocument/2006/relationships/slide" Target="slide4.xml" TargetMode="Internal" /><Relationship Id="rId28" Type="http://schemas.openxmlformats.org/officeDocument/2006/relationships/tags" Target="../tags/tag559.xml" /><Relationship Id="rId29" Type="http://schemas.openxmlformats.org/officeDocument/2006/relationships/slide" Target="slide14.xml" TargetMode="Internal" /><Relationship Id="rId3" Type="http://schemas.openxmlformats.org/officeDocument/2006/relationships/tags" Target="../tags/tag545.xml" /><Relationship Id="rId30" Type="http://schemas.openxmlformats.org/officeDocument/2006/relationships/tags" Target="../tags/tag560.xml" /><Relationship Id="rId31" Type="http://schemas.openxmlformats.org/officeDocument/2006/relationships/slide" Target="slide15.xml" TargetMode="Internal" /><Relationship Id="rId32" Type="http://schemas.openxmlformats.org/officeDocument/2006/relationships/tags" Target="../tags/tag561.xml" /><Relationship Id="rId33" Type="http://schemas.openxmlformats.org/officeDocument/2006/relationships/slide" Target="slide17.xml" TargetMode="Internal" /><Relationship Id="rId34" Type="http://schemas.openxmlformats.org/officeDocument/2006/relationships/tags" Target="../tags/tag562.xml" /><Relationship Id="rId35" Type="http://schemas.openxmlformats.org/officeDocument/2006/relationships/slide" Target="slide20.xml" TargetMode="Internal" /><Relationship Id="rId36" Type="http://schemas.openxmlformats.org/officeDocument/2006/relationships/tags" Target="../tags/tag563.xml" /><Relationship Id="rId37" Type="http://schemas.openxmlformats.org/officeDocument/2006/relationships/slide" Target="slide13.xml" TargetMode="Internal" /><Relationship Id="rId38" Type="http://schemas.openxmlformats.org/officeDocument/2006/relationships/vmlDrawing" Target="../drawings/vmlDrawing6.vml" /><Relationship Id="rId4" Type="http://schemas.openxmlformats.org/officeDocument/2006/relationships/image" Target="../media/image41.png" /><Relationship Id="rId5" Type="http://schemas.openxmlformats.org/officeDocument/2006/relationships/tags" Target="../tags/tag546.xml" /><Relationship Id="rId6" Type="http://schemas.openxmlformats.org/officeDocument/2006/relationships/tags" Target="../tags/tag547.xml" /><Relationship Id="rId7" Type="http://schemas.openxmlformats.org/officeDocument/2006/relationships/tags" Target="../tags/tag548.xml" /><Relationship Id="rId8" Type="http://schemas.openxmlformats.org/officeDocument/2006/relationships/tags" Target="../tags/tag549.xml" /><Relationship Id="rId9" Type="http://schemas.openxmlformats.org/officeDocument/2006/relationships/package" Target="../embeddings/Document7.docx" TargetMode="Internal"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image" Target="../media/image44.emf" /><Relationship Id="rId11" Type="http://schemas.openxmlformats.org/officeDocument/2006/relationships/tags" Target="../tags/tag570.xml" /><Relationship Id="rId12" Type="http://schemas.openxmlformats.org/officeDocument/2006/relationships/tags" Target="../tags/tag571.xml" /><Relationship Id="rId13" Type="http://schemas.openxmlformats.org/officeDocument/2006/relationships/slide" Target="slide5.xml" TargetMode="Internal" /><Relationship Id="rId14" Type="http://schemas.openxmlformats.org/officeDocument/2006/relationships/tags" Target="../tags/tag572.xml" /><Relationship Id="rId15" Type="http://schemas.openxmlformats.org/officeDocument/2006/relationships/slide" Target="slide6.xml" TargetMode="Internal" /><Relationship Id="rId16" Type="http://schemas.openxmlformats.org/officeDocument/2006/relationships/tags" Target="../tags/tag573.xml" /><Relationship Id="rId17" Type="http://schemas.openxmlformats.org/officeDocument/2006/relationships/slide" Target="slide7.xml" TargetMode="Internal" /><Relationship Id="rId18" Type="http://schemas.openxmlformats.org/officeDocument/2006/relationships/tags" Target="../tags/tag574.xml" /><Relationship Id="rId19" Type="http://schemas.openxmlformats.org/officeDocument/2006/relationships/slide" Target="slide8.xml" TargetMode="Internal" /><Relationship Id="rId2" Type="http://schemas.openxmlformats.org/officeDocument/2006/relationships/tags" Target="../tags/tag564.xml" /><Relationship Id="rId20" Type="http://schemas.openxmlformats.org/officeDocument/2006/relationships/tags" Target="../tags/tag575.xml" /><Relationship Id="rId21" Type="http://schemas.openxmlformats.org/officeDocument/2006/relationships/slide" Target="slide9.xml" TargetMode="Internal" /><Relationship Id="rId22" Type="http://schemas.openxmlformats.org/officeDocument/2006/relationships/tags" Target="../tags/tag576.xml" /><Relationship Id="rId23" Type="http://schemas.openxmlformats.org/officeDocument/2006/relationships/slide" Target="slide11.xml" TargetMode="Internal" /><Relationship Id="rId24" Type="http://schemas.openxmlformats.org/officeDocument/2006/relationships/tags" Target="../tags/tag577.xml" /><Relationship Id="rId25" Type="http://schemas.openxmlformats.org/officeDocument/2006/relationships/slide" Target="slide12.xml" TargetMode="Internal" /><Relationship Id="rId26" Type="http://schemas.openxmlformats.org/officeDocument/2006/relationships/tags" Target="../tags/tag578.xml" /><Relationship Id="rId27" Type="http://schemas.openxmlformats.org/officeDocument/2006/relationships/slide" Target="slide4.xml" TargetMode="Internal" /><Relationship Id="rId28" Type="http://schemas.openxmlformats.org/officeDocument/2006/relationships/tags" Target="../tags/tag579.xml" /><Relationship Id="rId29" Type="http://schemas.openxmlformats.org/officeDocument/2006/relationships/slide" Target="slide14.xml" TargetMode="Internal" /><Relationship Id="rId3" Type="http://schemas.openxmlformats.org/officeDocument/2006/relationships/tags" Target="../tags/tag565.xml" /><Relationship Id="rId30" Type="http://schemas.openxmlformats.org/officeDocument/2006/relationships/tags" Target="../tags/tag580.xml" /><Relationship Id="rId31" Type="http://schemas.openxmlformats.org/officeDocument/2006/relationships/slide" Target="slide15.xml" TargetMode="Internal" /><Relationship Id="rId32" Type="http://schemas.openxmlformats.org/officeDocument/2006/relationships/tags" Target="../tags/tag581.xml" /><Relationship Id="rId33" Type="http://schemas.openxmlformats.org/officeDocument/2006/relationships/slide" Target="slide17.xml" TargetMode="Internal" /><Relationship Id="rId34" Type="http://schemas.openxmlformats.org/officeDocument/2006/relationships/tags" Target="../tags/tag582.xml" /><Relationship Id="rId35" Type="http://schemas.openxmlformats.org/officeDocument/2006/relationships/slide" Target="slide20.xml" TargetMode="Internal" /><Relationship Id="rId36" Type="http://schemas.openxmlformats.org/officeDocument/2006/relationships/tags" Target="../tags/tag583.xml" /><Relationship Id="rId37" Type="http://schemas.openxmlformats.org/officeDocument/2006/relationships/slide" Target="slide13.xml" TargetMode="Internal" /><Relationship Id="rId38" Type="http://schemas.openxmlformats.org/officeDocument/2006/relationships/vmlDrawing" Target="../drawings/vmlDrawing7.vml" /><Relationship Id="rId4" Type="http://schemas.openxmlformats.org/officeDocument/2006/relationships/image" Target="../media/image43.png" /><Relationship Id="rId5" Type="http://schemas.openxmlformats.org/officeDocument/2006/relationships/tags" Target="../tags/tag566.xml" /><Relationship Id="rId6" Type="http://schemas.openxmlformats.org/officeDocument/2006/relationships/tags" Target="../tags/tag567.xml" /><Relationship Id="rId7" Type="http://schemas.openxmlformats.org/officeDocument/2006/relationships/tags" Target="../tags/tag568.xml" /><Relationship Id="rId8" Type="http://schemas.openxmlformats.org/officeDocument/2006/relationships/tags" Target="../tags/tag569.xml" /><Relationship Id="rId9" Type="http://schemas.openxmlformats.org/officeDocument/2006/relationships/package" Target="../embeddings/Document8.docx" TargetMode="Internal"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image" Target="../media/image46.emf" /><Relationship Id="rId11" Type="http://schemas.openxmlformats.org/officeDocument/2006/relationships/tags" Target="../tags/tag590.xml" /><Relationship Id="rId12" Type="http://schemas.openxmlformats.org/officeDocument/2006/relationships/tags" Target="../tags/tag591.xml" /><Relationship Id="rId13" Type="http://schemas.openxmlformats.org/officeDocument/2006/relationships/slide" Target="slide5.xml" TargetMode="Internal" /><Relationship Id="rId14" Type="http://schemas.openxmlformats.org/officeDocument/2006/relationships/tags" Target="../tags/tag592.xml" /><Relationship Id="rId15" Type="http://schemas.openxmlformats.org/officeDocument/2006/relationships/slide" Target="slide6.xml" TargetMode="Internal" /><Relationship Id="rId16" Type="http://schemas.openxmlformats.org/officeDocument/2006/relationships/tags" Target="../tags/tag593.xml" /><Relationship Id="rId17" Type="http://schemas.openxmlformats.org/officeDocument/2006/relationships/slide" Target="slide7.xml" TargetMode="Internal" /><Relationship Id="rId18" Type="http://schemas.openxmlformats.org/officeDocument/2006/relationships/tags" Target="../tags/tag594.xml" /><Relationship Id="rId19" Type="http://schemas.openxmlformats.org/officeDocument/2006/relationships/slide" Target="slide8.xml" TargetMode="Internal" /><Relationship Id="rId2" Type="http://schemas.openxmlformats.org/officeDocument/2006/relationships/tags" Target="../tags/tag584.xml" /><Relationship Id="rId20" Type="http://schemas.openxmlformats.org/officeDocument/2006/relationships/tags" Target="../tags/tag595.xml" /><Relationship Id="rId21" Type="http://schemas.openxmlformats.org/officeDocument/2006/relationships/slide" Target="slide9.xml" TargetMode="Internal" /><Relationship Id="rId22" Type="http://schemas.openxmlformats.org/officeDocument/2006/relationships/tags" Target="../tags/tag596.xml" /><Relationship Id="rId23" Type="http://schemas.openxmlformats.org/officeDocument/2006/relationships/slide" Target="slide11.xml" TargetMode="Internal" /><Relationship Id="rId24" Type="http://schemas.openxmlformats.org/officeDocument/2006/relationships/tags" Target="../tags/tag597.xml" /><Relationship Id="rId25" Type="http://schemas.openxmlformats.org/officeDocument/2006/relationships/slide" Target="slide12.xml" TargetMode="Internal" /><Relationship Id="rId26" Type="http://schemas.openxmlformats.org/officeDocument/2006/relationships/tags" Target="../tags/tag598.xml" /><Relationship Id="rId27" Type="http://schemas.openxmlformats.org/officeDocument/2006/relationships/slide" Target="slide4.xml" TargetMode="Internal" /><Relationship Id="rId28" Type="http://schemas.openxmlformats.org/officeDocument/2006/relationships/tags" Target="../tags/tag599.xml" /><Relationship Id="rId29" Type="http://schemas.openxmlformats.org/officeDocument/2006/relationships/slide" Target="slide14.xml" TargetMode="Internal" /><Relationship Id="rId3" Type="http://schemas.openxmlformats.org/officeDocument/2006/relationships/tags" Target="../tags/tag585.xml" /><Relationship Id="rId30" Type="http://schemas.openxmlformats.org/officeDocument/2006/relationships/tags" Target="../tags/tag600.xml" /><Relationship Id="rId31" Type="http://schemas.openxmlformats.org/officeDocument/2006/relationships/slide" Target="slide15.xml" TargetMode="Internal" /><Relationship Id="rId32" Type="http://schemas.openxmlformats.org/officeDocument/2006/relationships/tags" Target="../tags/tag601.xml" /><Relationship Id="rId33" Type="http://schemas.openxmlformats.org/officeDocument/2006/relationships/slide" Target="slide17.xml" TargetMode="Internal" /><Relationship Id="rId34" Type="http://schemas.openxmlformats.org/officeDocument/2006/relationships/tags" Target="../tags/tag602.xml" /><Relationship Id="rId35" Type="http://schemas.openxmlformats.org/officeDocument/2006/relationships/slide" Target="slide20.xml" TargetMode="Internal" /><Relationship Id="rId36" Type="http://schemas.openxmlformats.org/officeDocument/2006/relationships/tags" Target="../tags/tag603.xml" /><Relationship Id="rId37" Type="http://schemas.openxmlformats.org/officeDocument/2006/relationships/slide" Target="slide13.xml" TargetMode="Internal" /><Relationship Id="rId38" Type="http://schemas.openxmlformats.org/officeDocument/2006/relationships/vmlDrawing" Target="../drawings/vmlDrawing8.vml" /><Relationship Id="rId4" Type="http://schemas.openxmlformats.org/officeDocument/2006/relationships/image" Target="../media/image45.png" /><Relationship Id="rId5" Type="http://schemas.openxmlformats.org/officeDocument/2006/relationships/tags" Target="../tags/tag586.xml" /><Relationship Id="rId6" Type="http://schemas.openxmlformats.org/officeDocument/2006/relationships/tags" Target="../tags/tag587.xml" /><Relationship Id="rId7" Type="http://schemas.openxmlformats.org/officeDocument/2006/relationships/tags" Target="../tags/tag588.xml" /><Relationship Id="rId8" Type="http://schemas.openxmlformats.org/officeDocument/2006/relationships/tags" Target="../tags/tag589.xml" /><Relationship Id="rId9" Type="http://schemas.openxmlformats.org/officeDocument/2006/relationships/package" Target="../embeddings/Document9.docx" TargetMode="Internal"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tags" Target="../tags/tag610.xml" /><Relationship Id="rId11" Type="http://schemas.openxmlformats.org/officeDocument/2006/relationships/slide" Target="slide7.xml" TargetMode="Internal" /><Relationship Id="rId12" Type="http://schemas.openxmlformats.org/officeDocument/2006/relationships/tags" Target="../tags/tag611.xml" /><Relationship Id="rId13" Type="http://schemas.openxmlformats.org/officeDocument/2006/relationships/slide" Target="slide8.xml" TargetMode="Internal" /><Relationship Id="rId14" Type="http://schemas.openxmlformats.org/officeDocument/2006/relationships/tags" Target="../tags/tag612.xml" /><Relationship Id="rId15" Type="http://schemas.openxmlformats.org/officeDocument/2006/relationships/slide" Target="slide9.xml" TargetMode="Internal" /><Relationship Id="rId16" Type="http://schemas.openxmlformats.org/officeDocument/2006/relationships/tags" Target="../tags/tag613.xml" /><Relationship Id="rId17" Type="http://schemas.openxmlformats.org/officeDocument/2006/relationships/slide" Target="slide11.xml" TargetMode="Internal" /><Relationship Id="rId18" Type="http://schemas.openxmlformats.org/officeDocument/2006/relationships/tags" Target="../tags/tag614.xml" /><Relationship Id="rId19" Type="http://schemas.openxmlformats.org/officeDocument/2006/relationships/slide" Target="slide12.xml" TargetMode="Internal" /><Relationship Id="rId2" Type="http://schemas.openxmlformats.org/officeDocument/2006/relationships/tags" Target="../tags/tag604.xml" /><Relationship Id="rId20" Type="http://schemas.openxmlformats.org/officeDocument/2006/relationships/tags" Target="../tags/tag615.xml" /><Relationship Id="rId21" Type="http://schemas.openxmlformats.org/officeDocument/2006/relationships/slide" Target="slide4.xml" TargetMode="Internal" /><Relationship Id="rId22" Type="http://schemas.openxmlformats.org/officeDocument/2006/relationships/tags" Target="../tags/tag616.xml" /><Relationship Id="rId23" Type="http://schemas.openxmlformats.org/officeDocument/2006/relationships/slide" Target="slide14.xml" TargetMode="Internal" /><Relationship Id="rId24" Type="http://schemas.openxmlformats.org/officeDocument/2006/relationships/tags" Target="../tags/tag617.xml" /><Relationship Id="rId25" Type="http://schemas.openxmlformats.org/officeDocument/2006/relationships/slide" Target="slide15.xml" TargetMode="Internal" /><Relationship Id="rId26" Type="http://schemas.openxmlformats.org/officeDocument/2006/relationships/tags" Target="../tags/tag618.xml" /><Relationship Id="rId27" Type="http://schemas.openxmlformats.org/officeDocument/2006/relationships/slide" Target="slide17.xml" TargetMode="Internal" /><Relationship Id="rId28" Type="http://schemas.openxmlformats.org/officeDocument/2006/relationships/tags" Target="../tags/tag619.xml" /><Relationship Id="rId29" Type="http://schemas.openxmlformats.org/officeDocument/2006/relationships/slide" Target="slide20.xml" TargetMode="Internal" /><Relationship Id="rId3" Type="http://schemas.openxmlformats.org/officeDocument/2006/relationships/tags" Target="../tags/tag605.xml" /><Relationship Id="rId30" Type="http://schemas.openxmlformats.org/officeDocument/2006/relationships/tags" Target="../tags/tag620.xml" /><Relationship Id="rId31" Type="http://schemas.openxmlformats.org/officeDocument/2006/relationships/slide" Target="slide13.xml" TargetMode="Internal" /><Relationship Id="rId32" Type="http://schemas.openxmlformats.org/officeDocument/2006/relationships/image" Target="../media/image45.png" /><Relationship Id="rId33" Type="http://schemas.openxmlformats.org/officeDocument/2006/relationships/tags" Target="../tags/tag621.xml" /><Relationship Id="rId4" Type="http://schemas.openxmlformats.org/officeDocument/2006/relationships/tags" Target="../tags/tag606.xml" /><Relationship Id="rId5" Type="http://schemas.openxmlformats.org/officeDocument/2006/relationships/tags" Target="../tags/tag607.xml" /><Relationship Id="rId6" Type="http://schemas.openxmlformats.org/officeDocument/2006/relationships/tags" Target="../tags/tag608.xml" /><Relationship Id="rId7" Type="http://schemas.openxmlformats.org/officeDocument/2006/relationships/slide" Target="slide5.xml" TargetMode="Internal" /><Relationship Id="rId8" Type="http://schemas.openxmlformats.org/officeDocument/2006/relationships/tags" Target="../tags/tag609.xml" /><Relationship Id="rId9" Type="http://schemas.openxmlformats.org/officeDocument/2006/relationships/slide" Target="slide6.xml" TargetMode="Internal"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tags" Target="../tags/tag628.xml" /><Relationship Id="rId11" Type="http://schemas.openxmlformats.org/officeDocument/2006/relationships/slide" Target="slide5.xml" TargetMode="Internal" /><Relationship Id="rId12" Type="http://schemas.openxmlformats.org/officeDocument/2006/relationships/tags" Target="../tags/tag629.xml" /><Relationship Id="rId13" Type="http://schemas.openxmlformats.org/officeDocument/2006/relationships/slide" Target="slide6.xml" TargetMode="Internal" /><Relationship Id="rId14" Type="http://schemas.openxmlformats.org/officeDocument/2006/relationships/tags" Target="../tags/tag630.xml" /><Relationship Id="rId15" Type="http://schemas.openxmlformats.org/officeDocument/2006/relationships/slide" Target="slide7.xml" TargetMode="Internal" /><Relationship Id="rId16" Type="http://schemas.openxmlformats.org/officeDocument/2006/relationships/tags" Target="../tags/tag631.xml" /><Relationship Id="rId17" Type="http://schemas.openxmlformats.org/officeDocument/2006/relationships/slide" Target="slide8.xml" TargetMode="Internal" /><Relationship Id="rId18" Type="http://schemas.openxmlformats.org/officeDocument/2006/relationships/tags" Target="../tags/tag632.xml" /><Relationship Id="rId19" Type="http://schemas.openxmlformats.org/officeDocument/2006/relationships/slide" Target="slide9.xml" TargetMode="Internal" /><Relationship Id="rId2" Type="http://schemas.openxmlformats.org/officeDocument/2006/relationships/tags" Target="../tags/tag622.xml" /><Relationship Id="rId20" Type="http://schemas.openxmlformats.org/officeDocument/2006/relationships/tags" Target="../tags/tag633.xml" /><Relationship Id="rId21" Type="http://schemas.openxmlformats.org/officeDocument/2006/relationships/slide" Target="slide11.xml" TargetMode="Internal" /><Relationship Id="rId22" Type="http://schemas.openxmlformats.org/officeDocument/2006/relationships/tags" Target="../tags/tag634.xml" /><Relationship Id="rId23" Type="http://schemas.openxmlformats.org/officeDocument/2006/relationships/slide" Target="slide12.xml" TargetMode="Internal" /><Relationship Id="rId24" Type="http://schemas.openxmlformats.org/officeDocument/2006/relationships/tags" Target="../tags/tag635.xml" /><Relationship Id="rId25" Type="http://schemas.openxmlformats.org/officeDocument/2006/relationships/slide" Target="slide4.xml" TargetMode="Internal" /><Relationship Id="rId26" Type="http://schemas.openxmlformats.org/officeDocument/2006/relationships/tags" Target="../tags/tag636.xml" /><Relationship Id="rId27" Type="http://schemas.openxmlformats.org/officeDocument/2006/relationships/slide" Target="slide14.xml" TargetMode="Internal" /><Relationship Id="rId28" Type="http://schemas.openxmlformats.org/officeDocument/2006/relationships/tags" Target="../tags/tag637.xml" /><Relationship Id="rId29" Type="http://schemas.openxmlformats.org/officeDocument/2006/relationships/slide" Target="slide15.xml" TargetMode="Internal" /><Relationship Id="rId3" Type="http://schemas.openxmlformats.org/officeDocument/2006/relationships/tags" Target="../tags/tag623.xml" /><Relationship Id="rId30" Type="http://schemas.openxmlformats.org/officeDocument/2006/relationships/tags" Target="../tags/tag638.xml" /><Relationship Id="rId31" Type="http://schemas.openxmlformats.org/officeDocument/2006/relationships/slide" Target="slide17.xml" TargetMode="Internal" /><Relationship Id="rId32" Type="http://schemas.openxmlformats.org/officeDocument/2006/relationships/tags" Target="../tags/tag639.xml" /><Relationship Id="rId33" Type="http://schemas.openxmlformats.org/officeDocument/2006/relationships/slide" Target="slide20.xml" TargetMode="Internal" /><Relationship Id="rId34" Type="http://schemas.openxmlformats.org/officeDocument/2006/relationships/tags" Target="../tags/tag640.xml" /><Relationship Id="rId35" Type="http://schemas.openxmlformats.org/officeDocument/2006/relationships/slide" Target="slide13.xml" TargetMode="Internal" /><Relationship Id="rId36" Type="http://schemas.openxmlformats.org/officeDocument/2006/relationships/image" Target="../media/image45.png" /><Relationship Id="rId37" Type="http://schemas.openxmlformats.org/officeDocument/2006/relationships/tags" Target="../tags/tag641.xml" /><Relationship Id="rId38" Type="http://schemas.openxmlformats.org/officeDocument/2006/relationships/image" Target="../media/image48.png" /><Relationship Id="rId39" Type="http://schemas.openxmlformats.org/officeDocument/2006/relationships/tags" Target="../tags/tag642.xml" /><Relationship Id="rId4" Type="http://schemas.openxmlformats.org/officeDocument/2006/relationships/tags" Target="../tags/tag624.xml" /><Relationship Id="rId40" Type="http://schemas.openxmlformats.org/officeDocument/2006/relationships/vmlDrawing" Target="../drawings/vmlDrawing9.vml" /><Relationship Id="rId5" Type="http://schemas.openxmlformats.org/officeDocument/2006/relationships/tags" Target="../tags/tag625.xml" /><Relationship Id="rId6" Type="http://schemas.openxmlformats.org/officeDocument/2006/relationships/tags" Target="../tags/tag626.xml" /><Relationship Id="rId7" Type="http://schemas.openxmlformats.org/officeDocument/2006/relationships/package" Target="../embeddings/Document10.docx" TargetMode="Internal" /><Relationship Id="rId8" Type="http://schemas.openxmlformats.org/officeDocument/2006/relationships/image" Target="../media/image47.emf" /><Relationship Id="rId9" Type="http://schemas.openxmlformats.org/officeDocument/2006/relationships/tags" Target="../tags/tag627.xml"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slide" Target="slide5.xml" TargetMode="Internal" /><Relationship Id="rId11" Type="http://schemas.openxmlformats.org/officeDocument/2006/relationships/tags" Target="../tags/tag650.xml" /><Relationship Id="rId12" Type="http://schemas.openxmlformats.org/officeDocument/2006/relationships/slide" Target="slide6.xml" TargetMode="Internal" /><Relationship Id="rId13" Type="http://schemas.openxmlformats.org/officeDocument/2006/relationships/tags" Target="../tags/tag651.xml" /><Relationship Id="rId14" Type="http://schemas.openxmlformats.org/officeDocument/2006/relationships/slide" Target="slide7.xml" TargetMode="Internal" /><Relationship Id="rId15" Type="http://schemas.openxmlformats.org/officeDocument/2006/relationships/tags" Target="../tags/tag652.xml" /><Relationship Id="rId16" Type="http://schemas.openxmlformats.org/officeDocument/2006/relationships/slide" Target="slide8.xml" TargetMode="Internal" /><Relationship Id="rId17" Type="http://schemas.openxmlformats.org/officeDocument/2006/relationships/tags" Target="../tags/tag653.xml" /><Relationship Id="rId18" Type="http://schemas.openxmlformats.org/officeDocument/2006/relationships/slide" Target="slide9.xml" TargetMode="Internal" /><Relationship Id="rId19" Type="http://schemas.openxmlformats.org/officeDocument/2006/relationships/tags" Target="../tags/tag654.xml" /><Relationship Id="rId2" Type="http://schemas.openxmlformats.org/officeDocument/2006/relationships/tags" Target="../tags/tag643.xml" /><Relationship Id="rId20" Type="http://schemas.openxmlformats.org/officeDocument/2006/relationships/slide" Target="slide11.xml" TargetMode="Internal" /><Relationship Id="rId21" Type="http://schemas.openxmlformats.org/officeDocument/2006/relationships/tags" Target="../tags/tag655.xml" /><Relationship Id="rId22" Type="http://schemas.openxmlformats.org/officeDocument/2006/relationships/slide" Target="slide12.xml" TargetMode="Internal" /><Relationship Id="rId23" Type="http://schemas.openxmlformats.org/officeDocument/2006/relationships/tags" Target="../tags/tag656.xml" /><Relationship Id="rId24" Type="http://schemas.openxmlformats.org/officeDocument/2006/relationships/slide" Target="slide4.xml" TargetMode="Internal" /><Relationship Id="rId25" Type="http://schemas.openxmlformats.org/officeDocument/2006/relationships/tags" Target="../tags/tag657.xml" /><Relationship Id="rId26" Type="http://schemas.openxmlformats.org/officeDocument/2006/relationships/slide" Target="slide14.xml" TargetMode="Internal" /><Relationship Id="rId27" Type="http://schemas.openxmlformats.org/officeDocument/2006/relationships/tags" Target="../tags/tag658.xml" /><Relationship Id="rId28" Type="http://schemas.openxmlformats.org/officeDocument/2006/relationships/slide" Target="slide15.xml" TargetMode="Internal" /><Relationship Id="rId29" Type="http://schemas.openxmlformats.org/officeDocument/2006/relationships/tags" Target="../tags/tag659.xml" /><Relationship Id="rId3" Type="http://schemas.openxmlformats.org/officeDocument/2006/relationships/tags" Target="../tags/tag644.xml" /><Relationship Id="rId30" Type="http://schemas.openxmlformats.org/officeDocument/2006/relationships/slide" Target="slide17.xml" TargetMode="Internal" /><Relationship Id="rId31" Type="http://schemas.openxmlformats.org/officeDocument/2006/relationships/tags" Target="../tags/tag660.xml" /><Relationship Id="rId32" Type="http://schemas.openxmlformats.org/officeDocument/2006/relationships/slide" Target="slide20.xml" TargetMode="Internal" /><Relationship Id="rId33" Type="http://schemas.openxmlformats.org/officeDocument/2006/relationships/tags" Target="../tags/tag661.xml" /><Relationship Id="rId34" Type="http://schemas.openxmlformats.org/officeDocument/2006/relationships/slide" Target="slide13.xml" TargetMode="Internal" /><Relationship Id="rId4" Type="http://schemas.openxmlformats.org/officeDocument/2006/relationships/tags" Target="../tags/tag645.xml" /><Relationship Id="rId5" Type="http://schemas.openxmlformats.org/officeDocument/2006/relationships/image" Target="../media/image49.png" /><Relationship Id="rId6" Type="http://schemas.openxmlformats.org/officeDocument/2006/relationships/tags" Target="../tags/tag646.xml" /><Relationship Id="rId7" Type="http://schemas.openxmlformats.org/officeDocument/2006/relationships/tags" Target="../tags/tag647.xml" /><Relationship Id="rId8" Type="http://schemas.openxmlformats.org/officeDocument/2006/relationships/tags" Target="../tags/tag648.xml" /><Relationship Id="rId9" Type="http://schemas.openxmlformats.org/officeDocument/2006/relationships/tags" Target="../tags/tag649.xml"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slide" Target="slide7.xml" TargetMode="Internal" /><Relationship Id="rId11" Type="http://schemas.openxmlformats.org/officeDocument/2006/relationships/tags" Target="../tags/tag668.xml" /><Relationship Id="rId12" Type="http://schemas.openxmlformats.org/officeDocument/2006/relationships/slide" Target="slide8.xml" TargetMode="Internal" /><Relationship Id="rId13" Type="http://schemas.openxmlformats.org/officeDocument/2006/relationships/tags" Target="../tags/tag669.xml" /><Relationship Id="rId14" Type="http://schemas.openxmlformats.org/officeDocument/2006/relationships/slide" Target="slide9.xml" TargetMode="Internal" /><Relationship Id="rId15" Type="http://schemas.openxmlformats.org/officeDocument/2006/relationships/tags" Target="../tags/tag670.xml" /><Relationship Id="rId16" Type="http://schemas.openxmlformats.org/officeDocument/2006/relationships/slide" Target="slide11.xml" TargetMode="Internal" /><Relationship Id="rId17" Type="http://schemas.openxmlformats.org/officeDocument/2006/relationships/tags" Target="../tags/tag671.xml" /><Relationship Id="rId18" Type="http://schemas.openxmlformats.org/officeDocument/2006/relationships/slide" Target="slide12.xml" TargetMode="Internal" /><Relationship Id="rId19" Type="http://schemas.openxmlformats.org/officeDocument/2006/relationships/tags" Target="../tags/tag672.xml" /><Relationship Id="rId2" Type="http://schemas.openxmlformats.org/officeDocument/2006/relationships/tags" Target="../tags/tag662.xml" /><Relationship Id="rId20" Type="http://schemas.openxmlformats.org/officeDocument/2006/relationships/slide" Target="slide4.xml" TargetMode="Internal" /><Relationship Id="rId21" Type="http://schemas.openxmlformats.org/officeDocument/2006/relationships/tags" Target="../tags/tag673.xml" /><Relationship Id="rId22" Type="http://schemas.openxmlformats.org/officeDocument/2006/relationships/slide" Target="slide14.xml" TargetMode="Internal" /><Relationship Id="rId23" Type="http://schemas.openxmlformats.org/officeDocument/2006/relationships/tags" Target="../tags/tag674.xml" /><Relationship Id="rId24" Type="http://schemas.openxmlformats.org/officeDocument/2006/relationships/slide" Target="slide15.xml" TargetMode="Internal" /><Relationship Id="rId25" Type="http://schemas.openxmlformats.org/officeDocument/2006/relationships/tags" Target="../tags/tag675.xml" /><Relationship Id="rId26" Type="http://schemas.openxmlformats.org/officeDocument/2006/relationships/slide" Target="slide17.xml" TargetMode="Internal" /><Relationship Id="rId27" Type="http://schemas.openxmlformats.org/officeDocument/2006/relationships/tags" Target="../tags/tag676.xml" /><Relationship Id="rId28" Type="http://schemas.openxmlformats.org/officeDocument/2006/relationships/slide" Target="slide20.xml" TargetMode="Internal" /><Relationship Id="rId29" Type="http://schemas.openxmlformats.org/officeDocument/2006/relationships/tags" Target="../tags/tag677.xml" /><Relationship Id="rId3" Type="http://schemas.openxmlformats.org/officeDocument/2006/relationships/tags" Target="../tags/tag663.xml" /><Relationship Id="rId30" Type="http://schemas.openxmlformats.org/officeDocument/2006/relationships/slide" Target="slide13.xml" TargetMode="Internal" /><Relationship Id="rId31" Type="http://schemas.openxmlformats.org/officeDocument/2006/relationships/image" Target="../media/image49.png" /><Relationship Id="rId32" Type="http://schemas.openxmlformats.org/officeDocument/2006/relationships/tags" Target="../tags/tag678.xml" /><Relationship Id="rId4" Type="http://schemas.openxmlformats.org/officeDocument/2006/relationships/tags" Target="../tags/tag664.xml" /><Relationship Id="rId5" Type="http://schemas.openxmlformats.org/officeDocument/2006/relationships/tags" Target="../tags/tag665.xml" /><Relationship Id="rId6" Type="http://schemas.openxmlformats.org/officeDocument/2006/relationships/slide" Target="slide5.xml" TargetMode="Internal" /><Relationship Id="rId7" Type="http://schemas.openxmlformats.org/officeDocument/2006/relationships/tags" Target="../tags/tag666.xml" /><Relationship Id="rId8" Type="http://schemas.openxmlformats.org/officeDocument/2006/relationships/slide" Target="slide6.xml" TargetMode="Internal" /><Relationship Id="rId9" Type="http://schemas.openxmlformats.org/officeDocument/2006/relationships/tags" Target="../tags/tag667.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18.xml" /><Relationship Id="rId11" Type="http://schemas.openxmlformats.org/officeDocument/2006/relationships/tags" Target="../tags/tag119.xml" /><Relationship Id="rId2" Type="http://schemas.openxmlformats.org/officeDocument/2006/relationships/tags" Target="../tags/tag110.xml" /><Relationship Id="rId3" Type="http://schemas.openxmlformats.org/officeDocument/2006/relationships/tags" Target="../tags/tag111.xml" /><Relationship Id="rId4" Type="http://schemas.openxmlformats.org/officeDocument/2006/relationships/tags" Target="../tags/tag112.xml" /><Relationship Id="rId5" Type="http://schemas.openxmlformats.org/officeDocument/2006/relationships/tags" Target="../tags/tag113.xml" /><Relationship Id="rId6" Type="http://schemas.openxmlformats.org/officeDocument/2006/relationships/tags" Target="../tags/tag114.xml" /><Relationship Id="rId7" Type="http://schemas.openxmlformats.org/officeDocument/2006/relationships/tags" Target="../tags/tag115.xml" /><Relationship Id="rId8" Type="http://schemas.openxmlformats.org/officeDocument/2006/relationships/tags" Target="../tags/tag116.xml" /><Relationship Id="rId9" Type="http://schemas.openxmlformats.org/officeDocument/2006/relationships/tags" Target="../tags/tag117.xml"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6.xml" /><Relationship Id="rId10" Type="http://schemas.openxmlformats.org/officeDocument/2006/relationships/tags" Target="../tags/tag687.xml" /><Relationship Id="rId11" Type="http://schemas.openxmlformats.org/officeDocument/2006/relationships/tags" Target="../tags/tag688.xml" /><Relationship Id="rId12" Type="http://schemas.openxmlformats.org/officeDocument/2006/relationships/tags" Target="../tags/tag689.xml" /><Relationship Id="rId13" Type="http://schemas.openxmlformats.org/officeDocument/2006/relationships/tags" Target="../tags/tag690.xml" /><Relationship Id="rId14" Type="http://schemas.openxmlformats.org/officeDocument/2006/relationships/tags" Target="../tags/tag691.xml" /><Relationship Id="rId15" Type="http://schemas.openxmlformats.org/officeDocument/2006/relationships/tags" Target="../tags/tag692.xml" /><Relationship Id="rId16" Type="http://schemas.openxmlformats.org/officeDocument/2006/relationships/tags" Target="../tags/tag693.xml" /><Relationship Id="rId17" Type="http://schemas.openxmlformats.org/officeDocument/2006/relationships/tags" Target="../tags/tag694.xml" /><Relationship Id="rId18" Type="http://schemas.openxmlformats.org/officeDocument/2006/relationships/tags" Target="../tags/tag695.xml" /><Relationship Id="rId19" Type="http://schemas.openxmlformats.org/officeDocument/2006/relationships/tags" Target="../tags/tag696.xml" /><Relationship Id="rId2" Type="http://schemas.openxmlformats.org/officeDocument/2006/relationships/tags" Target="../tags/tag679.xml" /><Relationship Id="rId3" Type="http://schemas.openxmlformats.org/officeDocument/2006/relationships/tags" Target="../tags/tag680.xml" /><Relationship Id="rId4" Type="http://schemas.openxmlformats.org/officeDocument/2006/relationships/tags" Target="../tags/tag681.xml" /><Relationship Id="rId5" Type="http://schemas.openxmlformats.org/officeDocument/2006/relationships/tags" Target="../tags/tag682.xml" /><Relationship Id="rId6" Type="http://schemas.openxmlformats.org/officeDocument/2006/relationships/tags" Target="../tags/tag683.xml" /><Relationship Id="rId7" Type="http://schemas.openxmlformats.org/officeDocument/2006/relationships/tags" Target="../tags/tag684.xml" /><Relationship Id="rId8" Type="http://schemas.openxmlformats.org/officeDocument/2006/relationships/tags" Target="../tags/tag685.xml" /><Relationship Id="rId9" Type="http://schemas.openxmlformats.org/officeDocument/2006/relationships/tags" Target="../tags/tag686.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28.xml" /><Relationship Id="rId11" Type="http://schemas.openxmlformats.org/officeDocument/2006/relationships/tags" Target="../tags/tag129.xml" /><Relationship Id="rId12" Type="http://schemas.openxmlformats.org/officeDocument/2006/relationships/tags" Target="../tags/tag130.xml" /><Relationship Id="rId13" Type="http://schemas.openxmlformats.org/officeDocument/2006/relationships/tags" Target="../tags/tag131.xml" /><Relationship Id="rId14" Type="http://schemas.openxmlformats.org/officeDocument/2006/relationships/tags" Target="../tags/tag132.xml" /><Relationship Id="rId15" Type="http://schemas.openxmlformats.org/officeDocument/2006/relationships/tags" Target="../tags/tag133.xml" /><Relationship Id="rId16" Type="http://schemas.openxmlformats.org/officeDocument/2006/relationships/tags" Target="../tags/tag134.xml" /><Relationship Id="rId17" Type="http://schemas.openxmlformats.org/officeDocument/2006/relationships/tags" Target="../tags/tag135.xml" /><Relationship Id="rId18" Type="http://schemas.openxmlformats.org/officeDocument/2006/relationships/tags" Target="../tags/tag136.xml" /><Relationship Id="rId19" Type="http://schemas.openxmlformats.org/officeDocument/2006/relationships/tags" Target="../tags/tag137.xml" /><Relationship Id="rId2" Type="http://schemas.openxmlformats.org/officeDocument/2006/relationships/tags" Target="../tags/tag120.xml" /><Relationship Id="rId20" Type="http://schemas.openxmlformats.org/officeDocument/2006/relationships/tags" Target="../tags/tag138.xml" /><Relationship Id="rId21" Type="http://schemas.openxmlformats.org/officeDocument/2006/relationships/tags" Target="../tags/tag139.xml" /><Relationship Id="rId22" Type="http://schemas.openxmlformats.org/officeDocument/2006/relationships/tags" Target="../tags/tag140.xml" /><Relationship Id="rId23" Type="http://schemas.openxmlformats.org/officeDocument/2006/relationships/tags" Target="../tags/tag141.xml" /><Relationship Id="rId24" Type="http://schemas.openxmlformats.org/officeDocument/2006/relationships/tags" Target="../tags/tag142.xml" /><Relationship Id="rId25" Type="http://schemas.openxmlformats.org/officeDocument/2006/relationships/tags" Target="../tags/tag143.xml" /><Relationship Id="rId26" Type="http://schemas.openxmlformats.org/officeDocument/2006/relationships/tags" Target="../tags/tag144.xml" /><Relationship Id="rId27" Type="http://schemas.openxmlformats.org/officeDocument/2006/relationships/tags" Target="../tags/tag145.xml" /><Relationship Id="rId28" Type="http://schemas.openxmlformats.org/officeDocument/2006/relationships/image" Target="../media/image22.png" /><Relationship Id="rId29" Type="http://schemas.openxmlformats.org/officeDocument/2006/relationships/tags" Target="../tags/tag146.xml" /><Relationship Id="rId3" Type="http://schemas.openxmlformats.org/officeDocument/2006/relationships/tags" Target="../tags/tag121.xml" /><Relationship Id="rId30" Type="http://schemas.openxmlformats.org/officeDocument/2006/relationships/tags" Target="../tags/tag147.xml" /><Relationship Id="rId31" Type="http://schemas.openxmlformats.org/officeDocument/2006/relationships/tags" Target="../tags/tag148.xml" /><Relationship Id="rId32" Type="http://schemas.openxmlformats.org/officeDocument/2006/relationships/tags" Target="../tags/tag149.xml" /><Relationship Id="rId4" Type="http://schemas.openxmlformats.org/officeDocument/2006/relationships/tags" Target="../tags/tag122.xml" /><Relationship Id="rId5" Type="http://schemas.openxmlformats.org/officeDocument/2006/relationships/tags" Target="../tags/tag123.xml" /><Relationship Id="rId6" Type="http://schemas.openxmlformats.org/officeDocument/2006/relationships/tags" Target="../tags/tag124.xml" /><Relationship Id="rId7" Type="http://schemas.openxmlformats.org/officeDocument/2006/relationships/tags" Target="../tags/tag125.xml" /><Relationship Id="rId8" Type="http://schemas.openxmlformats.org/officeDocument/2006/relationships/tags" Target="../tags/tag126.xml" /><Relationship Id="rId9" Type="http://schemas.openxmlformats.org/officeDocument/2006/relationships/tags" Target="../tags/tag127.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50.xml" /><Relationship Id="rId3" Type="http://schemas.openxmlformats.org/officeDocument/2006/relationships/tags" Target="../tags/tag151.xml" /><Relationship Id="rId4" Type="http://schemas.openxmlformats.org/officeDocument/2006/relationships/tags" Target="../tags/tag152.xml" /><Relationship Id="rId5" Type="http://schemas.openxmlformats.org/officeDocument/2006/relationships/image" Target="../media/image23.jpeg" /><Relationship Id="rId6" Type="http://schemas.openxmlformats.org/officeDocument/2006/relationships/tags" Target="../tags/tag153.xml" /><Relationship Id="rId7" Type="http://schemas.openxmlformats.org/officeDocument/2006/relationships/image" Target="../media/image24.png" /><Relationship Id="rId8" Type="http://schemas.openxmlformats.org/officeDocument/2006/relationships/tags" Target="../tags/tag154.xml" /><Relationship Id="rId9" Type="http://schemas.openxmlformats.org/officeDocument/2006/relationships/tags" Target="../tags/tag155.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oleObject" Target="../embeddings/oleObject3.bin" TargetMode="Internal" /><Relationship Id="rId11" Type="http://schemas.openxmlformats.org/officeDocument/2006/relationships/image" Target="../media/image27.wmf" /><Relationship Id="rId12" Type="http://schemas.openxmlformats.org/officeDocument/2006/relationships/tags" Target="../tags/tag160.xml" /><Relationship Id="rId13" Type="http://schemas.openxmlformats.org/officeDocument/2006/relationships/tags" Target="../tags/tag161.xml" /><Relationship Id="rId14" Type="http://schemas.openxmlformats.org/officeDocument/2006/relationships/tags" Target="../tags/tag162.xml" /><Relationship Id="rId15" Type="http://schemas.openxmlformats.org/officeDocument/2006/relationships/tags" Target="../tags/tag163.xml" /><Relationship Id="rId16" Type="http://schemas.openxmlformats.org/officeDocument/2006/relationships/tags" Target="../tags/tag164.xml" /><Relationship Id="rId17" Type="http://schemas.openxmlformats.org/officeDocument/2006/relationships/tags" Target="../tags/tag165.xml" /><Relationship Id="rId18" Type="http://schemas.openxmlformats.org/officeDocument/2006/relationships/tags" Target="../tags/tag166.xml" /><Relationship Id="rId19" Type="http://schemas.openxmlformats.org/officeDocument/2006/relationships/tags" Target="../tags/tag167.xml" /><Relationship Id="rId2" Type="http://schemas.openxmlformats.org/officeDocument/2006/relationships/tags" Target="../tags/tag156.xml" /><Relationship Id="rId20" Type="http://schemas.openxmlformats.org/officeDocument/2006/relationships/tags" Target="../tags/tag168.xml" /><Relationship Id="rId21" Type="http://schemas.openxmlformats.org/officeDocument/2006/relationships/vmlDrawing" Target="../drawings/vmlDrawing1.vml" /><Relationship Id="rId3" Type="http://schemas.openxmlformats.org/officeDocument/2006/relationships/tags" Target="../tags/tag157.xml" /><Relationship Id="rId4" Type="http://schemas.openxmlformats.org/officeDocument/2006/relationships/oleObject" Target="../embeddings/oleObject1.bin" TargetMode="Internal" /><Relationship Id="rId5" Type="http://schemas.openxmlformats.org/officeDocument/2006/relationships/image" Target="../media/image25.wmf" /><Relationship Id="rId6" Type="http://schemas.openxmlformats.org/officeDocument/2006/relationships/tags" Target="../tags/tag158.xml" /><Relationship Id="rId7" Type="http://schemas.openxmlformats.org/officeDocument/2006/relationships/oleObject" Target="../embeddings/oleObject2.bin" TargetMode="Internal" /><Relationship Id="rId8" Type="http://schemas.openxmlformats.org/officeDocument/2006/relationships/image" Target="../media/image26.wmf" /><Relationship Id="rId9" Type="http://schemas.openxmlformats.org/officeDocument/2006/relationships/tags" Target="../tags/tag159.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69.xml" /><Relationship Id="rId3" Type="http://schemas.openxmlformats.org/officeDocument/2006/relationships/tags" Target="../tags/tag170.xml" /><Relationship Id="rId4" Type="http://schemas.openxmlformats.org/officeDocument/2006/relationships/tags" Target="../tags/tag171.xml" /><Relationship Id="rId5" Type="http://schemas.openxmlformats.org/officeDocument/2006/relationships/tags" Target="../tags/tag172.xml" /><Relationship Id="rId6" Type="http://schemas.openxmlformats.org/officeDocument/2006/relationships/tags" Target="../tags/tag173.xml" /><Relationship Id="rId7" Type="http://schemas.openxmlformats.org/officeDocument/2006/relationships/tags" Target="../tags/tag174.xml" /><Relationship Id="rId8" Type="http://schemas.openxmlformats.org/officeDocument/2006/relationships/tags" Target="../tags/tag175.xml" /><Relationship Id="rId9" Type="http://schemas.openxmlformats.org/officeDocument/2006/relationships/tags" Target="../tags/tag176.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85.xml" /><Relationship Id="rId11" Type="http://schemas.openxmlformats.org/officeDocument/2006/relationships/tags" Target="../tags/tag186.xml" /><Relationship Id="rId12" Type="http://schemas.openxmlformats.org/officeDocument/2006/relationships/tags" Target="../tags/tag187.xml" /><Relationship Id="rId13" Type="http://schemas.openxmlformats.org/officeDocument/2006/relationships/tags" Target="../tags/tag188.xml" /><Relationship Id="rId14" Type="http://schemas.openxmlformats.org/officeDocument/2006/relationships/tags" Target="../tags/tag189.xml" /><Relationship Id="rId15" Type="http://schemas.openxmlformats.org/officeDocument/2006/relationships/tags" Target="../tags/tag190.xml" /><Relationship Id="rId16" Type="http://schemas.openxmlformats.org/officeDocument/2006/relationships/tags" Target="../tags/tag191.xml" /><Relationship Id="rId17" Type="http://schemas.openxmlformats.org/officeDocument/2006/relationships/tags" Target="../tags/tag192.xml" /><Relationship Id="rId18" Type="http://schemas.openxmlformats.org/officeDocument/2006/relationships/tags" Target="../tags/tag193.xml" /><Relationship Id="rId19" Type="http://schemas.openxmlformats.org/officeDocument/2006/relationships/tags" Target="../tags/tag194.xml" /><Relationship Id="rId2" Type="http://schemas.openxmlformats.org/officeDocument/2006/relationships/tags" Target="../tags/tag177.xml" /><Relationship Id="rId20" Type="http://schemas.openxmlformats.org/officeDocument/2006/relationships/tags" Target="../tags/tag195.xml" /><Relationship Id="rId21" Type="http://schemas.openxmlformats.org/officeDocument/2006/relationships/tags" Target="../tags/tag196.xml" /><Relationship Id="rId22" Type="http://schemas.openxmlformats.org/officeDocument/2006/relationships/tags" Target="../tags/tag197.xml" /><Relationship Id="rId23" Type="http://schemas.openxmlformats.org/officeDocument/2006/relationships/tags" Target="../tags/tag198.xml" /><Relationship Id="rId24" Type="http://schemas.openxmlformats.org/officeDocument/2006/relationships/tags" Target="../tags/tag199.xml" /><Relationship Id="rId25" Type="http://schemas.openxmlformats.org/officeDocument/2006/relationships/tags" Target="../tags/tag200.xml" /><Relationship Id="rId26" Type="http://schemas.openxmlformats.org/officeDocument/2006/relationships/tags" Target="../tags/tag201.xml" /><Relationship Id="rId27" Type="http://schemas.openxmlformats.org/officeDocument/2006/relationships/tags" Target="../tags/tag202.xml" /><Relationship Id="rId28" Type="http://schemas.openxmlformats.org/officeDocument/2006/relationships/tags" Target="../tags/tag203.xml" /><Relationship Id="rId29" Type="http://schemas.openxmlformats.org/officeDocument/2006/relationships/tags" Target="../tags/tag204.xml" /><Relationship Id="rId3" Type="http://schemas.openxmlformats.org/officeDocument/2006/relationships/tags" Target="../tags/tag178.xml" /><Relationship Id="rId30" Type="http://schemas.openxmlformats.org/officeDocument/2006/relationships/tags" Target="../tags/tag205.xml" /><Relationship Id="rId31" Type="http://schemas.openxmlformats.org/officeDocument/2006/relationships/tags" Target="../tags/tag206.xml" /><Relationship Id="rId32" Type="http://schemas.openxmlformats.org/officeDocument/2006/relationships/tags" Target="../tags/tag207.xml" /><Relationship Id="rId33" Type="http://schemas.openxmlformats.org/officeDocument/2006/relationships/tags" Target="../tags/tag208.xml" /><Relationship Id="rId34" Type="http://schemas.openxmlformats.org/officeDocument/2006/relationships/tags" Target="../tags/tag209.xml" /><Relationship Id="rId35" Type="http://schemas.openxmlformats.org/officeDocument/2006/relationships/tags" Target="../tags/tag210.xml" /><Relationship Id="rId36" Type="http://schemas.openxmlformats.org/officeDocument/2006/relationships/tags" Target="../tags/tag211.xml" /><Relationship Id="rId37" Type="http://schemas.openxmlformats.org/officeDocument/2006/relationships/tags" Target="../tags/tag212.xml" /><Relationship Id="rId38" Type="http://schemas.openxmlformats.org/officeDocument/2006/relationships/tags" Target="../tags/tag213.xml" /><Relationship Id="rId39" Type="http://schemas.openxmlformats.org/officeDocument/2006/relationships/tags" Target="../tags/tag214.xml" /><Relationship Id="rId4" Type="http://schemas.openxmlformats.org/officeDocument/2006/relationships/tags" Target="../tags/tag179.xml" /><Relationship Id="rId40" Type="http://schemas.openxmlformats.org/officeDocument/2006/relationships/tags" Target="../tags/tag215.xml" /><Relationship Id="rId41" Type="http://schemas.openxmlformats.org/officeDocument/2006/relationships/tags" Target="../tags/tag216.xml" /><Relationship Id="rId42" Type="http://schemas.openxmlformats.org/officeDocument/2006/relationships/tags" Target="../tags/tag217.xml" /><Relationship Id="rId43" Type="http://schemas.openxmlformats.org/officeDocument/2006/relationships/tags" Target="../tags/tag218.xml" /><Relationship Id="rId44" Type="http://schemas.openxmlformats.org/officeDocument/2006/relationships/tags" Target="../tags/tag219.xml" /><Relationship Id="rId5" Type="http://schemas.openxmlformats.org/officeDocument/2006/relationships/tags" Target="../tags/tag180.xml" /><Relationship Id="rId6" Type="http://schemas.openxmlformats.org/officeDocument/2006/relationships/tags" Target="../tags/tag181.xml" /><Relationship Id="rId7" Type="http://schemas.openxmlformats.org/officeDocument/2006/relationships/tags" Target="../tags/tag182.xml" /><Relationship Id="rId8" Type="http://schemas.openxmlformats.org/officeDocument/2006/relationships/tags" Target="../tags/tag183.xml" /><Relationship Id="rId9" Type="http://schemas.openxmlformats.org/officeDocument/2006/relationships/tags" Target="../tags/tag184.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228.xml" /><Relationship Id="rId11" Type="http://schemas.openxmlformats.org/officeDocument/2006/relationships/tags" Target="../tags/tag229.xml" /><Relationship Id="rId12" Type="http://schemas.openxmlformats.org/officeDocument/2006/relationships/tags" Target="../tags/tag230.xml" /><Relationship Id="rId13" Type="http://schemas.openxmlformats.org/officeDocument/2006/relationships/tags" Target="../tags/tag231.xml" /><Relationship Id="rId14" Type="http://schemas.openxmlformats.org/officeDocument/2006/relationships/tags" Target="../tags/tag232.xml" /><Relationship Id="rId15" Type="http://schemas.openxmlformats.org/officeDocument/2006/relationships/tags" Target="../tags/tag233.xml" /><Relationship Id="rId16" Type="http://schemas.openxmlformats.org/officeDocument/2006/relationships/tags" Target="../tags/tag234.xml" /><Relationship Id="rId17" Type="http://schemas.openxmlformats.org/officeDocument/2006/relationships/tags" Target="../tags/tag235.xml" /><Relationship Id="rId18" Type="http://schemas.openxmlformats.org/officeDocument/2006/relationships/tags" Target="../tags/tag236.xml" /><Relationship Id="rId19" Type="http://schemas.openxmlformats.org/officeDocument/2006/relationships/tags" Target="../tags/tag237.xml" /><Relationship Id="rId2" Type="http://schemas.openxmlformats.org/officeDocument/2006/relationships/tags" Target="../tags/tag220.xml" /><Relationship Id="rId20" Type="http://schemas.openxmlformats.org/officeDocument/2006/relationships/tags" Target="../tags/tag238.xml" /><Relationship Id="rId21" Type="http://schemas.openxmlformats.org/officeDocument/2006/relationships/tags" Target="../tags/tag239.xml" /><Relationship Id="rId22" Type="http://schemas.openxmlformats.org/officeDocument/2006/relationships/tags" Target="../tags/tag240.xml" /><Relationship Id="rId23" Type="http://schemas.openxmlformats.org/officeDocument/2006/relationships/tags" Target="../tags/tag241.xml" /><Relationship Id="rId24" Type="http://schemas.openxmlformats.org/officeDocument/2006/relationships/tags" Target="../tags/tag242.xml" /><Relationship Id="rId25" Type="http://schemas.openxmlformats.org/officeDocument/2006/relationships/tags" Target="../tags/tag243.xml" /><Relationship Id="rId26" Type="http://schemas.openxmlformats.org/officeDocument/2006/relationships/tags" Target="../tags/tag244.xml" /><Relationship Id="rId27" Type="http://schemas.openxmlformats.org/officeDocument/2006/relationships/tags" Target="../tags/tag245.xml" /><Relationship Id="rId28" Type="http://schemas.openxmlformats.org/officeDocument/2006/relationships/tags" Target="../tags/tag246.xml" /><Relationship Id="rId29" Type="http://schemas.openxmlformats.org/officeDocument/2006/relationships/tags" Target="../tags/tag247.xml" /><Relationship Id="rId3" Type="http://schemas.openxmlformats.org/officeDocument/2006/relationships/tags" Target="../tags/tag221.xml" /><Relationship Id="rId30" Type="http://schemas.openxmlformats.org/officeDocument/2006/relationships/tags" Target="../tags/tag248.xml" /><Relationship Id="rId31" Type="http://schemas.openxmlformats.org/officeDocument/2006/relationships/tags" Target="../tags/tag249.xml" /><Relationship Id="rId32" Type="http://schemas.openxmlformats.org/officeDocument/2006/relationships/tags" Target="../tags/tag250.xml" /><Relationship Id="rId33" Type="http://schemas.openxmlformats.org/officeDocument/2006/relationships/tags" Target="../tags/tag251.xml" /><Relationship Id="rId4" Type="http://schemas.openxmlformats.org/officeDocument/2006/relationships/tags" Target="../tags/tag222.xml" /><Relationship Id="rId5" Type="http://schemas.openxmlformats.org/officeDocument/2006/relationships/tags" Target="../tags/tag223.xml" /><Relationship Id="rId6" Type="http://schemas.openxmlformats.org/officeDocument/2006/relationships/tags" Target="../tags/tag224.xml" /><Relationship Id="rId7" Type="http://schemas.openxmlformats.org/officeDocument/2006/relationships/tags" Target="../tags/tag225.xml" /><Relationship Id="rId8" Type="http://schemas.openxmlformats.org/officeDocument/2006/relationships/tags" Target="../tags/tag226.xml" /><Relationship Id="rId9" Type="http://schemas.openxmlformats.org/officeDocument/2006/relationships/tags" Target="../tags/tag227.xml"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32" name="Freeform 20" title=""/>
          <p:cNvSpPr>
            <a:spLocks noEditPoints="1"/>
          </p:cNvSpPr>
          <p:nvPr>
            <p:custDataLst>
              <p:tags r:id="rId4"/>
            </p:custDataLst>
          </p:nvPr>
        </p:nvSpPr>
        <p:spPr bwMode="auto">
          <a:xfrm>
            <a:off x="6788966" y="1500758"/>
            <a:ext cx="123141" cy="121830"/>
          </a:xfrm>
          <a:custGeom>
            <a:gdLst>
              <a:gd name="T0" fmla="*/ 232 w 340"/>
              <a:gd name="T1" fmla="*/ 183 h 333"/>
              <a:gd name="T2" fmla="*/ 274 w 340"/>
              <a:gd name="T3" fmla="*/ 224 h 333"/>
              <a:gd name="T4" fmla="*/ 232 w 340"/>
              <a:gd name="T5" fmla="*/ 266 h 333"/>
              <a:gd name="T6" fmla="*/ 191 w 340"/>
              <a:gd name="T7" fmla="*/ 224 h 333"/>
              <a:gd name="T8" fmla="*/ 232 w 340"/>
              <a:gd name="T9" fmla="*/ 183 h 333"/>
              <a:gd name="T10" fmla="*/ 75 w 340"/>
              <a:gd name="T11" fmla="*/ 3 h 333"/>
              <a:gd name="T12" fmla="*/ 85 w 340"/>
              <a:gd name="T13" fmla="*/ 24 h 333"/>
              <a:gd name="T14" fmla="*/ 63 w 340"/>
              <a:gd name="T15" fmla="*/ 46 h 333"/>
              <a:gd name="T16" fmla="*/ 42 w 340"/>
              <a:gd name="T17" fmla="*/ 67 h 333"/>
              <a:gd name="T18" fmla="*/ 0 w 340"/>
              <a:gd name="T19" fmla="*/ 94 h 333"/>
              <a:gd name="T20" fmla="*/ 140 w 340"/>
              <a:gd name="T21" fmla="*/ 235 h 333"/>
              <a:gd name="T22" fmla="*/ 207 w 340"/>
              <a:gd name="T23" fmla="*/ 324 h 333"/>
              <a:gd name="T24" fmla="*/ 242 w 340"/>
              <a:gd name="T25" fmla="*/ 333 h 333"/>
              <a:gd name="T26" fmla="*/ 340 w 340"/>
              <a:gd name="T27" fmla="*/ 235 h 333"/>
              <a:gd name="T28" fmla="*/ 330 w 340"/>
              <a:gd name="T29" fmla="*/ 199 h 333"/>
              <a:gd name="T30" fmla="*/ 242 w 340"/>
              <a:gd name="T31" fmla="*/ 133 h 333"/>
              <a:gd name="T32" fmla="*/ 109 w 340"/>
              <a:gd name="T33" fmla="*/ 0 h 333"/>
              <a:gd name="T34" fmla="*/ 96 w 340"/>
              <a:gd name="T35" fmla="*/ 13 h 333"/>
              <a:gd name="T36" fmla="*/ 75 w 340"/>
              <a:gd name="T37" fmla="*/ 3 h 33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0" h="333">
                <a:moveTo>
                  <a:pt x="232" y="183"/>
                </a:moveTo>
                <a:cubicBezTo>
                  <a:pt x="255" y="183"/>
                  <a:pt x="274" y="201"/>
                  <a:pt x="274" y="224"/>
                </a:cubicBezTo>
                <a:cubicBezTo>
                  <a:pt x="274" y="247"/>
                  <a:pt x="255" y="266"/>
                  <a:pt x="232" y="266"/>
                </a:cubicBezTo>
                <a:cubicBezTo>
                  <a:pt x="210" y="266"/>
                  <a:pt x="191" y="247"/>
                  <a:pt x="191" y="224"/>
                </a:cubicBezTo>
                <a:cubicBezTo>
                  <a:pt x="191" y="201"/>
                  <a:pt x="210" y="183"/>
                  <a:pt x="232" y="183"/>
                </a:cubicBezTo>
                <a:close/>
                <a:moveTo>
                  <a:pt x="75" y="3"/>
                </a:moveTo>
                <a:lnTo>
                  <a:pt x="85" y="24"/>
                </a:lnTo>
                <a:lnTo>
                  <a:pt x="63" y="46"/>
                </a:lnTo>
                <a:lnTo>
                  <a:pt x="42" y="67"/>
                </a:lnTo>
                <a:cubicBezTo>
                  <a:pt x="30" y="79"/>
                  <a:pt x="15" y="88"/>
                  <a:pt x="0" y="94"/>
                </a:cubicBezTo>
                <a:lnTo>
                  <a:pt x="140" y="235"/>
                </a:lnTo>
                <a:lnTo>
                  <a:pt x="207" y="324"/>
                </a:lnTo>
                <a:lnTo>
                  <a:pt x="242" y="333"/>
                </a:lnTo>
                <a:lnTo>
                  <a:pt x="340" y="235"/>
                </a:lnTo>
                <a:lnTo>
                  <a:pt x="330" y="199"/>
                </a:lnTo>
                <a:lnTo>
                  <a:pt x="242" y="133"/>
                </a:lnTo>
                <a:lnTo>
                  <a:pt x="109" y="0"/>
                </a:lnTo>
                <a:lnTo>
                  <a:pt x="96" y="13"/>
                </a:lnTo>
                <a:lnTo>
                  <a:pt x="75" y="3"/>
                </a:lnTo>
                <a:close/>
              </a:path>
            </a:pathLst>
          </a:custGeom>
          <a:solidFill>
            <a:srgbClr val="F8F8F8"/>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0">
              <a:ln>
                <a:noFill/>
              </a:ln>
              <a:solidFill>
                <a:srgbClr val="21A3D0"/>
              </a:solidFill>
              <a:effectLst/>
              <a:uLnTx/>
              <a:uFillTx/>
              <a:latin typeface="Arial"/>
              <a:ea typeface="微软雅黑" panose="020b0503020204020204" charset="-122"/>
              <a:cs typeface="+mn-cs"/>
            </a:endParaRPr>
          </a:p>
        </p:txBody>
      </p:sp>
      <p:sp>
        <p:nvSpPr>
          <p:cNvPr id="11" name="Text Box 33" title=""/>
          <p:cNvSpPr txBox="1"/>
          <p:nvPr>
            <p:custDataLst>
              <p:tags r:id="rId5"/>
            </p:custDataLst>
          </p:nvPr>
        </p:nvSpPr>
        <p:spPr>
          <a:xfrm>
            <a:off x="971550" y="1017905"/>
            <a:ext cx="5544185" cy="337185"/>
          </a:xfrm>
          <a:prstGeom prst="rect">
            <a:avLst/>
          </a:prstGeom>
          <a:noFill/>
          <a:ln w="9525">
            <a:noFill/>
          </a:ln>
        </p:spPr>
        <p:txBody>
          <a:bodyPr wrap="square"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600" b="1" i="0" u="none" strike="noStrike" kern="1200" cap="none" spc="0" normalizeH="0" baseline="0" noProof="0">
                <a:ln w="15875"/>
                <a:gradFill>
                  <a:gsLst>
                    <a:gs pos="0">
                      <a:schemeClr val="accent1">
                        <a:hueMod val="80000"/>
                      </a:schemeClr>
                    </a:gs>
                    <a:gs pos="100000">
                      <a:schemeClr val="accent1">
                        <a:alpha val="100000"/>
                      </a:schemeClr>
                    </a:gs>
                  </a:gsLst>
                  <a:lin ang="2700000" scaled="0"/>
                </a:gradFill>
                <a:effectLst/>
                <a:uLnTx/>
                <a:uFillTx/>
                <a:latin typeface="楷体" panose="02010609060101010101" pitchFamily="49" charset="-122"/>
                <a:ea typeface="楷体" panose="02010609060101010101" pitchFamily="49" charset="-122"/>
              </a:rPr>
              <a:t>北师大版（新教材）物理</a:t>
            </a:r>
            <a:r>
              <a:rPr kumimoji="0" lang="en-US" altLang="zh-CN" sz="1600" b="1" i="0" u="none" strike="noStrike" kern="1200" cap="none" spc="0" normalizeH="0" baseline="0" noProof="0">
                <a:ln w="15875"/>
                <a:gradFill>
                  <a:gsLst>
                    <a:gs pos="0">
                      <a:schemeClr val="accent1">
                        <a:hueMod val="80000"/>
                      </a:schemeClr>
                    </a:gs>
                    <a:gs pos="100000">
                      <a:schemeClr val="accent1">
                        <a:alpha val="100000"/>
                      </a:schemeClr>
                    </a:gs>
                  </a:gsLst>
                  <a:lin ang="2700000" scaled="0"/>
                </a:gradFill>
                <a:effectLst/>
                <a:uLnTx/>
                <a:uFillTx/>
                <a:latin typeface="楷体" panose="02010609060101010101" pitchFamily="49" charset="-122"/>
                <a:ea typeface="楷体" panose="02010609060101010101" pitchFamily="49" charset="-122"/>
              </a:rPr>
              <a:t>9</a:t>
            </a:r>
            <a:r>
              <a:rPr kumimoji="0" lang="zh-CN" altLang="en-US" sz="1600" b="1" i="0" u="none" strike="noStrike" kern="1200" cap="none" spc="0" normalizeH="0" baseline="0" noProof="0">
                <a:ln w="15875"/>
                <a:gradFill>
                  <a:gsLst>
                    <a:gs pos="0">
                      <a:schemeClr val="accent1">
                        <a:hueMod val="80000"/>
                      </a:schemeClr>
                    </a:gs>
                    <a:gs pos="100000">
                      <a:schemeClr val="accent1">
                        <a:alpha val="100000"/>
                      </a:schemeClr>
                    </a:gs>
                  </a:gsLst>
                  <a:lin ang="2700000" scaled="0"/>
                </a:gradFill>
                <a:effectLst/>
                <a:uLnTx/>
                <a:uFillTx/>
                <a:latin typeface="楷体" panose="02010609060101010101" pitchFamily="49" charset="-122"/>
                <a:ea typeface="楷体" panose="02010609060101010101" pitchFamily="49" charset="-122"/>
              </a:rPr>
              <a:t>年级全一册</a:t>
            </a:r>
            <a:r>
              <a:rPr lang="zh-CN" altLang="en-US" sz="1600" b="1" noProof="0">
                <a:ln w="15875"/>
                <a:gradFill>
                  <a:gsLst>
                    <a:gs pos="0">
                      <a:schemeClr val="accent1">
                        <a:hueMod val="80000"/>
                      </a:schemeClr>
                    </a:gs>
                    <a:gs pos="100000">
                      <a:schemeClr val="accent1">
                        <a:alpha val="100000"/>
                      </a:schemeClr>
                    </a:gs>
                  </a:gsLst>
                  <a:lin ang="2700000" scaled="0"/>
                </a:gradFill>
                <a:effectLst/>
                <a:uLnTx/>
                <a:uFillTx/>
                <a:latin typeface="楷体" panose="02010609060101010101" pitchFamily="49" charset="-122"/>
                <a:ea typeface="楷体" panose="02010609060101010101" pitchFamily="49" charset="-122"/>
                <a:sym typeface="+mn-ea"/>
              </a:rPr>
              <a:t>精做课件</a:t>
            </a:r>
            <a:endParaRPr kumimoji="0" lang="zh-CN" altLang="en-US" sz="1600" b="1" i="0" u="none" strike="noStrike" kern="1200" cap="none" spc="0" normalizeH="0" baseline="0" noProof="0">
              <a:ln w="15875"/>
              <a:gradFill>
                <a:gsLst>
                  <a:gs pos="0">
                    <a:schemeClr val="accent1">
                      <a:hueMod val="80000"/>
                    </a:schemeClr>
                  </a:gs>
                  <a:gs pos="100000">
                    <a:schemeClr val="accent1">
                      <a:alpha val="100000"/>
                    </a:schemeClr>
                  </a:gs>
                </a:gsLst>
                <a:lin ang="2700000" scaled="0"/>
              </a:gradFill>
              <a:effectLst/>
              <a:uLnTx/>
              <a:uFillTx/>
              <a:latin typeface="楷体" panose="02010609060101010101" pitchFamily="49" charset="-122"/>
              <a:ea typeface="楷体" panose="02010609060101010101" pitchFamily="49" charset="-122"/>
              <a:sym typeface="+mn-ea"/>
            </a:endParaRPr>
          </a:p>
        </p:txBody>
      </p:sp>
      <p:pic>
        <p:nvPicPr>
          <p:cNvPr id="15" name="图片 14" title=""/>
          <p:cNvPicPr>
            <a:picLocks noChangeAspect="1"/>
          </p:cNvPicPr>
          <p:nvPr>
            <p:custDataLst>
              <p:tags r:id="rId7"/>
            </p:custDataLst>
          </p:nvPr>
        </p:nvPicPr>
        <p:blipFill>
          <a:blip r:embed="rId6"/>
          <a:stretch>
            <a:fillRect/>
          </a:stretch>
        </p:blipFill>
        <p:spPr>
          <a:xfrm rot="714975">
            <a:off x="595772" y="671738"/>
            <a:ext cx="489858" cy="597027"/>
          </a:xfrm>
          <a:prstGeom prst="rect">
            <a:avLst/>
          </a:prstGeom>
        </p:spPr>
      </p:pic>
      <p:sp>
        <p:nvSpPr>
          <p:cNvPr id="5" name="Rectangle 5" title=""/>
          <p:cNvSpPr/>
          <p:nvPr>
            <p:custDataLst>
              <p:tags r:id="rId8"/>
            </p:custDataLst>
          </p:nvPr>
        </p:nvSpPr>
        <p:spPr>
          <a:xfrm>
            <a:off x="860425" y="1995488"/>
            <a:ext cx="5765800" cy="460375"/>
          </a:xfrm>
          <a:prstGeom prst="rect">
            <a:avLst/>
          </a:prstGeom>
          <a:noFill/>
          <a:ln w="9525">
            <a:noFill/>
          </a:ln>
        </p:spPr>
        <p:txBody>
          <a:bodyPr wrap="square" anchor="ctr">
            <a:spAutoFit/>
          </a:bodyPr>
          <a:lstStyle/>
          <a:p>
            <a:pPr algn="ctr">
              <a:buClrTx/>
              <a:buSzTx/>
              <a:buFontTx/>
              <a:defRPr/>
            </a:pPr>
            <a:r>
              <a:rPr lang="en-US" altLang="zh-CN" sz="2400" kern="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12.4.2</a:t>
            </a:r>
            <a:r>
              <a:rPr lang="zh-CN" altLang="en-US" sz="2400" kern="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欧姆定律</a:t>
            </a:r>
            <a:endParaRPr lang="zh-CN" altLang="en-US" sz="2400" kern="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2" name="文本框 1" title=""/>
          <p:cNvSpPr txBox="1"/>
          <p:nvPr>
            <p:custDataLst>
              <p:tags r:id="rId9"/>
            </p:custDataLst>
          </p:nvPr>
        </p:nvSpPr>
        <p:spPr>
          <a:xfrm>
            <a:off x="971550" y="1424940"/>
            <a:ext cx="5815330" cy="460375"/>
          </a:xfrm>
          <a:prstGeom prst="rect">
            <a:avLst/>
          </a:prstGeom>
          <a:noFill/>
        </p:spPr>
        <p:txBody>
          <a:bodyPr wrap="square" rtlCol="0" anchor="t">
            <a:spAutoFit/>
          </a:bodyPr>
          <a:lstStyle/>
          <a:p>
            <a:pPr algn="ctr">
              <a:defRPr/>
            </a:pPr>
            <a:r>
              <a:rPr lang="zh-CN" altLang="en-US" sz="2400" b="1" kern="0">
                <a:gradFill>
                  <a:gsLst>
                    <a:gs pos="0">
                      <a:srgbClr val="FABF9F"/>
                    </a:gs>
                    <a:gs pos="100000">
                      <a:srgbClr val="F4F099"/>
                    </a:gs>
                  </a:gsLst>
                  <a:lin ang="16200000" scaled="0"/>
                </a:gradFill>
                <a:effectLst>
                  <a:outerShdw blurRad="38100" dist="38100" dir="2700000" algn="tl">
                    <a:srgbClr val="000000">
                      <a:alpha val="43137"/>
                    </a:srgbClr>
                  </a:outerShdw>
                </a:effectLst>
                <a:cs typeface="Arial" panose="020b0604020202020204" pitchFamily="34" charset="0"/>
                <a:sym typeface="Arial"/>
              </a:rPr>
              <a:t>第十二章</a:t>
            </a:r>
            <a:r>
              <a:rPr lang="en-US" altLang="zh-CN" sz="2400" b="1" kern="0">
                <a:gradFill>
                  <a:gsLst>
                    <a:gs pos="0">
                      <a:srgbClr val="FABF9F"/>
                    </a:gs>
                    <a:gs pos="100000">
                      <a:srgbClr val="F4F099"/>
                    </a:gs>
                  </a:gsLst>
                  <a:lin ang="16200000" scaled="0"/>
                </a:gradFill>
                <a:effectLst>
                  <a:outerShdw blurRad="38100" dist="38100" dir="2700000" algn="tl">
                    <a:srgbClr val="000000">
                      <a:alpha val="43137"/>
                    </a:srgbClr>
                  </a:outerShdw>
                </a:effectLst>
                <a:cs typeface="Arial" panose="020b0604020202020204" pitchFamily="34" charset="0"/>
                <a:sym typeface="Arial"/>
              </a:rPr>
              <a:t> </a:t>
            </a:r>
            <a:r>
              <a:rPr lang="zh-CN" altLang="en-US" sz="2400" b="1" kern="0">
                <a:gradFill>
                  <a:gsLst>
                    <a:gs pos="0">
                      <a:srgbClr val="FABF9F"/>
                    </a:gs>
                    <a:gs pos="100000">
                      <a:srgbClr val="F4F099"/>
                    </a:gs>
                  </a:gsLst>
                  <a:lin ang="16200000" scaled="0"/>
                </a:gradFill>
                <a:effectLst>
                  <a:outerShdw blurRad="38100" dist="38100" dir="2700000" algn="tl">
                    <a:srgbClr val="000000">
                      <a:alpha val="43137"/>
                    </a:srgbClr>
                  </a:outerShdw>
                </a:effectLst>
                <a:cs typeface="Arial" panose="020b0604020202020204" pitchFamily="34" charset="0"/>
                <a:sym typeface="Arial"/>
              </a:rPr>
              <a:t>欧姆定律</a:t>
            </a:r>
            <a:endParaRPr lang="zh-CN" altLang="en-US" sz="2400" b="1" kern="0">
              <a:gradFill>
                <a:gsLst>
                  <a:gs pos="0">
                    <a:srgbClr val="FABF9F"/>
                  </a:gs>
                  <a:gs pos="100000">
                    <a:srgbClr val="F4F099"/>
                  </a:gs>
                </a:gsLst>
                <a:lin ang="16200000" scaled="0"/>
              </a:gradFill>
              <a:effectLst>
                <a:outerShdw blurRad="38100" dist="38100" dir="2700000" algn="tl">
                  <a:srgbClr val="000000">
                    <a:alpha val="43137"/>
                  </a:srgbClr>
                </a:outerShdw>
              </a:effectLst>
              <a:cs typeface="Arial" panose="020b0604020202020204" pitchFamily="34" charset="0"/>
              <a:sym typeface="Arial"/>
            </a:endParaRPr>
          </a:p>
        </p:txBody>
      </p:sp>
      <p:pic>
        <p:nvPicPr>
          <p:cNvPr id="4" name="图片 3" title=""/>
          <p:cNvPicPr>
            <a:picLocks noChangeAspect="1"/>
          </p:cNvPicPr>
          <p:nvPr>
            <p:custDataLst>
              <p:tags r:id="rId11"/>
            </p:custDataLst>
          </p:nvPr>
        </p:nvPicPr>
        <p:blipFill>
          <a:blip r:embed="rId10">
            <a:alphaModFix amt="80000"/>
          </a:blip>
          <a:stretch>
            <a:fillRect/>
          </a:stretch>
        </p:blipFill>
        <p:spPr>
          <a:xfrm flipH="1">
            <a:off x="5436235" y="555625"/>
            <a:ext cx="2493645" cy="4648200"/>
          </a:xfrm>
          <a:prstGeom prst="rect">
            <a:avLst/>
          </a:prstGeom>
        </p:spPr>
      </p:pic>
      <p:pic>
        <p:nvPicPr>
          <p:cNvPr id="17" name="图片 16" title=""/>
          <p:cNvPicPr>
            <a:picLocks noChangeAspect="1"/>
          </p:cNvPicPr>
          <p:nvPr userDrawn="1">
            <p:custDataLst>
              <p:tags r:id="rId13"/>
            </p:custDataLst>
          </p:nvPr>
        </p:nvPicPr>
        <p:blipFill>
          <a:blip r:embed="rId12">
            <a:extLst>
              <a:ext uri="{28A0092B-C50C-407E-A947-70E740481C1C}">
                <a14:useLocalDpi xmlns:a14="http://schemas.microsoft.com/office/drawing/2010/main" val="0"/>
              </a:ext>
            </a:extLst>
          </a:blip>
          <a:srcRect t="24463"/>
          <a:stretch>
            <a:fillRect/>
          </a:stretch>
        </p:blipFill>
        <p:spPr>
          <a:xfrm>
            <a:off x="5810250" y="-92710"/>
            <a:ext cx="3333750" cy="2518410"/>
          </a:xfrm>
          <a:prstGeom prst="rect">
            <a:avLst/>
          </a:prstGeom>
        </p:spPr>
      </p:pic>
      <p:sp>
        <p:nvSpPr>
          <p:cNvPr id="14" name="TextBox 8" title=""/>
          <p:cNvSpPr txBox="1"/>
          <p:nvPr userDrawn="1">
            <p:custDataLst>
              <p:tags r:id="rId14"/>
            </p:custDataLst>
          </p:nvPr>
        </p:nvSpPr>
        <p:spPr>
          <a:xfrm>
            <a:off x="2123288" y="2715878"/>
            <a:ext cx="4215523" cy="828675"/>
          </a:xfrm>
          <a:prstGeom prst="rect">
            <a:avLst/>
          </a:prstGeom>
          <a:noFill/>
        </p:spPr>
        <p:txBody>
          <a:bodyPr wrap="square" lIns="91416" tIns="45708" rIns="91416" bIns="45708" rtlCol="0">
            <a:spAutoFit/>
            <a:scene3d>
              <a:camera prst="orthographicFront"/>
              <a:lightRig rig="threePt" dir="t"/>
            </a:scene3d>
          </a:bodyPr>
          <a:lstStyle>
            <a:defPPr>
              <a:defRPr lang="zh-CN"/>
            </a:defPPr>
            <a:lvl1pPr>
              <a:defRPr sz="2000">
                <a:solidFill>
                  <a:schemeClr val="accent2"/>
                </a:solidFill>
                <a:latin typeface="+mn-ea"/>
                <a:ea typeface="+mn-ea"/>
              </a:defRPr>
            </a:lvl1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uLnTx/>
                <a:uFillTx/>
                <a:latin typeface="Arial"/>
                <a:ea typeface="微软雅黑" panose="020b0503020204020204" charset="-122"/>
                <a:cs typeface="Arial"/>
                <a:sym typeface="Arial"/>
              </a:rPr>
              <a:t>授课教师：</a:t>
            </a:r>
            <a:r>
              <a:rPr kumimoji="0" lang="en-US" altLang="zh-CN" sz="1600" b="0" i="0" u="sng" strike="noStrike" kern="1200" cap="none" spc="0" normalizeH="0" baseline="0" noProof="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uLnTx/>
                <a:uFillTx/>
                <a:latin typeface="Arial"/>
                <a:ea typeface="微软雅黑" panose="020b0503020204020204" charset="-122"/>
                <a:cs typeface="Arial"/>
                <a:sym typeface="Arial"/>
              </a:rPr>
              <a:t>      Home               .</a:t>
            </a:r>
            <a:r>
              <a:rPr lang="zh-CN" altLang="en-US"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rPr>
              <a:t> </a:t>
            </a:r>
            <a:endParaRPr lang="zh-CN" altLang="en-US"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endParaRPr>
          </a:p>
          <a:p>
            <a:pPr marL="0" marR="0" lvl="0" indent="0" algn="l" defTabSz="914400" rtl="0" eaLnBrk="1" fontAlgn="auto" latinLnBrk="0" hangingPunct="1">
              <a:lnSpc>
                <a:spcPct val="100000"/>
              </a:lnSpc>
              <a:spcBef>
                <a:spcPct val="0"/>
              </a:spcBef>
              <a:spcAft>
                <a:spcPct val="0"/>
              </a:spcAft>
              <a:buClrTx/>
              <a:buSzTx/>
              <a:buFontTx/>
              <a:buNone/>
              <a:defRPr/>
            </a:pPr>
            <a:r>
              <a:rPr lang="zh-CN" altLang="en-US"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rPr>
              <a:t>班</a:t>
            </a:r>
            <a:r>
              <a:rPr lang="en-US" altLang="zh-CN"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rPr>
              <a:t>       </a:t>
            </a:r>
            <a:r>
              <a:rPr lang="zh-CN" altLang="en-US"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rPr>
              <a:t>级：</a:t>
            </a:r>
            <a:r>
              <a:rPr lang="en-US" altLang="zh-CN" sz="1600" u="sng" noProof="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uLnTx/>
                <a:uFillTx/>
                <a:latin typeface="Arial"/>
                <a:ea typeface="微软雅黑" panose="020b0503020204020204" charset="-122"/>
                <a:cs typeface="Arial"/>
                <a:sym typeface="Arial"/>
              </a:rPr>
              <a:t>     </a:t>
            </a:r>
            <a:r>
              <a:rPr lang="zh-CN" altLang="en-US" sz="1600" u="sng" noProof="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uLnTx/>
                <a:uFillTx/>
                <a:latin typeface="Arial"/>
                <a:ea typeface="微软雅黑" panose="020b0503020204020204" charset="-122"/>
                <a:cs typeface="Arial"/>
                <a:sym typeface="Arial"/>
              </a:rPr>
              <a:t>九</a:t>
            </a:r>
            <a:r>
              <a:rPr lang="zh-CN" altLang="en-US" sz="1400" u="sng" noProof="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uLnTx/>
                <a:uFillTx/>
                <a:latin typeface="Arial"/>
                <a:ea typeface="微软雅黑" panose="020b0503020204020204" charset="-122"/>
                <a:cs typeface="Arial"/>
                <a:sym typeface="Arial"/>
              </a:rPr>
              <a:t>年级（</a:t>
            </a:r>
            <a:r>
              <a:rPr lang="en-US" altLang="zh-CN" sz="1400" u="sng" noProof="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uLnTx/>
                <a:uFillTx/>
                <a:latin typeface="Arial"/>
                <a:ea typeface="微软雅黑" panose="020b0503020204020204" charset="-122"/>
                <a:cs typeface="Arial"/>
                <a:sym typeface="Arial"/>
              </a:rPr>
              <a:t>---</a:t>
            </a:r>
            <a:r>
              <a:rPr lang="zh-CN" altLang="en-US" sz="1400" u="sng" noProof="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uLnTx/>
                <a:uFillTx/>
                <a:latin typeface="Arial"/>
                <a:ea typeface="微软雅黑" panose="020b0503020204020204" charset="-122"/>
                <a:cs typeface="Arial"/>
                <a:sym typeface="Arial"/>
              </a:rPr>
              <a:t>）班</a:t>
            </a:r>
            <a:r>
              <a:rPr lang="en-US" altLang="zh-CN" sz="1400" u="sng" noProof="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uLnTx/>
                <a:uFillTx/>
                <a:latin typeface="Arial"/>
                <a:ea typeface="微软雅黑" panose="020b0503020204020204" charset="-122"/>
                <a:cs typeface="Arial"/>
                <a:sym typeface="Arial"/>
              </a:rPr>
              <a:t> </a:t>
            </a:r>
            <a:r>
              <a:rPr lang="en-US" altLang="zh-CN" sz="1600" u="sng" noProof="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uLnTx/>
                <a:uFillTx/>
                <a:latin typeface="Arial"/>
                <a:ea typeface="微软雅黑" panose="020b0503020204020204" charset="-122"/>
                <a:cs typeface="Arial"/>
                <a:sym typeface="Arial"/>
              </a:rPr>
              <a:t>   .</a:t>
            </a:r>
            <a:r>
              <a:rPr lang="zh-CN" altLang="en-US"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rPr>
              <a:t> </a:t>
            </a:r>
            <a:endParaRPr lang="zh-CN" altLang="en-US"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endParaRPr>
          </a:p>
          <a:p>
            <a:pPr marL="0" marR="0" lvl="0" indent="0" algn="l" defTabSz="914400" rtl="0" eaLnBrk="1" fontAlgn="auto" latinLnBrk="0" hangingPunct="1">
              <a:lnSpc>
                <a:spcPct val="100000"/>
              </a:lnSpc>
              <a:spcBef>
                <a:spcPct val="0"/>
              </a:spcBef>
              <a:spcAft>
                <a:spcPct val="0"/>
              </a:spcAft>
              <a:buClrTx/>
              <a:buSzTx/>
              <a:buFontTx/>
              <a:buNone/>
              <a:defRPr/>
            </a:pPr>
            <a:r>
              <a:rPr lang="zh-CN" altLang="en-US"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rPr>
              <a:t>时</a:t>
            </a:r>
            <a:r>
              <a:rPr lang="en-US" altLang="zh-CN"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rPr>
              <a:t>       </a:t>
            </a:r>
            <a:r>
              <a:rPr lang="zh-CN" altLang="en-US"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rPr>
              <a:t>间：</a:t>
            </a:r>
            <a:r>
              <a:rPr lang="en-US" altLang="zh-CN" sz="1600" u="sng" noProof="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uLnTx/>
                <a:uFillTx/>
                <a:latin typeface="Arial"/>
                <a:ea typeface="微软雅黑" panose="020b0503020204020204" charset="-122"/>
                <a:cs typeface="Arial"/>
                <a:sym typeface="Arial"/>
              </a:rPr>
              <a:t>                               .</a:t>
            </a:r>
            <a:r>
              <a:rPr lang="zh-CN" altLang="en-US"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rPr>
              <a:t> </a:t>
            </a:r>
            <a:endParaRPr kumimoji="0" lang="zh-CN" altLang="en-US" sz="1600" b="0" i="0" u="none" strike="noStrike" kern="1200" cap="none" spc="0" normalizeH="0" baseline="0" noProof="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uLnTx/>
              <a:uFillTx/>
              <a:latin typeface="Arial"/>
              <a:ea typeface="微软雅黑" panose="020b0503020204020204" charset="-122"/>
              <a:cs typeface="Arial"/>
              <a:sym typeface="Arial"/>
            </a:endParaRPr>
          </a:p>
        </p:txBody>
      </p:sp>
      <p:sp>
        <p:nvSpPr>
          <p:cNvPr id="3" name="日期占位符 2" title=""/>
          <p:cNvSpPr>
            <a:spLocks noGrp="1"/>
          </p:cNvSpPr>
          <p:nvPr>
            <p:ph type="dt" sz="half" idx="10"/>
            <p:custDataLst>
              <p:tags r:id="rId15"/>
            </p:custDataLst>
          </p:nvPr>
        </p:nvSpPr>
        <p:spPr>
          <a:xfrm>
            <a:off x="3059430" y="3220085"/>
            <a:ext cx="1821180" cy="245110"/>
          </a:xfrm>
        </p:spPr>
        <p:txBody>
          <a:bodyPr>
            <a:noAutofit/>
          </a:bodyPr>
          <a:lstStyle/>
          <a:p>
            <a:pPr algn="ctr"/>
            <a:fld id="{760FBDFE-C587-4B4C-A407-44438C67B59E}" type="datetime2">
              <a:rPr lang="zh-CN" altLang="en-US" sz="1600" smtClean="0">
                <a:ln w="15875"/>
                <a:gradFill>
                  <a:gsLst>
                    <a:gs pos="0">
                      <a:schemeClr val="accent1"/>
                    </a:gs>
                    <a:gs pos="100000">
                      <a:schemeClr val="accent6"/>
                    </a:gs>
                  </a:gsLst>
                  <a:lin ang="2700000" scaled="0"/>
                </a:gradFill>
                <a:effectLst/>
              </a:rPr>
              <a:t>2026年1月31日</a:t>
            </a:fld>
            <a:endParaRPr lang="zh-CN" altLang="en-US" sz="1600" smtClean="0">
              <a:ln w="15875"/>
              <a:gradFill>
                <a:gsLst>
                  <a:gs pos="0">
                    <a:schemeClr val="accent1"/>
                  </a:gs>
                  <a:gs pos="100000">
                    <a:schemeClr val="accent6"/>
                  </a:gs>
                </a:gsLst>
                <a:lin ang="2700000" scaled="0"/>
              </a:gradFill>
              <a:effectLst/>
            </a:endParaRPr>
          </a:p>
        </p:txBody>
      </p:sp>
      <p:pic>
        <p:nvPicPr>
          <p:cNvPr id="1026" name="Picture 2" title=""/>
          <p:cNvPicPr>
            <a:picLocks noChangeAspect="1" noChangeArrowheads="1"/>
          </p:cNvPicPr>
          <p:nvPr>
            <p:custDataLst>
              <p:tags r:id="rId17"/>
            </p:custDataLst>
          </p:nvPr>
        </p:nvPicPr>
        <p:blipFill>
          <a:blip r:embed="rId16">
            <a:extLst>
              <a:ext uri="{28A0092B-C50C-407E-A947-70E740481C1C}">
                <a14:useLocalDpi xmlns:a14="http://schemas.microsoft.com/office/drawing/2010/main" val="0"/>
              </a:ext>
            </a:extLst>
          </a:blip>
          <a:stretch>
            <a:fillRect/>
          </a:stretch>
        </p:blipFill>
        <p:spPr bwMode="auto">
          <a:xfrm>
            <a:off x="-743585" y="4443730"/>
            <a:ext cx="415925" cy="44831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title=""/>
          <p:cNvPicPr>
            <a:picLocks noChangeAspect="1" noChangeArrowheads="1"/>
          </p:cNvPicPr>
          <p:nvPr>
            <p:custDataLst>
              <p:tags r:id="rId18"/>
            </p:custDataLst>
          </p:nvPr>
        </p:nvPicPr>
        <p:blipFill>
          <a:blip r:embed="rId16">
            <a:extLst>
              <a:ext uri="{28A0092B-C50C-407E-A947-70E740481C1C}">
                <a14:useLocalDpi xmlns:a14="http://schemas.microsoft.com/office/drawing/2010/main" val="0"/>
              </a:ext>
            </a:extLst>
          </a:blip>
          <a:stretch>
            <a:fillRect/>
          </a:stretch>
        </p:blipFill>
        <p:spPr bwMode="auto">
          <a:xfrm>
            <a:off x="-659130" y="3281045"/>
            <a:ext cx="434975" cy="4686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title=""/>
          <p:cNvPicPr>
            <a:picLocks noChangeAspect="1" noChangeArrowheads="1"/>
          </p:cNvPicPr>
          <p:nvPr>
            <p:custDataLst>
              <p:tags r:id="rId19"/>
            </p:custDataLst>
          </p:nvPr>
        </p:nvPicPr>
        <p:blipFill>
          <a:blip r:embed="rId16">
            <a:extLst>
              <a:ext uri="{28A0092B-C50C-407E-A947-70E740481C1C}">
                <a14:useLocalDpi xmlns:a14="http://schemas.microsoft.com/office/drawing/2010/main" val="0"/>
              </a:ext>
            </a:extLst>
          </a:blip>
          <a:stretch>
            <a:fillRect/>
          </a:stretch>
        </p:blipFill>
        <p:spPr bwMode="auto">
          <a:xfrm flipH="1">
            <a:off x="7236460" y="5956300"/>
            <a:ext cx="534670" cy="416560"/>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title=""/>
          <p:cNvPicPr>
            <a:picLocks noChangeAspect="1"/>
          </p:cNvPicPr>
          <p:nvPr>
            <p:custDataLst>
              <p:tags r:id="rId21"/>
            </p:custDataLst>
          </p:nvPr>
        </p:nvPicPr>
        <p:blipFill>
          <a:blip r:embed="rId20"/>
          <a:stretch>
            <a:fillRect/>
          </a:stretch>
        </p:blipFill>
        <p:spPr>
          <a:xfrm>
            <a:off x="467360" y="3363595"/>
            <a:ext cx="949960" cy="949960"/>
          </a:xfrm>
          <a:prstGeom prst="rect">
            <a:avLst/>
          </a:prstGeom>
        </p:spPr>
      </p:pic>
      <p:pic>
        <p:nvPicPr>
          <p:cNvPr id="7" name="图片 6" title=""/>
          <p:cNvPicPr>
            <a:picLocks noChangeAspect="1"/>
          </p:cNvPicPr>
          <p:nvPr>
            <p:custDataLst>
              <p:tags r:id="rId22"/>
            </p:custDataLst>
          </p:nvPr>
        </p:nvPicPr>
        <p:blipFill>
          <a:blip r:embed="rId20"/>
          <a:stretch>
            <a:fillRect/>
          </a:stretch>
        </p:blipFill>
        <p:spPr>
          <a:xfrm>
            <a:off x="395605" y="2931795"/>
            <a:ext cx="1327150" cy="1327150"/>
          </a:xfrm>
          <a:prstGeom prst="rect">
            <a:avLst/>
          </a:prstGeom>
        </p:spPr>
      </p:pic>
    </p:spTree>
    <p:custDataLst>
      <p:tags r:id="rId23"/>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0" presetClass="path" presetSubtype="0" accel="50000" decel="50000" fill="hold" nodeType="withEffect">
                                  <p:stCondLst>
                                    <p:cond delay="0"/>
                                  </p:stCondLst>
                                  <p:childTnLst>
                                    <p:animMotion origin="layout" path="M 0.0134382 -0.106912 L 0.0134382 -0.106292 C 0.0167382 -0.115242 0.0200382 -0.123272 0.0229882 -0.131292 C 0.0243782 -0.134382 0.0250682 -0.138083 0.0261082 -0.140553 C 0.0292382 -0.149203 0.0313182 -0.159383 0.0354882 -0.164943 C 0.0370482 -0.167103 0.0387882 -0.168953 0.0401782 -0.171113 C 0.0417382 -0.174203 0.0427782 -0.178833 0.0445182 -0.180373 C 0.0483382 -0.183153 0.0519782 -0.182223 0.0556282 -0.183153 C 0.0755882 -0.182223 0.0955574 -0.180373 0.115517 -0.180373 C 0.126287 -0.180373 0.137217 -0.176663 0.146947 -0.183153 C 0.151457 -0.186853 0.165697 -0.235623 0.167427 -0.241173 C 0.185657 -0.297343 0.159097 -0.208153 0.180107 -0.293023 C 0.186877 -0.320493 0.200247 -0.355373 0.208407 -0.378523 C 0.211877 -0.387783 0.214477 -0.397343 0.217947 -0.405993 C 0.220207 -0.412163 0.235317 -0.451363 0.239997 -0.455063 C 0.242607 -0.456913 0.245207 -0.460003 0.247817 -0.460923 C 0.250937 -0.463083 0.254067 -0.463703 0.257357 -0.464013 C 0.287047 -0.473273 0.280627 -0.468333 0.332877 -0.470183 C 0.337047 -0.472343 0.341387 -0.475742 0.345557 -0.476363 L 0.384967 -0.485623 C 0.389657 -0.486543 0.394687 -0.487472 0.399027 -0.488392 C 0.406147 -0.490553 0.412747 -0.492713 0.419517 -0.494573 C 0.449027 -0.492713 0.478717 -0.493023 0.507877 -0.488392 C 0.512047 -0.488083 0.515347 -0.482842 0.518817 -0.479443 C 0.531497 -0.468643 0.524547 -0.471113 0.543997 -0.451973 C 0.547117 -0.448893 0.550417 -0.445183 0.553537 -0.442713 C 0.561877 -0.436542 0.577157 -0.426972 0.586527 -0.424503 C 0.593997 -0.422963 0.601287 -0.422343 0.608577 -0.421423 C 0.624897 -0.422343 0.641387 -0.422343 0.657537 -0.424503 C 0.672117 -0.426972 0.669338 -0.433453 0.682707 -0.442713 C 0.694167 -0.450743 0.697467 -0.446423 0.707878 -0.455063 C 0.711878 -0.458453 0.714997 -0.464633 0.718997 -0.467103 C 0.723677 -0.470803 0.728717 -0.471113 0.733057 -0.473273 C 0.737047 -0.475433 0.740517 -0.477283 0.744167 -0.479443 C 0.758407 -0.495803 0.745727 -0.483452 0.764658 -0.494573 C 0.773858 -0.500123 0.782708 -0.508762 0.791387 -0.515863 C 0.813438 -0.514942 0.835839 -0.514942 0.857537 -0.513082 C 0.862917 -0.513082 0.862397 -0.512473 0.862397 -0.506913 L 0.857537 -0.488392" pathEditMode="relative" rAng="0" ptsTypes="AAAAAAAAAAAAAAAAAAAAAAAAAAAAAAAAAAAAAAA">
                                      <p:cBhvr>
                                        <p:cTn id="9" dur="2000" fill="hold"/>
                                        <p:tgtEl>
                                          <p:spTgt spid="28"/>
                                        </p:tgtEl>
                                        <p:attrNameLst>
                                          <p:attrName>ppt_x</p:attrName>
                                          <p:attrName>ppt_y</p:attrName>
                                        </p:attrNameLst>
                                      </p:cBhvr>
                                      <p:rCtr x="424" y="-204"/>
                                    </p:animMotion>
                                  </p:childTnLst>
                                </p:cTn>
                              </p:par>
                              <p:par>
                                <p:cTn id="10" presetID="2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par>
                          <p:cTn id="13" fill="hold" nodeType="afterGroup">
                            <p:stCondLst>
                              <p:cond delay="2000"/>
                            </p:stCondLst>
                            <p:childTnLst>
                              <p:par>
                                <p:cTn id="14" presetID="0" presetClass="path" presetSubtype="0" accel="50000" decel="50000" fill="hold" nodeType="afterEffect">
                                  <p:stCondLst>
                                    <p:cond delay="0"/>
                                  </p:stCondLst>
                                  <p:childTnLst>
                                    <p:animMotion origin="layout" path="M 0.211288 0.183519 L 0.211288 0.183829 L 0.277088 0.185679 C 0.292538 0.186299 0.282988 0.187219 0.295488 0.192159 C 0.298268 0.193399 0.301218 0.193699 0.304338 0.194319 C 0.307638 0.203579 0.307638 0.203269 0.310768 0.214379 C 0.312848 0.222099 0.312848 0.224879 0.316148 0.231979 C 0.317538 0.234439 0.319098 0.235679 0.320488 0.238459 C 0.321358 0.240309 0.321528 0.243089 0.322748 0.244939 C 0.323788 0.246789 0.325518 0.247719 0.327088 0.249569 C 0.329168 0.252039 0.331248 0.255739 0.333508 0.258209 C 0.336288 0.260989 0.339238 0.262219 0.342018 0.264999 C 0.343578 0.265929 0.344798 0.268089 0.346528 0.269319 C 0.348088 0.270249 0.350178 0.270249 0.351908 0.271479 C 0.353998 0.272719 0.356078 0.275189 0.358338 0.275799 C 0.366838 0.277959 0.375518 0.278889 0.384378 0.280429 C 0.391838 0.279509 0.399478 0.279199 0.406948 0.277959 C 0.413368 0.277039 0.410768 0.275799 0.415798 0.273639 C 0.420658 0.271169 0.425698 0.267159 0.430728 0.267159 L 0.484898 0.264999 C 0.487328 0.262529 0.490108 0.260369 0.492708 0.258209 C 0.499828 0.251419 0.493928 0.255739 0.500178 0.251729 C 0.520838 0.209439 0.484898 0.281049 0.507818 0.240619 C 0.512158 0.232589 0.522918 0.209139 0.528128 0.198949 C 0.546528 0.163769 0.531248 0.193089 0.549998 0.163769 C 0.552958 0.158519 0.555388 0.152649 0.558508 0.148329 C 0.565628 0.138149 0.575868 0.134439 0.583508 0.128579 C 0.603648 0.112219 0.590628 0.117779 0.608508 0.108519 C 0.626738 0.0986394 0.618058 0.103579 0.636458 0.0998794 C 0.642358 0.0983294 0.647918 0.0961694 0.653998 0.0955594 L 0.725178 0.0844394 C 0.735418 0.0791994 0.744448 0.0773494 0.753298 0.0668494 C 0.774138 0.0415394 0.777958 0.0322794 0.796708 0.00295938 C 0.799478 -0.00167062 0.802778 -0.00537063 0.805208 -0.0103106 C 0.811458 -0.0211106 0.817188 -0.0331506 0.823608 -0.0430206 C 0.826568 -0.0476506 0.829688 -0.0516706 0.832298 -0.0563006 C 0.834728 -0.0606206 0.836458 -0.0661706 0.838888 -0.0695706 C 0.843058 -0.0757406 0.847748 -0.0797506 0.851908 -0.0850006 C 0.859548 -0.0951806 0.866668 -0.107221 0.874658 -0.115861 C 0.889408 -0.131601 0.891318 -0.135931 0.903998 -0.144261 C 0.905208 -0.145491 0.906598 -0.145801 0.908158 -0.146421 C 0.933678 -0.144261 0.924658 -0.144261 0.935248 -0.144261 L 0.931948 -0.139941" pathEditMode="relative" rAng="0" ptsTypes="AAAAAAAAAAAAAAAAAAAAAAAAAAAAAAAAAAAAAAAAAAA">
                                      <p:cBhvr>
                                        <p:cTn id="15" dur="1000" fill="hold"/>
                                        <p:tgtEl>
                                          <p:spTgt spid="1026"/>
                                        </p:tgtEl>
                                        <p:attrNameLst>
                                          <p:attrName>ppt_x</p:attrName>
                                          <p:attrName>ppt_y</p:attrName>
                                        </p:attrNameLst>
                                      </p:cBhvr>
                                      <p:rCtr x="362" y="-116"/>
                                    </p:animMotion>
                                  </p:childTnLst>
                                </p:cTn>
                              </p:par>
                            </p:childTnLst>
                          </p:cTn>
                        </p:par>
                        <p:par>
                          <p:cTn id="16" fill="hold" nodeType="afterGroup">
                            <p:stCondLst>
                              <p:cond delay="3000"/>
                            </p:stCondLst>
                            <p:childTnLst>
                              <p:par>
                                <p:cTn id="17" presetID="0" presetClass="path" presetSubtype="0" accel="50000" decel="50000" fill="hold" nodeType="afterEffect">
                                  <p:stCondLst>
                                    <p:cond delay="0"/>
                                  </p:stCondLst>
                                  <p:childTnLst>
                                    <p:animMotion origin="layout" path="M 0.00379856 -0.0407539 L 0.00388957 -0.0410199 L -0.0519764 -0.102854 C -0.0650405 -0.117532 -0.0565884 -0.109576 -0.0658715 -0.125255 C -0.0678954 -0.128863 -0.0703374 -0.131822 -0.0728314 -0.13521 C -0.0729775 -0.14617 -0.0730674 -0.145904 -0.0725314 -0.158293 C -0.0720785 -0.166814 -0.0712735 -0.169197 -0.0720445 -0.178304 C -0.0725235 -0.181686 -0.0735014 -0.184177 -0.0738875 -0.187834 C -0.0740975 -0.190216 -0.0734375 -0.192754 -0.0739474 -0.195457 C -0.0743035 -0.197994 -0.0755164 -0.200375 -0.0763264 -0.203399 C -0.0773935 -0.207421 -0.0781045 -0.212498 -0.0793254 -0.216684 C -0.0809035 -0.221612 -0.0830754 -0.225367 -0.0846535 -0.230296 C -0.0857215 -0.232521 -0.0861414 -0.235491 -0.0872674 -0.238128 C -0.0883354 -0.240355 -0.0901264 -0.242268 -0.0912535 -0.244906 C -0.0926855 -0.247883 -0.0937525 -0.251904 -0.0955134 -0.254496 C -0.102173 -0.264131 -0.109344 -0.272875 -0.116492 -0.282307 C -0.123153 -0.28835 -0.129792 -0.29508 -0.136554 -0.300856 C -0.142324 -0.305946 -0.140454 -0.302503 -0.145392 -0.305256 C -0.150273 -0.30759 -0.155755 -0.308766 -0.160066 -0.313373 L -0.207125 -0.361119 C -0.209923 -0.361229 -0.212932 -0.361921 -0.215787 -0.362451 C -0.223857 -0.36315 -0.217548 -0.361452 -0.224067 -0.363737 C -0.254028 -0.346403 -0.202475 -0.374877 -0.233834 -0.361208 C -0.239881 -0.358299 -0.255898 -0.348051 -0.263316 -0.344087 C -0.289279 -0.330779 -0.267688 -0.341921 -0.292253 -0.333955 C -0.296312 -0.332167 -0.300096 -0.329359 -0.304022 -0.328513 C -0.313074 -0.326307 -0.322926 -0.332503 -0.331172 -0.334475 C -0.353175 -0.338893 -0.340404 -0.331736 -0.358413 -0.340171 C -0.376901 -0.348394 -0.368031 -0.344681 -0.384874 -0.358357 C -0.390381 -0.362431 -0.395772 -0.365669 -0.401161 -0.370713 L -0.465396 -0.426355 C -0.475691 -0.431239 -0.483967 -0.437922 -0.494594 -0.437025 C -0.519789 -0.434412 -0.525747 -0.429972 -0.550313 -0.422007 C -0.55403 -0.420576 -0.55793 -0.420426 -0.561444 -0.418416 C -0.56993 -0.414882 -0.57833 -0.409806 -0.586692 -0.407226 C -0.590572 -0.405967 -0.594409 -0.405377 -0.597988 -0.403799 C -0.601323 -0.402322 -0.604414 -0.399148 -0.607482 -0.398458 C -0.612843 -0.396989 -0.618026 -0.397845 -0.623112 -0.397154 C -0.63261 -0.395424 -0.642202 -0.391623 -0.651553 -0.391533 C -0.668757 -0.391546 -0.671648 -0.389583 -0.68493 -0.394053 C -0.686325 -0.394107 -0.687605 -0.395114 -0.689122 -0.396011 C -0.710371 -0.421228 -0.702639 -0.412969 -0.711717 -0.422667 L -0.707637 -0.423347" pathEditMode="relative" rAng="-1485570048" ptsTypes="AAAAAAAAAAAAAAAAAAAAAAAAAAAAAAAAAAAAAAAAAAA">
                                      <p:cBhvr>
                                        <p:cTn id="18" dur="1000" fill="hold"/>
                                        <p:tgtEl>
                                          <p:spTgt spid="6"/>
                                        </p:tgtEl>
                                        <p:attrNameLst>
                                          <p:attrName>ppt_x</p:attrName>
                                          <p:attrName>ppt_y</p:attrName>
                                        </p:attrNameLst>
                                      </p:cBhvr>
                                      <p:rCtr x="-342" y="-231"/>
                                    </p:animMotion>
                                  </p:childTnLst>
                                </p:cTn>
                              </p:par>
                            </p:childTnLst>
                          </p:cTn>
                        </p:par>
                      </p:childTnLst>
                    </p:cTn>
                  </p:par>
                  <p:par>
                    <p:cTn id="19" fill="hold" nodeType="clickPar">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strips(downLeft)">
                                      <p:cBhvr>
                                        <p:cTn id="23" dur="500"/>
                                        <p:tgtEl>
                                          <p:spTgt spid="5"/>
                                        </p:tgtEl>
                                      </p:cBhvr>
                                    </p:animEffect>
                                  </p:childTnLst>
                                </p:cTn>
                              </p:par>
                            </p:childTnLst>
                          </p:cTn>
                        </p:par>
                      </p:childTnLst>
                    </p:cTn>
                  </p:par>
                  <p:par>
                    <p:cTn id="24" fill="hold" nodeType="clickPar">
                      <p:stCondLst>
                        <p:cond delay="indefinite"/>
                      </p:stCondLst>
                      <p:childTnLst>
                        <p:par>
                          <p:cTn id="25" fill="hold">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strips(downLeft)">
                                      <p:cBhvr>
                                        <p:cTn id="28" dur="500"/>
                                        <p:tgtEl>
                                          <p:spTgt spid="14"/>
                                        </p:tgtEl>
                                      </p:cBhvr>
                                    </p:animEffect>
                                  </p:childTnLst>
                                </p:cTn>
                              </p:par>
                            </p:childTnLst>
                          </p:cTn>
                        </p:par>
                      </p:childTnLst>
                    </p:cTn>
                  </p:par>
                  <p:par>
                    <p:cTn id="29" fill="hold" nodeType="clickPar">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5" grpId="0"/>
      <p:bldP spid="14" grpId="0"/>
      <p:bldP spid="3" grpId="0"/>
    </p:bldLst>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13313" name="文本框 72705" title=""/>
          <p:cNvSpPr txBox="1">
            <a:spLocks noChangeArrowheads="1"/>
          </p:cNvSpPr>
          <p:nvPr>
            <p:custDataLst>
              <p:tags r:id="rId3"/>
            </p:custDataLst>
          </p:nvPr>
        </p:nvSpPr>
        <p:spPr bwMode="auto">
          <a:xfrm>
            <a:off x="629603" y="1189673"/>
            <a:ext cx="7990999" cy="15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50000"/>
              </a:lnSpc>
              <a:spcBef>
                <a:spcPct val="50000"/>
              </a:spcBef>
            </a:pPr>
            <a:r>
              <a:rPr lang="zh-CN" altLang="en-US" sz="2100" spc="200">
                <a:solidFill>
                  <a:schemeClr val="tx1"/>
                </a:solidFill>
                <a:latin typeface="微软雅黑" panose="020b0503020204020204" charset="-122"/>
                <a:ea typeface="微软雅黑" panose="020b0503020204020204" charset="-122"/>
              </a:rPr>
              <a:t>例</a:t>
            </a:r>
            <a:r>
              <a:rPr lang="en-US" altLang="zh-CN" sz="2100" spc="200">
                <a:solidFill>
                  <a:schemeClr val="tx1"/>
                </a:solidFill>
                <a:latin typeface="微软雅黑" panose="020b0503020204020204" charset="-122"/>
                <a:ea typeface="微软雅黑" panose="020b0503020204020204" charset="-122"/>
              </a:rPr>
              <a:t>3</a:t>
            </a:r>
            <a:r>
              <a:rPr lang="zh-CN" altLang="en-US" sz="2100" spc="200">
                <a:latin typeface="微软雅黑" panose="020b0503020204020204" charset="-122"/>
                <a:ea typeface="微软雅黑" panose="020b0503020204020204" charset="-122"/>
              </a:rPr>
              <a:t>  某同学用一只电流表和灯泡串联，测得它正常发光时的电流是</a:t>
            </a:r>
            <a:r>
              <a:rPr lang="en-US" altLang="zh-CN" sz="2100" spc="200">
                <a:latin typeface="微软雅黑" panose="020b0503020204020204" charset="-122"/>
                <a:ea typeface="微软雅黑" panose="020b0503020204020204" charset="-122"/>
              </a:rPr>
              <a:t>0.18 A</a:t>
            </a:r>
            <a:r>
              <a:rPr lang="zh-CN" altLang="en-US" sz="2100" spc="200">
                <a:latin typeface="微软雅黑" panose="020b0503020204020204" charset="-122"/>
                <a:ea typeface="微软雅黑" panose="020b0503020204020204" charset="-122"/>
              </a:rPr>
              <a:t>，再用电压表测得灯泡两端的电压是</a:t>
            </a:r>
            <a:r>
              <a:rPr lang="en-US" altLang="zh-CN" sz="2100" spc="200">
                <a:latin typeface="微软雅黑" panose="020b0503020204020204" charset="-122"/>
                <a:ea typeface="微软雅黑" panose="020b0503020204020204" charset="-122"/>
              </a:rPr>
              <a:t>220 V</a:t>
            </a:r>
            <a:r>
              <a:rPr lang="zh-CN" altLang="en-US" sz="2100" spc="200">
                <a:latin typeface="微软雅黑" panose="020b0503020204020204" charset="-122"/>
                <a:ea typeface="微软雅黑" panose="020b0503020204020204" charset="-122"/>
              </a:rPr>
              <a:t>，试计算灯丝正常发光时的电阻值。</a:t>
            </a:r>
            <a:endParaRPr lang="zh-CN" altLang="en-US" sz="2100" spc="200">
              <a:latin typeface="微软雅黑" panose="020b0503020204020204" charset="-122"/>
              <a:ea typeface="微软雅黑" panose="020b0503020204020204" charset="-122"/>
            </a:endParaRPr>
          </a:p>
        </p:txBody>
      </p:sp>
      <p:grpSp>
        <p:nvGrpSpPr>
          <p:cNvPr id="10" name="Group 47" title=""/>
          <p:cNvGrpSpPr/>
          <p:nvPr>
            <p:custDataLst>
              <p:tags r:id="rId4"/>
            </p:custDataLst>
          </p:nvPr>
        </p:nvGrpSpPr>
        <p:grpSpPr>
          <a:xfrm>
            <a:off x="2916404" y="303610"/>
            <a:ext cx="3491724" cy="809625"/>
            <a:chOff x="635" y="232"/>
            <a:chExt cx="2434" cy="680"/>
          </a:xfrm>
        </p:grpSpPr>
        <p:sp>
          <p:nvSpPr>
            <p:cNvPr id="12" name="Text Box 7"/>
            <p:cNvSpPr txBox="1">
              <a:spLocks noChangeArrowheads="1"/>
            </p:cNvSpPr>
            <p:nvPr>
              <p:custDataLst>
                <p:tags r:id="rId5"/>
              </p:custDataLst>
            </p:nvPr>
          </p:nvSpPr>
          <p:spPr bwMode="auto">
            <a:xfrm>
              <a:off x="672" y="408"/>
              <a:ext cx="2397" cy="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wrap="square">
              <a:spAutoFit/>
            </a:bodyPr>
            <a:lstStyle/>
            <a:p>
              <a:pPr>
                <a:spcBef>
                  <a:spcPct val="50000"/>
                </a:spcBef>
              </a:pPr>
              <a:r>
                <a:rPr lang="zh-CN" altLang="en-US" sz="2100">
                  <a:latin typeface="微软雅黑" panose="020b0503020204020204" charset="-122"/>
                  <a:ea typeface="微软雅黑" panose="020b0503020204020204" charset="-122"/>
                </a:rPr>
                <a:t>变形公式  　　　 的应用</a:t>
              </a:r>
              <a:r>
                <a:rPr lang="zh-CN" altLang="en-US" sz="2100" b="1">
                  <a:latin typeface="微软雅黑" panose="020b0503020204020204" charset="-122"/>
                  <a:ea typeface="微软雅黑" panose="020b0503020204020204" charset="-122"/>
                </a:rPr>
                <a:t>。</a:t>
              </a:r>
              <a:endParaRPr lang="zh-CN" altLang="en-US" sz="2100" b="1">
                <a:latin typeface="微软雅黑" panose="020b0503020204020204" charset="-122"/>
                <a:ea typeface="微软雅黑" panose="020b0503020204020204" charset="-122"/>
              </a:endParaRPr>
            </a:p>
          </p:txBody>
        </p:sp>
        <p:grpSp>
          <p:nvGrpSpPr>
            <p:cNvPr id="14" name="Group 31"/>
            <p:cNvGrpSpPr/>
            <p:nvPr>
              <p:custDataLst>
                <p:tags r:id="rId6"/>
              </p:custDataLst>
            </p:nvPr>
          </p:nvGrpSpPr>
          <p:grpSpPr>
            <a:xfrm>
              <a:off x="1481" y="273"/>
              <a:ext cx="680" cy="619"/>
              <a:chOff x="-1195" y="3804"/>
              <a:chExt cx="680" cy="619"/>
            </a:xfrm>
          </p:grpSpPr>
          <p:sp>
            <p:nvSpPr>
              <p:cNvPr id="16" name="Rectangle 32"/>
              <p:cNvSpPr>
                <a:spLocks noChangeArrowheads="1"/>
              </p:cNvSpPr>
              <p:nvPr>
                <p:custDataLst>
                  <p:tags r:id="rId7"/>
                </p:custDataLst>
              </p:nvPr>
            </p:nvSpPr>
            <p:spPr bwMode="auto">
              <a:xfrm>
                <a:off x="-1195" y="3939"/>
                <a:ext cx="680" cy="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a:spAutoFit/>
              </a:bodyPr>
              <a:lstStyle/>
              <a:p>
                <a:r>
                  <a:rPr lang="en-US" altLang="zh-CN" sz="2100" i="1">
                    <a:solidFill>
                      <a:schemeClr val="tx1"/>
                    </a:solidFill>
                    <a:latin typeface="微软雅黑" panose="020b0503020204020204" charset="-122"/>
                    <a:ea typeface="微软雅黑" panose="020b0503020204020204" charset="-122"/>
                  </a:rPr>
                  <a:t>R </a:t>
                </a:r>
                <a:r>
                  <a:rPr lang="en-US" sz="2100" b="1">
                    <a:solidFill>
                      <a:schemeClr val="tx1"/>
                    </a:solidFill>
                    <a:latin typeface="Times New Roman" panose="02020603050405020304" charset="0"/>
                  </a:rPr>
                  <a:t>=</a:t>
                </a:r>
                <a:endParaRPr lang="en-US" altLang="zh-CN" sz="2100" b="1">
                  <a:solidFill>
                    <a:schemeClr val="tx1"/>
                  </a:solidFill>
                  <a:latin typeface="Times New Roman" panose="02020603050405020304" charset="0"/>
                </a:endParaRPr>
              </a:p>
            </p:txBody>
          </p:sp>
          <p:sp>
            <p:nvSpPr>
              <p:cNvPr id="17" name="Rectangle 33"/>
              <p:cNvSpPr>
                <a:spLocks noChangeArrowheads="1"/>
              </p:cNvSpPr>
              <p:nvPr>
                <p:custDataLst>
                  <p:tags r:id="rId8"/>
                </p:custDataLst>
              </p:nvPr>
            </p:nvSpPr>
            <p:spPr bwMode="auto">
              <a:xfrm>
                <a:off x="-808" y="3804"/>
                <a:ext cx="266" cy="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wrap="none">
                <a:spAutoFit/>
              </a:bodyPr>
              <a:lstStyle/>
              <a:p>
                <a:r>
                  <a:rPr lang="en-US" altLang="zh-CN" sz="2100" i="1">
                    <a:solidFill>
                      <a:schemeClr val="tx1"/>
                    </a:solidFill>
                    <a:latin typeface="微软雅黑" panose="020b0503020204020204" charset="-122"/>
                    <a:ea typeface="微软雅黑" panose="020b0503020204020204" charset="-122"/>
                  </a:rPr>
                  <a:t>U</a:t>
                </a:r>
                <a:endParaRPr lang="en-US" altLang="zh-CN" sz="2100" i="1">
                  <a:solidFill>
                    <a:schemeClr val="tx1"/>
                  </a:solidFill>
                  <a:latin typeface="微软雅黑" panose="020b0503020204020204" charset="-122"/>
                  <a:ea typeface="微软雅黑" panose="020b0503020204020204" charset="-122"/>
                </a:endParaRPr>
              </a:p>
              <a:p>
                <a:r>
                  <a:rPr lang="en-US" altLang="zh-CN" sz="2100" i="1">
                    <a:solidFill>
                      <a:schemeClr val="tx1"/>
                    </a:solidFill>
                    <a:latin typeface="微软雅黑" panose="020b0503020204020204" charset="-122"/>
                    <a:ea typeface="微软雅黑" panose="020b0503020204020204" charset="-122"/>
                  </a:rPr>
                  <a:t>I</a:t>
                </a:r>
                <a:endParaRPr lang="en-US" altLang="zh-CN" sz="2100" i="1">
                  <a:solidFill>
                    <a:schemeClr val="tx1"/>
                  </a:solidFill>
                  <a:latin typeface="微软雅黑" panose="020b0503020204020204" charset="-122"/>
                  <a:ea typeface="微软雅黑" panose="020b0503020204020204" charset="-122"/>
                </a:endParaRPr>
              </a:p>
            </p:txBody>
          </p:sp>
          <p:sp>
            <p:nvSpPr>
              <p:cNvPr id="18" name="Line 34"/>
              <p:cNvSpPr>
                <a:spLocks noChangeShapeType="1"/>
              </p:cNvSpPr>
              <p:nvPr>
                <p:custDataLst>
                  <p:tags r:id="rId9"/>
                </p:custDataLst>
              </p:nvPr>
            </p:nvSpPr>
            <p:spPr bwMode="auto">
              <a:xfrm>
                <a:off x="-826" y="4104"/>
                <a:ext cx="273" cy="0"/>
              </a:xfrm>
              <a:prstGeom prst="line">
                <a:avLst/>
              </a:prstGeom>
              <a:noFill/>
              <a:ln w="127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a:lstStyle/>
              <a:p>
                <a:endParaRPr lang="zh-CN" altLang="en-US" sz="2100" b="1"/>
              </a:p>
            </p:txBody>
          </p:sp>
        </p:grpSp>
        <p:sp>
          <p:nvSpPr>
            <p:cNvPr id="15" name="AutoShape 44"/>
            <p:cNvSpPr>
              <a:spLocks noChangeArrowheads="1"/>
            </p:cNvSpPr>
            <p:nvPr>
              <p:custDataLst>
                <p:tags r:id="rId10"/>
              </p:custDataLst>
            </p:nvPr>
          </p:nvSpPr>
          <p:spPr bwMode="auto">
            <a:xfrm>
              <a:off x="635" y="232"/>
              <a:ext cx="2434" cy="680"/>
            </a:xfrm>
            <a:prstGeom prst="roundRect">
              <a:avLst>
                <a:gd name="adj" fmla="val 16667"/>
              </a:avLst>
            </a:prstGeom>
            <a:noFill/>
            <a:ln w="19050">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wrap="none" anchor="ctr"/>
            <a:lstStyle/>
            <a:p>
              <a:endParaRPr lang="zh-CN" altLang="en-US" sz="2100" b="1"/>
            </a:p>
          </p:txBody>
        </p:sp>
      </p:grpSp>
      <p:grpSp>
        <p:nvGrpSpPr>
          <p:cNvPr id="40" name="组合 39" title=""/>
          <p:cNvGrpSpPr/>
          <p:nvPr>
            <p:custDataLst>
              <p:tags r:id="rId11"/>
            </p:custDataLst>
          </p:nvPr>
        </p:nvGrpSpPr>
        <p:grpSpPr>
          <a:xfrm>
            <a:off x="2126933" y="2819876"/>
            <a:ext cx="4120991" cy="876776"/>
            <a:chOff x="3208" y="7896"/>
            <a:chExt cx="8653" cy="1841"/>
          </a:xfrm>
        </p:grpSpPr>
        <p:sp>
          <p:nvSpPr>
            <p:cNvPr id="2" name="直接连接符 66576"/>
            <p:cNvSpPr>
              <a:spLocks noChangeShapeType="1"/>
            </p:cNvSpPr>
            <p:nvPr>
              <p:custDataLst>
                <p:tags r:id="rId12"/>
              </p:custDataLst>
            </p:nvPr>
          </p:nvSpPr>
          <p:spPr bwMode="auto">
            <a:xfrm>
              <a:off x="5674" y="8621"/>
              <a:ext cx="863" cy="1"/>
            </a:xfrm>
            <a:prstGeom prst="line">
              <a:avLst/>
            </a:prstGeom>
            <a:noFill/>
            <a:ln w="25400">
              <a:solidFill>
                <a:srgbClr val="C00000"/>
              </a:solidFill>
              <a:round/>
            </a:ln>
          </p:spPr>
          <p:txBody>
            <a:bodyPr/>
            <a:lstStyle/>
            <a:p>
              <a:endParaRPr lang="zh-CN" altLang="en-US" sz="2100">
                <a:latin typeface="微软雅黑" panose="020b0503020204020204" charset="-122"/>
                <a:ea typeface="微软雅黑" panose="020b0503020204020204" charset="-122"/>
              </a:endParaRPr>
            </a:p>
          </p:txBody>
        </p:sp>
        <p:sp>
          <p:nvSpPr>
            <p:cNvPr id="3" name="文本框 66577"/>
            <p:cNvSpPr txBox="1">
              <a:spLocks noChangeArrowheads="1"/>
            </p:cNvSpPr>
            <p:nvPr>
              <p:custDataLst>
                <p:tags r:id="rId13"/>
              </p:custDataLst>
            </p:nvPr>
          </p:nvSpPr>
          <p:spPr bwMode="auto">
            <a:xfrm>
              <a:off x="5769" y="7914"/>
              <a:ext cx="788" cy="869"/>
            </a:xfrm>
            <a:prstGeom prst="rect">
              <a:avLst/>
            </a:prstGeom>
            <a:noFill/>
            <a:ln w="9525">
              <a:noFill/>
              <a:miter lim="800000"/>
            </a:ln>
          </p:spPr>
          <p:txBody>
            <a:bodyPr wrap="none">
              <a:spAutoFit/>
            </a:bodyPr>
            <a:lstStyle/>
            <a:p>
              <a:r>
                <a:rPr lang="en-US" altLang="zh-CN" sz="2100" i="1">
                  <a:solidFill>
                    <a:srgbClr val="C00000"/>
                  </a:solidFill>
                  <a:latin typeface="Times New Roman" panose="02020603050405020304" charset="0"/>
                  <a:ea typeface="微软雅黑" panose="020b0503020204020204" charset="-122"/>
                  <a:cs typeface="Times New Roman" panose="02020603050405020304" charset="0"/>
                </a:rPr>
                <a:t>U</a:t>
              </a:r>
              <a:endParaRPr lang="en-US" altLang="zh-CN" sz="2100" i="1" baseline="-25000">
                <a:solidFill>
                  <a:srgbClr val="C00000"/>
                </a:solidFill>
                <a:latin typeface="Times New Roman" panose="02020603050405020304" charset="0"/>
                <a:ea typeface="微软雅黑" panose="020b0503020204020204" charset="-122"/>
                <a:cs typeface="Times New Roman" panose="02020603050405020304" charset="0"/>
              </a:endParaRPr>
            </a:p>
          </p:txBody>
        </p:sp>
        <p:sp>
          <p:nvSpPr>
            <p:cNvPr id="6" name="文本框 66578"/>
            <p:cNvSpPr txBox="1">
              <a:spLocks noChangeArrowheads="1"/>
            </p:cNvSpPr>
            <p:nvPr>
              <p:custDataLst>
                <p:tags r:id="rId14"/>
              </p:custDataLst>
            </p:nvPr>
          </p:nvSpPr>
          <p:spPr bwMode="auto">
            <a:xfrm>
              <a:off x="5758" y="8579"/>
              <a:ext cx="571" cy="869"/>
            </a:xfrm>
            <a:prstGeom prst="rect">
              <a:avLst/>
            </a:prstGeom>
            <a:noFill/>
            <a:ln w="9525">
              <a:noFill/>
              <a:miter lim="800000"/>
            </a:ln>
          </p:spPr>
          <p:txBody>
            <a:bodyPr wrap="none">
              <a:spAutoFit/>
            </a:bodyPr>
            <a:lstStyle/>
            <a:p>
              <a:r>
                <a:rPr lang="en-US" altLang="zh-CN" sz="2100" i="1">
                  <a:solidFill>
                    <a:srgbClr val="C00000"/>
                  </a:solidFill>
                  <a:latin typeface="Times New Roman" panose="02020603050405020304" charset="0"/>
                  <a:ea typeface="微软雅黑" panose="020b0503020204020204" charset="-122"/>
                  <a:cs typeface="Times New Roman" panose="02020603050405020304" charset="0"/>
                </a:rPr>
                <a:t>I</a:t>
              </a:r>
              <a:endParaRPr lang="en-US" altLang="zh-CN" sz="2100" i="1" baseline="-25000">
                <a:solidFill>
                  <a:srgbClr val="C00000"/>
                </a:solidFill>
                <a:latin typeface="Times New Roman" panose="02020603050405020304" charset="0"/>
                <a:ea typeface="微软雅黑" panose="020b0503020204020204" charset="-122"/>
                <a:cs typeface="Times New Roman" panose="02020603050405020304" charset="0"/>
              </a:endParaRPr>
            </a:p>
          </p:txBody>
        </p:sp>
        <p:sp>
          <p:nvSpPr>
            <p:cNvPr id="7" name="直接连接符 66583"/>
            <p:cNvSpPr>
              <a:spLocks noChangeShapeType="1"/>
            </p:cNvSpPr>
            <p:nvPr>
              <p:custDataLst>
                <p:tags r:id="rId15"/>
              </p:custDataLst>
            </p:nvPr>
          </p:nvSpPr>
          <p:spPr bwMode="auto">
            <a:xfrm>
              <a:off x="7465" y="8684"/>
              <a:ext cx="1834" cy="1"/>
            </a:xfrm>
            <a:prstGeom prst="line">
              <a:avLst/>
            </a:prstGeom>
            <a:noFill/>
            <a:ln w="25400">
              <a:solidFill>
                <a:srgbClr val="C00000"/>
              </a:solidFill>
              <a:round/>
            </a:ln>
          </p:spPr>
          <p:txBody>
            <a:bodyPr/>
            <a:lstStyle/>
            <a:p>
              <a:endParaRPr lang="zh-CN" altLang="en-US" sz="2100">
                <a:latin typeface="微软雅黑" panose="020b0503020204020204" charset="-122"/>
                <a:ea typeface="微软雅黑" panose="020b0503020204020204" charset="-122"/>
              </a:endParaRPr>
            </a:p>
          </p:txBody>
        </p:sp>
        <p:sp>
          <p:nvSpPr>
            <p:cNvPr id="8" name="矩形 7"/>
            <p:cNvSpPr>
              <a:spLocks noChangeArrowheads="1"/>
            </p:cNvSpPr>
            <p:nvPr>
              <p:custDataLst>
                <p:tags r:id="rId16"/>
              </p:custDataLst>
            </p:nvPr>
          </p:nvSpPr>
          <p:spPr bwMode="auto">
            <a:xfrm>
              <a:off x="6657" y="8271"/>
              <a:ext cx="944" cy="869"/>
            </a:xfrm>
            <a:prstGeom prst="rect">
              <a:avLst/>
            </a:prstGeom>
            <a:noFill/>
            <a:ln w="9525">
              <a:noFill/>
              <a:miter lim="800000"/>
            </a:ln>
          </p:spPr>
          <p:txBody>
            <a:bodyPr wrap="none">
              <a:spAutoFit/>
            </a:bodyPr>
            <a:lstStyle/>
            <a:p>
              <a:r>
                <a:rPr lang="zh-CN" altLang="en-US" sz="2100">
                  <a:solidFill>
                    <a:srgbClr val="C00000"/>
                  </a:solidFill>
                  <a:latin typeface="微软雅黑" panose="020b0503020204020204" charset="-122"/>
                  <a:ea typeface="微软雅黑" panose="020b0503020204020204" charset="-122"/>
                </a:rPr>
                <a:t>＝</a:t>
              </a:r>
              <a:endParaRPr lang="zh-CN" altLang="en-US" sz="2100">
                <a:solidFill>
                  <a:srgbClr val="C00000"/>
                </a:solidFill>
                <a:latin typeface="微软雅黑" panose="020b0503020204020204" charset="-122"/>
                <a:ea typeface="微软雅黑" panose="020b0503020204020204" charset="-122"/>
              </a:endParaRPr>
            </a:p>
          </p:txBody>
        </p:sp>
        <p:sp>
          <p:nvSpPr>
            <p:cNvPr id="4" name="文本框 3"/>
            <p:cNvSpPr txBox="1">
              <a:spLocks noChangeArrowheads="1"/>
            </p:cNvSpPr>
            <p:nvPr>
              <p:custDataLst>
                <p:tags r:id="rId17"/>
              </p:custDataLst>
            </p:nvPr>
          </p:nvSpPr>
          <p:spPr bwMode="auto">
            <a:xfrm>
              <a:off x="4573" y="8189"/>
              <a:ext cx="1250" cy="1548"/>
            </a:xfrm>
            <a:prstGeom prst="rect">
              <a:avLst/>
            </a:prstGeom>
            <a:noFill/>
            <a:ln w="9525">
              <a:noFill/>
              <a:miter lim="800000"/>
            </a:ln>
          </p:spPr>
          <p:txBody>
            <a:bodyPr wrap="square">
              <a:spAutoFit/>
            </a:bodyPr>
            <a:lstStyle/>
            <a:p>
              <a:r>
                <a:rPr lang="en-US" altLang="zh-CN" sz="2100" i="1">
                  <a:solidFill>
                    <a:srgbClr val="C00000"/>
                  </a:solidFill>
                  <a:latin typeface="Times New Roman" panose="02020603050405020304" charset="0"/>
                  <a:ea typeface="微软雅黑" panose="020b0503020204020204" charset="-122"/>
                  <a:cs typeface="Times New Roman" panose="02020603050405020304" charset="0"/>
                </a:rPr>
                <a:t>R</a:t>
              </a:r>
              <a:r>
                <a:rPr lang="zh-CN" altLang="en-US" sz="2100">
                  <a:solidFill>
                    <a:srgbClr val="C00000"/>
                  </a:solidFill>
                  <a:latin typeface="微软雅黑" panose="020b0503020204020204" charset="-122"/>
                  <a:ea typeface="微软雅黑" panose="020b0503020204020204" charset="-122"/>
                </a:rPr>
                <a:t>＝　　　　　　　　　　</a:t>
              </a:r>
              <a:endParaRPr lang="zh-CN" altLang="en-US" sz="2100">
                <a:solidFill>
                  <a:srgbClr val="C00000"/>
                </a:solidFill>
                <a:latin typeface="微软雅黑" panose="020b0503020204020204" charset="-122"/>
                <a:ea typeface="微软雅黑" panose="020b0503020204020204" charset="-122"/>
              </a:endParaRPr>
            </a:p>
          </p:txBody>
        </p:sp>
        <p:sp>
          <p:nvSpPr>
            <p:cNvPr id="20" name="文本框 19"/>
            <p:cNvSpPr txBox="1"/>
            <p:nvPr>
              <p:custDataLst>
                <p:tags r:id="rId18"/>
              </p:custDataLst>
            </p:nvPr>
          </p:nvSpPr>
          <p:spPr>
            <a:xfrm>
              <a:off x="7554" y="7896"/>
              <a:ext cx="1767" cy="869"/>
            </a:xfrm>
            <a:prstGeom prst="rect">
              <a:avLst/>
            </a:prstGeom>
            <a:noFill/>
          </p:spPr>
          <p:txBody>
            <a:bodyPr wrap="none" rtlCol="0">
              <a:spAutoFit/>
            </a:bodyPr>
            <a:lstStyle/>
            <a:p>
              <a:r>
                <a:rPr lang="en-US" sz="2100" spc="200">
                  <a:solidFill>
                    <a:srgbClr val="C00000"/>
                  </a:solidFill>
                  <a:uFillTx/>
                </a:rPr>
                <a:t>220V</a:t>
              </a:r>
              <a:endParaRPr lang="en-US" altLang="zh-CN" sz="2100" spc="200">
                <a:solidFill>
                  <a:srgbClr val="C00000"/>
                </a:solidFill>
                <a:uFillTx/>
              </a:endParaRPr>
            </a:p>
          </p:txBody>
        </p:sp>
        <p:sp>
          <p:nvSpPr>
            <p:cNvPr id="5" name="文本框 4"/>
            <p:cNvSpPr txBox="1"/>
            <p:nvPr>
              <p:custDataLst>
                <p:tags r:id="rId19"/>
              </p:custDataLst>
            </p:nvPr>
          </p:nvSpPr>
          <p:spPr>
            <a:xfrm>
              <a:off x="7426" y="8640"/>
              <a:ext cx="1968" cy="869"/>
            </a:xfrm>
            <a:prstGeom prst="rect">
              <a:avLst/>
            </a:prstGeom>
            <a:noFill/>
          </p:spPr>
          <p:txBody>
            <a:bodyPr wrap="none" rtlCol="0">
              <a:spAutoFit/>
            </a:bodyPr>
            <a:lstStyle/>
            <a:p>
              <a:r>
                <a:rPr lang="en-US" sz="2100" spc="200">
                  <a:solidFill>
                    <a:srgbClr val="C00000"/>
                  </a:solidFill>
                  <a:uFillTx/>
                </a:rPr>
                <a:t>0.18A</a:t>
              </a:r>
              <a:endParaRPr lang="en-US" altLang="zh-CN" sz="2100" spc="200">
                <a:solidFill>
                  <a:srgbClr val="C00000"/>
                </a:solidFill>
                <a:uFillTx/>
              </a:endParaRPr>
            </a:p>
          </p:txBody>
        </p:sp>
        <p:sp>
          <p:nvSpPr>
            <p:cNvPr id="9" name="文本框 8"/>
            <p:cNvSpPr txBox="1"/>
            <p:nvPr>
              <p:custDataLst>
                <p:tags r:id="rId20"/>
              </p:custDataLst>
            </p:nvPr>
          </p:nvSpPr>
          <p:spPr>
            <a:xfrm>
              <a:off x="9370" y="8297"/>
              <a:ext cx="2491" cy="869"/>
            </a:xfrm>
            <a:prstGeom prst="rect">
              <a:avLst/>
            </a:prstGeom>
            <a:noFill/>
          </p:spPr>
          <p:txBody>
            <a:bodyPr wrap="none" rtlCol="0">
              <a:spAutoFit/>
            </a:bodyPr>
            <a:lstStyle/>
            <a:p>
              <a:r>
                <a:rPr lang="en-US" sz="2100" spc="200">
                  <a:solidFill>
                    <a:srgbClr val="C00000"/>
                  </a:solidFill>
                  <a:uFillTx/>
                </a:rPr>
                <a:t>≈1222Ω</a:t>
              </a:r>
              <a:endParaRPr lang="en-US" sz="2100" spc="200">
                <a:solidFill>
                  <a:srgbClr val="C00000"/>
                </a:solidFill>
                <a:uFillTx/>
              </a:endParaRPr>
            </a:p>
          </p:txBody>
        </p:sp>
        <p:sp>
          <p:nvSpPr>
            <p:cNvPr id="13" name="文本框 12"/>
            <p:cNvSpPr txBox="1"/>
            <p:nvPr>
              <p:custDataLst>
                <p:tags r:id="rId21"/>
              </p:custDataLst>
            </p:nvPr>
          </p:nvSpPr>
          <p:spPr>
            <a:xfrm>
              <a:off x="3208" y="8210"/>
              <a:ext cx="1504" cy="869"/>
            </a:xfrm>
            <a:prstGeom prst="rect">
              <a:avLst/>
            </a:prstGeom>
            <a:noFill/>
          </p:spPr>
          <p:txBody>
            <a:bodyPr wrap="none" rtlCol="0">
              <a:spAutoFit/>
            </a:bodyPr>
            <a:lstStyle/>
            <a:p>
              <a:r>
                <a:rPr lang="zh-CN" altLang="en-US" sz="2100">
                  <a:solidFill>
                    <a:srgbClr val="C00000"/>
                  </a:solidFill>
                  <a:latin typeface="微软雅黑" panose="020b0503020204020204" charset="-122"/>
                  <a:ea typeface="微软雅黑" panose="020b0503020204020204" charset="-122"/>
                </a:rPr>
                <a:t>解：</a:t>
              </a:r>
              <a:endParaRPr lang="zh-CN" altLang="en-US" sz="2100">
                <a:solidFill>
                  <a:srgbClr val="C00000"/>
                </a:solidFill>
                <a:latin typeface="微软雅黑" panose="020b0503020204020204" charset="-122"/>
                <a:ea typeface="微软雅黑" panose="020b0503020204020204" charset="-122"/>
              </a:endParaRPr>
            </a:p>
          </p:txBody>
        </p:sp>
      </p:grpSp>
      <p:sp>
        <p:nvSpPr>
          <p:cNvPr id="39" name="文本框 38" title=""/>
          <p:cNvSpPr txBox="1"/>
          <p:nvPr>
            <p:custDataLst>
              <p:tags r:id="rId22"/>
            </p:custDataLst>
          </p:nvPr>
        </p:nvSpPr>
        <p:spPr>
          <a:xfrm>
            <a:off x="2122170" y="3766185"/>
            <a:ext cx="6092825" cy="414020"/>
          </a:xfrm>
          <a:prstGeom prst="rect">
            <a:avLst/>
          </a:prstGeom>
          <a:noFill/>
        </p:spPr>
        <p:txBody>
          <a:bodyPr wrap="none" rtlCol="0">
            <a:spAutoFit/>
          </a:bodyPr>
          <a:lstStyle/>
          <a:p>
            <a:r>
              <a:rPr lang="zh-CN" altLang="en-US" sz="2100" spc="300">
                <a:solidFill>
                  <a:srgbClr val="C00000"/>
                </a:solidFill>
                <a:uFillTx/>
                <a:latin typeface="微软雅黑" panose="020b0503020204020204" charset="-122"/>
                <a:ea typeface="微软雅黑" panose="020b0503020204020204" charset="-122"/>
              </a:rPr>
              <a:t>答：灯丝正常发光时的电阻值约为</a:t>
            </a:r>
            <a:r>
              <a:rPr lang="en-US" altLang="zh-CN" sz="2100" spc="300">
                <a:solidFill>
                  <a:srgbClr val="C00000"/>
                </a:solidFill>
                <a:uFillTx/>
                <a:latin typeface="微软雅黑" panose="020b0503020204020204" charset="-122"/>
                <a:ea typeface="微软雅黑" panose="020b0503020204020204" charset="-122"/>
              </a:rPr>
              <a:t>1222Ω</a:t>
            </a:r>
            <a:r>
              <a:rPr lang="zh-CN" altLang="en-US" sz="2100" spc="300">
                <a:solidFill>
                  <a:srgbClr val="C00000"/>
                </a:solidFill>
                <a:uFillTx/>
                <a:latin typeface="微软雅黑" panose="020b0503020204020204" charset="-122"/>
                <a:ea typeface="微软雅黑" panose="020b0503020204020204" charset="-122"/>
              </a:rPr>
              <a:t>。</a:t>
            </a:r>
            <a:endParaRPr lang="zh-CN" altLang="en-US" sz="2100" spc="300">
              <a:solidFill>
                <a:srgbClr val="C00000"/>
              </a:solidFill>
              <a:uFillTx/>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fltVal val="0"/>
                                          </p:val>
                                        </p:tav>
                                        <p:tav tm="100000">
                                          <p:val>
                                            <p:strVal val="#ppt_h"/>
                                          </p:val>
                                        </p:tav>
                                      </p:tavLst>
                                    </p:anim>
                                    <p:animEffect transition="in" filter="fade">
                                      <p:cBhvr>
                                        <p:cTn id="1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14337" name="文本框 73729" title=""/>
          <p:cNvSpPr txBox="1">
            <a:spLocks noChangeArrowheads="1"/>
          </p:cNvSpPr>
          <p:nvPr>
            <p:custDataLst>
              <p:tags r:id="rId3"/>
            </p:custDataLst>
          </p:nvPr>
        </p:nvSpPr>
        <p:spPr bwMode="auto">
          <a:xfrm>
            <a:off x="473210" y="808763"/>
            <a:ext cx="8244485" cy="15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50000"/>
              </a:lnSpc>
            </a:pPr>
            <a:r>
              <a:rPr lang="zh-CN" altLang="en-US" sz="2100">
                <a:solidFill>
                  <a:schemeClr val="tx1"/>
                </a:solidFill>
                <a:latin typeface="微软雅黑" panose="020b0503020204020204" charset="-122"/>
                <a:ea typeface="微软雅黑" panose="020b0503020204020204" charset="-122"/>
              </a:rPr>
              <a:t>例</a:t>
            </a:r>
            <a:r>
              <a:rPr lang="en-US" altLang="zh-CN" sz="2100">
                <a:solidFill>
                  <a:schemeClr val="tx1"/>
                </a:solidFill>
                <a:latin typeface="微软雅黑" panose="020b0503020204020204" charset="-122"/>
                <a:ea typeface="微软雅黑" panose="020b0503020204020204" charset="-122"/>
              </a:rPr>
              <a:t>4</a:t>
            </a:r>
            <a:r>
              <a:rPr lang="zh-CN" altLang="en-US" sz="2100">
                <a:latin typeface="微软雅黑" panose="020b0503020204020204" charset="-122"/>
                <a:ea typeface="微软雅黑" panose="020b0503020204020204" charset="-122"/>
              </a:rPr>
              <a:t>  加在某一电阻器两端的电压为</a:t>
            </a:r>
            <a:r>
              <a:rPr lang="en-US" altLang="zh-CN" sz="2100">
                <a:latin typeface="微软雅黑" panose="020b0503020204020204" charset="-122"/>
                <a:ea typeface="微软雅黑" panose="020b0503020204020204" charset="-122"/>
              </a:rPr>
              <a:t>5 V</a:t>
            </a:r>
            <a:r>
              <a:rPr lang="zh-CN" altLang="en-US" sz="2100">
                <a:latin typeface="微软雅黑" panose="020b0503020204020204" charset="-122"/>
                <a:ea typeface="微软雅黑" panose="020b0503020204020204" charset="-122"/>
              </a:rPr>
              <a:t>时，通过它的电流是</a:t>
            </a:r>
            <a:r>
              <a:rPr lang="en-US" altLang="zh-CN" sz="2100">
                <a:latin typeface="微软雅黑" panose="020b0503020204020204" charset="-122"/>
                <a:ea typeface="微软雅黑" panose="020b0503020204020204" charset="-122"/>
              </a:rPr>
              <a:t>0.5 A</a:t>
            </a:r>
            <a:r>
              <a:rPr lang="zh-CN" altLang="en-US" sz="2100">
                <a:latin typeface="微软雅黑" panose="020b0503020204020204" charset="-122"/>
                <a:ea typeface="微软雅黑" panose="020b0503020204020204" charset="-122"/>
              </a:rPr>
              <a:t>，则该电阻器的电阻应是多大？如果两端的电压增加到</a:t>
            </a:r>
            <a:r>
              <a:rPr lang="en-US" altLang="zh-CN" sz="2100">
                <a:latin typeface="微软雅黑" panose="020b0503020204020204" charset="-122"/>
                <a:ea typeface="微软雅黑" panose="020b0503020204020204" charset="-122"/>
              </a:rPr>
              <a:t>20 V</a:t>
            </a:r>
            <a:r>
              <a:rPr lang="zh-CN" altLang="en-US" sz="2100">
                <a:latin typeface="微软雅黑" panose="020b0503020204020204" charset="-122"/>
                <a:ea typeface="微软雅黑" panose="020b0503020204020204" charset="-122"/>
              </a:rPr>
              <a:t>，此时这个电阻器的电阻值是多大？通过它的电流是多大？</a:t>
            </a:r>
            <a:endParaRPr lang="zh-CN" altLang="en-US" sz="2100">
              <a:latin typeface="微软雅黑" panose="020b0503020204020204" charset="-122"/>
              <a:ea typeface="微软雅黑" panose="020b0503020204020204" charset="-122"/>
            </a:endParaRPr>
          </a:p>
        </p:txBody>
      </p:sp>
      <p:grpSp>
        <p:nvGrpSpPr>
          <p:cNvPr id="73731" name="组合 73730" title=""/>
          <p:cNvGrpSpPr/>
          <p:nvPr>
            <p:custDataLst>
              <p:tags r:id="rId4"/>
            </p:custDataLst>
          </p:nvPr>
        </p:nvGrpSpPr>
        <p:grpSpPr>
          <a:xfrm>
            <a:off x="1116013" y="3630487"/>
            <a:ext cx="2799391" cy="960833"/>
            <a:chOff x="0" y="-6"/>
            <a:chExt cx="1914" cy="807"/>
          </a:xfrm>
        </p:grpSpPr>
        <p:sp>
          <p:nvSpPr>
            <p:cNvPr id="14339" name="矩形 73731"/>
            <p:cNvSpPr>
              <a:spLocks noChangeArrowheads="1"/>
            </p:cNvSpPr>
            <p:nvPr>
              <p:custDataLst>
                <p:tags r:id="rId5"/>
              </p:custDataLst>
            </p:nvPr>
          </p:nvSpPr>
          <p:spPr bwMode="auto">
            <a:xfrm>
              <a:off x="538" y="453"/>
              <a:ext cx="852" cy="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100" i="1">
                  <a:latin typeface="Times New Roman" panose="02020603050405020304" charset="0"/>
                  <a:ea typeface="微软雅黑" panose="020b0503020204020204" charset="-122"/>
                  <a:cs typeface="Times New Roman" panose="02020603050405020304" charset="0"/>
                </a:rPr>
                <a:t>U</a:t>
              </a:r>
              <a:r>
                <a:rPr lang="en-US" altLang="zh-CN" sz="2100" baseline="-25000">
                  <a:latin typeface="微软雅黑" panose="020b0503020204020204" charset="-122"/>
                  <a:ea typeface="微软雅黑" panose="020b0503020204020204" charset="-122"/>
                </a:rPr>
                <a:t>2</a:t>
              </a:r>
              <a:r>
                <a:rPr lang="en-US" altLang="zh-CN" sz="2100">
                  <a:latin typeface="微软雅黑" panose="020b0503020204020204" charset="-122"/>
                  <a:ea typeface="微软雅黑" panose="020b0503020204020204" charset="-122"/>
                </a:rPr>
                <a:t>=20 V</a:t>
              </a:r>
              <a:endParaRPr lang="en-US" altLang="zh-CN" sz="2100" baseline="-25000">
                <a:latin typeface="微软雅黑" panose="020b0503020204020204" charset="-122"/>
                <a:ea typeface="微软雅黑" panose="020b0503020204020204" charset="-122"/>
              </a:endParaRPr>
            </a:p>
          </p:txBody>
        </p:sp>
        <p:sp>
          <p:nvSpPr>
            <p:cNvPr id="14340" name="文本框 73732"/>
            <p:cNvSpPr txBox="1">
              <a:spLocks noChangeArrowheads="1"/>
            </p:cNvSpPr>
            <p:nvPr>
              <p:custDataLst>
                <p:tags r:id="rId6"/>
              </p:custDataLst>
            </p:nvPr>
          </p:nvSpPr>
          <p:spPr bwMode="auto">
            <a:xfrm>
              <a:off x="699" y="-6"/>
              <a:ext cx="576" cy="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zh-CN" sz="2100" i="1">
                  <a:latin typeface="Times New Roman" panose="02020603050405020304" charset="0"/>
                  <a:ea typeface="微软雅黑" panose="020b0503020204020204" charset="-122"/>
                  <a:cs typeface="Times New Roman" panose="02020603050405020304" charset="0"/>
                </a:rPr>
                <a:t>R</a:t>
              </a:r>
              <a:r>
                <a:rPr lang="en-US" altLang="zh-CN" sz="2100">
                  <a:latin typeface="微软雅黑" panose="020b0503020204020204" charset="-122"/>
                  <a:ea typeface="微软雅黑" panose="020b0503020204020204" charset="-122"/>
                </a:rPr>
                <a:t>=</a:t>
              </a:r>
              <a:r>
                <a:rPr lang="zh-CN" altLang="en-US" sz="2100">
                  <a:latin typeface="微软雅黑" panose="020b0503020204020204" charset="-122"/>
                  <a:ea typeface="微软雅黑" panose="020b0503020204020204" charset="-122"/>
                </a:rPr>
                <a:t>？</a:t>
              </a:r>
              <a:endParaRPr lang="zh-CN" altLang="en-US" sz="2100">
                <a:latin typeface="微软雅黑" panose="020b0503020204020204" charset="-122"/>
                <a:ea typeface="微软雅黑" panose="020b0503020204020204" charset="-122"/>
              </a:endParaRPr>
            </a:p>
          </p:txBody>
        </p:sp>
        <p:sp>
          <p:nvSpPr>
            <p:cNvPr id="14341" name="矩形 73733"/>
            <p:cNvSpPr>
              <a:spLocks noChangeArrowheads="1"/>
            </p:cNvSpPr>
            <p:nvPr>
              <p:custDataLst>
                <p:tags r:id="rId7"/>
              </p:custDataLst>
            </p:nvPr>
          </p:nvSpPr>
          <p:spPr bwMode="auto">
            <a:xfrm>
              <a:off x="1341" y="14"/>
              <a:ext cx="573" cy="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100" i="1">
                  <a:latin typeface="Times New Roman" panose="02020603050405020304" charset="0"/>
                  <a:ea typeface="微软雅黑" panose="020b0503020204020204" charset="-122"/>
                  <a:cs typeface="Times New Roman" panose="02020603050405020304" charset="0"/>
                </a:rPr>
                <a:t>I</a:t>
              </a:r>
              <a:r>
                <a:rPr lang="en-US" altLang="zh-CN" sz="2100" baseline="-25000">
                  <a:latin typeface="微软雅黑" panose="020b0503020204020204" charset="-122"/>
                  <a:ea typeface="微软雅黑" panose="020b0503020204020204" charset="-122"/>
                </a:rPr>
                <a:t>2</a:t>
              </a:r>
              <a:r>
                <a:rPr lang="en-US" altLang="zh-CN" sz="2100">
                  <a:latin typeface="微软雅黑" panose="020b0503020204020204" charset="-122"/>
                  <a:ea typeface="微软雅黑" panose="020b0503020204020204" charset="-122"/>
                </a:rPr>
                <a:t>=</a:t>
              </a:r>
              <a:r>
                <a:rPr lang="zh-CN" altLang="en-US" sz="2100">
                  <a:latin typeface="微软雅黑" panose="020b0503020204020204" charset="-122"/>
                  <a:ea typeface="微软雅黑" panose="020b0503020204020204" charset="-122"/>
                </a:rPr>
                <a:t>？</a:t>
              </a:r>
              <a:endParaRPr lang="zh-CN" altLang="en-US" sz="2100" baseline="-25000">
                <a:latin typeface="微软雅黑" panose="020b0503020204020204" charset="-122"/>
                <a:ea typeface="微软雅黑" panose="020b0503020204020204" charset="-122"/>
              </a:endParaRPr>
            </a:p>
          </p:txBody>
        </p:sp>
        <p:grpSp>
          <p:nvGrpSpPr>
            <p:cNvPr id="14342" name="组合 73734"/>
            <p:cNvGrpSpPr/>
            <p:nvPr>
              <p:custDataLst>
                <p:tags r:id="rId8"/>
              </p:custDataLst>
            </p:nvPr>
          </p:nvGrpSpPr>
          <p:grpSpPr>
            <a:xfrm>
              <a:off x="0" y="295"/>
              <a:ext cx="1846" cy="409"/>
              <a:chExt cx="1846" cy="409"/>
            </a:xfrm>
          </p:grpSpPr>
          <p:grpSp>
            <p:nvGrpSpPr>
              <p:cNvPr id="14343" name="组合 73735"/>
              <p:cNvGrpSpPr/>
              <p:nvPr>
                <p:custDataLst>
                  <p:tags r:id="rId9"/>
                </p:custDataLst>
              </p:nvPr>
            </p:nvGrpSpPr>
            <p:grpSpPr>
              <a:xfrm>
                <a:off x="1354" y="169"/>
                <a:ext cx="288" cy="240"/>
                <a:chExt cx="288" cy="240"/>
              </a:xfrm>
            </p:grpSpPr>
            <p:sp>
              <p:nvSpPr>
                <p:cNvPr id="14344" name="直接连接符 73736"/>
                <p:cNvSpPr>
                  <a:spLocks noChangeShapeType="1"/>
                </p:cNvSpPr>
                <p:nvPr>
                  <p:custDataLst>
                    <p:tags r:id="rId10"/>
                  </p:custDataLst>
                </p:nvPr>
              </p:nvSpPr>
              <p:spPr bwMode="auto">
                <a:xfrm flipH="1">
                  <a:off x="288" y="0"/>
                  <a:ext cx="0" cy="240"/>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a:lstStyle/>
                <a:p>
                  <a:endParaRPr lang="zh-CN" altLang="en-US" sz="2100">
                    <a:latin typeface="微软雅黑" panose="020b0503020204020204" charset="-122"/>
                    <a:ea typeface="微软雅黑" panose="020b0503020204020204" charset="-122"/>
                  </a:endParaRPr>
                </a:p>
              </p:txBody>
            </p:sp>
            <p:sp>
              <p:nvSpPr>
                <p:cNvPr id="14345" name="直接连接符 73737"/>
                <p:cNvSpPr>
                  <a:spLocks noChangeShapeType="1"/>
                </p:cNvSpPr>
                <p:nvPr>
                  <p:custDataLst>
                    <p:tags r:id="rId11"/>
                  </p:custDataLst>
                </p:nvPr>
              </p:nvSpPr>
              <p:spPr bwMode="auto">
                <a:xfrm>
                  <a:off x="0" y="144"/>
                  <a:ext cx="288" cy="0"/>
                </a:xfrm>
                <a:prstGeom prst="line">
                  <a:avLst/>
                </a:prstGeom>
                <a:noFill/>
                <a:ln w="2857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zh-CN" altLang="en-US" sz="2100">
                    <a:latin typeface="微软雅黑" panose="020b0503020204020204" charset="-122"/>
                    <a:ea typeface="微软雅黑" panose="020b0503020204020204" charset="-122"/>
                  </a:endParaRPr>
                </a:p>
              </p:txBody>
            </p:sp>
          </p:grpSp>
          <p:grpSp>
            <p:nvGrpSpPr>
              <p:cNvPr id="14346" name="组合 73738"/>
              <p:cNvGrpSpPr/>
              <p:nvPr>
                <p:custDataLst>
                  <p:tags r:id="rId12"/>
                </p:custDataLst>
              </p:nvPr>
            </p:nvGrpSpPr>
            <p:grpSpPr>
              <a:xfrm>
                <a:off x="166" y="169"/>
                <a:ext cx="288" cy="240"/>
                <a:chExt cx="288" cy="240"/>
              </a:xfrm>
            </p:grpSpPr>
            <p:sp>
              <p:nvSpPr>
                <p:cNvPr id="14347" name="直接连接符 73739"/>
                <p:cNvSpPr>
                  <a:spLocks noChangeShapeType="1"/>
                </p:cNvSpPr>
                <p:nvPr>
                  <p:custDataLst>
                    <p:tags r:id="rId13"/>
                  </p:custDataLst>
                </p:nvPr>
              </p:nvSpPr>
              <p:spPr bwMode="auto">
                <a:xfrm flipH="1">
                  <a:off x="0" y="0"/>
                  <a:ext cx="0" cy="240"/>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a:lstStyle/>
                <a:p>
                  <a:endParaRPr lang="zh-CN" altLang="en-US" sz="2100">
                    <a:latin typeface="微软雅黑" panose="020b0503020204020204" charset="-122"/>
                    <a:ea typeface="微软雅黑" panose="020b0503020204020204" charset="-122"/>
                  </a:endParaRPr>
                </a:p>
              </p:txBody>
            </p:sp>
            <p:sp>
              <p:nvSpPr>
                <p:cNvPr id="14348" name="直接连接符 73740"/>
                <p:cNvSpPr>
                  <a:spLocks noChangeShapeType="1"/>
                </p:cNvSpPr>
                <p:nvPr>
                  <p:custDataLst>
                    <p:tags r:id="rId14"/>
                  </p:custDataLst>
                </p:nvPr>
              </p:nvSpPr>
              <p:spPr bwMode="auto">
                <a:xfrm flipH="1">
                  <a:off x="0" y="144"/>
                  <a:ext cx="288" cy="0"/>
                </a:xfrm>
                <a:prstGeom prst="line">
                  <a:avLst/>
                </a:prstGeom>
                <a:noFill/>
                <a:ln w="2857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zh-CN" altLang="en-US" sz="2100">
                    <a:latin typeface="微软雅黑" panose="020b0503020204020204" charset="-122"/>
                    <a:ea typeface="微软雅黑" panose="020b0503020204020204" charset="-122"/>
                  </a:endParaRPr>
                </a:p>
              </p:txBody>
            </p:sp>
          </p:grpSp>
          <p:grpSp>
            <p:nvGrpSpPr>
              <p:cNvPr id="14349" name="组合 73741"/>
              <p:cNvGrpSpPr/>
              <p:nvPr>
                <p:custDataLst>
                  <p:tags r:id="rId15"/>
                </p:custDataLst>
              </p:nvPr>
            </p:nvGrpSpPr>
            <p:grpSpPr>
              <a:xfrm>
                <a:off x="0" y="0"/>
                <a:ext cx="1846" cy="113"/>
                <a:chExt cx="1846" cy="113"/>
              </a:xfrm>
            </p:grpSpPr>
            <p:sp>
              <p:nvSpPr>
                <p:cNvPr id="14350" name="矩形 73742"/>
                <p:cNvSpPr>
                  <a:spLocks noChangeArrowheads="1"/>
                </p:cNvSpPr>
                <p:nvPr>
                  <p:custDataLst>
                    <p:tags r:id="rId16"/>
                  </p:custDataLst>
                </p:nvPr>
              </p:nvSpPr>
              <p:spPr bwMode="auto">
                <a:xfrm>
                  <a:off x="720" y="0"/>
                  <a:ext cx="408" cy="113"/>
                </a:xfrm>
                <a:prstGeom prst="rect">
                  <a:avLst/>
                </a:prstGeom>
                <a:noFill/>
                <a:ln w="28575">
                  <a:solidFill>
                    <a:schemeClr val="tx1"/>
                  </a:solidFill>
                  <a:miter lim="800000"/>
                </a:ln>
              </p:spPr>
              <p:txBody>
                <a:bodyPr/>
                <a:lstStyle/>
                <a:p>
                  <a:endParaRPr lang="zh-CN" altLang="en-US" sz="2100">
                    <a:latin typeface="微软雅黑" panose="020b0503020204020204" charset="-122"/>
                    <a:ea typeface="微软雅黑" panose="020b0503020204020204" charset="-122"/>
                  </a:endParaRPr>
                </a:p>
              </p:txBody>
            </p:sp>
            <p:sp>
              <p:nvSpPr>
                <p:cNvPr id="14351" name="直接连接符 73743"/>
                <p:cNvSpPr>
                  <a:spLocks noChangeShapeType="1"/>
                </p:cNvSpPr>
                <p:nvPr>
                  <p:custDataLst>
                    <p:tags r:id="rId17"/>
                  </p:custDataLst>
                </p:nvPr>
              </p:nvSpPr>
              <p:spPr bwMode="auto">
                <a:xfrm>
                  <a:off x="1366" y="49"/>
                  <a:ext cx="192" cy="0"/>
                </a:xfrm>
                <a:prstGeom prst="line">
                  <a:avLst/>
                </a:prstGeom>
                <a:noFill/>
                <a:ln w="952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zh-CN" altLang="en-US" sz="2100">
                    <a:latin typeface="微软雅黑" panose="020b0503020204020204" charset="-122"/>
                    <a:ea typeface="微软雅黑" panose="020b0503020204020204" charset="-122"/>
                  </a:endParaRPr>
                </a:p>
              </p:txBody>
            </p:sp>
            <p:sp>
              <p:nvSpPr>
                <p:cNvPr id="14352" name="直接连接符 73744"/>
                <p:cNvSpPr>
                  <a:spLocks noChangeShapeType="1"/>
                </p:cNvSpPr>
                <p:nvPr>
                  <p:custDataLst>
                    <p:tags r:id="rId18"/>
                  </p:custDataLst>
                </p:nvPr>
              </p:nvSpPr>
              <p:spPr bwMode="auto">
                <a:xfrm>
                  <a:off x="1126" y="49"/>
                  <a:ext cx="720" cy="0"/>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a:lstStyle/>
                <a:p>
                  <a:endParaRPr lang="zh-CN" altLang="en-US" sz="2100">
                    <a:latin typeface="微软雅黑" panose="020b0503020204020204" charset="-122"/>
                    <a:ea typeface="微软雅黑" panose="020b0503020204020204" charset="-122"/>
                  </a:endParaRPr>
                </a:p>
              </p:txBody>
            </p:sp>
            <p:sp>
              <p:nvSpPr>
                <p:cNvPr id="14353" name="直接连接符 73745"/>
                <p:cNvSpPr>
                  <a:spLocks noChangeShapeType="1"/>
                </p:cNvSpPr>
                <p:nvPr>
                  <p:custDataLst>
                    <p:tags r:id="rId19"/>
                  </p:custDataLst>
                </p:nvPr>
              </p:nvSpPr>
              <p:spPr bwMode="auto">
                <a:xfrm>
                  <a:off x="0" y="45"/>
                  <a:ext cx="720" cy="0"/>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a:lstStyle/>
                <a:p>
                  <a:endParaRPr lang="zh-CN" altLang="en-US" sz="2100">
                    <a:latin typeface="微软雅黑" panose="020b0503020204020204" charset="-122"/>
                    <a:ea typeface="微软雅黑" panose="020b0503020204020204" charset="-122"/>
                  </a:endParaRPr>
                </a:p>
              </p:txBody>
            </p:sp>
          </p:grpSp>
        </p:grpSp>
      </p:grpSp>
      <p:grpSp>
        <p:nvGrpSpPr>
          <p:cNvPr id="73747" name="组合 73746" title=""/>
          <p:cNvGrpSpPr/>
          <p:nvPr>
            <p:custDataLst>
              <p:tags r:id="rId20"/>
            </p:custDataLst>
          </p:nvPr>
        </p:nvGrpSpPr>
        <p:grpSpPr>
          <a:xfrm>
            <a:off x="1187450" y="2502280"/>
            <a:ext cx="3055323" cy="992982"/>
            <a:chExt cx="2190" cy="834"/>
          </a:xfrm>
        </p:grpSpPr>
        <p:sp>
          <p:nvSpPr>
            <p:cNvPr id="14355" name="矩形 73747"/>
            <p:cNvSpPr>
              <a:spLocks noChangeArrowheads="1"/>
            </p:cNvSpPr>
            <p:nvPr>
              <p:custDataLst>
                <p:tags r:id="rId21"/>
              </p:custDataLst>
            </p:nvPr>
          </p:nvSpPr>
          <p:spPr bwMode="auto">
            <a:xfrm>
              <a:off x="1319" y="48"/>
              <a:ext cx="871" cy="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100" i="1">
                  <a:latin typeface="Times New Roman" panose="02020603050405020304" charset="0"/>
                  <a:ea typeface="微软雅黑" panose="020b0503020204020204" charset="-122"/>
                  <a:cs typeface="Times New Roman" panose="02020603050405020304" charset="0"/>
                </a:rPr>
                <a:t>I</a:t>
              </a:r>
              <a:r>
                <a:rPr lang="en-US" altLang="zh-CN" sz="2100" baseline="-25000">
                  <a:latin typeface="微软雅黑" panose="020b0503020204020204" charset="-122"/>
                  <a:ea typeface="微软雅黑" panose="020b0503020204020204" charset="-122"/>
                </a:rPr>
                <a:t>1</a:t>
              </a:r>
              <a:r>
                <a:rPr lang="en-US" altLang="zh-CN" sz="2100">
                  <a:latin typeface="微软雅黑" panose="020b0503020204020204" charset="-122"/>
                  <a:ea typeface="微软雅黑" panose="020b0503020204020204" charset="-122"/>
                </a:rPr>
                <a:t>=0.5 A</a:t>
              </a:r>
              <a:endParaRPr lang="en-US" altLang="zh-CN" sz="2100" baseline="-25000">
                <a:latin typeface="微软雅黑" panose="020b0503020204020204" charset="-122"/>
                <a:ea typeface="微软雅黑" panose="020b0503020204020204" charset="-122"/>
              </a:endParaRPr>
            </a:p>
          </p:txBody>
        </p:sp>
        <p:sp>
          <p:nvSpPr>
            <p:cNvPr id="14356" name="矩形 73748"/>
            <p:cNvSpPr>
              <a:spLocks noChangeArrowheads="1"/>
            </p:cNvSpPr>
            <p:nvPr>
              <p:custDataLst>
                <p:tags r:id="rId22"/>
              </p:custDataLst>
            </p:nvPr>
          </p:nvSpPr>
          <p:spPr bwMode="auto">
            <a:xfrm>
              <a:off x="828" y="0"/>
              <a:ext cx="248" cy="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100" i="1">
                  <a:latin typeface="Times New Roman" panose="02020603050405020304" charset="0"/>
                  <a:ea typeface="微软雅黑" panose="020b0503020204020204" charset="-122"/>
                  <a:cs typeface="Times New Roman" panose="02020603050405020304" charset="0"/>
                </a:rPr>
                <a:t>R</a:t>
              </a:r>
              <a:endParaRPr lang="en-US" altLang="zh-CN" sz="2100" i="1">
                <a:latin typeface="Times New Roman" panose="02020603050405020304" charset="0"/>
                <a:ea typeface="微软雅黑" panose="020b0503020204020204" charset="-122"/>
                <a:cs typeface="Times New Roman" panose="02020603050405020304" charset="0"/>
              </a:endParaRPr>
            </a:p>
          </p:txBody>
        </p:sp>
        <p:grpSp>
          <p:nvGrpSpPr>
            <p:cNvPr id="14357" name="组合 73749"/>
            <p:cNvGrpSpPr/>
            <p:nvPr>
              <p:custDataLst>
                <p:tags r:id="rId23"/>
              </p:custDataLst>
            </p:nvPr>
          </p:nvGrpSpPr>
          <p:grpSpPr>
            <a:xfrm>
              <a:off x="0" y="317"/>
              <a:ext cx="1847" cy="419"/>
              <a:chExt cx="1847" cy="419"/>
            </a:xfrm>
          </p:grpSpPr>
          <p:grpSp>
            <p:nvGrpSpPr>
              <p:cNvPr id="14358" name="组合 73750"/>
              <p:cNvGrpSpPr/>
              <p:nvPr>
                <p:custDataLst>
                  <p:tags r:id="rId24"/>
                </p:custDataLst>
              </p:nvPr>
            </p:nvGrpSpPr>
            <p:grpSpPr>
              <a:xfrm>
                <a:off x="1355" y="179"/>
                <a:ext cx="288" cy="240"/>
                <a:chExt cx="288" cy="240"/>
              </a:xfrm>
            </p:grpSpPr>
            <p:sp>
              <p:nvSpPr>
                <p:cNvPr id="14359" name="直接连接符 73751"/>
                <p:cNvSpPr>
                  <a:spLocks noChangeShapeType="1"/>
                </p:cNvSpPr>
                <p:nvPr>
                  <p:custDataLst>
                    <p:tags r:id="rId25"/>
                  </p:custDataLst>
                </p:nvPr>
              </p:nvSpPr>
              <p:spPr bwMode="auto">
                <a:xfrm flipH="1">
                  <a:off x="288" y="0"/>
                  <a:ext cx="0" cy="240"/>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a:lstStyle/>
                <a:p>
                  <a:endParaRPr lang="zh-CN" altLang="en-US" sz="2100">
                    <a:latin typeface="微软雅黑" panose="020b0503020204020204" charset="-122"/>
                    <a:ea typeface="微软雅黑" panose="020b0503020204020204" charset="-122"/>
                  </a:endParaRPr>
                </a:p>
              </p:txBody>
            </p:sp>
            <p:sp>
              <p:nvSpPr>
                <p:cNvPr id="14360" name="直接连接符 73752"/>
                <p:cNvSpPr>
                  <a:spLocks noChangeShapeType="1"/>
                </p:cNvSpPr>
                <p:nvPr>
                  <p:custDataLst>
                    <p:tags r:id="rId26"/>
                  </p:custDataLst>
                </p:nvPr>
              </p:nvSpPr>
              <p:spPr bwMode="auto">
                <a:xfrm>
                  <a:off x="0" y="144"/>
                  <a:ext cx="288" cy="0"/>
                </a:xfrm>
                <a:prstGeom prst="line">
                  <a:avLst/>
                </a:prstGeom>
                <a:noFill/>
                <a:ln w="2857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zh-CN" altLang="en-US" sz="2100">
                    <a:latin typeface="微软雅黑" panose="020b0503020204020204" charset="-122"/>
                    <a:ea typeface="微软雅黑" panose="020b0503020204020204" charset="-122"/>
                  </a:endParaRPr>
                </a:p>
              </p:txBody>
            </p:sp>
          </p:grpSp>
          <p:grpSp>
            <p:nvGrpSpPr>
              <p:cNvPr id="14361" name="组合 73753"/>
              <p:cNvGrpSpPr/>
              <p:nvPr>
                <p:custDataLst>
                  <p:tags r:id="rId27"/>
                </p:custDataLst>
              </p:nvPr>
            </p:nvGrpSpPr>
            <p:grpSpPr>
              <a:xfrm>
                <a:off x="167" y="179"/>
                <a:ext cx="288" cy="240"/>
                <a:chExt cx="288" cy="240"/>
              </a:xfrm>
            </p:grpSpPr>
            <p:sp>
              <p:nvSpPr>
                <p:cNvPr id="14362" name="直接连接符 73754"/>
                <p:cNvSpPr>
                  <a:spLocks noChangeShapeType="1"/>
                </p:cNvSpPr>
                <p:nvPr>
                  <p:custDataLst>
                    <p:tags r:id="rId28"/>
                  </p:custDataLst>
                </p:nvPr>
              </p:nvSpPr>
              <p:spPr bwMode="auto">
                <a:xfrm flipH="1">
                  <a:off x="0" y="0"/>
                  <a:ext cx="0" cy="240"/>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a:lstStyle/>
                <a:p>
                  <a:endParaRPr lang="zh-CN" altLang="en-US" sz="2100">
                    <a:latin typeface="微软雅黑" panose="020b0503020204020204" charset="-122"/>
                    <a:ea typeface="微软雅黑" panose="020b0503020204020204" charset="-122"/>
                  </a:endParaRPr>
                </a:p>
              </p:txBody>
            </p:sp>
            <p:sp>
              <p:nvSpPr>
                <p:cNvPr id="14363" name="直接连接符 73755"/>
                <p:cNvSpPr>
                  <a:spLocks noChangeShapeType="1"/>
                </p:cNvSpPr>
                <p:nvPr>
                  <p:custDataLst>
                    <p:tags r:id="rId29"/>
                  </p:custDataLst>
                </p:nvPr>
              </p:nvSpPr>
              <p:spPr bwMode="auto">
                <a:xfrm flipH="1">
                  <a:off x="0" y="144"/>
                  <a:ext cx="288" cy="0"/>
                </a:xfrm>
                <a:prstGeom prst="line">
                  <a:avLst/>
                </a:prstGeom>
                <a:noFill/>
                <a:ln w="2857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zh-CN" altLang="en-US" sz="2100">
                    <a:latin typeface="微软雅黑" panose="020b0503020204020204" charset="-122"/>
                    <a:ea typeface="微软雅黑" panose="020b0503020204020204" charset="-122"/>
                  </a:endParaRPr>
                </a:p>
              </p:txBody>
            </p:sp>
          </p:grpSp>
          <p:grpSp>
            <p:nvGrpSpPr>
              <p:cNvPr id="14364" name="组合 73756"/>
              <p:cNvGrpSpPr/>
              <p:nvPr>
                <p:custDataLst>
                  <p:tags r:id="rId30"/>
                </p:custDataLst>
              </p:nvPr>
            </p:nvGrpSpPr>
            <p:grpSpPr>
              <a:xfrm>
                <a:off x="0" y="0"/>
                <a:ext cx="1847" cy="122"/>
                <a:chExt cx="1847" cy="122"/>
              </a:xfrm>
            </p:grpSpPr>
            <p:sp>
              <p:nvSpPr>
                <p:cNvPr id="14365" name="矩形 73757"/>
                <p:cNvSpPr>
                  <a:spLocks noChangeArrowheads="1"/>
                </p:cNvSpPr>
                <p:nvPr>
                  <p:custDataLst>
                    <p:tags r:id="rId31"/>
                  </p:custDataLst>
                </p:nvPr>
              </p:nvSpPr>
              <p:spPr bwMode="auto">
                <a:xfrm>
                  <a:off x="743" y="0"/>
                  <a:ext cx="390" cy="122"/>
                </a:xfrm>
                <a:prstGeom prst="rect">
                  <a:avLst/>
                </a:prstGeom>
                <a:noFill/>
                <a:ln w="28575">
                  <a:solidFill>
                    <a:schemeClr val="tx1"/>
                  </a:solidFill>
                  <a:miter lim="800000"/>
                </a:ln>
              </p:spPr>
              <p:txBody>
                <a:bodyPr/>
                <a:lstStyle/>
                <a:p>
                  <a:endParaRPr lang="zh-CN" altLang="en-US" sz="2100">
                    <a:latin typeface="微软雅黑" panose="020b0503020204020204" charset="-122"/>
                    <a:ea typeface="微软雅黑" panose="020b0503020204020204" charset="-122"/>
                  </a:endParaRPr>
                </a:p>
              </p:txBody>
            </p:sp>
            <p:sp>
              <p:nvSpPr>
                <p:cNvPr id="14366" name="直接连接符 73758"/>
                <p:cNvSpPr>
                  <a:spLocks noChangeShapeType="1"/>
                </p:cNvSpPr>
                <p:nvPr>
                  <p:custDataLst>
                    <p:tags r:id="rId32"/>
                  </p:custDataLst>
                </p:nvPr>
              </p:nvSpPr>
              <p:spPr bwMode="auto">
                <a:xfrm>
                  <a:off x="1367" y="59"/>
                  <a:ext cx="192" cy="0"/>
                </a:xfrm>
                <a:prstGeom prst="line">
                  <a:avLst/>
                </a:prstGeom>
                <a:noFill/>
                <a:ln w="952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zh-CN" altLang="en-US" sz="2100">
                    <a:latin typeface="微软雅黑" panose="020b0503020204020204" charset="-122"/>
                    <a:ea typeface="微软雅黑" panose="020b0503020204020204" charset="-122"/>
                  </a:endParaRPr>
                </a:p>
              </p:txBody>
            </p:sp>
            <p:sp>
              <p:nvSpPr>
                <p:cNvPr id="14367" name="直接连接符 73759"/>
                <p:cNvSpPr>
                  <a:spLocks noChangeShapeType="1"/>
                </p:cNvSpPr>
                <p:nvPr>
                  <p:custDataLst>
                    <p:tags r:id="rId33"/>
                  </p:custDataLst>
                </p:nvPr>
              </p:nvSpPr>
              <p:spPr bwMode="auto">
                <a:xfrm>
                  <a:off x="1127" y="59"/>
                  <a:ext cx="720" cy="0"/>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a:lstStyle/>
                <a:p>
                  <a:endParaRPr lang="zh-CN" altLang="en-US" sz="2100">
                    <a:latin typeface="微软雅黑" panose="020b0503020204020204" charset="-122"/>
                    <a:ea typeface="微软雅黑" panose="020b0503020204020204" charset="-122"/>
                  </a:endParaRPr>
                </a:p>
              </p:txBody>
            </p:sp>
            <p:sp>
              <p:nvSpPr>
                <p:cNvPr id="14368" name="直接连接符 73760"/>
                <p:cNvSpPr>
                  <a:spLocks noChangeShapeType="1"/>
                </p:cNvSpPr>
                <p:nvPr>
                  <p:custDataLst>
                    <p:tags r:id="rId34"/>
                  </p:custDataLst>
                </p:nvPr>
              </p:nvSpPr>
              <p:spPr bwMode="auto">
                <a:xfrm>
                  <a:off x="0" y="68"/>
                  <a:ext cx="720" cy="0"/>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a:lstStyle/>
                <a:p>
                  <a:endParaRPr lang="zh-CN" altLang="en-US" sz="2100">
                    <a:latin typeface="微软雅黑" panose="020b0503020204020204" charset="-122"/>
                    <a:ea typeface="微软雅黑" panose="020b0503020204020204" charset="-122"/>
                  </a:endParaRPr>
                </a:p>
              </p:txBody>
            </p:sp>
          </p:grpSp>
        </p:grpSp>
        <p:sp>
          <p:nvSpPr>
            <p:cNvPr id="14369" name="矩形 73761"/>
            <p:cNvSpPr>
              <a:spLocks noChangeArrowheads="1"/>
            </p:cNvSpPr>
            <p:nvPr>
              <p:custDataLst>
                <p:tags r:id="rId35"/>
              </p:custDataLst>
            </p:nvPr>
          </p:nvSpPr>
          <p:spPr bwMode="auto">
            <a:xfrm>
              <a:off x="546" y="486"/>
              <a:ext cx="782" cy="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100" i="1">
                  <a:latin typeface="Times New Roman" panose="02020603050405020304" charset="0"/>
                  <a:ea typeface="微软雅黑" panose="020b0503020204020204" charset="-122"/>
                  <a:cs typeface="Times New Roman" panose="02020603050405020304" charset="0"/>
                </a:rPr>
                <a:t>U</a:t>
              </a:r>
              <a:r>
                <a:rPr lang="en-US" altLang="zh-CN" sz="2100" baseline="-25000">
                  <a:latin typeface="微软雅黑" panose="020b0503020204020204" charset="-122"/>
                  <a:ea typeface="微软雅黑" panose="020b0503020204020204" charset="-122"/>
                </a:rPr>
                <a:t>1</a:t>
              </a:r>
              <a:r>
                <a:rPr lang="en-US" altLang="zh-CN" sz="2100">
                  <a:latin typeface="微软雅黑" panose="020b0503020204020204" charset="-122"/>
                  <a:ea typeface="微软雅黑" panose="020b0503020204020204" charset="-122"/>
                </a:rPr>
                <a:t>=5 V</a:t>
              </a:r>
              <a:endParaRPr lang="en-US" altLang="zh-CN" sz="2100" baseline="-25000">
                <a:latin typeface="微软雅黑" panose="020b0503020204020204" charset="-122"/>
                <a:ea typeface="微软雅黑" panose="020b0503020204020204" charset="-122"/>
              </a:endParaRPr>
            </a:p>
          </p:txBody>
        </p:sp>
      </p:grpSp>
      <p:sp>
        <p:nvSpPr>
          <p:cNvPr id="14370" name="矩形 73762" title=""/>
          <p:cNvSpPr>
            <a:spLocks noChangeArrowheads="1"/>
          </p:cNvSpPr>
          <p:nvPr>
            <p:custDataLst>
              <p:tags r:id="rId36"/>
            </p:custDataLst>
          </p:nvPr>
        </p:nvSpPr>
        <p:spPr bwMode="auto">
          <a:xfrm>
            <a:off x="4301967" y="2736833"/>
            <a:ext cx="716280" cy="41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100">
                <a:solidFill>
                  <a:srgbClr val="C00000"/>
                </a:solidFill>
                <a:latin typeface="微软雅黑" panose="020b0503020204020204" charset="-122"/>
                <a:ea typeface="微软雅黑" panose="020b0503020204020204" charset="-122"/>
              </a:rPr>
              <a:t>解：</a:t>
            </a:r>
            <a:endParaRPr lang="zh-CN" altLang="en-US" sz="2100">
              <a:solidFill>
                <a:srgbClr val="C00000"/>
              </a:solidFill>
              <a:latin typeface="微软雅黑" panose="020b0503020204020204" charset="-122"/>
              <a:ea typeface="微软雅黑" panose="020b0503020204020204" charset="-122"/>
            </a:endParaRPr>
          </a:p>
        </p:txBody>
      </p:sp>
      <p:grpSp>
        <p:nvGrpSpPr>
          <p:cNvPr id="48" name="Group 47" title=""/>
          <p:cNvGrpSpPr/>
          <p:nvPr>
            <p:custDataLst>
              <p:tags r:id="rId37"/>
            </p:custDataLst>
          </p:nvPr>
        </p:nvGrpSpPr>
        <p:grpSpPr>
          <a:xfrm>
            <a:off x="3137502" y="238299"/>
            <a:ext cx="2852158" cy="600075"/>
            <a:chOff x="635" y="232"/>
            <a:chExt cx="2103" cy="680"/>
          </a:xfrm>
        </p:grpSpPr>
        <p:sp>
          <p:nvSpPr>
            <p:cNvPr id="49" name="Text Box 7"/>
            <p:cNvSpPr txBox="1">
              <a:spLocks noChangeArrowheads="1"/>
            </p:cNvSpPr>
            <p:nvPr>
              <p:custDataLst>
                <p:tags r:id="rId38"/>
              </p:custDataLst>
            </p:nvPr>
          </p:nvSpPr>
          <p:spPr bwMode="auto">
            <a:xfrm>
              <a:off x="682" y="342"/>
              <a:ext cx="2056" cy="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wrap="square">
              <a:spAutoFit/>
            </a:bodyPr>
            <a:lstStyle/>
            <a:p>
              <a:pPr>
                <a:spcBef>
                  <a:spcPct val="50000"/>
                </a:spcBef>
              </a:pPr>
              <a:r>
                <a:rPr lang="zh-CN" altLang="en-US" sz="2100">
                  <a:latin typeface="微软雅黑" panose="020b0503020204020204" charset="-122"/>
                  <a:ea typeface="微软雅黑" panose="020b0503020204020204" charset="-122"/>
                </a:rPr>
                <a:t>欧姆定律的综合应用</a:t>
              </a:r>
              <a:endParaRPr lang="zh-CN" altLang="en-US" sz="2100">
                <a:latin typeface="微软雅黑" panose="020b0503020204020204" charset="-122"/>
                <a:ea typeface="微软雅黑" panose="020b0503020204020204" charset="-122"/>
              </a:endParaRPr>
            </a:p>
          </p:txBody>
        </p:sp>
        <p:sp>
          <p:nvSpPr>
            <p:cNvPr id="51" name="AutoShape 44"/>
            <p:cNvSpPr>
              <a:spLocks noChangeArrowheads="1"/>
            </p:cNvSpPr>
            <p:nvPr>
              <p:custDataLst>
                <p:tags r:id="rId39"/>
              </p:custDataLst>
            </p:nvPr>
          </p:nvSpPr>
          <p:spPr bwMode="auto">
            <a:xfrm>
              <a:off x="635" y="232"/>
              <a:ext cx="2093" cy="680"/>
            </a:xfrm>
            <a:prstGeom prst="roundRect">
              <a:avLst>
                <a:gd name="adj" fmla="val 16667"/>
              </a:avLst>
            </a:prstGeom>
            <a:noFill/>
            <a:ln w="19050">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wrap="none" anchor="ctr"/>
            <a:lstStyle/>
            <a:p>
              <a:endParaRPr lang="zh-CN" altLang="en-US" sz="2100">
                <a:ln>
                  <a:solidFill>
                    <a:sysClr val="windowText" lastClr="000000"/>
                  </a:solidFill>
                </a:ln>
              </a:endParaRPr>
            </a:p>
          </p:txBody>
        </p:sp>
      </p:grpSp>
      <p:grpSp>
        <p:nvGrpSpPr>
          <p:cNvPr id="40" name="组合 39" title=""/>
          <p:cNvGrpSpPr/>
          <p:nvPr>
            <p:custDataLst>
              <p:tags r:id="rId40"/>
            </p:custDataLst>
          </p:nvPr>
        </p:nvGrpSpPr>
        <p:grpSpPr>
          <a:xfrm>
            <a:off x="4862036" y="2578418"/>
            <a:ext cx="3149441" cy="895826"/>
            <a:chOff x="4573" y="7856"/>
            <a:chExt cx="6613" cy="1881"/>
          </a:xfrm>
        </p:grpSpPr>
        <p:sp>
          <p:nvSpPr>
            <p:cNvPr id="2" name="直接连接符 66576"/>
            <p:cNvSpPr>
              <a:spLocks noChangeShapeType="1"/>
            </p:cNvSpPr>
            <p:nvPr>
              <p:custDataLst>
                <p:tags r:id="rId41"/>
              </p:custDataLst>
            </p:nvPr>
          </p:nvSpPr>
          <p:spPr bwMode="auto">
            <a:xfrm>
              <a:off x="5674" y="8621"/>
              <a:ext cx="863" cy="1"/>
            </a:xfrm>
            <a:prstGeom prst="line">
              <a:avLst/>
            </a:prstGeom>
            <a:noFill/>
            <a:ln w="25400">
              <a:solidFill>
                <a:srgbClr val="C00000"/>
              </a:solidFill>
              <a:round/>
            </a:ln>
          </p:spPr>
          <p:txBody>
            <a:bodyPr/>
            <a:lstStyle/>
            <a:p>
              <a:endParaRPr lang="zh-CN" altLang="en-US" sz="2100">
                <a:latin typeface="微软雅黑" panose="020b0503020204020204" charset="-122"/>
                <a:ea typeface="微软雅黑" panose="020b0503020204020204" charset="-122"/>
              </a:endParaRPr>
            </a:p>
          </p:txBody>
        </p:sp>
        <p:sp>
          <p:nvSpPr>
            <p:cNvPr id="3" name="文本框 66577"/>
            <p:cNvSpPr txBox="1">
              <a:spLocks noChangeArrowheads="1"/>
            </p:cNvSpPr>
            <p:nvPr>
              <p:custDataLst>
                <p:tags r:id="rId42"/>
              </p:custDataLst>
            </p:nvPr>
          </p:nvSpPr>
          <p:spPr bwMode="auto">
            <a:xfrm>
              <a:off x="5697" y="7856"/>
              <a:ext cx="971" cy="869"/>
            </a:xfrm>
            <a:prstGeom prst="rect">
              <a:avLst/>
            </a:prstGeom>
            <a:noFill/>
            <a:ln w="9525">
              <a:noFill/>
              <a:miter lim="800000"/>
            </a:ln>
          </p:spPr>
          <p:txBody>
            <a:bodyPr wrap="none">
              <a:spAutoFit/>
            </a:bodyPr>
            <a:lstStyle/>
            <a:p>
              <a:r>
                <a:rPr lang="en-US" altLang="zh-CN" sz="2100" i="1">
                  <a:solidFill>
                    <a:srgbClr val="C00000"/>
                  </a:solidFill>
                  <a:latin typeface="Times New Roman" panose="02020603050405020304" charset="0"/>
                  <a:ea typeface="微软雅黑" panose="020b0503020204020204" charset="-122"/>
                  <a:cs typeface="Times New Roman" panose="02020603050405020304" charset="0"/>
                </a:rPr>
                <a:t>U</a:t>
              </a:r>
              <a:r>
                <a:rPr lang="en-US" altLang="zh-CN" sz="2100" baseline="-25000">
                  <a:solidFill>
                    <a:srgbClr val="C00000"/>
                  </a:solidFill>
                  <a:latin typeface="Times New Roman" panose="02020603050405020304" charset="0"/>
                  <a:ea typeface="微软雅黑" panose="020b0503020204020204" charset="-122"/>
                  <a:cs typeface="Times New Roman" panose="02020603050405020304" charset="0"/>
                </a:rPr>
                <a:t>1</a:t>
              </a:r>
              <a:endParaRPr lang="en-US" altLang="zh-CN" sz="2100" baseline="-25000">
                <a:solidFill>
                  <a:srgbClr val="C00000"/>
                </a:solidFill>
                <a:latin typeface="Times New Roman" panose="02020603050405020304" charset="0"/>
                <a:ea typeface="微软雅黑" panose="020b0503020204020204" charset="-122"/>
                <a:cs typeface="Times New Roman" panose="02020603050405020304" charset="0"/>
              </a:endParaRPr>
            </a:p>
          </p:txBody>
        </p:sp>
        <p:sp>
          <p:nvSpPr>
            <p:cNvPr id="6" name="文本框 66578"/>
            <p:cNvSpPr txBox="1">
              <a:spLocks noChangeArrowheads="1"/>
            </p:cNvSpPr>
            <p:nvPr>
              <p:custDataLst>
                <p:tags r:id="rId43"/>
              </p:custDataLst>
            </p:nvPr>
          </p:nvSpPr>
          <p:spPr bwMode="auto">
            <a:xfrm>
              <a:off x="5758" y="8579"/>
              <a:ext cx="753" cy="869"/>
            </a:xfrm>
            <a:prstGeom prst="rect">
              <a:avLst/>
            </a:prstGeom>
            <a:noFill/>
            <a:ln w="9525">
              <a:noFill/>
              <a:miter lim="800000"/>
            </a:ln>
          </p:spPr>
          <p:txBody>
            <a:bodyPr wrap="none">
              <a:spAutoFit/>
            </a:bodyPr>
            <a:lstStyle/>
            <a:p>
              <a:r>
                <a:rPr lang="en-US" altLang="zh-CN" sz="2100" i="1">
                  <a:solidFill>
                    <a:srgbClr val="C00000"/>
                  </a:solidFill>
                  <a:latin typeface="Times New Roman" panose="02020603050405020304" charset="0"/>
                  <a:ea typeface="微软雅黑" panose="020b0503020204020204" charset="-122"/>
                  <a:cs typeface="Times New Roman" panose="02020603050405020304" charset="0"/>
                </a:rPr>
                <a:t>I</a:t>
              </a:r>
              <a:r>
                <a:rPr lang="en-US" altLang="zh-CN" sz="2100" baseline="-25000">
                  <a:solidFill>
                    <a:srgbClr val="C00000"/>
                  </a:solidFill>
                  <a:latin typeface="Times New Roman" panose="02020603050405020304" charset="0"/>
                  <a:ea typeface="微软雅黑" panose="020b0503020204020204" charset="-122"/>
                  <a:cs typeface="Times New Roman" panose="02020603050405020304" charset="0"/>
                </a:rPr>
                <a:t>1</a:t>
              </a:r>
              <a:endParaRPr lang="en-US" altLang="zh-CN" sz="2100" baseline="-25000">
                <a:solidFill>
                  <a:srgbClr val="C00000"/>
                </a:solidFill>
                <a:latin typeface="Times New Roman" panose="02020603050405020304" charset="0"/>
                <a:ea typeface="微软雅黑" panose="020b0503020204020204" charset="-122"/>
                <a:cs typeface="Times New Roman" panose="02020603050405020304" charset="0"/>
              </a:endParaRPr>
            </a:p>
          </p:txBody>
        </p:sp>
        <p:sp>
          <p:nvSpPr>
            <p:cNvPr id="7" name="直接连接符 66583"/>
            <p:cNvSpPr>
              <a:spLocks noChangeShapeType="1"/>
            </p:cNvSpPr>
            <p:nvPr>
              <p:custDataLst>
                <p:tags r:id="rId44"/>
              </p:custDataLst>
            </p:nvPr>
          </p:nvSpPr>
          <p:spPr bwMode="auto">
            <a:xfrm>
              <a:off x="7465" y="8684"/>
              <a:ext cx="1834" cy="1"/>
            </a:xfrm>
            <a:prstGeom prst="line">
              <a:avLst/>
            </a:prstGeom>
            <a:noFill/>
            <a:ln w="25400">
              <a:solidFill>
                <a:srgbClr val="C00000"/>
              </a:solidFill>
              <a:round/>
            </a:ln>
          </p:spPr>
          <p:txBody>
            <a:bodyPr/>
            <a:lstStyle/>
            <a:p>
              <a:endParaRPr lang="zh-CN" altLang="en-US" sz="2100">
                <a:latin typeface="微软雅黑" panose="020b0503020204020204" charset="-122"/>
                <a:ea typeface="微软雅黑" panose="020b0503020204020204" charset="-122"/>
              </a:endParaRPr>
            </a:p>
          </p:txBody>
        </p:sp>
        <p:sp>
          <p:nvSpPr>
            <p:cNvPr id="8" name="矩形 7"/>
            <p:cNvSpPr>
              <a:spLocks noChangeArrowheads="1"/>
            </p:cNvSpPr>
            <p:nvPr>
              <p:custDataLst>
                <p:tags r:id="rId45"/>
              </p:custDataLst>
            </p:nvPr>
          </p:nvSpPr>
          <p:spPr bwMode="auto">
            <a:xfrm>
              <a:off x="6657" y="8271"/>
              <a:ext cx="944" cy="869"/>
            </a:xfrm>
            <a:prstGeom prst="rect">
              <a:avLst/>
            </a:prstGeom>
            <a:noFill/>
            <a:ln w="9525">
              <a:noFill/>
              <a:miter lim="800000"/>
            </a:ln>
          </p:spPr>
          <p:txBody>
            <a:bodyPr wrap="none">
              <a:spAutoFit/>
            </a:bodyPr>
            <a:lstStyle/>
            <a:p>
              <a:r>
                <a:rPr lang="zh-CN" altLang="en-US" sz="2100">
                  <a:solidFill>
                    <a:srgbClr val="C00000"/>
                  </a:solidFill>
                  <a:latin typeface="微软雅黑" panose="020b0503020204020204" charset="-122"/>
                  <a:ea typeface="微软雅黑" panose="020b0503020204020204" charset="-122"/>
                </a:rPr>
                <a:t>＝</a:t>
              </a:r>
              <a:endParaRPr lang="zh-CN" altLang="en-US" sz="2100">
                <a:solidFill>
                  <a:srgbClr val="C00000"/>
                </a:solidFill>
                <a:latin typeface="微软雅黑" panose="020b0503020204020204" charset="-122"/>
                <a:ea typeface="微软雅黑" panose="020b0503020204020204" charset="-122"/>
              </a:endParaRPr>
            </a:p>
          </p:txBody>
        </p:sp>
        <p:sp>
          <p:nvSpPr>
            <p:cNvPr id="4" name="文本框 3"/>
            <p:cNvSpPr txBox="1">
              <a:spLocks noChangeArrowheads="1"/>
            </p:cNvSpPr>
            <p:nvPr>
              <p:custDataLst>
                <p:tags r:id="rId46"/>
              </p:custDataLst>
            </p:nvPr>
          </p:nvSpPr>
          <p:spPr bwMode="auto">
            <a:xfrm>
              <a:off x="4573" y="8189"/>
              <a:ext cx="1250" cy="1548"/>
            </a:xfrm>
            <a:prstGeom prst="rect">
              <a:avLst/>
            </a:prstGeom>
            <a:noFill/>
            <a:ln w="9525">
              <a:noFill/>
              <a:miter lim="800000"/>
            </a:ln>
          </p:spPr>
          <p:txBody>
            <a:bodyPr wrap="square">
              <a:spAutoFit/>
            </a:bodyPr>
            <a:lstStyle/>
            <a:p>
              <a:r>
                <a:rPr lang="en-US" altLang="zh-CN" sz="2100" i="1">
                  <a:solidFill>
                    <a:srgbClr val="C00000"/>
                  </a:solidFill>
                  <a:latin typeface="Times New Roman" panose="02020603050405020304" charset="0"/>
                  <a:ea typeface="微软雅黑" panose="020b0503020204020204" charset="-122"/>
                  <a:cs typeface="Times New Roman" panose="02020603050405020304" charset="0"/>
                </a:rPr>
                <a:t>R</a:t>
              </a:r>
              <a:r>
                <a:rPr lang="zh-CN" altLang="en-US" sz="2100">
                  <a:solidFill>
                    <a:srgbClr val="C00000"/>
                  </a:solidFill>
                  <a:latin typeface="微软雅黑" panose="020b0503020204020204" charset="-122"/>
                  <a:ea typeface="微软雅黑" panose="020b0503020204020204" charset="-122"/>
                </a:rPr>
                <a:t>＝　　　　　　　　　　</a:t>
              </a:r>
              <a:endParaRPr lang="zh-CN" altLang="en-US" sz="2100">
                <a:solidFill>
                  <a:srgbClr val="C00000"/>
                </a:solidFill>
                <a:latin typeface="微软雅黑" panose="020b0503020204020204" charset="-122"/>
                <a:ea typeface="微软雅黑" panose="020b0503020204020204" charset="-122"/>
              </a:endParaRPr>
            </a:p>
          </p:txBody>
        </p:sp>
        <p:sp>
          <p:nvSpPr>
            <p:cNvPr id="20" name="文本框 19"/>
            <p:cNvSpPr txBox="1"/>
            <p:nvPr>
              <p:custDataLst>
                <p:tags r:id="rId47"/>
              </p:custDataLst>
            </p:nvPr>
          </p:nvSpPr>
          <p:spPr>
            <a:xfrm>
              <a:off x="7831" y="7881"/>
              <a:ext cx="1092" cy="869"/>
            </a:xfrm>
            <a:prstGeom prst="rect">
              <a:avLst/>
            </a:prstGeom>
            <a:noFill/>
          </p:spPr>
          <p:txBody>
            <a:bodyPr wrap="none" rtlCol="0">
              <a:spAutoFit/>
            </a:bodyPr>
            <a:lstStyle/>
            <a:p>
              <a:r>
                <a:rPr lang="en-US" sz="2100" spc="200">
                  <a:solidFill>
                    <a:srgbClr val="C00000"/>
                  </a:solidFill>
                  <a:uFillTx/>
                </a:rPr>
                <a:t>5V</a:t>
              </a:r>
              <a:endParaRPr lang="en-US" altLang="zh-CN" sz="2100" spc="200">
                <a:solidFill>
                  <a:srgbClr val="C00000"/>
                </a:solidFill>
                <a:uFillTx/>
              </a:endParaRPr>
            </a:p>
          </p:txBody>
        </p:sp>
        <p:sp>
          <p:nvSpPr>
            <p:cNvPr id="5" name="文本框 4"/>
            <p:cNvSpPr txBox="1"/>
            <p:nvPr>
              <p:custDataLst>
                <p:tags r:id="rId48"/>
              </p:custDataLst>
            </p:nvPr>
          </p:nvSpPr>
          <p:spPr>
            <a:xfrm>
              <a:off x="7506" y="8640"/>
              <a:ext cx="1631" cy="869"/>
            </a:xfrm>
            <a:prstGeom prst="rect">
              <a:avLst/>
            </a:prstGeom>
            <a:noFill/>
          </p:spPr>
          <p:txBody>
            <a:bodyPr wrap="none" rtlCol="0">
              <a:spAutoFit/>
            </a:bodyPr>
            <a:lstStyle/>
            <a:p>
              <a:r>
                <a:rPr lang="en-US" sz="2100" spc="200">
                  <a:solidFill>
                    <a:srgbClr val="C00000"/>
                  </a:solidFill>
                  <a:uFillTx/>
                </a:rPr>
                <a:t>0.5A</a:t>
              </a:r>
              <a:endParaRPr lang="en-US" altLang="zh-CN" sz="2100" spc="200">
                <a:solidFill>
                  <a:srgbClr val="C00000"/>
                </a:solidFill>
                <a:uFillTx/>
              </a:endParaRPr>
            </a:p>
          </p:txBody>
        </p:sp>
        <p:sp>
          <p:nvSpPr>
            <p:cNvPr id="9" name="文本框 8"/>
            <p:cNvSpPr txBox="1"/>
            <p:nvPr>
              <p:custDataLst>
                <p:tags r:id="rId49"/>
              </p:custDataLst>
            </p:nvPr>
          </p:nvSpPr>
          <p:spPr>
            <a:xfrm>
              <a:off x="9370" y="8297"/>
              <a:ext cx="1816" cy="869"/>
            </a:xfrm>
            <a:prstGeom prst="rect">
              <a:avLst/>
            </a:prstGeom>
            <a:noFill/>
          </p:spPr>
          <p:txBody>
            <a:bodyPr wrap="none" rtlCol="0">
              <a:spAutoFit/>
            </a:bodyPr>
            <a:lstStyle/>
            <a:p>
              <a:r>
                <a:rPr lang="en-US" sz="2100" spc="200">
                  <a:solidFill>
                    <a:srgbClr val="C00000"/>
                  </a:solidFill>
                  <a:uFillTx/>
                </a:rPr>
                <a:t>=10Ω</a:t>
              </a:r>
              <a:endParaRPr lang="en-US" sz="2100" spc="200">
                <a:solidFill>
                  <a:srgbClr val="C00000"/>
                </a:solidFill>
                <a:uFillTx/>
              </a:endParaRPr>
            </a:p>
          </p:txBody>
        </p:sp>
      </p:grpSp>
      <p:grpSp>
        <p:nvGrpSpPr>
          <p:cNvPr id="10" name="组合 9" title=""/>
          <p:cNvGrpSpPr/>
          <p:nvPr>
            <p:custDataLst>
              <p:tags r:id="rId50"/>
            </p:custDataLst>
          </p:nvPr>
        </p:nvGrpSpPr>
        <p:grpSpPr>
          <a:xfrm>
            <a:off x="4862036" y="3926205"/>
            <a:ext cx="2966085" cy="895826"/>
            <a:chOff x="4573" y="7856"/>
            <a:chExt cx="6228" cy="1881"/>
          </a:xfrm>
        </p:grpSpPr>
        <p:sp>
          <p:nvSpPr>
            <p:cNvPr id="11" name="直接连接符 66576"/>
            <p:cNvSpPr>
              <a:spLocks noChangeShapeType="1"/>
            </p:cNvSpPr>
            <p:nvPr>
              <p:custDataLst>
                <p:tags r:id="rId51"/>
              </p:custDataLst>
            </p:nvPr>
          </p:nvSpPr>
          <p:spPr bwMode="auto">
            <a:xfrm>
              <a:off x="5674" y="8621"/>
              <a:ext cx="863" cy="1"/>
            </a:xfrm>
            <a:prstGeom prst="line">
              <a:avLst/>
            </a:prstGeom>
            <a:noFill/>
            <a:ln w="25400">
              <a:solidFill>
                <a:srgbClr val="C00000"/>
              </a:solidFill>
              <a:round/>
            </a:ln>
          </p:spPr>
          <p:txBody>
            <a:bodyPr/>
            <a:lstStyle/>
            <a:p>
              <a:endParaRPr lang="zh-CN" altLang="en-US" sz="2100">
                <a:latin typeface="微软雅黑" panose="020b0503020204020204" charset="-122"/>
                <a:ea typeface="微软雅黑" panose="020b0503020204020204" charset="-122"/>
              </a:endParaRPr>
            </a:p>
          </p:txBody>
        </p:sp>
        <p:sp>
          <p:nvSpPr>
            <p:cNvPr id="12" name="文本框 66577"/>
            <p:cNvSpPr txBox="1">
              <a:spLocks noChangeArrowheads="1"/>
            </p:cNvSpPr>
            <p:nvPr>
              <p:custDataLst>
                <p:tags r:id="rId52"/>
              </p:custDataLst>
            </p:nvPr>
          </p:nvSpPr>
          <p:spPr bwMode="auto">
            <a:xfrm>
              <a:off x="5697" y="7856"/>
              <a:ext cx="971" cy="869"/>
            </a:xfrm>
            <a:prstGeom prst="rect">
              <a:avLst/>
            </a:prstGeom>
            <a:noFill/>
            <a:ln w="9525">
              <a:noFill/>
              <a:miter lim="800000"/>
            </a:ln>
          </p:spPr>
          <p:txBody>
            <a:bodyPr wrap="none">
              <a:spAutoFit/>
            </a:bodyPr>
            <a:lstStyle/>
            <a:p>
              <a:r>
                <a:rPr lang="en-US" altLang="zh-CN" sz="2100" i="1">
                  <a:solidFill>
                    <a:srgbClr val="C00000"/>
                  </a:solidFill>
                  <a:latin typeface="Times New Roman" panose="02020603050405020304" charset="0"/>
                  <a:ea typeface="微软雅黑" panose="020b0503020204020204" charset="-122"/>
                  <a:cs typeface="Times New Roman" panose="02020603050405020304" charset="0"/>
                </a:rPr>
                <a:t>U</a:t>
              </a:r>
              <a:r>
                <a:rPr lang="en-US" altLang="zh-CN" sz="2100" baseline="-25000">
                  <a:solidFill>
                    <a:srgbClr val="C00000"/>
                  </a:solidFill>
                  <a:latin typeface="Times New Roman" panose="02020603050405020304" charset="0"/>
                  <a:ea typeface="微软雅黑" panose="020b0503020204020204" charset="-122"/>
                  <a:cs typeface="Times New Roman" panose="02020603050405020304" charset="0"/>
                </a:rPr>
                <a:t>2</a:t>
              </a:r>
              <a:endParaRPr lang="en-US" altLang="zh-CN" sz="2100" baseline="-25000">
                <a:solidFill>
                  <a:srgbClr val="C00000"/>
                </a:solidFill>
                <a:latin typeface="Times New Roman" panose="02020603050405020304" charset="0"/>
                <a:ea typeface="微软雅黑" panose="020b0503020204020204" charset="-122"/>
                <a:cs typeface="Times New Roman" panose="02020603050405020304" charset="0"/>
              </a:endParaRPr>
            </a:p>
          </p:txBody>
        </p:sp>
        <p:sp>
          <p:nvSpPr>
            <p:cNvPr id="14" name="文本框 66578"/>
            <p:cNvSpPr txBox="1">
              <a:spLocks noChangeArrowheads="1"/>
            </p:cNvSpPr>
            <p:nvPr>
              <p:custDataLst>
                <p:tags r:id="rId53"/>
              </p:custDataLst>
            </p:nvPr>
          </p:nvSpPr>
          <p:spPr bwMode="auto">
            <a:xfrm>
              <a:off x="5758" y="8579"/>
              <a:ext cx="727" cy="869"/>
            </a:xfrm>
            <a:prstGeom prst="rect">
              <a:avLst/>
            </a:prstGeom>
            <a:noFill/>
            <a:ln w="9525">
              <a:noFill/>
              <a:miter lim="800000"/>
            </a:ln>
          </p:spPr>
          <p:txBody>
            <a:bodyPr wrap="none">
              <a:spAutoFit/>
            </a:bodyPr>
            <a:lstStyle/>
            <a:p>
              <a:r>
                <a:rPr lang="en-US" altLang="zh-CN" sz="2100" i="1">
                  <a:solidFill>
                    <a:srgbClr val="C00000"/>
                  </a:solidFill>
                  <a:latin typeface="Times New Roman" panose="02020603050405020304" charset="0"/>
                  <a:ea typeface="微软雅黑" panose="020b0503020204020204" charset="-122"/>
                  <a:cs typeface="Times New Roman" panose="02020603050405020304" charset="0"/>
                </a:rPr>
                <a:t>R</a:t>
              </a:r>
              <a:endParaRPr lang="en-US" altLang="zh-CN" sz="2100" i="1" baseline="-25000">
                <a:solidFill>
                  <a:srgbClr val="C00000"/>
                </a:solidFill>
                <a:latin typeface="Times New Roman" panose="02020603050405020304" charset="0"/>
                <a:ea typeface="微软雅黑" panose="020b0503020204020204" charset="-122"/>
                <a:cs typeface="Times New Roman" panose="02020603050405020304" charset="0"/>
              </a:endParaRPr>
            </a:p>
          </p:txBody>
        </p:sp>
        <p:sp>
          <p:nvSpPr>
            <p:cNvPr id="15" name="直接连接符 66583"/>
            <p:cNvSpPr>
              <a:spLocks noChangeShapeType="1"/>
            </p:cNvSpPr>
            <p:nvPr>
              <p:custDataLst>
                <p:tags r:id="rId54"/>
              </p:custDataLst>
            </p:nvPr>
          </p:nvSpPr>
          <p:spPr bwMode="auto">
            <a:xfrm>
              <a:off x="7465" y="8684"/>
              <a:ext cx="1834" cy="1"/>
            </a:xfrm>
            <a:prstGeom prst="line">
              <a:avLst/>
            </a:prstGeom>
            <a:noFill/>
            <a:ln w="25400">
              <a:solidFill>
                <a:srgbClr val="C00000"/>
              </a:solidFill>
              <a:round/>
            </a:ln>
          </p:spPr>
          <p:txBody>
            <a:bodyPr/>
            <a:lstStyle/>
            <a:p>
              <a:endParaRPr lang="zh-CN" altLang="en-US" sz="2100">
                <a:latin typeface="微软雅黑" panose="020b0503020204020204" charset="-122"/>
                <a:ea typeface="微软雅黑" panose="020b0503020204020204" charset="-122"/>
              </a:endParaRPr>
            </a:p>
          </p:txBody>
        </p:sp>
        <p:sp>
          <p:nvSpPr>
            <p:cNvPr id="16" name="矩形 15"/>
            <p:cNvSpPr>
              <a:spLocks noChangeArrowheads="1"/>
            </p:cNvSpPr>
            <p:nvPr>
              <p:custDataLst>
                <p:tags r:id="rId55"/>
              </p:custDataLst>
            </p:nvPr>
          </p:nvSpPr>
          <p:spPr bwMode="auto">
            <a:xfrm>
              <a:off x="6657" y="8271"/>
              <a:ext cx="944" cy="869"/>
            </a:xfrm>
            <a:prstGeom prst="rect">
              <a:avLst/>
            </a:prstGeom>
            <a:noFill/>
            <a:ln w="9525">
              <a:noFill/>
              <a:miter lim="800000"/>
            </a:ln>
          </p:spPr>
          <p:txBody>
            <a:bodyPr wrap="none">
              <a:spAutoFit/>
            </a:bodyPr>
            <a:lstStyle/>
            <a:p>
              <a:r>
                <a:rPr lang="zh-CN" altLang="en-US" sz="2100">
                  <a:solidFill>
                    <a:srgbClr val="C00000"/>
                  </a:solidFill>
                  <a:latin typeface="微软雅黑" panose="020b0503020204020204" charset="-122"/>
                  <a:ea typeface="微软雅黑" panose="020b0503020204020204" charset="-122"/>
                </a:rPr>
                <a:t>＝</a:t>
              </a:r>
              <a:endParaRPr lang="zh-CN" altLang="en-US" sz="2100">
                <a:solidFill>
                  <a:srgbClr val="C00000"/>
                </a:solidFill>
                <a:latin typeface="微软雅黑" panose="020b0503020204020204" charset="-122"/>
                <a:ea typeface="微软雅黑" panose="020b0503020204020204" charset="-122"/>
              </a:endParaRPr>
            </a:p>
          </p:txBody>
        </p:sp>
        <p:sp>
          <p:nvSpPr>
            <p:cNvPr id="17" name="文本框 16"/>
            <p:cNvSpPr txBox="1">
              <a:spLocks noChangeArrowheads="1"/>
            </p:cNvSpPr>
            <p:nvPr>
              <p:custDataLst>
                <p:tags r:id="rId56"/>
              </p:custDataLst>
            </p:nvPr>
          </p:nvSpPr>
          <p:spPr bwMode="auto">
            <a:xfrm>
              <a:off x="4573" y="8189"/>
              <a:ext cx="1250" cy="1548"/>
            </a:xfrm>
            <a:prstGeom prst="rect">
              <a:avLst/>
            </a:prstGeom>
            <a:noFill/>
            <a:ln w="9525">
              <a:noFill/>
              <a:miter lim="800000"/>
            </a:ln>
          </p:spPr>
          <p:txBody>
            <a:bodyPr wrap="square">
              <a:spAutoFit/>
            </a:bodyPr>
            <a:lstStyle/>
            <a:p>
              <a:r>
                <a:rPr lang="en-US" altLang="zh-CN" sz="2100" i="1">
                  <a:solidFill>
                    <a:srgbClr val="C00000"/>
                  </a:solidFill>
                  <a:latin typeface="Times New Roman" panose="02020603050405020304" charset="0"/>
                  <a:ea typeface="微软雅黑" panose="020b0503020204020204" charset="-122"/>
                  <a:cs typeface="Times New Roman" panose="02020603050405020304" charset="0"/>
                </a:rPr>
                <a:t>I</a:t>
              </a:r>
              <a:r>
                <a:rPr lang="en-US" altLang="zh-CN" sz="2100" baseline="-25000">
                  <a:solidFill>
                    <a:srgbClr val="C00000"/>
                  </a:solidFill>
                  <a:latin typeface="Times New Roman" panose="02020603050405020304" charset="0"/>
                  <a:ea typeface="微软雅黑" panose="020b0503020204020204" charset="-122"/>
                  <a:cs typeface="Times New Roman" panose="02020603050405020304" charset="0"/>
                </a:rPr>
                <a:t>2</a:t>
              </a:r>
              <a:r>
                <a:rPr lang="zh-CN" altLang="en-US" sz="2100">
                  <a:solidFill>
                    <a:srgbClr val="C00000"/>
                  </a:solidFill>
                  <a:latin typeface="微软雅黑" panose="020b0503020204020204" charset="-122"/>
                  <a:ea typeface="微软雅黑" panose="020b0503020204020204" charset="-122"/>
                </a:rPr>
                <a:t>＝　　　　　　　　　　</a:t>
              </a:r>
              <a:endParaRPr lang="zh-CN" altLang="en-US" sz="2100">
                <a:solidFill>
                  <a:srgbClr val="C00000"/>
                </a:solidFill>
                <a:latin typeface="微软雅黑" panose="020b0503020204020204" charset="-122"/>
                <a:ea typeface="微软雅黑" panose="020b0503020204020204" charset="-122"/>
              </a:endParaRPr>
            </a:p>
          </p:txBody>
        </p:sp>
        <p:sp>
          <p:nvSpPr>
            <p:cNvPr id="18" name="文本框 17"/>
            <p:cNvSpPr txBox="1"/>
            <p:nvPr>
              <p:custDataLst>
                <p:tags r:id="rId57"/>
              </p:custDataLst>
            </p:nvPr>
          </p:nvSpPr>
          <p:spPr>
            <a:xfrm>
              <a:off x="7644" y="7881"/>
              <a:ext cx="1429" cy="869"/>
            </a:xfrm>
            <a:prstGeom prst="rect">
              <a:avLst/>
            </a:prstGeom>
            <a:noFill/>
          </p:spPr>
          <p:txBody>
            <a:bodyPr wrap="none" rtlCol="0">
              <a:spAutoFit/>
            </a:bodyPr>
            <a:lstStyle/>
            <a:p>
              <a:r>
                <a:rPr lang="en-US" sz="2100" spc="200">
                  <a:solidFill>
                    <a:srgbClr val="C00000"/>
                  </a:solidFill>
                  <a:uFillTx/>
                </a:rPr>
                <a:t>20V</a:t>
              </a:r>
              <a:endParaRPr lang="en-US" altLang="zh-CN" sz="2100" spc="200">
                <a:solidFill>
                  <a:srgbClr val="C00000"/>
                </a:solidFill>
                <a:uFillTx/>
              </a:endParaRPr>
            </a:p>
          </p:txBody>
        </p:sp>
        <p:sp>
          <p:nvSpPr>
            <p:cNvPr id="19" name="文本框 18"/>
            <p:cNvSpPr txBox="1"/>
            <p:nvPr>
              <p:custDataLst>
                <p:tags r:id="rId58"/>
              </p:custDataLst>
            </p:nvPr>
          </p:nvSpPr>
          <p:spPr>
            <a:xfrm>
              <a:off x="7552" y="8640"/>
              <a:ext cx="1484" cy="869"/>
            </a:xfrm>
            <a:prstGeom prst="rect">
              <a:avLst/>
            </a:prstGeom>
            <a:noFill/>
          </p:spPr>
          <p:txBody>
            <a:bodyPr wrap="none" rtlCol="0">
              <a:spAutoFit/>
            </a:bodyPr>
            <a:lstStyle/>
            <a:p>
              <a:r>
                <a:rPr lang="en-US" sz="2100" spc="200">
                  <a:solidFill>
                    <a:srgbClr val="C00000"/>
                  </a:solidFill>
                  <a:uFillTx/>
                </a:rPr>
                <a:t>10Ω</a:t>
              </a:r>
              <a:endParaRPr lang="en-US" altLang="zh-CN" sz="2100" spc="200">
                <a:solidFill>
                  <a:srgbClr val="C00000"/>
                </a:solidFill>
                <a:uFillTx/>
              </a:endParaRPr>
            </a:p>
          </p:txBody>
        </p:sp>
        <p:sp>
          <p:nvSpPr>
            <p:cNvPr id="21" name="文本框 20"/>
            <p:cNvSpPr txBox="1"/>
            <p:nvPr>
              <p:custDataLst>
                <p:tags r:id="rId59"/>
              </p:custDataLst>
            </p:nvPr>
          </p:nvSpPr>
          <p:spPr>
            <a:xfrm>
              <a:off x="9370" y="8297"/>
              <a:ext cx="1431" cy="869"/>
            </a:xfrm>
            <a:prstGeom prst="rect">
              <a:avLst/>
            </a:prstGeom>
            <a:noFill/>
          </p:spPr>
          <p:txBody>
            <a:bodyPr wrap="none" rtlCol="0">
              <a:spAutoFit/>
            </a:bodyPr>
            <a:lstStyle/>
            <a:p>
              <a:r>
                <a:rPr lang="en-US" sz="2100" spc="200">
                  <a:solidFill>
                    <a:srgbClr val="C00000"/>
                  </a:solidFill>
                  <a:uFillTx/>
                </a:rPr>
                <a:t>=2A</a:t>
              </a:r>
              <a:endParaRPr lang="en-US" sz="2100" spc="200">
                <a:solidFill>
                  <a:srgbClr val="C00000"/>
                </a:solidFill>
                <a:uFillTx/>
              </a:endParaRPr>
            </a:p>
          </p:txBody>
        </p:sp>
      </p:grpSp>
      <p:sp>
        <p:nvSpPr>
          <p:cNvPr id="13" name="矩形 73762" title=""/>
          <p:cNvSpPr>
            <a:spLocks noChangeArrowheads="1"/>
          </p:cNvSpPr>
          <p:nvPr>
            <p:custDataLst>
              <p:tags r:id="rId60"/>
            </p:custDataLst>
          </p:nvPr>
        </p:nvSpPr>
        <p:spPr bwMode="auto">
          <a:xfrm>
            <a:off x="4788218" y="3381675"/>
            <a:ext cx="3113405" cy="41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100">
                <a:solidFill>
                  <a:srgbClr val="C00000"/>
                </a:solidFill>
                <a:latin typeface="微软雅黑" panose="020b0503020204020204" charset="-122"/>
                <a:ea typeface="微软雅黑" panose="020b0503020204020204" charset="-122"/>
              </a:rPr>
              <a:t>电阻值保持不变，是</a:t>
            </a:r>
            <a:r>
              <a:rPr lang="en-US" altLang="zh-CN" sz="2100">
                <a:solidFill>
                  <a:srgbClr val="C00000"/>
                </a:solidFill>
                <a:latin typeface="微软雅黑" panose="020b0503020204020204" charset="-122"/>
                <a:ea typeface="微软雅黑" panose="020b0503020204020204" charset="-122"/>
              </a:rPr>
              <a:t>10Ω</a:t>
            </a:r>
            <a:endParaRPr lang="en-US" altLang="zh-CN" sz="2100">
              <a:solidFill>
                <a:srgbClr val="C0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370"/>
                                        </p:tgtEl>
                                        <p:attrNameLst>
                                          <p:attrName>style.visibility</p:attrName>
                                        </p:attrNameLst>
                                      </p:cBhvr>
                                      <p:to>
                                        <p:strVal val="visible"/>
                                      </p:to>
                                    </p:set>
                                    <p:animEffect transition="in" filter="blinds(horizontal)">
                                      <p:cBhvr>
                                        <p:cTn id="7" dur="500"/>
                                        <p:tgtEl>
                                          <p:spTgt spid="14370"/>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3747"/>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wipe(left)">
                                      <p:cBhvr>
                                        <p:cTn id="16" dur="500"/>
                                        <p:tgtEl>
                                          <p:spTgt spid="40"/>
                                        </p:tgtEl>
                                      </p:cBhvr>
                                    </p:animEffect>
                                  </p:childTnLst>
                                </p:cTn>
                              </p:par>
                            </p:childTnLst>
                          </p:cTn>
                        </p:par>
                      </p:childTnLst>
                    </p:cTn>
                  </p:par>
                  <p:par>
                    <p:cTn id="17" fill="hold" nodeType="clickPar">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373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linds(horizontal)">
                                      <p:cBhvr>
                                        <p:cTn id="25" dur="500"/>
                                        <p:tgtEl>
                                          <p:spTgt spid="13"/>
                                        </p:tgtEl>
                                      </p:cBhvr>
                                    </p:animEffect>
                                  </p:childTnLst>
                                </p:cTn>
                              </p:par>
                            </p:childTnLst>
                          </p:cTn>
                        </p:par>
                      </p:childTnLst>
                    </p:cTn>
                  </p:par>
                  <p:par>
                    <p:cTn id="26" fill="hold" nodeType="clickPar">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70" grpId="0"/>
      <p:bldP spid="13" grpId="0"/>
    </p:bldLs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YT"/>
        <p:cNvGrpSpPr/>
        <p:nvPr>
          <p:custDataLst>
            <p:tags r:id="rId2"/>
          </p:custDataLst>
        </p:nvPr>
      </p:nvGrpSpPr>
      <p:grpSpPr>
        <a:xfrm>
          <a:off x="0" y="0"/>
          <a:ext cx="0" cy="0"/>
        </a:xfrm>
      </p:grpSpPr>
      <p:sp>
        <p:nvSpPr>
          <p:cNvPr id="10006" name="yt_shape_10006" title=""/>
          <p:cNvSpPr txBox="1"/>
          <p:nvPr>
            <p:custDataLst>
              <p:tags r:id="rId3"/>
            </p:custDataLst>
          </p:nvPr>
        </p:nvSpPr>
        <p:spPr>
          <a:xfrm>
            <a:off x="323528" y="602134"/>
            <a:ext cx="1368589" cy="483915"/>
          </a:xfrm>
          <a:prstGeom prst="rect">
            <a:avLst/>
          </a:prstGeom>
        </p:spPr>
        <p:txBody>
          <a:bodyPr vert="horz" wrap="none" lIns="0" tIns="0" rIns="0" bIns="0" rtlCol="0">
            <a:noAutofit/>
          </a:bodyPr>
          <a:lstStyle/>
          <a:p>
            <a:pPr eaLnBrk="1">
              <a:lnSpc>
                <a:spcPct val="150000"/>
              </a:lnSpc>
            </a:pPr>
            <a:r>
              <a:rPr lang="zh-CN" altLang="en-US" sz="2400">
                <a:solidFill>
                  <a:srgbClr val="00B0F0"/>
                </a:solidFill>
                <a:latin typeface="Times New Roman" panose="02020603050405020304" pitchFamily="21"/>
                <a:ea typeface="Times New Roman" panose="02020603050405020304" pitchFamily="21"/>
                <a:sym typeface="Finished"/>
              </a:rPr>
              <a:t>知识点</a:t>
            </a:r>
            <a:r>
              <a:rPr lang="en-US" altLang="zh-CN" sz="2400" smtClean="0">
                <a:solidFill>
                  <a:srgbClr val="00B0F0"/>
                </a:solidFill>
                <a:latin typeface="Times New Roman" panose="02020603050405020304" pitchFamily="21"/>
                <a:ea typeface="Times New Roman" panose="02020603050405020304" pitchFamily="21"/>
                <a:sym typeface="Finished"/>
              </a:rPr>
              <a:t>1</a:t>
            </a:r>
            <a:endParaRPr lang="en-US" altLang="zh-CN" sz="2400" i="0" u="none" smtClean="0">
              <a:solidFill>
                <a:srgbClr val="00B0F0"/>
              </a:solidFill>
              <a:effectLst/>
              <a:latin typeface="Times New Roman" panose="02020603050405020304" pitchFamily="21"/>
              <a:ea typeface="Times New Roman" panose="02020603050405020304" pitchFamily="21"/>
              <a:sym typeface="Finished"/>
            </a:endParaRPr>
          </a:p>
        </p:txBody>
      </p:sp>
      <p:grpSp>
        <p:nvGrpSpPr>
          <p:cNvPr id="4" name="组合 3" title=""/>
          <p:cNvGrpSpPr/>
          <p:nvPr>
            <p:custDataLst>
              <p:tags r:id="rId4"/>
            </p:custDataLst>
          </p:nvPr>
        </p:nvGrpSpPr>
        <p:grpSpPr>
          <a:xfrm>
            <a:off x="2140088" y="4876030"/>
            <a:ext cx="4376128" cy="216000"/>
            <a:chOff x="1492523" y="4876030"/>
            <a:chExt cx="4376128" cy="216000"/>
          </a:xfrm>
        </p:grpSpPr>
        <p:sp>
          <p:nvSpPr>
            <p:cNvPr id="7" name="a2fc2e58-1317-4608-953b-d508f6f3aad2" descr="{&quot;SlideNumber&quot;:&quot;7&quot;,&quot;SlideID&quot;:&quot;713&quot;}">
              <a:hlinkClick r:id="rId6" action="ppaction://hlinksldjump"/>
            </p:cNvPr>
            <p:cNvSpPr/>
            <p:nvPr>
              <p:custDataLst>
                <p:tags r:id="rId5"/>
              </p:custDataLst>
            </p:nvPr>
          </p:nvSpPr>
          <p:spPr>
            <a:xfrm>
              <a:off x="1838671"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2</a:t>
              </a:r>
              <a:endParaRPr lang="zh-CN" altLang="en-US" sz="1200" b="1">
                <a:solidFill>
                  <a:schemeClr val="tx1"/>
                </a:solidFill>
                <a:latin typeface="Times New Roman" panose="02020603050405020304" charset="0"/>
                <a:cs typeface="Times New Roman" panose="02020603050405020304" charset="0"/>
              </a:endParaRPr>
            </a:p>
          </p:txBody>
        </p:sp>
        <p:sp>
          <p:nvSpPr>
            <p:cNvPr id="8" name="0575fb3a-ef04-4c46-88a8-d101528b886b" descr="{&quot;SlideNumber&quot;:&quot;8&quot;,&quot;SlideID&quot;:&quot;719&quot;}">
              <a:hlinkClick r:id="rId8" action="ppaction://hlinksldjump"/>
            </p:cNvPr>
            <p:cNvSpPr/>
            <p:nvPr>
              <p:custDataLst>
                <p:tags r:id="rId7"/>
              </p:custDataLst>
            </p:nvPr>
          </p:nvSpPr>
          <p:spPr>
            <a:xfrm>
              <a:off x="2184819"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3</a:t>
              </a:r>
              <a:endParaRPr lang="zh-CN" altLang="en-US" sz="1200" b="1">
                <a:solidFill>
                  <a:schemeClr val="tx1"/>
                </a:solidFill>
                <a:latin typeface="Times New Roman" panose="02020603050405020304" charset="0"/>
                <a:cs typeface="Times New Roman" panose="02020603050405020304" charset="0"/>
              </a:endParaRPr>
            </a:p>
          </p:txBody>
        </p:sp>
        <p:sp>
          <p:nvSpPr>
            <p:cNvPr id="9" name="7a878b13-729f-4864-bbd3-66501c5fbe4a" descr="{&quot;SlideNumber&quot;:&quot;9&quot;,&quot;SlideID&quot;:&quot;721&quot;}">
              <a:hlinkClick r:id="rId10" action="ppaction://hlinksldjump"/>
            </p:cNvPr>
            <p:cNvSpPr/>
            <p:nvPr>
              <p:custDataLst>
                <p:tags r:id="rId9"/>
              </p:custDataLst>
            </p:nvPr>
          </p:nvSpPr>
          <p:spPr>
            <a:xfrm>
              <a:off x="2530967"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4</a:t>
              </a:r>
              <a:endParaRPr lang="zh-CN" altLang="en-US" sz="1200" b="1">
                <a:solidFill>
                  <a:schemeClr val="tx1"/>
                </a:solidFill>
                <a:latin typeface="Times New Roman" panose="02020603050405020304" charset="0"/>
                <a:cs typeface="Times New Roman" panose="02020603050405020304" charset="0"/>
              </a:endParaRPr>
            </a:p>
          </p:txBody>
        </p:sp>
        <p:sp>
          <p:nvSpPr>
            <p:cNvPr id="10" name="fe7944a5-1594-4c55-a0bc-b81c0235438b" descr="{&quot;SlideNumber&quot;:&quot;10&quot;,&quot;SlideID&quot;:&quot;722&quot;}">
              <a:hlinkClick r:id="rId12" action="ppaction://hlinksldjump"/>
            </p:cNvPr>
            <p:cNvSpPr/>
            <p:nvPr>
              <p:custDataLst>
                <p:tags r:id="rId11"/>
              </p:custDataLst>
            </p:nvPr>
          </p:nvSpPr>
          <p:spPr>
            <a:xfrm>
              <a:off x="2877115"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5</a:t>
              </a:r>
              <a:endParaRPr lang="zh-CN" altLang="en-US" sz="1200" b="1">
                <a:solidFill>
                  <a:schemeClr val="tx1"/>
                </a:solidFill>
                <a:latin typeface="Times New Roman" panose="02020603050405020304" charset="0"/>
                <a:cs typeface="Times New Roman" panose="02020603050405020304" charset="0"/>
              </a:endParaRPr>
            </a:p>
          </p:txBody>
        </p:sp>
        <p:sp>
          <p:nvSpPr>
            <p:cNvPr id="11" name="aae8cbd9-defc-4303-80af-384eac9754b3" descr="{&quot;SlideNumber&quot;:&quot;11&quot;,&quot;SlideID&quot;:&quot;724&quot;}">
              <a:hlinkClick r:id="rId14" action="ppaction://hlinksldjump"/>
            </p:cNvPr>
            <p:cNvSpPr/>
            <p:nvPr>
              <p:custDataLst>
                <p:tags r:id="rId13"/>
              </p:custDataLst>
            </p:nvPr>
          </p:nvSpPr>
          <p:spPr>
            <a:xfrm>
              <a:off x="3223263"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6</a:t>
              </a:r>
              <a:endParaRPr lang="zh-CN" altLang="en-US" sz="1200" b="1">
                <a:solidFill>
                  <a:schemeClr val="tx1"/>
                </a:solidFill>
                <a:latin typeface="Times New Roman" panose="02020603050405020304" charset="0"/>
                <a:cs typeface="Times New Roman" panose="02020603050405020304" charset="0"/>
              </a:endParaRPr>
            </a:p>
          </p:txBody>
        </p:sp>
        <p:sp>
          <p:nvSpPr>
            <p:cNvPr id="12" name="57453f59-7f33-42fa-840f-e8bd68c1f9be" descr="{&quot;SlideNumber&quot;:&quot;12&quot;,&quot;SlideID&quot;:&quot;726&quot;}">
              <a:hlinkClick r:id="rId16" action="ppaction://hlinksldjump"/>
            </p:cNvPr>
            <p:cNvSpPr/>
            <p:nvPr>
              <p:custDataLst>
                <p:tags r:id="rId15"/>
              </p:custDataLst>
            </p:nvPr>
          </p:nvSpPr>
          <p:spPr>
            <a:xfrm>
              <a:off x="3569411"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7</a:t>
              </a:r>
              <a:endParaRPr lang="zh-CN" altLang="en-US" sz="1200" b="1">
                <a:solidFill>
                  <a:schemeClr val="tx1"/>
                </a:solidFill>
                <a:latin typeface="Times New Roman" panose="02020603050405020304" charset="0"/>
                <a:cs typeface="Times New Roman" panose="02020603050405020304" charset="0"/>
              </a:endParaRPr>
            </a:p>
          </p:txBody>
        </p:sp>
        <p:sp>
          <p:nvSpPr>
            <p:cNvPr id="13" name="094344e7-0a1c-4d07-897f-ae0519399d7e" descr="{&quot;SlideNumber&quot;:&quot;13&quot;,&quot;SlideID&quot;:&quot;727&quot;}">
              <a:hlinkClick r:id="rId18" action="ppaction://hlinksldjump"/>
            </p:cNvPr>
            <p:cNvSpPr/>
            <p:nvPr>
              <p:custDataLst>
                <p:tags r:id="rId17"/>
              </p:custDataLst>
            </p:nvPr>
          </p:nvSpPr>
          <p:spPr>
            <a:xfrm>
              <a:off x="3915559"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8</a:t>
              </a:r>
              <a:endParaRPr lang="zh-CN" altLang="en-US" sz="1200" b="1">
                <a:solidFill>
                  <a:schemeClr val="tx1"/>
                </a:solidFill>
                <a:latin typeface="Times New Roman" panose="02020603050405020304" charset="0"/>
                <a:cs typeface="Times New Roman" panose="02020603050405020304" charset="0"/>
              </a:endParaRPr>
            </a:p>
          </p:txBody>
        </p:sp>
        <p:sp>
          <p:nvSpPr>
            <p:cNvPr id="24" name="4f2bd4a7-825b-43da-8d96-6254354b2f22" descr="{&quot;SlideNumber&quot;:&quot;6&quot;,&quot;SlideID&quot;:&quot;711&quot;}">
              <a:hlinkClick r:id="rId20" action="ppaction://hlinksldjump"/>
            </p:cNvPr>
            <p:cNvSpPr/>
            <p:nvPr>
              <p:custDataLst>
                <p:tags r:id="rId19"/>
              </p:custDataLst>
            </p:nvPr>
          </p:nvSpPr>
          <p:spPr>
            <a:xfrm>
              <a:off x="1492523" y="4883650"/>
              <a:ext cx="255232" cy="19556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en-US" altLang="zh-CN" sz="1200">
                  <a:solidFill>
                    <a:schemeClr val="tx1"/>
                  </a:solidFill>
                  <a:latin typeface="Times New Roman" panose="02020603050405020304" charset="0"/>
                  <a:cs typeface="Times New Roman" panose="02020603050405020304" charset="0"/>
                </a:rPr>
                <a:t>1</a:t>
              </a:r>
              <a:endParaRPr lang="zh-CN" altLang="en-US" sz="1200">
                <a:solidFill>
                  <a:schemeClr val="tx1"/>
                </a:solidFill>
                <a:latin typeface="Times New Roman" panose="02020603050405020304" charset="0"/>
                <a:cs typeface="Times New Roman" panose="02020603050405020304" charset="0"/>
              </a:endParaRPr>
            </a:p>
          </p:txBody>
        </p:sp>
        <p:sp>
          <p:nvSpPr>
            <p:cNvPr id="18" name="a2fc2e58-1317-4608-953b-d508f6f3aad2" descr="{&quot;SlideNumber&quot;:&quot;7&quot;,&quot;SlideID&quot;:&quot;713&quot;}">
              <a:hlinkClick r:id="rId22" action="ppaction://hlinksldjump"/>
            </p:cNvPr>
            <p:cNvSpPr/>
            <p:nvPr>
              <p:custDataLst>
                <p:tags r:id="rId21"/>
              </p:custDataLst>
            </p:nvPr>
          </p:nvSpPr>
          <p:spPr>
            <a:xfrm>
              <a:off x="4574975"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10</a:t>
              </a:r>
              <a:endParaRPr lang="zh-CN" altLang="en-US" sz="1200" b="1">
                <a:solidFill>
                  <a:schemeClr val="tx1"/>
                </a:solidFill>
                <a:latin typeface="Times New Roman" panose="02020603050405020304" charset="0"/>
                <a:cs typeface="Times New Roman" panose="02020603050405020304" charset="0"/>
              </a:endParaRPr>
            </a:p>
          </p:txBody>
        </p:sp>
        <p:sp>
          <p:nvSpPr>
            <p:cNvPr id="19" name="0575fb3a-ef04-4c46-88a8-d101528b886b" descr="{&quot;SlideNumber&quot;:&quot;8&quot;,&quot;SlideID&quot;:&quot;719&quot;}">
              <a:hlinkClick r:id="rId24" action="ppaction://hlinksldjump"/>
            </p:cNvPr>
            <p:cNvSpPr/>
            <p:nvPr>
              <p:custDataLst>
                <p:tags r:id="rId23"/>
              </p:custDataLst>
            </p:nvPr>
          </p:nvSpPr>
          <p:spPr>
            <a:xfrm>
              <a:off x="4921123"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11</a:t>
              </a:r>
              <a:endParaRPr lang="zh-CN" altLang="en-US" sz="1200" b="1">
                <a:solidFill>
                  <a:schemeClr val="tx1"/>
                </a:solidFill>
                <a:latin typeface="Times New Roman" panose="02020603050405020304" charset="0"/>
                <a:cs typeface="Times New Roman" panose="02020603050405020304" charset="0"/>
              </a:endParaRPr>
            </a:p>
          </p:txBody>
        </p:sp>
        <p:sp>
          <p:nvSpPr>
            <p:cNvPr id="20" name="7a878b13-729f-4864-bbd3-66501c5fbe4a" descr="{&quot;SlideNumber&quot;:&quot;9&quot;,&quot;SlideID&quot;:&quot;721&quot;}">
              <a:hlinkClick r:id="rId26" action="ppaction://hlinksldjump"/>
            </p:cNvPr>
            <p:cNvSpPr/>
            <p:nvPr>
              <p:custDataLst>
                <p:tags r:id="rId25"/>
              </p:custDataLst>
            </p:nvPr>
          </p:nvSpPr>
          <p:spPr>
            <a:xfrm>
              <a:off x="5267271"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12</a:t>
              </a:r>
              <a:endParaRPr lang="zh-CN" altLang="en-US" sz="1200" b="1">
                <a:solidFill>
                  <a:schemeClr val="tx1"/>
                </a:solidFill>
                <a:latin typeface="Times New Roman" panose="02020603050405020304" charset="0"/>
                <a:cs typeface="Times New Roman" panose="02020603050405020304" charset="0"/>
              </a:endParaRPr>
            </a:p>
          </p:txBody>
        </p:sp>
        <p:sp>
          <p:nvSpPr>
            <p:cNvPr id="21" name="fe7944a5-1594-4c55-a0bc-b81c0235438b" descr="{&quot;SlideNumber&quot;:&quot;10&quot;,&quot;SlideID&quot;:&quot;722&quot;}">
              <a:hlinkClick r:id="rId28" action="ppaction://hlinksldjump"/>
            </p:cNvPr>
            <p:cNvSpPr/>
            <p:nvPr>
              <p:custDataLst>
                <p:tags r:id="rId27"/>
              </p:custDataLst>
            </p:nvPr>
          </p:nvSpPr>
          <p:spPr>
            <a:xfrm>
              <a:off x="5613419"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13</a:t>
              </a:r>
              <a:endParaRPr lang="zh-CN" altLang="en-US" sz="1200" b="1">
                <a:solidFill>
                  <a:schemeClr val="tx1"/>
                </a:solidFill>
                <a:latin typeface="Times New Roman" panose="02020603050405020304" charset="0"/>
                <a:cs typeface="Times New Roman" panose="02020603050405020304" charset="0"/>
              </a:endParaRPr>
            </a:p>
          </p:txBody>
        </p:sp>
        <p:sp>
          <p:nvSpPr>
            <p:cNvPr id="26" name="4f2bd4a7-825b-43da-8d96-6254354b2f22" descr="{&quot;SlideNumber&quot;:&quot;6&quot;,&quot;SlideID&quot;:&quot;711&quot;}">
              <a:hlinkClick r:id="rId30" action="ppaction://hlinksldjump"/>
            </p:cNvPr>
            <p:cNvSpPr/>
            <p:nvPr>
              <p:custDataLst>
                <p:tags r:id="rId29"/>
              </p:custDataLst>
            </p:nvPr>
          </p:nvSpPr>
          <p:spPr>
            <a:xfrm>
              <a:off x="4228827" y="4883650"/>
              <a:ext cx="255232" cy="19556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en-US" altLang="zh-CN" sz="1200" smtClean="0">
                  <a:solidFill>
                    <a:schemeClr val="tx1"/>
                  </a:solidFill>
                  <a:latin typeface="Times New Roman" panose="02020603050405020304" charset="0"/>
                  <a:cs typeface="Times New Roman" panose="02020603050405020304" charset="0"/>
                </a:rPr>
                <a:t>9</a:t>
              </a:r>
              <a:endParaRPr lang="zh-CN" altLang="en-US" sz="1200">
                <a:solidFill>
                  <a:schemeClr val="tx1"/>
                </a:solidFill>
                <a:latin typeface="Times New Roman" panose="02020603050405020304" charset="0"/>
                <a:cs typeface="Times New Roman" panose="02020603050405020304" charset="0"/>
              </a:endParaRPr>
            </a:p>
          </p:txBody>
        </p:sp>
      </p:grpSp>
      <p:sp>
        <p:nvSpPr>
          <p:cNvPr id="30" name="矩形 29" title=""/>
          <p:cNvSpPr/>
          <p:nvPr>
            <p:custDataLst>
              <p:tags r:id="rId31"/>
            </p:custDataLst>
          </p:nvPr>
        </p:nvSpPr>
        <p:spPr>
          <a:xfrm>
            <a:off x="262032" y="1131590"/>
            <a:ext cx="8592832" cy="3646170"/>
          </a:xfrm>
          <a:prstGeom prst="rect">
            <a:avLst/>
          </a:prstGeom>
        </p:spPr>
        <p:txBody>
          <a:bodyPr wrap="square">
            <a:spAutoFit/>
          </a:bodyPr>
          <a:lstStyle/>
          <a:p>
            <a:pPr marL="538480" indent="-538480" algn="just">
              <a:lnSpc>
                <a:spcPct val="150000"/>
              </a:lnSpc>
              <a:spcAft>
                <a:spcPct val="0"/>
              </a:spcAft>
            </a:pPr>
            <a:r>
              <a:rPr lang="en-US" altLang="zh-CN" sz="2200" kern="100">
                <a:solidFill>
                  <a:srgbClr val="000000"/>
                </a:solidFill>
                <a:latin typeface="Times New Roman" panose="02020603050405020304" pitchFamily="21"/>
                <a:cs typeface="Courier New" panose="02070309020205020404"/>
              </a:rPr>
              <a:t>1</a:t>
            </a:r>
            <a:r>
              <a:rPr lang="zh-CN" altLang="zh-CN" sz="2200" kern="100">
                <a:solidFill>
                  <a:srgbClr val="000000"/>
                </a:solidFill>
                <a:latin typeface="Times New Roman" panose="02020603050405020304" pitchFamily="21"/>
                <a:cs typeface="Times New Roman" panose="02020603050405020304" pitchFamily="21"/>
              </a:rPr>
              <a:t>．关于欧姆定律，下列说法中正确的是</a:t>
            </a:r>
            <a:r>
              <a:rPr lang="en-US" altLang="zh-CN" sz="2200" kern="100" smtClean="0">
                <a:solidFill>
                  <a:srgbClr val="000000"/>
                </a:solidFill>
                <a:latin typeface="Times New Roman" panose="02020603050405020304" pitchFamily="21"/>
                <a:cs typeface="Courier New" panose="02070309020205020404"/>
              </a:rPr>
              <a:t>(       )</a:t>
            </a:r>
            <a:endParaRPr lang="zh-CN" altLang="zh-CN" sz="2200" kern="100">
              <a:latin typeface="宋体" panose="02010600030101010101" pitchFamily="2" charset="-122"/>
              <a:cs typeface="Courier New" panose="02070309020205020404"/>
            </a:endParaRPr>
          </a:p>
          <a:p>
            <a:pPr marL="538480" indent="-538480" algn="just">
              <a:lnSpc>
                <a:spcPct val="150000"/>
              </a:lnSpc>
              <a:spcAft>
                <a:spcPct val="0"/>
              </a:spcAft>
            </a:pPr>
            <a:r>
              <a:rPr lang="en-US" altLang="zh-CN" sz="2200" kern="100">
                <a:solidFill>
                  <a:srgbClr val="000000"/>
                </a:solidFill>
                <a:latin typeface="Times New Roman" panose="02020603050405020304" pitchFamily="21"/>
                <a:cs typeface="Courier New" panose="02070309020205020404"/>
              </a:rPr>
              <a:t>A</a:t>
            </a:r>
            <a:r>
              <a:rPr lang="zh-CN" altLang="zh-CN" sz="2200" kern="100">
                <a:solidFill>
                  <a:srgbClr val="000000"/>
                </a:solidFill>
                <a:latin typeface="Times New Roman" panose="02020603050405020304" pitchFamily="21"/>
                <a:cs typeface="Times New Roman" panose="02020603050405020304" pitchFamily="21"/>
              </a:rPr>
              <a:t>．欧姆定律是通过理论推导得出的规律</a:t>
            </a:r>
            <a:endParaRPr lang="zh-CN" altLang="zh-CN" sz="2200" kern="100">
              <a:latin typeface="宋体" panose="02010600030101010101" pitchFamily="2" charset="-122"/>
              <a:cs typeface="Courier New" panose="02070309020205020404"/>
            </a:endParaRPr>
          </a:p>
          <a:p>
            <a:pPr marL="538480" indent="-538480" algn="just">
              <a:lnSpc>
                <a:spcPct val="150000"/>
              </a:lnSpc>
              <a:spcAft>
                <a:spcPct val="0"/>
              </a:spcAft>
            </a:pPr>
            <a:r>
              <a:rPr lang="en-US" altLang="zh-CN" sz="2200" kern="100">
                <a:solidFill>
                  <a:srgbClr val="000000"/>
                </a:solidFill>
                <a:latin typeface="Times New Roman" panose="02020603050405020304" pitchFamily="21"/>
                <a:cs typeface="Courier New" panose="02070309020205020404"/>
              </a:rPr>
              <a:t>B</a:t>
            </a:r>
            <a:r>
              <a:rPr lang="zh-CN" altLang="zh-CN" sz="2200" kern="100">
                <a:solidFill>
                  <a:srgbClr val="000000"/>
                </a:solidFill>
                <a:latin typeface="Times New Roman" panose="02020603050405020304" pitchFamily="21"/>
                <a:cs typeface="Times New Roman" panose="02020603050405020304" pitchFamily="21"/>
              </a:rPr>
              <a:t>．通过导体的电流由导体两端的电压决定</a:t>
            </a:r>
            <a:endParaRPr lang="zh-CN" altLang="zh-CN" sz="2200" kern="100">
              <a:latin typeface="宋体" panose="02010600030101010101" pitchFamily="2" charset="-122"/>
              <a:cs typeface="Courier New" panose="02070309020205020404"/>
            </a:endParaRPr>
          </a:p>
          <a:p>
            <a:pPr marL="538480" indent="-538480" algn="just">
              <a:lnSpc>
                <a:spcPct val="150000"/>
              </a:lnSpc>
              <a:spcAft>
                <a:spcPct val="0"/>
              </a:spcAft>
            </a:pPr>
            <a:r>
              <a:rPr lang="en-US" altLang="zh-CN" sz="2200" kern="100">
                <a:solidFill>
                  <a:srgbClr val="000000"/>
                </a:solidFill>
                <a:latin typeface="Times New Roman" panose="02020603050405020304" pitchFamily="21"/>
                <a:cs typeface="Courier New" panose="02070309020205020404"/>
              </a:rPr>
              <a:t>C</a:t>
            </a:r>
            <a:r>
              <a:rPr lang="zh-CN" altLang="zh-CN" sz="2200" kern="100">
                <a:solidFill>
                  <a:srgbClr val="000000"/>
                </a:solidFill>
                <a:latin typeface="Times New Roman" panose="02020603050405020304" pitchFamily="21"/>
                <a:cs typeface="Times New Roman" panose="02020603050405020304" pitchFamily="21"/>
              </a:rPr>
              <a:t>．由欧姆定律变形得</a:t>
            </a:r>
            <a:r>
              <a:rPr lang="en-US" altLang="zh-CN" sz="2200" i="1" kern="100">
                <a:solidFill>
                  <a:srgbClr val="000000"/>
                </a:solidFill>
                <a:latin typeface="Times New Roman" panose="02020603050405020304" pitchFamily="21"/>
                <a:cs typeface="Courier New" panose="02070309020205020404"/>
              </a:rPr>
              <a:t>R</a:t>
            </a:r>
            <a:r>
              <a:rPr lang="zh-CN" altLang="zh-CN" sz="2200" kern="100" smtClean="0">
                <a:solidFill>
                  <a:srgbClr val="000000"/>
                </a:solidFill>
                <a:latin typeface="Times New Roman" panose="02020603050405020304" pitchFamily="21"/>
                <a:cs typeface="Times New Roman" panose="02020603050405020304" pitchFamily="21"/>
              </a:rPr>
              <a:t>＝</a:t>
            </a:r>
            <a:r>
              <a:rPr lang="en-US" altLang="zh-CN" sz="2200" kern="100" smtClean="0">
                <a:solidFill>
                  <a:srgbClr val="000000"/>
                </a:solidFill>
                <a:latin typeface="Times New Roman" panose="02020603050405020304" pitchFamily="21"/>
                <a:cs typeface="Times New Roman" panose="02020603050405020304" pitchFamily="21"/>
              </a:rPr>
              <a:t>     </a:t>
            </a:r>
            <a:r>
              <a:rPr lang="zh-CN" altLang="zh-CN" sz="2200" kern="100" smtClean="0">
                <a:solidFill>
                  <a:srgbClr val="000000"/>
                </a:solidFill>
                <a:latin typeface="Times New Roman" panose="02020603050405020304" pitchFamily="21"/>
                <a:cs typeface="Times New Roman" panose="02020603050405020304" pitchFamily="21"/>
              </a:rPr>
              <a:t>，</a:t>
            </a:r>
            <a:r>
              <a:rPr lang="zh-CN" altLang="zh-CN" sz="2200" kern="100">
                <a:solidFill>
                  <a:srgbClr val="000000"/>
                </a:solidFill>
                <a:latin typeface="Times New Roman" panose="02020603050405020304" pitchFamily="21"/>
                <a:cs typeface="Times New Roman" panose="02020603050405020304" pitchFamily="21"/>
              </a:rPr>
              <a:t>说明电阻与电压成正比，与电流成反比</a:t>
            </a:r>
            <a:endParaRPr lang="zh-CN" altLang="zh-CN" sz="2200" kern="100">
              <a:latin typeface="宋体" panose="02010600030101010101" pitchFamily="2" charset="-122"/>
              <a:cs typeface="Courier New" panose="02070309020205020404"/>
            </a:endParaRPr>
          </a:p>
          <a:p>
            <a:pPr marL="538480" indent="-538480" algn="just">
              <a:lnSpc>
                <a:spcPct val="150000"/>
              </a:lnSpc>
              <a:spcAft>
                <a:spcPct val="0"/>
              </a:spcAft>
            </a:pPr>
            <a:r>
              <a:rPr lang="en-US" altLang="zh-CN" sz="2200" kern="100">
                <a:solidFill>
                  <a:srgbClr val="000000"/>
                </a:solidFill>
                <a:latin typeface="Times New Roman" panose="02020603050405020304" pitchFamily="21"/>
                <a:cs typeface="Courier New" panose="02070309020205020404"/>
              </a:rPr>
              <a:t>D</a:t>
            </a:r>
            <a:r>
              <a:rPr lang="zh-CN" altLang="zh-CN" sz="2200" kern="100">
                <a:solidFill>
                  <a:srgbClr val="000000"/>
                </a:solidFill>
                <a:latin typeface="Times New Roman" panose="02020603050405020304" pitchFamily="21"/>
                <a:cs typeface="Times New Roman" panose="02020603050405020304" pitchFamily="21"/>
              </a:rPr>
              <a:t>．欧姆定律反映的是同一段电路中同一时刻的电流和电压、电阻的关系</a:t>
            </a:r>
            <a:endParaRPr lang="zh-CN" altLang="zh-CN" sz="2200" kern="100">
              <a:effectLst/>
              <a:latin typeface="宋体" panose="02010600030101010101" pitchFamily="2" charset="-122"/>
              <a:cs typeface="Courier New" panose="02070309020205020404"/>
            </a:endParaRPr>
          </a:p>
        </p:txBody>
      </p:sp>
      <p:sp>
        <p:nvSpPr>
          <p:cNvPr id="31" name="矩形 30" title=""/>
          <p:cNvSpPr>
            <a:spLocks noChangeArrowheads="1"/>
          </p:cNvSpPr>
          <p:nvPr>
            <p:custDataLst>
              <p:tags r:id="rId32"/>
            </p:custDataLst>
          </p:nvPr>
        </p:nvSpPr>
        <p:spPr bwMode="auto">
          <a:xfrm>
            <a:off x="5479896" y="1155576"/>
            <a:ext cx="354965" cy="598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lnSpc>
                <a:spcPct val="150000"/>
              </a:lnSpc>
            </a:pPr>
            <a:r>
              <a:rPr lang="en-US" altLang="zh-CN" sz="2200" smtClean="0">
                <a:solidFill>
                  <a:srgbClr val="C00000"/>
                </a:solidFill>
              </a:rPr>
              <a:t>D</a:t>
            </a:r>
            <a:endParaRPr lang="zh-CN" altLang="en-US" sz="2200">
              <a:solidFill>
                <a:srgbClr val="C00000"/>
              </a:solidFill>
            </a:endParaRPr>
          </a:p>
        </p:txBody>
      </p:sp>
      <p:sp>
        <p:nvSpPr>
          <p:cNvPr id="28" name="yt_shape_10006" title=""/>
          <p:cNvSpPr txBox="1"/>
          <p:nvPr>
            <p:custDataLst>
              <p:tags r:id="rId33"/>
            </p:custDataLst>
          </p:nvPr>
        </p:nvSpPr>
        <p:spPr>
          <a:xfrm>
            <a:off x="1692117" y="602134"/>
            <a:ext cx="6020947" cy="483915"/>
          </a:xfrm>
          <a:prstGeom prst="rect">
            <a:avLst/>
          </a:prstGeom>
        </p:spPr>
        <p:txBody>
          <a:bodyPr vert="horz" wrap="none" lIns="0" tIns="0" rIns="0" bIns="0" rtlCol="0">
            <a:noAutofit/>
          </a:bodyPr>
          <a:lstStyle/>
          <a:p>
            <a:pPr eaLnBrk="1">
              <a:lnSpc>
                <a:spcPct val="150000"/>
              </a:lnSpc>
            </a:pPr>
            <a:r>
              <a:rPr lang="zh-CN" altLang="en-US" sz="2400">
                <a:solidFill>
                  <a:srgbClr val="00B0F0"/>
                </a:solidFill>
                <a:latin typeface="Times New Roman" panose="02020603050405020304" pitchFamily="21"/>
                <a:ea typeface="Times New Roman" panose="02020603050405020304" pitchFamily="21"/>
                <a:sym typeface="Finished"/>
              </a:rPr>
              <a:t>对欧姆定律的理解</a:t>
            </a:r>
            <a:endParaRPr lang="zh-CN" altLang="en-US" sz="2400" i="0" u="none">
              <a:solidFill>
                <a:srgbClr val="00B0F0"/>
              </a:solidFill>
              <a:effectLst/>
              <a:latin typeface="Times New Roman" panose="02020603050405020304" pitchFamily="21"/>
              <a:ea typeface="Times New Roman" panose="02020603050405020304" pitchFamily="21"/>
              <a:sym typeface="Finished"/>
            </a:endParaRPr>
          </a:p>
        </p:txBody>
      </p:sp>
      <p:graphicFrame>
        <p:nvGraphicFramePr>
          <p:cNvPr id="3" name="对象 2" title=""/>
          <p:cNvGraphicFramePr>
            <a:graphicFrameLocks noChangeAspect="1"/>
          </p:cNvGraphicFramePr>
          <p:nvPr>
            <p:custDataLst>
              <p:tags r:id="rId34"/>
            </p:custDataLst>
          </p:nvPr>
        </p:nvGraphicFramePr>
        <p:xfrm>
          <a:off x="3707904" y="2584450"/>
          <a:ext cx="685800" cy="800100"/>
        </p:xfrm>
        <a:graphic>
          <a:graphicData uri="http://schemas.openxmlformats.org/presentationml/2006/ole">
            <mc:AlternateContent>
              <mc:Choice xmlns:v="urn:schemas-microsoft-com:vml" Requires="v">
                <p:oleObj spid="_x0000_s1041" name="文档" r:id="rId35" imgW="694690" imgH="801370" progId="Word.Document.12">
                  <p:embed/>
                </p:oleObj>
              </mc:Choice>
              <mc:Fallback>
                <p:oleObj name="文档" r:id="rId35" imgW="694690" imgH="801370" progId="Word.Document.12">
                  <p:embed/>
                  <p:pic>
                    <p:nvPicPr>
                      <p:cNvPr id="0" name="OLE substitute image"/>
                      <p:cNvPicPr/>
                      <p:nvPr/>
                    </p:nvPicPr>
                    <p:blipFill>
                      <a:blip r:embed="rId36"/>
                      <a:stretch>
                        <a:fillRect/>
                      </a:stretch>
                    </p:blipFill>
                    <p:spPr>
                      <a:xfrm>
                        <a:off x="3707904" y="2584450"/>
                        <a:ext cx="685800" cy="800100"/>
                      </a:xfrm>
                      <a:prstGeom prst="rect">
                        <a:avLst/>
                      </a:prstGeom>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YT"/>
        <p:cNvGrpSpPr/>
        <p:nvPr>
          <p:custDataLst>
            <p:tags r:id="rId2"/>
          </p:custDataLst>
        </p:nvPr>
      </p:nvGrpSpPr>
      <p:grpSpPr>
        <a:xfrm>
          <a:off x="0" y="0"/>
          <a:ext cx="0" cy="0"/>
        </a:xfrm>
      </p:grpSpPr>
      <p:sp>
        <p:nvSpPr>
          <p:cNvPr id="25" name="矩形 24" title=""/>
          <p:cNvSpPr/>
          <p:nvPr>
            <p:custDataLst>
              <p:tags r:id="rId3"/>
            </p:custDataLst>
          </p:nvPr>
        </p:nvSpPr>
        <p:spPr>
          <a:xfrm>
            <a:off x="262032" y="687725"/>
            <a:ext cx="8592832" cy="2306955"/>
          </a:xfrm>
          <a:prstGeom prst="rect">
            <a:avLst/>
          </a:prstGeom>
        </p:spPr>
        <p:txBody>
          <a:bodyPr wrap="square">
            <a:spAutoFit/>
          </a:bodyPr>
          <a:lstStyle/>
          <a:p>
            <a:pPr marL="538480" indent="-538480" algn="just">
              <a:lnSpc>
                <a:spcPct val="150000"/>
              </a:lnSpc>
              <a:spcAft>
                <a:spcPct val="0"/>
              </a:spcAft>
            </a:pPr>
            <a:r>
              <a:rPr lang="en-US" altLang="zh-CN" sz="2400" kern="100">
                <a:solidFill>
                  <a:srgbClr val="000000"/>
                </a:solidFill>
                <a:latin typeface="Times New Roman" panose="02020603050405020304" pitchFamily="21"/>
                <a:cs typeface="Courier New" panose="02070309020205020404"/>
              </a:rPr>
              <a:t>2</a:t>
            </a:r>
            <a:r>
              <a:rPr lang="zh-CN" altLang="zh-CN" sz="2400" kern="100">
                <a:solidFill>
                  <a:srgbClr val="000000"/>
                </a:solidFill>
                <a:latin typeface="Times New Roman" panose="02020603050405020304" pitchFamily="21"/>
                <a:cs typeface="Times New Roman" panose="02020603050405020304" pitchFamily="21"/>
              </a:rPr>
              <a:t>．某定值电阻的阻值为</a:t>
            </a:r>
            <a:r>
              <a:rPr lang="en-US" altLang="zh-CN" sz="2400" i="1" kern="100">
                <a:solidFill>
                  <a:srgbClr val="000000"/>
                </a:solidFill>
                <a:latin typeface="Times New Roman" panose="02020603050405020304" pitchFamily="21"/>
                <a:cs typeface="Courier New" panose="02070309020205020404"/>
              </a:rPr>
              <a:t>R</a:t>
            </a:r>
            <a:r>
              <a:rPr lang="zh-CN" altLang="zh-CN" sz="2400" kern="100">
                <a:solidFill>
                  <a:srgbClr val="000000"/>
                </a:solidFill>
                <a:latin typeface="Times New Roman" panose="02020603050405020304" pitchFamily="21"/>
                <a:cs typeface="Times New Roman" panose="02020603050405020304" pitchFamily="21"/>
              </a:rPr>
              <a:t>，将其接在电源电压为</a:t>
            </a:r>
            <a:r>
              <a:rPr lang="en-US" altLang="zh-CN" sz="2400" i="1" kern="100">
                <a:solidFill>
                  <a:srgbClr val="000000"/>
                </a:solidFill>
                <a:latin typeface="Times New Roman" panose="02020603050405020304" pitchFamily="21"/>
                <a:cs typeface="Courier New" panose="02070309020205020404"/>
              </a:rPr>
              <a:t>U</a:t>
            </a:r>
            <a:r>
              <a:rPr lang="zh-CN" altLang="zh-CN" sz="2400" kern="100">
                <a:solidFill>
                  <a:srgbClr val="000000"/>
                </a:solidFill>
                <a:latin typeface="Times New Roman" panose="02020603050405020304" pitchFamily="21"/>
                <a:cs typeface="Times New Roman" panose="02020603050405020304" pitchFamily="21"/>
              </a:rPr>
              <a:t>的电路中，通过电阻的电流为</a:t>
            </a:r>
            <a:r>
              <a:rPr lang="en-US" altLang="zh-CN" sz="2400" i="1" kern="100">
                <a:solidFill>
                  <a:srgbClr val="000000"/>
                </a:solidFill>
                <a:latin typeface="Times New Roman" panose="02020603050405020304" pitchFamily="21"/>
                <a:cs typeface="Courier New" panose="02070309020205020404"/>
              </a:rPr>
              <a:t>I</a:t>
            </a:r>
            <a:r>
              <a:rPr lang="zh-CN" altLang="zh-CN" sz="2400" kern="100">
                <a:solidFill>
                  <a:srgbClr val="000000"/>
                </a:solidFill>
                <a:latin typeface="Times New Roman" panose="02020603050405020304" pitchFamily="21"/>
                <a:cs typeface="Times New Roman" panose="02020603050405020304" pitchFamily="21"/>
              </a:rPr>
              <a:t>，若电源电压为</a:t>
            </a:r>
            <a:r>
              <a:rPr lang="en-US" altLang="zh-CN" sz="2400" kern="100">
                <a:solidFill>
                  <a:srgbClr val="000000"/>
                </a:solidFill>
                <a:latin typeface="Times New Roman" panose="02020603050405020304" pitchFamily="21"/>
                <a:cs typeface="Courier New" panose="02070309020205020404"/>
              </a:rPr>
              <a:t>2</a:t>
            </a:r>
            <a:r>
              <a:rPr lang="en-US" altLang="zh-CN" sz="2400" i="1" kern="100">
                <a:solidFill>
                  <a:srgbClr val="000000"/>
                </a:solidFill>
                <a:latin typeface="Times New Roman" panose="02020603050405020304" pitchFamily="21"/>
                <a:cs typeface="Courier New" panose="02070309020205020404"/>
              </a:rPr>
              <a:t>U</a:t>
            </a:r>
            <a:r>
              <a:rPr lang="zh-CN" altLang="zh-CN" sz="2400" kern="100">
                <a:solidFill>
                  <a:srgbClr val="000000"/>
                </a:solidFill>
                <a:latin typeface="Times New Roman" panose="02020603050405020304" pitchFamily="21"/>
                <a:cs typeface="Times New Roman" panose="02020603050405020304" pitchFamily="21"/>
              </a:rPr>
              <a:t>，通过电阻的电流为</a:t>
            </a:r>
            <a:r>
              <a:rPr lang="en-US" altLang="zh-CN" sz="2400" kern="100">
                <a:solidFill>
                  <a:srgbClr val="000000"/>
                </a:solidFill>
                <a:latin typeface="Times New Roman" panose="02020603050405020304" pitchFamily="21"/>
                <a:cs typeface="Courier New" panose="02070309020205020404"/>
              </a:rPr>
              <a:t>______</a:t>
            </a:r>
            <a:r>
              <a:rPr lang="zh-CN" altLang="zh-CN" sz="2400" kern="100">
                <a:solidFill>
                  <a:srgbClr val="000000"/>
                </a:solidFill>
                <a:latin typeface="Times New Roman" panose="02020603050405020304" pitchFamily="21"/>
                <a:cs typeface="Times New Roman" panose="02020603050405020304" pitchFamily="21"/>
              </a:rPr>
              <a:t>；若定值电阻的阻值为</a:t>
            </a:r>
            <a:r>
              <a:rPr lang="en-US" altLang="zh-CN" sz="2400" kern="100">
                <a:solidFill>
                  <a:srgbClr val="000000"/>
                </a:solidFill>
                <a:latin typeface="Times New Roman" panose="02020603050405020304" pitchFamily="21"/>
                <a:cs typeface="Courier New" panose="02070309020205020404"/>
              </a:rPr>
              <a:t>2</a:t>
            </a:r>
            <a:r>
              <a:rPr lang="en-US" altLang="zh-CN" sz="2400" i="1" kern="100">
                <a:solidFill>
                  <a:srgbClr val="000000"/>
                </a:solidFill>
                <a:latin typeface="Times New Roman" panose="02020603050405020304" pitchFamily="21"/>
                <a:cs typeface="Courier New" panose="02070309020205020404"/>
              </a:rPr>
              <a:t>R</a:t>
            </a:r>
            <a:r>
              <a:rPr lang="zh-CN" altLang="zh-CN" sz="2400" kern="100">
                <a:solidFill>
                  <a:srgbClr val="000000"/>
                </a:solidFill>
                <a:latin typeface="Times New Roman" panose="02020603050405020304" pitchFamily="21"/>
                <a:cs typeface="Times New Roman" panose="02020603050405020304" pitchFamily="21"/>
              </a:rPr>
              <a:t>，通过电阻的电流为</a:t>
            </a:r>
            <a:r>
              <a:rPr lang="en-US" altLang="zh-CN" sz="2400" kern="100">
                <a:solidFill>
                  <a:srgbClr val="000000"/>
                </a:solidFill>
                <a:latin typeface="Times New Roman" panose="02020603050405020304" pitchFamily="21"/>
                <a:cs typeface="Courier New" panose="02070309020205020404"/>
              </a:rPr>
              <a:t>______</a:t>
            </a:r>
            <a:r>
              <a:rPr lang="zh-CN" altLang="zh-CN" sz="2400" kern="100">
                <a:solidFill>
                  <a:srgbClr val="000000"/>
                </a:solidFill>
                <a:latin typeface="Times New Roman" panose="02020603050405020304" pitchFamily="21"/>
                <a:cs typeface="Times New Roman" panose="02020603050405020304" pitchFamily="21"/>
              </a:rPr>
              <a:t>。</a:t>
            </a:r>
            <a:endParaRPr lang="zh-CN" altLang="zh-CN" sz="2400" kern="100">
              <a:solidFill>
                <a:srgbClr val="000000"/>
              </a:solidFill>
              <a:effectLst/>
              <a:latin typeface="Times New Roman" panose="02020603050405020304" pitchFamily="21"/>
              <a:cs typeface="Times New Roman" panose="02020603050405020304" pitchFamily="21"/>
            </a:endParaRPr>
          </a:p>
        </p:txBody>
      </p:sp>
      <p:sp>
        <p:nvSpPr>
          <p:cNvPr id="26" name="矩形 25" title=""/>
          <p:cNvSpPr>
            <a:spLocks noChangeArrowheads="1"/>
          </p:cNvSpPr>
          <p:nvPr>
            <p:custDataLst>
              <p:tags r:id="rId4"/>
            </p:custDataLst>
          </p:nvPr>
        </p:nvSpPr>
        <p:spPr bwMode="auto">
          <a:xfrm>
            <a:off x="1304908" y="1775759"/>
            <a:ext cx="41402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150000"/>
              </a:lnSpc>
            </a:pPr>
            <a:r>
              <a:rPr lang="en-US" altLang="zh-CN" sz="2400"/>
              <a:t>2</a:t>
            </a:r>
            <a:r>
              <a:rPr lang="en-US" altLang="zh-CN" sz="2400" i="1"/>
              <a:t>I</a:t>
            </a:r>
            <a:endParaRPr lang="en-US" altLang="zh-CN" sz="2400" i="1">
              <a:solidFill>
                <a:srgbClr val="C00000"/>
              </a:solidFill>
            </a:endParaRPr>
          </a:p>
        </p:txBody>
      </p:sp>
      <p:graphicFrame>
        <p:nvGraphicFramePr>
          <p:cNvPr id="2" name="对象 1" title=""/>
          <p:cNvGraphicFramePr>
            <a:graphicFrameLocks noChangeAspect="1"/>
          </p:cNvGraphicFramePr>
          <p:nvPr>
            <p:custDataLst>
              <p:tags r:id="rId5"/>
            </p:custDataLst>
          </p:nvPr>
        </p:nvGraphicFramePr>
        <p:xfrm>
          <a:off x="1259632" y="2309118"/>
          <a:ext cx="1219200" cy="800100"/>
        </p:xfrm>
        <a:graphic>
          <a:graphicData uri="http://schemas.openxmlformats.org/presentationml/2006/ole">
            <mc:AlternateContent>
              <mc:Choice xmlns:v="urn:schemas-microsoft-com:vml" Requires="v">
                <p:oleObj spid="_x0000_s1042" name="文档" r:id="rId6" imgW="1229995" imgH="801370" progId="Word.Document.12">
                  <p:embed/>
                </p:oleObj>
              </mc:Choice>
              <mc:Fallback>
                <p:oleObj name="文档" r:id="rId6" imgW="1229995" imgH="801370" progId="Word.Document.12">
                  <p:embed/>
                  <p:pic>
                    <p:nvPicPr>
                      <p:cNvPr id="0" name="OLE substitute image"/>
                      <p:cNvPicPr/>
                      <p:nvPr/>
                    </p:nvPicPr>
                    <p:blipFill>
                      <a:blip r:embed="rId7"/>
                      <a:stretch>
                        <a:fillRect/>
                      </a:stretch>
                    </p:blipFill>
                    <p:spPr>
                      <a:xfrm>
                        <a:off x="1259632" y="2309118"/>
                        <a:ext cx="1219200" cy="800100"/>
                      </a:xfrm>
                      <a:prstGeom prst="rect">
                        <a:avLst/>
                      </a:prstGeom>
                    </p:spPr>
                  </p:pic>
                </p:oleObj>
              </mc:Fallback>
            </mc:AlternateContent>
          </a:graphicData>
        </a:graphic>
      </p:graphicFrame>
      <p:grpSp>
        <p:nvGrpSpPr>
          <p:cNvPr id="23" name="组合 22" title=""/>
          <p:cNvGrpSpPr/>
          <p:nvPr>
            <p:custDataLst>
              <p:tags r:id="rId8"/>
            </p:custDataLst>
          </p:nvPr>
        </p:nvGrpSpPr>
        <p:grpSpPr>
          <a:xfrm>
            <a:off x="2140088" y="4876030"/>
            <a:ext cx="4376128" cy="216000"/>
            <a:chOff x="1492523" y="4876030"/>
            <a:chExt cx="4376128" cy="216000"/>
          </a:xfrm>
        </p:grpSpPr>
        <p:sp>
          <p:nvSpPr>
            <p:cNvPr id="43" name="a2fc2e58-1317-4608-953b-d508f6f3aad2" descr="{&quot;SlideNumber&quot;:&quot;7&quot;,&quot;SlideID&quot;:&quot;713&quot;}">
              <a:hlinkClick r:id="rId10" action="ppaction://hlinksldjump"/>
            </p:cNvPr>
            <p:cNvSpPr/>
            <p:nvPr>
              <p:custDataLst>
                <p:tags r:id="rId9"/>
              </p:custDataLst>
            </p:nvPr>
          </p:nvSpPr>
          <p:spPr>
            <a:xfrm>
              <a:off x="1838671"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2</a:t>
              </a:r>
              <a:endParaRPr lang="zh-CN" altLang="en-US" sz="1200" b="1">
                <a:solidFill>
                  <a:schemeClr val="tx1"/>
                </a:solidFill>
                <a:latin typeface="Times New Roman" panose="02020603050405020304" charset="0"/>
                <a:cs typeface="Times New Roman" panose="02020603050405020304" charset="0"/>
              </a:endParaRPr>
            </a:p>
          </p:txBody>
        </p:sp>
        <p:sp>
          <p:nvSpPr>
            <p:cNvPr id="44" name="0575fb3a-ef04-4c46-88a8-d101528b886b" descr="{&quot;SlideNumber&quot;:&quot;8&quot;,&quot;SlideID&quot;:&quot;719&quot;}">
              <a:hlinkClick r:id="rId12" action="ppaction://hlinksldjump"/>
            </p:cNvPr>
            <p:cNvSpPr/>
            <p:nvPr>
              <p:custDataLst>
                <p:tags r:id="rId11"/>
              </p:custDataLst>
            </p:nvPr>
          </p:nvSpPr>
          <p:spPr>
            <a:xfrm>
              <a:off x="2184819"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3</a:t>
              </a:r>
              <a:endParaRPr lang="zh-CN" altLang="en-US" sz="1200" b="1">
                <a:solidFill>
                  <a:schemeClr val="tx1"/>
                </a:solidFill>
                <a:latin typeface="Times New Roman" panose="02020603050405020304" charset="0"/>
                <a:cs typeface="Times New Roman" panose="02020603050405020304" charset="0"/>
              </a:endParaRPr>
            </a:p>
          </p:txBody>
        </p:sp>
        <p:sp>
          <p:nvSpPr>
            <p:cNvPr id="45" name="7a878b13-729f-4864-bbd3-66501c5fbe4a" descr="{&quot;SlideNumber&quot;:&quot;9&quot;,&quot;SlideID&quot;:&quot;721&quot;}">
              <a:hlinkClick r:id="rId14" action="ppaction://hlinksldjump"/>
            </p:cNvPr>
            <p:cNvSpPr/>
            <p:nvPr>
              <p:custDataLst>
                <p:tags r:id="rId13"/>
              </p:custDataLst>
            </p:nvPr>
          </p:nvSpPr>
          <p:spPr>
            <a:xfrm>
              <a:off x="2530967"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4</a:t>
              </a:r>
              <a:endParaRPr lang="zh-CN" altLang="en-US" sz="1200" b="1">
                <a:solidFill>
                  <a:schemeClr val="tx1"/>
                </a:solidFill>
                <a:latin typeface="Times New Roman" panose="02020603050405020304" charset="0"/>
                <a:cs typeface="Times New Roman" panose="02020603050405020304" charset="0"/>
              </a:endParaRPr>
            </a:p>
          </p:txBody>
        </p:sp>
        <p:sp>
          <p:nvSpPr>
            <p:cNvPr id="46" name="fe7944a5-1594-4c55-a0bc-b81c0235438b" descr="{&quot;SlideNumber&quot;:&quot;10&quot;,&quot;SlideID&quot;:&quot;722&quot;}">
              <a:hlinkClick r:id="rId16" action="ppaction://hlinksldjump"/>
            </p:cNvPr>
            <p:cNvSpPr/>
            <p:nvPr>
              <p:custDataLst>
                <p:tags r:id="rId15"/>
              </p:custDataLst>
            </p:nvPr>
          </p:nvSpPr>
          <p:spPr>
            <a:xfrm>
              <a:off x="2877115"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5</a:t>
              </a:r>
              <a:endParaRPr lang="zh-CN" altLang="en-US" sz="1200" b="1">
                <a:solidFill>
                  <a:schemeClr val="tx1"/>
                </a:solidFill>
                <a:latin typeface="Times New Roman" panose="02020603050405020304" charset="0"/>
                <a:cs typeface="Times New Roman" panose="02020603050405020304" charset="0"/>
              </a:endParaRPr>
            </a:p>
          </p:txBody>
        </p:sp>
        <p:sp>
          <p:nvSpPr>
            <p:cNvPr id="47" name="aae8cbd9-defc-4303-80af-384eac9754b3" descr="{&quot;SlideNumber&quot;:&quot;11&quot;,&quot;SlideID&quot;:&quot;724&quot;}">
              <a:hlinkClick r:id="rId18" action="ppaction://hlinksldjump"/>
            </p:cNvPr>
            <p:cNvSpPr/>
            <p:nvPr>
              <p:custDataLst>
                <p:tags r:id="rId17"/>
              </p:custDataLst>
            </p:nvPr>
          </p:nvSpPr>
          <p:spPr>
            <a:xfrm>
              <a:off x="3223263"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6</a:t>
              </a:r>
              <a:endParaRPr lang="zh-CN" altLang="en-US" sz="1200" b="1">
                <a:solidFill>
                  <a:schemeClr val="tx1"/>
                </a:solidFill>
                <a:latin typeface="Times New Roman" panose="02020603050405020304" charset="0"/>
                <a:cs typeface="Times New Roman" panose="02020603050405020304" charset="0"/>
              </a:endParaRPr>
            </a:p>
          </p:txBody>
        </p:sp>
        <p:sp>
          <p:nvSpPr>
            <p:cNvPr id="48" name="57453f59-7f33-42fa-840f-e8bd68c1f9be" descr="{&quot;SlideNumber&quot;:&quot;12&quot;,&quot;SlideID&quot;:&quot;726&quot;}">
              <a:hlinkClick r:id="rId20" action="ppaction://hlinksldjump"/>
            </p:cNvPr>
            <p:cNvSpPr/>
            <p:nvPr>
              <p:custDataLst>
                <p:tags r:id="rId19"/>
              </p:custDataLst>
            </p:nvPr>
          </p:nvSpPr>
          <p:spPr>
            <a:xfrm>
              <a:off x="3569411"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7</a:t>
              </a:r>
              <a:endParaRPr lang="zh-CN" altLang="en-US" sz="1200" b="1">
                <a:solidFill>
                  <a:schemeClr val="tx1"/>
                </a:solidFill>
                <a:latin typeface="Times New Roman" panose="02020603050405020304" charset="0"/>
                <a:cs typeface="Times New Roman" panose="02020603050405020304" charset="0"/>
              </a:endParaRPr>
            </a:p>
          </p:txBody>
        </p:sp>
        <p:sp>
          <p:nvSpPr>
            <p:cNvPr id="49" name="094344e7-0a1c-4d07-897f-ae0519399d7e" descr="{&quot;SlideNumber&quot;:&quot;13&quot;,&quot;SlideID&quot;:&quot;727&quot;}">
              <a:hlinkClick r:id="rId22" action="ppaction://hlinksldjump"/>
            </p:cNvPr>
            <p:cNvSpPr/>
            <p:nvPr>
              <p:custDataLst>
                <p:tags r:id="rId21"/>
              </p:custDataLst>
            </p:nvPr>
          </p:nvSpPr>
          <p:spPr>
            <a:xfrm>
              <a:off x="3915559"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8</a:t>
              </a:r>
              <a:endParaRPr lang="zh-CN" altLang="en-US" sz="1200" b="1">
                <a:solidFill>
                  <a:schemeClr val="tx1"/>
                </a:solidFill>
                <a:latin typeface="Times New Roman" panose="02020603050405020304" charset="0"/>
                <a:cs typeface="Times New Roman" panose="02020603050405020304" charset="0"/>
              </a:endParaRPr>
            </a:p>
          </p:txBody>
        </p:sp>
        <p:sp>
          <p:nvSpPr>
            <p:cNvPr id="50" name="4f2bd4a7-825b-43da-8d96-6254354b2f22" descr="{&quot;SlideNumber&quot;:&quot;6&quot;,&quot;SlideID&quot;:&quot;711&quot;}">
              <a:hlinkClick r:id="rId24" action="ppaction://hlinksldjump"/>
            </p:cNvPr>
            <p:cNvSpPr/>
            <p:nvPr>
              <p:custDataLst>
                <p:tags r:id="rId23"/>
              </p:custDataLst>
            </p:nvPr>
          </p:nvSpPr>
          <p:spPr>
            <a:xfrm>
              <a:off x="1492523" y="4883650"/>
              <a:ext cx="255232" cy="19556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en-US" altLang="zh-CN" sz="1200">
                  <a:solidFill>
                    <a:schemeClr val="tx1"/>
                  </a:solidFill>
                  <a:latin typeface="Times New Roman" panose="02020603050405020304" charset="0"/>
                  <a:cs typeface="Times New Roman" panose="02020603050405020304" charset="0"/>
                </a:rPr>
                <a:t>1</a:t>
              </a:r>
              <a:endParaRPr lang="zh-CN" altLang="en-US" sz="1200">
                <a:solidFill>
                  <a:schemeClr val="tx1"/>
                </a:solidFill>
                <a:latin typeface="Times New Roman" panose="02020603050405020304" charset="0"/>
                <a:cs typeface="Times New Roman" panose="02020603050405020304" charset="0"/>
              </a:endParaRPr>
            </a:p>
          </p:txBody>
        </p:sp>
        <p:sp>
          <p:nvSpPr>
            <p:cNvPr id="51" name="a2fc2e58-1317-4608-953b-d508f6f3aad2" descr="{&quot;SlideNumber&quot;:&quot;7&quot;,&quot;SlideID&quot;:&quot;713&quot;}">
              <a:hlinkClick r:id="rId26" action="ppaction://hlinksldjump"/>
            </p:cNvPr>
            <p:cNvSpPr/>
            <p:nvPr>
              <p:custDataLst>
                <p:tags r:id="rId25"/>
              </p:custDataLst>
            </p:nvPr>
          </p:nvSpPr>
          <p:spPr>
            <a:xfrm>
              <a:off x="4574975"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10</a:t>
              </a:r>
              <a:endParaRPr lang="zh-CN" altLang="en-US" sz="1200" b="1">
                <a:solidFill>
                  <a:schemeClr val="tx1"/>
                </a:solidFill>
                <a:latin typeface="Times New Roman" panose="02020603050405020304" charset="0"/>
                <a:cs typeface="Times New Roman" panose="02020603050405020304" charset="0"/>
              </a:endParaRPr>
            </a:p>
          </p:txBody>
        </p:sp>
        <p:sp>
          <p:nvSpPr>
            <p:cNvPr id="52" name="0575fb3a-ef04-4c46-88a8-d101528b886b" descr="{&quot;SlideNumber&quot;:&quot;8&quot;,&quot;SlideID&quot;:&quot;719&quot;}">
              <a:hlinkClick r:id="rId28" action="ppaction://hlinksldjump"/>
            </p:cNvPr>
            <p:cNvSpPr/>
            <p:nvPr>
              <p:custDataLst>
                <p:tags r:id="rId27"/>
              </p:custDataLst>
            </p:nvPr>
          </p:nvSpPr>
          <p:spPr>
            <a:xfrm>
              <a:off x="4921123"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11</a:t>
              </a:r>
              <a:endParaRPr lang="zh-CN" altLang="en-US" sz="1200" b="1">
                <a:solidFill>
                  <a:schemeClr val="tx1"/>
                </a:solidFill>
                <a:latin typeface="Times New Roman" panose="02020603050405020304" charset="0"/>
                <a:cs typeface="Times New Roman" panose="02020603050405020304" charset="0"/>
              </a:endParaRPr>
            </a:p>
          </p:txBody>
        </p:sp>
        <p:sp>
          <p:nvSpPr>
            <p:cNvPr id="53" name="7a878b13-729f-4864-bbd3-66501c5fbe4a" descr="{&quot;SlideNumber&quot;:&quot;9&quot;,&quot;SlideID&quot;:&quot;721&quot;}">
              <a:hlinkClick r:id="rId30" action="ppaction://hlinksldjump"/>
            </p:cNvPr>
            <p:cNvSpPr/>
            <p:nvPr>
              <p:custDataLst>
                <p:tags r:id="rId29"/>
              </p:custDataLst>
            </p:nvPr>
          </p:nvSpPr>
          <p:spPr>
            <a:xfrm>
              <a:off x="5267271"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12</a:t>
              </a:r>
              <a:endParaRPr lang="zh-CN" altLang="en-US" sz="1200" b="1">
                <a:solidFill>
                  <a:schemeClr val="tx1"/>
                </a:solidFill>
                <a:latin typeface="Times New Roman" panose="02020603050405020304" charset="0"/>
                <a:cs typeface="Times New Roman" panose="02020603050405020304" charset="0"/>
              </a:endParaRPr>
            </a:p>
          </p:txBody>
        </p:sp>
        <p:sp>
          <p:nvSpPr>
            <p:cNvPr id="54" name="fe7944a5-1594-4c55-a0bc-b81c0235438b" descr="{&quot;SlideNumber&quot;:&quot;10&quot;,&quot;SlideID&quot;:&quot;722&quot;}">
              <a:hlinkClick r:id="rId32" action="ppaction://hlinksldjump"/>
            </p:cNvPr>
            <p:cNvSpPr/>
            <p:nvPr>
              <p:custDataLst>
                <p:tags r:id="rId31"/>
              </p:custDataLst>
            </p:nvPr>
          </p:nvSpPr>
          <p:spPr>
            <a:xfrm>
              <a:off x="5613419"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13</a:t>
              </a:r>
              <a:endParaRPr lang="zh-CN" altLang="en-US" sz="1200" b="1">
                <a:solidFill>
                  <a:schemeClr val="tx1"/>
                </a:solidFill>
                <a:latin typeface="Times New Roman" panose="02020603050405020304" charset="0"/>
                <a:cs typeface="Times New Roman" panose="02020603050405020304" charset="0"/>
              </a:endParaRPr>
            </a:p>
          </p:txBody>
        </p:sp>
        <p:sp>
          <p:nvSpPr>
            <p:cNvPr id="55" name="4f2bd4a7-825b-43da-8d96-6254354b2f22" descr="{&quot;SlideNumber&quot;:&quot;6&quot;,&quot;SlideID&quot;:&quot;711&quot;}">
              <a:hlinkClick r:id="rId34" action="ppaction://hlinksldjump"/>
            </p:cNvPr>
            <p:cNvSpPr/>
            <p:nvPr>
              <p:custDataLst>
                <p:tags r:id="rId33"/>
              </p:custDataLst>
            </p:nvPr>
          </p:nvSpPr>
          <p:spPr>
            <a:xfrm>
              <a:off x="4228827" y="4883650"/>
              <a:ext cx="255232" cy="19556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en-US" altLang="zh-CN" sz="1200" smtClean="0">
                  <a:solidFill>
                    <a:schemeClr val="tx1"/>
                  </a:solidFill>
                  <a:latin typeface="Times New Roman" panose="02020603050405020304" charset="0"/>
                  <a:cs typeface="Times New Roman" panose="02020603050405020304" charset="0"/>
                </a:rPr>
                <a:t>9</a:t>
              </a:r>
              <a:endParaRPr lang="zh-CN" altLang="en-US" sz="1200">
                <a:solidFill>
                  <a:schemeClr val="tx1"/>
                </a:solidFill>
                <a:latin typeface="Times New Roman" panose="02020603050405020304" charset="0"/>
                <a:cs typeface="Times New Roman" panose="0202060305040502030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YT"/>
        <p:cNvGrpSpPr/>
        <p:nvPr>
          <p:custDataLst>
            <p:tags r:id="rId2"/>
          </p:custDataLst>
        </p:nvPr>
      </p:nvGrpSpPr>
      <p:grpSpPr>
        <a:xfrm>
          <a:off x="0" y="0"/>
          <a:ext cx="0" cy="0"/>
        </a:xfrm>
      </p:grpSpPr>
      <p:sp>
        <p:nvSpPr>
          <p:cNvPr id="26" name="矩形 25" title=""/>
          <p:cNvSpPr/>
          <p:nvPr>
            <p:custDataLst>
              <p:tags r:id="rId3"/>
            </p:custDataLst>
          </p:nvPr>
        </p:nvSpPr>
        <p:spPr>
          <a:xfrm>
            <a:off x="262032" y="939373"/>
            <a:ext cx="8592832" cy="1753235"/>
          </a:xfrm>
          <a:prstGeom prst="rect">
            <a:avLst/>
          </a:prstGeom>
        </p:spPr>
        <p:txBody>
          <a:bodyPr wrap="square">
            <a:spAutoFit/>
          </a:bodyPr>
          <a:lstStyle/>
          <a:p>
            <a:pPr marL="538480" indent="-538480" algn="just">
              <a:lnSpc>
                <a:spcPct val="150000"/>
              </a:lnSpc>
              <a:spcAft>
                <a:spcPct val="0"/>
              </a:spcAft>
            </a:pPr>
            <a:r>
              <a:rPr lang="en-US" altLang="zh-CN" sz="2400" kern="100">
                <a:solidFill>
                  <a:srgbClr val="000000"/>
                </a:solidFill>
                <a:latin typeface="Times New Roman" panose="02020603050405020304" pitchFamily="21"/>
                <a:cs typeface="Courier New" panose="02070309020205020404"/>
              </a:rPr>
              <a:t>3</a:t>
            </a:r>
            <a:r>
              <a:rPr lang="zh-CN" altLang="zh-CN" sz="2400" kern="100">
                <a:solidFill>
                  <a:srgbClr val="000000"/>
                </a:solidFill>
                <a:latin typeface="Times New Roman" panose="02020603050405020304" pitchFamily="21"/>
                <a:cs typeface="Times New Roman" panose="02020603050405020304" pitchFamily="21"/>
              </a:rPr>
              <a:t>．小点发现家里电水壶的说明书上标明电水壶正常工作时的电压是</a:t>
            </a:r>
            <a:r>
              <a:rPr lang="en-US" altLang="zh-CN" sz="2400" kern="100">
                <a:solidFill>
                  <a:srgbClr val="000000"/>
                </a:solidFill>
                <a:latin typeface="Times New Roman" panose="02020603050405020304" pitchFamily="21"/>
                <a:cs typeface="Courier New" panose="02070309020205020404"/>
              </a:rPr>
              <a:t>220 V</a:t>
            </a:r>
            <a:r>
              <a:rPr lang="zh-CN" altLang="zh-CN" sz="2400" kern="100">
                <a:solidFill>
                  <a:srgbClr val="000000"/>
                </a:solidFill>
                <a:latin typeface="Times New Roman" panose="02020603050405020304" pitchFamily="21"/>
                <a:cs typeface="Times New Roman" panose="02020603050405020304" pitchFamily="21"/>
              </a:rPr>
              <a:t>，电流是</a:t>
            </a:r>
            <a:r>
              <a:rPr lang="en-US" altLang="zh-CN" sz="2400" kern="100">
                <a:solidFill>
                  <a:srgbClr val="000000"/>
                </a:solidFill>
                <a:latin typeface="Times New Roman" panose="02020603050405020304" pitchFamily="21"/>
                <a:cs typeface="Courier New" panose="02070309020205020404"/>
              </a:rPr>
              <a:t>4 A</a:t>
            </a:r>
            <a:r>
              <a:rPr lang="zh-CN" altLang="zh-CN" sz="2400" kern="100">
                <a:solidFill>
                  <a:srgbClr val="000000"/>
                </a:solidFill>
                <a:latin typeface="Times New Roman" panose="02020603050405020304" pitchFamily="21"/>
                <a:cs typeface="Times New Roman" panose="02020603050405020304" pitchFamily="21"/>
              </a:rPr>
              <a:t>，可知电水壶正常工作时的电阻是</a:t>
            </a:r>
            <a:r>
              <a:rPr lang="en-US" altLang="zh-CN" sz="2400" kern="100">
                <a:solidFill>
                  <a:srgbClr val="000000"/>
                </a:solidFill>
                <a:latin typeface="Times New Roman" panose="02020603050405020304" pitchFamily="21"/>
                <a:cs typeface="Courier New" panose="02070309020205020404"/>
              </a:rPr>
              <a:t>________Ω</a:t>
            </a:r>
            <a:r>
              <a:rPr lang="zh-CN" altLang="zh-CN" sz="2400" kern="100">
                <a:solidFill>
                  <a:srgbClr val="000000"/>
                </a:solidFill>
                <a:latin typeface="Times New Roman" panose="02020603050405020304" pitchFamily="21"/>
                <a:cs typeface="Times New Roman" panose="02020603050405020304" pitchFamily="21"/>
              </a:rPr>
              <a:t>。</a:t>
            </a:r>
            <a:endParaRPr lang="zh-CN" altLang="zh-CN" sz="2400" kern="100">
              <a:solidFill>
                <a:srgbClr val="000000"/>
              </a:solidFill>
              <a:effectLst/>
              <a:latin typeface="Times New Roman" panose="02020603050405020304" pitchFamily="21"/>
              <a:cs typeface="Times New Roman" panose="02020603050405020304" pitchFamily="21"/>
            </a:endParaRPr>
          </a:p>
        </p:txBody>
      </p:sp>
      <p:sp>
        <p:nvSpPr>
          <p:cNvPr id="27" name="矩形 26" title=""/>
          <p:cNvSpPr>
            <a:spLocks noChangeArrowheads="1"/>
          </p:cNvSpPr>
          <p:nvPr>
            <p:custDataLst>
              <p:tags r:id="rId4"/>
            </p:custDataLst>
          </p:nvPr>
        </p:nvSpPr>
        <p:spPr bwMode="auto">
          <a:xfrm>
            <a:off x="1641153" y="2010172"/>
            <a:ext cx="49149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lnSpc>
                <a:spcPct val="150000"/>
              </a:lnSpc>
            </a:pPr>
            <a:r>
              <a:rPr lang="en-US" altLang="zh-CN" sz="2400" smtClean="0">
                <a:solidFill>
                  <a:srgbClr val="C00000"/>
                </a:solidFill>
              </a:rPr>
              <a:t>55</a:t>
            </a:r>
            <a:endParaRPr lang="zh-CN" altLang="en-US" sz="2400">
              <a:solidFill>
                <a:srgbClr val="C00000"/>
              </a:solidFill>
            </a:endParaRPr>
          </a:p>
        </p:txBody>
      </p:sp>
      <p:sp>
        <p:nvSpPr>
          <p:cNvPr id="22" name="yt_shape_10006" title=""/>
          <p:cNvSpPr txBox="1"/>
          <p:nvPr>
            <p:custDataLst>
              <p:tags r:id="rId5"/>
            </p:custDataLst>
          </p:nvPr>
        </p:nvSpPr>
        <p:spPr>
          <a:xfrm>
            <a:off x="323528" y="339502"/>
            <a:ext cx="1368589" cy="483915"/>
          </a:xfrm>
          <a:prstGeom prst="rect">
            <a:avLst/>
          </a:prstGeom>
        </p:spPr>
        <p:txBody>
          <a:bodyPr vert="horz" wrap="none" lIns="0" tIns="0" rIns="0" bIns="0" rtlCol="0">
            <a:noAutofit/>
          </a:bodyPr>
          <a:lstStyle/>
          <a:p>
            <a:pPr eaLnBrk="1">
              <a:lnSpc>
                <a:spcPct val="150000"/>
              </a:lnSpc>
            </a:pPr>
            <a:r>
              <a:rPr lang="zh-CN" altLang="en-US" sz="2400">
                <a:solidFill>
                  <a:srgbClr val="00B0F0"/>
                </a:solidFill>
                <a:latin typeface="Times New Roman" panose="02020603050405020304" pitchFamily="21"/>
                <a:ea typeface="Times New Roman" panose="02020603050405020304" pitchFamily="21"/>
                <a:sym typeface="Finished"/>
              </a:rPr>
              <a:t>知识</a:t>
            </a:r>
            <a:r>
              <a:rPr lang="zh-CN" altLang="en-US" sz="2400" smtClean="0">
                <a:solidFill>
                  <a:srgbClr val="00B0F0"/>
                </a:solidFill>
                <a:latin typeface="Times New Roman" panose="02020603050405020304" pitchFamily="21"/>
                <a:ea typeface="Times New Roman" panose="02020603050405020304" pitchFamily="21"/>
                <a:sym typeface="Finished"/>
              </a:rPr>
              <a:t>点</a:t>
            </a:r>
            <a:r>
              <a:rPr lang="en-US" altLang="zh-CN" sz="2400" smtClean="0">
                <a:solidFill>
                  <a:srgbClr val="00B0F0"/>
                </a:solidFill>
                <a:latin typeface="Times New Roman" panose="02020603050405020304" pitchFamily="21"/>
                <a:ea typeface="Times New Roman" panose="02020603050405020304" pitchFamily="21"/>
                <a:sym typeface="Finished"/>
              </a:rPr>
              <a:t>2</a:t>
            </a:r>
            <a:endParaRPr lang="en-US" altLang="zh-CN" sz="2400" i="0" u="none" smtClean="0">
              <a:solidFill>
                <a:srgbClr val="00B0F0"/>
              </a:solidFill>
              <a:effectLst/>
              <a:latin typeface="Times New Roman" panose="02020603050405020304" pitchFamily="21"/>
              <a:ea typeface="Times New Roman" panose="02020603050405020304" pitchFamily="21"/>
              <a:sym typeface="Finished"/>
            </a:endParaRPr>
          </a:p>
        </p:txBody>
      </p:sp>
      <p:sp>
        <p:nvSpPr>
          <p:cNvPr id="23" name="yt_shape_10006" title=""/>
          <p:cNvSpPr txBox="1"/>
          <p:nvPr>
            <p:custDataLst>
              <p:tags r:id="rId6"/>
            </p:custDataLst>
          </p:nvPr>
        </p:nvSpPr>
        <p:spPr>
          <a:xfrm>
            <a:off x="1692117" y="339502"/>
            <a:ext cx="6020947" cy="483915"/>
          </a:xfrm>
          <a:prstGeom prst="rect">
            <a:avLst/>
          </a:prstGeom>
        </p:spPr>
        <p:txBody>
          <a:bodyPr vert="horz" wrap="none" lIns="0" tIns="0" rIns="0" bIns="0" rtlCol="0">
            <a:noAutofit/>
          </a:bodyPr>
          <a:lstStyle/>
          <a:p>
            <a:pPr eaLnBrk="1">
              <a:lnSpc>
                <a:spcPct val="150000"/>
              </a:lnSpc>
            </a:pPr>
            <a:r>
              <a:rPr lang="zh-CN" altLang="en-US" sz="2400">
                <a:solidFill>
                  <a:srgbClr val="00B0F0"/>
                </a:solidFill>
                <a:latin typeface="Times New Roman" panose="02020603050405020304" pitchFamily="21"/>
                <a:ea typeface="Times New Roman" panose="02020603050405020304" pitchFamily="21"/>
                <a:sym typeface="Finished"/>
              </a:rPr>
              <a:t>欧姆定律的简单应用</a:t>
            </a:r>
            <a:endParaRPr lang="zh-CN" altLang="en-US" sz="2400" i="0" u="none">
              <a:solidFill>
                <a:srgbClr val="00B0F0"/>
              </a:solidFill>
              <a:effectLst/>
              <a:latin typeface="Times New Roman" panose="02020603050405020304" pitchFamily="21"/>
              <a:ea typeface="Times New Roman" panose="02020603050405020304" pitchFamily="21"/>
              <a:sym typeface="Finished"/>
            </a:endParaRPr>
          </a:p>
        </p:txBody>
      </p:sp>
      <p:grpSp>
        <p:nvGrpSpPr>
          <p:cNvPr id="25" name="组合 24" title=""/>
          <p:cNvGrpSpPr/>
          <p:nvPr>
            <p:custDataLst>
              <p:tags r:id="rId7"/>
            </p:custDataLst>
          </p:nvPr>
        </p:nvGrpSpPr>
        <p:grpSpPr>
          <a:xfrm>
            <a:off x="2140088" y="4876030"/>
            <a:ext cx="4376128" cy="216000"/>
            <a:chOff x="1492523" y="4876030"/>
            <a:chExt cx="4376128" cy="216000"/>
          </a:xfrm>
        </p:grpSpPr>
        <p:sp>
          <p:nvSpPr>
            <p:cNvPr id="45" name="a2fc2e58-1317-4608-953b-d508f6f3aad2" descr="{&quot;SlideNumber&quot;:&quot;7&quot;,&quot;SlideID&quot;:&quot;713&quot;}">
              <a:hlinkClick r:id="rId9" action="ppaction://hlinksldjump"/>
            </p:cNvPr>
            <p:cNvSpPr/>
            <p:nvPr>
              <p:custDataLst>
                <p:tags r:id="rId8"/>
              </p:custDataLst>
            </p:nvPr>
          </p:nvSpPr>
          <p:spPr>
            <a:xfrm>
              <a:off x="1838671"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2</a:t>
              </a:r>
              <a:endParaRPr lang="zh-CN" altLang="en-US" sz="1200" b="1">
                <a:solidFill>
                  <a:schemeClr val="tx1"/>
                </a:solidFill>
                <a:latin typeface="Times New Roman" panose="02020603050405020304" charset="0"/>
                <a:cs typeface="Times New Roman" panose="02020603050405020304" charset="0"/>
              </a:endParaRPr>
            </a:p>
          </p:txBody>
        </p:sp>
        <p:sp>
          <p:nvSpPr>
            <p:cNvPr id="46" name="0575fb3a-ef04-4c46-88a8-d101528b886b" descr="{&quot;SlideNumber&quot;:&quot;8&quot;,&quot;SlideID&quot;:&quot;719&quot;}">
              <a:hlinkClick r:id="rId11" action="ppaction://hlinksldjump"/>
            </p:cNvPr>
            <p:cNvSpPr/>
            <p:nvPr>
              <p:custDataLst>
                <p:tags r:id="rId10"/>
              </p:custDataLst>
            </p:nvPr>
          </p:nvSpPr>
          <p:spPr>
            <a:xfrm>
              <a:off x="2184819"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3</a:t>
              </a:r>
              <a:endParaRPr lang="zh-CN" altLang="en-US" sz="1200" b="1">
                <a:solidFill>
                  <a:schemeClr val="tx1"/>
                </a:solidFill>
                <a:latin typeface="Times New Roman" panose="02020603050405020304" charset="0"/>
                <a:cs typeface="Times New Roman" panose="02020603050405020304" charset="0"/>
              </a:endParaRPr>
            </a:p>
          </p:txBody>
        </p:sp>
        <p:sp>
          <p:nvSpPr>
            <p:cNvPr id="47" name="7a878b13-729f-4864-bbd3-66501c5fbe4a" descr="{&quot;SlideNumber&quot;:&quot;9&quot;,&quot;SlideID&quot;:&quot;721&quot;}">
              <a:hlinkClick r:id="rId13" action="ppaction://hlinksldjump"/>
            </p:cNvPr>
            <p:cNvSpPr/>
            <p:nvPr>
              <p:custDataLst>
                <p:tags r:id="rId12"/>
              </p:custDataLst>
            </p:nvPr>
          </p:nvSpPr>
          <p:spPr>
            <a:xfrm>
              <a:off x="2530967"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4</a:t>
              </a:r>
              <a:endParaRPr lang="zh-CN" altLang="en-US" sz="1200" b="1">
                <a:solidFill>
                  <a:schemeClr val="tx1"/>
                </a:solidFill>
                <a:latin typeface="Times New Roman" panose="02020603050405020304" charset="0"/>
                <a:cs typeface="Times New Roman" panose="02020603050405020304" charset="0"/>
              </a:endParaRPr>
            </a:p>
          </p:txBody>
        </p:sp>
        <p:sp>
          <p:nvSpPr>
            <p:cNvPr id="48" name="fe7944a5-1594-4c55-a0bc-b81c0235438b" descr="{&quot;SlideNumber&quot;:&quot;10&quot;,&quot;SlideID&quot;:&quot;722&quot;}">
              <a:hlinkClick r:id="rId15" action="ppaction://hlinksldjump"/>
            </p:cNvPr>
            <p:cNvSpPr/>
            <p:nvPr>
              <p:custDataLst>
                <p:tags r:id="rId14"/>
              </p:custDataLst>
            </p:nvPr>
          </p:nvSpPr>
          <p:spPr>
            <a:xfrm>
              <a:off x="2877115"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5</a:t>
              </a:r>
              <a:endParaRPr lang="zh-CN" altLang="en-US" sz="1200" b="1">
                <a:solidFill>
                  <a:schemeClr val="tx1"/>
                </a:solidFill>
                <a:latin typeface="Times New Roman" panose="02020603050405020304" charset="0"/>
                <a:cs typeface="Times New Roman" panose="02020603050405020304" charset="0"/>
              </a:endParaRPr>
            </a:p>
          </p:txBody>
        </p:sp>
        <p:sp>
          <p:nvSpPr>
            <p:cNvPr id="49" name="aae8cbd9-defc-4303-80af-384eac9754b3" descr="{&quot;SlideNumber&quot;:&quot;11&quot;,&quot;SlideID&quot;:&quot;724&quot;}">
              <a:hlinkClick r:id="rId17" action="ppaction://hlinksldjump"/>
            </p:cNvPr>
            <p:cNvSpPr/>
            <p:nvPr>
              <p:custDataLst>
                <p:tags r:id="rId16"/>
              </p:custDataLst>
            </p:nvPr>
          </p:nvSpPr>
          <p:spPr>
            <a:xfrm>
              <a:off x="3223263"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6</a:t>
              </a:r>
              <a:endParaRPr lang="zh-CN" altLang="en-US" sz="1200" b="1">
                <a:solidFill>
                  <a:schemeClr val="tx1"/>
                </a:solidFill>
                <a:latin typeface="Times New Roman" panose="02020603050405020304" charset="0"/>
                <a:cs typeface="Times New Roman" panose="02020603050405020304" charset="0"/>
              </a:endParaRPr>
            </a:p>
          </p:txBody>
        </p:sp>
        <p:sp>
          <p:nvSpPr>
            <p:cNvPr id="50" name="57453f59-7f33-42fa-840f-e8bd68c1f9be" descr="{&quot;SlideNumber&quot;:&quot;12&quot;,&quot;SlideID&quot;:&quot;726&quot;}">
              <a:hlinkClick r:id="rId19" action="ppaction://hlinksldjump"/>
            </p:cNvPr>
            <p:cNvSpPr/>
            <p:nvPr>
              <p:custDataLst>
                <p:tags r:id="rId18"/>
              </p:custDataLst>
            </p:nvPr>
          </p:nvSpPr>
          <p:spPr>
            <a:xfrm>
              <a:off x="3569411"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7</a:t>
              </a:r>
              <a:endParaRPr lang="zh-CN" altLang="en-US" sz="1200" b="1">
                <a:solidFill>
                  <a:schemeClr val="tx1"/>
                </a:solidFill>
                <a:latin typeface="Times New Roman" panose="02020603050405020304" charset="0"/>
                <a:cs typeface="Times New Roman" panose="02020603050405020304" charset="0"/>
              </a:endParaRPr>
            </a:p>
          </p:txBody>
        </p:sp>
        <p:sp>
          <p:nvSpPr>
            <p:cNvPr id="51" name="094344e7-0a1c-4d07-897f-ae0519399d7e" descr="{&quot;SlideNumber&quot;:&quot;13&quot;,&quot;SlideID&quot;:&quot;727&quot;}">
              <a:hlinkClick r:id="rId21" action="ppaction://hlinksldjump"/>
            </p:cNvPr>
            <p:cNvSpPr/>
            <p:nvPr>
              <p:custDataLst>
                <p:tags r:id="rId20"/>
              </p:custDataLst>
            </p:nvPr>
          </p:nvSpPr>
          <p:spPr>
            <a:xfrm>
              <a:off x="3915559"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8</a:t>
              </a:r>
              <a:endParaRPr lang="zh-CN" altLang="en-US" sz="1200" b="1">
                <a:solidFill>
                  <a:schemeClr val="tx1"/>
                </a:solidFill>
                <a:latin typeface="Times New Roman" panose="02020603050405020304" charset="0"/>
                <a:cs typeface="Times New Roman" panose="02020603050405020304" charset="0"/>
              </a:endParaRPr>
            </a:p>
          </p:txBody>
        </p:sp>
        <p:sp>
          <p:nvSpPr>
            <p:cNvPr id="52" name="4f2bd4a7-825b-43da-8d96-6254354b2f22" descr="{&quot;SlideNumber&quot;:&quot;6&quot;,&quot;SlideID&quot;:&quot;711&quot;}">
              <a:hlinkClick r:id="rId23" action="ppaction://hlinksldjump"/>
            </p:cNvPr>
            <p:cNvSpPr/>
            <p:nvPr>
              <p:custDataLst>
                <p:tags r:id="rId22"/>
              </p:custDataLst>
            </p:nvPr>
          </p:nvSpPr>
          <p:spPr>
            <a:xfrm>
              <a:off x="1492523" y="4883650"/>
              <a:ext cx="255232" cy="19556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en-US" altLang="zh-CN" sz="1200">
                  <a:solidFill>
                    <a:schemeClr val="tx1"/>
                  </a:solidFill>
                  <a:latin typeface="Times New Roman" panose="02020603050405020304" charset="0"/>
                  <a:cs typeface="Times New Roman" panose="02020603050405020304" charset="0"/>
                </a:rPr>
                <a:t>1</a:t>
              </a:r>
              <a:endParaRPr lang="zh-CN" altLang="en-US" sz="1200">
                <a:solidFill>
                  <a:schemeClr val="tx1"/>
                </a:solidFill>
                <a:latin typeface="Times New Roman" panose="02020603050405020304" charset="0"/>
                <a:cs typeface="Times New Roman" panose="02020603050405020304" charset="0"/>
              </a:endParaRPr>
            </a:p>
          </p:txBody>
        </p:sp>
        <p:sp>
          <p:nvSpPr>
            <p:cNvPr id="53" name="a2fc2e58-1317-4608-953b-d508f6f3aad2" descr="{&quot;SlideNumber&quot;:&quot;7&quot;,&quot;SlideID&quot;:&quot;713&quot;}">
              <a:hlinkClick r:id="rId25" action="ppaction://hlinksldjump"/>
            </p:cNvPr>
            <p:cNvSpPr/>
            <p:nvPr>
              <p:custDataLst>
                <p:tags r:id="rId24"/>
              </p:custDataLst>
            </p:nvPr>
          </p:nvSpPr>
          <p:spPr>
            <a:xfrm>
              <a:off x="4574975"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10</a:t>
              </a:r>
              <a:endParaRPr lang="zh-CN" altLang="en-US" sz="1200" b="1">
                <a:solidFill>
                  <a:schemeClr val="tx1"/>
                </a:solidFill>
                <a:latin typeface="Times New Roman" panose="02020603050405020304" charset="0"/>
                <a:cs typeface="Times New Roman" panose="02020603050405020304" charset="0"/>
              </a:endParaRPr>
            </a:p>
          </p:txBody>
        </p:sp>
        <p:sp>
          <p:nvSpPr>
            <p:cNvPr id="54" name="0575fb3a-ef04-4c46-88a8-d101528b886b" descr="{&quot;SlideNumber&quot;:&quot;8&quot;,&quot;SlideID&quot;:&quot;719&quot;}">
              <a:hlinkClick r:id="rId27" action="ppaction://hlinksldjump"/>
            </p:cNvPr>
            <p:cNvSpPr/>
            <p:nvPr>
              <p:custDataLst>
                <p:tags r:id="rId26"/>
              </p:custDataLst>
            </p:nvPr>
          </p:nvSpPr>
          <p:spPr>
            <a:xfrm>
              <a:off x="4921123"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11</a:t>
              </a:r>
              <a:endParaRPr lang="zh-CN" altLang="en-US" sz="1200" b="1">
                <a:solidFill>
                  <a:schemeClr val="tx1"/>
                </a:solidFill>
                <a:latin typeface="Times New Roman" panose="02020603050405020304" charset="0"/>
                <a:cs typeface="Times New Roman" panose="02020603050405020304" charset="0"/>
              </a:endParaRPr>
            </a:p>
          </p:txBody>
        </p:sp>
        <p:sp>
          <p:nvSpPr>
            <p:cNvPr id="55" name="7a878b13-729f-4864-bbd3-66501c5fbe4a" descr="{&quot;SlideNumber&quot;:&quot;9&quot;,&quot;SlideID&quot;:&quot;721&quot;}">
              <a:hlinkClick r:id="rId29" action="ppaction://hlinksldjump"/>
            </p:cNvPr>
            <p:cNvSpPr/>
            <p:nvPr>
              <p:custDataLst>
                <p:tags r:id="rId28"/>
              </p:custDataLst>
            </p:nvPr>
          </p:nvSpPr>
          <p:spPr>
            <a:xfrm>
              <a:off x="5267271"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12</a:t>
              </a:r>
              <a:endParaRPr lang="zh-CN" altLang="en-US" sz="1200" b="1">
                <a:solidFill>
                  <a:schemeClr val="tx1"/>
                </a:solidFill>
                <a:latin typeface="Times New Roman" panose="02020603050405020304" charset="0"/>
                <a:cs typeface="Times New Roman" panose="02020603050405020304" charset="0"/>
              </a:endParaRPr>
            </a:p>
          </p:txBody>
        </p:sp>
        <p:sp>
          <p:nvSpPr>
            <p:cNvPr id="56" name="fe7944a5-1594-4c55-a0bc-b81c0235438b" descr="{&quot;SlideNumber&quot;:&quot;10&quot;,&quot;SlideID&quot;:&quot;722&quot;}">
              <a:hlinkClick r:id="rId31" action="ppaction://hlinksldjump"/>
            </p:cNvPr>
            <p:cNvSpPr/>
            <p:nvPr>
              <p:custDataLst>
                <p:tags r:id="rId30"/>
              </p:custDataLst>
            </p:nvPr>
          </p:nvSpPr>
          <p:spPr>
            <a:xfrm>
              <a:off x="5613419"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13</a:t>
              </a:r>
              <a:endParaRPr lang="zh-CN" altLang="en-US" sz="1200" b="1">
                <a:solidFill>
                  <a:schemeClr val="tx1"/>
                </a:solidFill>
                <a:latin typeface="Times New Roman" panose="02020603050405020304" charset="0"/>
                <a:cs typeface="Times New Roman" panose="02020603050405020304" charset="0"/>
              </a:endParaRPr>
            </a:p>
          </p:txBody>
        </p:sp>
        <p:sp>
          <p:nvSpPr>
            <p:cNvPr id="57" name="4f2bd4a7-825b-43da-8d96-6254354b2f22" descr="{&quot;SlideNumber&quot;:&quot;6&quot;,&quot;SlideID&quot;:&quot;711&quot;}">
              <a:hlinkClick r:id="rId33" action="ppaction://hlinksldjump"/>
            </p:cNvPr>
            <p:cNvSpPr/>
            <p:nvPr>
              <p:custDataLst>
                <p:tags r:id="rId32"/>
              </p:custDataLst>
            </p:nvPr>
          </p:nvSpPr>
          <p:spPr>
            <a:xfrm>
              <a:off x="4228827" y="4883650"/>
              <a:ext cx="255232" cy="19556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en-US" altLang="zh-CN" sz="1200" smtClean="0">
                  <a:solidFill>
                    <a:schemeClr val="tx1"/>
                  </a:solidFill>
                  <a:latin typeface="Times New Roman" panose="02020603050405020304" charset="0"/>
                  <a:cs typeface="Times New Roman" panose="02020603050405020304" charset="0"/>
                </a:rPr>
                <a:t>9</a:t>
              </a:r>
              <a:endParaRPr lang="zh-CN" altLang="en-US" sz="1200">
                <a:solidFill>
                  <a:schemeClr val="tx1"/>
                </a:solidFill>
                <a:latin typeface="Times New Roman" panose="02020603050405020304" charset="0"/>
                <a:cs typeface="Times New Roman" panose="0202060305040502030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YT"/>
        <p:cNvGrpSpPr/>
        <p:nvPr>
          <p:custDataLst>
            <p:tags r:id="rId2"/>
          </p:custDataLst>
        </p:nvPr>
      </p:nvGrpSpPr>
      <p:grpSpPr>
        <a:xfrm>
          <a:off x="0" y="0"/>
          <a:ext cx="0" cy="0"/>
        </a:xfrm>
      </p:grpSpPr>
      <p:sp>
        <p:nvSpPr>
          <p:cNvPr id="25" name="矩形 24" title=""/>
          <p:cNvSpPr/>
          <p:nvPr>
            <p:custDataLst>
              <p:tags r:id="rId3"/>
            </p:custDataLst>
          </p:nvPr>
        </p:nvSpPr>
        <p:spPr>
          <a:xfrm>
            <a:off x="262032" y="687725"/>
            <a:ext cx="8592832" cy="3415030"/>
          </a:xfrm>
          <a:prstGeom prst="rect">
            <a:avLst/>
          </a:prstGeom>
        </p:spPr>
        <p:txBody>
          <a:bodyPr wrap="square">
            <a:spAutoFit/>
          </a:bodyPr>
          <a:lstStyle/>
          <a:p>
            <a:pPr marL="538480" indent="-538480" algn="just">
              <a:lnSpc>
                <a:spcPct val="150000"/>
              </a:lnSpc>
              <a:spcAft>
                <a:spcPct val="0"/>
              </a:spcAft>
            </a:pPr>
            <a:r>
              <a:rPr lang="en-US" altLang="zh-CN" sz="2400" kern="100">
                <a:solidFill>
                  <a:srgbClr val="000000"/>
                </a:solidFill>
                <a:latin typeface="Times New Roman" panose="02020603050405020304" pitchFamily="21"/>
                <a:cs typeface="Courier New" panose="02070309020205020404"/>
              </a:rPr>
              <a:t>4</a:t>
            </a:r>
            <a:r>
              <a:rPr lang="zh-CN" altLang="zh-CN" sz="2400" kern="100">
                <a:solidFill>
                  <a:srgbClr val="000000"/>
                </a:solidFill>
                <a:latin typeface="Times New Roman" panose="02020603050405020304" pitchFamily="21"/>
                <a:cs typeface="Times New Roman" panose="02020603050405020304" pitchFamily="21"/>
              </a:rPr>
              <a:t>．一个阻值为</a:t>
            </a:r>
            <a:r>
              <a:rPr lang="en-US" altLang="zh-CN" sz="2400" kern="100">
                <a:solidFill>
                  <a:srgbClr val="000000"/>
                </a:solidFill>
                <a:latin typeface="Times New Roman" panose="02020603050405020304" pitchFamily="21"/>
                <a:cs typeface="Courier New" panose="02070309020205020404"/>
              </a:rPr>
              <a:t>20 Ω</a:t>
            </a:r>
            <a:r>
              <a:rPr lang="zh-CN" altLang="zh-CN" sz="2400" kern="100">
                <a:solidFill>
                  <a:srgbClr val="000000"/>
                </a:solidFill>
                <a:latin typeface="Times New Roman" panose="02020603050405020304" pitchFamily="21"/>
                <a:cs typeface="Times New Roman" panose="02020603050405020304" pitchFamily="21"/>
              </a:rPr>
              <a:t>的电阻，测得通过它的电流为</a:t>
            </a:r>
            <a:r>
              <a:rPr lang="en-US" altLang="zh-CN" sz="2400" kern="100">
                <a:solidFill>
                  <a:srgbClr val="000000"/>
                </a:solidFill>
                <a:latin typeface="Times New Roman" panose="02020603050405020304" pitchFamily="21"/>
                <a:cs typeface="Courier New" panose="02070309020205020404"/>
              </a:rPr>
              <a:t>500 mA</a:t>
            </a:r>
            <a:r>
              <a:rPr lang="zh-CN" altLang="zh-CN" sz="2400" kern="100">
                <a:solidFill>
                  <a:srgbClr val="000000"/>
                </a:solidFill>
                <a:latin typeface="Times New Roman" panose="02020603050405020304" pitchFamily="21"/>
                <a:cs typeface="Times New Roman" panose="02020603050405020304" pitchFamily="21"/>
              </a:rPr>
              <a:t>，那么此时加在这个电阻两端的电压是</a:t>
            </a:r>
            <a:r>
              <a:rPr lang="en-US" altLang="zh-CN" sz="2400" kern="100">
                <a:solidFill>
                  <a:srgbClr val="000000"/>
                </a:solidFill>
                <a:latin typeface="Times New Roman" panose="02020603050405020304" pitchFamily="21"/>
                <a:cs typeface="Courier New" panose="02070309020205020404"/>
              </a:rPr>
              <a:t>________V</a:t>
            </a:r>
            <a:r>
              <a:rPr lang="zh-CN" altLang="zh-CN" sz="2400" kern="100">
                <a:solidFill>
                  <a:srgbClr val="000000"/>
                </a:solidFill>
                <a:latin typeface="Times New Roman" panose="02020603050405020304" pitchFamily="21"/>
                <a:cs typeface="Times New Roman" panose="02020603050405020304" pitchFamily="21"/>
              </a:rPr>
              <a:t>。</a:t>
            </a:r>
            <a:endParaRPr lang="zh-CN" altLang="zh-CN" sz="1050" kern="100">
              <a:latin typeface="宋体" panose="02010600030101010101" pitchFamily="2" charset="-122"/>
              <a:cs typeface="Courier New" panose="02070309020205020404"/>
            </a:endParaRPr>
          </a:p>
          <a:p>
            <a:pPr marL="538480" indent="-538480" algn="just">
              <a:lnSpc>
                <a:spcPct val="150000"/>
              </a:lnSpc>
              <a:spcAft>
                <a:spcPct val="0"/>
              </a:spcAft>
            </a:pPr>
            <a:r>
              <a:rPr lang="en-US" altLang="zh-CN" sz="2400" kern="100">
                <a:solidFill>
                  <a:srgbClr val="000000"/>
                </a:solidFill>
                <a:latin typeface="Times New Roman" panose="02020603050405020304" pitchFamily="21"/>
                <a:ea typeface="楷体" panose="02010609060101010101" pitchFamily="49" charset="-122"/>
                <a:cs typeface="Courier New" panose="02070309020205020404"/>
              </a:rPr>
              <a:t> [</a:t>
            </a:r>
            <a:r>
              <a:rPr lang="zh-CN" altLang="zh-CN" sz="2400" kern="100">
                <a:solidFill>
                  <a:srgbClr val="000000"/>
                </a:solidFill>
                <a:latin typeface="Times New Roman" panose="02020603050405020304" pitchFamily="21"/>
                <a:ea typeface="楷体" panose="02010609060101010101" pitchFamily="49" charset="-122"/>
                <a:cs typeface="Times New Roman" panose="02020603050405020304" pitchFamily="21"/>
              </a:rPr>
              <a:t>变式</a:t>
            </a:r>
            <a:r>
              <a:rPr lang="en-US" altLang="zh-CN" sz="2400" kern="100">
                <a:solidFill>
                  <a:srgbClr val="000000"/>
                </a:solidFill>
                <a:latin typeface="Times New Roman" panose="02020603050405020304" pitchFamily="21"/>
                <a:ea typeface="楷体" panose="02010609060101010101" pitchFamily="49" charset="-122"/>
                <a:cs typeface="Courier New" panose="02070309020205020404"/>
              </a:rPr>
              <a:t>]</a:t>
            </a:r>
            <a:r>
              <a:rPr lang="zh-CN" altLang="zh-CN" sz="2400" kern="100">
                <a:solidFill>
                  <a:srgbClr val="000000"/>
                </a:solidFill>
                <a:latin typeface="Times New Roman" panose="02020603050405020304" pitchFamily="21"/>
                <a:cs typeface="Times New Roman" panose="02020603050405020304" pitchFamily="21"/>
              </a:rPr>
              <a:t>定值电阻</a:t>
            </a:r>
            <a:r>
              <a:rPr lang="en-US" altLang="zh-CN" sz="2400" i="1" kern="100">
                <a:solidFill>
                  <a:srgbClr val="000000"/>
                </a:solidFill>
                <a:latin typeface="Times New Roman" panose="02020603050405020304" pitchFamily="21"/>
                <a:cs typeface="Courier New" panose="02070309020205020404"/>
              </a:rPr>
              <a:t>R</a:t>
            </a:r>
            <a:r>
              <a:rPr lang="zh-CN" altLang="zh-CN" sz="2400" kern="100">
                <a:solidFill>
                  <a:srgbClr val="000000"/>
                </a:solidFill>
                <a:latin typeface="Times New Roman" panose="02020603050405020304" pitchFamily="21"/>
                <a:cs typeface="Times New Roman" panose="02020603050405020304" pitchFamily="21"/>
              </a:rPr>
              <a:t>的</a:t>
            </a:r>
            <a:r>
              <a:rPr lang="en-US" altLang="zh-CN" sz="2400" i="1" kern="100">
                <a:solidFill>
                  <a:srgbClr val="000000"/>
                </a:solidFill>
                <a:latin typeface="Times New Roman" panose="02020603050405020304" pitchFamily="21"/>
                <a:cs typeface="Courier New" panose="02070309020205020404"/>
              </a:rPr>
              <a:t>U</a:t>
            </a:r>
            <a:r>
              <a:rPr lang="zh-CN" altLang="zh-CN" sz="2400" kern="100">
                <a:solidFill>
                  <a:srgbClr val="000000"/>
                </a:solidFill>
                <a:latin typeface="Times New Roman" panose="02020603050405020304" pitchFamily="21"/>
                <a:cs typeface="Times New Roman" panose="02020603050405020304" pitchFamily="21"/>
              </a:rPr>
              <a:t>－</a:t>
            </a:r>
            <a:r>
              <a:rPr lang="en-US" altLang="zh-CN" sz="2400" i="1" kern="100">
                <a:solidFill>
                  <a:srgbClr val="000000"/>
                </a:solidFill>
                <a:latin typeface="Times New Roman" panose="02020603050405020304" pitchFamily="21"/>
                <a:cs typeface="Courier New" panose="02070309020205020404"/>
              </a:rPr>
              <a:t>I</a:t>
            </a:r>
            <a:r>
              <a:rPr lang="zh-CN" altLang="zh-CN" sz="2400" kern="100">
                <a:solidFill>
                  <a:srgbClr val="000000"/>
                </a:solidFill>
                <a:latin typeface="Times New Roman" panose="02020603050405020304" pitchFamily="21"/>
                <a:cs typeface="Times New Roman" panose="02020603050405020304" pitchFamily="21"/>
              </a:rPr>
              <a:t>关系图像如图所示，其阻值为</a:t>
            </a:r>
            <a:r>
              <a:rPr lang="en-US" altLang="zh-CN" sz="2400" kern="100">
                <a:solidFill>
                  <a:srgbClr val="000000"/>
                </a:solidFill>
                <a:latin typeface="Times New Roman" panose="02020603050405020304" pitchFamily="21"/>
                <a:cs typeface="Courier New" panose="02070309020205020404"/>
              </a:rPr>
              <a:t>______Ω</a:t>
            </a:r>
            <a:r>
              <a:rPr lang="zh-CN" altLang="zh-CN" sz="2400" kern="100">
                <a:solidFill>
                  <a:srgbClr val="000000"/>
                </a:solidFill>
                <a:latin typeface="Times New Roman" panose="02020603050405020304" pitchFamily="21"/>
                <a:cs typeface="Times New Roman" panose="02020603050405020304" pitchFamily="21"/>
              </a:rPr>
              <a:t>，当该电阻两端电压为</a:t>
            </a:r>
            <a:r>
              <a:rPr lang="en-US" altLang="zh-CN" sz="2400" kern="100">
                <a:solidFill>
                  <a:srgbClr val="000000"/>
                </a:solidFill>
                <a:latin typeface="Times New Roman" panose="02020603050405020304" pitchFamily="21"/>
                <a:cs typeface="Courier New" panose="02070309020205020404"/>
              </a:rPr>
              <a:t>3 V</a:t>
            </a:r>
            <a:r>
              <a:rPr lang="zh-CN" altLang="zh-CN" sz="2400" kern="100">
                <a:solidFill>
                  <a:srgbClr val="000000"/>
                </a:solidFill>
                <a:latin typeface="Times New Roman" panose="02020603050405020304" pitchFamily="21"/>
                <a:cs typeface="Times New Roman" panose="02020603050405020304" pitchFamily="21"/>
              </a:rPr>
              <a:t>时，通过它的电流为</a:t>
            </a:r>
            <a:r>
              <a:rPr lang="en-US" altLang="zh-CN" sz="2400" kern="100">
                <a:solidFill>
                  <a:srgbClr val="000000"/>
                </a:solidFill>
                <a:latin typeface="Times New Roman" panose="02020603050405020304" pitchFamily="21"/>
                <a:cs typeface="Courier New" panose="02070309020205020404"/>
              </a:rPr>
              <a:t>______A</a:t>
            </a:r>
            <a:r>
              <a:rPr lang="zh-CN" altLang="zh-CN" sz="2400" kern="100">
                <a:solidFill>
                  <a:srgbClr val="000000"/>
                </a:solidFill>
                <a:latin typeface="Times New Roman" panose="02020603050405020304" pitchFamily="21"/>
                <a:cs typeface="Times New Roman" panose="02020603050405020304" pitchFamily="21"/>
              </a:rPr>
              <a:t>。当此电阻两端电压为</a:t>
            </a:r>
            <a:r>
              <a:rPr lang="en-US" altLang="zh-CN" sz="2400" kern="100">
                <a:solidFill>
                  <a:srgbClr val="000000"/>
                </a:solidFill>
                <a:latin typeface="Times New Roman" panose="02020603050405020304" pitchFamily="21"/>
                <a:cs typeface="Courier New" panose="02070309020205020404"/>
              </a:rPr>
              <a:t>0 V</a:t>
            </a:r>
            <a:r>
              <a:rPr lang="zh-CN" altLang="zh-CN" sz="2400" kern="100">
                <a:solidFill>
                  <a:srgbClr val="000000"/>
                </a:solidFill>
                <a:latin typeface="Times New Roman" panose="02020603050405020304" pitchFamily="21"/>
                <a:cs typeface="Times New Roman" panose="02020603050405020304" pitchFamily="21"/>
              </a:rPr>
              <a:t>时</a:t>
            </a:r>
            <a:r>
              <a:rPr lang="zh-CN" altLang="zh-CN" sz="2400" kern="100" smtClean="0">
                <a:solidFill>
                  <a:srgbClr val="000000"/>
                </a:solidFill>
                <a:latin typeface="Times New Roman" panose="02020603050405020304" pitchFamily="21"/>
                <a:cs typeface="Times New Roman" panose="02020603050405020304" pitchFamily="21"/>
              </a:rPr>
              <a:t>，</a:t>
            </a:r>
            <a:endParaRPr lang="en-US" altLang="zh-CN" sz="2400" kern="100" smtClean="0">
              <a:solidFill>
                <a:srgbClr val="000000"/>
              </a:solidFill>
              <a:latin typeface="Times New Roman" panose="02020603050405020304" pitchFamily="21"/>
              <a:cs typeface="Times New Roman" panose="02020603050405020304" pitchFamily="21"/>
            </a:endParaRPr>
          </a:p>
          <a:p>
            <a:pPr marL="538480" indent="-538480" algn="just">
              <a:lnSpc>
                <a:spcPct val="150000"/>
              </a:lnSpc>
              <a:spcAft>
                <a:spcPct val="0"/>
              </a:spcAft>
            </a:pPr>
            <a:r>
              <a:rPr lang="en-US" altLang="zh-CN" sz="2400" kern="100">
                <a:solidFill>
                  <a:srgbClr val="000000"/>
                </a:solidFill>
                <a:latin typeface="Times New Roman" panose="02020603050405020304" pitchFamily="21"/>
                <a:cs typeface="Times New Roman" panose="02020603050405020304" pitchFamily="21"/>
              </a:rPr>
              <a:t>	</a:t>
            </a:r>
            <a:r>
              <a:rPr lang="zh-CN" altLang="zh-CN" sz="2400" kern="100" smtClean="0">
                <a:solidFill>
                  <a:srgbClr val="000000"/>
                </a:solidFill>
                <a:latin typeface="Times New Roman" panose="02020603050405020304" pitchFamily="21"/>
                <a:cs typeface="Times New Roman" panose="02020603050405020304" pitchFamily="21"/>
              </a:rPr>
              <a:t>此时</a:t>
            </a:r>
            <a:r>
              <a:rPr lang="zh-CN" altLang="zh-CN" sz="2400" kern="100">
                <a:solidFill>
                  <a:srgbClr val="000000"/>
                </a:solidFill>
                <a:latin typeface="Times New Roman" panose="02020603050405020304" pitchFamily="21"/>
                <a:cs typeface="Times New Roman" panose="02020603050405020304" pitchFamily="21"/>
              </a:rPr>
              <a:t>电阻的大小为</a:t>
            </a:r>
            <a:r>
              <a:rPr lang="en-US" altLang="zh-CN" sz="2400" kern="100">
                <a:solidFill>
                  <a:srgbClr val="000000"/>
                </a:solidFill>
                <a:latin typeface="Times New Roman" panose="02020603050405020304" pitchFamily="21"/>
                <a:cs typeface="Courier New" panose="02070309020205020404"/>
              </a:rPr>
              <a:t>______Ω</a:t>
            </a:r>
            <a:r>
              <a:rPr lang="zh-CN" altLang="zh-CN" sz="2400" kern="100">
                <a:solidFill>
                  <a:srgbClr val="000000"/>
                </a:solidFill>
                <a:latin typeface="Times New Roman" panose="02020603050405020304" pitchFamily="21"/>
                <a:cs typeface="Times New Roman" panose="02020603050405020304" pitchFamily="21"/>
              </a:rPr>
              <a:t>。</a:t>
            </a:r>
            <a:endParaRPr lang="zh-CN" altLang="zh-CN" sz="2400" kern="100">
              <a:solidFill>
                <a:srgbClr val="000000"/>
              </a:solidFill>
              <a:effectLst/>
              <a:latin typeface="Times New Roman" panose="02020603050405020304" pitchFamily="21"/>
              <a:cs typeface="Times New Roman" panose="02020603050405020304" pitchFamily="21"/>
            </a:endParaRPr>
          </a:p>
        </p:txBody>
      </p:sp>
      <p:sp>
        <p:nvSpPr>
          <p:cNvPr id="26" name="矩形 25" title=""/>
          <p:cNvSpPr>
            <a:spLocks noChangeArrowheads="1"/>
          </p:cNvSpPr>
          <p:nvPr>
            <p:custDataLst>
              <p:tags r:id="rId4"/>
            </p:custDataLst>
          </p:nvPr>
        </p:nvSpPr>
        <p:spPr bwMode="auto">
          <a:xfrm>
            <a:off x="5879757" y="1216298"/>
            <a:ext cx="49149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lnSpc>
                <a:spcPct val="150000"/>
              </a:lnSpc>
            </a:pPr>
            <a:r>
              <a:rPr lang="en-US" altLang="zh-CN" sz="2400" smtClean="0">
                <a:solidFill>
                  <a:srgbClr val="C00000"/>
                </a:solidFill>
              </a:rPr>
              <a:t>10</a:t>
            </a:r>
            <a:endParaRPr lang="zh-CN" altLang="en-US" sz="2400">
              <a:solidFill>
                <a:srgbClr val="C00000"/>
              </a:solidFill>
            </a:endParaRPr>
          </a:p>
        </p:txBody>
      </p:sp>
      <p:pic>
        <p:nvPicPr>
          <p:cNvPr id="2050" name="Picture 2" title=""/>
          <p:cNvPicPr>
            <a:picLocks noChangeAspect="1" noChangeArrowheads="1"/>
          </p:cNvPicPr>
          <p:nvPr>
            <p:custDataLst>
              <p:tags r:id="rId6"/>
            </p:custDataLst>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732240" y="3071729"/>
            <a:ext cx="1577731" cy="1513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矩形 22" title=""/>
          <p:cNvSpPr>
            <a:spLocks noChangeArrowheads="1"/>
          </p:cNvSpPr>
          <p:nvPr>
            <p:custDataLst>
              <p:tags r:id="rId7"/>
            </p:custDataLst>
          </p:nvPr>
        </p:nvSpPr>
        <p:spPr bwMode="auto">
          <a:xfrm>
            <a:off x="1199237" y="2321818"/>
            <a:ext cx="337185"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lnSpc>
                <a:spcPct val="150000"/>
              </a:lnSpc>
            </a:pPr>
            <a:r>
              <a:rPr lang="en-US" altLang="zh-CN" sz="2400" smtClean="0">
                <a:solidFill>
                  <a:srgbClr val="C00000"/>
                </a:solidFill>
              </a:rPr>
              <a:t>3</a:t>
            </a:r>
            <a:endParaRPr lang="zh-CN" altLang="en-US" sz="2400">
              <a:solidFill>
                <a:srgbClr val="C00000"/>
              </a:solidFill>
            </a:endParaRPr>
          </a:p>
        </p:txBody>
      </p:sp>
      <p:sp>
        <p:nvSpPr>
          <p:cNvPr id="43" name="矩形 42" title=""/>
          <p:cNvSpPr>
            <a:spLocks noChangeArrowheads="1"/>
          </p:cNvSpPr>
          <p:nvPr>
            <p:custDataLst>
              <p:tags r:id="rId8"/>
            </p:custDataLst>
          </p:nvPr>
        </p:nvSpPr>
        <p:spPr bwMode="auto">
          <a:xfrm>
            <a:off x="1199237" y="2855879"/>
            <a:ext cx="337185"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lnSpc>
                <a:spcPct val="150000"/>
              </a:lnSpc>
            </a:pPr>
            <a:r>
              <a:rPr lang="en-US" altLang="zh-CN" sz="2400" smtClean="0">
                <a:solidFill>
                  <a:srgbClr val="C00000"/>
                </a:solidFill>
              </a:rPr>
              <a:t>1</a:t>
            </a:r>
            <a:endParaRPr lang="zh-CN" altLang="en-US" sz="2400">
              <a:solidFill>
                <a:srgbClr val="C00000"/>
              </a:solidFill>
            </a:endParaRPr>
          </a:p>
        </p:txBody>
      </p:sp>
      <p:sp>
        <p:nvSpPr>
          <p:cNvPr id="44" name="矩形 43" title=""/>
          <p:cNvSpPr>
            <a:spLocks noChangeArrowheads="1"/>
          </p:cNvSpPr>
          <p:nvPr>
            <p:custDataLst>
              <p:tags r:id="rId9"/>
            </p:custDataLst>
          </p:nvPr>
        </p:nvSpPr>
        <p:spPr bwMode="auto">
          <a:xfrm>
            <a:off x="3585374" y="3359935"/>
            <a:ext cx="337185"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lnSpc>
                <a:spcPct val="150000"/>
              </a:lnSpc>
            </a:pPr>
            <a:r>
              <a:rPr lang="en-US" altLang="zh-CN" sz="2400" smtClean="0">
                <a:solidFill>
                  <a:srgbClr val="C00000"/>
                </a:solidFill>
              </a:rPr>
              <a:t>3</a:t>
            </a:r>
            <a:endParaRPr lang="zh-CN" altLang="en-US" sz="2400">
              <a:solidFill>
                <a:srgbClr val="C00000"/>
              </a:solidFill>
            </a:endParaRPr>
          </a:p>
        </p:txBody>
      </p:sp>
      <p:grpSp>
        <p:nvGrpSpPr>
          <p:cNvPr id="45" name="组合 44" title=""/>
          <p:cNvGrpSpPr/>
          <p:nvPr>
            <p:custDataLst>
              <p:tags r:id="rId10"/>
            </p:custDataLst>
          </p:nvPr>
        </p:nvGrpSpPr>
        <p:grpSpPr>
          <a:xfrm>
            <a:off x="2140088" y="4876030"/>
            <a:ext cx="4376128" cy="216000"/>
            <a:chOff x="1492523" y="4876030"/>
            <a:chExt cx="4376128" cy="216000"/>
          </a:xfrm>
        </p:grpSpPr>
        <p:sp>
          <p:nvSpPr>
            <p:cNvPr id="46" name="a2fc2e58-1317-4608-953b-d508f6f3aad2" descr="{&quot;SlideNumber&quot;:&quot;7&quot;,&quot;SlideID&quot;:&quot;713&quot;}">
              <a:hlinkClick r:id="rId12" action="ppaction://hlinksldjump"/>
            </p:cNvPr>
            <p:cNvSpPr/>
            <p:nvPr>
              <p:custDataLst>
                <p:tags r:id="rId11"/>
              </p:custDataLst>
            </p:nvPr>
          </p:nvSpPr>
          <p:spPr>
            <a:xfrm>
              <a:off x="1838671"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2</a:t>
              </a:r>
              <a:endParaRPr lang="zh-CN" altLang="en-US" sz="1200" b="1">
                <a:solidFill>
                  <a:schemeClr val="tx1"/>
                </a:solidFill>
                <a:latin typeface="Times New Roman" panose="02020603050405020304" charset="0"/>
                <a:cs typeface="Times New Roman" panose="02020603050405020304" charset="0"/>
              </a:endParaRPr>
            </a:p>
          </p:txBody>
        </p:sp>
        <p:sp>
          <p:nvSpPr>
            <p:cNvPr id="47" name="0575fb3a-ef04-4c46-88a8-d101528b886b" descr="{&quot;SlideNumber&quot;:&quot;8&quot;,&quot;SlideID&quot;:&quot;719&quot;}">
              <a:hlinkClick r:id="rId14" action="ppaction://hlinksldjump"/>
            </p:cNvPr>
            <p:cNvSpPr/>
            <p:nvPr>
              <p:custDataLst>
                <p:tags r:id="rId13"/>
              </p:custDataLst>
            </p:nvPr>
          </p:nvSpPr>
          <p:spPr>
            <a:xfrm>
              <a:off x="2184819"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3</a:t>
              </a:r>
              <a:endParaRPr lang="zh-CN" altLang="en-US" sz="1200" b="1">
                <a:solidFill>
                  <a:schemeClr val="tx1"/>
                </a:solidFill>
                <a:latin typeface="Times New Roman" panose="02020603050405020304" charset="0"/>
                <a:cs typeface="Times New Roman" panose="02020603050405020304" charset="0"/>
              </a:endParaRPr>
            </a:p>
          </p:txBody>
        </p:sp>
        <p:sp>
          <p:nvSpPr>
            <p:cNvPr id="48" name="7a878b13-729f-4864-bbd3-66501c5fbe4a" descr="{&quot;SlideNumber&quot;:&quot;9&quot;,&quot;SlideID&quot;:&quot;721&quot;}">
              <a:hlinkClick r:id="rId16" action="ppaction://hlinksldjump"/>
            </p:cNvPr>
            <p:cNvSpPr/>
            <p:nvPr>
              <p:custDataLst>
                <p:tags r:id="rId15"/>
              </p:custDataLst>
            </p:nvPr>
          </p:nvSpPr>
          <p:spPr>
            <a:xfrm>
              <a:off x="2530967"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4</a:t>
              </a:r>
              <a:endParaRPr lang="zh-CN" altLang="en-US" sz="1200" b="1">
                <a:solidFill>
                  <a:schemeClr val="tx1"/>
                </a:solidFill>
                <a:latin typeface="Times New Roman" panose="02020603050405020304" charset="0"/>
                <a:cs typeface="Times New Roman" panose="02020603050405020304" charset="0"/>
              </a:endParaRPr>
            </a:p>
          </p:txBody>
        </p:sp>
        <p:sp>
          <p:nvSpPr>
            <p:cNvPr id="49" name="fe7944a5-1594-4c55-a0bc-b81c0235438b" descr="{&quot;SlideNumber&quot;:&quot;10&quot;,&quot;SlideID&quot;:&quot;722&quot;}">
              <a:hlinkClick r:id="rId18" action="ppaction://hlinksldjump"/>
            </p:cNvPr>
            <p:cNvSpPr/>
            <p:nvPr>
              <p:custDataLst>
                <p:tags r:id="rId17"/>
              </p:custDataLst>
            </p:nvPr>
          </p:nvSpPr>
          <p:spPr>
            <a:xfrm>
              <a:off x="2877115"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5</a:t>
              </a:r>
              <a:endParaRPr lang="zh-CN" altLang="en-US" sz="1200" b="1">
                <a:solidFill>
                  <a:schemeClr val="tx1"/>
                </a:solidFill>
                <a:latin typeface="Times New Roman" panose="02020603050405020304" charset="0"/>
                <a:cs typeface="Times New Roman" panose="02020603050405020304" charset="0"/>
              </a:endParaRPr>
            </a:p>
          </p:txBody>
        </p:sp>
        <p:sp>
          <p:nvSpPr>
            <p:cNvPr id="50" name="aae8cbd9-defc-4303-80af-384eac9754b3" descr="{&quot;SlideNumber&quot;:&quot;11&quot;,&quot;SlideID&quot;:&quot;724&quot;}">
              <a:hlinkClick r:id="rId20" action="ppaction://hlinksldjump"/>
            </p:cNvPr>
            <p:cNvSpPr/>
            <p:nvPr>
              <p:custDataLst>
                <p:tags r:id="rId19"/>
              </p:custDataLst>
            </p:nvPr>
          </p:nvSpPr>
          <p:spPr>
            <a:xfrm>
              <a:off x="3223263"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6</a:t>
              </a:r>
              <a:endParaRPr lang="zh-CN" altLang="en-US" sz="1200" b="1">
                <a:solidFill>
                  <a:schemeClr val="tx1"/>
                </a:solidFill>
                <a:latin typeface="Times New Roman" panose="02020603050405020304" charset="0"/>
                <a:cs typeface="Times New Roman" panose="02020603050405020304" charset="0"/>
              </a:endParaRPr>
            </a:p>
          </p:txBody>
        </p:sp>
        <p:sp>
          <p:nvSpPr>
            <p:cNvPr id="51" name="57453f59-7f33-42fa-840f-e8bd68c1f9be" descr="{&quot;SlideNumber&quot;:&quot;12&quot;,&quot;SlideID&quot;:&quot;726&quot;}">
              <a:hlinkClick r:id="rId22" action="ppaction://hlinksldjump"/>
            </p:cNvPr>
            <p:cNvSpPr/>
            <p:nvPr>
              <p:custDataLst>
                <p:tags r:id="rId21"/>
              </p:custDataLst>
            </p:nvPr>
          </p:nvSpPr>
          <p:spPr>
            <a:xfrm>
              <a:off x="3569411"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7</a:t>
              </a:r>
              <a:endParaRPr lang="zh-CN" altLang="en-US" sz="1200" b="1">
                <a:solidFill>
                  <a:schemeClr val="tx1"/>
                </a:solidFill>
                <a:latin typeface="Times New Roman" panose="02020603050405020304" charset="0"/>
                <a:cs typeface="Times New Roman" panose="02020603050405020304" charset="0"/>
              </a:endParaRPr>
            </a:p>
          </p:txBody>
        </p:sp>
        <p:sp>
          <p:nvSpPr>
            <p:cNvPr id="52" name="094344e7-0a1c-4d07-897f-ae0519399d7e" descr="{&quot;SlideNumber&quot;:&quot;13&quot;,&quot;SlideID&quot;:&quot;727&quot;}">
              <a:hlinkClick r:id="rId24" action="ppaction://hlinksldjump"/>
            </p:cNvPr>
            <p:cNvSpPr/>
            <p:nvPr>
              <p:custDataLst>
                <p:tags r:id="rId23"/>
              </p:custDataLst>
            </p:nvPr>
          </p:nvSpPr>
          <p:spPr>
            <a:xfrm>
              <a:off x="3915559"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8</a:t>
              </a:r>
              <a:endParaRPr lang="zh-CN" altLang="en-US" sz="1200" b="1">
                <a:solidFill>
                  <a:schemeClr val="tx1"/>
                </a:solidFill>
                <a:latin typeface="Times New Roman" panose="02020603050405020304" charset="0"/>
                <a:cs typeface="Times New Roman" panose="02020603050405020304" charset="0"/>
              </a:endParaRPr>
            </a:p>
          </p:txBody>
        </p:sp>
        <p:sp>
          <p:nvSpPr>
            <p:cNvPr id="53" name="4f2bd4a7-825b-43da-8d96-6254354b2f22" descr="{&quot;SlideNumber&quot;:&quot;6&quot;,&quot;SlideID&quot;:&quot;711&quot;}">
              <a:hlinkClick r:id="rId26" action="ppaction://hlinksldjump"/>
            </p:cNvPr>
            <p:cNvSpPr/>
            <p:nvPr>
              <p:custDataLst>
                <p:tags r:id="rId25"/>
              </p:custDataLst>
            </p:nvPr>
          </p:nvSpPr>
          <p:spPr>
            <a:xfrm>
              <a:off x="1492523" y="4883650"/>
              <a:ext cx="255232" cy="19556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en-US" altLang="zh-CN" sz="1200">
                  <a:solidFill>
                    <a:schemeClr val="tx1"/>
                  </a:solidFill>
                  <a:latin typeface="Times New Roman" panose="02020603050405020304" charset="0"/>
                  <a:cs typeface="Times New Roman" panose="02020603050405020304" charset="0"/>
                </a:rPr>
                <a:t>1</a:t>
              </a:r>
              <a:endParaRPr lang="zh-CN" altLang="en-US" sz="1200">
                <a:solidFill>
                  <a:schemeClr val="tx1"/>
                </a:solidFill>
                <a:latin typeface="Times New Roman" panose="02020603050405020304" charset="0"/>
                <a:cs typeface="Times New Roman" panose="02020603050405020304" charset="0"/>
              </a:endParaRPr>
            </a:p>
          </p:txBody>
        </p:sp>
        <p:sp>
          <p:nvSpPr>
            <p:cNvPr id="54" name="a2fc2e58-1317-4608-953b-d508f6f3aad2" descr="{&quot;SlideNumber&quot;:&quot;7&quot;,&quot;SlideID&quot;:&quot;713&quot;}">
              <a:hlinkClick r:id="rId28" action="ppaction://hlinksldjump"/>
            </p:cNvPr>
            <p:cNvSpPr/>
            <p:nvPr>
              <p:custDataLst>
                <p:tags r:id="rId27"/>
              </p:custDataLst>
            </p:nvPr>
          </p:nvSpPr>
          <p:spPr>
            <a:xfrm>
              <a:off x="4574975"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10</a:t>
              </a:r>
              <a:endParaRPr lang="zh-CN" altLang="en-US" sz="1200" b="1">
                <a:solidFill>
                  <a:schemeClr val="tx1"/>
                </a:solidFill>
                <a:latin typeface="Times New Roman" panose="02020603050405020304" charset="0"/>
                <a:cs typeface="Times New Roman" panose="02020603050405020304" charset="0"/>
              </a:endParaRPr>
            </a:p>
          </p:txBody>
        </p:sp>
        <p:sp>
          <p:nvSpPr>
            <p:cNvPr id="55" name="0575fb3a-ef04-4c46-88a8-d101528b886b" descr="{&quot;SlideNumber&quot;:&quot;8&quot;,&quot;SlideID&quot;:&quot;719&quot;}">
              <a:hlinkClick r:id="rId30" action="ppaction://hlinksldjump"/>
            </p:cNvPr>
            <p:cNvSpPr/>
            <p:nvPr>
              <p:custDataLst>
                <p:tags r:id="rId29"/>
              </p:custDataLst>
            </p:nvPr>
          </p:nvSpPr>
          <p:spPr>
            <a:xfrm>
              <a:off x="4921123"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11</a:t>
              </a:r>
              <a:endParaRPr lang="zh-CN" altLang="en-US" sz="1200" b="1">
                <a:solidFill>
                  <a:schemeClr val="tx1"/>
                </a:solidFill>
                <a:latin typeface="Times New Roman" panose="02020603050405020304" charset="0"/>
                <a:cs typeface="Times New Roman" panose="02020603050405020304" charset="0"/>
              </a:endParaRPr>
            </a:p>
          </p:txBody>
        </p:sp>
        <p:sp>
          <p:nvSpPr>
            <p:cNvPr id="56" name="7a878b13-729f-4864-bbd3-66501c5fbe4a" descr="{&quot;SlideNumber&quot;:&quot;9&quot;,&quot;SlideID&quot;:&quot;721&quot;}">
              <a:hlinkClick r:id="rId32" action="ppaction://hlinksldjump"/>
            </p:cNvPr>
            <p:cNvSpPr/>
            <p:nvPr>
              <p:custDataLst>
                <p:tags r:id="rId31"/>
              </p:custDataLst>
            </p:nvPr>
          </p:nvSpPr>
          <p:spPr>
            <a:xfrm>
              <a:off x="5267271"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12</a:t>
              </a:r>
              <a:endParaRPr lang="zh-CN" altLang="en-US" sz="1200" b="1">
                <a:solidFill>
                  <a:schemeClr val="tx1"/>
                </a:solidFill>
                <a:latin typeface="Times New Roman" panose="02020603050405020304" charset="0"/>
                <a:cs typeface="Times New Roman" panose="02020603050405020304" charset="0"/>
              </a:endParaRPr>
            </a:p>
          </p:txBody>
        </p:sp>
        <p:sp>
          <p:nvSpPr>
            <p:cNvPr id="57" name="fe7944a5-1594-4c55-a0bc-b81c0235438b" descr="{&quot;SlideNumber&quot;:&quot;10&quot;,&quot;SlideID&quot;:&quot;722&quot;}">
              <a:hlinkClick r:id="rId34" action="ppaction://hlinksldjump"/>
            </p:cNvPr>
            <p:cNvSpPr/>
            <p:nvPr>
              <p:custDataLst>
                <p:tags r:id="rId33"/>
              </p:custDataLst>
            </p:nvPr>
          </p:nvSpPr>
          <p:spPr>
            <a:xfrm>
              <a:off x="5613419"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13</a:t>
              </a:r>
              <a:endParaRPr lang="zh-CN" altLang="en-US" sz="1200" b="1">
                <a:solidFill>
                  <a:schemeClr val="tx1"/>
                </a:solidFill>
                <a:latin typeface="Times New Roman" panose="02020603050405020304" charset="0"/>
                <a:cs typeface="Times New Roman" panose="02020603050405020304" charset="0"/>
              </a:endParaRPr>
            </a:p>
          </p:txBody>
        </p:sp>
        <p:sp>
          <p:nvSpPr>
            <p:cNvPr id="58" name="4f2bd4a7-825b-43da-8d96-6254354b2f22" descr="{&quot;SlideNumber&quot;:&quot;6&quot;,&quot;SlideID&quot;:&quot;711&quot;}">
              <a:hlinkClick r:id="rId36" action="ppaction://hlinksldjump"/>
            </p:cNvPr>
            <p:cNvSpPr/>
            <p:nvPr>
              <p:custDataLst>
                <p:tags r:id="rId35"/>
              </p:custDataLst>
            </p:nvPr>
          </p:nvSpPr>
          <p:spPr>
            <a:xfrm>
              <a:off x="4228827" y="4883650"/>
              <a:ext cx="255232" cy="19556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en-US" altLang="zh-CN" sz="1200" smtClean="0">
                  <a:solidFill>
                    <a:schemeClr val="tx1"/>
                  </a:solidFill>
                  <a:latin typeface="Times New Roman" panose="02020603050405020304" charset="0"/>
                  <a:cs typeface="Times New Roman" panose="02020603050405020304" charset="0"/>
                </a:rPr>
                <a:t>9</a:t>
              </a:r>
              <a:endParaRPr lang="zh-CN" altLang="en-US" sz="1200">
                <a:solidFill>
                  <a:schemeClr val="tx1"/>
                </a:solidFill>
                <a:latin typeface="Times New Roman" panose="02020603050405020304" charset="0"/>
                <a:cs typeface="Times New Roman" panose="0202060305040502030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left)">
                                      <p:cBhvr>
                                        <p:cTn id="17" dur="500"/>
                                        <p:tgtEl>
                                          <p:spTgt spid="43"/>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wipe(left)">
                                      <p:cBhvr>
                                        <p:cTn id="2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3" grpId="0"/>
      <p:bldP spid="43" grpId="0"/>
      <p:bldP spid="44" grpId="0"/>
    </p:bld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YT"/>
        <p:cNvGrpSpPr/>
        <p:nvPr>
          <p:custDataLst>
            <p:tags r:id="rId2"/>
          </p:custDataLst>
        </p:nvPr>
      </p:nvGrpSpPr>
      <p:grpSpPr>
        <a:xfrm>
          <a:off x="0" y="0"/>
          <a:ext cx="0" cy="0"/>
        </a:xfrm>
      </p:grpSpPr>
      <p:sp>
        <p:nvSpPr>
          <p:cNvPr id="25" name="矩形 24" title=""/>
          <p:cNvSpPr/>
          <p:nvPr>
            <p:custDataLst>
              <p:tags r:id="rId3"/>
            </p:custDataLst>
          </p:nvPr>
        </p:nvSpPr>
        <p:spPr>
          <a:xfrm>
            <a:off x="262032" y="687725"/>
            <a:ext cx="8592832" cy="2306955"/>
          </a:xfrm>
          <a:prstGeom prst="rect">
            <a:avLst/>
          </a:prstGeom>
        </p:spPr>
        <p:txBody>
          <a:bodyPr wrap="square">
            <a:spAutoFit/>
          </a:bodyPr>
          <a:lstStyle/>
          <a:p>
            <a:pPr marL="538480" indent="-538480" algn="just">
              <a:lnSpc>
                <a:spcPct val="150000"/>
              </a:lnSpc>
              <a:spcAft>
                <a:spcPct val="0"/>
              </a:spcAft>
            </a:pPr>
            <a:r>
              <a:rPr lang="en-US" altLang="zh-CN" sz="2400" kern="100">
                <a:solidFill>
                  <a:srgbClr val="000000"/>
                </a:solidFill>
                <a:latin typeface="Times New Roman" panose="02020603050405020304" pitchFamily="21"/>
                <a:cs typeface="Courier New" panose="02070309020205020404"/>
              </a:rPr>
              <a:t>5</a:t>
            </a:r>
            <a:r>
              <a:rPr lang="zh-CN" altLang="zh-CN" sz="2400" kern="100">
                <a:solidFill>
                  <a:srgbClr val="000000"/>
                </a:solidFill>
                <a:latin typeface="Times New Roman" panose="02020603050405020304" pitchFamily="21"/>
                <a:cs typeface="Times New Roman" panose="02020603050405020304" pitchFamily="21"/>
              </a:rPr>
              <a:t>．</a:t>
            </a:r>
            <a:r>
              <a:rPr lang="en-US" altLang="zh-CN" sz="2400" kern="100">
                <a:solidFill>
                  <a:srgbClr val="000000"/>
                </a:solidFill>
                <a:latin typeface="Times New Roman" panose="02020603050405020304" pitchFamily="21"/>
                <a:cs typeface="Courier New" panose="02070309020205020404"/>
              </a:rPr>
              <a:t>[2025·</a:t>
            </a:r>
            <a:r>
              <a:rPr lang="zh-CN" altLang="zh-CN" sz="2400" kern="100">
                <a:solidFill>
                  <a:srgbClr val="000000"/>
                </a:solidFill>
                <a:latin typeface="Times New Roman" panose="02020603050405020304" pitchFamily="21"/>
                <a:ea typeface="楷体" panose="02010609060101010101" pitchFamily="49" charset="-122"/>
                <a:cs typeface="Times New Roman" panose="02020603050405020304" pitchFamily="21"/>
              </a:rPr>
              <a:t>郑州模拟</a:t>
            </a:r>
            <a:r>
              <a:rPr lang="en-US" altLang="zh-CN" sz="2400" kern="100">
                <a:solidFill>
                  <a:srgbClr val="000000"/>
                </a:solidFill>
                <a:latin typeface="Times New Roman" panose="02020603050405020304" pitchFamily="21"/>
                <a:ea typeface="楷体" panose="02010609060101010101" pitchFamily="49" charset="-122"/>
                <a:cs typeface="Courier New" panose="02070309020205020404"/>
              </a:rPr>
              <a:t>]</a:t>
            </a:r>
            <a:r>
              <a:rPr lang="zh-CN" altLang="zh-CN" sz="2400" kern="100">
                <a:solidFill>
                  <a:srgbClr val="000000"/>
                </a:solidFill>
                <a:latin typeface="Times New Roman" panose="02020603050405020304" pitchFamily="21"/>
                <a:cs typeface="Times New Roman" panose="02020603050405020304" pitchFamily="21"/>
              </a:rPr>
              <a:t>如图所示的为某只灯泡的电流</a:t>
            </a:r>
            <a:r>
              <a:rPr lang="en-US" altLang="zh-CN" sz="2400" i="1" kern="100">
                <a:solidFill>
                  <a:srgbClr val="000000"/>
                </a:solidFill>
                <a:latin typeface="Times New Roman" panose="02020603050405020304" pitchFamily="21"/>
                <a:cs typeface="Courier New" panose="02070309020205020404"/>
              </a:rPr>
              <a:t>I</a:t>
            </a:r>
            <a:r>
              <a:rPr lang="zh-CN" altLang="zh-CN" sz="2400" kern="100">
                <a:solidFill>
                  <a:srgbClr val="000000"/>
                </a:solidFill>
                <a:latin typeface="Times New Roman" panose="02020603050405020304" pitchFamily="21"/>
                <a:cs typeface="Times New Roman" panose="02020603050405020304" pitchFamily="21"/>
              </a:rPr>
              <a:t>与电压</a:t>
            </a:r>
            <a:r>
              <a:rPr lang="en-US" altLang="zh-CN" sz="2400" i="1" kern="100">
                <a:solidFill>
                  <a:srgbClr val="000000"/>
                </a:solidFill>
                <a:latin typeface="Times New Roman" panose="02020603050405020304" pitchFamily="21"/>
                <a:cs typeface="Courier New" panose="02070309020205020404"/>
              </a:rPr>
              <a:t>U</a:t>
            </a:r>
            <a:r>
              <a:rPr lang="zh-CN" altLang="zh-CN" sz="2400" kern="100">
                <a:solidFill>
                  <a:srgbClr val="000000"/>
                </a:solidFill>
                <a:latin typeface="Times New Roman" panose="02020603050405020304" pitchFamily="21"/>
                <a:cs typeface="Times New Roman" panose="02020603050405020304" pitchFamily="21"/>
              </a:rPr>
              <a:t>的关系图像，当在灯泡两端接上电压为</a:t>
            </a:r>
            <a:r>
              <a:rPr lang="en-US" altLang="zh-CN" sz="2400" kern="100">
                <a:solidFill>
                  <a:srgbClr val="000000"/>
                </a:solidFill>
                <a:latin typeface="Times New Roman" panose="02020603050405020304" pitchFamily="21"/>
                <a:cs typeface="Courier New" panose="02070309020205020404"/>
              </a:rPr>
              <a:t>6 V</a:t>
            </a:r>
            <a:r>
              <a:rPr lang="zh-CN" altLang="zh-CN" sz="2400" kern="100">
                <a:solidFill>
                  <a:srgbClr val="000000"/>
                </a:solidFill>
                <a:latin typeface="Times New Roman" panose="02020603050405020304" pitchFamily="21"/>
                <a:cs typeface="Times New Roman" panose="02020603050405020304" pitchFamily="21"/>
              </a:rPr>
              <a:t>的电源时，测得通过灯泡的电流为</a:t>
            </a:r>
            <a:r>
              <a:rPr lang="en-US" altLang="zh-CN" sz="2400" kern="100">
                <a:solidFill>
                  <a:srgbClr val="000000"/>
                </a:solidFill>
                <a:latin typeface="Times New Roman" panose="02020603050405020304" pitchFamily="21"/>
                <a:cs typeface="Courier New" panose="02070309020205020404"/>
              </a:rPr>
              <a:t>0.5 A</a:t>
            </a:r>
            <a:r>
              <a:rPr lang="zh-CN" altLang="zh-CN" sz="2400" kern="100">
                <a:solidFill>
                  <a:srgbClr val="000000"/>
                </a:solidFill>
                <a:latin typeface="Times New Roman" panose="02020603050405020304" pitchFamily="21"/>
                <a:cs typeface="Times New Roman" panose="02020603050405020304" pitchFamily="21"/>
              </a:rPr>
              <a:t>，此时灯泡电阻为</a:t>
            </a:r>
            <a:r>
              <a:rPr lang="en-US" altLang="zh-CN" sz="2400" kern="100" smtClean="0">
                <a:solidFill>
                  <a:srgbClr val="000000"/>
                </a:solidFill>
                <a:latin typeface="Times New Roman" panose="02020603050405020304" pitchFamily="21"/>
                <a:cs typeface="Courier New" panose="02070309020205020404"/>
              </a:rPr>
              <a:t>_______</a:t>
            </a:r>
            <a:r>
              <a:rPr lang="en-US" altLang="zh-CN" sz="2400" kern="100">
                <a:solidFill>
                  <a:srgbClr val="000000"/>
                </a:solidFill>
                <a:latin typeface="Times New Roman" panose="02020603050405020304" pitchFamily="21"/>
                <a:cs typeface="Courier New" panose="02070309020205020404"/>
              </a:rPr>
              <a:t>Ω</a:t>
            </a:r>
            <a:r>
              <a:rPr lang="zh-CN" altLang="zh-CN" sz="2400" kern="100">
                <a:solidFill>
                  <a:srgbClr val="000000"/>
                </a:solidFill>
                <a:latin typeface="Times New Roman" panose="02020603050405020304" pitchFamily="21"/>
                <a:cs typeface="Times New Roman" panose="02020603050405020304" pitchFamily="21"/>
              </a:rPr>
              <a:t>；当把该灯泡接在电压为</a:t>
            </a:r>
            <a:r>
              <a:rPr lang="en-US" altLang="zh-CN" sz="2400" kern="100">
                <a:solidFill>
                  <a:srgbClr val="000000"/>
                </a:solidFill>
                <a:latin typeface="Times New Roman" panose="02020603050405020304" pitchFamily="21"/>
                <a:cs typeface="Courier New" panose="02070309020205020404"/>
              </a:rPr>
              <a:t>3 V</a:t>
            </a:r>
            <a:r>
              <a:rPr lang="zh-CN" altLang="zh-CN" sz="2400" kern="100">
                <a:solidFill>
                  <a:srgbClr val="000000"/>
                </a:solidFill>
                <a:latin typeface="Times New Roman" panose="02020603050405020304" pitchFamily="21"/>
                <a:cs typeface="Times New Roman" panose="02020603050405020304" pitchFamily="21"/>
              </a:rPr>
              <a:t>的电源上时，灯泡电阻为</a:t>
            </a:r>
            <a:r>
              <a:rPr lang="en-US" altLang="zh-CN" sz="2400" kern="100" smtClean="0">
                <a:solidFill>
                  <a:srgbClr val="000000"/>
                </a:solidFill>
                <a:latin typeface="Times New Roman" panose="02020603050405020304" pitchFamily="21"/>
                <a:cs typeface="Courier New" panose="02070309020205020404"/>
              </a:rPr>
              <a:t>_______</a:t>
            </a:r>
            <a:r>
              <a:rPr lang="en-US" altLang="zh-CN" sz="2400" kern="100">
                <a:solidFill>
                  <a:srgbClr val="000000"/>
                </a:solidFill>
                <a:latin typeface="Times New Roman" panose="02020603050405020304" pitchFamily="21"/>
                <a:cs typeface="Courier New" panose="02070309020205020404"/>
              </a:rPr>
              <a:t>Ω</a:t>
            </a:r>
            <a:r>
              <a:rPr lang="zh-CN" altLang="zh-CN" sz="2400" kern="100">
                <a:solidFill>
                  <a:srgbClr val="000000"/>
                </a:solidFill>
                <a:latin typeface="Times New Roman" panose="02020603050405020304" pitchFamily="21"/>
                <a:cs typeface="Times New Roman" panose="02020603050405020304" pitchFamily="21"/>
              </a:rPr>
              <a:t>。</a:t>
            </a:r>
            <a:endParaRPr lang="zh-CN" altLang="zh-CN" sz="2400" kern="100">
              <a:solidFill>
                <a:srgbClr val="000000"/>
              </a:solidFill>
              <a:effectLst/>
              <a:latin typeface="Times New Roman" panose="02020603050405020304" pitchFamily="21"/>
              <a:cs typeface="Times New Roman" panose="02020603050405020304" pitchFamily="21"/>
            </a:endParaRPr>
          </a:p>
        </p:txBody>
      </p:sp>
      <p:sp>
        <p:nvSpPr>
          <p:cNvPr id="26" name="矩形 25" title=""/>
          <p:cNvSpPr>
            <a:spLocks noChangeArrowheads="1"/>
          </p:cNvSpPr>
          <p:nvPr>
            <p:custDataLst>
              <p:tags r:id="rId4"/>
            </p:custDataLst>
          </p:nvPr>
        </p:nvSpPr>
        <p:spPr bwMode="auto">
          <a:xfrm>
            <a:off x="6438185" y="1779662"/>
            <a:ext cx="49149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lnSpc>
                <a:spcPct val="150000"/>
              </a:lnSpc>
            </a:pPr>
            <a:r>
              <a:rPr lang="en-US" altLang="zh-CN" sz="2400" smtClean="0">
                <a:solidFill>
                  <a:srgbClr val="C00000"/>
                </a:solidFill>
              </a:rPr>
              <a:t>12</a:t>
            </a:r>
            <a:endParaRPr lang="zh-CN" altLang="en-US" sz="2400">
              <a:solidFill>
                <a:srgbClr val="C00000"/>
              </a:solidFill>
            </a:endParaRPr>
          </a:p>
        </p:txBody>
      </p:sp>
      <p:sp>
        <p:nvSpPr>
          <p:cNvPr id="23" name="矩形 22" title=""/>
          <p:cNvSpPr>
            <a:spLocks noChangeArrowheads="1"/>
          </p:cNvSpPr>
          <p:nvPr>
            <p:custDataLst>
              <p:tags r:id="rId5"/>
            </p:custDataLst>
          </p:nvPr>
        </p:nvSpPr>
        <p:spPr bwMode="auto">
          <a:xfrm>
            <a:off x="7158265" y="2330615"/>
            <a:ext cx="568325"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150000"/>
              </a:lnSpc>
            </a:pPr>
            <a:r>
              <a:rPr lang="en-US" altLang="zh-CN" sz="2400"/>
              <a:t>7.5</a:t>
            </a:r>
            <a:endParaRPr lang="en-US" altLang="zh-CN" sz="2400">
              <a:solidFill>
                <a:srgbClr val="C00000"/>
              </a:solidFill>
            </a:endParaRPr>
          </a:p>
        </p:txBody>
      </p:sp>
      <p:grpSp>
        <p:nvGrpSpPr>
          <p:cNvPr id="43" name="组合 42" title=""/>
          <p:cNvGrpSpPr/>
          <p:nvPr>
            <p:custDataLst>
              <p:tags r:id="rId6"/>
            </p:custDataLst>
          </p:nvPr>
        </p:nvGrpSpPr>
        <p:grpSpPr>
          <a:xfrm>
            <a:off x="2140088" y="4876030"/>
            <a:ext cx="4376128" cy="216000"/>
            <a:chOff x="1492523" y="4876030"/>
            <a:chExt cx="4376128" cy="216000"/>
          </a:xfrm>
        </p:grpSpPr>
        <p:sp>
          <p:nvSpPr>
            <p:cNvPr id="44" name="a2fc2e58-1317-4608-953b-d508f6f3aad2" descr="{&quot;SlideNumber&quot;:&quot;7&quot;,&quot;SlideID&quot;:&quot;713&quot;}">
              <a:hlinkClick r:id="rId8" action="ppaction://hlinksldjump"/>
            </p:cNvPr>
            <p:cNvSpPr/>
            <p:nvPr>
              <p:custDataLst>
                <p:tags r:id="rId7"/>
              </p:custDataLst>
            </p:nvPr>
          </p:nvSpPr>
          <p:spPr>
            <a:xfrm>
              <a:off x="1838671"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2</a:t>
              </a:r>
              <a:endParaRPr lang="zh-CN" altLang="en-US" sz="1200" b="1">
                <a:solidFill>
                  <a:schemeClr val="tx1"/>
                </a:solidFill>
                <a:latin typeface="Times New Roman" panose="02020603050405020304" charset="0"/>
                <a:cs typeface="Times New Roman" panose="02020603050405020304" charset="0"/>
              </a:endParaRPr>
            </a:p>
          </p:txBody>
        </p:sp>
        <p:sp>
          <p:nvSpPr>
            <p:cNvPr id="45" name="0575fb3a-ef04-4c46-88a8-d101528b886b" descr="{&quot;SlideNumber&quot;:&quot;8&quot;,&quot;SlideID&quot;:&quot;719&quot;}">
              <a:hlinkClick r:id="rId10" action="ppaction://hlinksldjump"/>
            </p:cNvPr>
            <p:cNvSpPr/>
            <p:nvPr>
              <p:custDataLst>
                <p:tags r:id="rId9"/>
              </p:custDataLst>
            </p:nvPr>
          </p:nvSpPr>
          <p:spPr>
            <a:xfrm>
              <a:off x="2184819"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3</a:t>
              </a:r>
              <a:endParaRPr lang="zh-CN" altLang="en-US" sz="1200" b="1">
                <a:solidFill>
                  <a:schemeClr val="tx1"/>
                </a:solidFill>
                <a:latin typeface="Times New Roman" panose="02020603050405020304" charset="0"/>
                <a:cs typeface="Times New Roman" panose="02020603050405020304" charset="0"/>
              </a:endParaRPr>
            </a:p>
          </p:txBody>
        </p:sp>
        <p:sp>
          <p:nvSpPr>
            <p:cNvPr id="46" name="7a878b13-729f-4864-bbd3-66501c5fbe4a" descr="{&quot;SlideNumber&quot;:&quot;9&quot;,&quot;SlideID&quot;:&quot;721&quot;}">
              <a:hlinkClick r:id="rId12" action="ppaction://hlinksldjump"/>
            </p:cNvPr>
            <p:cNvSpPr/>
            <p:nvPr>
              <p:custDataLst>
                <p:tags r:id="rId11"/>
              </p:custDataLst>
            </p:nvPr>
          </p:nvSpPr>
          <p:spPr>
            <a:xfrm>
              <a:off x="2530967"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4</a:t>
              </a:r>
              <a:endParaRPr lang="zh-CN" altLang="en-US" sz="1200" b="1">
                <a:solidFill>
                  <a:schemeClr val="tx1"/>
                </a:solidFill>
                <a:latin typeface="Times New Roman" panose="02020603050405020304" charset="0"/>
                <a:cs typeface="Times New Roman" panose="02020603050405020304" charset="0"/>
              </a:endParaRPr>
            </a:p>
          </p:txBody>
        </p:sp>
        <p:sp>
          <p:nvSpPr>
            <p:cNvPr id="47" name="fe7944a5-1594-4c55-a0bc-b81c0235438b" descr="{&quot;SlideNumber&quot;:&quot;10&quot;,&quot;SlideID&quot;:&quot;722&quot;}">
              <a:hlinkClick r:id="rId14" action="ppaction://hlinksldjump"/>
            </p:cNvPr>
            <p:cNvSpPr/>
            <p:nvPr>
              <p:custDataLst>
                <p:tags r:id="rId13"/>
              </p:custDataLst>
            </p:nvPr>
          </p:nvSpPr>
          <p:spPr>
            <a:xfrm>
              <a:off x="2877115"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5</a:t>
              </a:r>
              <a:endParaRPr lang="zh-CN" altLang="en-US" sz="1200" b="1">
                <a:solidFill>
                  <a:schemeClr val="tx1"/>
                </a:solidFill>
                <a:latin typeface="Times New Roman" panose="02020603050405020304" charset="0"/>
                <a:cs typeface="Times New Roman" panose="02020603050405020304" charset="0"/>
              </a:endParaRPr>
            </a:p>
          </p:txBody>
        </p:sp>
        <p:sp>
          <p:nvSpPr>
            <p:cNvPr id="48" name="aae8cbd9-defc-4303-80af-384eac9754b3" descr="{&quot;SlideNumber&quot;:&quot;11&quot;,&quot;SlideID&quot;:&quot;724&quot;}">
              <a:hlinkClick r:id="rId16" action="ppaction://hlinksldjump"/>
            </p:cNvPr>
            <p:cNvSpPr/>
            <p:nvPr>
              <p:custDataLst>
                <p:tags r:id="rId15"/>
              </p:custDataLst>
            </p:nvPr>
          </p:nvSpPr>
          <p:spPr>
            <a:xfrm>
              <a:off x="3223263"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6</a:t>
              </a:r>
              <a:endParaRPr lang="zh-CN" altLang="en-US" sz="1200" b="1">
                <a:solidFill>
                  <a:schemeClr val="tx1"/>
                </a:solidFill>
                <a:latin typeface="Times New Roman" panose="02020603050405020304" charset="0"/>
                <a:cs typeface="Times New Roman" panose="02020603050405020304" charset="0"/>
              </a:endParaRPr>
            </a:p>
          </p:txBody>
        </p:sp>
        <p:sp>
          <p:nvSpPr>
            <p:cNvPr id="49" name="57453f59-7f33-42fa-840f-e8bd68c1f9be" descr="{&quot;SlideNumber&quot;:&quot;12&quot;,&quot;SlideID&quot;:&quot;726&quot;}">
              <a:hlinkClick r:id="rId18" action="ppaction://hlinksldjump"/>
            </p:cNvPr>
            <p:cNvSpPr/>
            <p:nvPr>
              <p:custDataLst>
                <p:tags r:id="rId17"/>
              </p:custDataLst>
            </p:nvPr>
          </p:nvSpPr>
          <p:spPr>
            <a:xfrm>
              <a:off x="3569411"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7</a:t>
              </a:r>
              <a:endParaRPr lang="zh-CN" altLang="en-US" sz="1200" b="1">
                <a:solidFill>
                  <a:schemeClr val="tx1"/>
                </a:solidFill>
                <a:latin typeface="Times New Roman" panose="02020603050405020304" charset="0"/>
                <a:cs typeface="Times New Roman" panose="02020603050405020304" charset="0"/>
              </a:endParaRPr>
            </a:p>
          </p:txBody>
        </p:sp>
        <p:sp>
          <p:nvSpPr>
            <p:cNvPr id="50" name="094344e7-0a1c-4d07-897f-ae0519399d7e" descr="{&quot;SlideNumber&quot;:&quot;13&quot;,&quot;SlideID&quot;:&quot;727&quot;}">
              <a:hlinkClick r:id="rId20" action="ppaction://hlinksldjump"/>
            </p:cNvPr>
            <p:cNvSpPr/>
            <p:nvPr>
              <p:custDataLst>
                <p:tags r:id="rId19"/>
              </p:custDataLst>
            </p:nvPr>
          </p:nvSpPr>
          <p:spPr>
            <a:xfrm>
              <a:off x="3915559"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8</a:t>
              </a:r>
              <a:endParaRPr lang="zh-CN" altLang="en-US" sz="1200" b="1">
                <a:solidFill>
                  <a:schemeClr val="tx1"/>
                </a:solidFill>
                <a:latin typeface="Times New Roman" panose="02020603050405020304" charset="0"/>
                <a:cs typeface="Times New Roman" panose="02020603050405020304" charset="0"/>
              </a:endParaRPr>
            </a:p>
          </p:txBody>
        </p:sp>
        <p:sp>
          <p:nvSpPr>
            <p:cNvPr id="51" name="4f2bd4a7-825b-43da-8d96-6254354b2f22" descr="{&quot;SlideNumber&quot;:&quot;6&quot;,&quot;SlideID&quot;:&quot;711&quot;}">
              <a:hlinkClick r:id="rId22" action="ppaction://hlinksldjump"/>
            </p:cNvPr>
            <p:cNvSpPr/>
            <p:nvPr>
              <p:custDataLst>
                <p:tags r:id="rId21"/>
              </p:custDataLst>
            </p:nvPr>
          </p:nvSpPr>
          <p:spPr>
            <a:xfrm>
              <a:off x="1492523" y="4883650"/>
              <a:ext cx="255232" cy="19556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en-US" altLang="zh-CN" sz="1200">
                  <a:solidFill>
                    <a:schemeClr val="tx1"/>
                  </a:solidFill>
                  <a:latin typeface="Times New Roman" panose="02020603050405020304" charset="0"/>
                  <a:cs typeface="Times New Roman" panose="02020603050405020304" charset="0"/>
                </a:rPr>
                <a:t>1</a:t>
              </a:r>
              <a:endParaRPr lang="zh-CN" altLang="en-US" sz="1200">
                <a:solidFill>
                  <a:schemeClr val="tx1"/>
                </a:solidFill>
                <a:latin typeface="Times New Roman" panose="02020603050405020304" charset="0"/>
                <a:cs typeface="Times New Roman" panose="02020603050405020304" charset="0"/>
              </a:endParaRPr>
            </a:p>
          </p:txBody>
        </p:sp>
        <p:sp>
          <p:nvSpPr>
            <p:cNvPr id="52" name="a2fc2e58-1317-4608-953b-d508f6f3aad2" descr="{&quot;SlideNumber&quot;:&quot;7&quot;,&quot;SlideID&quot;:&quot;713&quot;}">
              <a:hlinkClick r:id="rId24" action="ppaction://hlinksldjump"/>
            </p:cNvPr>
            <p:cNvSpPr/>
            <p:nvPr>
              <p:custDataLst>
                <p:tags r:id="rId23"/>
              </p:custDataLst>
            </p:nvPr>
          </p:nvSpPr>
          <p:spPr>
            <a:xfrm>
              <a:off x="4574975"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10</a:t>
              </a:r>
              <a:endParaRPr lang="zh-CN" altLang="en-US" sz="1200" b="1">
                <a:solidFill>
                  <a:schemeClr val="tx1"/>
                </a:solidFill>
                <a:latin typeface="Times New Roman" panose="02020603050405020304" charset="0"/>
                <a:cs typeface="Times New Roman" panose="02020603050405020304" charset="0"/>
              </a:endParaRPr>
            </a:p>
          </p:txBody>
        </p:sp>
        <p:sp>
          <p:nvSpPr>
            <p:cNvPr id="53" name="0575fb3a-ef04-4c46-88a8-d101528b886b" descr="{&quot;SlideNumber&quot;:&quot;8&quot;,&quot;SlideID&quot;:&quot;719&quot;}">
              <a:hlinkClick r:id="rId26" action="ppaction://hlinksldjump"/>
            </p:cNvPr>
            <p:cNvSpPr/>
            <p:nvPr>
              <p:custDataLst>
                <p:tags r:id="rId25"/>
              </p:custDataLst>
            </p:nvPr>
          </p:nvSpPr>
          <p:spPr>
            <a:xfrm>
              <a:off x="4921123"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11</a:t>
              </a:r>
              <a:endParaRPr lang="zh-CN" altLang="en-US" sz="1200" b="1">
                <a:solidFill>
                  <a:schemeClr val="tx1"/>
                </a:solidFill>
                <a:latin typeface="Times New Roman" panose="02020603050405020304" charset="0"/>
                <a:cs typeface="Times New Roman" panose="02020603050405020304" charset="0"/>
              </a:endParaRPr>
            </a:p>
          </p:txBody>
        </p:sp>
        <p:sp>
          <p:nvSpPr>
            <p:cNvPr id="54" name="7a878b13-729f-4864-bbd3-66501c5fbe4a" descr="{&quot;SlideNumber&quot;:&quot;9&quot;,&quot;SlideID&quot;:&quot;721&quot;}">
              <a:hlinkClick r:id="rId28" action="ppaction://hlinksldjump"/>
            </p:cNvPr>
            <p:cNvSpPr/>
            <p:nvPr>
              <p:custDataLst>
                <p:tags r:id="rId27"/>
              </p:custDataLst>
            </p:nvPr>
          </p:nvSpPr>
          <p:spPr>
            <a:xfrm>
              <a:off x="5267271"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12</a:t>
              </a:r>
              <a:endParaRPr lang="zh-CN" altLang="en-US" sz="1200" b="1">
                <a:solidFill>
                  <a:schemeClr val="tx1"/>
                </a:solidFill>
                <a:latin typeface="Times New Roman" panose="02020603050405020304" charset="0"/>
                <a:cs typeface="Times New Roman" panose="02020603050405020304" charset="0"/>
              </a:endParaRPr>
            </a:p>
          </p:txBody>
        </p:sp>
        <p:sp>
          <p:nvSpPr>
            <p:cNvPr id="55" name="fe7944a5-1594-4c55-a0bc-b81c0235438b" descr="{&quot;SlideNumber&quot;:&quot;10&quot;,&quot;SlideID&quot;:&quot;722&quot;}">
              <a:hlinkClick r:id="rId30" action="ppaction://hlinksldjump"/>
            </p:cNvPr>
            <p:cNvSpPr/>
            <p:nvPr>
              <p:custDataLst>
                <p:tags r:id="rId29"/>
              </p:custDataLst>
            </p:nvPr>
          </p:nvSpPr>
          <p:spPr>
            <a:xfrm>
              <a:off x="5613419"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13</a:t>
              </a:r>
              <a:endParaRPr lang="zh-CN" altLang="en-US" sz="1200" b="1">
                <a:solidFill>
                  <a:schemeClr val="tx1"/>
                </a:solidFill>
                <a:latin typeface="Times New Roman" panose="02020603050405020304" charset="0"/>
                <a:cs typeface="Times New Roman" panose="02020603050405020304" charset="0"/>
              </a:endParaRPr>
            </a:p>
          </p:txBody>
        </p:sp>
        <p:sp>
          <p:nvSpPr>
            <p:cNvPr id="56" name="4f2bd4a7-825b-43da-8d96-6254354b2f22" descr="{&quot;SlideNumber&quot;:&quot;6&quot;,&quot;SlideID&quot;:&quot;711&quot;}">
              <a:hlinkClick r:id="rId32" action="ppaction://hlinksldjump"/>
            </p:cNvPr>
            <p:cNvSpPr/>
            <p:nvPr>
              <p:custDataLst>
                <p:tags r:id="rId31"/>
              </p:custDataLst>
            </p:nvPr>
          </p:nvSpPr>
          <p:spPr>
            <a:xfrm>
              <a:off x="4228827" y="4883650"/>
              <a:ext cx="255232" cy="19556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en-US" altLang="zh-CN" sz="1200" smtClean="0">
                  <a:solidFill>
                    <a:schemeClr val="tx1"/>
                  </a:solidFill>
                  <a:latin typeface="Times New Roman" panose="02020603050405020304" charset="0"/>
                  <a:cs typeface="Times New Roman" panose="02020603050405020304" charset="0"/>
                </a:rPr>
                <a:t>9</a:t>
              </a:r>
              <a:endParaRPr lang="zh-CN" altLang="en-US" sz="1200">
                <a:solidFill>
                  <a:schemeClr val="tx1"/>
                </a:solidFill>
                <a:latin typeface="Times New Roman" panose="02020603050405020304" charset="0"/>
                <a:cs typeface="Times New Roman" panose="02020603050405020304" charset="0"/>
              </a:endParaRPr>
            </a:p>
          </p:txBody>
        </p:sp>
      </p:grpSp>
      <p:pic>
        <p:nvPicPr>
          <p:cNvPr id="16386" name="Picture 2" title=""/>
          <p:cNvPicPr>
            <a:picLocks noChangeAspect="1" noChangeArrowheads="1"/>
          </p:cNvPicPr>
          <p:nvPr>
            <p:custDataLst>
              <p:tags r:id="rId34"/>
            </p:custDataLst>
          </p:nvPr>
        </p:nvPicPr>
        <p:blipFill>
          <a:blip r:embed="rId3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486366" y="3075806"/>
            <a:ext cx="1587702" cy="1375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3" grpId="0"/>
    </p:bldLst>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YT"/>
        <p:cNvGrpSpPr/>
        <p:nvPr>
          <p:custDataLst>
            <p:tags r:id="rId2"/>
          </p:custDataLst>
        </p:nvPr>
      </p:nvGrpSpPr>
      <p:grpSpPr>
        <a:xfrm>
          <a:off x="0" y="0"/>
          <a:ext cx="0" cy="0"/>
        </a:xfrm>
      </p:grpSpPr>
      <p:sp>
        <p:nvSpPr>
          <p:cNvPr id="25" name="矩形 24" title=""/>
          <p:cNvSpPr/>
          <p:nvPr>
            <p:custDataLst>
              <p:tags r:id="rId3"/>
            </p:custDataLst>
          </p:nvPr>
        </p:nvSpPr>
        <p:spPr>
          <a:xfrm>
            <a:off x="249332" y="627534"/>
            <a:ext cx="8592832" cy="1938020"/>
          </a:xfrm>
          <a:prstGeom prst="rect">
            <a:avLst/>
          </a:prstGeom>
        </p:spPr>
        <p:txBody>
          <a:bodyPr wrap="square">
            <a:spAutoFit/>
          </a:bodyPr>
          <a:lstStyle/>
          <a:p>
            <a:pPr marL="538480" indent="-538480" algn="just">
              <a:lnSpc>
                <a:spcPct val="150000"/>
              </a:lnSpc>
              <a:spcAft>
                <a:spcPct val="0"/>
              </a:spcAft>
            </a:pPr>
            <a:r>
              <a:rPr lang="en-US" altLang="zh-CN" sz="2000" kern="100">
                <a:solidFill>
                  <a:srgbClr val="000000"/>
                </a:solidFill>
                <a:latin typeface="Times New Roman" panose="02020603050405020304" pitchFamily="21"/>
                <a:cs typeface="Courier New" panose="02070309020205020404"/>
              </a:rPr>
              <a:t>6</a:t>
            </a:r>
            <a:r>
              <a:rPr lang="zh-CN" altLang="zh-CN" sz="2000" kern="100">
                <a:solidFill>
                  <a:srgbClr val="000000"/>
                </a:solidFill>
                <a:latin typeface="Times New Roman" panose="02020603050405020304" pitchFamily="21"/>
                <a:cs typeface="Times New Roman" panose="02020603050405020304" pitchFamily="21"/>
              </a:rPr>
              <a:t>．</a:t>
            </a:r>
            <a:r>
              <a:rPr lang="en-US" altLang="zh-CN" sz="2000" kern="100">
                <a:solidFill>
                  <a:srgbClr val="000000"/>
                </a:solidFill>
                <a:latin typeface="Times New Roman" panose="02020603050405020304" pitchFamily="21"/>
                <a:cs typeface="Courier New" panose="02070309020205020404"/>
              </a:rPr>
              <a:t>[2025·</a:t>
            </a:r>
            <a:r>
              <a:rPr lang="zh-CN" altLang="zh-CN" sz="2000" kern="100">
                <a:solidFill>
                  <a:srgbClr val="000000"/>
                </a:solidFill>
                <a:latin typeface="Times New Roman" panose="02020603050405020304" pitchFamily="21"/>
                <a:ea typeface="楷体" panose="02010609060101010101" pitchFamily="49" charset="-122"/>
                <a:cs typeface="Times New Roman" panose="02020603050405020304" pitchFamily="21"/>
              </a:rPr>
              <a:t>泉州模拟</a:t>
            </a:r>
            <a:r>
              <a:rPr lang="en-US" altLang="zh-CN" sz="2000" kern="100">
                <a:solidFill>
                  <a:srgbClr val="000000"/>
                </a:solidFill>
                <a:latin typeface="Times New Roman" panose="02020603050405020304" pitchFamily="21"/>
                <a:ea typeface="楷体" panose="02010609060101010101" pitchFamily="49" charset="-122"/>
                <a:cs typeface="Courier New" panose="02070309020205020404"/>
              </a:rPr>
              <a:t>]</a:t>
            </a:r>
            <a:r>
              <a:rPr lang="zh-CN" altLang="zh-CN" sz="2000" kern="100">
                <a:solidFill>
                  <a:srgbClr val="000000"/>
                </a:solidFill>
                <a:latin typeface="Times New Roman" panose="02020603050405020304" pitchFamily="21"/>
                <a:cs typeface="Times New Roman" panose="02020603050405020304" pitchFamily="21"/>
              </a:rPr>
              <a:t>在如图所示的电路中，电源两端电压为</a:t>
            </a:r>
            <a:r>
              <a:rPr lang="en-US" altLang="zh-CN" sz="2000" kern="100">
                <a:solidFill>
                  <a:srgbClr val="000000"/>
                </a:solidFill>
                <a:latin typeface="Times New Roman" panose="02020603050405020304" pitchFamily="21"/>
                <a:cs typeface="Courier New" panose="02070309020205020404"/>
              </a:rPr>
              <a:t>3 V</a:t>
            </a:r>
            <a:r>
              <a:rPr lang="zh-CN" altLang="zh-CN" sz="2000" kern="100">
                <a:solidFill>
                  <a:srgbClr val="000000"/>
                </a:solidFill>
                <a:latin typeface="Times New Roman" panose="02020603050405020304" pitchFamily="21"/>
                <a:cs typeface="Times New Roman" panose="02020603050405020304" pitchFamily="21"/>
              </a:rPr>
              <a:t>且保持不变，</a:t>
            </a:r>
            <a:r>
              <a:rPr lang="en-US" altLang="zh-CN" sz="2000" i="1" kern="100">
                <a:solidFill>
                  <a:srgbClr val="000000"/>
                </a:solidFill>
                <a:latin typeface="Times New Roman" panose="02020603050405020304" pitchFamily="21"/>
                <a:cs typeface="Courier New" panose="02070309020205020404"/>
              </a:rPr>
              <a:t>R</a:t>
            </a:r>
            <a:r>
              <a:rPr lang="en-US" altLang="zh-CN" sz="2000" kern="100" baseline="-25000">
                <a:solidFill>
                  <a:srgbClr val="000000"/>
                </a:solidFill>
                <a:latin typeface="Times New Roman" panose="02020603050405020304" pitchFamily="21"/>
                <a:cs typeface="Courier New" panose="02070309020205020404"/>
              </a:rPr>
              <a:t>1</a:t>
            </a:r>
            <a:r>
              <a:rPr lang="zh-CN" altLang="zh-CN" sz="2000" kern="100">
                <a:solidFill>
                  <a:srgbClr val="000000"/>
                </a:solidFill>
                <a:latin typeface="Times New Roman" panose="02020603050405020304" pitchFamily="21"/>
                <a:cs typeface="Times New Roman" panose="02020603050405020304" pitchFamily="21"/>
              </a:rPr>
              <a:t>、</a:t>
            </a:r>
            <a:r>
              <a:rPr lang="en-US" altLang="zh-CN" sz="2000" i="1" kern="100">
                <a:solidFill>
                  <a:srgbClr val="000000"/>
                </a:solidFill>
                <a:latin typeface="Times New Roman" panose="02020603050405020304" pitchFamily="21"/>
                <a:cs typeface="Courier New" panose="02070309020205020404"/>
              </a:rPr>
              <a:t>R</a:t>
            </a:r>
            <a:r>
              <a:rPr lang="en-US" altLang="zh-CN" sz="2000" kern="100" baseline="-25000">
                <a:solidFill>
                  <a:srgbClr val="000000"/>
                </a:solidFill>
                <a:latin typeface="Times New Roman" panose="02020603050405020304" pitchFamily="21"/>
                <a:cs typeface="Courier New" panose="02070309020205020404"/>
              </a:rPr>
              <a:t>2</a:t>
            </a:r>
            <a:r>
              <a:rPr lang="zh-CN" altLang="zh-CN" sz="2000" kern="100">
                <a:solidFill>
                  <a:srgbClr val="000000"/>
                </a:solidFill>
                <a:latin typeface="Times New Roman" panose="02020603050405020304" pitchFamily="21"/>
                <a:cs typeface="Times New Roman" panose="02020603050405020304" pitchFamily="21"/>
              </a:rPr>
              <a:t>是定值电阻，</a:t>
            </a:r>
            <a:r>
              <a:rPr lang="en-US" altLang="zh-CN" sz="2000" i="1" kern="100">
                <a:solidFill>
                  <a:srgbClr val="000000"/>
                </a:solidFill>
                <a:latin typeface="Times New Roman" panose="02020603050405020304" pitchFamily="21"/>
                <a:cs typeface="Courier New" panose="02070309020205020404"/>
              </a:rPr>
              <a:t>R</a:t>
            </a:r>
            <a:r>
              <a:rPr lang="en-US" altLang="zh-CN" sz="2000" kern="100" baseline="-25000">
                <a:solidFill>
                  <a:srgbClr val="000000"/>
                </a:solidFill>
                <a:latin typeface="Times New Roman" panose="02020603050405020304" pitchFamily="21"/>
                <a:cs typeface="Courier New" panose="02070309020205020404"/>
              </a:rPr>
              <a:t>2</a:t>
            </a:r>
            <a:r>
              <a:rPr lang="zh-CN" altLang="zh-CN" sz="2000" kern="100">
                <a:solidFill>
                  <a:srgbClr val="000000"/>
                </a:solidFill>
                <a:latin typeface="Times New Roman" panose="02020603050405020304" pitchFamily="21"/>
                <a:cs typeface="Times New Roman" panose="02020603050405020304" pitchFamily="21"/>
              </a:rPr>
              <a:t>的阻值是</a:t>
            </a:r>
            <a:r>
              <a:rPr lang="en-US" altLang="zh-CN" sz="2000" kern="100">
                <a:solidFill>
                  <a:srgbClr val="000000"/>
                </a:solidFill>
                <a:latin typeface="Times New Roman" panose="02020603050405020304" pitchFamily="21"/>
                <a:cs typeface="Courier New" panose="02070309020205020404"/>
              </a:rPr>
              <a:t>10 Ω</a:t>
            </a:r>
            <a:r>
              <a:rPr lang="zh-CN" altLang="zh-CN" sz="2000" kern="100">
                <a:solidFill>
                  <a:srgbClr val="000000"/>
                </a:solidFill>
                <a:latin typeface="Times New Roman" panose="02020603050405020304" pitchFamily="21"/>
                <a:cs typeface="Times New Roman" panose="02020603050405020304" pitchFamily="21"/>
              </a:rPr>
              <a:t>。当开关</a:t>
            </a:r>
            <a:r>
              <a:rPr lang="en-US" altLang="zh-CN" sz="2000" kern="100">
                <a:solidFill>
                  <a:srgbClr val="000000"/>
                </a:solidFill>
                <a:latin typeface="Times New Roman" panose="02020603050405020304" pitchFamily="21"/>
                <a:cs typeface="Courier New" panose="02070309020205020404"/>
              </a:rPr>
              <a:t>S</a:t>
            </a:r>
            <a:r>
              <a:rPr lang="zh-CN" altLang="zh-CN" sz="2000" kern="100">
                <a:solidFill>
                  <a:srgbClr val="000000"/>
                </a:solidFill>
                <a:latin typeface="Times New Roman" panose="02020603050405020304" pitchFamily="21"/>
                <a:cs typeface="Times New Roman" panose="02020603050405020304" pitchFamily="21"/>
              </a:rPr>
              <a:t>闭合时，电压表示数为</a:t>
            </a:r>
            <a:r>
              <a:rPr lang="en-US" altLang="zh-CN" sz="2000" kern="100">
                <a:solidFill>
                  <a:srgbClr val="000000"/>
                </a:solidFill>
                <a:latin typeface="Times New Roman" panose="02020603050405020304" pitchFamily="21"/>
                <a:cs typeface="Courier New" panose="02070309020205020404"/>
              </a:rPr>
              <a:t>1 V</a:t>
            </a:r>
            <a:r>
              <a:rPr lang="zh-CN" altLang="zh-CN" sz="2000" kern="100">
                <a:solidFill>
                  <a:srgbClr val="000000"/>
                </a:solidFill>
                <a:latin typeface="Times New Roman" panose="02020603050405020304" pitchFamily="21"/>
                <a:cs typeface="Times New Roman" panose="02020603050405020304" pitchFamily="21"/>
              </a:rPr>
              <a:t>。通过计算回答：</a:t>
            </a:r>
            <a:endParaRPr lang="zh-CN" altLang="zh-CN" sz="1000" kern="100">
              <a:latin typeface="宋体" panose="02010600030101010101" pitchFamily="2" charset="-122"/>
              <a:cs typeface="Courier New" panose="02070309020205020404"/>
            </a:endParaRPr>
          </a:p>
          <a:p>
            <a:pPr marL="538480" indent="-538480" algn="just">
              <a:lnSpc>
                <a:spcPct val="150000"/>
              </a:lnSpc>
              <a:spcAft>
                <a:spcPct val="0"/>
              </a:spcAft>
            </a:pPr>
            <a:r>
              <a:rPr lang="en-US" altLang="zh-CN" sz="2000" kern="100">
                <a:solidFill>
                  <a:srgbClr val="000000"/>
                </a:solidFill>
                <a:latin typeface="Times New Roman" panose="02020603050405020304" pitchFamily="21"/>
                <a:cs typeface="Courier New" panose="02070309020205020404"/>
              </a:rPr>
              <a:t>(1)</a:t>
            </a:r>
            <a:r>
              <a:rPr lang="zh-CN" altLang="zh-CN" sz="2000" kern="100">
                <a:solidFill>
                  <a:srgbClr val="000000"/>
                </a:solidFill>
                <a:latin typeface="Times New Roman" panose="02020603050405020304" pitchFamily="21"/>
                <a:cs typeface="Times New Roman" panose="02020603050405020304" pitchFamily="21"/>
              </a:rPr>
              <a:t>通过</a:t>
            </a:r>
            <a:r>
              <a:rPr lang="en-US" altLang="zh-CN" sz="2000" i="1" kern="100">
                <a:solidFill>
                  <a:srgbClr val="000000"/>
                </a:solidFill>
                <a:latin typeface="Times New Roman" panose="02020603050405020304" pitchFamily="21"/>
                <a:cs typeface="Courier New" panose="02070309020205020404"/>
              </a:rPr>
              <a:t>R</a:t>
            </a:r>
            <a:r>
              <a:rPr lang="en-US" altLang="zh-CN" sz="2000" kern="100" baseline="-25000">
                <a:solidFill>
                  <a:srgbClr val="000000"/>
                </a:solidFill>
                <a:latin typeface="Times New Roman" panose="02020603050405020304" pitchFamily="21"/>
                <a:cs typeface="Courier New" panose="02070309020205020404"/>
              </a:rPr>
              <a:t>2</a:t>
            </a:r>
            <a:r>
              <a:rPr lang="zh-CN" altLang="zh-CN" sz="2000" kern="100">
                <a:solidFill>
                  <a:srgbClr val="000000"/>
                </a:solidFill>
                <a:latin typeface="Times New Roman" panose="02020603050405020304" pitchFamily="21"/>
                <a:cs typeface="Times New Roman" panose="02020603050405020304" pitchFamily="21"/>
              </a:rPr>
              <a:t>的电流</a:t>
            </a:r>
            <a:r>
              <a:rPr lang="zh-CN" altLang="zh-CN" sz="2000" kern="100" smtClean="0">
                <a:solidFill>
                  <a:srgbClr val="000000"/>
                </a:solidFill>
                <a:latin typeface="Times New Roman" panose="02020603050405020304" pitchFamily="21"/>
                <a:cs typeface="Times New Roman" panose="02020603050405020304" pitchFamily="21"/>
              </a:rPr>
              <a:t>。</a:t>
            </a:r>
            <a:endParaRPr lang="zh-CN" altLang="zh-CN" sz="1000" kern="100">
              <a:effectLst/>
              <a:latin typeface="宋体" panose="02010600030101010101" pitchFamily="2" charset="-122"/>
              <a:cs typeface="Courier New" panose="02070309020205020404"/>
            </a:endParaRPr>
          </a:p>
        </p:txBody>
      </p:sp>
      <p:pic>
        <p:nvPicPr>
          <p:cNvPr id="4098" name="Picture 2" title=""/>
          <p:cNvPicPr>
            <a:picLocks noChangeAspect="1" noChangeArrowheads="1"/>
          </p:cNvPicPr>
          <p:nvPr>
            <p:custDataLst>
              <p:tags r:id="rId5"/>
            </p:custDataLst>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7020272" y="1820365"/>
            <a:ext cx="1569806" cy="1375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title=""/>
          <p:cNvGrpSpPr/>
          <p:nvPr>
            <p:custDataLst>
              <p:tags r:id="rId6"/>
            </p:custDataLst>
          </p:nvPr>
        </p:nvGrpSpPr>
        <p:grpSpPr>
          <a:xfrm>
            <a:off x="537875" y="2559050"/>
            <a:ext cx="7850549" cy="2100932"/>
            <a:chOff x="537875" y="2368426"/>
            <a:chExt cx="7850549" cy="2100932"/>
          </a:xfrm>
        </p:grpSpPr>
        <p:sp>
          <p:nvSpPr>
            <p:cNvPr id="26" name="矩形 25"/>
            <p:cNvSpPr>
              <a:spLocks noChangeArrowheads="1"/>
            </p:cNvSpPr>
            <p:nvPr>
              <p:custDataLst>
                <p:tags r:id="rId7"/>
              </p:custDataLst>
            </p:nvPr>
          </p:nvSpPr>
          <p:spPr bwMode="auto">
            <a:xfrm>
              <a:off x="537875" y="2368426"/>
              <a:ext cx="7850549" cy="1938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50000"/>
                </a:lnSpc>
                <a:spcAft>
                  <a:spcPct val="0"/>
                </a:spcAft>
              </a:pPr>
              <a:r>
                <a:rPr lang="zh-CN" altLang="zh-CN" sz="2000" kern="100">
                  <a:latin typeface="Times New Roman" panose="02020603050405020304" pitchFamily="21"/>
                  <a:cs typeface="Times New Roman" panose="02020603050405020304" pitchFamily="21"/>
                </a:rPr>
                <a:t>解：</a:t>
              </a:r>
              <a:r>
                <a:rPr lang="en-US" altLang="zh-CN" sz="2000" kern="100">
                  <a:latin typeface="Times New Roman" panose="02020603050405020304" pitchFamily="21"/>
                  <a:cs typeface="Courier New" panose="02070309020205020404"/>
                </a:rPr>
                <a:t>(1)</a:t>
              </a:r>
              <a:r>
                <a:rPr lang="zh-CN" altLang="zh-CN" sz="2000" kern="100">
                  <a:latin typeface="Times New Roman" panose="02020603050405020304" pitchFamily="21"/>
                  <a:cs typeface="Times New Roman" panose="02020603050405020304" pitchFamily="21"/>
                </a:rPr>
                <a:t>由电路图可知，</a:t>
              </a:r>
              <a:r>
                <a:rPr lang="en-US" altLang="zh-CN" sz="2000" i="1" kern="100">
                  <a:latin typeface="Times New Roman" panose="02020603050405020304" pitchFamily="21"/>
                  <a:cs typeface="Courier New" panose="02070309020205020404"/>
                </a:rPr>
                <a:t>R</a:t>
              </a:r>
              <a:r>
                <a:rPr lang="en-US" altLang="zh-CN" sz="2000" kern="100" baseline="-25000">
                  <a:latin typeface="Times New Roman" panose="02020603050405020304" pitchFamily="21"/>
                  <a:cs typeface="Courier New" panose="02070309020205020404"/>
                </a:rPr>
                <a:t>1</a:t>
              </a:r>
              <a:r>
                <a:rPr lang="zh-CN" altLang="zh-CN" sz="2000" kern="100">
                  <a:latin typeface="Times New Roman" panose="02020603050405020304" pitchFamily="21"/>
                  <a:cs typeface="Times New Roman" panose="02020603050405020304" pitchFamily="21"/>
                </a:rPr>
                <a:t>与</a:t>
              </a:r>
              <a:r>
                <a:rPr lang="en-US" altLang="zh-CN" sz="2000" i="1" kern="100">
                  <a:latin typeface="Times New Roman" panose="02020603050405020304" pitchFamily="21"/>
                  <a:cs typeface="Courier New" panose="02070309020205020404"/>
                </a:rPr>
                <a:t>R</a:t>
              </a:r>
              <a:r>
                <a:rPr lang="en-US" altLang="zh-CN" sz="2000" kern="100" baseline="-25000">
                  <a:latin typeface="Times New Roman" panose="02020603050405020304" pitchFamily="21"/>
                  <a:cs typeface="Courier New" panose="02070309020205020404"/>
                </a:rPr>
                <a:t>2</a:t>
              </a:r>
              <a:r>
                <a:rPr lang="zh-CN" altLang="zh-CN" sz="2000" kern="100">
                  <a:latin typeface="Times New Roman" panose="02020603050405020304" pitchFamily="21"/>
                  <a:cs typeface="Times New Roman" panose="02020603050405020304" pitchFamily="21"/>
                </a:rPr>
                <a:t>串联</a:t>
              </a:r>
              <a:r>
                <a:rPr lang="zh-CN" altLang="zh-CN" sz="2000" kern="100" smtClean="0">
                  <a:latin typeface="Times New Roman" panose="02020603050405020304" pitchFamily="21"/>
                  <a:cs typeface="Times New Roman" panose="02020603050405020304" pitchFamily="21"/>
                </a:rPr>
                <a:t>，</a:t>
              </a:r>
              <a:endParaRPr lang="en-US" altLang="zh-CN" sz="2000" kern="100" smtClean="0">
                <a:latin typeface="Times New Roman" panose="02020603050405020304" pitchFamily="21"/>
                <a:cs typeface="Times New Roman" panose="02020603050405020304" pitchFamily="21"/>
              </a:endParaRPr>
            </a:p>
            <a:p>
              <a:pPr algn="just">
                <a:lnSpc>
                  <a:spcPct val="150000"/>
                </a:lnSpc>
                <a:spcAft>
                  <a:spcPct val="0"/>
                </a:spcAft>
              </a:pPr>
              <a:r>
                <a:rPr lang="zh-CN" altLang="zh-CN" sz="2000" kern="100" smtClean="0">
                  <a:latin typeface="Times New Roman" panose="02020603050405020304" pitchFamily="21"/>
                  <a:cs typeface="Times New Roman" panose="02020603050405020304" pitchFamily="21"/>
                </a:rPr>
                <a:t>电压表</a:t>
              </a:r>
              <a:r>
                <a:rPr lang="zh-CN" altLang="zh-CN" sz="2000" kern="100">
                  <a:latin typeface="Times New Roman" panose="02020603050405020304" pitchFamily="21"/>
                  <a:cs typeface="Times New Roman" panose="02020603050405020304" pitchFamily="21"/>
                </a:rPr>
                <a:t>测</a:t>
              </a:r>
              <a:r>
                <a:rPr lang="en-US" altLang="zh-CN" sz="2000" i="1" kern="100">
                  <a:latin typeface="Times New Roman" panose="02020603050405020304" pitchFamily="21"/>
                  <a:cs typeface="Courier New" panose="02070309020205020404"/>
                </a:rPr>
                <a:t>R</a:t>
              </a:r>
              <a:r>
                <a:rPr lang="en-US" altLang="zh-CN" sz="2000" kern="100" baseline="-25000">
                  <a:latin typeface="Times New Roman" panose="02020603050405020304" pitchFamily="21"/>
                  <a:cs typeface="Courier New" panose="02070309020205020404"/>
                </a:rPr>
                <a:t>1</a:t>
              </a:r>
              <a:r>
                <a:rPr lang="zh-CN" altLang="zh-CN" sz="2000" kern="100">
                  <a:latin typeface="Times New Roman" panose="02020603050405020304" pitchFamily="21"/>
                  <a:cs typeface="Times New Roman" panose="02020603050405020304" pitchFamily="21"/>
                </a:rPr>
                <a:t>两端的电压，电流表测电路中的电流</a:t>
              </a:r>
              <a:r>
                <a:rPr lang="zh-CN" altLang="zh-CN" sz="2000" kern="100" smtClean="0">
                  <a:latin typeface="Times New Roman" panose="02020603050405020304" pitchFamily="21"/>
                  <a:cs typeface="Times New Roman" panose="02020603050405020304" pitchFamily="21"/>
                </a:rPr>
                <a:t>。</a:t>
              </a:r>
              <a:endParaRPr lang="en-US" altLang="zh-CN" sz="2000" kern="100" smtClean="0">
                <a:latin typeface="Times New Roman" panose="02020603050405020304" pitchFamily="21"/>
                <a:cs typeface="Times New Roman" panose="02020603050405020304" pitchFamily="21"/>
              </a:endParaRPr>
            </a:p>
            <a:p>
              <a:pPr algn="just">
                <a:lnSpc>
                  <a:spcPct val="150000"/>
                </a:lnSpc>
                <a:spcAft>
                  <a:spcPct val="0"/>
                </a:spcAft>
              </a:pPr>
              <a:r>
                <a:rPr lang="zh-CN" altLang="zh-CN" sz="2000" kern="100" smtClean="0">
                  <a:latin typeface="Times New Roman" panose="02020603050405020304" pitchFamily="21"/>
                  <a:cs typeface="Times New Roman" panose="02020603050405020304" pitchFamily="21"/>
                </a:rPr>
                <a:t>因为</a:t>
              </a:r>
              <a:r>
                <a:rPr lang="en-US" altLang="zh-CN" sz="2000" i="1" kern="100">
                  <a:latin typeface="Times New Roman" panose="02020603050405020304" pitchFamily="21"/>
                  <a:cs typeface="Courier New" panose="02070309020205020404"/>
                </a:rPr>
                <a:t>R</a:t>
              </a:r>
              <a:r>
                <a:rPr lang="en-US" altLang="zh-CN" sz="2000" kern="100" baseline="-25000">
                  <a:latin typeface="Times New Roman" panose="02020603050405020304" pitchFamily="21"/>
                  <a:cs typeface="Courier New" panose="02070309020205020404"/>
                </a:rPr>
                <a:t>1</a:t>
              </a:r>
              <a:r>
                <a:rPr lang="zh-CN" altLang="zh-CN" sz="2000" kern="100">
                  <a:latin typeface="Times New Roman" panose="02020603050405020304" pitchFamily="21"/>
                  <a:cs typeface="Times New Roman" panose="02020603050405020304" pitchFamily="21"/>
                </a:rPr>
                <a:t>与</a:t>
              </a:r>
              <a:r>
                <a:rPr lang="en-US" altLang="zh-CN" sz="2000" i="1" kern="100">
                  <a:latin typeface="Times New Roman" panose="02020603050405020304" pitchFamily="21"/>
                  <a:cs typeface="Courier New" panose="02070309020205020404"/>
                </a:rPr>
                <a:t>R</a:t>
              </a:r>
              <a:r>
                <a:rPr lang="en-US" altLang="zh-CN" sz="2000" kern="100" baseline="-25000">
                  <a:latin typeface="Times New Roman" panose="02020603050405020304" pitchFamily="21"/>
                  <a:cs typeface="Courier New" panose="02070309020205020404"/>
                </a:rPr>
                <a:t>2</a:t>
              </a:r>
              <a:r>
                <a:rPr lang="zh-CN" altLang="zh-CN" sz="2000" kern="100">
                  <a:latin typeface="Times New Roman" panose="02020603050405020304" pitchFamily="21"/>
                  <a:cs typeface="Times New Roman" panose="02020603050405020304" pitchFamily="21"/>
                </a:rPr>
                <a:t>串联，所以</a:t>
              </a:r>
              <a:r>
                <a:rPr lang="en-US" altLang="zh-CN" sz="2000" i="1" kern="100">
                  <a:latin typeface="Times New Roman" panose="02020603050405020304" pitchFamily="21"/>
                  <a:cs typeface="Courier New" panose="02070309020205020404"/>
                </a:rPr>
                <a:t>R</a:t>
              </a:r>
              <a:r>
                <a:rPr lang="en-US" altLang="zh-CN" sz="2000" kern="100" baseline="-25000">
                  <a:latin typeface="Times New Roman" panose="02020603050405020304" pitchFamily="21"/>
                  <a:cs typeface="Courier New" panose="02070309020205020404"/>
                </a:rPr>
                <a:t>2</a:t>
              </a:r>
              <a:r>
                <a:rPr lang="zh-CN" altLang="zh-CN" sz="2000" kern="100">
                  <a:latin typeface="Times New Roman" panose="02020603050405020304" pitchFamily="21"/>
                  <a:cs typeface="Times New Roman" panose="02020603050405020304" pitchFamily="21"/>
                </a:rPr>
                <a:t>两端的电压</a:t>
              </a:r>
              <a:r>
                <a:rPr lang="en-US" altLang="zh-CN" sz="2000" i="1" kern="100">
                  <a:latin typeface="Times New Roman" panose="02020603050405020304" pitchFamily="21"/>
                  <a:cs typeface="Courier New" panose="02070309020205020404"/>
                </a:rPr>
                <a:t>U</a:t>
              </a:r>
              <a:r>
                <a:rPr lang="en-US" altLang="zh-CN" sz="2000" kern="100" baseline="-25000">
                  <a:latin typeface="Times New Roman" panose="02020603050405020304" pitchFamily="21"/>
                  <a:cs typeface="Courier New" panose="02070309020205020404"/>
                </a:rPr>
                <a:t>2</a:t>
              </a:r>
              <a:r>
                <a:rPr lang="zh-CN" altLang="zh-CN" sz="2000" kern="100">
                  <a:latin typeface="Times New Roman" panose="02020603050405020304" pitchFamily="21"/>
                  <a:cs typeface="Times New Roman" panose="02020603050405020304" pitchFamily="21"/>
                </a:rPr>
                <a:t>＝</a:t>
              </a:r>
              <a:r>
                <a:rPr lang="en-US" altLang="zh-CN" sz="2000" i="1" kern="100">
                  <a:latin typeface="Times New Roman" panose="02020603050405020304" pitchFamily="21"/>
                  <a:cs typeface="Courier New" panose="02070309020205020404"/>
                </a:rPr>
                <a:t>U</a:t>
              </a:r>
              <a:r>
                <a:rPr lang="zh-CN" altLang="zh-CN" sz="2000" kern="100">
                  <a:latin typeface="Times New Roman" panose="02020603050405020304" pitchFamily="21"/>
                  <a:cs typeface="Times New Roman" panose="02020603050405020304" pitchFamily="21"/>
                </a:rPr>
                <a:t>－</a:t>
              </a:r>
              <a:r>
                <a:rPr lang="en-US" altLang="zh-CN" sz="2000" i="1" kern="100">
                  <a:latin typeface="Times New Roman" panose="02020603050405020304" pitchFamily="21"/>
                  <a:cs typeface="Courier New" panose="02070309020205020404"/>
                </a:rPr>
                <a:t>U</a:t>
              </a:r>
              <a:r>
                <a:rPr lang="en-US" altLang="zh-CN" sz="2000" kern="100" baseline="-25000">
                  <a:latin typeface="Times New Roman" panose="02020603050405020304" pitchFamily="21"/>
                  <a:cs typeface="Courier New" panose="02070309020205020404"/>
                </a:rPr>
                <a:t>1</a:t>
              </a:r>
              <a:r>
                <a:rPr lang="zh-CN" altLang="zh-CN" sz="2000" kern="100">
                  <a:latin typeface="Times New Roman" panose="02020603050405020304" pitchFamily="21"/>
                  <a:cs typeface="Times New Roman" panose="02020603050405020304" pitchFamily="21"/>
                </a:rPr>
                <a:t>＝</a:t>
              </a:r>
              <a:r>
                <a:rPr lang="en-US" altLang="zh-CN" sz="2000" kern="100">
                  <a:latin typeface="Times New Roman" panose="02020603050405020304" pitchFamily="21"/>
                  <a:cs typeface="Courier New" panose="02070309020205020404"/>
                </a:rPr>
                <a:t>3 V</a:t>
              </a:r>
              <a:r>
                <a:rPr lang="zh-CN" altLang="zh-CN" sz="2000" kern="100">
                  <a:latin typeface="Times New Roman" panose="02020603050405020304" pitchFamily="21"/>
                  <a:cs typeface="Times New Roman" panose="02020603050405020304" pitchFamily="21"/>
                </a:rPr>
                <a:t>－</a:t>
              </a:r>
              <a:r>
                <a:rPr lang="en-US" altLang="zh-CN" sz="2000" kern="100">
                  <a:latin typeface="Times New Roman" panose="02020603050405020304" pitchFamily="21"/>
                  <a:cs typeface="Courier New" panose="02070309020205020404"/>
                </a:rPr>
                <a:t>1 V</a:t>
              </a:r>
              <a:r>
                <a:rPr lang="zh-CN" altLang="zh-CN" sz="2000" kern="100">
                  <a:latin typeface="Times New Roman" panose="02020603050405020304" pitchFamily="21"/>
                  <a:cs typeface="Times New Roman" panose="02020603050405020304" pitchFamily="21"/>
                </a:rPr>
                <a:t>＝</a:t>
              </a:r>
              <a:r>
                <a:rPr lang="en-US" altLang="zh-CN" sz="2000" kern="100">
                  <a:latin typeface="Times New Roman" panose="02020603050405020304" pitchFamily="21"/>
                  <a:cs typeface="Courier New" panose="02070309020205020404"/>
                </a:rPr>
                <a:t>2 V</a:t>
              </a:r>
              <a:r>
                <a:rPr lang="zh-CN" altLang="zh-CN" sz="2000" kern="100">
                  <a:latin typeface="Times New Roman" panose="02020603050405020304" pitchFamily="21"/>
                  <a:cs typeface="Times New Roman" panose="02020603050405020304" pitchFamily="21"/>
                </a:rPr>
                <a:t>，</a:t>
              </a:r>
              <a:endParaRPr lang="zh-CN" altLang="zh-CN" sz="1000" kern="100">
                <a:latin typeface="宋体" panose="02010600030101010101" pitchFamily="2" charset="-122"/>
                <a:cs typeface="Courier New" panose="02070309020205020404"/>
              </a:endParaRPr>
            </a:p>
            <a:p>
              <a:pPr algn="just">
                <a:lnSpc>
                  <a:spcPct val="150000"/>
                </a:lnSpc>
                <a:spcAft>
                  <a:spcPct val="0"/>
                </a:spcAft>
              </a:pPr>
              <a:r>
                <a:rPr lang="zh-CN" altLang="zh-CN" sz="2000" kern="100">
                  <a:latin typeface="Times New Roman" panose="02020603050405020304" pitchFamily="21"/>
                  <a:cs typeface="Times New Roman" panose="02020603050405020304" pitchFamily="21"/>
                </a:rPr>
                <a:t>由</a:t>
              </a:r>
              <a:r>
                <a:rPr lang="en-US" altLang="zh-CN" sz="2000" i="1" kern="100">
                  <a:latin typeface="Times New Roman" panose="02020603050405020304" pitchFamily="21"/>
                  <a:cs typeface="Courier New" panose="02070309020205020404"/>
                </a:rPr>
                <a:t>I</a:t>
              </a:r>
              <a:r>
                <a:rPr lang="zh-CN" altLang="zh-CN" sz="2000" kern="100" smtClean="0">
                  <a:latin typeface="Times New Roman" panose="02020603050405020304" pitchFamily="21"/>
                  <a:cs typeface="Times New Roman" panose="02020603050405020304" pitchFamily="21"/>
                </a:rPr>
                <a:t>＝</a:t>
              </a:r>
              <a:r>
                <a:rPr lang="en-US" altLang="zh-CN" sz="2000" kern="100" smtClean="0">
                  <a:latin typeface="Times New Roman" panose="02020603050405020304" pitchFamily="21"/>
                  <a:cs typeface="Times New Roman" panose="02020603050405020304" pitchFamily="21"/>
                </a:rPr>
                <a:t>      </a:t>
              </a:r>
              <a:r>
                <a:rPr lang="zh-CN" altLang="zh-CN" sz="2000" kern="100" smtClean="0">
                  <a:latin typeface="Times New Roman" panose="02020603050405020304" pitchFamily="21"/>
                  <a:cs typeface="Times New Roman" panose="02020603050405020304" pitchFamily="21"/>
                </a:rPr>
                <a:t>可知</a:t>
              </a:r>
              <a:r>
                <a:rPr lang="zh-CN" altLang="zh-CN" sz="2000" kern="100">
                  <a:latin typeface="Times New Roman" panose="02020603050405020304" pitchFamily="21"/>
                  <a:cs typeface="Times New Roman" panose="02020603050405020304" pitchFamily="21"/>
                </a:rPr>
                <a:t>，流过</a:t>
              </a:r>
              <a:r>
                <a:rPr lang="en-US" altLang="zh-CN" sz="2000" i="1" kern="100">
                  <a:latin typeface="Times New Roman" panose="02020603050405020304" pitchFamily="21"/>
                  <a:cs typeface="Courier New" panose="02070309020205020404"/>
                </a:rPr>
                <a:t>R</a:t>
              </a:r>
              <a:r>
                <a:rPr lang="en-US" altLang="zh-CN" sz="2000" kern="100" baseline="-25000">
                  <a:latin typeface="Times New Roman" panose="02020603050405020304" pitchFamily="21"/>
                  <a:cs typeface="Courier New" panose="02070309020205020404"/>
                </a:rPr>
                <a:t>2</a:t>
              </a:r>
              <a:r>
                <a:rPr lang="zh-CN" altLang="zh-CN" sz="2000" kern="100">
                  <a:latin typeface="Times New Roman" panose="02020603050405020304" pitchFamily="21"/>
                  <a:cs typeface="Times New Roman" panose="02020603050405020304" pitchFamily="21"/>
                </a:rPr>
                <a:t>的电流</a:t>
              </a:r>
              <a:r>
                <a:rPr lang="en-US" altLang="zh-CN" sz="2000" i="1" kern="100">
                  <a:latin typeface="Times New Roman" panose="02020603050405020304" pitchFamily="21"/>
                  <a:cs typeface="Courier New" panose="02070309020205020404"/>
                </a:rPr>
                <a:t>I</a:t>
              </a:r>
              <a:r>
                <a:rPr lang="en-US" altLang="zh-CN" sz="2000" kern="100" baseline="-25000">
                  <a:latin typeface="Times New Roman" panose="02020603050405020304" pitchFamily="21"/>
                  <a:cs typeface="Courier New" panose="02070309020205020404"/>
                </a:rPr>
                <a:t>2</a:t>
              </a:r>
              <a:r>
                <a:rPr lang="zh-CN" altLang="zh-CN" sz="2000" kern="100" smtClean="0">
                  <a:latin typeface="Times New Roman" panose="02020603050405020304" pitchFamily="21"/>
                  <a:cs typeface="Times New Roman" panose="02020603050405020304" pitchFamily="21"/>
                </a:rPr>
                <a:t>＝</a:t>
              </a:r>
              <a:r>
                <a:rPr lang="en-US" altLang="zh-CN" sz="2000" kern="100" smtClean="0">
                  <a:latin typeface="Times New Roman" panose="02020603050405020304" pitchFamily="21"/>
                  <a:cs typeface="Times New Roman" panose="02020603050405020304" pitchFamily="21"/>
                </a:rPr>
                <a:t>                      </a:t>
              </a:r>
              <a:r>
                <a:rPr lang="zh-CN" altLang="zh-CN" sz="2000" kern="100" smtClean="0">
                  <a:latin typeface="Times New Roman" panose="02020603050405020304" pitchFamily="21"/>
                  <a:cs typeface="Times New Roman" panose="02020603050405020304" pitchFamily="21"/>
                </a:rPr>
                <a:t>＝</a:t>
              </a:r>
              <a:r>
                <a:rPr lang="en-US" altLang="zh-CN" sz="2000" kern="100">
                  <a:latin typeface="Times New Roman" panose="02020603050405020304" pitchFamily="21"/>
                  <a:cs typeface="Courier New" panose="02070309020205020404"/>
                </a:rPr>
                <a:t>0.2 A</a:t>
              </a:r>
              <a:r>
                <a:rPr lang="zh-CN" altLang="zh-CN" sz="2000" kern="100">
                  <a:latin typeface="Times New Roman" panose="02020603050405020304" pitchFamily="21"/>
                  <a:cs typeface="Times New Roman" panose="02020603050405020304" pitchFamily="21"/>
                </a:rPr>
                <a:t>。</a:t>
              </a:r>
              <a:endParaRPr lang="zh-CN" altLang="zh-CN" sz="1000" kern="100">
                <a:effectLst/>
                <a:latin typeface="宋体" panose="02010600030101010101" pitchFamily="2" charset="-122"/>
                <a:cs typeface="Courier New" panose="02070309020205020404"/>
              </a:endParaRPr>
            </a:p>
          </p:txBody>
        </p:sp>
        <p:graphicFrame>
          <p:nvGraphicFramePr>
            <p:cNvPr id="2" name="对象 1"/>
            <p:cNvGraphicFramePr>
              <a:graphicFrameLocks noChangeAspect="1"/>
            </p:cNvGraphicFramePr>
            <p:nvPr>
              <p:custDataLst>
                <p:tags r:id="rId8"/>
              </p:custDataLst>
            </p:nvPr>
          </p:nvGraphicFramePr>
          <p:xfrm>
            <a:off x="1380763" y="3669258"/>
            <a:ext cx="482600" cy="800100"/>
          </p:xfrm>
          <a:graphic>
            <a:graphicData uri="http://schemas.openxmlformats.org/presentationml/2006/ole">
              <mc:AlternateContent>
                <mc:Choice xmlns:v="urn:schemas-microsoft-com:vml" Requires="v">
                  <p:oleObj spid="_x0000_s1043" name="文档" r:id="rId9" imgW="492125" imgH="801370" progId="Word.Document.12">
                    <p:embed/>
                  </p:oleObj>
                </mc:Choice>
                <mc:Fallback>
                  <p:oleObj name="文档" r:id="rId9" imgW="492125" imgH="801370" progId="Word.Document.12">
                    <p:embed/>
                    <p:pic>
                      <p:nvPicPr>
                        <p:cNvPr id="0" name="OLE substitute image"/>
                        <p:cNvPicPr/>
                        <p:nvPr/>
                      </p:nvPicPr>
                      <p:blipFill>
                        <a:blip r:embed="rId10"/>
                        <a:stretch>
                          <a:fillRect/>
                        </a:stretch>
                      </p:blipFill>
                      <p:spPr>
                        <a:xfrm>
                          <a:off x="1380763" y="3669258"/>
                          <a:ext cx="482600" cy="800100"/>
                        </a:xfrm>
                        <a:prstGeom prst="rect">
                          <a:avLst/>
                        </a:prstGeom>
                      </p:spPr>
                    </p:pic>
                  </p:oleObj>
                </mc:Fallback>
              </mc:AlternateContent>
            </a:graphicData>
          </a:graphic>
        </p:graphicFrame>
        <p:graphicFrame>
          <p:nvGraphicFramePr>
            <p:cNvPr id="3" name="对象 2"/>
            <p:cNvGraphicFramePr>
              <a:graphicFrameLocks noChangeAspect="1"/>
            </p:cNvGraphicFramePr>
            <p:nvPr>
              <p:custDataLst>
                <p:tags r:id="rId11"/>
              </p:custDataLst>
            </p:nvPr>
          </p:nvGraphicFramePr>
          <p:xfrm>
            <a:off x="4572000" y="3639170"/>
            <a:ext cx="1676400" cy="800100"/>
          </p:xfrm>
          <a:graphic>
            <a:graphicData uri="http://schemas.openxmlformats.org/presentationml/2006/ole">
              <mc:AlternateContent>
                <mc:Choice xmlns:v="urn:schemas-microsoft-com:vml" Requires="v">
                  <p:oleObj spid="_x0000_s1044" name="文档" r:id="rId12" imgW="1687195" imgH="801370" progId="Word.Document.12">
                    <p:embed/>
                  </p:oleObj>
                </mc:Choice>
                <mc:Fallback>
                  <p:oleObj name="文档" r:id="rId12" imgW="1687195" imgH="801370" progId="Word.Document.12">
                    <p:embed/>
                    <p:pic>
                      <p:nvPicPr>
                        <p:cNvPr id="0" name="OLE substitute image"/>
                        <p:cNvPicPr/>
                        <p:nvPr/>
                      </p:nvPicPr>
                      <p:blipFill>
                        <a:blip r:embed="rId13"/>
                        <a:stretch>
                          <a:fillRect/>
                        </a:stretch>
                      </p:blipFill>
                      <p:spPr>
                        <a:xfrm>
                          <a:off x="4572000" y="3639170"/>
                          <a:ext cx="1676400" cy="800100"/>
                        </a:xfrm>
                        <a:prstGeom prst="rect">
                          <a:avLst/>
                        </a:prstGeom>
                      </p:spPr>
                    </p:pic>
                  </p:oleObj>
                </mc:Fallback>
              </mc:AlternateContent>
            </a:graphicData>
          </a:graphic>
        </p:graphicFrame>
      </p:grpSp>
      <p:grpSp>
        <p:nvGrpSpPr>
          <p:cNvPr id="44" name="组合 43" title=""/>
          <p:cNvGrpSpPr/>
          <p:nvPr>
            <p:custDataLst>
              <p:tags r:id="rId14"/>
            </p:custDataLst>
          </p:nvPr>
        </p:nvGrpSpPr>
        <p:grpSpPr>
          <a:xfrm>
            <a:off x="2140088" y="4876030"/>
            <a:ext cx="4376128" cy="216000"/>
            <a:chOff x="1492523" y="4876030"/>
            <a:chExt cx="4376128" cy="216000"/>
          </a:xfrm>
        </p:grpSpPr>
        <p:sp>
          <p:nvSpPr>
            <p:cNvPr id="45" name="a2fc2e58-1317-4608-953b-d508f6f3aad2" descr="{&quot;SlideNumber&quot;:&quot;7&quot;,&quot;SlideID&quot;:&quot;713&quot;}">
              <a:hlinkClick r:id="rId16" action="ppaction://hlinksldjump"/>
            </p:cNvPr>
            <p:cNvSpPr/>
            <p:nvPr>
              <p:custDataLst>
                <p:tags r:id="rId15"/>
              </p:custDataLst>
            </p:nvPr>
          </p:nvSpPr>
          <p:spPr>
            <a:xfrm>
              <a:off x="1838671"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2</a:t>
              </a:r>
              <a:endParaRPr lang="zh-CN" altLang="en-US" sz="1200" b="1">
                <a:solidFill>
                  <a:schemeClr val="tx1"/>
                </a:solidFill>
                <a:latin typeface="Times New Roman" panose="02020603050405020304" charset="0"/>
                <a:cs typeface="Times New Roman" panose="02020603050405020304" charset="0"/>
              </a:endParaRPr>
            </a:p>
          </p:txBody>
        </p:sp>
        <p:sp>
          <p:nvSpPr>
            <p:cNvPr id="46" name="0575fb3a-ef04-4c46-88a8-d101528b886b" descr="{&quot;SlideNumber&quot;:&quot;8&quot;,&quot;SlideID&quot;:&quot;719&quot;}">
              <a:hlinkClick r:id="rId18" action="ppaction://hlinksldjump"/>
            </p:cNvPr>
            <p:cNvSpPr/>
            <p:nvPr>
              <p:custDataLst>
                <p:tags r:id="rId17"/>
              </p:custDataLst>
            </p:nvPr>
          </p:nvSpPr>
          <p:spPr>
            <a:xfrm>
              <a:off x="2184819"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3</a:t>
              </a:r>
              <a:endParaRPr lang="zh-CN" altLang="en-US" sz="1200" b="1">
                <a:solidFill>
                  <a:schemeClr val="tx1"/>
                </a:solidFill>
                <a:latin typeface="Times New Roman" panose="02020603050405020304" charset="0"/>
                <a:cs typeface="Times New Roman" panose="02020603050405020304" charset="0"/>
              </a:endParaRPr>
            </a:p>
          </p:txBody>
        </p:sp>
        <p:sp>
          <p:nvSpPr>
            <p:cNvPr id="47" name="7a878b13-729f-4864-bbd3-66501c5fbe4a" descr="{&quot;SlideNumber&quot;:&quot;9&quot;,&quot;SlideID&quot;:&quot;721&quot;}">
              <a:hlinkClick r:id="rId20" action="ppaction://hlinksldjump"/>
            </p:cNvPr>
            <p:cNvSpPr/>
            <p:nvPr>
              <p:custDataLst>
                <p:tags r:id="rId19"/>
              </p:custDataLst>
            </p:nvPr>
          </p:nvSpPr>
          <p:spPr>
            <a:xfrm>
              <a:off x="2530967"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4</a:t>
              </a:r>
              <a:endParaRPr lang="zh-CN" altLang="en-US" sz="1200" b="1">
                <a:solidFill>
                  <a:schemeClr val="tx1"/>
                </a:solidFill>
                <a:latin typeface="Times New Roman" panose="02020603050405020304" charset="0"/>
                <a:cs typeface="Times New Roman" panose="02020603050405020304" charset="0"/>
              </a:endParaRPr>
            </a:p>
          </p:txBody>
        </p:sp>
        <p:sp>
          <p:nvSpPr>
            <p:cNvPr id="48" name="fe7944a5-1594-4c55-a0bc-b81c0235438b" descr="{&quot;SlideNumber&quot;:&quot;10&quot;,&quot;SlideID&quot;:&quot;722&quot;}">
              <a:hlinkClick r:id="rId22" action="ppaction://hlinksldjump"/>
            </p:cNvPr>
            <p:cNvSpPr/>
            <p:nvPr>
              <p:custDataLst>
                <p:tags r:id="rId21"/>
              </p:custDataLst>
            </p:nvPr>
          </p:nvSpPr>
          <p:spPr>
            <a:xfrm>
              <a:off x="2877115"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5</a:t>
              </a:r>
              <a:endParaRPr lang="zh-CN" altLang="en-US" sz="1200" b="1">
                <a:solidFill>
                  <a:schemeClr val="tx1"/>
                </a:solidFill>
                <a:latin typeface="Times New Roman" panose="02020603050405020304" charset="0"/>
                <a:cs typeface="Times New Roman" panose="02020603050405020304" charset="0"/>
              </a:endParaRPr>
            </a:p>
          </p:txBody>
        </p:sp>
        <p:sp>
          <p:nvSpPr>
            <p:cNvPr id="49" name="aae8cbd9-defc-4303-80af-384eac9754b3" descr="{&quot;SlideNumber&quot;:&quot;11&quot;,&quot;SlideID&quot;:&quot;724&quot;}">
              <a:hlinkClick r:id="rId24" action="ppaction://hlinksldjump"/>
            </p:cNvPr>
            <p:cNvSpPr/>
            <p:nvPr>
              <p:custDataLst>
                <p:tags r:id="rId23"/>
              </p:custDataLst>
            </p:nvPr>
          </p:nvSpPr>
          <p:spPr>
            <a:xfrm>
              <a:off x="3223263"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6</a:t>
              </a:r>
              <a:endParaRPr lang="zh-CN" altLang="en-US" sz="1200" b="1">
                <a:solidFill>
                  <a:schemeClr val="tx1"/>
                </a:solidFill>
                <a:latin typeface="Times New Roman" panose="02020603050405020304" charset="0"/>
                <a:cs typeface="Times New Roman" panose="02020603050405020304" charset="0"/>
              </a:endParaRPr>
            </a:p>
          </p:txBody>
        </p:sp>
        <p:sp>
          <p:nvSpPr>
            <p:cNvPr id="50" name="57453f59-7f33-42fa-840f-e8bd68c1f9be" descr="{&quot;SlideNumber&quot;:&quot;12&quot;,&quot;SlideID&quot;:&quot;726&quot;}">
              <a:hlinkClick r:id="rId26" action="ppaction://hlinksldjump"/>
            </p:cNvPr>
            <p:cNvSpPr/>
            <p:nvPr>
              <p:custDataLst>
                <p:tags r:id="rId25"/>
              </p:custDataLst>
            </p:nvPr>
          </p:nvSpPr>
          <p:spPr>
            <a:xfrm>
              <a:off x="3569411"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7</a:t>
              </a:r>
              <a:endParaRPr lang="zh-CN" altLang="en-US" sz="1200" b="1">
                <a:solidFill>
                  <a:schemeClr val="tx1"/>
                </a:solidFill>
                <a:latin typeface="Times New Roman" panose="02020603050405020304" charset="0"/>
                <a:cs typeface="Times New Roman" panose="02020603050405020304" charset="0"/>
              </a:endParaRPr>
            </a:p>
          </p:txBody>
        </p:sp>
        <p:sp>
          <p:nvSpPr>
            <p:cNvPr id="51" name="094344e7-0a1c-4d07-897f-ae0519399d7e" descr="{&quot;SlideNumber&quot;:&quot;13&quot;,&quot;SlideID&quot;:&quot;727&quot;}">
              <a:hlinkClick r:id="rId28" action="ppaction://hlinksldjump"/>
            </p:cNvPr>
            <p:cNvSpPr/>
            <p:nvPr>
              <p:custDataLst>
                <p:tags r:id="rId27"/>
              </p:custDataLst>
            </p:nvPr>
          </p:nvSpPr>
          <p:spPr>
            <a:xfrm>
              <a:off x="3915559"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8</a:t>
              </a:r>
              <a:endParaRPr lang="zh-CN" altLang="en-US" sz="1200" b="1">
                <a:solidFill>
                  <a:schemeClr val="tx1"/>
                </a:solidFill>
                <a:latin typeface="Times New Roman" panose="02020603050405020304" charset="0"/>
                <a:cs typeface="Times New Roman" panose="02020603050405020304" charset="0"/>
              </a:endParaRPr>
            </a:p>
          </p:txBody>
        </p:sp>
        <p:sp>
          <p:nvSpPr>
            <p:cNvPr id="52" name="4f2bd4a7-825b-43da-8d96-6254354b2f22" descr="{&quot;SlideNumber&quot;:&quot;6&quot;,&quot;SlideID&quot;:&quot;711&quot;}">
              <a:hlinkClick r:id="rId30" action="ppaction://hlinksldjump"/>
            </p:cNvPr>
            <p:cNvSpPr/>
            <p:nvPr>
              <p:custDataLst>
                <p:tags r:id="rId29"/>
              </p:custDataLst>
            </p:nvPr>
          </p:nvSpPr>
          <p:spPr>
            <a:xfrm>
              <a:off x="1492523" y="4883650"/>
              <a:ext cx="255232" cy="19556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en-US" altLang="zh-CN" sz="1200">
                  <a:solidFill>
                    <a:schemeClr val="tx1"/>
                  </a:solidFill>
                  <a:latin typeface="Times New Roman" panose="02020603050405020304" charset="0"/>
                  <a:cs typeface="Times New Roman" panose="02020603050405020304" charset="0"/>
                </a:rPr>
                <a:t>1</a:t>
              </a:r>
              <a:endParaRPr lang="zh-CN" altLang="en-US" sz="1200">
                <a:solidFill>
                  <a:schemeClr val="tx1"/>
                </a:solidFill>
                <a:latin typeface="Times New Roman" panose="02020603050405020304" charset="0"/>
                <a:cs typeface="Times New Roman" panose="02020603050405020304" charset="0"/>
              </a:endParaRPr>
            </a:p>
          </p:txBody>
        </p:sp>
        <p:sp>
          <p:nvSpPr>
            <p:cNvPr id="53" name="a2fc2e58-1317-4608-953b-d508f6f3aad2" descr="{&quot;SlideNumber&quot;:&quot;7&quot;,&quot;SlideID&quot;:&quot;713&quot;}">
              <a:hlinkClick r:id="rId32" action="ppaction://hlinksldjump"/>
            </p:cNvPr>
            <p:cNvSpPr/>
            <p:nvPr>
              <p:custDataLst>
                <p:tags r:id="rId31"/>
              </p:custDataLst>
            </p:nvPr>
          </p:nvSpPr>
          <p:spPr>
            <a:xfrm>
              <a:off x="4574975"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10</a:t>
              </a:r>
              <a:endParaRPr lang="zh-CN" altLang="en-US" sz="1200" b="1">
                <a:solidFill>
                  <a:schemeClr val="tx1"/>
                </a:solidFill>
                <a:latin typeface="Times New Roman" panose="02020603050405020304" charset="0"/>
                <a:cs typeface="Times New Roman" panose="02020603050405020304" charset="0"/>
              </a:endParaRPr>
            </a:p>
          </p:txBody>
        </p:sp>
        <p:sp>
          <p:nvSpPr>
            <p:cNvPr id="54" name="0575fb3a-ef04-4c46-88a8-d101528b886b" descr="{&quot;SlideNumber&quot;:&quot;8&quot;,&quot;SlideID&quot;:&quot;719&quot;}">
              <a:hlinkClick r:id="rId34" action="ppaction://hlinksldjump"/>
            </p:cNvPr>
            <p:cNvSpPr/>
            <p:nvPr>
              <p:custDataLst>
                <p:tags r:id="rId33"/>
              </p:custDataLst>
            </p:nvPr>
          </p:nvSpPr>
          <p:spPr>
            <a:xfrm>
              <a:off x="4921123"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11</a:t>
              </a:r>
              <a:endParaRPr lang="zh-CN" altLang="en-US" sz="1200" b="1">
                <a:solidFill>
                  <a:schemeClr val="tx1"/>
                </a:solidFill>
                <a:latin typeface="Times New Roman" panose="02020603050405020304" charset="0"/>
                <a:cs typeface="Times New Roman" panose="02020603050405020304" charset="0"/>
              </a:endParaRPr>
            </a:p>
          </p:txBody>
        </p:sp>
        <p:sp>
          <p:nvSpPr>
            <p:cNvPr id="55" name="7a878b13-729f-4864-bbd3-66501c5fbe4a" descr="{&quot;SlideNumber&quot;:&quot;9&quot;,&quot;SlideID&quot;:&quot;721&quot;}">
              <a:hlinkClick r:id="rId36" action="ppaction://hlinksldjump"/>
            </p:cNvPr>
            <p:cNvSpPr/>
            <p:nvPr>
              <p:custDataLst>
                <p:tags r:id="rId35"/>
              </p:custDataLst>
            </p:nvPr>
          </p:nvSpPr>
          <p:spPr>
            <a:xfrm>
              <a:off x="5267271"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12</a:t>
              </a:r>
              <a:endParaRPr lang="zh-CN" altLang="en-US" sz="1200" b="1">
                <a:solidFill>
                  <a:schemeClr val="tx1"/>
                </a:solidFill>
                <a:latin typeface="Times New Roman" panose="02020603050405020304" charset="0"/>
                <a:cs typeface="Times New Roman" panose="02020603050405020304" charset="0"/>
              </a:endParaRPr>
            </a:p>
          </p:txBody>
        </p:sp>
        <p:sp>
          <p:nvSpPr>
            <p:cNvPr id="56" name="fe7944a5-1594-4c55-a0bc-b81c0235438b" descr="{&quot;SlideNumber&quot;:&quot;10&quot;,&quot;SlideID&quot;:&quot;722&quot;}">
              <a:hlinkClick r:id="rId38" action="ppaction://hlinksldjump"/>
            </p:cNvPr>
            <p:cNvSpPr/>
            <p:nvPr>
              <p:custDataLst>
                <p:tags r:id="rId37"/>
              </p:custDataLst>
            </p:nvPr>
          </p:nvSpPr>
          <p:spPr>
            <a:xfrm>
              <a:off x="5613419"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13</a:t>
              </a:r>
              <a:endParaRPr lang="zh-CN" altLang="en-US" sz="1200" b="1">
                <a:solidFill>
                  <a:schemeClr val="tx1"/>
                </a:solidFill>
                <a:latin typeface="Times New Roman" panose="02020603050405020304" charset="0"/>
                <a:cs typeface="Times New Roman" panose="02020603050405020304" charset="0"/>
              </a:endParaRPr>
            </a:p>
          </p:txBody>
        </p:sp>
        <p:sp>
          <p:nvSpPr>
            <p:cNvPr id="57" name="4f2bd4a7-825b-43da-8d96-6254354b2f22" descr="{&quot;SlideNumber&quot;:&quot;6&quot;,&quot;SlideID&quot;:&quot;711&quot;}">
              <a:hlinkClick r:id="rId40" action="ppaction://hlinksldjump"/>
            </p:cNvPr>
            <p:cNvSpPr/>
            <p:nvPr>
              <p:custDataLst>
                <p:tags r:id="rId39"/>
              </p:custDataLst>
            </p:nvPr>
          </p:nvSpPr>
          <p:spPr>
            <a:xfrm>
              <a:off x="4228827" y="4883650"/>
              <a:ext cx="255232" cy="19556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en-US" altLang="zh-CN" sz="1200" smtClean="0">
                  <a:solidFill>
                    <a:schemeClr val="tx1"/>
                  </a:solidFill>
                  <a:latin typeface="Times New Roman" panose="02020603050405020304" charset="0"/>
                  <a:cs typeface="Times New Roman" panose="02020603050405020304" charset="0"/>
                </a:rPr>
                <a:t>9</a:t>
              </a:r>
              <a:endParaRPr lang="zh-CN" altLang="en-US" sz="1200">
                <a:solidFill>
                  <a:schemeClr val="tx1"/>
                </a:solidFill>
                <a:latin typeface="Times New Roman" panose="02020603050405020304" charset="0"/>
                <a:cs typeface="Times New Roman" panose="0202060305040502030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YT"/>
        <p:cNvGrpSpPr/>
        <p:nvPr>
          <p:custDataLst>
            <p:tags r:id="rId2"/>
          </p:custDataLst>
        </p:nvPr>
      </p:nvGrpSpPr>
      <p:grpSpPr>
        <a:xfrm>
          <a:off x="0" y="0"/>
          <a:ext cx="0" cy="0"/>
        </a:xfrm>
      </p:grpSpPr>
      <p:pic>
        <p:nvPicPr>
          <p:cNvPr id="4098" name="Picture 2" title=""/>
          <p:cNvPicPr>
            <a:picLocks noChangeAspect="1" noChangeArrowheads="1"/>
          </p:cNvPicPr>
          <p:nvPr>
            <p:custDataLst>
              <p:tags r:id="rId4"/>
            </p:custDataLst>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7105344" y="1946525"/>
            <a:ext cx="1427096" cy="125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组合 3" title=""/>
          <p:cNvGrpSpPr/>
          <p:nvPr>
            <p:custDataLst>
              <p:tags r:id="rId5"/>
            </p:custDataLst>
          </p:nvPr>
        </p:nvGrpSpPr>
        <p:grpSpPr>
          <a:xfrm>
            <a:off x="556630" y="2859782"/>
            <a:ext cx="6259195" cy="1867520"/>
            <a:chOff x="556630" y="3003798"/>
            <a:chExt cx="6259195" cy="1867520"/>
          </a:xfrm>
        </p:grpSpPr>
        <p:sp>
          <p:nvSpPr>
            <p:cNvPr id="26" name="矩形 25"/>
            <p:cNvSpPr>
              <a:spLocks noChangeArrowheads="1"/>
            </p:cNvSpPr>
            <p:nvPr>
              <p:custDataLst>
                <p:tags r:id="rId6"/>
              </p:custDataLst>
            </p:nvPr>
          </p:nvSpPr>
          <p:spPr bwMode="auto">
            <a:xfrm>
              <a:off x="556630" y="3003798"/>
              <a:ext cx="6259195" cy="175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150000"/>
                </a:lnSpc>
                <a:spcAft>
                  <a:spcPct val="0"/>
                </a:spcAft>
              </a:pPr>
              <a:r>
                <a:rPr lang="zh-CN" altLang="zh-CN" sz="2400" kern="100">
                  <a:latin typeface="Times New Roman" panose="02020603050405020304" pitchFamily="21"/>
                  <a:cs typeface="Times New Roman" panose="02020603050405020304" pitchFamily="21"/>
                </a:rPr>
                <a:t>串联电路中电流处处相等，所以流过</a:t>
              </a:r>
              <a:r>
                <a:rPr lang="en-US" altLang="zh-CN" sz="2400" i="1" kern="100">
                  <a:latin typeface="Times New Roman" panose="02020603050405020304" pitchFamily="21"/>
                  <a:cs typeface="Courier New" panose="02070309020205020404"/>
                </a:rPr>
                <a:t>R</a:t>
              </a:r>
              <a:r>
                <a:rPr lang="en-US" altLang="zh-CN" sz="2400" kern="100" baseline="-25000">
                  <a:latin typeface="Times New Roman" panose="02020603050405020304" pitchFamily="21"/>
                  <a:cs typeface="Courier New" panose="02070309020205020404"/>
                </a:rPr>
                <a:t>1</a:t>
              </a:r>
              <a:r>
                <a:rPr lang="zh-CN" altLang="zh-CN" sz="2400" kern="100">
                  <a:latin typeface="Times New Roman" panose="02020603050405020304" pitchFamily="21"/>
                  <a:cs typeface="Times New Roman" panose="02020603050405020304" pitchFamily="21"/>
                </a:rPr>
                <a:t>的电流</a:t>
              </a:r>
              <a:endParaRPr lang="zh-CN" altLang="zh-CN" sz="1050" kern="100">
                <a:latin typeface="宋体" panose="02010600030101010101" pitchFamily="2" charset="-122"/>
                <a:cs typeface="Courier New" panose="02070309020205020404"/>
              </a:endParaRPr>
            </a:p>
            <a:p>
              <a:pPr>
                <a:lnSpc>
                  <a:spcPct val="150000"/>
                </a:lnSpc>
                <a:spcAft>
                  <a:spcPct val="0"/>
                </a:spcAft>
              </a:pPr>
              <a:r>
                <a:rPr lang="en-US" altLang="zh-CN" sz="2400" i="1" kern="100">
                  <a:latin typeface="Times New Roman" panose="02020603050405020304" pitchFamily="21"/>
                  <a:cs typeface="Courier New" panose="02070309020205020404"/>
                </a:rPr>
                <a:t>I</a:t>
              </a:r>
              <a:r>
                <a:rPr lang="en-US" altLang="zh-CN" sz="2400" kern="100" baseline="-25000">
                  <a:latin typeface="Times New Roman" panose="02020603050405020304" pitchFamily="21"/>
                  <a:cs typeface="Courier New" panose="02070309020205020404"/>
                </a:rPr>
                <a:t>1</a:t>
              </a:r>
              <a:r>
                <a:rPr lang="zh-CN" altLang="zh-CN" sz="2400" kern="100">
                  <a:latin typeface="Times New Roman" panose="02020603050405020304" pitchFamily="21"/>
                  <a:cs typeface="Times New Roman" panose="02020603050405020304" pitchFamily="21"/>
                </a:rPr>
                <a:t>＝</a:t>
              </a:r>
              <a:r>
                <a:rPr lang="en-US" altLang="zh-CN" sz="2400" i="1" kern="100">
                  <a:latin typeface="Times New Roman" panose="02020603050405020304" pitchFamily="21"/>
                  <a:cs typeface="Courier New" panose="02070309020205020404"/>
                </a:rPr>
                <a:t>I</a:t>
              </a:r>
              <a:r>
                <a:rPr lang="en-US" altLang="zh-CN" sz="2400" kern="100" baseline="-25000">
                  <a:latin typeface="Times New Roman" panose="02020603050405020304" pitchFamily="21"/>
                  <a:cs typeface="Courier New" panose="02070309020205020404"/>
                </a:rPr>
                <a:t>2</a:t>
              </a:r>
              <a:r>
                <a:rPr lang="zh-CN" altLang="zh-CN" sz="2400" kern="100">
                  <a:latin typeface="Times New Roman" panose="02020603050405020304" pitchFamily="21"/>
                  <a:cs typeface="Times New Roman" panose="02020603050405020304" pitchFamily="21"/>
                </a:rPr>
                <a:t>＝</a:t>
              </a:r>
              <a:r>
                <a:rPr lang="en-US" altLang="zh-CN" sz="2400" kern="100">
                  <a:latin typeface="Times New Roman" panose="02020603050405020304" pitchFamily="21"/>
                  <a:cs typeface="Courier New" panose="02070309020205020404"/>
                </a:rPr>
                <a:t>0.2 A</a:t>
              </a:r>
              <a:r>
                <a:rPr lang="zh-CN" altLang="zh-CN" sz="2400" kern="100" smtClean="0">
                  <a:latin typeface="Times New Roman" panose="02020603050405020304" pitchFamily="21"/>
                  <a:cs typeface="Times New Roman" panose="02020603050405020304" pitchFamily="21"/>
                </a:rPr>
                <a:t>，由</a:t>
              </a:r>
              <a:r>
                <a:rPr lang="en-US" altLang="zh-CN" sz="2400" i="1" kern="100">
                  <a:latin typeface="Times New Roman" panose="02020603050405020304" pitchFamily="21"/>
                  <a:cs typeface="Courier New" panose="02070309020205020404"/>
                </a:rPr>
                <a:t>I</a:t>
              </a:r>
              <a:r>
                <a:rPr lang="zh-CN" altLang="zh-CN" sz="2400" kern="100" smtClean="0">
                  <a:latin typeface="Times New Roman" panose="02020603050405020304" pitchFamily="21"/>
                  <a:cs typeface="Times New Roman" panose="02020603050405020304" pitchFamily="21"/>
                </a:rPr>
                <a:t>＝</a:t>
              </a:r>
              <a:r>
                <a:rPr lang="en-US" altLang="zh-CN" sz="2400" kern="100" smtClean="0">
                  <a:latin typeface="Times New Roman" panose="02020603050405020304" pitchFamily="21"/>
                  <a:cs typeface="Times New Roman" panose="02020603050405020304" pitchFamily="21"/>
                </a:rPr>
                <a:t>       </a:t>
              </a:r>
              <a:r>
                <a:rPr lang="zh-CN" altLang="zh-CN" sz="2400" kern="100" smtClean="0">
                  <a:latin typeface="Times New Roman" panose="02020603050405020304" pitchFamily="21"/>
                  <a:cs typeface="Times New Roman" panose="02020603050405020304" pitchFamily="21"/>
                </a:rPr>
                <a:t>可知</a:t>
              </a:r>
              <a:r>
                <a:rPr lang="zh-CN" altLang="zh-CN" sz="2400" kern="100">
                  <a:latin typeface="Times New Roman" panose="02020603050405020304" pitchFamily="21"/>
                  <a:cs typeface="Times New Roman" panose="02020603050405020304" pitchFamily="21"/>
                </a:rPr>
                <a:t>，</a:t>
              </a:r>
              <a:r>
                <a:rPr lang="en-US" altLang="zh-CN" sz="2400" i="1" kern="100">
                  <a:latin typeface="Times New Roman" panose="02020603050405020304" pitchFamily="21"/>
                  <a:cs typeface="Courier New" panose="02070309020205020404"/>
                </a:rPr>
                <a:t>R</a:t>
              </a:r>
              <a:r>
                <a:rPr lang="en-US" altLang="zh-CN" sz="2400" kern="100" baseline="-25000">
                  <a:latin typeface="Times New Roman" panose="02020603050405020304" pitchFamily="21"/>
                  <a:cs typeface="Courier New" panose="02070309020205020404"/>
                </a:rPr>
                <a:t>1</a:t>
              </a:r>
              <a:r>
                <a:rPr lang="zh-CN" altLang="zh-CN" sz="2400" kern="100">
                  <a:latin typeface="Times New Roman" panose="02020603050405020304" pitchFamily="21"/>
                  <a:cs typeface="Times New Roman" panose="02020603050405020304" pitchFamily="21"/>
                </a:rPr>
                <a:t>的阻值</a:t>
              </a:r>
              <a:endParaRPr lang="zh-CN" altLang="zh-CN" sz="1050" kern="100">
                <a:latin typeface="宋体" panose="02010600030101010101" pitchFamily="2" charset="-122"/>
                <a:cs typeface="Courier New" panose="02070309020205020404"/>
              </a:endParaRPr>
            </a:p>
            <a:p>
              <a:pPr>
                <a:lnSpc>
                  <a:spcPct val="150000"/>
                </a:lnSpc>
                <a:spcAft>
                  <a:spcPct val="0"/>
                </a:spcAft>
              </a:pPr>
              <a:r>
                <a:rPr lang="en-US" altLang="zh-CN" sz="2400" i="1" kern="100">
                  <a:latin typeface="Times New Roman" panose="02020603050405020304" pitchFamily="21"/>
                  <a:cs typeface="Courier New" panose="02070309020205020404"/>
                </a:rPr>
                <a:t>R</a:t>
              </a:r>
              <a:r>
                <a:rPr lang="en-US" altLang="zh-CN" sz="2400" kern="100" baseline="-25000">
                  <a:latin typeface="Times New Roman" panose="02020603050405020304" pitchFamily="21"/>
                  <a:cs typeface="Courier New" panose="02070309020205020404"/>
                </a:rPr>
                <a:t>1</a:t>
              </a:r>
              <a:r>
                <a:rPr lang="zh-CN" altLang="zh-CN" sz="2400" kern="100" smtClean="0">
                  <a:latin typeface="Times New Roman" panose="02020603050405020304" pitchFamily="21"/>
                  <a:cs typeface="Times New Roman" panose="02020603050405020304" pitchFamily="21"/>
                </a:rPr>
                <a:t>＝</a:t>
              </a:r>
              <a:r>
                <a:rPr lang="en-US" altLang="zh-CN" sz="2400" kern="100" smtClean="0">
                  <a:latin typeface="Times New Roman" panose="02020603050405020304" pitchFamily="21"/>
                  <a:cs typeface="Times New Roman" panose="02020603050405020304" pitchFamily="21"/>
                </a:rPr>
                <a:t>                    </a:t>
              </a:r>
              <a:r>
                <a:rPr lang="zh-CN" altLang="zh-CN" sz="2400" kern="100" smtClean="0">
                  <a:latin typeface="Times New Roman" panose="02020603050405020304" pitchFamily="21"/>
                  <a:cs typeface="Times New Roman" panose="02020603050405020304" pitchFamily="21"/>
                </a:rPr>
                <a:t>＝</a:t>
              </a:r>
              <a:r>
                <a:rPr lang="en-US" altLang="zh-CN" sz="2400" kern="100">
                  <a:latin typeface="Times New Roman" panose="02020603050405020304" pitchFamily="21"/>
                  <a:cs typeface="Courier New" panose="02070309020205020404"/>
                </a:rPr>
                <a:t>5 Ω</a:t>
              </a:r>
              <a:r>
                <a:rPr lang="zh-CN" altLang="zh-CN" sz="2400" kern="100">
                  <a:latin typeface="Times New Roman" panose="02020603050405020304" pitchFamily="21"/>
                  <a:cs typeface="Times New Roman" panose="02020603050405020304" pitchFamily="21"/>
                </a:rPr>
                <a:t>。</a:t>
              </a:r>
              <a:endParaRPr lang="zh-CN" altLang="zh-CN" sz="2400" kern="100">
                <a:effectLst/>
                <a:latin typeface="Times New Roman" panose="02020603050405020304" pitchFamily="21"/>
                <a:cs typeface="Times New Roman" panose="02020603050405020304" pitchFamily="21"/>
              </a:endParaRPr>
            </a:p>
          </p:txBody>
        </p:sp>
        <p:graphicFrame>
          <p:nvGraphicFramePr>
            <p:cNvPr id="2" name="对象 1"/>
            <p:cNvGraphicFramePr>
              <a:graphicFrameLocks noChangeAspect="1"/>
            </p:cNvGraphicFramePr>
            <p:nvPr>
              <p:custDataLst>
                <p:tags r:id="rId7"/>
              </p:custDataLst>
            </p:nvPr>
          </p:nvGraphicFramePr>
          <p:xfrm>
            <a:off x="3577084" y="3480911"/>
            <a:ext cx="850900" cy="800100"/>
          </p:xfrm>
          <a:graphic>
            <a:graphicData uri="http://schemas.openxmlformats.org/presentationml/2006/ole">
              <mc:AlternateContent>
                <mc:Choice xmlns:v="urn:schemas-microsoft-com:vml" Requires="v">
                  <p:oleObj spid="_x0000_s1045" name="文档" r:id="rId8" imgW="861060" imgH="801370" progId="Word.Document.12">
                    <p:embed/>
                  </p:oleObj>
                </mc:Choice>
                <mc:Fallback>
                  <p:oleObj name="文档" r:id="rId8" imgW="861060" imgH="801370" progId="Word.Document.12">
                    <p:embed/>
                    <p:pic>
                      <p:nvPicPr>
                        <p:cNvPr id="0" name="OLE substitute image"/>
                        <p:cNvPicPr/>
                        <p:nvPr/>
                      </p:nvPicPr>
                      <p:blipFill>
                        <a:blip r:embed="rId9"/>
                        <a:stretch>
                          <a:fillRect/>
                        </a:stretch>
                      </p:blipFill>
                      <p:spPr>
                        <a:xfrm>
                          <a:off x="3577084" y="3480911"/>
                          <a:ext cx="850900" cy="800100"/>
                        </a:xfrm>
                        <a:prstGeom prst="rect">
                          <a:avLst/>
                        </a:prstGeom>
                      </p:spPr>
                    </p:pic>
                  </p:oleObj>
                </mc:Fallback>
              </mc:AlternateContent>
            </a:graphicData>
          </a:graphic>
        </p:graphicFrame>
        <p:graphicFrame>
          <p:nvGraphicFramePr>
            <p:cNvPr id="3" name="对象 2"/>
            <p:cNvGraphicFramePr>
              <a:graphicFrameLocks noChangeAspect="1"/>
            </p:cNvGraphicFramePr>
            <p:nvPr>
              <p:custDataLst>
                <p:tags r:id="rId10"/>
              </p:custDataLst>
            </p:nvPr>
          </p:nvGraphicFramePr>
          <p:xfrm>
            <a:off x="1396380" y="4071218"/>
            <a:ext cx="2095500" cy="800100"/>
          </p:xfrm>
          <a:graphic>
            <a:graphicData uri="http://schemas.openxmlformats.org/presentationml/2006/ole">
              <mc:AlternateContent>
                <mc:Choice xmlns:v="urn:schemas-microsoft-com:vml" Requires="v">
                  <p:oleObj spid="_x0000_s1046" name="文档" r:id="rId11" imgW="2106295" imgH="801370" progId="Word.Document.12">
                    <p:embed/>
                  </p:oleObj>
                </mc:Choice>
                <mc:Fallback>
                  <p:oleObj name="文档" r:id="rId11" imgW="2106295" imgH="801370" progId="Word.Document.12">
                    <p:embed/>
                    <p:pic>
                      <p:nvPicPr>
                        <p:cNvPr id="0" name="OLE substitute image"/>
                        <p:cNvPicPr/>
                        <p:nvPr/>
                      </p:nvPicPr>
                      <p:blipFill>
                        <a:blip r:embed="rId12"/>
                        <a:stretch>
                          <a:fillRect/>
                        </a:stretch>
                      </p:blipFill>
                      <p:spPr>
                        <a:xfrm>
                          <a:off x="1396380" y="4071218"/>
                          <a:ext cx="2095500" cy="800100"/>
                        </a:xfrm>
                        <a:prstGeom prst="rect">
                          <a:avLst/>
                        </a:prstGeom>
                      </p:spPr>
                    </p:pic>
                  </p:oleObj>
                </mc:Fallback>
              </mc:AlternateContent>
            </a:graphicData>
          </a:graphic>
        </p:graphicFrame>
      </p:grpSp>
      <p:grpSp>
        <p:nvGrpSpPr>
          <p:cNvPr id="8" name="组合 7" title=""/>
          <p:cNvGrpSpPr/>
          <p:nvPr>
            <p:custDataLst>
              <p:tags r:id="rId13"/>
            </p:custDataLst>
          </p:nvPr>
        </p:nvGrpSpPr>
        <p:grpSpPr>
          <a:xfrm>
            <a:off x="2140088" y="4876030"/>
            <a:ext cx="4376128" cy="216000"/>
            <a:chOff x="1492523" y="4876030"/>
            <a:chExt cx="4376128" cy="216000"/>
          </a:xfrm>
        </p:grpSpPr>
        <p:sp>
          <p:nvSpPr>
            <p:cNvPr id="9" name="a2fc2e58-1317-4608-953b-d508f6f3aad2" descr="{&quot;SlideNumber&quot;:&quot;7&quot;,&quot;SlideID&quot;:&quot;713&quot;}">
              <a:hlinkClick r:id="rId15" action="ppaction://hlinksldjump"/>
            </p:cNvPr>
            <p:cNvSpPr/>
            <p:nvPr>
              <p:custDataLst>
                <p:tags r:id="rId14"/>
              </p:custDataLst>
            </p:nvPr>
          </p:nvSpPr>
          <p:spPr>
            <a:xfrm>
              <a:off x="1838671"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2</a:t>
              </a:r>
              <a:endParaRPr lang="zh-CN" altLang="en-US" sz="1200" b="1">
                <a:solidFill>
                  <a:schemeClr val="tx1"/>
                </a:solidFill>
                <a:latin typeface="Times New Roman" panose="02020603050405020304" charset="0"/>
                <a:cs typeface="Times New Roman" panose="02020603050405020304" charset="0"/>
              </a:endParaRPr>
            </a:p>
          </p:txBody>
        </p:sp>
        <p:sp>
          <p:nvSpPr>
            <p:cNvPr id="10" name="0575fb3a-ef04-4c46-88a8-d101528b886b" descr="{&quot;SlideNumber&quot;:&quot;8&quot;,&quot;SlideID&quot;:&quot;719&quot;}">
              <a:hlinkClick r:id="rId17" action="ppaction://hlinksldjump"/>
            </p:cNvPr>
            <p:cNvSpPr/>
            <p:nvPr>
              <p:custDataLst>
                <p:tags r:id="rId16"/>
              </p:custDataLst>
            </p:nvPr>
          </p:nvSpPr>
          <p:spPr>
            <a:xfrm>
              <a:off x="2184819"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3</a:t>
              </a:r>
              <a:endParaRPr lang="zh-CN" altLang="en-US" sz="1200" b="1">
                <a:solidFill>
                  <a:schemeClr val="tx1"/>
                </a:solidFill>
                <a:latin typeface="Times New Roman" panose="02020603050405020304" charset="0"/>
                <a:cs typeface="Times New Roman" panose="02020603050405020304" charset="0"/>
              </a:endParaRPr>
            </a:p>
          </p:txBody>
        </p:sp>
        <p:sp>
          <p:nvSpPr>
            <p:cNvPr id="11" name="7a878b13-729f-4864-bbd3-66501c5fbe4a" descr="{&quot;SlideNumber&quot;:&quot;9&quot;,&quot;SlideID&quot;:&quot;721&quot;}">
              <a:hlinkClick r:id="rId19" action="ppaction://hlinksldjump"/>
            </p:cNvPr>
            <p:cNvSpPr/>
            <p:nvPr>
              <p:custDataLst>
                <p:tags r:id="rId18"/>
              </p:custDataLst>
            </p:nvPr>
          </p:nvSpPr>
          <p:spPr>
            <a:xfrm>
              <a:off x="2530967"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4</a:t>
              </a:r>
              <a:endParaRPr lang="zh-CN" altLang="en-US" sz="1200" b="1">
                <a:solidFill>
                  <a:schemeClr val="tx1"/>
                </a:solidFill>
                <a:latin typeface="Times New Roman" panose="02020603050405020304" charset="0"/>
                <a:cs typeface="Times New Roman" panose="02020603050405020304" charset="0"/>
              </a:endParaRPr>
            </a:p>
          </p:txBody>
        </p:sp>
        <p:sp>
          <p:nvSpPr>
            <p:cNvPr id="12" name="fe7944a5-1594-4c55-a0bc-b81c0235438b" descr="{&quot;SlideNumber&quot;:&quot;10&quot;,&quot;SlideID&quot;:&quot;722&quot;}">
              <a:hlinkClick r:id="rId21" action="ppaction://hlinksldjump"/>
            </p:cNvPr>
            <p:cNvSpPr/>
            <p:nvPr>
              <p:custDataLst>
                <p:tags r:id="rId20"/>
              </p:custDataLst>
            </p:nvPr>
          </p:nvSpPr>
          <p:spPr>
            <a:xfrm>
              <a:off x="2877115"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5</a:t>
              </a:r>
              <a:endParaRPr lang="zh-CN" altLang="en-US" sz="1200" b="1">
                <a:solidFill>
                  <a:schemeClr val="tx1"/>
                </a:solidFill>
                <a:latin typeface="Times New Roman" panose="02020603050405020304" charset="0"/>
                <a:cs typeface="Times New Roman" panose="02020603050405020304" charset="0"/>
              </a:endParaRPr>
            </a:p>
          </p:txBody>
        </p:sp>
        <p:sp>
          <p:nvSpPr>
            <p:cNvPr id="13" name="aae8cbd9-defc-4303-80af-384eac9754b3" descr="{&quot;SlideNumber&quot;:&quot;11&quot;,&quot;SlideID&quot;:&quot;724&quot;}">
              <a:hlinkClick r:id="rId23" action="ppaction://hlinksldjump"/>
            </p:cNvPr>
            <p:cNvSpPr/>
            <p:nvPr>
              <p:custDataLst>
                <p:tags r:id="rId22"/>
              </p:custDataLst>
            </p:nvPr>
          </p:nvSpPr>
          <p:spPr>
            <a:xfrm>
              <a:off x="3223263"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6</a:t>
              </a:r>
              <a:endParaRPr lang="zh-CN" altLang="en-US" sz="1200" b="1">
                <a:solidFill>
                  <a:schemeClr val="tx1"/>
                </a:solidFill>
                <a:latin typeface="Times New Roman" panose="02020603050405020304" charset="0"/>
                <a:cs typeface="Times New Roman" panose="02020603050405020304" charset="0"/>
              </a:endParaRPr>
            </a:p>
          </p:txBody>
        </p:sp>
        <p:sp>
          <p:nvSpPr>
            <p:cNvPr id="14" name="57453f59-7f33-42fa-840f-e8bd68c1f9be" descr="{&quot;SlideNumber&quot;:&quot;12&quot;,&quot;SlideID&quot;:&quot;726&quot;}">
              <a:hlinkClick r:id="rId25" action="ppaction://hlinksldjump"/>
            </p:cNvPr>
            <p:cNvSpPr/>
            <p:nvPr>
              <p:custDataLst>
                <p:tags r:id="rId24"/>
              </p:custDataLst>
            </p:nvPr>
          </p:nvSpPr>
          <p:spPr>
            <a:xfrm>
              <a:off x="3569411"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7</a:t>
              </a:r>
              <a:endParaRPr lang="zh-CN" altLang="en-US" sz="1200" b="1">
                <a:solidFill>
                  <a:schemeClr val="tx1"/>
                </a:solidFill>
                <a:latin typeface="Times New Roman" panose="02020603050405020304" charset="0"/>
                <a:cs typeface="Times New Roman" panose="02020603050405020304" charset="0"/>
              </a:endParaRPr>
            </a:p>
          </p:txBody>
        </p:sp>
        <p:sp>
          <p:nvSpPr>
            <p:cNvPr id="15" name="094344e7-0a1c-4d07-897f-ae0519399d7e" descr="{&quot;SlideNumber&quot;:&quot;13&quot;,&quot;SlideID&quot;:&quot;727&quot;}">
              <a:hlinkClick r:id="rId27" action="ppaction://hlinksldjump"/>
            </p:cNvPr>
            <p:cNvSpPr/>
            <p:nvPr>
              <p:custDataLst>
                <p:tags r:id="rId26"/>
              </p:custDataLst>
            </p:nvPr>
          </p:nvSpPr>
          <p:spPr>
            <a:xfrm>
              <a:off x="3915559"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8</a:t>
              </a:r>
              <a:endParaRPr lang="zh-CN" altLang="en-US" sz="1200" b="1">
                <a:solidFill>
                  <a:schemeClr val="tx1"/>
                </a:solidFill>
                <a:latin typeface="Times New Roman" panose="02020603050405020304" charset="0"/>
                <a:cs typeface="Times New Roman" panose="02020603050405020304" charset="0"/>
              </a:endParaRPr>
            </a:p>
          </p:txBody>
        </p:sp>
        <p:sp>
          <p:nvSpPr>
            <p:cNvPr id="16" name="4f2bd4a7-825b-43da-8d96-6254354b2f22" descr="{&quot;SlideNumber&quot;:&quot;6&quot;,&quot;SlideID&quot;:&quot;711&quot;}">
              <a:hlinkClick r:id="rId29" action="ppaction://hlinksldjump"/>
            </p:cNvPr>
            <p:cNvSpPr/>
            <p:nvPr>
              <p:custDataLst>
                <p:tags r:id="rId28"/>
              </p:custDataLst>
            </p:nvPr>
          </p:nvSpPr>
          <p:spPr>
            <a:xfrm>
              <a:off x="1492523" y="4883650"/>
              <a:ext cx="255232" cy="19556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en-US" altLang="zh-CN" sz="1200">
                  <a:solidFill>
                    <a:schemeClr val="tx1"/>
                  </a:solidFill>
                  <a:latin typeface="Times New Roman" panose="02020603050405020304" charset="0"/>
                  <a:cs typeface="Times New Roman" panose="02020603050405020304" charset="0"/>
                </a:rPr>
                <a:t>1</a:t>
              </a:r>
              <a:endParaRPr lang="zh-CN" altLang="en-US" sz="1200">
                <a:solidFill>
                  <a:schemeClr val="tx1"/>
                </a:solidFill>
                <a:latin typeface="Times New Roman" panose="02020603050405020304" charset="0"/>
                <a:cs typeface="Times New Roman" panose="02020603050405020304" charset="0"/>
              </a:endParaRPr>
            </a:p>
          </p:txBody>
        </p:sp>
        <p:sp>
          <p:nvSpPr>
            <p:cNvPr id="17" name="a2fc2e58-1317-4608-953b-d508f6f3aad2" descr="{&quot;SlideNumber&quot;:&quot;7&quot;,&quot;SlideID&quot;:&quot;713&quot;}">
              <a:hlinkClick r:id="rId31" action="ppaction://hlinksldjump"/>
            </p:cNvPr>
            <p:cNvSpPr/>
            <p:nvPr>
              <p:custDataLst>
                <p:tags r:id="rId30"/>
              </p:custDataLst>
            </p:nvPr>
          </p:nvSpPr>
          <p:spPr>
            <a:xfrm>
              <a:off x="4574975"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10</a:t>
              </a:r>
              <a:endParaRPr lang="zh-CN" altLang="en-US" sz="1200" b="1">
                <a:solidFill>
                  <a:schemeClr val="tx1"/>
                </a:solidFill>
                <a:latin typeface="Times New Roman" panose="02020603050405020304" charset="0"/>
                <a:cs typeface="Times New Roman" panose="02020603050405020304" charset="0"/>
              </a:endParaRPr>
            </a:p>
          </p:txBody>
        </p:sp>
        <p:sp>
          <p:nvSpPr>
            <p:cNvPr id="18" name="0575fb3a-ef04-4c46-88a8-d101528b886b" descr="{&quot;SlideNumber&quot;:&quot;8&quot;,&quot;SlideID&quot;:&quot;719&quot;}">
              <a:hlinkClick r:id="rId33" action="ppaction://hlinksldjump"/>
            </p:cNvPr>
            <p:cNvSpPr/>
            <p:nvPr>
              <p:custDataLst>
                <p:tags r:id="rId32"/>
              </p:custDataLst>
            </p:nvPr>
          </p:nvSpPr>
          <p:spPr>
            <a:xfrm>
              <a:off x="4921123"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11</a:t>
              </a:r>
              <a:endParaRPr lang="zh-CN" altLang="en-US" sz="1200" b="1">
                <a:solidFill>
                  <a:schemeClr val="tx1"/>
                </a:solidFill>
                <a:latin typeface="Times New Roman" panose="02020603050405020304" charset="0"/>
                <a:cs typeface="Times New Roman" panose="02020603050405020304" charset="0"/>
              </a:endParaRPr>
            </a:p>
          </p:txBody>
        </p:sp>
        <p:sp>
          <p:nvSpPr>
            <p:cNvPr id="19" name="7a878b13-729f-4864-bbd3-66501c5fbe4a" descr="{&quot;SlideNumber&quot;:&quot;9&quot;,&quot;SlideID&quot;:&quot;721&quot;}">
              <a:hlinkClick r:id="rId35" action="ppaction://hlinksldjump"/>
            </p:cNvPr>
            <p:cNvSpPr/>
            <p:nvPr>
              <p:custDataLst>
                <p:tags r:id="rId34"/>
              </p:custDataLst>
            </p:nvPr>
          </p:nvSpPr>
          <p:spPr>
            <a:xfrm>
              <a:off x="5267271"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12</a:t>
              </a:r>
              <a:endParaRPr lang="zh-CN" altLang="en-US" sz="1200" b="1">
                <a:solidFill>
                  <a:schemeClr val="tx1"/>
                </a:solidFill>
                <a:latin typeface="Times New Roman" panose="02020603050405020304" charset="0"/>
                <a:cs typeface="Times New Roman" panose="02020603050405020304" charset="0"/>
              </a:endParaRPr>
            </a:p>
          </p:txBody>
        </p:sp>
        <p:sp>
          <p:nvSpPr>
            <p:cNvPr id="20" name="fe7944a5-1594-4c55-a0bc-b81c0235438b" descr="{&quot;SlideNumber&quot;:&quot;10&quot;,&quot;SlideID&quot;:&quot;722&quot;}">
              <a:hlinkClick r:id="rId37" action="ppaction://hlinksldjump"/>
            </p:cNvPr>
            <p:cNvSpPr/>
            <p:nvPr>
              <p:custDataLst>
                <p:tags r:id="rId36"/>
              </p:custDataLst>
            </p:nvPr>
          </p:nvSpPr>
          <p:spPr>
            <a:xfrm>
              <a:off x="5613419"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13</a:t>
              </a:r>
              <a:endParaRPr lang="zh-CN" altLang="en-US" sz="1200" b="1">
                <a:solidFill>
                  <a:schemeClr val="tx1"/>
                </a:solidFill>
                <a:latin typeface="Times New Roman" panose="02020603050405020304" charset="0"/>
                <a:cs typeface="Times New Roman" panose="02020603050405020304" charset="0"/>
              </a:endParaRPr>
            </a:p>
          </p:txBody>
        </p:sp>
        <p:sp>
          <p:nvSpPr>
            <p:cNvPr id="21" name="4f2bd4a7-825b-43da-8d96-6254354b2f22" descr="{&quot;SlideNumber&quot;:&quot;6&quot;,&quot;SlideID&quot;:&quot;711&quot;}">
              <a:hlinkClick r:id="rId39" action="ppaction://hlinksldjump"/>
            </p:cNvPr>
            <p:cNvSpPr/>
            <p:nvPr>
              <p:custDataLst>
                <p:tags r:id="rId38"/>
              </p:custDataLst>
            </p:nvPr>
          </p:nvSpPr>
          <p:spPr>
            <a:xfrm>
              <a:off x="4228827" y="4883650"/>
              <a:ext cx="255232" cy="19556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en-US" altLang="zh-CN" sz="1200" smtClean="0">
                  <a:solidFill>
                    <a:schemeClr val="tx1"/>
                  </a:solidFill>
                  <a:latin typeface="Times New Roman" panose="02020603050405020304" charset="0"/>
                  <a:cs typeface="Times New Roman" panose="02020603050405020304" charset="0"/>
                </a:rPr>
                <a:t>9</a:t>
              </a:r>
              <a:endParaRPr lang="zh-CN" altLang="en-US" sz="1200">
                <a:solidFill>
                  <a:schemeClr val="tx1"/>
                </a:solidFill>
                <a:latin typeface="Times New Roman" panose="02020603050405020304" charset="0"/>
                <a:cs typeface="Times New Roman" panose="02020603050405020304" charset="0"/>
              </a:endParaRPr>
            </a:p>
          </p:txBody>
        </p:sp>
      </p:grpSp>
      <p:sp>
        <p:nvSpPr>
          <p:cNvPr id="22" name="矩形 21" title=""/>
          <p:cNvSpPr/>
          <p:nvPr>
            <p:custDataLst>
              <p:tags r:id="rId40"/>
            </p:custDataLst>
          </p:nvPr>
        </p:nvSpPr>
        <p:spPr>
          <a:xfrm>
            <a:off x="249332" y="627534"/>
            <a:ext cx="8592832" cy="2306955"/>
          </a:xfrm>
          <a:prstGeom prst="rect">
            <a:avLst/>
          </a:prstGeom>
        </p:spPr>
        <p:txBody>
          <a:bodyPr wrap="square">
            <a:spAutoFit/>
          </a:bodyPr>
          <a:lstStyle/>
          <a:p>
            <a:pPr marL="538480" indent="-538480" algn="just">
              <a:lnSpc>
                <a:spcPct val="150000"/>
              </a:lnSpc>
              <a:spcAft>
                <a:spcPct val="0"/>
              </a:spcAft>
            </a:pPr>
            <a:r>
              <a:rPr lang="en-US" altLang="zh-CN" sz="2400" kern="100">
                <a:solidFill>
                  <a:srgbClr val="000000"/>
                </a:solidFill>
                <a:latin typeface="Times New Roman" panose="02020603050405020304" pitchFamily="21"/>
                <a:cs typeface="Courier New" panose="02070309020205020404"/>
              </a:rPr>
              <a:t>6</a:t>
            </a:r>
            <a:r>
              <a:rPr lang="zh-CN" altLang="zh-CN" sz="2400" kern="100">
                <a:solidFill>
                  <a:srgbClr val="000000"/>
                </a:solidFill>
                <a:latin typeface="Times New Roman" panose="02020603050405020304" pitchFamily="21"/>
                <a:cs typeface="Times New Roman" panose="02020603050405020304" pitchFamily="21"/>
              </a:rPr>
              <a:t>．</a:t>
            </a:r>
            <a:r>
              <a:rPr lang="en-US" altLang="zh-CN" sz="2400" kern="100">
                <a:solidFill>
                  <a:srgbClr val="000000"/>
                </a:solidFill>
                <a:latin typeface="Times New Roman" panose="02020603050405020304" pitchFamily="21"/>
                <a:cs typeface="Courier New" panose="02070309020205020404"/>
              </a:rPr>
              <a:t>[2025·</a:t>
            </a:r>
            <a:r>
              <a:rPr lang="zh-CN" altLang="zh-CN" sz="2400" kern="100">
                <a:solidFill>
                  <a:srgbClr val="000000"/>
                </a:solidFill>
                <a:latin typeface="Times New Roman" panose="02020603050405020304" pitchFamily="21"/>
                <a:ea typeface="楷体" panose="02010609060101010101" pitchFamily="49" charset="-122"/>
                <a:cs typeface="Times New Roman" panose="02020603050405020304" pitchFamily="21"/>
              </a:rPr>
              <a:t>泉州模拟</a:t>
            </a:r>
            <a:r>
              <a:rPr lang="en-US" altLang="zh-CN" sz="2400" kern="100">
                <a:solidFill>
                  <a:srgbClr val="000000"/>
                </a:solidFill>
                <a:latin typeface="Times New Roman" panose="02020603050405020304" pitchFamily="21"/>
                <a:ea typeface="楷体" panose="02010609060101010101" pitchFamily="49" charset="-122"/>
                <a:cs typeface="Courier New" panose="02070309020205020404"/>
              </a:rPr>
              <a:t>]</a:t>
            </a:r>
            <a:r>
              <a:rPr lang="zh-CN" altLang="zh-CN" sz="2400" kern="100">
                <a:solidFill>
                  <a:srgbClr val="000000"/>
                </a:solidFill>
                <a:latin typeface="Times New Roman" panose="02020603050405020304" pitchFamily="21"/>
                <a:cs typeface="Times New Roman" panose="02020603050405020304" pitchFamily="21"/>
              </a:rPr>
              <a:t>在如图所示的电路中，电源两端电压为</a:t>
            </a:r>
            <a:r>
              <a:rPr lang="en-US" altLang="zh-CN" sz="2400" kern="100">
                <a:solidFill>
                  <a:srgbClr val="000000"/>
                </a:solidFill>
                <a:latin typeface="Times New Roman" panose="02020603050405020304" pitchFamily="21"/>
                <a:cs typeface="Courier New" panose="02070309020205020404"/>
              </a:rPr>
              <a:t>3 V</a:t>
            </a:r>
            <a:r>
              <a:rPr lang="zh-CN" altLang="zh-CN" sz="2400" kern="100">
                <a:solidFill>
                  <a:srgbClr val="000000"/>
                </a:solidFill>
                <a:latin typeface="Times New Roman" panose="02020603050405020304" pitchFamily="21"/>
                <a:cs typeface="Times New Roman" panose="02020603050405020304" pitchFamily="21"/>
              </a:rPr>
              <a:t>且保持不变，</a:t>
            </a:r>
            <a:r>
              <a:rPr lang="en-US" altLang="zh-CN" sz="2400" i="1" kern="100">
                <a:solidFill>
                  <a:srgbClr val="000000"/>
                </a:solidFill>
                <a:latin typeface="Times New Roman" panose="02020603050405020304" pitchFamily="21"/>
                <a:cs typeface="Courier New" panose="02070309020205020404"/>
              </a:rPr>
              <a:t>R</a:t>
            </a:r>
            <a:r>
              <a:rPr lang="en-US" altLang="zh-CN" sz="2400" kern="100" baseline="-25000">
                <a:solidFill>
                  <a:srgbClr val="000000"/>
                </a:solidFill>
                <a:latin typeface="Times New Roman" panose="02020603050405020304" pitchFamily="21"/>
                <a:cs typeface="Courier New" panose="02070309020205020404"/>
              </a:rPr>
              <a:t>1</a:t>
            </a:r>
            <a:r>
              <a:rPr lang="zh-CN" altLang="zh-CN" sz="2400" kern="100">
                <a:solidFill>
                  <a:srgbClr val="000000"/>
                </a:solidFill>
                <a:latin typeface="Times New Roman" panose="02020603050405020304" pitchFamily="21"/>
                <a:cs typeface="Times New Roman" panose="02020603050405020304" pitchFamily="21"/>
              </a:rPr>
              <a:t>、</a:t>
            </a:r>
            <a:r>
              <a:rPr lang="en-US" altLang="zh-CN" sz="2400" i="1" kern="100">
                <a:solidFill>
                  <a:srgbClr val="000000"/>
                </a:solidFill>
                <a:latin typeface="Times New Roman" panose="02020603050405020304" pitchFamily="21"/>
                <a:cs typeface="Courier New" panose="02070309020205020404"/>
              </a:rPr>
              <a:t>R</a:t>
            </a:r>
            <a:r>
              <a:rPr lang="en-US" altLang="zh-CN" sz="2400" kern="100" baseline="-25000">
                <a:solidFill>
                  <a:srgbClr val="000000"/>
                </a:solidFill>
                <a:latin typeface="Times New Roman" panose="02020603050405020304" pitchFamily="21"/>
                <a:cs typeface="Courier New" panose="02070309020205020404"/>
              </a:rPr>
              <a:t>2</a:t>
            </a:r>
            <a:r>
              <a:rPr lang="zh-CN" altLang="zh-CN" sz="2400" kern="100">
                <a:solidFill>
                  <a:srgbClr val="000000"/>
                </a:solidFill>
                <a:latin typeface="Times New Roman" panose="02020603050405020304" pitchFamily="21"/>
                <a:cs typeface="Times New Roman" panose="02020603050405020304" pitchFamily="21"/>
              </a:rPr>
              <a:t>是定值电阻，</a:t>
            </a:r>
            <a:r>
              <a:rPr lang="en-US" altLang="zh-CN" sz="2400" i="1" kern="100">
                <a:solidFill>
                  <a:srgbClr val="000000"/>
                </a:solidFill>
                <a:latin typeface="Times New Roman" panose="02020603050405020304" pitchFamily="21"/>
                <a:cs typeface="Courier New" panose="02070309020205020404"/>
              </a:rPr>
              <a:t>R</a:t>
            </a:r>
            <a:r>
              <a:rPr lang="en-US" altLang="zh-CN" sz="2400" kern="100" baseline="-25000">
                <a:solidFill>
                  <a:srgbClr val="000000"/>
                </a:solidFill>
                <a:latin typeface="Times New Roman" panose="02020603050405020304" pitchFamily="21"/>
                <a:cs typeface="Courier New" panose="02070309020205020404"/>
              </a:rPr>
              <a:t>2</a:t>
            </a:r>
            <a:r>
              <a:rPr lang="zh-CN" altLang="zh-CN" sz="2400" kern="100">
                <a:solidFill>
                  <a:srgbClr val="000000"/>
                </a:solidFill>
                <a:latin typeface="Times New Roman" panose="02020603050405020304" pitchFamily="21"/>
                <a:cs typeface="Times New Roman" panose="02020603050405020304" pitchFamily="21"/>
              </a:rPr>
              <a:t>的阻值是</a:t>
            </a:r>
            <a:r>
              <a:rPr lang="en-US" altLang="zh-CN" sz="2400" kern="100">
                <a:solidFill>
                  <a:srgbClr val="000000"/>
                </a:solidFill>
                <a:latin typeface="Times New Roman" panose="02020603050405020304" pitchFamily="21"/>
                <a:cs typeface="Courier New" panose="02070309020205020404"/>
              </a:rPr>
              <a:t>10 Ω</a:t>
            </a:r>
            <a:r>
              <a:rPr lang="zh-CN" altLang="zh-CN" sz="2400" kern="100">
                <a:solidFill>
                  <a:srgbClr val="000000"/>
                </a:solidFill>
                <a:latin typeface="Times New Roman" panose="02020603050405020304" pitchFamily="21"/>
                <a:cs typeface="Times New Roman" panose="02020603050405020304" pitchFamily="21"/>
              </a:rPr>
              <a:t>。当开关</a:t>
            </a:r>
            <a:r>
              <a:rPr lang="en-US" altLang="zh-CN" sz="2400" kern="100">
                <a:solidFill>
                  <a:srgbClr val="000000"/>
                </a:solidFill>
                <a:latin typeface="Times New Roman" panose="02020603050405020304" pitchFamily="21"/>
                <a:cs typeface="Courier New" panose="02070309020205020404"/>
              </a:rPr>
              <a:t>S</a:t>
            </a:r>
            <a:r>
              <a:rPr lang="zh-CN" altLang="zh-CN" sz="2400" kern="100">
                <a:solidFill>
                  <a:srgbClr val="000000"/>
                </a:solidFill>
                <a:latin typeface="Times New Roman" panose="02020603050405020304" pitchFamily="21"/>
                <a:cs typeface="Times New Roman" panose="02020603050405020304" pitchFamily="21"/>
              </a:rPr>
              <a:t>闭合时，电压表示数为</a:t>
            </a:r>
            <a:r>
              <a:rPr lang="en-US" altLang="zh-CN" sz="2400" kern="100">
                <a:solidFill>
                  <a:srgbClr val="000000"/>
                </a:solidFill>
                <a:latin typeface="Times New Roman" panose="02020603050405020304" pitchFamily="21"/>
                <a:cs typeface="Courier New" panose="02070309020205020404"/>
              </a:rPr>
              <a:t>1 V</a:t>
            </a:r>
            <a:r>
              <a:rPr lang="zh-CN" altLang="zh-CN" sz="2400" kern="100">
                <a:solidFill>
                  <a:srgbClr val="000000"/>
                </a:solidFill>
                <a:latin typeface="Times New Roman" panose="02020603050405020304" pitchFamily="21"/>
                <a:cs typeface="Times New Roman" panose="02020603050405020304" pitchFamily="21"/>
              </a:rPr>
              <a:t>。通过计算回答：</a:t>
            </a:r>
            <a:endParaRPr lang="zh-CN" altLang="zh-CN" sz="2400" kern="100">
              <a:latin typeface="宋体" panose="02010600030101010101" pitchFamily="2" charset="-122"/>
              <a:cs typeface="Courier New" panose="02070309020205020404"/>
            </a:endParaRPr>
          </a:p>
          <a:p>
            <a:pPr marL="538480" indent="-538480" algn="just">
              <a:lnSpc>
                <a:spcPct val="150000"/>
              </a:lnSpc>
              <a:spcAft>
                <a:spcPct val="0"/>
              </a:spcAft>
            </a:pPr>
            <a:r>
              <a:rPr lang="en-US" altLang="zh-CN" sz="2400" kern="100" smtClean="0">
                <a:solidFill>
                  <a:srgbClr val="000000"/>
                </a:solidFill>
                <a:latin typeface="Times New Roman" panose="02020603050405020304" pitchFamily="21"/>
                <a:cs typeface="Courier New" panose="02070309020205020404"/>
              </a:rPr>
              <a:t>(</a:t>
            </a:r>
            <a:r>
              <a:rPr lang="en-US" altLang="zh-CN" sz="2400" kern="100">
                <a:solidFill>
                  <a:srgbClr val="000000"/>
                </a:solidFill>
                <a:latin typeface="Times New Roman" panose="02020603050405020304" pitchFamily="21"/>
                <a:cs typeface="Courier New" panose="02070309020205020404"/>
              </a:rPr>
              <a:t>2)</a:t>
            </a:r>
            <a:r>
              <a:rPr lang="zh-CN" altLang="zh-CN" sz="2400" kern="100">
                <a:solidFill>
                  <a:srgbClr val="000000"/>
                </a:solidFill>
                <a:latin typeface="Times New Roman" panose="02020603050405020304" pitchFamily="21"/>
                <a:cs typeface="Times New Roman" panose="02020603050405020304" pitchFamily="21"/>
              </a:rPr>
              <a:t>电阻</a:t>
            </a:r>
            <a:r>
              <a:rPr lang="en-US" altLang="zh-CN" sz="2400" i="1" kern="100">
                <a:solidFill>
                  <a:srgbClr val="000000"/>
                </a:solidFill>
                <a:latin typeface="Times New Roman" panose="02020603050405020304" pitchFamily="21"/>
                <a:cs typeface="Courier New" panose="02070309020205020404"/>
              </a:rPr>
              <a:t>R</a:t>
            </a:r>
            <a:r>
              <a:rPr lang="en-US" altLang="zh-CN" sz="2400" kern="100" baseline="-25000">
                <a:solidFill>
                  <a:srgbClr val="000000"/>
                </a:solidFill>
                <a:latin typeface="Times New Roman" panose="02020603050405020304" pitchFamily="21"/>
                <a:cs typeface="Courier New" panose="02070309020205020404"/>
              </a:rPr>
              <a:t>1</a:t>
            </a:r>
            <a:r>
              <a:rPr lang="zh-CN" altLang="zh-CN" sz="2400" kern="100">
                <a:solidFill>
                  <a:srgbClr val="000000"/>
                </a:solidFill>
                <a:latin typeface="Times New Roman" panose="02020603050405020304" pitchFamily="21"/>
                <a:cs typeface="Times New Roman" panose="02020603050405020304" pitchFamily="21"/>
              </a:rPr>
              <a:t>的阻值。</a:t>
            </a:r>
            <a:endParaRPr lang="zh-CN" altLang="zh-CN" sz="2400" kern="100">
              <a:solidFill>
                <a:srgbClr val="000000"/>
              </a:solidFill>
              <a:effectLst/>
              <a:latin typeface="Times New Roman" panose="02020603050405020304" pitchFamily="21"/>
              <a:cs typeface="Times New Roman" panose="02020603050405020304" pitchFamily="21"/>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YT"/>
        <p:cNvGrpSpPr/>
        <p:nvPr>
          <p:custDataLst>
            <p:tags r:id="rId2"/>
          </p:custDataLst>
        </p:nvPr>
      </p:nvGrpSpPr>
      <p:grpSpPr>
        <a:xfrm>
          <a:off x="0" y="0"/>
          <a:ext cx="0" cy="0"/>
        </a:xfrm>
      </p:grpSpPr>
      <p:sp>
        <p:nvSpPr>
          <p:cNvPr id="27" name="矩形 26" title=""/>
          <p:cNvSpPr/>
          <p:nvPr>
            <p:custDataLst>
              <p:tags r:id="rId3"/>
            </p:custDataLst>
          </p:nvPr>
        </p:nvSpPr>
        <p:spPr>
          <a:xfrm>
            <a:off x="262032" y="687725"/>
            <a:ext cx="8592832" cy="2306955"/>
          </a:xfrm>
          <a:prstGeom prst="rect">
            <a:avLst/>
          </a:prstGeom>
        </p:spPr>
        <p:txBody>
          <a:bodyPr wrap="square">
            <a:spAutoFit/>
          </a:bodyPr>
          <a:lstStyle/>
          <a:p>
            <a:pPr marL="538480" indent="-538480" algn="just">
              <a:lnSpc>
                <a:spcPct val="150000"/>
              </a:lnSpc>
              <a:spcAft>
                <a:spcPct val="0"/>
              </a:spcAft>
            </a:pPr>
            <a:r>
              <a:rPr lang="en-US" altLang="zh-CN" sz="2400" kern="100">
                <a:solidFill>
                  <a:srgbClr val="000000"/>
                </a:solidFill>
                <a:latin typeface="Times New Roman" panose="02020603050405020304" pitchFamily="21"/>
                <a:cs typeface="Courier New" panose="02070309020205020404"/>
              </a:rPr>
              <a:t>7</a:t>
            </a:r>
            <a:r>
              <a:rPr lang="zh-CN" altLang="zh-CN" sz="2400" kern="100">
                <a:solidFill>
                  <a:srgbClr val="000000"/>
                </a:solidFill>
                <a:latin typeface="Times New Roman" panose="02020603050405020304" pitchFamily="21"/>
                <a:cs typeface="Times New Roman" panose="02020603050405020304" pitchFamily="21"/>
              </a:rPr>
              <a:t>．</a:t>
            </a:r>
            <a:r>
              <a:rPr lang="en-US" altLang="zh-CN" sz="2400" kern="100">
                <a:solidFill>
                  <a:srgbClr val="000000"/>
                </a:solidFill>
                <a:latin typeface="Times New Roman" panose="02020603050405020304" pitchFamily="21"/>
                <a:cs typeface="Courier New" panose="02070309020205020404"/>
              </a:rPr>
              <a:t>[</a:t>
            </a:r>
            <a:r>
              <a:rPr lang="en-US" altLang="zh-CN" sz="2400" kern="100">
                <a:solidFill>
                  <a:srgbClr val="000000"/>
                </a:solidFill>
                <a:latin typeface="Times New Roman" panose="02020603050405020304" pitchFamily="21"/>
                <a:ea typeface="楷体" panose="02010609060101010101" pitchFamily="49" charset="-122"/>
                <a:cs typeface="Courier New" panose="02070309020205020404"/>
              </a:rPr>
              <a:t>2025</a:t>
            </a:r>
            <a:r>
              <a:rPr lang="zh-CN" altLang="zh-CN" sz="2400" kern="100">
                <a:solidFill>
                  <a:srgbClr val="000000"/>
                </a:solidFill>
                <a:latin typeface="Times New Roman" panose="02020603050405020304" pitchFamily="21"/>
                <a:ea typeface="楷体" panose="02010609060101010101" pitchFamily="49" charset="-122"/>
                <a:cs typeface="Times New Roman" panose="02020603050405020304" pitchFamily="21"/>
              </a:rPr>
              <a:t>年</a:t>
            </a:r>
            <a:r>
              <a:rPr lang="en-US" altLang="zh-CN" sz="2400" kern="100">
                <a:solidFill>
                  <a:srgbClr val="000000"/>
                </a:solidFill>
                <a:latin typeface="Times New Roman" panose="02020603050405020304" pitchFamily="21"/>
                <a:cs typeface="Courier New" panose="02070309020205020404"/>
              </a:rPr>
              <a:t>1</a:t>
            </a:r>
            <a:r>
              <a:rPr lang="zh-CN" altLang="zh-CN" sz="2400" kern="100">
                <a:solidFill>
                  <a:srgbClr val="000000"/>
                </a:solidFill>
                <a:latin typeface="Times New Roman" panose="02020603050405020304" pitchFamily="21"/>
                <a:ea typeface="楷体" panose="02010609060101010101" pitchFamily="49" charset="-122"/>
                <a:cs typeface="Times New Roman" panose="02020603050405020304" pitchFamily="21"/>
              </a:rPr>
              <a:t>月天津期末</a:t>
            </a:r>
            <a:r>
              <a:rPr lang="en-US" altLang="zh-CN" sz="2400" kern="100">
                <a:solidFill>
                  <a:srgbClr val="000000"/>
                </a:solidFill>
                <a:latin typeface="Times New Roman" panose="02020603050405020304" pitchFamily="21"/>
                <a:cs typeface="Courier New" panose="02070309020205020404"/>
              </a:rPr>
              <a:t>]</a:t>
            </a:r>
            <a:r>
              <a:rPr lang="zh-CN" altLang="zh-CN" sz="2400" kern="100">
                <a:solidFill>
                  <a:srgbClr val="000000"/>
                </a:solidFill>
                <a:latin typeface="Times New Roman" panose="02020603050405020304" pitchFamily="21"/>
                <a:cs typeface="Times New Roman" panose="02020603050405020304" pitchFamily="21"/>
              </a:rPr>
              <a:t>甲、乙两电阻分别接在电压之比是</a:t>
            </a:r>
            <a:r>
              <a:rPr lang="en-US" altLang="zh-CN" sz="2400" kern="100">
                <a:solidFill>
                  <a:srgbClr val="000000"/>
                </a:solidFill>
                <a:latin typeface="Times New Roman" panose="02020603050405020304" pitchFamily="21"/>
                <a:cs typeface="Courier New" panose="02070309020205020404"/>
              </a:rPr>
              <a:t>2</a:t>
            </a:r>
            <a:r>
              <a:rPr lang="zh-CN" altLang="zh-CN" sz="2400" kern="100">
                <a:solidFill>
                  <a:srgbClr val="000000"/>
                </a:solidFill>
                <a:latin typeface="宋体" panose="02010600030101010101" pitchFamily="2" charset="-122"/>
                <a:cs typeface="Times New Roman" panose="02020603050405020304" pitchFamily="21"/>
              </a:rPr>
              <a:t>∶</a:t>
            </a:r>
            <a:r>
              <a:rPr lang="en-US" altLang="zh-CN" sz="2400" kern="100">
                <a:solidFill>
                  <a:srgbClr val="000000"/>
                </a:solidFill>
                <a:latin typeface="Times New Roman" panose="02020603050405020304" pitchFamily="21"/>
                <a:cs typeface="Courier New" panose="02070309020205020404"/>
              </a:rPr>
              <a:t>1</a:t>
            </a:r>
            <a:r>
              <a:rPr lang="zh-CN" altLang="zh-CN" sz="2400" kern="100">
                <a:solidFill>
                  <a:srgbClr val="000000"/>
                </a:solidFill>
                <a:latin typeface="Times New Roman" panose="02020603050405020304" pitchFamily="21"/>
                <a:cs typeface="Times New Roman" panose="02020603050405020304" pitchFamily="21"/>
              </a:rPr>
              <a:t>的电路中，它们的电阻之比是</a:t>
            </a:r>
            <a:r>
              <a:rPr lang="en-US" altLang="zh-CN" sz="2400" kern="100">
                <a:solidFill>
                  <a:srgbClr val="000000"/>
                </a:solidFill>
                <a:latin typeface="Times New Roman" panose="02020603050405020304" pitchFamily="21"/>
                <a:cs typeface="Courier New" panose="02070309020205020404"/>
              </a:rPr>
              <a:t>2</a:t>
            </a:r>
            <a:r>
              <a:rPr lang="en-US" altLang="zh-CN" sz="2400" kern="100">
                <a:solidFill>
                  <a:srgbClr val="000000"/>
                </a:solidFill>
                <a:latin typeface="宋体" panose="02010600030101010101" pitchFamily="2" charset="-122"/>
                <a:cs typeface="Times New Roman" panose="02020603050405020304" pitchFamily="21"/>
              </a:rPr>
              <a:t>∶</a:t>
            </a:r>
            <a:r>
              <a:rPr lang="en-US" altLang="zh-CN" sz="2400" kern="100">
                <a:solidFill>
                  <a:srgbClr val="000000"/>
                </a:solidFill>
                <a:latin typeface="Times New Roman" panose="02020603050405020304" pitchFamily="21"/>
                <a:cs typeface="Courier New" panose="02070309020205020404"/>
              </a:rPr>
              <a:t>3</a:t>
            </a:r>
            <a:r>
              <a:rPr lang="zh-CN" altLang="zh-CN" sz="2400" kern="100">
                <a:solidFill>
                  <a:srgbClr val="000000"/>
                </a:solidFill>
                <a:latin typeface="Times New Roman" panose="02020603050405020304" pitchFamily="21"/>
                <a:cs typeface="Times New Roman" panose="02020603050405020304" pitchFamily="21"/>
              </a:rPr>
              <a:t>，则通过它们的电流之比是</a:t>
            </a:r>
            <a:r>
              <a:rPr lang="en-US" altLang="zh-CN" sz="2400" kern="100" smtClean="0">
                <a:solidFill>
                  <a:srgbClr val="000000"/>
                </a:solidFill>
                <a:latin typeface="Times New Roman" panose="02020603050405020304" pitchFamily="21"/>
                <a:cs typeface="Courier New" panose="02070309020205020404"/>
              </a:rPr>
              <a:t>(        ) </a:t>
            </a:r>
            <a:endParaRPr lang="zh-CN" altLang="zh-CN" sz="1050" kern="100">
              <a:latin typeface="宋体" panose="02010600030101010101" pitchFamily="2" charset="-122"/>
              <a:cs typeface="Courier New" panose="02070309020205020404"/>
            </a:endParaRPr>
          </a:p>
          <a:p>
            <a:pPr marL="538480" indent="-538480" algn="just">
              <a:lnSpc>
                <a:spcPct val="150000"/>
              </a:lnSpc>
              <a:spcAft>
                <a:spcPct val="0"/>
              </a:spcAft>
            </a:pPr>
            <a:r>
              <a:rPr lang="en-US" altLang="zh-CN" sz="2400" kern="100">
                <a:solidFill>
                  <a:srgbClr val="000000"/>
                </a:solidFill>
                <a:latin typeface="Times New Roman" panose="02020603050405020304" pitchFamily="21"/>
                <a:cs typeface="Courier New" panose="02070309020205020404"/>
              </a:rPr>
              <a:t>A</a:t>
            </a:r>
            <a:r>
              <a:rPr lang="zh-CN" altLang="zh-CN" sz="2400" kern="100">
                <a:solidFill>
                  <a:srgbClr val="000000"/>
                </a:solidFill>
                <a:latin typeface="Times New Roman" panose="02020603050405020304" pitchFamily="21"/>
                <a:cs typeface="Times New Roman" panose="02020603050405020304" pitchFamily="21"/>
              </a:rPr>
              <a:t>．</a:t>
            </a:r>
            <a:r>
              <a:rPr lang="en-US" altLang="zh-CN" sz="2400" kern="100">
                <a:solidFill>
                  <a:srgbClr val="000000"/>
                </a:solidFill>
                <a:latin typeface="Times New Roman" panose="02020603050405020304" pitchFamily="21"/>
                <a:cs typeface="Courier New" panose="02070309020205020404"/>
              </a:rPr>
              <a:t>1</a:t>
            </a:r>
            <a:r>
              <a:rPr lang="en-US" altLang="zh-CN" sz="2400" kern="100">
                <a:solidFill>
                  <a:srgbClr val="000000"/>
                </a:solidFill>
                <a:latin typeface="宋体" panose="02010600030101010101" pitchFamily="2" charset="-122"/>
                <a:cs typeface="Times New Roman" panose="02020603050405020304" pitchFamily="21"/>
              </a:rPr>
              <a:t>∶</a:t>
            </a:r>
            <a:r>
              <a:rPr lang="en-US" altLang="zh-CN" sz="2400" kern="100">
                <a:solidFill>
                  <a:srgbClr val="000000"/>
                </a:solidFill>
                <a:latin typeface="Times New Roman" panose="02020603050405020304" pitchFamily="21"/>
                <a:cs typeface="Courier New" panose="02070309020205020404"/>
              </a:rPr>
              <a:t>1  B</a:t>
            </a:r>
            <a:r>
              <a:rPr lang="zh-CN" altLang="zh-CN" sz="2400" kern="100">
                <a:solidFill>
                  <a:srgbClr val="000000"/>
                </a:solidFill>
                <a:latin typeface="Times New Roman" panose="02020603050405020304" pitchFamily="21"/>
                <a:cs typeface="Times New Roman" panose="02020603050405020304" pitchFamily="21"/>
              </a:rPr>
              <a:t>．</a:t>
            </a:r>
            <a:r>
              <a:rPr lang="en-US" altLang="zh-CN" sz="2400" kern="100">
                <a:solidFill>
                  <a:srgbClr val="000000"/>
                </a:solidFill>
                <a:latin typeface="Times New Roman" panose="02020603050405020304" pitchFamily="21"/>
                <a:cs typeface="Courier New" panose="02070309020205020404"/>
              </a:rPr>
              <a:t>2</a:t>
            </a:r>
            <a:r>
              <a:rPr lang="en-US" altLang="zh-CN" sz="2400" kern="100">
                <a:solidFill>
                  <a:srgbClr val="000000"/>
                </a:solidFill>
                <a:latin typeface="宋体" panose="02010600030101010101" pitchFamily="2" charset="-122"/>
                <a:cs typeface="Times New Roman" panose="02020603050405020304" pitchFamily="21"/>
              </a:rPr>
              <a:t>∶</a:t>
            </a:r>
            <a:r>
              <a:rPr lang="en-US" altLang="zh-CN" sz="2400" kern="100">
                <a:solidFill>
                  <a:srgbClr val="000000"/>
                </a:solidFill>
                <a:latin typeface="Times New Roman" panose="02020603050405020304" pitchFamily="21"/>
                <a:cs typeface="Courier New" panose="02070309020205020404"/>
              </a:rPr>
              <a:t>1  C</a:t>
            </a:r>
            <a:r>
              <a:rPr lang="zh-CN" altLang="zh-CN" sz="2400" kern="100">
                <a:solidFill>
                  <a:srgbClr val="000000"/>
                </a:solidFill>
                <a:latin typeface="Times New Roman" panose="02020603050405020304" pitchFamily="21"/>
                <a:cs typeface="Times New Roman" panose="02020603050405020304" pitchFamily="21"/>
              </a:rPr>
              <a:t>．</a:t>
            </a:r>
            <a:r>
              <a:rPr lang="en-US" altLang="zh-CN" sz="2400" kern="100">
                <a:solidFill>
                  <a:srgbClr val="000000"/>
                </a:solidFill>
                <a:latin typeface="Times New Roman" panose="02020603050405020304" pitchFamily="21"/>
                <a:cs typeface="Courier New" panose="02070309020205020404"/>
              </a:rPr>
              <a:t>4</a:t>
            </a:r>
            <a:r>
              <a:rPr lang="en-US" altLang="zh-CN" sz="2400" kern="100">
                <a:solidFill>
                  <a:srgbClr val="000000"/>
                </a:solidFill>
                <a:latin typeface="宋体" panose="02010600030101010101" pitchFamily="2" charset="-122"/>
                <a:cs typeface="Times New Roman" panose="02020603050405020304" pitchFamily="21"/>
              </a:rPr>
              <a:t>∶</a:t>
            </a:r>
            <a:r>
              <a:rPr lang="en-US" altLang="zh-CN" sz="2400" kern="100">
                <a:solidFill>
                  <a:srgbClr val="000000"/>
                </a:solidFill>
                <a:latin typeface="Times New Roman" panose="02020603050405020304" pitchFamily="21"/>
                <a:cs typeface="Courier New" panose="02070309020205020404"/>
              </a:rPr>
              <a:t>3  D</a:t>
            </a:r>
            <a:r>
              <a:rPr lang="zh-CN" altLang="zh-CN" sz="2400" kern="100">
                <a:solidFill>
                  <a:srgbClr val="000000"/>
                </a:solidFill>
                <a:latin typeface="Times New Roman" panose="02020603050405020304" pitchFamily="21"/>
                <a:cs typeface="Times New Roman" panose="02020603050405020304" pitchFamily="21"/>
              </a:rPr>
              <a:t>．</a:t>
            </a:r>
            <a:r>
              <a:rPr lang="en-US" altLang="zh-CN" sz="2400" kern="100">
                <a:solidFill>
                  <a:srgbClr val="000000"/>
                </a:solidFill>
                <a:latin typeface="Times New Roman" panose="02020603050405020304" pitchFamily="21"/>
                <a:cs typeface="Courier New" panose="02070309020205020404"/>
              </a:rPr>
              <a:t>3</a:t>
            </a:r>
            <a:r>
              <a:rPr lang="en-US" altLang="zh-CN" sz="2400" kern="100">
                <a:solidFill>
                  <a:srgbClr val="000000"/>
                </a:solidFill>
                <a:latin typeface="宋体" panose="02010600030101010101" pitchFamily="2" charset="-122"/>
                <a:cs typeface="Times New Roman" panose="02020603050405020304" pitchFamily="21"/>
              </a:rPr>
              <a:t>∶</a:t>
            </a:r>
            <a:r>
              <a:rPr lang="en-US" altLang="zh-CN" sz="2400" kern="100">
                <a:solidFill>
                  <a:srgbClr val="000000"/>
                </a:solidFill>
                <a:latin typeface="Times New Roman" panose="02020603050405020304" pitchFamily="21"/>
                <a:cs typeface="Courier New" panose="02070309020205020404"/>
              </a:rPr>
              <a:t>1</a:t>
            </a:r>
            <a:endParaRPr lang="en-US" altLang="zh-CN" sz="2400" kern="100">
              <a:solidFill>
                <a:srgbClr val="000000"/>
              </a:solidFill>
              <a:effectLst/>
              <a:latin typeface="Times New Roman" panose="02020603050405020304" pitchFamily="21"/>
              <a:cs typeface="Courier New" panose="02070309020205020404"/>
            </a:endParaRPr>
          </a:p>
        </p:txBody>
      </p:sp>
      <p:sp>
        <p:nvSpPr>
          <p:cNvPr id="28" name="矩形 27" title=""/>
          <p:cNvSpPr>
            <a:spLocks noChangeArrowheads="1"/>
          </p:cNvSpPr>
          <p:nvPr>
            <p:custDataLst>
              <p:tags r:id="rId4"/>
            </p:custDataLst>
          </p:nvPr>
        </p:nvSpPr>
        <p:spPr bwMode="auto">
          <a:xfrm>
            <a:off x="2339752" y="1816487"/>
            <a:ext cx="370205"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lnSpc>
                <a:spcPct val="150000"/>
              </a:lnSpc>
            </a:pPr>
            <a:r>
              <a:rPr lang="en-US" altLang="zh-CN" sz="2400" smtClean="0">
                <a:solidFill>
                  <a:srgbClr val="C00000"/>
                </a:solidFill>
              </a:rPr>
              <a:t>D</a:t>
            </a:r>
            <a:endParaRPr lang="zh-CN" altLang="en-US" sz="2400">
              <a:solidFill>
                <a:srgbClr val="C00000"/>
              </a:solidFill>
            </a:endParaRPr>
          </a:p>
        </p:txBody>
      </p:sp>
      <p:grpSp>
        <p:nvGrpSpPr>
          <p:cNvPr id="22" name="组合 21" title=""/>
          <p:cNvGrpSpPr/>
          <p:nvPr>
            <p:custDataLst>
              <p:tags r:id="rId5"/>
            </p:custDataLst>
          </p:nvPr>
        </p:nvGrpSpPr>
        <p:grpSpPr>
          <a:xfrm>
            <a:off x="2140088" y="4876030"/>
            <a:ext cx="4376128" cy="216000"/>
            <a:chOff x="1492523" y="4876030"/>
            <a:chExt cx="4376128" cy="216000"/>
          </a:xfrm>
        </p:grpSpPr>
        <p:sp>
          <p:nvSpPr>
            <p:cNvPr id="23" name="a2fc2e58-1317-4608-953b-d508f6f3aad2" descr="{&quot;SlideNumber&quot;:&quot;7&quot;,&quot;SlideID&quot;:&quot;713&quot;}">
              <a:hlinkClick r:id="rId7" action="ppaction://hlinksldjump"/>
            </p:cNvPr>
            <p:cNvSpPr/>
            <p:nvPr>
              <p:custDataLst>
                <p:tags r:id="rId6"/>
              </p:custDataLst>
            </p:nvPr>
          </p:nvSpPr>
          <p:spPr>
            <a:xfrm>
              <a:off x="1838671"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2</a:t>
              </a:r>
              <a:endParaRPr lang="zh-CN" altLang="en-US" sz="1200" b="1">
                <a:solidFill>
                  <a:schemeClr val="tx1"/>
                </a:solidFill>
                <a:latin typeface="Times New Roman" panose="02020603050405020304" charset="0"/>
                <a:cs typeface="Times New Roman" panose="02020603050405020304" charset="0"/>
              </a:endParaRPr>
            </a:p>
          </p:txBody>
        </p:sp>
        <p:sp>
          <p:nvSpPr>
            <p:cNvPr id="44" name="0575fb3a-ef04-4c46-88a8-d101528b886b" descr="{&quot;SlideNumber&quot;:&quot;8&quot;,&quot;SlideID&quot;:&quot;719&quot;}">
              <a:hlinkClick r:id="rId9" action="ppaction://hlinksldjump"/>
            </p:cNvPr>
            <p:cNvSpPr/>
            <p:nvPr>
              <p:custDataLst>
                <p:tags r:id="rId8"/>
              </p:custDataLst>
            </p:nvPr>
          </p:nvSpPr>
          <p:spPr>
            <a:xfrm>
              <a:off x="2184819"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3</a:t>
              </a:r>
              <a:endParaRPr lang="zh-CN" altLang="en-US" sz="1200" b="1">
                <a:solidFill>
                  <a:schemeClr val="tx1"/>
                </a:solidFill>
                <a:latin typeface="Times New Roman" panose="02020603050405020304" charset="0"/>
                <a:cs typeface="Times New Roman" panose="02020603050405020304" charset="0"/>
              </a:endParaRPr>
            </a:p>
          </p:txBody>
        </p:sp>
        <p:sp>
          <p:nvSpPr>
            <p:cNvPr id="45" name="7a878b13-729f-4864-bbd3-66501c5fbe4a" descr="{&quot;SlideNumber&quot;:&quot;9&quot;,&quot;SlideID&quot;:&quot;721&quot;}">
              <a:hlinkClick r:id="rId11" action="ppaction://hlinksldjump"/>
            </p:cNvPr>
            <p:cNvSpPr/>
            <p:nvPr>
              <p:custDataLst>
                <p:tags r:id="rId10"/>
              </p:custDataLst>
            </p:nvPr>
          </p:nvSpPr>
          <p:spPr>
            <a:xfrm>
              <a:off x="2530967"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4</a:t>
              </a:r>
              <a:endParaRPr lang="zh-CN" altLang="en-US" sz="1200" b="1">
                <a:solidFill>
                  <a:schemeClr val="tx1"/>
                </a:solidFill>
                <a:latin typeface="Times New Roman" panose="02020603050405020304" charset="0"/>
                <a:cs typeface="Times New Roman" panose="02020603050405020304" charset="0"/>
              </a:endParaRPr>
            </a:p>
          </p:txBody>
        </p:sp>
        <p:sp>
          <p:nvSpPr>
            <p:cNvPr id="46" name="fe7944a5-1594-4c55-a0bc-b81c0235438b" descr="{&quot;SlideNumber&quot;:&quot;10&quot;,&quot;SlideID&quot;:&quot;722&quot;}">
              <a:hlinkClick r:id="rId13" action="ppaction://hlinksldjump"/>
            </p:cNvPr>
            <p:cNvSpPr/>
            <p:nvPr>
              <p:custDataLst>
                <p:tags r:id="rId12"/>
              </p:custDataLst>
            </p:nvPr>
          </p:nvSpPr>
          <p:spPr>
            <a:xfrm>
              <a:off x="2877115"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5</a:t>
              </a:r>
              <a:endParaRPr lang="zh-CN" altLang="en-US" sz="1200" b="1">
                <a:solidFill>
                  <a:schemeClr val="tx1"/>
                </a:solidFill>
                <a:latin typeface="Times New Roman" panose="02020603050405020304" charset="0"/>
                <a:cs typeface="Times New Roman" panose="02020603050405020304" charset="0"/>
              </a:endParaRPr>
            </a:p>
          </p:txBody>
        </p:sp>
        <p:sp>
          <p:nvSpPr>
            <p:cNvPr id="47" name="aae8cbd9-defc-4303-80af-384eac9754b3" descr="{&quot;SlideNumber&quot;:&quot;11&quot;,&quot;SlideID&quot;:&quot;724&quot;}">
              <a:hlinkClick r:id="rId15" action="ppaction://hlinksldjump"/>
            </p:cNvPr>
            <p:cNvSpPr/>
            <p:nvPr>
              <p:custDataLst>
                <p:tags r:id="rId14"/>
              </p:custDataLst>
            </p:nvPr>
          </p:nvSpPr>
          <p:spPr>
            <a:xfrm>
              <a:off x="3223263"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6</a:t>
              </a:r>
              <a:endParaRPr lang="zh-CN" altLang="en-US" sz="1200" b="1">
                <a:solidFill>
                  <a:schemeClr val="tx1"/>
                </a:solidFill>
                <a:latin typeface="Times New Roman" panose="02020603050405020304" charset="0"/>
                <a:cs typeface="Times New Roman" panose="02020603050405020304" charset="0"/>
              </a:endParaRPr>
            </a:p>
          </p:txBody>
        </p:sp>
        <p:sp>
          <p:nvSpPr>
            <p:cNvPr id="48" name="57453f59-7f33-42fa-840f-e8bd68c1f9be" descr="{&quot;SlideNumber&quot;:&quot;12&quot;,&quot;SlideID&quot;:&quot;726&quot;}">
              <a:hlinkClick r:id="rId17" action="ppaction://hlinksldjump"/>
            </p:cNvPr>
            <p:cNvSpPr/>
            <p:nvPr>
              <p:custDataLst>
                <p:tags r:id="rId16"/>
              </p:custDataLst>
            </p:nvPr>
          </p:nvSpPr>
          <p:spPr>
            <a:xfrm>
              <a:off x="3569411"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7</a:t>
              </a:r>
              <a:endParaRPr lang="zh-CN" altLang="en-US" sz="1200" b="1">
                <a:solidFill>
                  <a:schemeClr val="tx1"/>
                </a:solidFill>
                <a:latin typeface="Times New Roman" panose="02020603050405020304" charset="0"/>
                <a:cs typeface="Times New Roman" panose="02020603050405020304" charset="0"/>
              </a:endParaRPr>
            </a:p>
          </p:txBody>
        </p:sp>
        <p:sp>
          <p:nvSpPr>
            <p:cNvPr id="49" name="094344e7-0a1c-4d07-897f-ae0519399d7e" descr="{&quot;SlideNumber&quot;:&quot;13&quot;,&quot;SlideID&quot;:&quot;727&quot;}">
              <a:hlinkClick r:id="rId19" action="ppaction://hlinksldjump"/>
            </p:cNvPr>
            <p:cNvSpPr/>
            <p:nvPr>
              <p:custDataLst>
                <p:tags r:id="rId18"/>
              </p:custDataLst>
            </p:nvPr>
          </p:nvSpPr>
          <p:spPr>
            <a:xfrm>
              <a:off x="3915559"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8</a:t>
              </a:r>
              <a:endParaRPr lang="zh-CN" altLang="en-US" sz="1200" b="1">
                <a:solidFill>
                  <a:schemeClr val="tx1"/>
                </a:solidFill>
                <a:latin typeface="Times New Roman" panose="02020603050405020304" charset="0"/>
                <a:cs typeface="Times New Roman" panose="02020603050405020304" charset="0"/>
              </a:endParaRPr>
            </a:p>
          </p:txBody>
        </p:sp>
        <p:sp>
          <p:nvSpPr>
            <p:cNvPr id="50" name="4f2bd4a7-825b-43da-8d96-6254354b2f22" descr="{&quot;SlideNumber&quot;:&quot;6&quot;,&quot;SlideID&quot;:&quot;711&quot;}">
              <a:hlinkClick r:id="rId21" action="ppaction://hlinksldjump"/>
            </p:cNvPr>
            <p:cNvSpPr/>
            <p:nvPr>
              <p:custDataLst>
                <p:tags r:id="rId20"/>
              </p:custDataLst>
            </p:nvPr>
          </p:nvSpPr>
          <p:spPr>
            <a:xfrm>
              <a:off x="1492523" y="4883650"/>
              <a:ext cx="255232" cy="19556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en-US" altLang="zh-CN" sz="1200">
                  <a:solidFill>
                    <a:schemeClr val="tx1"/>
                  </a:solidFill>
                  <a:latin typeface="Times New Roman" panose="02020603050405020304" charset="0"/>
                  <a:cs typeface="Times New Roman" panose="02020603050405020304" charset="0"/>
                </a:rPr>
                <a:t>1</a:t>
              </a:r>
              <a:endParaRPr lang="zh-CN" altLang="en-US" sz="1200">
                <a:solidFill>
                  <a:schemeClr val="tx1"/>
                </a:solidFill>
                <a:latin typeface="Times New Roman" panose="02020603050405020304" charset="0"/>
                <a:cs typeface="Times New Roman" panose="02020603050405020304" charset="0"/>
              </a:endParaRPr>
            </a:p>
          </p:txBody>
        </p:sp>
        <p:sp>
          <p:nvSpPr>
            <p:cNvPr id="51" name="a2fc2e58-1317-4608-953b-d508f6f3aad2" descr="{&quot;SlideNumber&quot;:&quot;7&quot;,&quot;SlideID&quot;:&quot;713&quot;}">
              <a:hlinkClick r:id="rId23" action="ppaction://hlinksldjump"/>
            </p:cNvPr>
            <p:cNvSpPr/>
            <p:nvPr>
              <p:custDataLst>
                <p:tags r:id="rId22"/>
              </p:custDataLst>
            </p:nvPr>
          </p:nvSpPr>
          <p:spPr>
            <a:xfrm>
              <a:off x="4574975"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10</a:t>
              </a:r>
              <a:endParaRPr lang="zh-CN" altLang="en-US" sz="1200" b="1">
                <a:solidFill>
                  <a:schemeClr val="tx1"/>
                </a:solidFill>
                <a:latin typeface="Times New Roman" panose="02020603050405020304" charset="0"/>
                <a:cs typeface="Times New Roman" panose="02020603050405020304" charset="0"/>
              </a:endParaRPr>
            </a:p>
          </p:txBody>
        </p:sp>
        <p:sp>
          <p:nvSpPr>
            <p:cNvPr id="52" name="0575fb3a-ef04-4c46-88a8-d101528b886b" descr="{&quot;SlideNumber&quot;:&quot;8&quot;,&quot;SlideID&quot;:&quot;719&quot;}">
              <a:hlinkClick r:id="rId25" action="ppaction://hlinksldjump"/>
            </p:cNvPr>
            <p:cNvSpPr/>
            <p:nvPr>
              <p:custDataLst>
                <p:tags r:id="rId24"/>
              </p:custDataLst>
            </p:nvPr>
          </p:nvSpPr>
          <p:spPr>
            <a:xfrm>
              <a:off x="4921123"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11</a:t>
              </a:r>
              <a:endParaRPr lang="zh-CN" altLang="en-US" sz="1200" b="1">
                <a:solidFill>
                  <a:schemeClr val="tx1"/>
                </a:solidFill>
                <a:latin typeface="Times New Roman" panose="02020603050405020304" charset="0"/>
                <a:cs typeface="Times New Roman" panose="02020603050405020304" charset="0"/>
              </a:endParaRPr>
            </a:p>
          </p:txBody>
        </p:sp>
        <p:sp>
          <p:nvSpPr>
            <p:cNvPr id="53" name="7a878b13-729f-4864-bbd3-66501c5fbe4a" descr="{&quot;SlideNumber&quot;:&quot;9&quot;,&quot;SlideID&quot;:&quot;721&quot;}">
              <a:hlinkClick r:id="rId27" action="ppaction://hlinksldjump"/>
            </p:cNvPr>
            <p:cNvSpPr/>
            <p:nvPr>
              <p:custDataLst>
                <p:tags r:id="rId26"/>
              </p:custDataLst>
            </p:nvPr>
          </p:nvSpPr>
          <p:spPr>
            <a:xfrm>
              <a:off x="5267271"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12</a:t>
              </a:r>
              <a:endParaRPr lang="zh-CN" altLang="en-US" sz="1200" b="1">
                <a:solidFill>
                  <a:schemeClr val="tx1"/>
                </a:solidFill>
                <a:latin typeface="Times New Roman" panose="02020603050405020304" charset="0"/>
                <a:cs typeface="Times New Roman" panose="02020603050405020304" charset="0"/>
              </a:endParaRPr>
            </a:p>
          </p:txBody>
        </p:sp>
        <p:sp>
          <p:nvSpPr>
            <p:cNvPr id="54" name="fe7944a5-1594-4c55-a0bc-b81c0235438b" descr="{&quot;SlideNumber&quot;:&quot;10&quot;,&quot;SlideID&quot;:&quot;722&quot;}">
              <a:hlinkClick r:id="rId29" action="ppaction://hlinksldjump"/>
            </p:cNvPr>
            <p:cNvSpPr/>
            <p:nvPr>
              <p:custDataLst>
                <p:tags r:id="rId28"/>
              </p:custDataLst>
            </p:nvPr>
          </p:nvSpPr>
          <p:spPr>
            <a:xfrm>
              <a:off x="5613419"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13</a:t>
              </a:r>
              <a:endParaRPr lang="zh-CN" altLang="en-US" sz="1200" b="1">
                <a:solidFill>
                  <a:schemeClr val="tx1"/>
                </a:solidFill>
                <a:latin typeface="Times New Roman" panose="02020603050405020304" charset="0"/>
                <a:cs typeface="Times New Roman" panose="02020603050405020304" charset="0"/>
              </a:endParaRPr>
            </a:p>
          </p:txBody>
        </p:sp>
        <p:sp>
          <p:nvSpPr>
            <p:cNvPr id="55" name="4f2bd4a7-825b-43da-8d96-6254354b2f22" descr="{&quot;SlideNumber&quot;:&quot;6&quot;,&quot;SlideID&quot;:&quot;711&quot;}">
              <a:hlinkClick r:id="rId31" action="ppaction://hlinksldjump"/>
            </p:cNvPr>
            <p:cNvSpPr/>
            <p:nvPr>
              <p:custDataLst>
                <p:tags r:id="rId30"/>
              </p:custDataLst>
            </p:nvPr>
          </p:nvSpPr>
          <p:spPr>
            <a:xfrm>
              <a:off x="4228827" y="4883650"/>
              <a:ext cx="255232" cy="19556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en-US" altLang="zh-CN" sz="1200" smtClean="0">
                  <a:solidFill>
                    <a:schemeClr val="tx1"/>
                  </a:solidFill>
                  <a:latin typeface="Times New Roman" panose="02020603050405020304" charset="0"/>
                  <a:cs typeface="Times New Roman" panose="02020603050405020304" charset="0"/>
                </a:rPr>
                <a:t>9</a:t>
              </a:r>
              <a:endParaRPr lang="zh-CN" altLang="en-US" sz="1200">
                <a:solidFill>
                  <a:schemeClr val="tx1"/>
                </a:solidFill>
                <a:latin typeface="Times New Roman" panose="02020603050405020304" charset="0"/>
                <a:cs typeface="Times New Roman" panose="0202060305040502030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pSp>
        <p:nvGrpSpPr>
          <p:cNvPr id="26" name="组合 25" title=""/>
          <p:cNvGrpSpPr/>
          <p:nvPr>
            <p:custDataLst>
              <p:tags r:id="rId3"/>
            </p:custDataLst>
          </p:nvPr>
        </p:nvGrpSpPr>
        <p:grpSpPr>
          <a:xfrm>
            <a:off x="1600309" y="3034802"/>
            <a:ext cx="6049905" cy="523636"/>
            <a:chOff x="2111375" y="3561082"/>
            <a:chExt cx="8066540" cy="698181"/>
          </a:xfrm>
        </p:grpSpPr>
        <p:sp>
          <p:nvSpPr>
            <p:cNvPr id="27" name="Rectangle 9"/>
            <p:cNvSpPr>
              <a:spLocks noChangeArrowheads="1"/>
            </p:cNvSpPr>
            <p:nvPr>
              <p:custDataLst>
                <p:tags r:id="rId4"/>
              </p:custDataLst>
            </p:nvPr>
          </p:nvSpPr>
          <p:spPr bwMode="auto">
            <a:xfrm>
              <a:off x="2927351" y="3561082"/>
              <a:ext cx="7250564" cy="675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50000"/>
                </a:lnSpc>
                <a:buNone/>
              </a:pPr>
              <a:r>
                <a:rPr lang="zh-CN" altLang="en-US" sz="1800">
                  <a:gradFill>
                    <a:gsLst>
                      <a:gs pos="51300">
                        <a:srgbClr val="FE5F4A"/>
                      </a:gs>
                      <a:gs pos="0">
                        <a:srgbClr val="DF0303"/>
                      </a:gs>
                      <a:gs pos="100000">
                        <a:srgbClr val="FEA06E"/>
                      </a:gs>
                    </a:gsLst>
                    <a:lin ang="5400000" scaled="1"/>
                  </a:gradFill>
                  <a:latin typeface="微软雅黑" panose="020b0503020204020204" charset="-122"/>
                  <a:ea typeface="微软雅黑" panose="020b0503020204020204" charset="-122"/>
                </a:rPr>
                <a:t>会用欧姆定律计算电流、电压、电阻。</a:t>
              </a:r>
              <a:endParaRPr lang="zh-CN" altLang="en-US" sz="1800">
                <a:gradFill>
                  <a:gsLst>
                    <a:gs pos="51300">
                      <a:srgbClr val="FE5F4A"/>
                    </a:gs>
                    <a:gs pos="0">
                      <a:srgbClr val="DF0303"/>
                    </a:gs>
                    <a:gs pos="100000">
                      <a:srgbClr val="FEA06E"/>
                    </a:gs>
                  </a:gsLst>
                  <a:lin ang="5400000" scaled="1"/>
                </a:gradFill>
                <a:latin typeface="微软雅黑" panose="020b0503020204020204" charset="-122"/>
                <a:ea typeface="微软雅黑" panose="020b0503020204020204" charset="-122"/>
              </a:endParaRPr>
            </a:p>
          </p:txBody>
        </p:sp>
        <p:grpSp>
          <p:nvGrpSpPr>
            <p:cNvPr id="28" name="组合 27"/>
            <p:cNvGrpSpPr/>
            <p:nvPr>
              <p:custDataLst>
                <p:tags r:id="rId5"/>
              </p:custDataLst>
            </p:nvPr>
          </p:nvGrpSpPr>
          <p:grpSpPr>
            <a:xfrm>
              <a:off x="2111375" y="3579813"/>
              <a:ext cx="682625" cy="679450"/>
              <a:chOff x="7003603" y="4439327"/>
              <a:chExt cx="717385" cy="717385"/>
            </a:xfrm>
          </p:grpSpPr>
          <p:sp>
            <p:nvSpPr>
              <p:cNvPr id="29" name="椭圆 28"/>
              <p:cNvSpPr/>
              <p:nvPr>
                <p:custDataLst>
                  <p:tags r:id="rId6"/>
                </p:custDataLst>
              </p:nvPr>
            </p:nvSpPr>
            <p:spPr>
              <a:xfrm>
                <a:off x="7003603" y="4439327"/>
                <a:ext cx="717385" cy="717385"/>
              </a:xfrm>
              <a:prstGeom prst="ellipse">
                <a:avLst/>
              </a:prstGeom>
              <a:solidFill>
                <a:srgbClr val="FFDB81"/>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0"/>
                  </a:spcBef>
                  <a:spcAft>
                    <a:spcPct val="0"/>
                  </a:spcAft>
                  <a:defRPr/>
                </a:pPr>
                <a:endParaRPr kumimoji="1" lang="zh-CN" altLang="en-US" sz="100">
                  <a:gradFill>
                    <a:gsLst>
                      <a:gs pos="51300">
                        <a:srgbClr val="FE5F4A"/>
                      </a:gs>
                      <a:gs pos="0">
                        <a:srgbClr val="DF0303"/>
                      </a:gs>
                      <a:gs pos="100000">
                        <a:srgbClr val="FEA06E"/>
                      </a:gs>
                    </a:gsLst>
                    <a:lin ang="5400000" scaled="1"/>
                  </a:gradFill>
                  <a:latin typeface="Arial" panose="020b0604020202020204" pitchFamily="34" charset="0"/>
                  <a:ea typeface="微软雅黑" panose="020b0503020204020204" charset="-122"/>
                  <a:cs typeface="Arial" panose="020b0604020202020204" pitchFamily="34" charset="0"/>
                </a:endParaRPr>
              </a:p>
            </p:txBody>
          </p:sp>
          <p:sp>
            <p:nvSpPr>
              <p:cNvPr id="30" name="文本框 11"/>
              <p:cNvSpPr txBox="1">
                <a:spLocks noChangeArrowheads="1"/>
              </p:cNvSpPr>
              <p:nvPr>
                <p:custDataLst>
                  <p:tags r:id="rId7"/>
                </p:custDataLst>
              </p:nvPr>
            </p:nvSpPr>
            <p:spPr bwMode="auto">
              <a:xfrm>
                <a:off x="7011723" y="4521020"/>
                <a:ext cx="701147" cy="615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zh-CN" sz="2250">
                    <a:gradFill>
                      <a:gsLst>
                        <a:gs pos="51300">
                          <a:srgbClr val="FE5F4A"/>
                        </a:gs>
                        <a:gs pos="0">
                          <a:srgbClr val="DF0303"/>
                        </a:gs>
                        <a:gs pos="100000">
                          <a:srgbClr val="FEA06E"/>
                        </a:gs>
                      </a:gsLst>
                      <a:lin ang="5400000" scaled="1"/>
                    </a:gradFill>
                    <a:latin typeface="Arial" panose="020b0604020202020204" pitchFamily="34" charset="0"/>
                    <a:ea typeface="微软雅黑" panose="020b0503020204020204" charset="-122"/>
                    <a:cs typeface="Arial" panose="020b0604020202020204" pitchFamily="34" charset="0"/>
                  </a:rPr>
                  <a:t>02</a:t>
                </a:r>
                <a:endParaRPr kumimoji="1" lang="en-US" altLang="zh-CN" sz="2250">
                  <a:gradFill>
                    <a:gsLst>
                      <a:gs pos="51300">
                        <a:srgbClr val="FE5F4A"/>
                      </a:gs>
                      <a:gs pos="0">
                        <a:srgbClr val="DF0303"/>
                      </a:gs>
                      <a:gs pos="100000">
                        <a:srgbClr val="FEA06E"/>
                      </a:gs>
                    </a:gsLst>
                    <a:lin ang="5400000" scaled="1"/>
                  </a:gradFill>
                  <a:latin typeface="Arial" panose="020b0604020202020204" pitchFamily="34" charset="0"/>
                  <a:ea typeface="微软雅黑" panose="020b0503020204020204" charset="-122"/>
                  <a:cs typeface="Arial" panose="020b0604020202020204" pitchFamily="34" charset="0"/>
                </a:endParaRPr>
              </a:p>
            </p:txBody>
          </p:sp>
        </p:grpSp>
      </p:grpSp>
      <p:grpSp>
        <p:nvGrpSpPr>
          <p:cNvPr id="31" name="组合 30" title=""/>
          <p:cNvGrpSpPr/>
          <p:nvPr>
            <p:custDataLst>
              <p:tags r:id="rId8"/>
            </p:custDataLst>
          </p:nvPr>
        </p:nvGrpSpPr>
        <p:grpSpPr>
          <a:xfrm>
            <a:off x="1595547" y="1627258"/>
            <a:ext cx="6216678" cy="525066"/>
            <a:chOff x="2105025" y="2441575"/>
            <a:chExt cx="8288904" cy="700088"/>
          </a:xfrm>
        </p:grpSpPr>
        <p:sp>
          <p:nvSpPr>
            <p:cNvPr id="32" name="矩形 1"/>
            <p:cNvSpPr>
              <a:spLocks noChangeArrowheads="1"/>
            </p:cNvSpPr>
            <p:nvPr>
              <p:custDataLst>
                <p:tags r:id="rId9"/>
              </p:custDataLst>
            </p:nvPr>
          </p:nvSpPr>
          <p:spPr bwMode="auto">
            <a:xfrm>
              <a:off x="2927350" y="2445069"/>
              <a:ext cx="7466579" cy="675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50000"/>
                </a:lnSpc>
                <a:buNone/>
              </a:pPr>
              <a:r>
                <a:rPr lang="zh-CN" altLang="en-US" sz="1800">
                  <a:gradFill>
                    <a:gsLst>
                      <a:gs pos="51300">
                        <a:srgbClr val="FE5F4A"/>
                      </a:gs>
                      <a:gs pos="0">
                        <a:srgbClr val="DF0303"/>
                      </a:gs>
                      <a:gs pos="100000">
                        <a:srgbClr val="FEA06E"/>
                      </a:gs>
                    </a:gsLst>
                    <a:lin ang="5400000" scaled="1"/>
                  </a:gradFill>
                  <a:latin typeface="微软雅黑" panose="020b0503020204020204" charset="-122"/>
                  <a:ea typeface="微软雅黑" panose="020b0503020204020204" charset="-122"/>
                </a:rPr>
                <a:t>理解欧姆定律。</a:t>
              </a:r>
              <a:endParaRPr lang="zh-CN" altLang="en-US" sz="1800">
                <a:gradFill>
                  <a:gsLst>
                    <a:gs pos="51300">
                      <a:srgbClr val="FE5F4A"/>
                    </a:gs>
                    <a:gs pos="0">
                      <a:srgbClr val="DF0303"/>
                    </a:gs>
                    <a:gs pos="100000">
                      <a:srgbClr val="FEA06E"/>
                    </a:gs>
                  </a:gsLst>
                  <a:lin ang="5400000" scaled="1"/>
                </a:gradFill>
                <a:latin typeface="微软雅黑" panose="020b0503020204020204" charset="-122"/>
                <a:ea typeface="微软雅黑" panose="020b0503020204020204" charset="-122"/>
              </a:endParaRPr>
            </a:p>
          </p:txBody>
        </p:sp>
        <p:grpSp>
          <p:nvGrpSpPr>
            <p:cNvPr id="33" name="组合 32"/>
            <p:cNvGrpSpPr/>
            <p:nvPr>
              <p:custDataLst>
                <p:tags r:id="rId10"/>
              </p:custDataLst>
            </p:nvPr>
          </p:nvGrpSpPr>
          <p:grpSpPr>
            <a:xfrm>
              <a:off x="2105025" y="2441575"/>
              <a:ext cx="698500" cy="700088"/>
              <a:chOff x="6971705" y="1503806"/>
              <a:chExt cx="717385" cy="717385"/>
            </a:xfrm>
          </p:grpSpPr>
          <p:sp>
            <p:nvSpPr>
              <p:cNvPr id="34" name="椭圆 33"/>
              <p:cNvSpPr/>
              <p:nvPr>
                <p:custDataLst>
                  <p:tags r:id="rId11"/>
                </p:custDataLst>
              </p:nvPr>
            </p:nvSpPr>
            <p:spPr>
              <a:xfrm>
                <a:off x="6971705" y="1503806"/>
                <a:ext cx="717385" cy="717385"/>
              </a:xfrm>
              <a:prstGeom prst="ellipse">
                <a:avLst/>
              </a:prstGeom>
              <a:solidFill>
                <a:srgbClr val="228989"/>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0"/>
                  </a:spcBef>
                  <a:spcAft>
                    <a:spcPct val="0"/>
                  </a:spcAft>
                  <a:defRPr/>
                </a:pPr>
                <a:endParaRPr kumimoji="1" lang="zh-CN" altLang="en-US" sz="100">
                  <a:gradFill>
                    <a:gsLst>
                      <a:gs pos="51300">
                        <a:srgbClr val="FE5F4A"/>
                      </a:gs>
                      <a:gs pos="0">
                        <a:srgbClr val="DF0303"/>
                      </a:gs>
                      <a:gs pos="100000">
                        <a:srgbClr val="FEA06E"/>
                      </a:gs>
                    </a:gsLst>
                    <a:lin ang="5400000" scaled="1"/>
                  </a:gradFill>
                  <a:latin typeface="Arial" panose="020b0604020202020204" pitchFamily="34" charset="0"/>
                  <a:ea typeface="微软雅黑" panose="020b0503020204020204" charset="-122"/>
                  <a:cs typeface="Arial" panose="020b0604020202020204" pitchFamily="34" charset="0"/>
                </a:endParaRPr>
              </a:p>
            </p:txBody>
          </p:sp>
          <p:sp>
            <p:nvSpPr>
              <p:cNvPr id="35" name="文本框 7"/>
              <p:cNvSpPr txBox="1">
                <a:spLocks noChangeArrowheads="1"/>
              </p:cNvSpPr>
              <p:nvPr>
                <p:custDataLst>
                  <p:tags r:id="rId12"/>
                </p:custDataLst>
              </p:nvPr>
            </p:nvSpPr>
            <p:spPr bwMode="auto">
              <a:xfrm>
                <a:off x="6987792" y="1585499"/>
                <a:ext cx="685211" cy="59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zh-CN" sz="2250">
                    <a:gradFill>
                      <a:gsLst>
                        <a:gs pos="51300">
                          <a:srgbClr val="FE5F4A"/>
                        </a:gs>
                        <a:gs pos="0">
                          <a:srgbClr val="DF0303"/>
                        </a:gs>
                        <a:gs pos="100000">
                          <a:srgbClr val="FEA06E"/>
                        </a:gs>
                      </a:gsLst>
                      <a:lin ang="5400000" scaled="1"/>
                    </a:gradFill>
                    <a:latin typeface="Arial" panose="020b0604020202020204" pitchFamily="34" charset="0"/>
                    <a:ea typeface="微软雅黑" panose="020b0503020204020204" charset="-122"/>
                    <a:cs typeface="Arial" panose="020b0604020202020204" pitchFamily="34" charset="0"/>
                  </a:rPr>
                  <a:t>01</a:t>
                </a:r>
                <a:endParaRPr kumimoji="1" lang="en-US" altLang="zh-CN" sz="2250">
                  <a:gradFill>
                    <a:gsLst>
                      <a:gs pos="51300">
                        <a:srgbClr val="FE5F4A"/>
                      </a:gs>
                      <a:gs pos="0">
                        <a:srgbClr val="DF0303"/>
                      </a:gs>
                      <a:gs pos="100000">
                        <a:srgbClr val="FEA06E"/>
                      </a:gs>
                    </a:gsLst>
                    <a:lin ang="5400000" scaled="1"/>
                  </a:gradFill>
                  <a:latin typeface="Arial" panose="020b0604020202020204" pitchFamily="34" charset="0"/>
                  <a:ea typeface="微软雅黑" panose="020b0503020204020204" charset="-122"/>
                  <a:cs typeface="Arial" panose="020b0604020202020204" pitchFamily="34" charset="0"/>
                </a:endParaRP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YT"/>
        <p:cNvGrpSpPr/>
        <p:nvPr>
          <p:custDataLst>
            <p:tags r:id="rId2"/>
          </p:custDataLst>
        </p:nvPr>
      </p:nvGrpSpPr>
      <p:grpSpPr>
        <a:xfrm>
          <a:off x="0" y="0"/>
          <a:ext cx="0" cy="0"/>
        </a:xfrm>
      </p:grpSpPr>
      <p:sp>
        <p:nvSpPr>
          <p:cNvPr id="30" name="矩形 29" title=""/>
          <p:cNvSpPr/>
          <p:nvPr>
            <p:custDataLst>
              <p:tags r:id="rId3"/>
            </p:custDataLst>
          </p:nvPr>
        </p:nvSpPr>
        <p:spPr>
          <a:xfrm>
            <a:off x="262032" y="687725"/>
            <a:ext cx="8592832" cy="3415030"/>
          </a:xfrm>
          <a:prstGeom prst="rect">
            <a:avLst/>
          </a:prstGeom>
        </p:spPr>
        <p:txBody>
          <a:bodyPr wrap="square">
            <a:spAutoFit/>
          </a:bodyPr>
          <a:lstStyle/>
          <a:p>
            <a:pPr marL="538480" indent="-538480" algn="just">
              <a:lnSpc>
                <a:spcPct val="150000"/>
              </a:lnSpc>
              <a:spcAft>
                <a:spcPct val="0"/>
              </a:spcAft>
            </a:pPr>
            <a:r>
              <a:rPr lang="en-US" altLang="zh-CN" sz="2400" kern="100">
                <a:solidFill>
                  <a:srgbClr val="000000"/>
                </a:solidFill>
                <a:latin typeface="Times New Roman" panose="02020603050405020304" pitchFamily="21"/>
                <a:cs typeface="Courier New" panose="02070309020205020404"/>
              </a:rPr>
              <a:t>8</a:t>
            </a:r>
            <a:r>
              <a:rPr lang="zh-CN" altLang="zh-CN" sz="2400" kern="100">
                <a:solidFill>
                  <a:srgbClr val="000000"/>
                </a:solidFill>
                <a:latin typeface="Times New Roman" panose="02020603050405020304" pitchFamily="21"/>
                <a:cs typeface="Times New Roman" panose="02020603050405020304" pitchFamily="21"/>
              </a:rPr>
              <a:t>．如图所示，电源电压恒定不变，闭合开关后，当滑动变阻器滑片</a:t>
            </a:r>
            <a:r>
              <a:rPr lang="en-US" altLang="zh-CN" sz="2400" i="1" kern="100">
                <a:solidFill>
                  <a:srgbClr val="000000"/>
                </a:solidFill>
                <a:latin typeface="Times New Roman" panose="02020603050405020304" pitchFamily="21"/>
                <a:cs typeface="Courier New" panose="02070309020205020404"/>
              </a:rPr>
              <a:t>P</a:t>
            </a:r>
            <a:r>
              <a:rPr lang="zh-CN" altLang="zh-CN" sz="2400" kern="100">
                <a:solidFill>
                  <a:srgbClr val="000000"/>
                </a:solidFill>
                <a:latin typeface="Times New Roman" panose="02020603050405020304" pitchFamily="21"/>
                <a:cs typeface="Times New Roman" panose="02020603050405020304" pitchFamily="21"/>
              </a:rPr>
              <a:t>向右端滑动时，下列说法正确的是</a:t>
            </a:r>
            <a:r>
              <a:rPr lang="en-US" altLang="zh-CN" sz="2400" kern="100" smtClean="0">
                <a:solidFill>
                  <a:srgbClr val="000000"/>
                </a:solidFill>
                <a:latin typeface="Times New Roman" panose="02020603050405020304" pitchFamily="21"/>
                <a:cs typeface="Courier New" panose="02070309020205020404"/>
              </a:rPr>
              <a:t>(         )</a:t>
            </a:r>
            <a:endParaRPr lang="zh-CN" altLang="zh-CN" sz="1050" kern="100">
              <a:latin typeface="宋体" panose="02010600030101010101" pitchFamily="2" charset="-122"/>
              <a:cs typeface="Courier New" panose="02070309020205020404"/>
            </a:endParaRPr>
          </a:p>
          <a:p>
            <a:pPr marL="538480" indent="-538480" algn="just">
              <a:lnSpc>
                <a:spcPct val="150000"/>
              </a:lnSpc>
              <a:spcAft>
                <a:spcPct val="0"/>
              </a:spcAft>
            </a:pPr>
            <a:r>
              <a:rPr lang="en-US" altLang="zh-CN" sz="2400" kern="100">
                <a:solidFill>
                  <a:srgbClr val="000000"/>
                </a:solidFill>
                <a:latin typeface="Times New Roman" panose="02020603050405020304" pitchFamily="21"/>
                <a:cs typeface="Courier New" panose="02070309020205020404"/>
              </a:rPr>
              <a:t>A</a:t>
            </a:r>
            <a:r>
              <a:rPr lang="zh-CN" altLang="zh-CN" sz="2400" kern="100">
                <a:solidFill>
                  <a:srgbClr val="000000"/>
                </a:solidFill>
                <a:latin typeface="Times New Roman" panose="02020603050405020304" pitchFamily="21"/>
                <a:cs typeface="Times New Roman" panose="02020603050405020304" pitchFamily="21"/>
              </a:rPr>
              <a:t>．电流表</a:t>
            </a:r>
            <a:r>
              <a:rPr lang="en-US" altLang="zh-CN" sz="2400" kern="100">
                <a:solidFill>
                  <a:srgbClr val="000000"/>
                </a:solidFill>
                <a:latin typeface="Times New Roman" panose="02020603050405020304" pitchFamily="21"/>
                <a:cs typeface="Courier New" panose="02070309020205020404"/>
              </a:rPr>
              <a:t>A</a:t>
            </a:r>
            <a:r>
              <a:rPr lang="zh-CN" altLang="zh-CN" sz="2400" kern="100">
                <a:solidFill>
                  <a:srgbClr val="000000"/>
                </a:solidFill>
                <a:latin typeface="Times New Roman" panose="02020603050405020304" pitchFamily="21"/>
                <a:cs typeface="Times New Roman" panose="02020603050405020304" pitchFamily="21"/>
              </a:rPr>
              <a:t>示数变大，电压表</a:t>
            </a:r>
            <a:r>
              <a:rPr lang="en-US" altLang="zh-CN" sz="2400" kern="100">
                <a:solidFill>
                  <a:srgbClr val="000000"/>
                </a:solidFill>
                <a:latin typeface="Times New Roman" panose="02020603050405020304" pitchFamily="21"/>
                <a:cs typeface="Courier New" panose="02070309020205020404"/>
              </a:rPr>
              <a:t>V</a:t>
            </a:r>
            <a:r>
              <a:rPr lang="zh-CN" altLang="zh-CN" sz="2400" kern="100">
                <a:solidFill>
                  <a:srgbClr val="000000"/>
                </a:solidFill>
                <a:latin typeface="Times New Roman" panose="02020603050405020304" pitchFamily="21"/>
                <a:cs typeface="Times New Roman" panose="02020603050405020304" pitchFamily="21"/>
              </a:rPr>
              <a:t>示数变小</a:t>
            </a:r>
            <a:endParaRPr lang="zh-CN" altLang="zh-CN" sz="1050" kern="100">
              <a:latin typeface="宋体" panose="02010600030101010101" pitchFamily="2" charset="-122"/>
              <a:cs typeface="Courier New" panose="02070309020205020404"/>
            </a:endParaRPr>
          </a:p>
          <a:p>
            <a:pPr marL="538480" indent="-538480" algn="just">
              <a:lnSpc>
                <a:spcPct val="150000"/>
              </a:lnSpc>
              <a:spcAft>
                <a:spcPct val="0"/>
              </a:spcAft>
            </a:pPr>
            <a:r>
              <a:rPr lang="en-US" altLang="zh-CN" sz="2400" kern="100">
                <a:solidFill>
                  <a:srgbClr val="000000"/>
                </a:solidFill>
                <a:latin typeface="Times New Roman" panose="02020603050405020304" pitchFamily="21"/>
                <a:cs typeface="Courier New" panose="02070309020205020404"/>
              </a:rPr>
              <a:t>B</a:t>
            </a:r>
            <a:r>
              <a:rPr lang="zh-CN" altLang="zh-CN" sz="2400" kern="100">
                <a:solidFill>
                  <a:srgbClr val="000000"/>
                </a:solidFill>
                <a:latin typeface="Times New Roman" panose="02020603050405020304" pitchFamily="21"/>
                <a:cs typeface="Times New Roman" panose="02020603050405020304" pitchFamily="21"/>
              </a:rPr>
              <a:t>．电流表</a:t>
            </a:r>
            <a:r>
              <a:rPr lang="en-US" altLang="zh-CN" sz="2400" kern="100">
                <a:solidFill>
                  <a:srgbClr val="000000"/>
                </a:solidFill>
                <a:latin typeface="Times New Roman" panose="02020603050405020304" pitchFamily="21"/>
                <a:cs typeface="Courier New" panose="02070309020205020404"/>
              </a:rPr>
              <a:t>A</a:t>
            </a:r>
            <a:r>
              <a:rPr lang="zh-CN" altLang="zh-CN" sz="2400" kern="100">
                <a:solidFill>
                  <a:srgbClr val="000000"/>
                </a:solidFill>
                <a:latin typeface="Times New Roman" panose="02020603050405020304" pitchFamily="21"/>
                <a:cs typeface="Times New Roman" panose="02020603050405020304" pitchFamily="21"/>
              </a:rPr>
              <a:t>示数变小，电压表</a:t>
            </a:r>
            <a:r>
              <a:rPr lang="en-US" altLang="zh-CN" sz="2400" kern="100">
                <a:solidFill>
                  <a:srgbClr val="000000"/>
                </a:solidFill>
                <a:latin typeface="Times New Roman" panose="02020603050405020304" pitchFamily="21"/>
                <a:cs typeface="Courier New" panose="02070309020205020404"/>
              </a:rPr>
              <a:t>V</a:t>
            </a:r>
            <a:r>
              <a:rPr lang="zh-CN" altLang="zh-CN" sz="2400" kern="100">
                <a:solidFill>
                  <a:srgbClr val="000000"/>
                </a:solidFill>
                <a:latin typeface="Times New Roman" panose="02020603050405020304" pitchFamily="21"/>
                <a:cs typeface="Times New Roman" panose="02020603050405020304" pitchFamily="21"/>
              </a:rPr>
              <a:t>示数变大</a:t>
            </a:r>
            <a:endParaRPr lang="zh-CN" altLang="zh-CN" sz="1050" kern="100">
              <a:latin typeface="宋体" panose="02010600030101010101" pitchFamily="2" charset="-122"/>
              <a:cs typeface="Courier New" panose="02070309020205020404"/>
            </a:endParaRPr>
          </a:p>
          <a:p>
            <a:pPr marL="538480" indent="-538480" algn="just">
              <a:lnSpc>
                <a:spcPct val="150000"/>
              </a:lnSpc>
              <a:spcAft>
                <a:spcPct val="0"/>
              </a:spcAft>
            </a:pPr>
            <a:r>
              <a:rPr lang="en-US" altLang="zh-CN" sz="2400" kern="100">
                <a:solidFill>
                  <a:srgbClr val="000000"/>
                </a:solidFill>
                <a:latin typeface="Times New Roman" panose="02020603050405020304" pitchFamily="21"/>
                <a:cs typeface="Courier New" panose="02070309020205020404"/>
              </a:rPr>
              <a:t>C</a:t>
            </a:r>
            <a:r>
              <a:rPr lang="zh-CN" altLang="zh-CN" sz="2400" kern="100">
                <a:solidFill>
                  <a:srgbClr val="000000"/>
                </a:solidFill>
                <a:latin typeface="Times New Roman" panose="02020603050405020304" pitchFamily="21"/>
                <a:cs typeface="Times New Roman" panose="02020603050405020304" pitchFamily="21"/>
              </a:rPr>
              <a:t>．电流表</a:t>
            </a:r>
            <a:r>
              <a:rPr lang="en-US" altLang="zh-CN" sz="2400" kern="100">
                <a:solidFill>
                  <a:srgbClr val="000000"/>
                </a:solidFill>
                <a:latin typeface="Times New Roman" panose="02020603050405020304" pitchFamily="21"/>
                <a:cs typeface="Courier New" panose="02070309020205020404"/>
              </a:rPr>
              <a:t>A</a:t>
            </a:r>
            <a:r>
              <a:rPr lang="zh-CN" altLang="zh-CN" sz="2400" kern="100">
                <a:solidFill>
                  <a:srgbClr val="000000"/>
                </a:solidFill>
                <a:latin typeface="Times New Roman" panose="02020603050405020304" pitchFamily="21"/>
                <a:cs typeface="Times New Roman" panose="02020603050405020304" pitchFamily="21"/>
              </a:rPr>
              <a:t>示数变大，电压表</a:t>
            </a:r>
            <a:r>
              <a:rPr lang="en-US" altLang="zh-CN" sz="2400" kern="100">
                <a:solidFill>
                  <a:srgbClr val="000000"/>
                </a:solidFill>
                <a:latin typeface="Times New Roman" panose="02020603050405020304" pitchFamily="21"/>
                <a:cs typeface="Courier New" panose="02070309020205020404"/>
              </a:rPr>
              <a:t>V</a:t>
            </a:r>
            <a:r>
              <a:rPr lang="zh-CN" altLang="zh-CN" sz="2400" kern="100">
                <a:solidFill>
                  <a:srgbClr val="000000"/>
                </a:solidFill>
                <a:latin typeface="Times New Roman" panose="02020603050405020304" pitchFamily="21"/>
                <a:cs typeface="Times New Roman" panose="02020603050405020304" pitchFamily="21"/>
              </a:rPr>
              <a:t>示数变大</a:t>
            </a:r>
            <a:endParaRPr lang="zh-CN" altLang="zh-CN" sz="1050" kern="100">
              <a:latin typeface="宋体" panose="02010600030101010101" pitchFamily="2" charset="-122"/>
              <a:cs typeface="Courier New" panose="02070309020205020404"/>
            </a:endParaRPr>
          </a:p>
          <a:p>
            <a:pPr marL="538480" indent="-538480" algn="just">
              <a:lnSpc>
                <a:spcPct val="150000"/>
              </a:lnSpc>
              <a:spcAft>
                <a:spcPct val="0"/>
              </a:spcAft>
            </a:pPr>
            <a:r>
              <a:rPr lang="en-US" altLang="zh-CN" sz="2400" kern="100">
                <a:solidFill>
                  <a:srgbClr val="000000"/>
                </a:solidFill>
                <a:latin typeface="Times New Roman" panose="02020603050405020304" pitchFamily="21"/>
                <a:cs typeface="Courier New" panose="02070309020205020404"/>
              </a:rPr>
              <a:t>D</a:t>
            </a:r>
            <a:r>
              <a:rPr lang="zh-CN" altLang="zh-CN" sz="2400" kern="100">
                <a:solidFill>
                  <a:srgbClr val="000000"/>
                </a:solidFill>
                <a:latin typeface="Times New Roman" panose="02020603050405020304" pitchFamily="21"/>
                <a:cs typeface="Times New Roman" panose="02020603050405020304" pitchFamily="21"/>
              </a:rPr>
              <a:t>．电流表</a:t>
            </a:r>
            <a:r>
              <a:rPr lang="en-US" altLang="zh-CN" sz="2400" kern="100">
                <a:solidFill>
                  <a:srgbClr val="000000"/>
                </a:solidFill>
                <a:latin typeface="Times New Roman" panose="02020603050405020304" pitchFamily="21"/>
                <a:cs typeface="Courier New" panose="02070309020205020404"/>
              </a:rPr>
              <a:t>A</a:t>
            </a:r>
            <a:r>
              <a:rPr lang="zh-CN" altLang="zh-CN" sz="2400" kern="100">
                <a:solidFill>
                  <a:srgbClr val="000000"/>
                </a:solidFill>
                <a:latin typeface="Times New Roman" panose="02020603050405020304" pitchFamily="21"/>
                <a:cs typeface="Times New Roman" panose="02020603050405020304" pitchFamily="21"/>
              </a:rPr>
              <a:t>示数变小，电压表</a:t>
            </a:r>
            <a:r>
              <a:rPr lang="en-US" altLang="zh-CN" sz="2400" kern="100">
                <a:solidFill>
                  <a:srgbClr val="000000"/>
                </a:solidFill>
                <a:latin typeface="Times New Roman" panose="02020603050405020304" pitchFamily="21"/>
                <a:cs typeface="Courier New" panose="02070309020205020404"/>
              </a:rPr>
              <a:t>V</a:t>
            </a:r>
            <a:r>
              <a:rPr lang="zh-CN" altLang="zh-CN" sz="2400" kern="100">
                <a:solidFill>
                  <a:srgbClr val="000000"/>
                </a:solidFill>
                <a:latin typeface="Times New Roman" panose="02020603050405020304" pitchFamily="21"/>
                <a:cs typeface="Times New Roman" panose="02020603050405020304" pitchFamily="21"/>
              </a:rPr>
              <a:t>示数不变</a:t>
            </a:r>
            <a:endParaRPr lang="zh-CN" altLang="zh-CN" sz="2400" kern="100">
              <a:solidFill>
                <a:srgbClr val="000000"/>
              </a:solidFill>
              <a:effectLst/>
              <a:latin typeface="Times New Roman" panose="02020603050405020304" pitchFamily="21"/>
              <a:cs typeface="Times New Roman" panose="02020603050405020304" pitchFamily="21"/>
            </a:endParaRPr>
          </a:p>
        </p:txBody>
      </p:sp>
      <p:sp>
        <p:nvSpPr>
          <p:cNvPr id="31" name="矩形 30" title=""/>
          <p:cNvSpPr>
            <a:spLocks noChangeArrowheads="1"/>
          </p:cNvSpPr>
          <p:nvPr>
            <p:custDataLst>
              <p:tags r:id="rId4"/>
            </p:custDataLst>
          </p:nvPr>
        </p:nvSpPr>
        <p:spPr bwMode="auto">
          <a:xfrm>
            <a:off x="6876256" y="1275606"/>
            <a:ext cx="370205"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lnSpc>
                <a:spcPct val="150000"/>
              </a:lnSpc>
            </a:pPr>
            <a:r>
              <a:rPr lang="en-US" altLang="zh-CN" sz="2400" smtClean="0">
                <a:solidFill>
                  <a:srgbClr val="C00000"/>
                </a:solidFill>
              </a:rPr>
              <a:t>D</a:t>
            </a:r>
            <a:endParaRPr lang="zh-CN" altLang="en-US" sz="2400">
              <a:solidFill>
                <a:srgbClr val="C00000"/>
              </a:solidFill>
            </a:endParaRPr>
          </a:p>
        </p:txBody>
      </p:sp>
      <p:grpSp>
        <p:nvGrpSpPr>
          <p:cNvPr id="23" name="组合 22" title=""/>
          <p:cNvGrpSpPr/>
          <p:nvPr>
            <p:custDataLst>
              <p:tags r:id="rId5"/>
            </p:custDataLst>
          </p:nvPr>
        </p:nvGrpSpPr>
        <p:grpSpPr>
          <a:xfrm>
            <a:off x="2140088" y="4876030"/>
            <a:ext cx="4376128" cy="216000"/>
            <a:chOff x="1492523" y="4876030"/>
            <a:chExt cx="4376128" cy="216000"/>
          </a:xfrm>
        </p:grpSpPr>
        <p:sp>
          <p:nvSpPr>
            <p:cNvPr id="44" name="a2fc2e58-1317-4608-953b-d508f6f3aad2" descr="{&quot;SlideNumber&quot;:&quot;7&quot;,&quot;SlideID&quot;:&quot;713&quot;}">
              <a:hlinkClick r:id="rId7" action="ppaction://hlinksldjump"/>
            </p:cNvPr>
            <p:cNvSpPr/>
            <p:nvPr>
              <p:custDataLst>
                <p:tags r:id="rId6"/>
              </p:custDataLst>
            </p:nvPr>
          </p:nvSpPr>
          <p:spPr>
            <a:xfrm>
              <a:off x="1838671"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2</a:t>
              </a:r>
              <a:endParaRPr lang="zh-CN" altLang="en-US" sz="1200" b="1">
                <a:solidFill>
                  <a:schemeClr val="tx1"/>
                </a:solidFill>
                <a:latin typeface="Times New Roman" panose="02020603050405020304" charset="0"/>
                <a:cs typeface="Times New Roman" panose="02020603050405020304" charset="0"/>
              </a:endParaRPr>
            </a:p>
          </p:txBody>
        </p:sp>
        <p:sp>
          <p:nvSpPr>
            <p:cNvPr id="45" name="0575fb3a-ef04-4c46-88a8-d101528b886b" descr="{&quot;SlideNumber&quot;:&quot;8&quot;,&quot;SlideID&quot;:&quot;719&quot;}">
              <a:hlinkClick r:id="rId9" action="ppaction://hlinksldjump"/>
            </p:cNvPr>
            <p:cNvSpPr/>
            <p:nvPr>
              <p:custDataLst>
                <p:tags r:id="rId8"/>
              </p:custDataLst>
            </p:nvPr>
          </p:nvSpPr>
          <p:spPr>
            <a:xfrm>
              <a:off x="2184819"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3</a:t>
              </a:r>
              <a:endParaRPr lang="zh-CN" altLang="en-US" sz="1200" b="1">
                <a:solidFill>
                  <a:schemeClr val="tx1"/>
                </a:solidFill>
                <a:latin typeface="Times New Roman" panose="02020603050405020304" charset="0"/>
                <a:cs typeface="Times New Roman" panose="02020603050405020304" charset="0"/>
              </a:endParaRPr>
            </a:p>
          </p:txBody>
        </p:sp>
        <p:sp>
          <p:nvSpPr>
            <p:cNvPr id="46" name="7a878b13-729f-4864-bbd3-66501c5fbe4a" descr="{&quot;SlideNumber&quot;:&quot;9&quot;,&quot;SlideID&quot;:&quot;721&quot;}">
              <a:hlinkClick r:id="rId11" action="ppaction://hlinksldjump"/>
            </p:cNvPr>
            <p:cNvSpPr/>
            <p:nvPr>
              <p:custDataLst>
                <p:tags r:id="rId10"/>
              </p:custDataLst>
            </p:nvPr>
          </p:nvSpPr>
          <p:spPr>
            <a:xfrm>
              <a:off x="2530967"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4</a:t>
              </a:r>
              <a:endParaRPr lang="zh-CN" altLang="en-US" sz="1200" b="1">
                <a:solidFill>
                  <a:schemeClr val="tx1"/>
                </a:solidFill>
                <a:latin typeface="Times New Roman" panose="02020603050405020304" charset="0"/>
                <a:cs typeface="Times New Roman" panose="02020603050405020304" charset="0"/>
              </a:endParaRPr>
            </a:p>
          </p:txBody>
        </p:sp>
        <p:sp>
          <p:nvSpPr>
            <p:cNvPr id="47" name="fe7944a5-1594-4c55-a0bc-b81c0235438b" descr="{&quot;SlideNumber&quot;:&quot;10&quot;,&quot;SlideID&quot;:&quot;722&quot;}">
              <a:hlinkClick r:id="rId13" action="ppaction://hlinksldjump"/>
            </p:cNvPr>
            <p:cNvSpPr/>
            <p:nvPr>
              <p:custDataLst>
                <p:tags r:id="rId12"/>
              </p:custDataLst>
            </p:nvPr>
          </p:nvSpPr>
          <p:spPr>
            <a:xfrm>
              <a:off x="2877115"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5</a:t>
              </a:r>
              <a:endParaRPr lang="zh-CN" altLang="en-US" sz="1200" b="1">
                <a:solidFill>
                  <a:schemeClr val="tx1"/>
                </a:solidFill>
                <a:latin typeface="Times New Roman" panose="02020603050405020304" charset="0"/>
                <a:cs typeface="Times New Roman" panose="02020603050405020304" charset="0"/>
              </a:endParaRPr>
            </a:p>
          </p:txBody>
        </p:sp>
        <p:sp>
          <p:nvSpPr>
            <p:cNvPr id="48" name="aae8cbd9-defc-4303-80af-384eac9754b3" descr="{&quot;SlideNumber&quot;:&quot;11&quot;,&quot;SlideID&quot;:&quot;724&quot;}">
              <a:hlinkClick r:id="rId15" action="ppaction://hlinksldjump"/>
            </p:cNvPr>
            <p:cNvSpPr/>
            <p:nvPr>
              <p:custDataLst>
                <p:tags r:id="rId14"/>
              </p:custDataLst>
            </p:nvPr>
          </p:nvSpPr>
          <p:spPr>
            <a:xfrm>
              <a:off x="3223263"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6</a:t>
              </a:r>
              <a:endParaRPr lang="zh-CN" altLang="en-US" sz="1200" b="1">
                <a:solidFill>
                  <a:schemeClr val="tx1"/>
                </a:solidFill>
                <a:latin typeface="Times New Roman" panose="02020603050405020304" charset="0"/>
                <a:cs typeface="Times New Roman" panose="02020603050405020304" charset="0"/>
              </a:endParaRPr>
            </a:p>
          </p:txBody>
        </p:sp>
        <p:sp>
          <p:nvSpPr>
            <p:cNvPr id="49" name="57453f59-7f33-42fa-840f-e8bd68c1f9be" descr="{&quot;SlideNumber&quot;:&quot;12&quot;,&quot;SlideID&quot;:&quot;726&quot;}">
              <a:hlinkClick r:id="rId17" action="ppaction://hlinksldjump"/>
            </p:cNvPr>
            <p:cNvSpPr/>
            <p:nvPr>
              <p:custDataLst>
                <p:tags r:id="rId16"/>
              </p:custDataLst>
            </p:nvPr>
          </p:nvSpPr>
          <p:spPr>
            <a:xfrm>
              <a:off x="3569411"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7</a:t>
              </a:r>
              <a:endParaRPr lang="zh-CN" altLang="en-US" sz="1200" b="1">
                <a:solidFill>
                  <a:schemeClr val="tx1"/>
                </a:solidFill>
                <a:latin typeface="Times New Roman" panose="02020603050405020304" charset="0"/>
                <a:cs typeface="Times New Roman" panose="02020603050405020304" charset="0"/>
              </a:endParaRPr>
            </a:p>
          </p:txBody>
        </p:sp>
        <p:sp>
          <p:nvSpPr>
            <p:cNvPr id="50" name="094344e7-0a1c-4d07-897f-ae0519399d7e" descr="{&quot;SlideNumber&quot;:&quot;13&quot;,&quot;SlideID&quot;:&quot;727&quot;}">
              <a:hlinkClick r:id="rId19" action="ppaction://hlinksldjump"/>
            </p:cNvPr>
            <p:cNvSpPr/>
            <p:nvPr>
              <p:custDataLst>
                <p:tags r:id="rId18"/>
              </p:custDataLst>
            </p:nvPr>
          </p:nvSpPr>
          <p:spPr>
            <a:xfrm>
              <a:off x="3915559"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8</a:t>
              </a:r>
              <a:endParaRPr lang="zh-CN" altLang="en-US" sz="1200" b="1">
                <a:solidFill>
                  <a:schemeClr val="tx1"/>
                </a:solidFill>
                <a:latin typeface="Times New Roman" panose="02020603050405020304" charset="0"/>
                <a:cs typeface="Times New Roman" panose="02020603050405020304" charset="0"/>
              </a:endParaRPr>
            </a:p>
          </p:txBody>
        </p:sp>
        <p:sp>
          <p:nvSpPr>
            <p:cNvPr id="51" name="4f2bd4a7-825b-43da-8d96-6254354b2f22" descr="{&quot;SlideNumber&quot;:&quot;6&quot;,&quot;SlideID&quot;:&quot;711&quot;}">
              <a:hlinkClick r:id="rId21" action="ppaction://hlinksldjump"/>
            </p:cNvPr>
            <p:cNvSpPr/>
            <p:nvPr>
              <p:custDataLst>
                <p:tags r:id="rId20"/>
              </p:custDataLst>
            </p:nvPr>
          </p:nvSpPr>
          <p:spPr>
            <a:xfrm>
              <a:off x="1492523" y="4883650"/>
              <a:ext cx="255232" cy="19556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en-US" altLang="zh-CN" sz="1200">
                  <a:solidFill>
                    <a:schemeClr val="tx1"/>
                  </a:solidFill>
                  <a:latin typeface="Times New Roman" panose="02020603050405020304" charset="0"/>
                  <a:cs typeface="Times New Roman" panose="02020603050405020304" charset="0"/>
                </a:rPr>
                <a:t>1</a:t>
              </a:r>
              <a:endParaRPr lang="zh-CN" altLang="en-US" sz="1200">
                <a:solidFill>
                  <a:schemeClr val="tx1"/>
                </a:solidFill>
                <a:latin typeface="Times New Roman" panose="02020603050405020304" charset="0"/>
                <a:cs typeface="Times New Roman" panose="02020603050405020304" charset="0"/>
              </a:endParaRPr>
            </a:p>
          </p:txBody>
        </p:sp>
        <p:sp>
          <p:nvSpPr>
            <p:cNvPr id="52" name="a2fc2e58-1317-4608-953b-d508f6f3aad2" descr="{&quot;SlideNumber&quot;:&quot;7&quot;,&quot;SlideID&quot;:&quot;713&quot;}">
              <a:hlinkClick r:id="rId23" action="ppaction://hlinksldjump"/>
            </p:cNvPr>
            <p:cNvSpPr/>
            <p:nvPr>
              <p:custDataLst>
                <p:tags r:id="rId22"/>
              </p:custDataLst>
            </p:nvPr>
          </p:nvSpPr>
          <p:spPr>
            <a:xfrm>
              <a:off x="4574975"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10</a:t>
              </a:r>
              <a:endParaRPr lang="zh-CN" altLang="en-US" sz="1200" b="1">
                <a:solidFill>
                  <a:schemeClr val="tx1"/>
                </a:solidFill>
                <a:latin typeface="Times New Roman" panose="02020603050405020304" charset="0"/>
                <a:cs typeface="Times New Roman" panose="02020603050405020304" charset="0"/>
              </a:endParaRPr>
            </a:p>
          </p:txBody>
        </p:sp>
        <p:sp>
          <p:nvSpPr>
            <p:cNvPr id="53" name="0575fb3a-ef04-4c46-88a8-d101528b886b" descr="{&quot;SlideNumber&quot;:&quot;8&quot;,&quot;SlideID&quot;:&quot;719&quot;}">
              <a:hlinkClick r:id="rId25" action="ppaction://hlinksldjump"/>
            </p:cNvPr>
            <p:cNvSpPr/>
            <p:nvPr>
              <p:custDataLst>
                <p:tags r:id="rId24"/>
              </p:custDataLst>
            </p:nvPr>
          </p:nvSpPr>
          <p:spPr>
            <a:xfrm>
              <a:off x="4921123"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11</a:t>
              </a:r>
              <a:endParaRPr lang="zh-CN" altLang="en-US" sz="1200" b="1">
                <a:solidFill>
                  <a:schemeClr val="tx1"/>
                </a:solidFill>
                <a:latin typeface="Times New Roman" panose="02020603050405020304" charset="0"/>
                <a:cs typeface="Times New Roman" panose="02020603050405020304" charset="0"/>
              </a:endParaRPr>
            </a:p>
          </p:txBody>
        </p:sp>
        <p:sp>
          <p:nvSpPr>
            <p:cNvPr id="54" name="7a878b13-729f-4864-bbd3-66501c5fbe4a" descr="{&quot;SlideNumber&quot;:&quot;9&quot;,&quot;SlideID&quot;:&quot;721&quot;}">
              <a:hlinkClick r:id="rId27" action="ppaction://hlinksldjump"/>
            </p:cNvPr>
            <p:cNvSpPr/>
            <p:nvPr>
              <p:custDataLst>
                <p:tags r:id="rId26"/>
              </p:custDataLst>
            </p:nvPr>
          </p:nvSpPr>
          <p:spPr>
            <a:xfrm>
              <a:off x="5267271"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12</a:t>
              </a:r>
              <a:endParaRPr lang="zh-CN" altLang="en-US" sz="1200" b="1">
                <a:solidFill>
                  <a:schemeClr val="tx1"/>
                </a:solidFill>
                <a:latin typeface="Times New Roman" panose="02020603050405020304" charset="0"/>
                <a:cs typeface="Times New Roman" panose="02020603050405020304" charset="0"/>
              </a:endParaRPr>
            </a:p>
          </p:txBody>
        </p:sp>
        <p:sp>
          <p:nvSpPr>
            <p:cNvPr id="55" name="fe7944a5-1594-4c55-a0bc-b81c0235438b" descr="{&quot;SlideNumber&quot;:&quot;10&quot;,&quot;SlideID&quot;:&quot;722&quot;}">
              <a:hlinkClick r:id="rId29" action="ppaction://hlinksldjump"/>
            </p:cNvPr>
            <p:cNvSpPr/>
            <p:nvPr>
              <p:custDataLst>
                <p:tags r:id="rId28"/>
              </p:custDataLst>
            </p:nvPr>
          </p:nvSpPr>
          <p:spPr>
            <a:xfrm>
              <a:off x="5613419"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13</a:t>
              </a:r>
              <a:endParaRPr lang="zh-CN" altLang="en-US" sz="1200" b="1">
                <a:solidFill>
                  <a:schemeClr val="tx1"/>
                </a:solidFill>
                <a:latin typeface="Times New Roman" panose="02020603050405020304" charset="0"/>
                <a:cs typeface="Times New Roman" panose="02020603050405020304" charset="0"/>
              </a:endParaRPr>
            </a:p>
          </p:txBody>
        </p:sp>
        <p:sp>
          <p:nvSpPr>
            <p:cNvPr id="56" name="4f2bd4a7-825b-43da-8d96-6254354b2f22" descr="{&quot;SlideNumber&quot;:&quot;6&quot;,&quot;SlideID&quot;:&quot;711&quot;}">
              <a:hlinkClick r:id="rId31" action="ppaction://hlinksldjump"/>
            </p:cNvPr>
            <p:cNvSpPr/>
            <p:nvPr>
              <p:custDataLst>
                <p:tags r:id="rId30"/>
              </p:custDataLst>
            </p:nvPr>
          </p:nvSpPr>
          <p:spPr>
            <a:xfrm>
              <a:off x="4228827" y="4883650"/>
              <a:ext cx="255232" cy="19556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en-US" altLang="zh-CN" sz="1200" smtClean="0">
                  <a:solidFill>
                    <a:schemeClr val="tx1"/>
                  </a:solidFill>
                  <a:latin typeface="Times New Roman" panose="02020603050405020304" charset="0"/>
                  <a:cs typeface="Times New Roman" panose="02020603050405020304" charset="0"/>
                </a:rPr>
                <a:t>9</a:t>
              </a:r>
              <a:endParaRPr lang="zh-CN" altLang="en-US" sz="1200">
                <a:solidFill>
                  <a:schemeClr val="tx1"/>
                </a:solidFill>
                <a:latin typeface="Times New Roman" panose="02020603050405020304" charset="0"/>
                <a:cs typeface="Times New Roman" panose="02020603050405020304" charset="0"/>
              </a:endParaRPr>
            </a:p>
          </p:txBody>
        </p:sp>
      </p:grpSp>
      <p:pic>
        <p:nvPicPr>
          <p:cNvPr id="17410" name="Picture 2" title=""/>
          <p:cNvPicPr>
            <a:picLocks noChangeAspect="1" noChangeArrowheads="1"/>
          </p:cNvPicPr>
          <p:nvPr>
            <p:custDataLst>
              <p:tags r:id="rId33"/>
            </p:custDataLst>
          </p:nvPr>
        </p:nvPicPr>
        <p:blipFill>
          <a:blip r:embed="rId3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775431" y="2406399"/>
            <a:ext cx="1452197" cy="145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YT"/>
        <p:cNvGrpSpPr/>
        <p:nvPr>
          <p:custDataLst>
            <p:tags r:id="rId2"/>
          </p:custDataLst>
        </p:nvPr>
      </p:nvGrpSpPr>
      <p:grpSpPr>
        <a:xfrm>
          <a:off x="0" y="0"/>
          <a:ext cx="0" cy="0"/>
        </a:xfrm>
      </p:grpSpPr>
      <p:sp>
        <p:nvSpPr>
          <p:cNvPr id="29" name="矩形 28" title=""/>
          <p:cNvSpPr/>
          <p:nvPr>
            <p:custDataLst>
              <p:tags r:id="rId3"/>
            </p:custDataLst>
          </p:nvPr>
        </p:nvSpPr>
        <p:spPr>
          <a:xfrm>
            <a:off x="262032" y="687725"/>
            <a:ext cx="8592832" cy="3322955"/>
          </a:xfrm>
          <a:prstGeom prst="rect">
            <a:avLst/>
          </a:prstGeom>
        </p:spPr>
        <p:txBody>
          <a:bodyPr wrap="square">
            <a:spAutoFit/>
          </a:bodyPr>
          <a:lstStyle/>
          <a:p>
            <a:pPr marL="538480" indent="-538480" algn="just">
              <a:lnSpc>
                <a:spcPct val="150000"/>
              </a:lnSpc>
              <a:spcAft>
                <a:spcPct val="0"/>
              </a:spcAft>
            </a:pPr>
            <a:r>
              <a:rPr lang="en-US" altLang="zh-CN" sz="2000" kern="100">
                <a:solidFill>
                  <a:srgbClr val="000000"/>
                </a:solidFill>
                <a:latin typeface="Times New Roman" panose="02020603050405020304" pitchFamily="21"/>
                <a:cs typeface="Courier New" panose="02070309020205020404"/>
              </a:rPr>
              <a:t>9</a:t>
            </a:r>
            <a:r>
              <a:rPr lang="zh-CN" altLang="zh-CN" sz="2000" kern="100">
                <a:solidFill>
                  <a:srgbClr val="000000"/>
                </a:solidFill>
                <a:latin typeface="Times New Roman" panose="02020603050405020304" pitchFamily="21"/>
                <a:cs typeface="Times New Roman" panose="02020603050405020304" pitchFamily="21"/>
              </a:rPr>
              <a:t>．</a:t>
            </a:r>
            <a:r>
              <a:rPr lang="en-US" altLang="zh-CN" sz="2000" kern="100">
                <a:solidFill>
                  <a:srgbClr val="000000"/>
                </a:solidFill>
                <a:latin typeface="Times New Roman" panose="02020603050405020304" pitchFamily="21"/>
                <a:cs typeface="Courier New" panose="02070309020205020404"/>
              </a:rPr>
              <a:t>[2025·</a:t>
            </a:r>
            <a:r>
              <a:rPr lang="zh-CN" altLang="zh-CN" sz="2000" kern="100">
                <a:solidFill>
                  <a:srgbClr val="000000"/>
                </a:solidFill>
                <a:latin typeface="Times New Roman" panose="02020603050405020304" pitchFamily="21"/>
                <a:ea typeface="楷体" panose="02010609060101010101" pitchFamily="49" charset="-122"/>
                <a:cs typeface="Times New Roman" panose="02020603050405020304" pitchFamily="21"/>
              </a:rPr>
              <a:t>泉州模拟</a:t>
            </a:r>
            <a:r>
              <a:rPr lang="en-US" altLang="zh-CN" sz="2000" kern="100">
                <a:solidFill>
                  <a:srgbClr val="000000"/>
                </a:solidFill>
                <a:latin typeface="Times New Roman" panose="02020603050405020304" pitchFamily="21"/>
                <a:ea typeface="楷体" panose="02010609060101010101" pitchFamily="49" charset="-122"/>
                <a:cs typeface="Courier New" panose="02070309020205020404"/>
              </a:rPr>
              <a:t>]</a:t>
            </a:r>
            <a:r>
              <a:rPr lang="zh-CN" altLang="zh-CN" sz="2000" kern="100">
                <a:solidFill>
                  <a:srgbClr val="000000"/>
                </a:solidFill>
                <a:latin typeface="Times New Roman" panose="02020603050405020304" pitchFamily="21"/>
                <a:cs typeface="Times New Roman" panose="02020603050405020304" pitchFamily="21"/>
              </a:rPr>
              <a:t>在温度一定时，连接在电路中的两段导体</a:t>
            </a:r>
            <a:r>
              <a:rPr lang="en-US" altLang="zh-CN" sz="2000" i="1" kern="100">
                <a:solidFill>
                  <a:srgbClr val="000000"/>
                </a:solidFill>
                <a:latin typeface="Times New Roman" panose="02020603050405020304" pitchFamily="21"/>
                <a:cs typeface="Courier New" panose="02070309020205020404"/>
              </a:rPr>
              <a:t>A</a:t>
            </a:r>
            <a:r>
              <a:rPr lang="zh-CN" altLang="zh-CN" sz="2000" kern="100">
                <a:solidFill>
                  <a:srgbClr val="000000"/>
                </a:solidFill>
                <a:latin typeface="Times New Roman" panose="02020603050405020304" pitchFamily="21"/>
                <a:cs typeface="Times New Roman" panose="02020603050405020304" pitchFamily="21"/>
              </a:rPr>
              <a:t>和</a:t>
            </a:r>
            <a:r>
              <a:rPr lang="en-US" altLang="zh-CN" sz="2000" i="1" kern="100">
                <a:solidFill>
                  <a:srgbClr val="000000"/>
                </a:solidFill>
                <a:latin typeface="Times New Roman" panose="02020603050405020304" pitchFamily="21"/>
                <a:cs typeface="Courier New" panose="02070309020205020404"/>
              </a:rPr>
              <a:t>B</a:t>
            </a:r>
            <a:r>
              <a:rPr lang="zh-CN" altLang="zh-CN" sz="2000" kern="100">
                <a:solidFill>
                  <a:srgbClr val="000000"/>
                </a:solidFill>
                <a:latin typeface="Times New Roman" panose="02020603050405020304" pitchFamily="21"/>
                <a:cs typeface="Times New Roman" panose="02020603050405020304" pitchFamily="21"/>
              </a:rPr>
              <a:t>中的电流</a:t>
            </a:r>
            <a:r>
              <a:rPr lang="en-US" altLang="zh-CN" sz="2000" i="1" kern="100">
                <a:solidFill>
                  <a:srgbClr val="000000"/>
                </a:solidFill>
                <a:latin typeface="Times New Roman" panose="02020603050405020304" pitchFamily="21"/>
                <a:cs typeface="Courier New" panose="02070309020205020404"/>
              </a:rPr>
              <a:t>I</a:t>
            </a:r>
            <a:r>
              <a:rPr lang="zh-CN" altLang="zh-CN" sz="2000" kern="100">
                <a:solidFill>
                  <a:srgbClr val="000000"/>
                </a:solidFill>
                <a:latin typeface="Times New Roman" panose="02020603050405020304" pitchFamily="21"/>
                <a:cs typeface="Times New Roman" panose="02020603050405020304" pitchFamily="21"/>
              </a:rPr>
              <a:t>跟其两端的电压</a:t>
            </a:r>
            <a:r>
              <a:rPr lang="en-US" altLang="zh-CN" sz="2000" i="1" kern="100">
                <a:solidFill>
                  <a:srgbClr val="000000"/>
                </a:solidFill>
                <a:latin typeface="Times New Roman" panose="02020603050405020304" pitchFamily="21"/>
                <a:cs typeface="Courier New" panose="02070309020205020404"/>
              </a:rPr>
              <a:t>U</a:t>
            </a:r>
            <a:r>
              <a:rPr lang="zh-CN" altLang="zh-CN" sz="2000" kern="100">
                <a:solidFill>
                  <a:srgbClr val="000000"/>
                </a:solidFill>
                <a:latin typeface="Times New Roman" panose="02020603050405020304" pitchFamily="21"/>
                <a:cs typeface="Times New Roman" panose="02020603050405020304" pitchFamily="21"/>
              </a:rPr>
              <a:t>的关系如图所示，下列说法中不正确的是</a:t>
            </a:r>
            <a:r>
              <a:rPr lang="en-US" altLang="zh-CN" sz="2000" kern="100" smtClean="0">
                <a:solidFill>
                  <a:srgbClr val="000000"/>
                </a:solidFill>
                <a:latin typeface="Times New Roman" panose="02020603050405020304" pitchFamily="21"/>
                <a:cs typeface="Courier New" panose="02070309020205020404"/>
              </a:rPr>
              <a:t>(       )</a:t>
            </a:r>
            <a:endParaRPr lang="zh-CN" altLang="zh-CN" sz="1000" kern="100">
              <a:latin typeface="宋体" panose="02010600030101010101" pitchFamily="2" charset="-122"/>
              <a:cs typeface="Courier New" panose="02070309020205020404"/>
            </a:endParaRPr>
          </a:p>
          <a:p>
            <a:pPr marL="538480" indent="-538480" algn="just">
              <a:lnSpc>
                <a:spcPct val="150000"/>
              </a:lnSpc>
              <a:spcAft>
                <a:spcPct val="0"/>
              </a:spcAft>
            </a:pPr>
            <a:r>
              <a:rPr lang="en-US" altLang="zh-CN" sz="2000" kern="100">
                <a:solidFill>
                  <a:srgbClr val="000000"/>
                </a:solidFill>
                <a:latin typeface="Times New Roman" panose="02020603050405020304" pitchFamily="21"/>
                <a:cs typeface="Courier New" panose="02070309020205020404"/>
              </a:rPr>
              <a:t>A</a:t>
            </a:r>
            <a:r>
              <a:rPr lang="zh-CN" altLang="zh-CN" sz="2000" kern="100">
                <a:solidFill>
                  <a:srgbClr val="000000"/>
                </a:solidFill>
                <a:latin typeface="Times New Roman" panose="02020603050405020304" pitchFamily="21"/>
                <a:cs typeface="Times New Roman" panose="02020603050405020304" pitchFamily="21"/>
              </a:rPr>
              <a:t>．</a:t>
            </a:r>
            <a:r>
              <a:rPr lang="en-US" altLang="zh-CN" sz="2000" i="1" kern="100">
                <a:solidFill>
                  <a:srgbClr val="000000"/>
                </a:solidFill>
                <a:latin typeface="Times New Roman" panose="02020603050405020304" pitchFamily="21"/>
                <a:cs typeface="Courier New" panose="02070309020205020404"/>
              </a:rPr>
              <a:t>R</a:t>
            </a:r>
            <a:r>
              <a:rPr lang="en-US" altLang="zh-CN" sz="2000" i="1" kern="100" baseline="-25000">
                <a:solidFill>
                  <a:srgbClr val="000000"/>
                </a:solidFill>
                <a:latin typeface="Times New Roman" panose="02020603050405020304" pitchFamily="21"/>
                <a:cs typeface="Courier New" panose="02070309020205020404"/>
              </a:rPr>
              <a:t>B</a:t>
            </a:r>
            <a:r>
              <a:rPr lang="en-US" altLang="zh-CN" sz="2000" kern="100">
                <a:solidFill>
                  <a:srgbClr val="000000"/>
                </a:solidFill>
                <a:latin typeface="Times New Roman" panose="02020603050405020304" pitchFamily="21"/>
                <a:cs typeface="Courier New" panose="02070309020205020404"/>
              </a:rPr>
              <a:t>&lt;</a:t>
            </a:r>
            <a:r>
              <a:rPr lang="en-US" altLang="zh-CN" sz="2000" i="1" kern="100">
                <a:solidFill>
                  <a:srgbClr val="000000"/>
                </a:solidFill>
                <a:latin typeface="Times New Roman" panose="02020603050405020304" pitchFamily="21"/>
                <a:cs typeface="Courier New" panose="02070309020205020404"/>
              </a:rPr>
              <a:t>R</a:t>
            </a:r>
            <a:r>
              <a:rPr lang="en-US" altLang="zh-CN" sz="2000" i="1" kern="100" baseline="-25000">
                <a:solidFill>
                  <a:srgbClr val="000000"/>
                </a:solidFill>
                <a:latin typeface="Times New Roman" panose="02020603050405020304" pitchFamily="21"/>
                <a:cs typeface="Courier New" panose="02070309020205020404"/>
              </a:rPr>
              <a:t>A</a:t>
            </a:r>
            <a:endParaRPr lang="zh-CN" altLang="zh-CN" sz="1000" i="1" kern="100">
              <a:latin typeface="宋体" panose="02010600030101010101" pitchFamily="2" charset="-122"/>
              <a:cs typeface="Courier New" panose="02070309020205020404"/>
            </a:endParaRPr>
          </a:p>
          <a:p>
            <a:pPr marL="538480" indent="-538480" algn="just">
              <a:lnSpc>
                <a:spcPct val="150000"/>
              </a:lnSpc>
              <a:spcAft>
                <a:spcPct val="0"/>
              </a:spcAft>
            </a:pPr>
            <a:r>
              <a:rPr lang="en-US" altLang="zh-CN" sz="2000" kern="100">
                <a:solidFill>
                  <a:srgbClr val="000000"/>
                </a:solidFill>
                <a:latin typeface="Times New Roman" panose="02020603050405020304" pitchFamily="21"/>
                <a:cs typeface="Courier New" panose="02070309020205020404"/>
              </a:rPr>
              <a:t>B</a:t>
            </a:r>
            <a:r>
              <a:rPr lang="zh-CN" altLang="zh-CN" sz="2000" kern="100">
                <a:solidFill>
                  <a:srgbClr val="000000"/>
                </a:solidFill>
                <a:latin typeface="Times New Roman" panose="02020603050405020304" pitchFamily="21"/>
                <a:cs typeface="Times New Roman" panose="02020603050405020304" pitchFamily="21"/>
              </a:rPr>
              <a:t>．导体</a:t>
            </a:r>
            <a:r>
              <a:rPr lang="en-US" altLang="zh-CN" sz="2000" i="1" kern="100">
                <a:solidFill>
                  <a:srgbClr val="000000"/>
                </a:solidFill>
                <a:latin typeface="Times New Roman" panose="02020603050405020304" pitchFamily="21"/>
                <a:cs typeface="Courier New" panose="02070309020205020404"/>
              </a:rPr>
              <a:t>A</a:t>
            </a:r>
            <a:r>
              <a:rPr lang="zh-CN" altLang="zh-CN" sz="2000" kern="100">
                <a:solidFill>
                  <a:srgbClr val="000000"/>
                </a:solidFill>
                <a:latin typeface="Times New Roman" panose="02020603050405020304" pitchFamily="21"/>
                <a:cs typeface="Times New Roman" panose="02020603050405020304" pitchFamily="21"/>
              </a:rPr>
              <a:t>的电阻是</a:t>
            </a:r>
            <a:r>
              <a:rPr lang="en-US" altLang="zh-CN" sz="2000" kern="100">
                <a:solidFill>
                  <a:srgbClr val="000000"/>
                </a:solidFill>
                <a:latin typeface="Times New Roman" panose="02020603050405020304" pitchFamily="21"/>
                <a:cs typeface="Courier New" panose="02070309020205020404"/>
              </a:rPr>
              <a:t>5 Ω</a:t>
            </a:r>
            <a:endParaRPr lang="zh-CN" altLang="zh-CN" sz="1000" kern="100">
              <a:latin typeface="宋体" panose="02010600030101010101" pitchFamily="2" charset="-122"/>
              <a:cs typeface="Courier New" panose="02070309020205020404"/>
            </a:endParaRPr>
          </a:p>
          <a:p>
            <a:pPr marL="538480" indent="-538480" algn="just">
              <a:lnSpc>
                <a:spcPct val="150000"/>
              </a:lnSpc>
              <a:spcAft>
                <a:spcPct val="0"/>
              </a:spcAft>
            </a:pPr>
            <a:r>
              <a:rPr lang="en-US" altLang="zh-CN" sz="2000" kern="100">
                <a:solidFill>
                  <a:srgbClr val="000000"/>
                </a:solidFill>
                <a:latin typeface="Times New Roman" panose="02020603050405020304" pitchFamily="21"/>
                <a:cs typeface="Courier New" panose="02070309020205020404"/>
              </a:rPr>
              <a:t>C</a:t>
            </a:r>
            <a:r>
              <a:rPr lang="zh-CN" altLang="zh-CN" sz="2000" kern="100">
                <a:solidFill>
                  <a:srgbClr val="000000"/>
                </a:solidFill>
                <a:latin typeface="Times New Roman" panose="02020603050405020304" pitchFamily="21"/>
                <a:cs typeface="Times New Roman" panose="02020603050405020304" pitchFamily="21"/>
              </a:rPr>
              <a:t>．将导体</a:t>
            </a:r>
            <a:r>
              <a:rPr lang="en-US" altLang="zh-CN" sz="2000" i="1" kern="100">
                <a:solidFill>
                  <a:srgbClr val="000000"/>
                </a:solidFill>
                <a:latin typeface="Times New Roman" panose="02020603050405020304" pitchFamily="21"/>
                <a:cs typeface="Courier New" panose="02070309020205020404"/>
              </a:rPr>
              <a:t>A</a:t>
            </a:r>
            <a:r>
              <a:rPr lang="zh-CN" altLang="zh-CN" sz="2000" kern="100">
                <a:solidFill>
                  <a:srgbClr val="000000"/>
                </a:solidFill>
                <a:latin typeface="Times New Roman" panose="02020603050405020304" pitchFamily="21"/>
                <a:cs typeface="Times New Roman" panose="02020603050405020304" pitchFamily="21"/>
              </a:rPr>
              <a:t>、</a:t>
            </a:r>
            <a:r>
              <a:rPr lang="en-US" altLang="zh-CN" sz="2000" kern="100">
                <a:solidFill>
                  <a:srgbClr val="000000"/>
                </a:solidFill>
                <a:latin typeface="Times New Roman" panose="02020603050405020304" pitchFamily="21"/>
                <a:cs typeface="Courier New" panose="02070309020205020404"/>
              </a:rPr>
              <a:t>B</a:t>
            </a:r>
            <a:r>
              <a:rPr lang="zh-CN" altLang="zh-CN" sz="2000" kern="100">
                <a:solidFill>
                  <a:srgbClr val="000000"/>
                </a:solidFill>
                <a:latin typeface="Times New Roman" panose="02020603050405020304" pitchFamily="21"/>
                <a:cs typeface="Times New Roman" panose="02020603050405020304" pitchFamily="21"/>
              </a:rPr>
              <a:t>并联在电源电压为</a:t>
            </a:r>
            <a:r>
              <a:rPr lang="en-US" altLang="zh-CN" sz="2000" kern="100">
                <a:solidFill>
                  <a:srgbClr val="000000"/>
                </a:solidFill>
                <a:latin typeface="Times New Roman" panose="02020603050405020304" pitchFamily="21"/>
                <a:cs typeface="Courier New" panose="02070309020205020404"/>
              </a:rPr>
              <a:t>2 V</a:t>
            </a:r>
            <a:r>
              <a:rPr lang="zh-CN" altLang="zh-CN" sz="2000" kern="100">
                <a:solidFill>
                  <a:srgbClr val="000000"/>
                </a:solidFill>
                <a:latin typeface="Times New Roman" panose="02020603050405020304" pitchFamily="21"/>
                <a:cs typeface="Times New Roman" panose="02020603050405020304" pitchFamily="21"/>
              </a:rPr>
              <a:t>的电路中</a:t>
            </a:r>
            <a:r>
              <a:rPr lang="zh-CN" altLang="zh-CN" sz="2000" kern="100" smtClean="0">
                <a:solidFill>
                  <a:srgbClr val="000000"/>
                </a:solidFill>
                <a:latin typeface="Times New Roman" panose="02020603050405020304" pitchFamily="21"/>
                <a:cs typeface="Times New Roman" panose="02020603050405020304" pitchFamily="21"/>
              </a:rPr>
              <a:t>，</a:t>
            </a:r>
            <a:endParaRPr lang="en-US" altLang="zh-CN" sz="2000" kern="100" smtClean="0">
              <a:solidFill>
                <a:srgbClr val="000000"/>
              </a:solidFill>
              <a:latin typeface="Times New Roman" panose="02020603050405020304" pitchFamily="21"/>
              <a:cs typeface="Times New Roman" panose="02020603050405020304" pitchFamily="21"/>
            </a:endParaRPr>
          </a:p>
          <a:p>
            <a:pPr marL="538480" indent="-538480" algn="just">
              <a:lnSpc>
                <a:spcPct val="150000"/>
              </a:lnSpc>
              <a:spcAft>
                <a:spcPct val="0"/>
              </a:spcAft>
            </a:pPr>
            <a:r>
              <a:rPr lang="zh-CN" altLang="zh-CN" sz="2000" kern="100" smtClean="0">
                <a:solidFill>
                  <a:srgbClr val="000000"/>
                </a:solidFill>
                <a:latin typeface="Times New Roman" panose="02020603050405020304" pitchFamily="21"/>
                <a:cs typeface="Times New Roman" panose="02020603050405020304" pitchFamily="21"/>
              </a:rPr>
              <a:t>干路</a:t>
            </a:r>
            <a:r>
              <a:rPr lang="zh-CN" altLang="zh-CN" sz="2000" kern="100">
                <a:solidFill>
                  <a:srgbClr val="000000"/>
                </a:solidFill>
                <a:latin typeface="Times New Roman" panose="02020603050405020304" pitchFamily="21"/>
                <a:cs typeface="Times New Roman" panose="02020603050405020304" pitchFamily="21"/>
              </a:rPr>
              <a:t>电流为</a:t>
            </a:r>
            <a:r>
              <a:rPr lang="en-US" altLang="zh-CN" sz="2000" kern="100">
                <a:solidFill>
                  <a:srgbClr val="000000"/>
                </a:solidFill>
                <a:latin typeface="Times New Roman" panose="02020603050405020304" pitchFamily="21"/>
                <a:cs typeface="Courier New" panose="02070309020205020404"/>
              </a:rPr>
              <a:t>0.6 A</a:t>
            </a:r>
            <a:endParaRPr lang="zh-CN" altLang="zh-CN" sz="1000" kern="100">
              <a:latin typeface="宋体" panose="02010600030101010101" pitchFamily="2" charset="-122"/>
              <a:cs typeface="Courier New" panose="02070309020205020404"/>
            </a:endParaRPr>
          </a:p>
          <a:p>
            <a:pPr marL="538480" indent="-538480" algn="just">
              <a:lnSpc>
                <a:spcPct val="150000"/>
              </a:lnSpc>
              <a:spcAft>
                <a:spcPct val="0"/>
              </a:spcAft>
            </a:pPr>
            <a:r>
              <a:rPr lang="en-US" altLang="zh-CN" sz="2000" kern="100">
                <a:solidFill>
                  <a:srgbClr val="000000"/>
                </a:solidFill>
                <a:latin typeface="Times New Roman" panose="02020603050405020304" pitchFamily="21"/>
                <a:cs typeface="Courier New" panose="02070309020205020404"/>
              </a:rPr>
              <a:t>D</a:t>
            </a:r>
            <a:r>
              <a:rPr lang="zh-CN" altLang="zh-CN" sz="2000" kern="100">
                <a:solidFill>
                  <a:srgbClr val="000000"/>
                </a:solidFill>
                <a:latin typeface="Times New Roman" panose="02020603050405020304" pitchFamily="21"/>
                <a:cs typeface="Times New Roman" panose="02020603050405020304" pitchFamily="21"/>
              </a:rPr>
              <a:t>．将导体</a:t>
            </a:r>
            <a:r>
              <a:rPr lang="en-US" altLang="zh-CN" sz="2000" i="1" kern="100">
                <a:solidFill>
                  <a:srgbClr val="000000"/>
                </a:solidFill>
                <a:latin typeface="Times New Roman" panose="02020603050405020304" pitchFamily="21"/>
                <a:cs typeface="Courier New" panose="02070309020205020404"/>
              </a:rPr>
              <a:t>A</a:t>
            </a:r>
            <a:r>
              <a:rPr lang="zh-CN" altLang="zh-CN" sz="2000" kern="100">
                <a:solidFill>
                  <a:srgbClr val="000000"/>
                </a:solidFill>
                <a:latin typeface="Times New Roman" panose="02020603050405020304" pitchFamily="21"/>
                <a:cs typeface="Times New Roman" panose="02020603050405020304" pitchFamily="21"/>
              </a:rPr>
              <a:t>、</a:t>
            </a:r>
            <a:r>
              <a:rPr lang="en-US" altLang="zh-CN" sz="2000" kern="100">
                <a:solidFill>
                  <a:srgbClr val="000000"/>
                </a:solidFill>
                <a:latin typeface="Times New Roman" panose="02020603050405020304" pitchFamily="21"/>
                <a:cs typeface="Courier New" panose="02070309020205020404"/>
              </a:rPr>
              <a:t>B</a:t>
            </a:r>
            <a:r>
              <a:rPr lang="zh-CN" altLang="zh-CN" sz="2000" kern="100">
                <a:solidFill>
                  <a:srgbClr val="000000"/>
                </a:solidFill>
                <a:latin typeface="Times New Roman" panose="02020603050405020304" pitchFamily="21"/>
                <a:cs typeface="Times New Roman" panose="02020603050405020304" pitchFamily="21"/>
              </a:rPr>
              <a:t>串联在电路中，当电路中的电流为</a:t>
            </a:r>
            <a:r>
              <a:rPr lang="en-US" altLang="zh-CN" sz="2000" kern="100">
                <a:solidFill>
                  <a:srgbClr val="000000"/>
                </a:solidFill>
                <a:latin typeface="Times New Roman" panose="02020603050405020304" pitchFamily="21"/>
                <a:cs typeface="Courier New" panose="02070309020205020404"/>
              </a:rPr>
              <a:t>0.2 A</a:t>
            </a:r>
            <a:r>
              <a:rPr lang="zh-CN" altLang="zh-CN" sz="2000" kern="100">
                <a:solidFill>
                  <a:srgbClr val="000000"/>
                </a:solidFill>
                <a:latin typeface="Times New Roman" panose="02020603050405020304" pitchFamily="21"/>
                <a:cs typeface="Times New Roman" panose="02020603050405020304" pitchFamily="21"/>
              </a:rPr>
              <a:t>时，电源电压为</a:t>
            </a:r>
            <a:r>
              <a:rPr lang="en-US" altLang="zh-CN" sz="2000" kern="100">
                <a:solidFill>
                  <a:srgbClr val="000000"/>
                </a:solidFill>
                <a:latin typeface="Times New Roman" panose="02020603050405020304" pitchFamily="21"/>
                <a:cs typeface="Courier New" panose="02070309020205020404"/>
              </a:rPr>
              <a:t>3 V</a:t>
            </a:r>
            <a:endParaRPr lang="zh-CN" altLang="zh-CN" sz="1000" kern="100">
              <a:effectLst/>
              <a:latin typeface="宋体" panose="02010600030101010101" pitchFamily="2" charset="-122"/>
              <a:cs typeface="Courier New" panose="02070309020205020404"/>
            </a:endParaRPr>
          </a:p>
        </p:txBody>
      </p:sp>
      <p:sp>
        <p:nvSpPr>
          <p:cNvPr id="30" name="矩形 29" title=""/>
          <p:cNvSpPr>
            <a:spLocks noChangeArrowheads="1"/>
          </p:cNvSpPr>
          <p:nvPr>
            <p:custDataLst>
              <p:tags r:id="rId4"/>
            </p:custDataLst>
          </p:nvPr>
        </p:nvSpPr>
        <p:spPr bwMode="auto">
          <a:xfrm>
            <a:off x="7729778" y="1128287"/>
            <a:ext cx="329565"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lnSpc>
                <a:spcPct val="150000"/>
              </a:lnSpc>
            </a:pPr>
            <a:r>
              <a:rPr lang="en-US" altLang="zh-CN" sz="2000" smtClean="0">
                <a:solidFill>
                  <a:srgbClr val="C00000"/>
                </a:solidFill>
              </a:rPr>
              <a:t>A</a:t>
            </a:r>
            <a:endParaRPr lang="zh-CN" altLang="en-US" sz="2000">
              <a:solidFill>
                <a:srgbClr val="C00000"/>
              </a:solidFill>
            </a:endParaRPr>
          </a:p>
        </p:txBody>
      </p:sp>
      <p:grpSp>
        <p:nvGrpSpPr>
          <p:cNvPr id="23" name="组合 22" title=""/>
          <p:cNvGrpSpPr/>
          <p:nvPr>
            <p:custDataLst>
              <p:tags r:id="rId5"/>
            </p:custDataLst>
          </p:nvPr>
        </p:nvGrpSpPr>
        <p:grpSpPr>
          <a:xfrm>
            <a:off x="2140088" y="4876030"/>
            <a:ext cx="4376128" cy="216000"/>
            <a:chOff x="1492523" y="4876030"/>
            <a:chExt cx="4376128" cy="216000"/>
          </a:xfrm>
        </p:grpSpPr>
        <p:sp>
          <p:nvSpPr>
            <p:cNvPr id="28" name="a2fc2e58-1317-4608-953b-d508f6f3aad2" descr="{&quot;SlideNumber&quot;:&quot;7&quot;,&quot;SlideID&quot;:&quot;713&quot;}">
              <a:hlinkClick r:id="rId7" action="ppaction://hlinksldjump"/>
            </p:cNvPr>
            <p:cNvSpPr/>
            <p:nvPr>
              <p:custDataLst>
                <p:tags r:id="rId6"/>
              </p:custDataLst>
            </p:nvPr>
          </p:nvSpPr>
          <p:spPr>
            <a:xfrm>
              <a:off x="1838671"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2</a:t>
              </a:r>
              <a:endParaRPr lang="zh-CN" altLang="en-US" sz="1200" b="1">
                <a:solidFill>
                  <a:schemeClr val="tx1"/>
                </a:solidFill>
                <a:latin typeface="Times New Roman" panose="02020603050405020304" charset="0"/>
                <a:cs typeface="Times New Roman" panose="02020603050405020304" charset="0"/>
              </a:endParaRPr>
            </a:p>
          </p:txBody>
        </p:sp>
        <p:sp>
          <p:nvSpPr>
            <p:cNvPr id="45" name="0575fb3a-ef04-4c46-88a8-d101528b886b" descr="{&quot;SlideNumber&quot;:&quot;8&quot;,&quot;SlideID&quot;:&quot;719&quot;}">
              <a:hlinkClick r:id="rId9" action="ppaction://hlinksldjump"/>
            </p:cNvPr>
            <p:cNvSpPr/>
            <p:nvPr>
              <p:custDataLst>
                <p:tags r:id="rId8"/>
              </p:custDataLst>
            </p:nvPr>
          </p:nvSpPr>
          <p:spPr>
            <a:xfrm>
              <a:off x="2184819"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3</a:t>
              </a:r>
              <a:endParaRPr lang="zh-CN" altLang="en-US" sz="1200" b="1">
                <a:solidFill>
                  <a:schemeClr val="tx1"/>
                </a:solidFill>
                <a:latin typeface="Times New Roman" panose="02020603050405020304" charset="0"/>
                <a:cs typeface="Times New Roman" panose="02020603050405020304" charset="0"/>
              </a:endParaRPr>
            </a:p>
          </p:txBody>
        </p:sp>
        <p:sp>
          <p:nvSpPr>
            <p:cNvPr id="46" name="7a878b13-729f-4864-bbd3-66501c5fbe4a" descr="{&quot;SlideNumber&quot;:&quot;9&quot;,&quot;SlideID&quot;:&quot;721&quot;}">
              <a:hlinkClick r:id="rId11" action="ppaction://hlinksldjump"/>
            </p:cNvPr>
            <p:cNvSpPr/>
            <p:nvPr>
              <p:custDataLst>
                <p:tags r:id="rId10"/>
              </p:custDataLst>
            </p:nvPr>
          </p:nvSpPr>
          <p:spPr>
            <a:xfrm>
              <a:off x="2530967"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4</a:t>
              </a:r>
              <a:endParaRPr lang="zh-CN" altLang="en-US" sz="1200" b="1">
                <a:solidFill>
                  <a:schemeClr val="tx1"/>
                </a:solidFill>
                <a:latin typeface="Times New Roman" panose="02020603050405020304" charset="0"/>
                <a:cs typeface="Times New Roman" panose="02020603050405020304" charset="0"/>
              </a:endParaRPr>
            </a:p>
          </p:txBody>
        </p:sp>
        <p:sp>
          <p:nvSpPr>
            <p:cNvPr id="47" name="fe7944a5-1594-4c55-a0bc-b81c0235438b" descr="{&quot;SlideNumber&quot;:&quot;10&quot;,&quot;SlideID&quot;:&quot;722&quot;}">
              <a:hlinkClick r:id="rId13" action="ppaction://hlinksldjump"/>
            </p:cNvPr>
            <p:cNvSpPr/>
            <p:nvPr>
              <p:custDataLst>
                <p:tags r:id="rId12"/>
              </p:custDataLst>
            </p:nvPr>
          </p:nvSpPr>
          <p:spPr>
            <a:xfrm>
              <a:off x="2877115"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5</a:t>
              </a:r>
              <a:endParaRPr lang="zh-CN" altLang="en-US" sz="1200" b="1">
                <a:solidFill>
                  <a:schemeClr val="tx1"/>
                </a:solidFill>
                <a:latin typeface="Times New Roman" panose="02020603050405020304" charset="0"/>
                <a:cs typeface="Times New Roman" panose="02020603050405020304" charset="0"/>
              </a:endParaRPr>
            </a:p>
          </p:txBody>
        </p:sp>
        <p:sp>
          <p:nvSpPr>
            <p:cNvPr id="48" name="aae8cbd9-defc-4303-80af-384eac9754b3" descr="{&quot;SlideNumber&quot;:&quot;11&quot;,&quot;SlideID&quot;:&quot;724&quot;}">
              <a:hlinkClick r:id="rId15" action="ppaction://hlinksldjump"/>
            </p:cNvPr>
            <p:cNvSpPr/>
            <p:nvPr>
              <p:custDataLst>
                <p:tags r:id="rId14"/>
              </p:custDataLst>
            </p:nvPr>
          </p:nvSpPr>
          <p:spPr>
            <a:xfrm>
              <a:off x="3223263"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6</a:t>
              </a:r>
              <a:endParaRPr lang="zh-CN" altLang="en-US" sz="1200" b="1">
                <a:solidFill>
                  <a:schemeClr val="tx1"/>
                </a:solidFill>
                <a:latin typeface="Times New Roman" panose="02020603050405020304" charset="0"/>
                <a:cs typeface="Times New Roman" panose="02020603050405020304" charset="0"/>
              </a:endParaRPr>
            </a:p>
          </p:txBody>
        </p:sp>
        <p:sp>
          <p:nvSpPr>
            <p:cNvPr id="49" name="57453f59-7f33-42fa-840f-e8bd68c1f9be" descr="{&quot;SlideNumber&quot;:&quot;12&quot;,&quot;SlideID&quot;:&quot;726&quot;}">
              <a:hlinkClick r:id="rId17" action="ppaction://hlinksldjump"/>
            </p:cNvPr>
            <p:cNvSpPr/>
            <p:nvPr>
              <p:custDataLst>
                <p:tags r:id="rId16"/>
              </p:custDataLst>
            </p:nvPr>
          </p:nvSpPr>
          <p:spPr>
            <a:xfrm>
              <a:off x="3569411"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7</a:t>
              </a:r>
              <a:endParaRPr lang="zh-CN" altLang="en-US" sz="1200" b="1">
                <a:solidFill>
                  <a:schemeClr val="tx1"/>
                </a:solidFill>
                <a:latin typeface="Times New Roman" panose="02020603050405020304" charset="0"/>
                <a:cs typeface="Times New Roman" panose="02020603050405020304" charset="0"/>
              </a:endParaRPr>
            </a:p>
          </p:txBody>
        </p:sp>
        <p:sp>
          <p:nvSpPr>
            <p:cNvPr id="50" name="094344e7-0a1c-4d07-897f-ae0519399d7e" descr="{&quot;SlideNumber&quot;:&quot;13&quot;,&quot;SlideID&quot;:&quot;727&quot;}">
              <a:hlinkClick r:id="rId19" action="ppaction://hlinksldjump"/>
            </p:cNvPr>
            <p:cNvSpPr/>
            <p:nvPr>
              <p:custDataLst>
                <p:tags r:id="rId18"/>
              </p:custDataLst>
            </p:nvPr>
          </p:nvSpPr>
          <p:spPr>
            <a:xfrm>
              <a:off x="3915559"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8</a:t>
              </a:r>
              <a:endParaRPr lang="zh-CN" altLang="en-US" sz="1200" b="1">
                <a:solidFill>
                  <a:schemeClr val="tx1"/>
                </a:solidFill>
                <a:latin typeface="Times New Roman" panose="02020603050405020304" charset="0"/>
                <a:cs typeface="Times New Roman" panose="02020603050405020304" charset="0"/>
              </a:endParaRPr>
            </a:p>
          </p:txBody>
        </p:sp>
        <p:sp>
          <p:nvSpPr>
            <p:cNvPr id="51" name="4f2bd4a7-825b-43da-8d96-6254354b2f22" descr="{&quot;SlideNumber&quot;:&quot;6&quot;,&quot;SlideID&quot;:&quot;711&quot;}">
              <a:hlinkClick r:id="rId21" action="ppaction://hlinksldjump"/>
            </p:cNvPr>
            <p:cNvSpPr/>
            <p:nvPr>
              <p:custDataLst>
                <p:tags r:id="rId20"/>
              </p:custDataLst>
            </p:nvPr>
          </p:nvSpPr>
          <p:spPr>
            <a:xfrm>
              <a:off x="1492523" y="4883650"/>
              <a:ext cx="255232" cy="19556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en-US" altLang="zh-CN" sz="1200">
                  <a:solidFill>
                    <a:schemeClr val="tx1"/>
                  </a:solidFill>
                  <a:latin typeface="Times New Roman" panose="02020603050405020304" charset="0"/>
                  <a:cs typeface="Times New Roman" panose="02020603050405020304" charset="0"/>
                </a:rPr>
                <a:t>1</a:t>
              </a:r>
              <a:endParaRPr lang="zh-CN" altLang="en-US" sz="1200">
                <a:solidFill>
                  <a:schemeClr val="tx1"/>
                </a:solidFill>
                <a:latin typeface="Times New Roman" panose="02020603050405020304" charset="0"/>
                <a:cs typeface="Times New Roman" panose="02020603050405020304" charset="0"/>
              </a:endParaRPr>
            </a:p>
          </p:txBody>
        </p:sp>
        <p:sp>
          <p:nvSpPr>
            <p:cNvPr id="52" name="a2fc2e58-1317-4608-953b-d508f6f3aad2" descr="{&quot;SlideNumber&quot;:&quot;7&quot;,&quot;SlideID&quot;:&quot;713&quot;}">
              <a:hlinkClick r:id="rId23" action="ppaction://hlinksldjump"/>
            </p:cNvPr>
            <p:cNvSpPr/>
            <p:nvPr>
              <p:custDataLst>
                <p:tags r:id="rId22"/>
              </p:custDataLst>
            </p:nvPr>
          </p:nvSpPr>
          <p:spPr>
            <a:xfrm>
              <a:off x="4574975"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10</a:t>
              </a:r>
              <a:endParaRPr lang="zh-CN" altLang="en-US" sz="1200" b="1">
                <a:solidFill>
                  <a:schemeClr val="tx1"/>
                </a:solidFill>
                <a:latin typeface="Times New Roman" panose="02020603050405020304" charset="0"/>
                <a:cs typeface="Times New Roman" panose="02020603050405020304" charset="0"/>
              </a:endParaRPr>
            </a:p>
          </p:txBody>
        </p:sp>
        <p:sp>
          <p:nvSpPr>
            <p:cNvPr id="53" name="0575fb3a-ef04-4c46-88a8-d101528b886b" descr="{&quot;SlideNumber&quot;:&quot;8&quot;,&quot;SlideID&quot;:&quot;719&quot;}">
              <a:hlinkClick r:id="rId25" action="ppaction://hlinksldjump"/>
            </p:cNvPr>
            <p:cNvSpPr/>
            <p:nvPr>
              <p:custDataLst>
                <p:tags r:id="rId24"/>
              </p:custDataLst>
            </p:nvPr>
          </p:nvSpPr>
          <p:spPr>
            <a:xfrm>
              <a:off x="4921123"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11</a:t>
              </a:r>
              <a:endParaRPr lang="zh-CN" altLang="en-US" sz="1200" b="1">
                <a:solidFill>
                  <a:schemeClr val="tx1"/>
                </a:solidFill>
                <a:latin typeface="Times New Roman" panose="02020603050405020304" charset="0"/>
                <a:cs typeface="Times New Roman" panose="02020603050405020304" charset="0"/>
              </a:endParaRPr>
            </a:p>
          </p:txBody>
        </p:sp>
        <p:sp>
          <p:nvSpPr>
            <p:cNvPr id="54" name="7a878b13-729f-4864-bbd3-66501c5fbe4a" descr="{&quot;SlideNumber&quot;:&quot;9&quot;,&quot;SlideID&quot;:&quot;721&quot;}">
              <a:hlinkClick r:id="rId27" action="ppaction://hlinksldjump"/>
            </p:cNvPr>
            <p:cNvSpPr/>
            <p:nvPr>
              <p:custDataLst>
                <p:tags r:id="rId26"/>
              </p:custDataLst>
            </p:nvPr>
          </p:nvSpPr>
          <p:spPr>
            <a:xfrm>
              <a:off x="5267271"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12</a:t>
              </a:r>
              <a:endParaRPr lang="zh-CN" altLang="en-US" sz="1200" b="1">
                <a:solidFill>
                  <a:schemeClr val="tx1"/>
                </a:solidFill>
                <a:latin typeface="Times New Roman" panose="02020603050405020304" charset="0"/>
                <a:cs typeface="Times New Roman" panose="02020603050405020304" charset="0"/>
              </a:endParaRPr>
            </a:p>
          </p:txBody>
        </p:sp>
        <p:sp>
          <p:nvSpPr>
            <p:cNvPr id="55" name="fe7944a5-1594-4c55-a0bc-b81c0235438b" descr="{&quot;SlideNumber&quot;:&quot;10&quot;,&quot;SlideID&quot;:&quot;722&quot;}">
              <a:hlinkClick r:id="rId29" action="ppaction://hlinksldjump"/>
            </p:cNvPr>
            <p:cNvSpPr/>
            <p:nvPr>
              <p:custDataLst>
                <p:tags r:id="rId28"/>
              </p:custDataLst>
            </p:nvPr>
          </p:nvSpPr>
          <p:spPr>
            <a:xfrm>
              <a:off x="5613419"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13</a:t>
              </a:r>
              <a:endParaRPr lang="zh-CN" altLang="en-US" sz="1200" b="1">
                <a:solidFill>
                  <a:schemeClr val="tx1"/>
                </a:solidFill>
                <a:latin typeface="Times New Roman" panose="02020603050405020304" charset="0"/>
                <a:cs typeface="Times New Roman" panose="02020603050405020304" charset="0"/>
              </a:endParaRPr>
            </a:p>
          </p:txBody>
        </p:sp>
        <p:sp>
          <p:nvSpPr>
            <p:cNvPr id="56" name="4f2bd4a7-825b-43da-8d96-6254354b2f22" descr="{&quot;SlideNumber&quot;:&quot;6&quot;,&quot;SlideID&quot;:&quot;711&quot;}">
              <a:hlinkClick r:id="rId31" action="ppaction://hlinksldjump"/>
            </p:cNvPr>
            <p:cNvSpPr/>
            <p:nvPr>
              <p:custDataLst>
                <p:tags r:id="rId30"/>
              </p:custDataLst>
            </p:nvPr>
          </p:nvSpPr>
          <p:spPr>
            <a:xfrm>
              <a:off x="4228827" y="4883650"/>
              <a:ext cx="255232" cy="19556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en-US" altLang="zh-CN" sz="1200" smtClean="0">
                  <a:solidFill>
                    <a:schemeClr val="tx1"/>
                  </a:solidFill>
                  <a:latin typeface="Times New Roman" panose="02020603050405020304" charset="0"/>
                  <a:cs typeface="Times New Roman" panose="02020603050405020304" charset="0"/>
                </a:rPr>
                <a:t>9</a:t>
              </a:r>
              <a:endParaRPr lang="zh-CN" altLang="en-US" sz="1200">
                <a:solidFill>
                  <a:schemeClr val="tx1"/>
                </a:solidFill>
                <a:latin typeface="Times New Roman" panose="02020603050405020304" charset="0"/>
                <a:cs typeface="Times New Roman" panose="02020603050405020304" charset="0"/>
              </a:endParaRPr>
            </a:p>
          </p:txBody>
        </p:sp>
      </p:grpSp>
      <p:pic>
        <p:nvPicPr>
          <p:cNvPr id="18434" name="Picture 2" title=""/>
          <p:cNvPicPr>
            <a:picLocks noChangeAspect="1" noChangeArrowheads="1"/>
          </p:cNvPicPr>
          <p:nvPr>
            <p:custDataLst>
              <p:tags r:id="rId33"/>
            </p:custDataLst>
          </p:nvPr>
        </p:nvPicPr>
        <p:blipFill>
          <a:blip r:embed="rId3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550636" y="2053043"/>
            <a:ext cx="1633952" cy="1166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YT"/>
        <p:cNvGrpSpPr/>
        <p:nvPr>
          <p:custDataLst>
            <p:tags r:id="rId2"/>
          </p:custDataLst>
        </p:nvPr>
      </p:nvGrpSpPr>
      <p:grpSpPr>
        <a:xfrm>
          <a:off x="0" y="0"/>
          <a:ext cx="0" cy="0"/>
        </a:xfrm>
      </p:grpSpPr>
      <p:sp>
        <p:nvSpPr>
          <p:cNvPr id="25" name="矩形 24" title=""/>
          <p:cNvSpPr/>
          <p:nvPr>
            <p:custDataLst>
              <p:tags r:id="rId3"/>
            </p:custDataLst>
          </p:nvPr>
        </p:nvSpPr>
        <p:spPr>
          <a:xfrm>
            <a:off x="262032" y="687725"/>
            <a:ext cx="8592832" cy="2861310"/>
          </a:xfrm>
          <a:prstGeom prst="rect">
            <a:avLst/>
          </a:prstGeom>
        </p:spPr>
        <p:txBody>
          <a:bodyPr wrap="square">
            <a:spAutoFit/>
          </a:bodyPr>
          <a:lstStyle/>
          <a:p>
            <a:pPr marL="538480" indent="-538480" algn="just">
              <a:lnSpc>
                <a:spcPct val="150000"/>
              </a:lnSpc>
              <a:spcAft>
                <a:spcPct val="0"/>
              </a:spcAft>
            </a:pPr>
            <a:r>
              <a:rPr lang="en-US" altLang="zh-CN" sz="2400" kern="100">
                <a:solidFill>
                  <a:srgbClr val="000000"/>
                </a:solidFill>
                <a:latin typeface="Times New Roman" panose="02020603050405020304" pitchFamily="21"/>
                <a:cs typeface="Courier New" panose="02070309020205020404"/>
              </a:rPr>
              <a:t>10</a:t>
            </a:r>
            <a:r>
              <a:rPr lang="zh-CN" altLang="zh-CN" sz="2400" kern="100">
                <a:solidFill>
                  <a:srgbClr val="000000"/>
                </a:solidFill>
                <a:latin typeface="Times New Roman" panose="02020603050405020304" pitchFamily="21"/>
                <a:cs typeface="Times New Roman" panose="02020603050405020304" pitchFamily="21"/>
              </a:rPr>
              <a:t>．在如图甲所示的电路中，闭合开关</a:t>
            </a:r>
            <a:r>
              <a:rPr lang="en-US" altLang="zh-CN" sz="2400" kern="100">
                <a:solidFill>
                  <a:srgbClr val="000000"/>
                </a:solidFill>
                <a:latin typeface="Times New Roman" panose="02020603050405020304" pitchFamily="21"/>
                <a:cs typeface="Courier New" panose="02070309020205020404"/>
              </a:rPr>
              <a:t>S</a:t>
            </a:r>
            <a:r>
              <a:rPr lang="zh-CN" altLang="zh-CN" sz="2400" kern="100">
                <a:solidFill>
                  <a:srgbClr val="000000"/>
                </a:solidFill>
                <a:latin typeface="Times New Roman" panose="02020603050405020304" pitchFamily="21"/>
                <a:cs typeface="Times New Roman" panose="02020603050405020304" pitchFamily="21"/>
              </a:rPr>
              <a:t>后，两个灯泡都能发光，如图乙所示的是电流表</a:t>
            </a:r>
            <a:r>
              <a:rPr lang="en-US" altLang="zh-CN" sz="2400" kern="100">
                <a:solidFill>
                  <a:srgbClr val="000000"/>
                </a:solidFill>
                <a:latin typeface="Times New Roman" panose="02020603050405020304" pitchFamily="21"/>
                <a:cs typeface="Courier New" panose="02070309020205020404"/>
              </a:rPr>
              <a:t>A</a:t>
            </a:r>
            <a:r>
              <a:rPr lang="en-US" altLang="zh-CN" sz="2400" kern="100" baseline="-25000">
                <a:solidFill>
                  <a:srgbClr val="000000"/>
                </a:solidFill>
                <a:latin typeface="Times New Roman" panose="02020603050405020304" pitchFamily="21"/>
                <a:cs typeface="Courier New" panose="02070309020205020404"/>
              </a:rPr>
              <a:t>1</a:t>
            </a:r>
            <a:r>
              <a:rPr lang="zh-CN" altLang="zh-CN" sz="2400" kern="100">
                <a:solidFill>
                  <a:srgbClr val="000000"/>
                </a:solidFill>
                <a:latin typeface="Times New Roman" panose="02020603050405020304" pitchFamily="21"/>
                <a:cs typeface="Times New Roman" panose="02020603050405020304" pitchFamily="21"/>
              </a:rPr>
              <a:t>指针的位置，如果电流表</a:t>
            </a:r>
            <a:r>
              <a:rPr lang="en-US" altLang="zh-CN" sz="2400" kern="100">
                <a:solidFill>
                  <a:srgbClr val="000000"/>
                </a:solidFill>
                <a:latin typeface="Times New Roman" panose="02020603050405020304" pitchFamily="21"/>
                <a:cs typeface="Courier New" panose="02070309020205020404"/>
              </a:rPr>
              <a:t>A</a:t>
            </a:r>
            <a:r>
              <a:rPr lang="en-US" altLang="zh-CN" sz="2400" kern="100" baseline="-25000">
                <a:solidFill>
                  <a:srgbClr val="000000"/>
                </a:solidFill>
                <a:latin typeface="Times New Roman" panose="02020603050405020304" pitchFamily="21"/>
                <a:cs typeface="Courier New" panose="02070309020205020404"/>
              </a:rPr>
              <a:t>2</a:t>
            </a:r>
            <a:r>
              <a:rPr lang="zh-CN" altLang="zh-CN" sz="2400" kern="100">
                <a:solidFill>
                  <a:srgbClr val="000000"/>
                </a:solidFill>
                <a:latin typeface="Times New Roman" panose="02020603050405020304" pitchFamily="21"/>
                <a:cs typeface="Times New Roman" panose="02020603050405020304" pitchFamily="21"/>
              </a:rPr>
              <a:t>读数是</a:t>
            </a:r>
            <a:r>
              <a:rPr lang="en-US" altLang="zh-CN" sz="2400" kern="100">
                <a:solidFill>
                  <a:srgbClr val="000000"/>
                </a:solidFill>
                <a:latin typeface="Times New Roman" panose="02020603050405020304" pitchFamily="21"/>
                <a:cs typeface="Courier New" panose="02070309020205020404"/>
              </a:rPr>
              <a:t>0.6 A</a:t>
            </a:r>
            <a:r>
              <a:rPr lang="zh-CN" altLang="zh-CN" sz="2400" kern="100">
                <a:solidFill>
                  <a:srgbClr val="000000"/>
                </a:solidFill>
                <a:latin typeface="Times New Roman" panose="02020603050405020304" pitchFamily="21"/>
                <a:cs typeface="Times New Roman" panose="02020603050405020304" pitchFamily="21"/>
              </a:rPr>
              <a:t>，则通过灯</a:t>
            </a:r>
            <a:r>
              <a:rPr lang="en-US" altLang="zh-CN" sz="2400" kern="100">
                <a:solidFill>
                  <a:srgbClr val="000000"/>
                </a:solidFill>
                <a:latin typeface="Times New Roman" panose="02020603050405020304" pitchFamily="21"/>
                <a:cs typeface="Courier New" panose="02070309020205020404"/>
              </a:rPr>
              <a:t>L</a:t>
            </a:r>
            <a:r>
              <a:rPr lang="en-US" altLang="zh-CN" sz="2400" kern="100" baseline="-25000">
                <a:solidFill>
                  <a:srgbClr val="000000"/>
                </a:solidFill>
                <a:latin typeface="Times New Roman" panose="02020603050405020304" pitchFamily="21"/>
                <a:cs typeface="Courier New" panose="02070309020205020404"/>
              </a:rPr>
              <a:t>1</a:t>
            </a:r>
            <a:r>
              <a:rPr lang="zh-CN" altLang="zh-CN" sz="2400" kern="100">
                <a:solidFill>
                  <a:srgbClr val="000000"/>
                </a:solidFill>
                <a:latin typeface="Times New Roman" panose="02020603050405020304" pitchFamily="21"/>
                <a:cs typeface="Times New Roman" panose="02020603050405020304" pitchFamily="21"/>
              </a:rPr>
              <a:t>的电流为</a:t>
            </a:r>
            <a:r>
              <a:rPr lang="en-US" altLang="zh-CN" sz="2400" kern="100">
                <a:solidFill>
                  <a:srgbClr val="000000"/>
                </a:solidFill>
                <a:latin typeface="Times New Roman" panose="02020603050405020304" pitchFamily="21"/>
                <a:cs typeface="Courier New" panose="02070309020205020404"/>
              </a:rPr>
              <a:t>________A</a:t>
            </a:r>
            <a:r>
              <a:rPr lang="zh-CN" altLang="zh-CN" sz="2400" kern="100">
                <a:solidFill>
                  <a:srgbClr val="000000"/>
                </a:solidFill>
                <a:latin typeface="Times New Roman" panose="02020603050405020304" pitchFamily="21"/>
                <a:cs typeface="Times New Roman" panose="02020603050405020304" pitchFamily="21"/>
              </a:rPr>
              <a:t>，若电源电压为</a:t>
            </a:r>
            <a:r>
              <a:rPr lang="en-US" altLang="zh-CN" sz="2400" kern="100">
                <a:solidFill>
                  <a:srgbClr val="000000"/>
                </a:solidFill>
                <a:latin typeface="Times New Roman" panose="02020603050405020304" pitchFamily="21"/>
                <a:cs typeface="Courier New" panose="02070309020205020404"/>
              </a:rPr>
              <a:t>9 V</a:t>
            </a:r>
            <a:r>
              <a:rPr lang="zh-CN" altLang="zh-CN" sz="2400" kern="100">
                <a:solidFill>
                  <a:srgbClr val="000000"/>
                </a:solidFill>
                <a:latin typeface="Times New Roman" panose="02020603050405020304" pitchFamily="21"/>
                <a:cs typeface="Times New Roman" panose="02020603050405020304" pitchFamily="21"/>
              </a:rPr>
              <a:t>，则两灯泡</a:t>
            </a:r>
            <a:r>
              <a:rPr lang="en-US" altLang="zh-CN" sz="2400" kern="100">
                <a:solidFill>
                  <a:srgbClr val="000000"/>
                </a:solidFill>
                <a:latin typeface="Times New Roman" panose="02020603050405020304" pitchFamily="21"/>
                <a:cs typeface="Courier New" panose="02070309020205020404"/>
              </a:rPr>
              <a:t>L</a:t>
            </a:r>
            <a:r>
              <a:rPr lang="en-US" altLang="zh-CN" sz="2400" kern="100" baseline="-25000">
                <a:solidFill>
                  <a:srgbClr val="000000"/>
                </a:solidFill>
                <a:latin typeface="Times New Roman" panose="02020603050405020304" pitchFamily="21"/>
                <a:cs typeface="Courier New" panose="02070309020205020404"/>
              </a:rPr>
              <a:t>1</a:t>
            </a:r>
            <a:r>
              <a:rPr lang="zh-CN" altLang="zh-CN" sz="2400" kern="100">
                <a:solidFill>
                  <a:srgbClr val="000000"/>
                </a:solidFill>
                <a:latin typeface="Times New Roman" panose="02020603050405020304" pitchFamily="21"/>
                <a:cs typeface="Times New Roman" panose="02020603050405020304" pitchFamily="21"/>
              </a:rPr>
              <a:t>和</a:t>
            </a:r>
            <a:r>
              <a:rPr lang="en-US" altLang="zh-CN" sz="2400" kern="100">
                <a:solidFill>
                  <a:srgbClr val="000000"/>
                </a:solidFill>
                <a:latin typeface="Times New Roman" panose="02020603050405020304" pitchFamily="21"/>
                <a:cs typeface="Courier New" panose="02070309020205020404"/>
              </a:rPr>
              <a:t>L</a:t>
            </a:r>
            <a:r>
              <a:rPr lang="en-US" altLang="zh-CN" sz="2400" kern="100" baseline="-25000">
                <a:solidFill>
                  <a:srgbClr val="000000"/>
                </a:solidFill>
                <a:latin typeface="Times New Roman" panose="02020603050405020304" pitchFamily="21"/>
                <a:cs typeface="Courier New" panose="02070309020205020404"/>
              </a:rPr>
              <a:t>2</a:t>
            </a:r>
            <a:r>
              <a:rPr lang="zh-CN" altLang="zh-CN" sz="2400" kern="100">
                <a:solidFill>
                  <a:srgbClr val="000000"/>
                </a:solidFill>
                <a:latin typeface="Times New Roman" panose="02020603050405020304" pitchFamily="21"/>
                <a:cs typeface="Times New Roman" panose="02020603050405020304" pitchFamily="21"/>
              </a:rPr>
              <a:t>的电阻分别为</a:t>
            </a:r>
            <a:r>
              <a:rPr lang="en-US" altLang="zh-CN" sz="2400" kern="100">
                <a:solidFill>
                  <a:srgbClr val="000000"/>
                </a:solidFill>
                <a:latin typeface="Times New Roman" panose="02020603050405020304" pitchFamily="21"/>
                <a:cs typeface="Courier New" panose="02070309020205020404"/>
              </a:rPr>
              <a:t>________Ω</a:t>
            </a:r>
            <a:r>
              <a:rPr lang="zh-CN" altLang="zh-CN" sz="2400" kern="100">
                <a:solidFill>
                  <a:srgbClr val="000000"/>
                </a:solidFill>
                <a:latin typeface="Times New Roman" panose="02020603050405020304" pitchFamily="21"/>
                <a:cs typeface="Times New Roman" panose="02020603050405020304" pitchFamily="21"/>
              </a:rPr>
              <a:t>和</a:t>
            </a:r>
            <a:r>
              <a:rPr lang="en-US" altLang="zh-CN" sz="2400" kern="100">
                <a:solidFill>
                  <a:srgbClr val="000000"/>
                </a:solidFill>
                <a:latin typeface="Times New Roman" panose="02020603050405020304" pitchFamily="21"/>
                <a:cs typeface="Courier New" panose="02070309020205020404"/>
              </a:rPr>
              <a:t>________Ω</a:t>
            </a:r>
            <a:r>
              <a:rPr lang="zh-CN" altLang="zh-CN" sz="2400" kern="100">
                <a:solidFill>
                  <a:srgbClr val="000000"/>
                </a:solidFill>
                <a:latin typeface="Times New Roman" panose="02020603050405020304" pitchFamily="21"/>
                <a:cs typeface="Times New Roman" panose="02020603050405020304" pitchFamily="21"/>
              </a:rPr>
              <a:t>。</a:t>
            </a:r>
            <a:endParaRPr lang="zh-CN" altLang="zh-CN" sz="2400" kern="100">
              <a:solidFill>
                <a:srgbClr val="000000"/>
              </a:solidFill>
              <a:effectLst/>
              <a:latin typeface="Times New Roman" panose="02020603050405020304" pitchFamily="21"/>
              <a:cs typeface="Times New Roman" panose="02020603050405020304" pitchFamily="21"/>
            </a:endParaRPr>
          </a:p>
        </p:txBody>
      </p:sp>
      <p:sp>
        <p:nvSpPr>
          <p:cNvPr id="26" name="矩形 25" title=""/>
          <p:cNvSpPr>
            <a:spLocks noChangeArrowheads="1"/>
          </p:cNvSpPr>
          <p:nvPr>
            <p:custDataLst>
              <p:tags r:id="rId4"/>
            </p:custDataLst>
          </p:nvPr>
        </p:nvSpPr>
        <p:spPr bwMode="auto">
          <a:xfrm>
            <a:off x="6090845" y="1800870"/>
            <a:ext cx="568325"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150000"/>
              </a:lnSpc>
            </a:pPr>
            <a:r>
              <a:rPr lang="en-US" altLang="zh-CN" sz="2400"/>
              <a:t>0.9</a:t>
            </a:r>
            <a:endParaRPr lang="en-US" altLang="zh-CN" sz="2400">
              <a:solidFill>
                <a:srgbClr val="C00000"/>
              </a:solidFill>
            </a:endParaRPr>
          </a:p>
        </p:txBody>
      </p:sp>
      <p:sp>
        <p:nvSpPr>
          <p:cNvPr id="23" name="矩形 22" title=""/>
          <p:cNvSpPr>
            <a:spLocks noChangeArrowheads="1"/>
          </p:cNvSpPr>
          <p:nvPr>
            <p:custDataLst>
              <p:tags r:id="rId5"/>
            </p:custDataLst>
          </p:nvPr>
        </p:nvSpPr>
        <p:spPr bwMode="auto">
          <a:xfrm>
            <a:off x="7391925" y="2317626"/>
            <a:ext cx="49149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150000"/>
              </a:lnSpc>
            </a:pPr>
            <a:r>
              <a:rPr lang="en-US" altLang="zh-CN" sz="2400" smtClean="0"/>
              <a:t>10</a:t>
            </a:r>
            <a:endParaRPr lang="en-US" altLang="zh-CN" sz="2400" smtClean="0">
              <a:solidFill>
                <a:srgbClr val="C00000"/>
              </a:solidFill>
            </a:endParaRPr>
          </a:p>
        </p:txBody>
      </p:sp>
      <p:sp>
        <p:nvSpPr>
          <p:cNvPr id="43" name="矩形 42" title=""/>
          <p:cNvSpPr>
            <a:spLocks noChangeArrowheads="1"/>
          </p:cNvSpPr>
          <p:nvPr>
            <p:custDataLst>
              <p:tags r:id="rId6"/>
            </p:custDataLst>
          </p:nvPr>
        </p:nvSpPr>
        <p:spPr bwMode="auto">
          <a:xfrm>
            <a:off x="1259632" y="2859782"/>
            <a:ext cx="49149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150000"/>
              </a:lnSpc>
            </a:pPr>
            <a:r>
              <a:rPr lang="en-US" altLang="zh-CN" sz="2400" smtClean="0"/>
              <a:t>15</a:t>
            </a:r>
            <a:endParaRPr lang="en-US" altLang="zh-CN" sz="2400" smtClean="0">
              <a:solidFill>
                <a:srgbClr val="C00000"/>
              </a:solidFill>
            </a:endParaRPr>
          </a:p>
        </p:txBody>
      </p:sp>
      <p:grpSp>
        <p:nvGrpSpPr>
          <p:cNvPr id="44" name="组合 43" title=""/>
          <p:cNvGrpSpPr/>
          <p:nvPr>
            <p:custDataLst>
              <p:tags r:id="rId7"/>
            </p:custDataLst>
          </p:nvPr>
        </p:nvGrpSpPr>
        <p:grpSpPr>
          <a:xfrm>
            <a:off x="2140088" y="4876030"/>
            <a:ext cx="4376128" cy="216000"/>
            <a:chOff x="1492523" y="4876030"/>
            <a:chExt cx="4376128" cy="216000"/>
          </a:xfrm>
        </p:grpSpPr>
        <p:sp>
          <p:nvSpPr>
            <p:cNvPr id="45" name="a2fc2e58-1317-4608-953b-d508f6f3aad2" descr="{&quot;SlideNumber&quot;:&quot;7&quot;,&quot;SlideID&quot;:&quot;713&quot;}">
              <a:hlinkClick r:id="rId9" action="ppaction://hlinksldjump"/>
            </p:cNvPr>
            <p:cNvSpPr/>
            <p:nvPr>
              <p:custDataLst>
                <p:tags r:id="rId8"/>
              </p:custDataLst>
            </p:nvPr>
          </p:nvSpPr>
          <p:spPr>
            <a:xfrm>
              <a:off x="1838671"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2</a:t>
              </a:r>
              <a:endParaRPr lang="zh-CN" altLang="en-US" sz="1200" b="1">
                <a:solidFill>
                  <a:schemeClr val="tx1"/>
                </a:solidFill>
                <a:latin typeface="Times New Roman" panose="02020603050405020304" charset="0"/>
                <a:cs typeface="Times New Roman" panose="02020603050405020304" charset="0"/>
              </a:endParaRPr>
            </a:p>
          </p:txBody>
        </p:sp>
        <p:sp>
          <p:nvSpPr>
            <p:cNvPr id="46" name="0575fb3a-ef04-4c46-88a8-d101528b886b" descr="{&quot;SlideNumber&quot;:&quot;8&quot;,&quot;SlideID&quot;:&quot;719&quot;}">
              <a:hlinkClick r:id="rId11" action="ppaction://hlinksldjump"/>
            </p:cNvPr>
            <p:cNvSpPr/>
            <p:nvPr>
              <p:custDataLst>
                <p:tags r:id="rId10"/>
              </p:custDataLst>
            </p:nvPr>
          </p:nvSpPr>
          <p:spPr>
            <a:xfrm>
              <a:off x="2184819"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3</a:t>
              </a:r>
              <a:endParaRPr lang="zh-CN" altLang="en-US" sz="1200" b="1">
                <a:solidFill>
                  <a:schemeClr val="tx1"/>
                </a:solidFill>
                <a:latin typeface="Times New Roman" panose="02020603050405020304" charset="0"/>
                <a:cs typeface="Times New Roman" panose="02020603050405020304" charset="0"/>
              </a:endParaRPr>
            </a:p>
          </p:txBody>
        </p:sp>
        <p:sp>
          <p:nvSpPr>
            <p:cNvPr id="47" name="7a878b13-729f-4864-bbd3-66501c5fbe4a" descr="{&quot;SlideNumber&quot;:&quot;9&quot;,&quot;SlideID&quot;:&quot;721&quot;}">
              <a:hlinkClick r:id="rId13" action="ppaction://hlinksldjump"/>
            </p:cNvPr>
            <p:cNvSpPr/>
            <p:nvPr>
              <p:custDataLst>
                <p:tags r:id="rId12"/>
              </p:custDataLst>
            </p:nvPr>
          </p:nvSpPr>
          <p:spPr>
            <a:xfrm>
              <a:off x="2530967"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4</a:t>
              </a:r>
              <a:endParaRPr lang="zh-CN" altLang="en-US" sz="1200" b="1">
                <a:solidFill>
                  <a:schemeClr val="tx1"/>
                </a:solidFill>
                <a:latin typeface="Times New Roman" panose="02020603050405020304" charset="0"/>
                <a:cs typeface="Times New Roman" panose="02020603050405020304" charset="0"/>
              </a:endParaRPr>
            </a:p>
          </p:txBody>
        </p:sp>
        <p:sp>
          <p:nvSpPr>
            <p:cNvPr id="48" name="fe7944a5-1594-4c55-a0bc-b81c0235438b" descr="{&quot;SlideNumber&quot;:&quot;10&quot;,&quot;SlideID&quot;:&quot;722&quot;}">
              <a:hlinkClick r:id="rId15" action="ppaction://hlinksldjump"/>
            </p:cNvPr>
            <p:cNvSpPr/>
            <p:nvPr>
              <p:custDataLst>
                <p:tags r:id="rId14"/>
              </p:custDataLst>
            </p:nvPr>
          </p:nvSpPr>
          <p:spPr>
            <a:xfrm>
              <a:off x="2877115"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5</a:t>
              </a:r>
              <a:endParaRPr lang="zh-CN" altLang="en-US" sz="1200" b="1">
                <a:solidFill>
                  <a:schemeClr val="tx1"/>
                </a:solidFill>
                <a:latin typeface="Times New Roman" panose="02020603050405020304" charset="0"/>
                <a:cs typeface="Times New Roman" panose="02020603050405020304" charset="0"/>
              </a:endParaRPr>
            </a:p>
          </p:txBody>
        </p:sp>
        <p:sp>
          <p:nvSpPr>
            <p:cNvPr id="49" name="aae8cbd9-defc-4303-80af-384eac9754b3" descr="{&quot;SlideNumber&quot;:&quot;11&quot;,&quot;SlideID&quot;:&quot;724&quot;}">
              <a:hlinkClick r:id="rId17" action="ppaction://hlinksldjump"/>
            </p:cNvPr>
            <p:cNvSpPr/>
            <p:nvPr>
              <p:custDataLst>
                <p:tags r:id="rId16"/>
              </p:custDataLst>
            </p:nvPr>
          </p:nvSpPr>
          <p:spPr>
            <a:xfrm>
              <a:off x="3223263"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6</a:t>
              </a:r>
              <a:endParaRPr lang="zh-CN" altLang="en-US" sz="1200" b="1">
                <a:solidFill>
                  <a:schemeClr val="tx1"/>
                </a:solidFill>
                <a:latin typeface="Times New Roman" panose="02020603050405020304" charset="0"/>
                <a:cs typeface="Times New Roman" panose="02020603050405020304" charset="0"/>
              </a:endParaRPr>
            </a:p>
          </p:txBody>
        </p:sp>
        <p:sp>
          <p:nvSpPr>
            <p:cNvPr id="50" name="57453f59-7f33-42fa-840f-e8bd68c1f9be" descr="{&quot;SlideNumber&quot;:&quot;12&quot;,&quot;SlideID&quot;:&quot;726&quot;}">
              <a:hlinkClick r:id="rId19" action="ppaction://hlinksldjump"/>
            </p:cNvPr>
            <p:cNvSpPr/>
            <p:nvPr>
              <p:custDataLst>
                <p:tags r:id="rId18"/>
              </p:custDataLst>
            </p:nvPr>
          </p:nvSpPr>
          <p:spPr>
            <a:xfrm>
              <a:off x="3569411"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7</a:t>
              </a:r>
              <a:endParaRPr lang="zh-CN" altLang="en-US" sz="1200" b="1">
                <a:solidFill>
                  <a:schemeClr val="tx1"/>
                </a:solidFill>
                <a:latin typeface="Times New Roman" panose="02020603050405020304" charset="0"/>
                <a:cs typeface="Times New Roman" panose="02020603050405020304" charset="0"/>
              </a:endParaRPr>
            </a:p>
          </p:txBody>
        </p:sp>
        <p:sp>
          <p:nvSpPr>
            <p:cNvPr id="51" name="094344e7-0a1c-4d07-897f-ae0519399d7e" descr="{&quot;SlideNumber&quot;:&quot;13&quot;,&quot;SlideID&quot;:&quot;727&quot;}">
              <a:hlinkClick r:id="rId21" action="ppaction://hlinksldjump"/>
            </p:cNvPr>
            <p:cNvSpPr/>
            <p:nvPr>
              <p:custDataLst>
                <p:tags r:id="rId20"/>
              </p:custDataLst>
            </p:nvPr>
          </p:nvSpPr>
          <p:spPr>
            <a:xfrm>
              <a:off x="3915559"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8</a:t>
              </a:r>
              <a:endParaRPr lang="zh-CN" altLang="en-US" sz="1200" b="1">
                <a:solidFill>
                  <a:schemeClr val="tx1"/>
                </a:solidFill>
                <a:latin typeface="Times New Roman" panose="02020603050405020304" charset="0"/>
                <a:cs typeface="Times New Roman" panose="02020603050405020304" charset="0"/>
              </a:endParaRPr>
            </a:p>
          </p:txBody>
        </p:sp>
        <p:sp>
          <p:nvSpPr>
            <p:cNvPr id="52" name="4f2bd4a7-825b-43da-8d96-6254354b2f22" descr="{&quot;SlideNumber&quot;:&quot;6&quot;,&quot;SlideID&quot;:&quot;711&quot;}">
              <a:hlinkClick r:id="rId23" action="ppaction://hlinksldjump"/>
            </p:cNvPr>
            <p:cNvSpPr/>
            <p:nvPr>
              <p:custDataLst>
                <p:tags r:id="rId22"/>
              </p:custDataLst>
            </p:nvPr>
          </p:nvSpPr>
          <p:spPr>
            <a:xfrm>
              <a:off x="1492523" y="4883650"/>
              <a:ext cx="255232" cy="19556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en-US" altLang="zh-CN" sz="1200">
                  <a:solidFill>
                    <a:schemeClr val="tx1"/>
                  </a:solidFill>
                  <a:latin typeface="Times New Roman" panose="02020603050405020304" charset="0"/>
                  <a:cs typeface="Times New Roman" panose="02020603050405020304" charset="0"/>
                </a:rPr>
                <a:t>1</a:t>
              </a:r>
              <a:endParaRPr lang="zh-CN" altLang="en-US" sz="1200">
                <a:solidFill>
                  <a:schemeClr val="tx1"/>
                </a:solidFill>
                <a:latin typeface="Times New Roman" panose="02020603050405020304" charset="0"/>
                <a:cs typeface="Times New Roman" panose="02020603050405020304" charset="0"/>
              </a:endParaRPr>
            </a:p>
          </p:txBody>
        </p:sp>
        <p:sp>
          <p:nvSpPr>
            <p:cNvPr id="53" name="a2fc2e58-1317-4608-953b-d508f6f3aad2" descr="{&quot;SlideNumber&quot;:&quot;7&quot;,&quot;SlideID&quot;:&quot;713&quot;}">
              <a:hlinkClick r:id="rId25" action="ppaction://hlinksldjump"/>
            </p:cNvPr>
            <p:cNvSpPr/>
            <p:nvPr>
              <p:custDataLst>
                <p:tags r:id="rId24"/>
              </p:custDataLst>
            </p:nvPr>
          </p:nvSpPr>
          <p:spPr>
            <a:xfrm>
              <a:off x="4574975"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10</a:t>
              </a:r>
              <a:endParaRPr lang="zh-CN" altLang="en-US" sz="1200" b="1">
                <a:solidFill>
                  <a:schemeClr val="tx1"/>
                </a:solidFill>
                <a:latin typeface="Times New Roman" panose="02020603050405020304" charset="0"/>
                <a:cs typeface="Times New Roman" panose="02020603050405020304" charset="0"/>
              </a:endParaRPr>
            </a:p>
          </p:txBody>
        </p:sp>
        <p:sp>
          <p:nvSpPr>
            <p:cNvPr id="54" name="0575fb3a-ef04-4c46-88a8-d101528b886b" descr="{&quot;SlideNumber&quot;:&quot;8&quot;,&quot;SlideID&quot;:&quot;719&quot;}">
              <a:hlinkClick r:id="rId27" action="ppaction://hlinksldjump"/>
            </p:cNvPr>
            <p:cNvSpPr/>
            <p:nvPr>
              <p:custDataLst>
                <p:tags r:id="rId26"/>
              </p:custDataLst>
            </p:nvPr>
          </p:nvSpPr>
          <p:spPr>
            <a:xfrm>
              <a:off x="4921123"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11</a:t>
              </a:r>
              <a:endParaRPr lang="zh-CN" altLang="en-US" sz="1200" b="1">
                <a:solidFill>
                  <a:schemeClr val="tx1"/>
                </a:solidFill>
                <a:latin typeface="Times New Roman" panose="02020603050405020304" charset="0"/>
                <a:cs typeface="Times New Roman" panose="02020603050405020304" charset="0"/>
              </a:endParaRPr>
            </a:p>
          </p:txBody>
        </p:sp>
        <p:sp>
          <p:nvSpPr>
            <p:cNvPr id="55" name="7a878b13-729f-4864-bbd3-66501c5fbe4a" descr="{&quot;SlideNumber&quot;:&quot;9&quot;,&quot;SlideID&quot;:&quot;721&quot;}">
              <a:hlinkClick r:id="rId29" action="ppaction://hlinksldjump"/>
            </p:cNvPr>
            <p:cNvSpPr/>
            <p:nvPr>
              <p:custDataLst>
                <p:tags r:id="rId28"/>
              </p:custDataLst>
            </p:nvPr>
          </p:nvSpPr>
          <p:spPr>
            <a:xfrm>
              <a:off x="5267271"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12</a:t>
              </a:r>
              <a:endParaRPr lang="zh-CN" altLang="en-US" sz="1200" b="1">
                <a:solidFill>
                  <a:schemeClr val="tx1"/>
                </a:solidFill>
                <a:latin typeface="Times New Roman" panose="02020603050405020304" charset="0"/>
                <a:cs typeface="Times New Roman" panose="02020603050405020304" charset="0"/>
              </a:endParaRPr>
            </a:p>
          </p:txBody>
        </p:sp>
        <p:sp>
          <p:nvSpPr>
            <p:cNvPr id="56" name="fe7944a5-1594-4c55-a0bc-b81c0235438b" descr="{&quot;SlideNumber&quot;:&quot;10&quot;,&quot;SlideID&quot;:&quot;722&quot;}">
              <a:hlinkClick r:id="rId31" action="ppaction://hlinksldjump"/>
            </p:cNvPr>
            <p:cNvSpPr/>
            <p:nvPr>
              <p:custDataLst>
                <p:tags r:id="rId30"/>
              </p:custDataLst>
            </p:nvPr>
          </p:nvSpPr>
          <p:spPr>
            <a:xfrm>
              <a:off x="5613419"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13</a:t>
              </a:r>
              <a:endParaRPr lang="zh-CN" altLang="en-US" sz="1200" b="1">
                <a:solidFill>
                  <a:schemeClr val="tx1"/>
                </a:solidFill>
                <a:latin typeface="Times New Roman" panose="02020603050405020304" charset="0"/>
                <a:cs typeface="Times New Roman" panose="02020603050405020304" charset="0"/>
              </a:endParaRPr>
            </a:p>
          </p:txBody>
        </p:sp>
        <p:sp>
          <p:nvSpPr>
            <p:cNvPr id="57" name="4f2bd4a7-825b-43da-8d96-6254354b2f22" descr="{&quot;SlideNumber&quot;:&quot;6&quot;,&quot;SlideID&quot;:&quot;711&quot;}">
              <a:hlinkClick r:id="rId33" action="ppaction://hlinksldjump"/>
            </p:cNvPr>
            <p:cNvSpPr/>
            <p:nvPr>
              <p:custDataLst>
                <p:tags r:id="rId32"/>
              </p:custDataLst>
            </p:nvPr>
          </p:nvSpPr>
          <p:spPr>
            <a:xfrm>
              <a:off x="4228827" y="4883650"/>
              <a:ext cx="255232" cy="19556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en-US" altLang="zh-CN" sz="1200" smtClean="0">
                  <a:solidFill>
                    <a:schemeClr val="tx1"/>
                  </a:solidFill>
                  <a:latin typeface="Times New Roman" panose="02020603050405020304" charset="0"/>
                  <a:cs typeface="Times New Roman" panose="02020603050405020304" charset="0"/>
                </a:rPr>
                <a:t>9</a:t>
              </a:r>
              <a:endParaRPr lang="zh-CN" altLang="en-US" sz="1200">
                <a:solidFill>
                  <a:schemeClr val="tx1"/>
                </a:solidFill>
                <a:latin typeface="Times New Roman" panose="02020603050405020304" charset="0"/>
                <a:cs typeface="Times New Roman" panose="02020603050405020304" charset="0"/>
              </a:endParaRPr>
            </a:p>
          </p:txBody>
        </p:sp>
      </p:grpSp>
      <p:pic>
        <p:nvPicPr>
          <p:cNvPr id="19458" name="Picture 2" title=""/>
          <p:cNvPicPr>
            <a:picLocks noChangeAspect="1" noChangeArrowheads="1"/>
          </p:cNvPicPr>
          <p:nvPr>
            <p:custDataLst>
              <p:tags r:id="rId35"/>
            </p:custDataLst>
          </p:nvPr>
        </p:nvPicPr>
        <p:blipFill>
          <a:blip r:embed="rId3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645800" y="3075806"/>
            <a:ext cx="2798408" cy="1427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left)">
                                      <p:cBhvr>
                                        <p:cTn id="1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3" grpId="0"/>
      <p:bldP spid="43" grpId="0"/>
    </p:bldLst>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YT"/>
        <p:cNvGrpSpPr/>
        <p:nvPr>
          <p:custDataLst>
            <p:tags r:id="rId2"/>
          </p:custDataLst>
        </p:nvPr>
      </p:nvGrpSpPr>
      <p:grpSpPr>
        <a:xfrm>
          <a:off x="0" y="0"/>
          <a:ext cx="0" cy="0"/>
        </a:xfrm>
      </p:grpSpPr>
      <p:sp>
        <p:nvSpPr>
          <p:cNvPr id="26" name="矩形 25" title=""/>
          <p:cNvSpPr/>
          <p:nvPr>
            <p:custDataLst>
              <p:tags r:id="rId3"/>
            </p:custDataLst>
          </p:nvPr>
        </p:nvSpPr>
        <p:spPr>
          <a:xfrm>
            <a:off x="262032" y="687725"/>
            <a:ext cx="8592832" cy="2306955"/>
          </a:xfrm>
          <a:prstGeom prst="rect">
            <a:avLst/>
          </a:prstGeom>
        </p:spPr>
        <p:txBody>
          <a:bodyPr wrap="square">
            <a:spAutoFit/>
          </a:bodyPr>
          <a:lstStyle/>
          <a:p>
            <a:pPr marL="538480" indent="-538480" algn="just">
              <a:lnSpc>
                <a:spcPct val="150000"/>
              </a:lnSpc>
              <a:spcAft>
                <a:spcPct val="0"/>
              </a:spcAft>
            </a:pPr>
            <a:r>
              <a:rPr lang="en-US" altLang="zh-CN" sz="2400" kern="100">
                <a:solidFill>
                  <a:srgbClr val="000000"/>
                </a:solidFill>
                <a:latin typeface="Times New Roman" panose="02020603050405020304" pitchFamily="21"/>
                <a:cs typeface="Courier New" panose="02070309020205020404"/>
              </a:rPr>
              <a:t>11</a:t>
            </a:r>
            <a:r>
              <a:rPr lang="zh-CN" altLang="zh-CN" sz="2400" kern="100">
                <a:solidFill>
                  <a:srgbClr val="000000"/>
                </a:solidFill>
                <a:latin typeface="Times New Roman" panose="02020603050405020304" pitchFamily="21"/>
                <a:cs typeface="Times New Roman" panose="02020603050405020304" pitchFamily="21"/>
              </a:rPr>
              <a:t>．</a:t>
            </a:r>
            <a:r>
              <a:rPr lang="en-US" altLang="zh-CN" sz="2400" kern="100">
                <a:solidFill>
                  <a:srgbClr val="000000"/>
                </a:solidFill>
                <a:latin typeface="Times New Roman" panose="02020603050405020304" pitchFamily="21"/>
                <a:cs typeface="Courier New" panose="02070309020205020404"/>
              </a:rPr>
              <a:t>[</a:t>
            </a:r>
            <a:r>
              <a:rPr lang="en-US" altLang="zh-CN" sz="2400" kern="100">
                <a:solidFill>
                  <a:srgbClr val="000000"/>
                </a:solidFill>
                <a:latin typeface="Times New Roman" panose="02020603050405020304" pitchFamily="21"/>
                <a:ea typeface="楷体" panose="02010609060101010101" pitchFamily="49" charset="-122"/>
                <a:cs typeface="Courier New" panose="02070309020205020404"/>
              </a:rPr>
              <a:t>2025</a:t>
            </a:r>
            <a:r>
              <a:rPr lang="zh-CN" altLang="zh-CN" sz="2400" kern="100">
                <a:solidFill>
                  <a:srgbClr val="000000"/>
                </a:solidFill>
                <a:latin typeface="Times New Roman" panose="02020603050405020304" pitchFamily="21"/>
                <a:ea typeface="楷体" panose="02010609060101010101" pitchFamily="49" charset="-122"/>
                <a:cs typeface="Times New Roman" panose="02020603050405020304" pitchFamily="21"/>
              </a:rPr>
              <a:t>年</a:t>
            </a:r>
            <a:r>
              <a:rPr lang="en-US" altLang="zh-CN" sz="2400" kern="100">
                <a:solidFill>
                  <a:srgbClr val="000000"/>
                </a:solidFill>
                <a:latin typeface="Times New Roman" panose="02020603050405020304" pitchFamily="21"/>
                <a:cs typeface="Courier New" panose="02070309020205020404"/>
              </a:rPr>
              <a:t>1</a:t>
            </a:r>
            <a:r>
              <a:rPr lang="zh-CN" altLang="zh-CN" sz="2400" kern="100">
                <a:solidFill>
                  <a:srgbClr val="000000"/>
                </a:solidFill>
                <a:latin typeface="Times New Roman" panose="02020603050405020304" pitchFamily="21"/>
                <a:ea typeface="楷体" panose="02010609060101010101" pitchFamily="49" charset="-122"/>
                <a:cs typeface="Times New Roman" panose="02020603050405020304" pitchFamily="21"/>
              </a:rPr>
              <a:t>月三明期末</a:t>
            </a:r>
            <a:r>
              <a:rPr lang="en-US" altLang="zh-CN" sz="2400" kern="100">
                <a:solidFill>
                  <a:srgbClr val="000000"/>
                </a:solidFill>
                <a:latin typeface="Times New Roman" panose="02020603050405020304" pitchFamily="21"/>
                <a:cs typeface="Courier New" panose="02070309020205020404"/>
              </a:rPr>
              <a:t>]</a:t>
            </a:r>
            <a:r>
              <a:rPr lang="zh-CN" altLang="zh-CN" sz="2400" kern="100">
                <a:solidFill>
                  <a:srgbClr val="000000"/>
                </a:solidFill>
                <a:latin typeface="Times New Roman" panose="02020603050405020304" pitchFamily="21"/>
                <a:cs typeface="Times New Roman" panose="02020603050405020304" pitchFamily="21"/>
              </a:rPr>
              <a:t>在如图所示的电路中，</a:t>
            </a:r>
            <a:r>
              <a:rPr lang="en-US" altLang="zh-CN" sz="2400" i="1" kern="100">
                <a:solidFill>
                  <a:srgbClr val="000000"/>
                </a:solidFill>
                <a:latin typeface="Times New Roman" panose="02020603050405020304" pitchFamily="21"/>
                <a:cs typeface="Courier New" panose="02070309020205020404"/>
              </a:rPr>
              <a:t>R</a:t>
            </a:r>
            <a:r>
              <a:rPr lang="en-US" altLang="zh-CN" sz="2400" kern="100" baseline="-25000">
                <a:solidFill>
                  <a:srgbClr val="000000"/>
                </a:solidFill>
                <a:latin typeface="Times New Roman" panose="02020603050405020304" pitchFamily="21"/>
                <a:cs typeface="Courier New" panose="02070309020205020404"/>
              </a:rPr>
              <a:t>1</a:t>
            </a:r>
            <a:r>
              <a:rPr lang="zh-CN" altLang="zh-CN" sz="2400" kern="100">
                <a:solidFill>
                  <a:srgbClr val="000000"/>
                </a:solidFill>
                <a:latin typeface="Times New Roman" panose="02020603050405020304" pitchFamily="21"/>
                <a:cs typeface="Times New Roman" panose="02020603050405020304" pitchFamily="21"/>
              </a:rPr>
              <a:t>＝</a:t>
            </a:r>
            <a:r>
              <a:rPr lang="en-US" altLang="zh-CN" sz="2400" kern="100">
                <a:solidFill>
                  <a:srgbClr val="000000"/>
                </a:solidFill>
                <a:latin typeface="Times New Roman" panose="02020603050405020304" pitchFamily="21"/>
                <a:cs typeface="Courier New" panose="02070309020205020404"/>
              </a:rPr>
              <a:t>20 Ω</a:t>
            </a:r>
            <a:r>
              <a:rPr lang="zh-CN" altLang="zh-CN" sz="2400" kern="100">
                <a:solidFill>
                  <a:srgbClr val="000000"/>
                </a:solidFill>
                <a:latin typeface="Times New Roman" panose="02020603050405020304" pitchFamily="21"/>
                <a:cs typeface="Times New Roman" panose="02020603050405020304" pitchFamily="21"/>
              </a:rPr>
              <a:t>。闭合开关</a:t>
            </a:r>
            <a:r>
              <a:rPr lang="en-US" altLang="zh-CN" sz="2400" kern="100">
                <a:solidFill>
                  <a:srgbClr val="000000"/>
                </a:solidFill>
                <a:latin typeface="Times New Roman" panose="02020603050405020304" pitchFamily="21"/>
                <a:cs typeface="Courier New" panose="02070309020205020404"/>
              </a:rPr>
              <a:t>S</a:t>
            </a:r>
            <a:r>
              <a:rPr lang="zh-CN" altLang="zh-CN" sz="2400" kern="100">
                <a:solidFill>
                  <a:srgbClr val="000000"/>
                </a:solidFill>
                <a:latin typeface="Times New Roman" panose="02020603050405020304" pitchFamily="21"/>
                <a:cs typeface="Times New Roman" panose="02020603050405020304" pitchFamily="21"/>
              </a:rPr>
              <a:t>，在闭合开关</a:t>
            </a:r>
            <a:r>
              <a:rPr lang="en-US" altLang="zh-CN" sz="2400" kern="100">
                <a:solidFill>
                  <a:srgbClr val="000000"/>
                </a:solidFill>
                <a:latin typeface="Times New Roman" panose="02020603050405020304" pitchFamily="21"/>
                <a:cs typeface="Courier New" panose="02070309020205020404"/>
              </a:rPr>
              <a:t>S</a:t>
            </a:r>
            <a:r>
              <a:rPr lang="en-US" altLang="zh-CN" sz="2400" kern="100" baseline="-25000">
                <a:solidFill>
                  <a:srgbClr val="000000"/>
                </a:solidFill>
                <a:latin typeface="Times New Roman" panose="02020603050405020304" pitchFamily="21"/>
                <a:cs typeface="Courier New" panose="02070309020205020404"/>
              </a:rPr>
              <a:t>1</a:t>
            </a:r>
            <a:r>
              <a:rPr lang="zh-CN" altLang="zh-CN" sz="2400" kern="100">
                <a:solidFill>
                  <a:srgbClr val="000000"/>
                </a:solidFill>
                <a:latin typeface="Times New Roman" panose="02020603050405020304" pitchFamily="21"/>
                <a:cs typeface="Times New Roman" panose="02020603050405020304" pitchFamily="21"/>
              </a:rPr>
              <a:t>前，电流表</a:t>
            </a:r>
            <a:r>
              <a:rPr lang="en-US" altLang="zh-CN" sz="2400" kern="100">
                <a:solidFill>
                  <a:srgbClr val="000000"/>
                </a:solidFill>
                <a:latin typeface="Times New Roman" panose="02020603050405020304" pitchFamily="21"/>
                <a:cs typeface="Courier New" panose="02070309020205020404"/>
              </a:rPr>
              <a:t>A</a:t>
            </a:r>
            <a:r>
              <a:rPr lang="en-US" altLang="zh-CN" sz="2400" kern="100" baseline="-25000">
                <a:solidFill>
                  <a:srgbClr val="000000"/>
                </a:solidFill>
                <a:latin typeface="Times New Roman" panose="02020603050405020304" pitchFamily="21"/>
                <a:cs typeface="Courier New" panose="02070309020205020404"/>
              </a:rPr>
              <a:t>1</a:t>
            </a:r>
            <a:r>
              <a:rPr lang="zh-CN" altLang="zh-CN" sz="2400" kern="100">
                <a:solidFill>
                  <a:srgbClr val="000000"/>
                </a:solidFill>
                <a:latin typeface="Times New Roman" panose="02020603050405020304" pitchFamily="21"/>
                <a:cs typeface="Times New Roman" panose="02020603050405020304" pitchFamily="21"/>
              </a:rPr>
              <a:t>的读数为</a:t>
            </a:r>
            <a:r>
              <a:rPr lang="en-US" altLang="zh-CN" sz="2400" kern="100">
                <a:solidFill>
                  <a:srgbClr val="000000"/>
                </a:solidFill>
                <a:latin typeface="Times New Roman" panose="02020603050405020304" pitchFamily="21"/>
                <a:cs typeface="Courier New" panose="02070309020205020404"/>
              </a:rPr>
              <a:t>0.4 A</a:t>
            </a:r>
            <a:r>
              <a:rPr lang="zh-CN" altLang="zh-CN" sz="2400" kern="100">
                <a:solidFill>
                  <a:srgbClr val="000000"/>
                </a:solidFill>
                <a:latin typeface="Times New Roman" panose="02020603050405020304" pitchFamily="21"/>
                <a:cs typeface="Times New Roman" panose="02020603050405020304" pitchFamily="21"/>
              </a:rPr>
              <a:t>；闭合开关</a:t>
            </a:r>
            <a:r>
              <a:rPr lang="en-US" altLang="zh-CN" sz="2400" kern="100">
                <a:solidFill>
                  <a:srgbClr val="000000"/>
                </a:solidFill>
                <a:latin typeface="Times New Roman" panose="02020603050405020304" pitchFamily="21"/>
                <a:cs typeface="Courier New" panose="02070309020205020404"/>
              </a:rPr>
              <a:t>S</a:t>
            </a:r>
            <a:r>
              <a:rPr lang="en-US" altLang="zh-CN" sz="2400" kern="100" baseline="-25000">
                <a:solidFill>
                  <a:srgbClr val="000000"/>
                </a:solidFill>
                <a:latin typeface="Times New Roman" panose="02020603050405020304" pitchFamily="21"/>
                <a:cs typeface="Courier New" panose="02070309020205020404"/>
              </a:rPr>
              <a:t>1</a:t>
            </a:r>
            <a:r>
              <a:rPr lang="zh-CN" altLang="zh-CN" sz="2400" kern="100">
                <a:solidFill>
                  <a:srgbClr val="000000"/>
                </a:solidFill>
                <a:latin typeface="Times New Roman" panose="02020603050405020304" pitchFamily="21"/>
                <a:cs typeface="Times New Roman" panose="02020603050405020304" pitchFamily="21"/>
              </a:rPr>
              <a:t>后，电流表</a:t>
            </a:r>
            <a:r>
              <a:rPr lang="en-US" altLang="zh-CN" sz="2400" kern="100">
                <a:solidFill>
                  <a:srgbClr val="000000"/>
                </a:solidFill>
                <a:latin typeface="Times New Roman" panose="02020603050405020304" pitchFamily="21"/>
                <a:cs typeface="Courier New" panose="02070309020205020404"/>
              </a:rPr>
              <a:t>A</a:t>
            </a:r>
            <a:r>
              <a:rPr lang="en-US" altLang="zh-CN" sz="2400" kern="100" baseline="-25000">
                <a:solidFill>
                  <a:srgbClr val="000000"/>
                </a:solidFill>
                <a:latin typeface="Times New Roman" panose="02020603050405020304" pitchFamily="21"/>
                <a:cs typeface="Courier New" panose="02070309020205020404"/>
              </a:rPr>
              <a:t>2</a:t>
            </a:r>
            <a:r>
              <a:rPr lang="zh-CN" altLang="zh-CN" sz="2400" kern="100">
                <a:solidFill>
                  <a:srgbClr val="000000"/>
                </a:solidFill>
                <a:latin typeface="Times New Roman" panose="02020603050405020304" pitchFamily="21"/>
                <a:cs typeface="Times New Roman" panose="02020603050405020304" pitchFamily="21"/>
              </a:rPr>
              <a:t>的读数为</a:t>
            </a:r>
            <a:r>
              <a:rPr lang="en-US" altLang="zh-CN" sz="2400" kern="100">
                <a:solidFill>
                  <a:srgbClr val="000000"/>
                </a:solidFill>
                <a:latin typeface="Times New Roman" panose="02020603050405020304" pitchFamily="21"/>
                <a:cs typeface="Courier New" panose="02070309020205020404"/>
              </a:rPr>
              <a:t>0.6 A</a:t>
            </a:r>
            <a:r>
              <a:rPr lang="zh-CN" altLang="zh-CN" sz="2400" kern="100">
                <a:solidFill>
                  <a:srgbClr val="000000"/>
                </a:solidFill>
                <a:latin typeface="Times New Roman" panose="02020603050405020304" pitchFamily="21"/>
                <a:cs typeface="Times New Roman" panose="02020603050405020304" pitchFamily="21"/>
              </a:rPr>
              <a:t>。求：</a:t>
            </a:r>
            <a:endParaRPr lang="zh-CN" altLang="zh-CN" sz="1050" kern="100">
              <a:latin typeface="宋体" panose="02010600030101010101" pitchFamily="2" charset="-122"/>
              <a:cs typeface="Courier New" panose="02070309020205020404"/>
            </a:endParaRPr>
          </a:p>
          <a:p>
            <a:pPr marL="538480" indent="-538480" algn="just">
              <a:lnSpc>
                <a:spcPct val="150000"/>
              </a:lnSpc>
              <a:spcAft>
                <a:spcPct val="0"/>
              </a:spcAft>
            </a:pPr>
            <a:r>
              <a:rPr lang="en-US" altLang="zh-CN" sz="2400" kern="100">
                <a:solidFill>
                  <a:srgbClr val="000000"/>
                </a:solidFill>
                <a:latin typeface="Times New Roman" panose="02020603050405020304" pitchFamily="21"/>
                <a:cs typeface="Courier New" panose="02070309020205020404"/>
              </a:rPr>
              <a:t>(1)</a:t>
            </a:r>
            <a:r>
              <a:rPr lang="zh-CN" altLang="zh-CN" sz="2400" kern="100">
                <a:solidFill>
                  <a:srgbClr val="000000"/>
                </a:solidFill>
                <a:latin typeface="Times New Roman" panose="02020603050405020304" pitchFamily="21"/>
                <a:cs typeface="Times New Roman" panose="02020603050405020304" pitchFamily="21"/>
              </a:rPr>
              <a:t>电源电压的大小。</a:t>
            </a:r>
            <a:endParaRPr lang="zh-CN" altLang="zh-CN" sz="2400" kern="100">
              <a:solidFill>
                <a:srgbClr val="000000"/>
              </a:solidFill>
              <a:effectLst/>
              <a:latin typeface="Times New Roman" panose="02020603050405020304" pitchFamily="21"/>
              <a:cs typeface="Times New Roman" panose="02020603050405020304" pitchFamily="21"/>
            </a:endParaRPr>
          </a:p>
        </p:txBody>
      </p:sp>
      <p:pic>
        <p:nvPicPr>
          <p:cNvPr id="8194" name="Picture 2" title=""/>
          <p:cNvPicPr>
            <a:picLocks noChangeAspect="1" noChangeArrowheads="1"/>
          </p:cNvPicPr>
          <p:nvPr>
            <p:custDataLst>
              <p:tags r:id="rId5"/>
            </p:custDataLst>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7164288" y="1841887"/>
            <a:ext cx="1547956" cy="1427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组合 3" title=""/>
          <p:cNvGrpSpPr/>
          <p:nvPr>
            <p:custDataLst>
              <p:tags r:id="rId6"/>
            </p:custDataLst>
          </p:nvPr>
        </p:nvGrpSpPr>
        <p:grpSpPr>
          <a:xfrm>
            <a:off x="480658" y="2931790"/>
            <a:ext cx="6899654" cy="1753235"/>
            <a:chOff x="480658" y="2931790"/>
            <a:chExt cx="6899654" cy="1753235"/>
          </a:xfrm>
        </p:grpSpPr>
        <p:sp>
          <p:nvSpPr>
            <p:cNvPr id="27" name="矩形 26"/>
            <p:cNvSpPr>
              <a:spLocks noChangeArrowheads="1"/>
            </p:cNvSpPr>
            <p:nvPr>
              <p:custDataLst>
                <p:tags r:id="rId7"/>
              </p:custDataLst>
            </p:nvPr>
          </p:nvSpPr>
          <p:spPr bwMode="auto">
            <a:xfrm>
              <a:off x="480658" y="2931790"/>
              <a:ext cx="6899654" cy="175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50000"/>
                </a:lnSpc>
                <a:spcAft>
                  <a:spcPct val="0"/>
                </a:spcAft>
              </a:pPr>
              <a:r>
                <a:rPr lang="zh-CN" altLang="zh-CN" sz="2400" kern="100">
                  <a:latin typeface="Times New Roman" panose="02020603050405020304" pitchFamily="21"/>
                  <a:cs typeface="Times New Roman" panose="02020603050405020304" pitchFamily="21"/>
                </a:rPr>
                <a:t>解：</a:t>
              </a:r>
              <a:r>
                <a:rPr lang="en-US" altLang="zh-CN" sz="2400" kern="100">
                  <a:latin typeface="Times New Roman" panose="02020603050405020304" pitchFamily="21"/>
                  <a:cs typeface="Courier New" panose="02070309020205020404"/>
                </a:rPr>
                <a:t>(1)</a:t>
              </a:r>
              <a:r>
                <a:rPr lang="zh-CN" altLang="zh-CN" sz="2400" kern="100">
                  <a:latin typeface="Times New Roman" panose="02020603050405020304" pitchFamily="21"/>
                  <a:cs typeface="Times New Roman" panose="02020603050405020304" pitchFamily="21"/>
                </a:rPr>
                <a:t>由图知，</a:t>
              </a:r>
              <a:r>
                <a:rPr lang="en-US" altLang="zh-CN" sz="2400" kern="100">
                  <a:latin typeface="Times New Roman" panose="02020603050405020304" pitchFamily="21"/>
                  <a:cs typeface="Courier New" panose="02070309020205020404"/>
                </a:rPr>
                <a:t>S</a:t>
              </a:r>
              <a:r>
                <a:rPr lang="zh-CN" altLang="zh-CN" sz="2400" kern="100">
                  <a:latin typeface="Times New Roman" panose="02020603050405020304" pitchFamily="21"/>
                  <a:cs typeface="Times New Roman" panose="02020603050405020304" pitchFamily="21"/>
                </a:rPr>
                <a:t>闭合、</a:t>
              </a:r>
              <a:r>
                <a:rPr lang="en-US" altLang="zh-CN" sz="2400" kern="100">
                  <a:latin typeface="Times New Roman" panose="02020603050405020304" pitchFamily="21"/>
                  <a:cs typeface="Courier New" panose="02070309020205020404"/>
                </a:rPr>
                <a:t>S</a:t>
              </a:r>
              <a:r>
                <a:rPr lang="en-US" altLang="zh-CN" sz="2400" kern="100" baseline="-25000">
                  <a:latin typeface="Times New Roman" panose="02020603050405020304" pitchFamily="21"/>
                  <a:cs typeface="Courier New" panose="02070309020205020404"/>
                </a:rPr>
                <a:t>1</a:t>
              </a:r>
              <a:r>
                <a:rPr lang="zh-CN" altLang="zh-CN" sz="2400" kern="100">
                  <a:latin typeface="Times New Roman" panose="02020603050405020304" pitchFamily="21"/>
                  <a:cs typeface="Times New Roman" panose="02020603050405020304" pitchFamily="21"/>
                </a:rPr>
                <a:t>断开时，只有</a:t>
              </a:r>
              <a:r>
                <a:rPr lang="en-US" altLang="zh-CN" sz="2400" i="1" kern="100">
                  <a:latin typeface="Times New Roman" panose="02020603050405020304" pitchFamily="21"/>
                  <a:cs typeface="Courier New" panose="02070309020205020404"/>
                </a:rPr>
                <a:t>R</a:t>
              </a:r>
              <a:r>
                <a:rPr lang="en-US" altLang="zh-CN" sz="2400" kern="100" baseline="-25000">
                  <a:latin typeface="Times New Roman" panose="02020603050405020304" pitchFamily="21"/>
                  <a:cs typeface="Courier New" panose="02070309020205020404"/>
                </a:rPr>
                <a:t>1</a:t>
              </a:r>
              <a:r>
                <a:rPr lang="zh-CN" altLang="zh-CN" sz="2400" kern="100">
                  <a:latin typeface="Times New Roman" panose="02020603050405020304" pitchFamily="21"/>
                  <a:cs typeface="Times New Roman" panose="02020603050405020304" pitchFamily="21"/>
                </a:rPr>
                <a:t>连入电路中，电流表</a:t>
              </a:r>
              <a:r>
                <a:rPr lang="en-US" altLang="zh-CN" sz="2400" kern="100">
                  <a:latin typeface="Times New Roman" panose="02020603050405020304" pitchFamily="21"/>
                  <a:cs typeface="Courier New" panose="02070309020205020404"/>
                </a:rPr>
                <a:t>A</a:t>
              </a:r>
              <a:r>
                <a:rPr lang="en-US" altLang="zh-CN" sz="2400" kern="100" baseline="-25000">
                  <a:latin typeface="Times New Roman" panose="02020603050405020304" pitchFamily="21"/>
                  <a:cs typeface="Courier New" panose="02070309020205020404"/>
                </a:rPr>
                <a:t>1</a:t>
              </a:r>
              <a:r>
                <a:rPr lang="zh-CN" altLang="zh-CN" sz="2400" kern="100">
                  <a:latin typeface="Times New Roman" panose="02020603050405020304" pitchFamily="21"/>
                  <a:cs typeface="Times New Roman" panose="02020603050405020304" pitchFamily="21"/>
                </a:rPr>
                <a:t>测通过它的电流，由</a:t>
              </a:r>
              <a:r>
                <a:rPr lang="en-US" altLang="zh-CN" sz="2400" i="1" kern="100">
                  <a:latin typeface="Times New Roman" panose="02020603050405020304" pitchFamily="21"/>
                  <a:cs typeface="Courier New" panose="02070309020205020404"/>
                </a:rPr>
                <a:t>I</a:t>
              </a:r>
              <a:r>
                <a:rPr lang="zh-CN" altLang="zh-CN" sz="2400" kern="100" smtClean="0">
                  <a:latin typeface="Times New Roman" panose="02020603050405020304" pitchFamily="21"/>
                  <a:cs typeface="Times New Roman" panose="02020603050405020304" pitchFamily="21"/>
                </a:rPr>
                <a:t>＝</a:t>
              </a:r>
              <a:r>
                <a:rPr lang="en-US" altLang="zh-CN" sz="2400" kern="100" smtClean="0">
                  <a:latin typeface="Times New Roman" panose="02020603050405020304" pitchFamily="21"/>
                  <a:cs typeface="Times New Roman" panose="02020603050405020304" pitchFamily="21"/>
                </a:rPr>
                <a:t>   </a:t>
              </a:r>
              <a:r>
                <a:rPr lang="zh-CN" altLang="zh-CN" sz="2400" kern="100" smtClean="0">
                  <a:latin typeface="Times New Roman" panose="02020603050405020304" pitchFamily="21"/>
                  <a:cs typeface="Times New Roman" panose="02020603050405020304" pitchFamily="21"/>
                </a:rPr>
                <a:t>可</a:t>
              </a:r>
              <a:r>
                <a:rPr lang="zh-CN" altLang="zh-CN" sz="2400" kern="100">
                  <a:latin typeface="Times New Roman" panose="02020603050405020304" pitchFamily="21"/>
                  <a:cs typeface="Times New Roman" panose="02020603050405020304" pitchFamily="21"/>
                </a:rPr>
                <a:t>得，电源电压</a:t>
              </a:r>
              <a:r>
                <a:rPr lang="en-US" altLang="zh-CN" sz="2400" i="1" kern="100">
                  <a:latin typeface="Times New Roman" panose="02020603050405020304" pitchFamily="21"/>
                  <a:cs typeface="Courier New" panose="02070309020205020404"/>
                </a:rPr>
                <a:t>U</a:t>
              </a:r>
              <a:r>
                <a:rPr lang="zh-CN" altLang="zh-CN" sz="2400" kern="100">
                  <a:latin typeface="Times New Roman" panose="02020603050405020304" pitchFamily="21"/>
                  <a:cs typeface="Times New Roman" panose="02020603050405020304" pitchFamily="21"/>
                </a:rPr>
                <a:t>＝</a:t>
              </a:r>
              <a:r>
                <a:rPr lang="en-US" altLang="zh-CN" sz="2400" i="1" kern="100">
                  <a:latin typeface="Times New Roman" panose="02020603050405020304" pitchFamily="21"/>
                  <a:cs typeface="Courier New" panose="02070309020205020404"/>
                </a:rPr>
                <a:t>U</a:t>
              </a:r>
              <a:r>
                <a:rPr lang="en-US" altLang="zh-CN" sz="2400" kern="100" baseline="-25000">
                  <a:latin typeface="Times New Roman" panose="02020603050405020304" pitchFamily="21"/>
                  <a:cs typeface="Courier New" panose="02070309020205020404"/>
                </a:rPr>
                <a:t>1</a:t>
              </a:r>
              <a:r>
                <a:rPr lang="zh-CN" altLang="zh-CN" sz="2400" kern="100">
                  <a:latin typeface="Times New Roman" panose="02020603050405020304" pitchFamily="21"/>
                  <a:cs typeface="Times New Roman" panose="02020603050405020304" pitchFamily="21"/>
                </a:rPr>
                <a:t>＝</a:t>
              </a:r>
              <a:r>
                <a:rPr lang="en-US" altLang="zh-CN" sz="2400" i="1" kern="100">
                  <a:latin typeface="Times New Roman" panose="02020603050405020304" pitchFamily="21"/>
                  <a:cs typeface="Courier New" panose="02070309020205020404"/>
                </a:rPr>
                <a:t>I</a:t>
              </a:r>
              <a:r>
                <a:rPr lang="en-US" altLang="zh-CN" sz="2400" kern="100" baseline="-25000">
                  <a:latin typeface="Times New Roman" panose="02020603050405020304" pitchFamily="21"/>
                  <a:cs typeface="Courier New" panose="02070309020205020404"/>
                </a:rPr>
                <a:t>1</a:t>
              </a:r>
              <a:r>
                <a:rPr lang="en-US" altLang="zh-CN" sz="2400" i="1" kern="100">
                  <a:latin typeface="Times New Roman" panose="02020603050405020304" pitchFamily="21"/>
                  <a:cs typeface="Courier New" panose="02070309020205020404"/>
                </a:rPr>
                <a:t>R</a:t>
              </a:r>
              <a:r>
                <a:rPr lang="en-US" altLang="zh-CN" sz="2400" kern="100" baseline="-25000">
                  <a:latin typeface="Times New Roman" panose="02020603050405020304" pitchFamily="21"/>
                  <a:cs typeface="Courier New" panose="02070309020205020404"/>
                </a:rPr>
                <a:t>1</a:t>
              </a:r>
              <a:r>
                <a:rPr lang="zh-CN" altLang="zh-CN" sz="2400" kern="100">
                  <a:latin typeface="Times New Roman" panose="02020603050405020304" pitchFamily="21"/>
                  <a:cs typeface="Times New Roman" panose="02020603050405020304" pitchFamily="21"/>
                </a:rPr>
                <a:t>＝</a:t>
              </a:r>
              <a:r>
                <a:rPr lang="en-US" altLang="zh-CN" sz="2400" kern="100">
                  <a:latin typeface="Times New Roman" panose="02020603050405020304" pitchFamily="21"/>
                  <a:cs typeface="Courier New" panose="02070309020205020404"/>
                </a:rPr>
                <a:t>0.4 A</a:t>
              </a:r>
              <a:r>
                <a:rPr lang="en-US" altLang="zh-CN" sz="2400" kern="100">
                  <a:latin typeface="宋体" panose="02010600030101010101" pitchFamily="2" charset="-122"/>
                  <a:cs typeface="Times New Roman" panose="02020603050405020304" pitchFamily="21"/>
                </a:rPr>
                <a:t>×</a:t>
              </a:r>
              <a:r>
                <a:rPr lang="en-US" altLang="zh-CN" sz="2400" kern="100">
                  <a:latin typeface="Times New Roman" panose="02020603050405020304" pitchFamily="21"/>
                  <a:cs typeface="Courier New" panose="02070309020205020404"/>
                </a:rPr>
                <a:t>20 Ω</a:t>
              </a:r>
              <a:r>
                <a:rPr lang="zh-CN" altLang="zh-CN" sz="2400" kern="100">
                  <a:latin typeface="Times New Roman" panose="02020603050405020304" pitchFamily="21"/>
                  <a:cs typeface="Times New Roman" panose="02020603050405020304" pitchFamily="21"/>
                </a:rPr>
                <a:t>＝</a:t>
              </a:r>
              <a:r>
                <a:rPr lang="en-US" altLang="zh-CN" sz="2400" kern="100">
                  <a:latin typeface="Times New Roman" panose="02020603050405020304" pitchFamily="21"/>
                  <a:cs typeface="Courier New" panose="02070309020205020404"/>
                </a:rPr>
                <a:t>8 V</a:t>
              </a:r>
              <a:r>
                <a:rPr lang="zh-CN" altLang="zh-CN" sz="2400" kern="100">
                  <a:latin typeface="Times New Roman" panose="02020603050405020304" pitchFamily="21"/>
                  <a:cs typeface="Times New Roman" panose="02020603050405020304" pitchFamily="21"/>
                </a:rPr>
                <a:t>。</a:t>
              </a:r>
              <a:endParaRPr lang="zh-CN" altLang="zh-CN" sz="2400" kern="100">
                <a:effectLst/>
                <a:latin typeface="Times New Roman" panose="02020603050405020304" pitchFamily="21"/>
                <a:cs typeface="Times New Roman" panose="02020603050405020304" pitchFamily="21"/>
              </a:endParaRPr>
            </a:p>
          </p:txBody>
        </p:sp>
        <p:graphicFrame>
          <p:nvGraphicFramePr>
            <p:cNvPr id="2" name="对象 1"/>
            <p:cNvGraphicFramePr>
              <a:graphicFrameLocks noChangeAspect="1"/>
            </p:cNvGraphicFramePr>
            <p:nvPr>
              <p:custDataLst>
                <p:tags r:id="rId8"/>
              </p:custDataLst>
            </p:nvPr>
          </p:nvGraphicFramePr>
          <p:xfrm>
            <a:off x="6071468" y="3427834"/>
            <a:ext cx="762000" cy="800100"/>
          </p:xfrm>
          <a:graphic>
            <a:graphicData uri="http://schemas.openxmlformats.org/presentationml/2006/ole">
              <mc:AlternateContent>
                <mc:Choice xmlns:v="urn:schemas-microsoft-com:vml" Requires="v">
                  <p:oleObj spid="_x0000_s1047" name="文档" r:id="rId9" imgW="772795" imgH="801370" progId="Word.Document.12">
                    <p:embed/>
                  </p:oleObj>
                </mc:Choice>
                <mc:Fallback>
                  <p:oleObj name="文档" r:id="rId9" imgW="772795" imgH="801370" progId="Word.Document.12">
                    <p:embed/>
                    <p:pic>
                      <p:nvPicPr>
                        <p:cNvPr id="0" name="OLE substitute image"/>
                        <p:cNvPicPr/>
                        <p:nvPr/>
                      </p:nvPicPr>
                      <p:blipFill>
                        <a:blip r:embed="rId10"/>
                        <a:stretch>
                          <a:fillRect/>
                        </a:stretch>
                      </p:blipFill>
                      <p:spPr>
                        <a:xfrm>
                          <a:off x="6071468" y="3427834"/>
                          <a:ext cx="762000" cy="800100"/>
                        </a:xfrm>
                        <a:prstGeom prst="rect">
                          <a:avLst/>
                        </a:prstGeom>
                      </p:spPr>
                    </p:pic>
                  </p:oleObj>
                </mc:Fallback>
              </mc:AlternateContent>
            </a:graphicData>
          </a:graphic>
        </p:graphicFrame>
      </p:grpSp>
      <p:grpSp>
        <p:nvGrpSpPr>
          <p:cNvPr id="25" name="组合 24" title=""/>
          <p:cNvGrpSpPr/>
          <p:nvPr>
            <p:custDataLst>
              <p:tags r:id="rId11"/>
            </p:custDataLst>
          </p:nvPr>
        </p:nvGrpSpPr>
        <p:grpSpPr>
          <a:xfrm>
            <a:off x="2140088" y="4876030"/>
            <a:ext cx="4376128" cy="216000"/>
            <a:chOff x="1492523" y="4876030"/>
            <a:chExt cx="4376128" cy="216000"/>
          </a:xfrm>
        </p:grpSpPr>
        <p:sp>
          <p:nvSpPr>
            <p:cNvPr id="45" name="a2fc2e58-1317-4608-953b-d508f6f3aad2" descr="{&quot;SlideNumber&quot;:&quot;7&quot;,&quot;SlideID&quot;:&quot;713&quot;}">
              <a:hlinkClick r:id="rId13" action="ppaction://hlinksldjump"/>
            </p:cNvPr>
            <p:cNvSpPr/>
            <p:nvPr>
              <p:custDataLst>
                <p:tags r:id="rId12"/>
              </p:custDataLst>
            </p:nvPr>
          </p:nvSpPr>
          <p:spPr>
            <a:xfrm>
              <a:off x="1838671"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2</a:t>
              </a:r>
              <a:endParaRPr lang="zh-CN" altLang="en-US" sz="1200" b="1">
                <a:solidFill>
                  <a:schemeClr val="tx1"/>
                </a:solidFill>
                <a:latin typeface="Times New Roman" panose="02020603050405020304" charset="0"/>
                <a:cs typeface="Times New Roman" panose="02020603050405020304" charset="0"/>
              </a:endParaRPr>
            </a:p>
          </p:txBody>
        </p:sp>
        <p:sp>
          <p:nvSpPr>
            <p:cNvPr id="46" name="0575fb3a-ef04-4c46-88a8-d101528b886b" descr="{&quot;SlideNumber&quot;:&quot;8&quot;,&quot;SlideID&quot;:&quot;719&quot;}">
              <a:hlinkClick r:id="rId15" action="ppaction://hlinksldjump"/>
            </p:cNvPr>
            <p:cNvSpPr/>
            <p:nvPr>
              <p:custDataLst>
                <p:tags r:id="rId14"/>
              </p:custDataLst>
            </p:nvPr>
          </p:nvSpPr>
          <p:spPr>
            <a:xfrm>
              <a:off x="2184819"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3</a:t>
              </a:r>
              <a:endParaRPr lang="zh-CN" altLang="en-US" sz="1200" b="1">
                <a:solidFill>
                  <a:schemeClr val="tx1"/>
                </a:solidFill>
                <a:latin typeface="Times New Roman" panose="02020603050405020304" charset="0"/>
                <a:cs typeface="Times New Roman" panose="02020603050405020304" charset="0"/>
              </a:endParaRPr>
            </a:p>
          </p:txBody>
        </p:sp>
        <p:sp>
          <p:nvSpPr>
            <p:cNvPr id="47" name="7a878b13-729f-4864-bbd3-66501c5fbe4a" descr="{&quot;SlideNumber&quot;:&quot;9&quot;,&quot;SlideID&quot;:&quot;721&quot;}">
              <a:hlinkClick r:id="rId17" action="ppaction://hlinksldjump"/>
            </p:cNvPr>
            <p:cNvSpPr/>
            <p:nvPr>
              <p:custDataLst>
                <p:tags r:id="rId16"/>
              </p:custDataLst>
            </p:nvPr>
          </p:nvSpPr>
          <p:spPr>
            <a:xfrm>
              <a:off x="2530967"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4</a:t>
              </a:r>
              <a:endParaRPr lang="zh-CN" altLang="en-US" sz="1200" b="1">
                <a:solidFill>
                  <a:schemeClr val="tx1"/>
                </a:solidFill>
                <a:latin typeface="Times New Roman" panose="02020603050405020304" charset="0"/>
                <a:cs typeface="Times New Roman" panose="02020603050405020304" charset="0"/>
              </a:endParaRPr>
            </a:p>
          </p:txBody>
        </p:sp>
        <p:sp>
          <p:nvSpPr>
            <p:cNvPr id="48" name="fe7944a5-1594-4c55-a0bc-b81c0235438b" descr="{&quot;SlideNumber&quot;:&quot;10&quot;,&quot;SlideID&quot;:&quot;722&quot;}">
              <a:hlinkClick r:id="rId19" action="ppaction://hlinksldjump"/>
            </p:cNvPr>
            <p:cNvSpPr/>
            <p:nvPr>
              <p:custDataLst>
                <p:tags r:id="rId18"/>
              </p:custDataLst>
            </p:nvPr>
          </p:nvSpPr>
          <p:spPr>
            <a:xfrm>
              <a:off x="2877115"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5</a:t>
              </a:r>
              <a:endParaRPr lang="zh-CN" altLang="en-US" sz="1200" b="1">
                <a:solidFill>
                  <a:schemeClr val="tx1"/>
                </a:solidFill>
                <a:latin typeface="Times New Roman" panose="02020603050405020304" charset="0"/>
                <a:cs typeface="Times New Roman" panose="02020603050405020304" charset="0"/>
              </a:endParaRPr>
            </a:p>
          </p:txBody>
        </p:sp>
        <p:sp>
          <p:nvSpPr>
            <p:cNvPr id="49" name="aae8cbd9-defc-4303-80af-384eac9754b3" descr="{&quot;SlideNumber&quot;:&quot;11&quot;,&quot;SlideID&quot;:&quot;724&quot;}">
              <a:hlinkClick r:id="rId21" action="ppaction://hlinksldjump"/>
            </p:cNvPr>
            <p:cNvSpPr/>
            <p:nvPr>
              <p:custDataLst>
                <p:tags r:id="rId20"/>
              </p:custDataLst>
            </p:nvPr>
          </p:nvSpPr>
          <p:spPr>
            <a:xfrm>
              <a:off x="3223263"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6</a:t>
              </a:r>
              <a:endParaRPr lang="zh-CN" altLang="en-US" sz="1200" b="1">
                <a:solidFill>
                  <a:schemeClr val="tx1"/>
                </a:solidFill>
                <a:latin typeface="Times New Roman" panose="02020603050405020304" charset="0"/>
                <a:cs typeface="Times New Roman" panose="02020603050405020304" charset="0"/>
              </a:endParaRPr>
            </a:p>
          </p:txBody>
        </p:sp>
        <p:sp>
          <p:nvSpPr>
            <p:cNvPr id="50" name="57453f59-7f33-42fa-840f-e8bd68c1f9be" descr="{&quot;SlideNumber&quot;:&quot;12&quot;,&quot;SlideID&quot;:&quot;726&quot;}">
              <a:hlinkClick r:id="rId23" action="ppaction://hlinksldjump"/>
            </p:cNvPr>
            <p:cNvSpPr/>
            <p:nvPr>
              <p:custDataLst>
                <p:tags r:id="rId22"/>
              </p:custDataLst>
            </p:nvPr>
          </p:nvSpPr>
          <p:spPr>
            <a:xfrm>
              <a:off x="3569411"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7</a:t>
              </a:r>
              <a:endParaRPr lang="zh-CN" altLang="en-US" sz="1200" b="1">
                <a:solidFill>
                  <a:schemeClr val="tx1"/>
                </a:solidFill>
                <a:latin typeface="Times New Roman" panose="02020603050405020304" charset="0"/>
                <a:cs typeface="Times New Roman" panose="02020603050405020304" charset="0"/>
              </a:endParaRPr>
            </a:p>
          </p:txBody>
        </p:sp>
        <p:sp>
          <p:nvSpPr>
            <p:cNvPr id="51" name="094344e7-0a1c-4d07-897f-ae0519399d7e" descr="{&quot;SlideNumber&quot;:&quot;13&quot;,&quot;SlideID&quot;:&quot;727&quot;}">
              <a:hlinkClick r:id="rId25" action="ppaction://hlinksldjump"/>
            </p:cNvPr>
            <p:cNvSpPr/>
            <p:nvPr>
              <p:custDataLst>
                <p:tags r:id="rId24"/>
              </p:custDataLst>
            </p:nvPr>
          </p:nvSpPr>
          <p:spPr>
            <a:xfrm>
              <a:off x="3915559"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8</a:t>
              </a:r>
              <a:endParaRPr lang="zh-CN" altLang="en-US" sz="1200" b="1">
                <a:solidFill>
                  <a:schemeClr val="tx1"/>
                </a:solidFill>
                <a:latin typeface="Times New Roman" panose="02020603050405020304" charset="0"/>
                <a:cs typeface="Times New Roman" panose="02020603050405020304" charset="0"/>
              </a:endParaRPr>
            </a:p>
          </p:txBody>
        </p:sp>
        <p:sp>
          <p:nvSpPr>
            <p:cNvPr id="52" name="4f2bd4a7-825b-43da-8d96-6254354b2f22" descr="{&quot;SlideNumber&quot;:&quot;6&quot;,&quot;SlideID&quot;:&quot;711&quot;}">
              <a:hlinkClick r:id="rId27" action="ppaction://hlinksldjump"/>
            </p:cNvPr>
            <p:cNvSpPr/>
            <p:nvPr>
              <p:custDataLst>
                <p:tags r:id="rId26"/>
              </p:custDataLst>
            </p:nvPr>
          </p:nvSpPr>
          <p:spPr>
            <a:xfrm>
              <a:off x="1492523" y="4883650"/>
              <a:ext cx="255232" cy="19556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en-US" altLang="zh-CN" sz="1200">
                  <a:solidFill>
                    <a:schemeClr val="tx1"/>
                  </a:solidFill>
                  <a:latin typeface="Times New Roman" panose="02020603050405020304" charset="0"/>
                  <a:cs typeface="Times New Roman" panose="02020603050405020304" charset="0"/>
                </a:rPr>
                <a:t>1</a:t>
              </a:r>
              <a:endParaRPr lang="zh-CN" altLang="en-US" sz="1200">
                <a:solidFill>
                  <a:schemeClr val="tx1"/>
                </a:solidFill>
                <a:latin typeface="Times New Roman" panose="02020603050405020304" charset="0"/>
                <a:cs typeface="Times New Roman" panose="02020603050405020304" charset="0"/>
              </a:endParaRPr>
            </a:p>
          </p:txBody>
        </p:sp>
        <p:sp>
          <p:nvSpPr>
            <p:cNvPr id="53" name="a2fc2e58-1317-4608-953b-d508f6f3aad2" descr="{&quot;SlideNumber&quot;:&quot;7&quot;,&quot;SlideID&quot;:&quot;713&quot;}">
              <a:hlinkClick r:id="rId29" action="ppaction://hlinksldjump"/>
            </p:cNvPr>
            <p:cNvSpPr/>
            <p:nvPr>
              <p:custDataLst>
                <p:tags r:id="rId28"/>
              </p:custDataLst>
            </p:nvPr>
          </p:nvSpPr>
          <p:spPr>
            <a:xfrm>
              <a:off x="4574975"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10</a:t>
              </a:r>
              <a:endParaRPr lang="zh-CN" altLang="en-US" sz="1200" b="1">
                <a:solidFill>
                  <a:schemeClr val="tx1"/>
                </a:solidFill>
                <a:latin typeface="Times New Roman" panose="02020603050405020304" charset="0"/>
                <a:cs typeface="Times New Roman" panose="02020603050405020304" charset="0"/>
              </a:endParaRPr>
            </a:p>
          </p:txBody>
        </p:sp>
        <p:sp>
          <p:nvSpPr>
            <p:cNvPr id="54" name="0575fb3a-ef04-4c46-88a8-d101528b886b" descr="{&quot;SlideNumber&quot;:&quot;8&quot;,&quot;SlideID&quot;:&quot;719&quot;}">
              <a:hlinkClick r:id="rId31" action="ppaction://hlinksldjump"/>
            </p:cNvPr>
            <p:cNvSpPr/>
            <p:nvPr>
              <p:custDataLst>
                <p:tags r:id="rId30"/>
              </p:custDataLst>
            </p:nvPr>
          </p:nvSpPr>
          <p:spPr>
            <a:xfrm>
              <a:off x="4921123"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11</a:t>
              </a:r>
              <a:endParaRPr lang="zh-CN" altLang="en-US" sz="1200" b="1">
                <a:solidFill>
                  <a:schemeClr val="tx1"/>
                </a:solidFill>
                <a:latin typeface="Times New Roman" panose="02020603050405020304" charset="0"/>
                <a:cs typeface="Times New Roman" panose="02020603050405020304" charset="0"/>
              </a:endParaRPr>
            </a:p>
          </p:txBody>
        </p:sp>
        <p:sp>
          <p:nvSpPr>
            <p:cNvPr id="55" name="7a878b13-729f-4864-bbd3-66501c5fbe4a" descr="{&quot;SlideNumber&quot;:&quot;9&quot;,&quot;SlideID&quot;:&quot;721&quot;}">
              <a:hlinkClick r:id="rId33" action="ppaction://hlinksldjump"/>
            </p:cNvPr>
            <p:cNvSpPr/>
            <p:nvPr>
              <p:custDataLst>
                <p:tags r:id="rId32"/>
              </p:custDataLst>
            </p:nvPr>
          </p:nvSpPr>
          <p:spPr>
            <a:xfrm>
              <a:off x="5267271"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12</a:t>
              </a:r>
              <a:endParaRPr lang="zh-CN" altLang="en-US" sz="1200" b="1">
                <a:solidFill>
                  <a:schemeClr val="tx1"/>
                </a:solidFill>
                <a:latin typeface="Times New Roman" panose="02020603050405020304" charset="0"/>
                <a:cs typeface="Times New Roman" panose="02020603050405020304" charset="0"/>
              </a:endParaRPr>
            </a:p>
          </p:txBody>
        </p:sp>
        <p:sp>
          <p:nvSpPr>
            <p:cNvPr id="56" name="fe7944a5-1594-4c55-a0bc-b81c0235438b" descr="{&quot;SlideNumber&quot;:&quot;10&quot;,&quot;SlideID&quot;:&quot;722&quot;}">
              <a:hlinkClick r:id="rId35" action="ppaction://hlinksldjump"/>
            </p:cNvPr>
            <p:cNvSpPr/>
            <p:nvPr>
              <p:custDataLst>
                <p:tags r:id="rId34"/>
              </p:custDataLst>
            </p:nvPr>
          </p:nvSpPr>
          <p:spPr>
            <a:xfrm>
              <a:off x="5613419"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13</a:t>
              </a:r>
              <a:endParaRPr lang="zh-CN" altLang="en-US" sz="1200" b="1">
                <a:solidFill>
                  <a:schemeClr val="tx1"/>
                </a:solidFill>
                <a:latin typeface="Times New Roman" panose="02020603050405020304" charset="0"/>
                <a:cs typeface="Times New Roman" panose="02020603050405020304" charset="0"/>
              </a:endParaRPr>
            </a:p>
          </p:txBody>
        </p:sp>
        <p:sp>
          <p:nvSpPr>
            <p:cNvPr id="57" name="4f2bd4a7-825b-43da-8d96-6254354b2f22" descr="{&quot;SlideNumber&quot;:&quot;6&quot;,&quot;SlideID&quot;:&quot;711&quot;}">
              <a:hlinkClick r:id="rId37" action="ppaction://hlinksldjump"/>
            </p:cNvPr>
            <p:cNvSpPr/>
            <p:nvPr>
              <p:custDataLst>
                <p:tags r:id="rId36"/>
              </p:custDataLst>
            </p:nvPr>
          </p:nvSpPr>
          <p:spPr>
            <a:xfrm>
              <a:off x="4228827" y="4883650"/>
              <a:ext cx="255232" cy="19556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en-US" altLang="zh-CN" sz="1200" smtClean="0">
                  <a:solidFill>
                    <a:schemeClr val="tx1"/>
                  </a:solidFill>
                  <a:latin typeface="Times New Roman" panose="02020603050405020304" charset="0"/>
                  <a:cs typeface="Times New Roman" panose="02020603050405020304" charset="0"/>
                </a:rPr>
                <a:t>9</a:t>
              </a:r>
              <a:endParaRPr lang="zh-CN" altLang="en-US" sz="1200">
                <a:solidFill>
                  <a:schemeClr val="tx1"/>
                </a:solidFill>
                <a:latin typeface="Times New Roman" panose="02020603050405020304" charset="0"/>
                <a:cs typeface="Times New Roman" panose="0202060305040502030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YT"/>
        <p:cNvGrpSpPr/>
        <p:nvPr>
          <p:custDataLst>
            <p:tags r:id="rId2"/>
          </p:custDataLst>
        </p:nvPr>
      </p:nvGrpSpPr>
      <p:grpSpPr>
        <a:xfrm>
          <a:off x="0" y="0"/>
          <a:ext cx="0" cy="0"/>
        </a:xfrm>
      </p:grpSpPr>
      <p:sp>
        <p:nvSpPr>
          <p:cNvPr id="26" name="矩形 25" title=""/>
          <p:cNvSpPr/>
          <p:nvPr>
            <p:custDataLst>
              <p:tags r:id="rId3"/>
            </p:custDataLst>
          </p:nvPr>
        </p:nvSpPr>
        <p:spPr>
          <a:xfrm>
            <a:off x="262032" y="619026"/>
            <a:ext cx="8592832" cy="645160"/>
          </a:xfrm>
          <a:prstGeom prst="rect">
            <a:avLst/>
          </a:prstGeom>
        </p:spPr>
        <p:txBody>
          <a:bodyPr wrap="square">
            <a:spAutoFit/>
          </a:bodyPr>
          <a:lstStyle/>
          <a:p>
            <a:pPr marL="538480" indent="-538480" algn="just">
              <a:lnSpc>
                <a:spcPct val="150000"/>
              </a:lnSpc>
              <a:spcAft>
                <a:spcPct val="0"/>
              </a:spcAft>
            </a:pPr>
            <a:r>
              <a:rPr lang="en-US" altLang="zh-CN" sz="2400" kern="100">
                <a:solidFill>
                  <a:srgbClr val="000000"/>
                </a:solidFill>
                <a:latin typeface="Times New Roman" panose="02020603050405020304" pitchFamily="21"/>
                <a:cs typeface="Courier New" panose="02070309020205020404"/>
              </a:rPr>
              <a:t>(2)</a:t>
            </a:r>
            <a:r>
              <a:rPr lang="en-US" altLang="zh-CN" sz="2400" i="1" kern="100">
                <a:solidFill>
                  <a:srgbClr val="000000"/>
                </a:solidFill>
                <a:latin typeface="Times New Roman" panose="02020603050405020304" pitchFamily="21"/>
                <a:cs typeface="Courier New" panose="02070309020205020404"/>
              </a:rPr>
              <a:t>R</a:t>
            </a:r>
            <a:r>
              <a:rPr lang="en-US" altLang="zh-CN" sz="2400" kern="100" baseline="-25000">
                <a:solidFill>
                  <a:srgbClr val="000000"/>
                </a:solidFill>
                <a:latin typeface="Times New Roman" panose="02020603050405020304" pitchFamily="21"/>
                <a:cs typeface="Courier New" panose="02070309020205020404"/>
              </a:rPr>
              <a:t>2</a:t>
            </a:r>
            <a:r>
              <a:rPr lang="zh-CN" altLang="zh-CN" sz="2400" kern="100">
                <a:solidFill>
                  <a:srgbClr val="000000"/>
                </a:solidFill>
                <a:latin typeface="Times New Roman" panose="02020603050405020304" pitchFamily="21"/>
                <a:cs typeface="Times New Roman" panose="02020603050405020304" pitchFamily="21"/>
              </a:rPr>
              <a:t>的阻值大小。</a:t>
            </a:r>
            <a:endParaRPr lang="zh-CN" altLang="zh-CN" sz="2400" kern="100">
              <a:solidFill>
                <a:srgbClr val="000000"/>
              </a:solidFill>
              <a:effectLst/>
              <a:latin typeface="Times New Roman" panose="02020603050405020304" pitchFamily="21"/>
              <a:cs typeface="Times New Roman" panose="02020603050405020304" pitchFamily="21"/>
            </a:endParaRPr>
          </a:p>
        </p:txBody>
      </p:sp>
      <p:pic>
        <p:nvPicPr>
          <p:cNvPr id="8194" name="Picture 2" title=""/>
          <p:cNvPicPr>
            <a:picLocks noChangeAspect="1" noChangeArrowheads="1"/>
          </p:cNvPicPr>
          <p:nvPr>
            <p:custDataLst>
              <p:tags r:id="rId5"/>
            </p:custDataLst>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285175" y="219100"/>
            <a:ext cx="1163003" cy="1072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组合 3" title=""/>
          <p:cNvGrpSpPr/>
          <p:nvPr>
            <p:custDataLst>
              <p:tags r:id="rId6"/>
            </p:custDataLst>
          </p:nvPr>
        </p:nvGrpSpPr>
        <p:grpSpPr>
          <a:xfrm>
            <a:off x="463642" y="1203598"/>
            <a:ext cx="8140806" cy="3505220"/>
            <a:chOff x="463642" y="1203598"/>
            <a:chExt cx="8140806" cy="3505220"/>
          </a:xfrm>
        </p:grpSpPr>
        <p:sp>
          <p:nvSpPr>
            <p:cNvPr id="27" name="矩形 26"/>
            <p:cNvSpPr>
              <a:spLocks noChangeArrowheads="1"/>
            </p:cNvSpPr>
            <p:nvPr>
              <p:custDataLst>
                <p:tags r:id="rId7"/>
              </p:custDataLst>
            </p:nvPr>
          </p:nvSpPr>
          <p:spPr bwMode="auto">
            <a:xfrm>
              <a:off x="463642" y="1203598"/>
              <a:ext cx="8140806" cy="3415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50000"/>
                </a:lnSpc>
                <a:spcAft>
                  <a:spcPct val="0"/>
                </a:spcAft>
              </a:pPr>
              <a:r>
                <a:rPr lang="en-US" altLang="zh-CN" sz="2400" kern="100">
                  <a:latin typeface="Times New Roman" panose="02020603050405020304" pitchFamily="21"/>
                  <a:cs typeface="Courier New" panose="02070309020205020404"/>
                </a:rPr>
                <a:t>S</a:t>
              </a:r>
              <a:r>
                <a:rPr lang="zh-CN" altLang="zh-CN" sz="2400" kern="100">
                  <a:latin typeface="Times New Roman" panose="02020603050405020304" pitchFamily="21"/>
                  <a:cs typeface="Times New Roman" panose="02020603050405020304" pitchFamily="21"/>
                </a:rPr>
                <a:t>、</a:t>
              </a:r>
              <a:r>
                <a:rPr lang="en-US" altLang="zh-CN" sz="2400" kern="100">
                  <a:latin typeface="Times New Roman" panose="02020603050405020304" pitchFamily="21"/>
                  <a:cs typeface="Courier New" panose="02070309020205020404"/>
                </a:rPr>
                <a:t>S</a:t>
              </a:r>
              <a:r>
                <a:rPr lang="en-US" altLang="zh-CN" sz="2400" kern="100" baseline="-25000">
                  <a:latin typeface="Times New Roman" panose="02020603050405020304" pitchFamily="21"/>
                  <a:cs typeface="Courier New" panose="02070309020205020404"/>
                </a:rPr>
                <a:t>1</a:t>
              </a:r>
              <a:r>
                <a:rPr lang="zh-CN" altLang="zh-CN" sz="2400" kern="100">
                  <a:latin typeface="Times New Roman" panose="02020603050405020304" pitchFamily="21"/>
                  <a:cs typeface="Times New Roman" panose="02020603050405020304" pitchFamily="21"/>
                </a:rPr>
                <a:t>闭合后，两电阻并联，电流表</a:t>
              </a:r>
              <a:r>
                <a:rPr lang="en-US" altLang="zh-CN" sz="2400" kern="100">
                  <a:latin typeface="Times New Roman" panose="02020603050405020304" pitchFamily="21"/>
                  <a:cs typeface="Courier New" panose="02070309020205020404"/>
                </a:rPr>
                <a:t>A</a:t>
              </a:r>
              <a:r>
                <a:rPr lang="en-US" altLang="zh-CN" sz="2400" kern="100" baseline="-25000">
                  <a:latin typeface="Times New Roman" panose="02020603050405020304" pitchFamily="21"/>
                  <a:cs typeface="Courier New" panose="02070309020205020404"/>
                </a:rPr>
                <a:t>1</a:t>
              </a:r>
              <a:r>
                <a:rPr lang="zh-CN" altLang="zh-CN" sz="2400" kern="100">
                  <a:latin typeface="Times New Roman" panose="02020603050405020304" pitchFamily="21"/>
                  <a:cs typeface="Times New Roman" panose="02020603050405020304" pitchFamily="21"/>
                </a:rPr>
                <a:t>测通过</a:t>
              </a:r>
              <a:r>
                <a:rPr lang="en-US" altLang="zh-CN" sz="2400" i="1" kern="100">
                  <a:latin typeface="Times New Roman" panose="02020603050405020304" pitchFamily="21"/>
                  <a:cs typeface="Courier New" panose="02070309020205020404"/>
                </a:rPr>
                <a:t>R</a:t>
              </a:r>
              <a:r>
                <a:rPr lang="en-US" altLang="zh-CN" sz="2400" kern="100" baseline="-25000">
                  <a:latin typeface="Times New Roman" panose="02020603050405020304" pitchFamily="21"/>
                  <a:cs typeface="Courier New" panose="02070309020205020404"/>
                </a:rPr>
                <a:t>1</a:t>
              </a:r>
              <a:r>
                <a:rPr lang="zh-CN" altLang="zh-CN" sz="2400" kern="100">
                  <a:latin typeface="Times New Roman" panose="02020603050405020304" pitchFamily="21"/>
                  <a:cs typeface="Times New Roman" panose="02020603050405020304" pitchFamily="21"/>
                </a:rPr>
                <a:t>的电流</a:t>
              </a:r>
              <a:r>
                <a:rPr lang="zh-CN" altLang="zh-CN" sz="2400" kern="100" smtClean="0">
                  <a:latin typeface="Times New Roman" panose="02020603050405020304" pitchFamily="21"/>
                  <a:cs typeface="Times New Roman" panose="02020603050405020304" pitchFamily="21"/>
                </a:rPr>
                <a:t>，</a:t>
              </a:r>
              <a:endParaRPr lang="en-US" altLang="zh-CN" sz="2400" kern="100" smtClean="0">
                <a:latin typeface="Times New Roman" panose="02020603050405020304" pitchFamily="21"/>
                <a:cs typeface="Times New Roman" panose="02020603050405020304" pitchFamily="21"/>
              </a:endParaRPr>
            </a:p>
            <a:p>
              <a:pPr algn="just">
                <a:lnSpc>
                  <a:spcPct val="150000"/>
                </a:lnSpc>
                <a:spcAft>
                  <a:spcPct val="0"/>
                </a:spcAft>
              </a:pPr>
              <a:r>
                <a:rPr lang="en-US" altLang="zh-CN" sz="2400" kern="100" smtClean="0">
                  <a:latin typeface="Times New Roman" panose="02020603050405020304" pitchFamily="21"/>
                  <a:cs typeface="Courier New" panose="02070309020205020404"/>
                </a:rPr>
                <a:t>A</a:t>
              </a:r>
              <a:r>
                <a:rPr lang="en-US" altLang="zh-CN" sz="2400" kern="100" baseline="-25000" smtClean="0">
                  <a:latin typeface="Times New Roman" panose="02020603050405020304" pitchFamily="21"/>
                  <a:cs typeface="Courier New" panose="02070309020205020404"/>
                </a:rPr>
                <a:t>2</a:t>
              </a:r>
              <a:r>
                <a:rPr lang="zh-CN" altLang="zh-CN" sz="2400" kern="100">
                  <a:latin typeface="Times New Roman" panose="02020603050405020304" pitchFamily="21"/>
                  <a:cs typeface="Times New Roman" panose="02020603050405020304" pitchFamily="21"/>
                </a:rPr>
                <a:t>测干路电流，因并联电路中各支路间互不影响，所以通过</a:t>
              </a:r>
              <a:r>
                <a:rPr lang="en-US" altLang="zh-CN" sz="2400" i="1" kern="100">
                  <a:latin typeface="Times New Roman" panose="02020603050405020304" pitchFamily="21"/>
                  <a:cs typeface="Courier New" panose="02070309020205020404"/>
                </a:rPr>
                <a:t>R</a:t>
              </a:r>
              <a:r>
                <a:rPr lang="en-US" altLang="zh-CN" sz="2400" kern="100" baseline="-25000">
                  <a:latin typeface="Times New Roman" panose="02020603050405020304" pitchFamily="21"/>
                  <a:cs typeface="Courier New" panose="02070309020205020404"/>
                </a:rPr>
                <a:t>1</a:t>
              </a:r>
              <a:r>
                <a:rPr lang="zh-CN" altLang="zh-CN" sz="2400" kern="100">
                  <a:latin typeface="Times New Roman" panose="02020603050405020304" pitchFamily="21"/>
                  <a:cs typeface="Times New Roman" panose="02020603050405020304" pitchFamily="21"/>
                </a:rPr>
                <a:t>的电流仍为</a:t>
              </a:r>
              <a:r>
                <a:rPr lang="en-US" altLang="zh-CN" sz="2400" kern="100">
                  <a:latin typeface="Times New Roman" panose="02020603050405020304" pitchFamily="21"/>
                  <a:cs typeface="Courier New" panose="02070309020205020404"/>
                </a:rPr>
                <a:t>0.4 A</a:t>
              </a:r>
              <a:r>
                <a:rPr lang="zh-CN" altLang="zh-CN" sz="2400" kern="100">
                  <a:latin typeface="Times New Roman" panose="02020603050405020304" pitchFamily="21"/>
                  <a:cs typeface="Times New Roman" panose="02020603050405020304" pitchFamily="21"/>
                </a:rPr>
                <a:t>不变，由并联电路电流特点可得通过</a:t>
              </a:r>
              <a:r>
                <a:rPr lang="en-US" altLang="zh-CN" sz="2400" i="1" kern="100">
                  <a:latin typeface="Times New Roman" panose="02020603050405020304" pitchFamily="21"/>
                  <a:cs typeface="Courier New" panose="02070309020205020404"/>
                </a:rPr>
                <a:t>R</a:t>
              </a:r>
              <a:r>
                <a:rPr lang="en-US" altLang="zh-CN" sz="2400" kern="100" baseline="-25000">
                  <a:latin typeface="Times New Roman" panose="02020603050405020304" pitchFamily="21"/>
                  <a:cs typeface="Courier New" panose="02070309020205020404"/>
                </a:rPr>
                <a:t>2</a:t>
              </a:r>
              <a:r>
                <a:rPr lang="zh-CN" altLang="zh-CN" sz="2400" kern="100">
                  <a:latin typeface="Times New Roman" panose="02020603050405020304" pitchFamily="21"/>
                  <a:cs typeface="Times New Roman" panose="02020603050405020304" pitchFamily="21"/>
                </a:rPr>
                <a:t>的</a:t>
              </a:r>
              <a:r>
                <a:rPr lang="zh-CN" altLang="zh-CN" sz="2400" kern="100" smtClean="0">
                  <a:latin typeface="Times New Roman" panose="02020603050405020304" pitchFamily="21"/>
                  <a:cs typeface="Times New Roman" panose="02020603050405020304" pitchFamily="21"/>
                </a:rPr>
                <a:t>电流</a:t>
              </a:r>
              <a:r>
                <a:rPr lang="en-US" altLang="zh-CN" sz="2400" i="1" kern="100" smtClean="0">
                  <a:latin typeface="Times New Roman" panose="02020603050405020304" pitchFamily="21"/>
                  <a:cs typeface="Courier New" panose="02070309020205020404"/>
                </a:rPr>
                <a:t>I</a:t>
              </a:r>
              <a:r>
                <a:rPr lang="en-US" altLang="zh-CN" sz="2400" kern="100" baseline="-25000" smtClean="0">
                  <a:latin typeface="Times New Roman" panose="02020603050405020304" pitchFamily="21"/>
                  <a:cs typeface="Courier New" panose="02070309020205020404"/>
                </a:rPr>
                <a:t>2</a:t>
              </a:r>
              <a:r>
                <a:rPr lang="zh-CN" altLang="zh-CN" sz="2400" kern="100">
                  <a:latin typeface="Times New Roman" panose="02020603050405020304" pitchFamily="21"/>
                  <a:cs typeface="Times New Roman" panose="02020603050405020304" pitchFamily="21"/>
                </a:rPr>
                <a:t>＝</a:t>
              </a:r>
              <a:r>
                <a:rPr lang="en-US" altLang="zh-CN" sz="2400" i="1" kern="100">
                  <a:latin typeface="Times New Roman" panose="02020603050405020304" pitchFamily="21"/>
                  <a:cs typeface="Courier New" panose="02070309020205020404"/>
                </a:rPr>
                <a:t>I</a:t>
              </a:r>
              <a:r>
                <a:rPr lang="zh-CN" altLang="zh-CN" sz="2400" kern="100" baseline="-25000">
                  <a:latin typeface="Times New Roman" panose="02020603050405020304" pitchFamily="21"/>
                  <a:cs typeface="Times New Roman" panose="02020603050405020304" pitchFamily="21"/>
                </a:rPr>
                <a:t>总</a:t>
              </a:r>
              <a:r>
                <a:rPr lang="zh-CN" altLang="zh-CN" sz="2400" kern="100">
                  <a:latin typeface="Times New Roman" panose="02020603050405020304" pitchFamily="21"/>
                  <a:cs typeface="Times New Roman" panose="02020603050405020304" pitchFamily="21"/>
                </a:rPr>
                <a:t>－</a:t>
              </a:r>
              <a:r>
                <a:rPr lang="en-US" altLang="zh-CN" sz="2400" i="1" kern="100">
                  <a:latin typeface="Times New Roman" panose="02020603050405020304" pitchFamily="21"/>
                  <a:cs typeface="Courier New" panose="02070309020205020404"/>
                </a:rPr>
                <a:t>I</a:t>
              </a:r>
              <a:r>
                <a:rPr lang="en-US" altLang="zh-CN" sz="2400" kern="100" baseline="-25000">
                  <a:latin typeface="Times New Roman" panose="02020603050405020304" pitchFamily="21"/>
                  <a:cs typeface="Courier New" panose="02070309020205020404"/>
                </a:rPr>
                <a:t>1</a:t>
              </a:r>
              <a:r>
                <a:rPr lang="zh-CN" altLang="zh-CN" sz="2400" kern="100">
                  <a:latin typeface="Times New Roman" panose="02020603050405020304" pitchFamily="21"/>
                  <a:cs typeface="Times New Roman" panose="02020603050405020304" pitchFamily="21"/>
                </a:rPr>
                <a:t>＝</a:t>
              </a:r>
              <a:r>
                <a:rPr lang="en-US" altLang="zh-CN" sz="2400" kern="100">
                  <a:latin typeface="Times New Roman" panose="02020603050405020304" pitchFamily="21"/>
                  <a:cs typeface="Courier New" panose="02070309020205020404"/>
                </a:rPr>
                <a:t>0.6 A</a:t>
              </a:r>
              <a:r>
                <a:rPr lang="zh-CN" altLang="zh-CN" sz="2400" kern="100">
                  <a:latin typeface="Times New Roman" panose="02020603050405020304" pitchFamily="21"/>
                  <a:cs typeface="Times New Roman" panose="02020603050405020304" pitchFamily="21"/>
                </a:rPr>
                <a:t>－</a:t>
              </a:r>
              <a:r>
                <a:rPr lang="en-US" altLang="zh-CN" sz="2400" kern="100">
                  <a:latin typeface="Times New Roman" panose="02020603050405020304" pitchFamily="21"/>
                  <a:cs typeface="Courier New" panose="02070309020205020404"/>
                </a:rPr>
                <a:t>0.4 A</a:t>
              </a:r>
              <a:r>
                <a:rPr lang="zh-CN" altLang="zh-CN" sz="2400" kern="100">
                  <a:latin typeface="Times New Roman" panose="02020603050405020304" pitchFamily="21"/>
                  <a:cs typeface="Times New Roman" panose="02020603050405020304" pitchFamily="21"/>
                </a:rPr>
                <a:t>＝</a:t>
              </a:r>
              <a:r>
                <a:rPr lang="en-US" altLang="zh-CN" sz="2400" kern="100">
                  <a:latin typeface="Times New Roman" panose="02020603050405020304" pitchFamily="21"/>
                  <a:cs typeface="Courier New" panose="02070309020205020404"/>
                </a:rPr>
                <a:t>0.2 A</a:t>
              </a:r>
              <a:r>
                <a:rPr lang="zh-CN" altLang="zh-CN" sz="2400" kern="100">
                  <a:latin typeface="Times New Roman" panose="02020603050405020304" pitchFamily="21"/>
                  <a:cs typeface="Times New Roman" panose="02020603050405020304" pitchFamily="21"/>
                </a:rPr>
                <a:t>，</a:t>
              </a:r>
              <a:endParaRPr lang="zh-CN" altLang="zh-CN" sz="1050" kern="100">
                <a:latin typeface="宋体" panose="02010600030101010101" pitchFamily="2" charset="-122"/>
                <a:cs typeface="Courier New" panose="02070309020205020404"/>
              </a:endParaRPr>
            </a:p>
            <a:p>
              <a:pPr algn="just">
                <a:lnSpc>
                  <a:spcPct val="150000"/>
                </a:lnSpc>
                <a:spcAft>
                  <a:spcPct val="0"/>
                </a:spcAft>
              </a:pPr>
              <a:r>
                <a:rPr lang="zh-CN" altLang="zh-CN" sz="2400" kern="100">
                  <a:latin typeface="Times New Roman" panose="02020603050405020304" pitchFamily="21"/>
                  <a:cs typeface="Times New Roman" panose="02020603050405020304" pitchFamily="21"/>
                </a:rPr>
                <a:t>由并联电路的电压特点可得，</a:t>
              </a:r>
              <a:r>
                <a:rPr lang="en-US" altLang="zh-CN" sz="2400" i="1" kern="100">
                  <a:latin typeface="Times New Roman" panose="02020603050405020304" pitchFamily="21"/>
                  <a:cs typeface="Courier New" panose="02070309020205020404"/>
                </a:rPr>
                <a:t>U</a:t>
              </a:r>
              <a:r>
                <a:rPr lang="en-US" altLang="zh-CN" sz="2400" kern="100" baseline="-25000">
                  <a:latin typeface="Times New Roman" panose="02020603050405020304" pitchFamily="21"/>
                  <a:cs typeface="Courier New" panose="02070309020205020404"/>
                </a:rPr>
                <a:t>2</a:t>
              </a:r>
              <a:r>
                <a:rPr lang="zh-CN" altLang="zh-CN" sz="2400" kern="100">
                  <a:latin typeface="Times New Roman" panose="02020603050405020304" pitchFamily="21"/>
                  <a:cs typeface="Times New Roman" panose="02020603050405020304" pitchFamily="21"/>
                </a:rPr>
                <a:t>＝</a:t>
              </a:r>
              <a:r>
                <a:rPr lang="en-US" altLang="zh-CN" sz="2400" i="1" kern="100">
                  <a:latin typeface="Times New Roman" panose="02020603050405020304" pitchFamily="21"/>
                  <a:cs typeface="Courier New" panose="02070309020205020404"/>
                </a:rPr>
                <a:t>U</a:t>
              </a:r>
              <a:r>
                <a:rPr lang="en-US" altLang="zh-CN" sz="2400" kern="100" baseline="-25000">
                  <a:latin typeface="Times New Roman" panose="02020603050405020304" pitchFamily="21"/>
                  <a:cs typeface="Courier New" panose="02070309020205020404"/>
                </a:rPr>
                <a:t>1</a:t>
              </a:r>
              <a:r>
                <a:rPr lang="zh-CN" altLang="zh-CN" sz="2400" kern="100">
                  <a:latin typeface="Times New Roman" panose="02020603050405020304" pitchFamily="21"/>
                  <a:cs typeface="Times New Roman" panose="02020603050405020304" pitchFamily="21"/>
                </a:rPr>
                <a:t>＝</a:t>
              </a:r>
              <a:r>
                <a:rPr lang="en-US" altLang="zh-CN" sz="2400" i="1" kern="100">
                  <a:latin typeface="Times New Roman" panose="02020603050405020304" pitchFamily="21"/>
                  <a:cs typeface="Courier New" panose="02070309020205020404"/>
                </a:rPr>
                <a:t>U</a:t>
              </a:r>
              <a:r>
                <a:rPr lang="zh-CN" altLang="zh-CN" sz="2400" kern="100">
                  <a:latin typeface="Times New Roman" panose="02020603050405020304" pitchFamily="21"/>
                  <a:cs typeface="Times New Roman" panose="02020603050405020304" pitchFamily="21"/>
                </a:rPr>
                <a:t>＝</a:t>
              </a:r>
              <a:r>
                <a:rPr lang="en-US" altLang="zh-CN" sz="2400" kern="100">
                  <a:latin typeface="Times New Roman" panose="02020603050405020304" pitchFamily="21"/>
                  <a:cs typeface="Courier New" panose="02070309020205020404"/>
                </a:rPr>
                <a:t>8 V</a:t>
              </a:r>
              <a:r>
                <a:rPr lang="zh-CN" altLang="zh-CN" sz="2400" kern="100">
                  <a:latin typeface="Times New Roman" panose="02020603050405020304" pitchFamily="21"/>
                  <a:cs typeface="Times New Roman" panose="02020603050405020304" pitchFamily="21"/>
                </a:rPr>
                <a:t>，</a:t>
              </a:r>
              <a:endParaRPr lang="zh-CN" altLang="zh-CN" sz="1050" kern="100">
                <a:latin typeface="宋体" panose="02010600030101010101" pitchFamily="2" charset="-122"/>
                <a:cs typeface="Courier New" panose="02070309020205020404"/>
              </a:endParaRPr>
            </a:p>
            <a:p>
              <a:pPr algn="just">
                <a:lnSpc>
                  <a:spcPct val="150000"/>
                </a:lnSpc>
                <a:spcAft>
                  <a:spcPct val="0"/>
                </a:spcAft>
              </a:pPr>
              <a:r>
                <a:rPr lang="zh-CN" altLang="zh-CN" sz="2400" kern="100">
                  <a:latin typeface="Times New Roman" panose="02020603050405020304" pitchFamily="21"/>
                  <a:cs typeface="Times New Roman" panose="02020603050405020304" pitchFamily="21"/>
                </a:rPr>
                <a:t>由欧姆定律可得</a:t>
              </a:r>
              <a:r>
                <a:rPr lang="en-US" altLang="zh-CN" sz="2400" i="1" kern="100">
                  <a:latin typeface="Times New Roman" panose="02020603050405020304" pitchFamily="21"/>
                  <a:cs typeface="Courier New" panose="02070309020205020404"/>
                </a:rPr>
                <a:t>R</a:t>
              </a:r>
              <a:r>
                <a:rPr lang="en-US" altLang="zh-CN" sz="2400" kern="100" baseline="-25000">
                  <a:latin typeface="Times New Roman" panose="02020603050405020304" pitchFamily="21"/>
                  <a:cs typeface="Courier New" panose="02070309020205020404"/>
                </a:rPr>
                <a:t>2</a:t>
              </a:r>
              <a:r>
                <a:rPr lang="zh-CN" altLang="zh-CN" sz="2400" kern="100">
                  <a:latin typeface="Times New Roman" panose="02020603050405020304" pitchFamily="21"/>
                  <a:cs typeface="Times New Roman" panose="02020603050405020304" pitchFamily="21"/>
                </a:rPr>
                <a:t>的阻值</a:t>
              </a:r>
              <a:r>
                <a:rPr lang="en-US" altLang="zh-CN" sz="2400" i="1" kern="100">
                  <a:latin typeface="Times New Roman" panose="02020603050405020304" pitchFamily="21"/>
                  <a:cs typeface="Courier New" panose="02070309020205020404"/>
                </a:rPr>
                <a:t>R</a:t>
              </a:r>
              <a:r>
                <a:rPr lang="en-US" altLang="zh-CN" sz="2400" kern="100" baseline="-25000">
                  <a:latin typeface="Times New Roman" panose="02020603050405020304" pitchFamily="21"/>
                  <a:cs typeface="Courier New" panose="02070309020205020404"/>
                </a:rPr>
                <a:t>2</a:t>
              </a:r>
              <a:r>
                <a:rPr lang="zh-CN" altLang="zh-CN" sz="2400" kern="100" smtClean="0">
                  <a:latin typeface="Times New Roman" panose="02020603050405020304" pitchFamily="21"/>
                  <a:cs typeface="Times New Roman" panose="02020603050405020304" pitchFamily="21"/>
                </a:rPr>
                <a:t>＝</a:t>
              </a:r>
              <a:r>
                <a:rPr lang="en-US" altLang="zh-CN" sz="2400" kern="100" smtClean="0">
                  <a:latin typeface="Times New Roman" panose="02020603050405020304" pitchFamily="21"/>
                  <a:cs typeface="Times New Roman" panose="02020603050405020304" pitchFamily="21"/>
                </a:rPr>
                <a:t>                    </a:t>
              </a:r>
              <a:r>
                <a:rPr lang="zh-CN" altLang="zh-CN" sz="2400" kern="100" smtClean="0">
                  <a:latin typeface="Times New Roman" panose="02020603050405020304" pitchFamily="21"/>
                  <a:cs typeface="Times New Roman" panose="02020603050405020304" pitchFamily="21"/>
                </a:rPr>
                <a:t>＝</a:t>
              </a:r>
              <a:r>
                <a:rPr lang="en-US" altLang="zh-CN" sz="2400" kern="100">
                  <a:latin typeface="Times New Roman" panose="02020603050405020304" pitchFamily="21"/>
                  <a:cs typeface="Courier New" panose="02070309020205020404"/>
                </a:rPr>
                <a:t>40 Ω</a:t>
              </a:r>
              <a:r>
                <a:rPr lang="zh-CN" altLang="zh-CN" sz="2400" kern="100">
                  <a:latin typeface="Times New Roman" panose="02020603050405020304" pitchFamily="21"/>
                  <a:cs typeface="Times New Roman" panose="02020603050405020304" pitchFamily="21"/>
                </a:rPr>
                <a:t>。</a:t>
              </a:r>
              <a:endParaRPr lang="zh-CN" altLang="zh-CN" sz="2400" kern="100">
                <a:effectLst/>
                <a:latin typeface="Times New Roman" panose="02020603050405020304" pitchFamily="21"/>
                <a:cs typeface="Times New Roman" panose="02020603050405020304" pitchFamily="21"/>
              </a:endParaRPr>
            </a:p>
          </p:txBody>
        </p:sp>
        <p:graphicFrame>
          <p:nvGraphicFramePr>
            <p:cNvPr id="2" name="对象 1"/>
            <p:cNvGraphicFramePr>
              <a:graphicFrameLocks noChangeAspect="1"/>
            </p:cNvGraphicFramePr>
            <p:nvPr>
              <p:custDataLst>
                <p:tags r:id="rId8"/>
              </p:custDataLst>
            </p:nvPr>
          </p:nvGraphicFramePr>
          <p:xfrm>
            <a:off x="4694808" y="3908718"/>
            <a:ext cx="1854200" cy="800100"/>
          </p:xfrm>
          <a:graphic>
            <a:graphicData uri="http://schemas.openxmlformats.org/presentationml/2006/ole">
              <mc:AlternateContent>
                <mc:Choice xmlns:v="urn:schemas-microsoft-com:vml" Requires="v">
                  <p:oleObj spid="_x0000_s1048" name="文档" r:id="rId9" imgW="1863725" imgH="801370" progId="Word.Document.12">
                    <p:embed/>
                  </p:oleObj>
                </mc:Choice>
                <mc:Fallback>
                  <p:oleObj name="文档" r:id="rId9" imgW="1863725" imgH="801370" progId="Word.Document.12">
                    <p:embed/>
                    <p:pic>
                      <p:nvPicPr>
                        <p:cNvPr id="0" name="OLE substitute image"/>
                        <p:cNvPicPr/>
                        <p:nvPr/>
                      </p:nvPicPr>
                      <p:blipFill>
                        <a:blip r:embed="rId10"/>
                        <a:stretch>
                          <a:fillRect/>
                        </a:stretch>
                      </p:blipFill>
                      <p:spPr>
                        <a:xfrm>
                          <a:off x="4694808" y="3908718"/>
                          <a:ext cx="1854200" cy="800100"/>
                        </a:xfrm>
                        <a:prstGeom prst="rect">
                          <a:avLst/>
                        </a:prstGeom>
                      </p:spPr>
                    </p:pic>
                  </p:oleObj>
                </mc:Fallback>
              </mc:AlternateContent>
            </a:graphicData>
          </a:graphic>
        </p:graphicFrame>
      </p:grpSp>
      <p:grpSp>
        <p:nvGrpSpPr>
          <p:cNvPr id="7" name="组合 6" title=""/>
          <p:cNvGrpSpPr/>
          <p:nvPr>
            <p:custDataLst>
              <p:tags r:id="rId11"/>
            </p:custDataLst>
          </p:nvPr>
        </p:nvGrpSpPr>
        <p:grpSpPr>
          <a:xfrm>
            <a:off x="2140088" y="4876030"/>
            <a:ext cx="4376128" cy="216000"/>
            <a:chOff x="1492523" y="4876030"/>
            <a:chExt cx="4376128" cy="216000"/>
          </a:xfrm>
        </p:grpSpPr>
        <p:sp>
          <p:nvSpPr>
            <p:cNvPr id="8" name="a2fc2e58-1317-4608-953b-d508f6f3aad2" descr="{&quot;SlideNumber&quot;:&quot;7&quot;,&quot;SlideID&quot;:&quot;713&quot;}">
              <a:hlinkClick r:id="rId13" action="ppaction://hlinksldjump"/>
            </p:cNvPr>
            <p:cNvSpPr/>
            <p:nvPr>
              <p:custDataLst>
                <p:tags r:id="rId12"/>
              </p:custDataLst>
            </p:nvPr>
          </p:nvSpPr>
          <p:spPr>
            <a:xfrm>
              <a:off x="1838671"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2</a:t>
              </a:r>
              <a:endParaRPr lang="zh-CN" altLang="en-US" sz="1200" b="1">
                <a:solidFill>
                  <a:schemeClr val="tx1"/>
                </a:solidFill>
                <a:latin typeface="Times New Roman" panose="02020603050405020304" charset="0"/>
                <a:cs typeface="Times New Roman" panose="02020603050405020304" charset="0"/>
              </a:endParaRPr>
            </a:p>
          </p:txBody>
        </p:sp>
        <p:sp>
          <p:nvSpPr>
            <p:cNvPr id="9" name="0575fb3a-ef04-4c46-88a8-d101528b886b" descr="{&quot;SlideNumber&quot;:&quot;8&quot;,&quot;SlideID&quot;:&quot;719&quot;}">
              <a:hlinkClick r:id="rId15" action="ppaction://hlinksldjump"/>
            </p:cNvPr>
            <p:cNvSpPr/>
            <p:nvPr>
              <p:custDataLst>
                <p:tags r:id="rId14"/>
              </p:custDataLst>
            </p:nvPr>
          </p:nvSpPr>
          <p:spPr>
            <a:xfrm>
              <a:off x="2184819"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3</a:t>
              </a:r>
              <a:endParaRPr lang="zh-CN" altLang="en-US" sz="1200" b="1">
                <a:solidFill>
                  <a:schemeClr val="tx1"/>
                </a:solidFill>
                <a:latin typeface="Times New Roman" panose="02020603050405020304" charset="0"/>
                <a:cs typeface="Times New Roman" panose="02020603050405020304" charset="0"/>
              </a:endParaRPr>
            </a:p>
          </p:txBody>
        </p:sp>
        <p:sp>
          <p:nvSpPr>
            <p:cNvPr id="10" name="7a878b13-729f-4864-bbd3-66501c5fbe4a" descr="{&quot;SlideNumber&quot;:&quot;9&quot;,&quot;SlideID&quot;:&quot;721&quot;}">
              <a:hlinkClick r:id="rId17" action="ppaction://hlinksldjump"/>
            </p:cNvPr>
            <p:cNvSpPr/>
            <p:nvPr>
              <p:custDataLst>
                <p:tags r:id="rId16"/>
              </p:custDataLst>
            </p:nvPr>
          </p:nvSpPr>
          <p:spPr>
            <a:xfrm>
              <a:off x="2530967"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4</a:t>
              </a:r>
              <a:endParaRPr lang="zh-CN" altLang="en-US" sz="1200" b="1">
                <a:solidFill>
                  <a:schemeClr val="tx1"/>
                </a:solidFill>
                <a:latin typeface="Times New Roman" panose="02020603050405020304" charset="0"/>
                <a:cs typeface="Times New Roman" panose="02020603050405020304" charset="0"/>
              </a:endParaRPr>
            </a:p>
          </p:txBody>
        </p:sp>
        <p:sp>
          <p:nvSpPr>
            <p:cNvPr id="11" name="fe7944a5-1594-4c55-a0bc-b81c0235438b" descr="{&quot;SlideNumber&quot;:&quot;10&quot;,&quot;SlideID&quot;:&quot;722&quot;}">
              <a:hlinkClick r:id="rId19" action="ppaction://hlinksldjump"/>
            </p:cNvPr>
            <p:cNvSpPr/>
            <p:nvPr>
              <p:custDataLst>
                <p:tags r:id="rId18"/>
              </p:custDataLst>
            </p:nvPr>
          </p:nvSpPr>
          <p:spPr>
            <a:xfrm>
              <a:off x="2877115"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5</a:t>
              </a:r>
              <a:endParaRPr lang="zh-CN" altLang="en-US" sz="1200" b="1">
                <a:solidFill>
                  <a:schemeClr val="tx1"/>
                </a:solidFill>
                <a:latin typeface="Times New Roman" panose="02020603050405020304" charset="0"/>
                <a:cs typeface="Times New Roman" panose="02020603050405020304" charset="0"/>
              </a:endParaRPr>
            </a:p>
          </p:txBody>
        </p:sp>
        <p:sp>
          <p:nvSpPr>
            <p:cNvPr id="12" name="aae8cbd9-defc-4303-80af-384eac9754b3" descr="{&quot;SlideNumber&quot;:&quot;11&quot;,&quot;SlideID&quot;:&quot;724&quot;}">
              <a:hlinkClick r:id="rId21" action="ppaction://hlinksldjump"/>
            </p:cNvPr>
            <p:cNvSpPr/>
            <p:nvPr>
              <p:custDataLst>
                <p:tags r:id="rId20"/>
              </p:custDataLst>
            </p:nvPr>
          </p:nvSpPr>
          <p:spPr>
            <a:xfrm>
              <a:off x="3223263"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6</a:t>
              </a:r>
              <a:endParaRPr lang="zh-CN" altLang="en-US" sz="1200" b="1">
                <a:solidFill>
                  <a:schemeClr val="tx1"/>
                </a:solidFill>
                <a:latin typeface="Times New Roman" panose="02020603050405020304" charset="0"/>
                <a:cs typeface="Times New Roman" panose="02020603050405020304" charset="0"/>
              </a:endParaRPr>
            </a:p>
          </p:txBody>
        </p:sp>
        <p:sp>
          <p:nvSpPr>
            <p:cNvPr id="13" name="57453f59-7f33-42fa-840f-e8bd68c1f9be" descr="{&quot;SlideNumber&quot;:&quot;12&quot;,&quot;SlideID&quot;:&quot;726&quot;}">
              <a:hlinkClick r:id="rId23" action="ppaction://hlinksldjump"/>
            </p:cNvPr>
            <p:cNvSpPr/>
            <p:nvPr>
              <p:custDataLst>
                <p:tags r:id="rId22"/>
              </p:custDataLst>
            </p:nvPr>
          </p:nvSpPr>
          <p:spPr>
            <a:xfrm>
              <a:off x="3569411"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7</a:t>
              </a:r>
              <a:endParaRPr lang="zh-CN" altLang="en-US" sz="1200" b="1">
                <a:solidFill>
                  <a:schemeClr val="tx1"/>
                </a:solidFill>
                <a:latin typeface="Times New Roman" panose="02020603050405020304" charset="0"/>
                <a:cs typeface="Times New Roman" panose="02020603050405020304" charset="0"/>
              </a:endParaRPr>
            </a:p>
          </p:txBody>
        </p:sp>
        <p:sp>
          <p:nvSpPr>
            <p:cNvPr id="14" name="094344e7-0a1c-4d07-897f-ae0519399d7e" descr="{&quot;SlideNumber&quot;:&quot;13&quot;,&quot;SlideID&quot;:&quot;727&quot;}">
              <a:hlinkClick r:id="rId25" action="ppaction://hlinksldjump"/>
            </p:cNvPr>
            <p:cNvSpPr/>
            <p:nvPr>
              <p:custDataLst>
                <p:tags r:id="rId24"/>
              </p:custDataLst>
            </p:nvPr>
          </p:nvSpPr>
          <p:spPr>
            <a:xfrm>
              <a:off x="3915559"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8</a:t>
              </a:r>
              <a:endParaRPr lang="zh-CN" altLang="en-US" sz="1200" b="1">
                <a:solidFill>
                  <a:schemeClr val="tx1"/>
                </a:solidFill>
                <a:latin typeface="Times New Roman" panose="02020603050405020304" charset="0"/>
                <a:cs typeface="Times New Roman" panose="02020603050405020304" charset="0"/>
              </a:endParaRPr>
            </a:p>
          </p:txBody>
        </p:sp>
        <p:sp>
          <p:nvSpPr>
            <p:cNvPr id="15" name="4f2bd4a7-825b-43da-8d96-6254354b2f22" descr="{&quot;SlideNumber&quot;:&quot;6&quot;,&quot;SlideID&quot;:&quot;711&quot;}">
              <a:hlinkClick r:id="rId27" action="ppaction://hlinksldjump"/>
            </p:cNvPr>
            <p:cNvSpPr/>
            <p:nvPr>
              <p:custDataLst>
                <p:tags r:id="rId26"/>
              </p:custDataLst>
            </p:nvPr>
          </p:nvSpPr>
          <p:spPr>
            <a:xfrm>
              <a:off x="1492523" y="4883650"/>
              <a:ext cx="255232" cy="19556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en-US" altLang="zh-CN" sz="1200">
                  <a:solidFill>
                    <a:schemeClr val="tx1"/>
                  </a:solidFill>
                  <a:latin typeface="Times New Roman" panose="02020603050405020304" charset="0"/>
                  <a:cs typeface="Times New Roman" panose="02020603050405020304" charset="0"/>
                </a:rPr>
                <a:t>1</a:t>
              </a:r>
              <a:endParaRPr lang="zh-CN" altLang="en-US" sz="1200">
                <a:solidFill>
                  <a:schemeClr val="tx1"/>
                </a:solidFill>
                <a:latin typeface="Times New Roman" panose="02020603050405020304" charset="0"/>
                <a:cs typeface="Times New Roman" panose="02020603050405020304" charset="0"/>
              </a:endParaRPr>
            </a:p>
          </p:txBody>
        </p:sp>
        <p:sp>
          <p:nvSpPr>
            <p:cNvPr id="16" name="a2fc2e58-1317-4608-953b-d508f6f3aad2" descr="{&quot;SlideNumber&quot;:&quot;7&quot;,&quot;SlideID&quot;:&quot;713&quot;}">
              <a:hlinkClick r:id="rId29" action="ppaction://hlinksldjump"/>
            </p:cNvPr>
            <p:cNvSpPr/>
            <p:nvPr>
              <p:custDataLst>
                <p:tags r:id="rId28"/>
              </p:custDataLst>
            </p:nvPr>
          </p:nvSpPr>
          <p:spPr>
            <a:xfrm>
              <a:off x="4574975"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10</a:t>
              </a:r>
              <a:endParaRPr lang="zh-CN" altLang="en-US" sz="1200" b="1">
                <a:solidFill>
                  <a:schemeClr val="tx1"/>
                </a:solidFill>
                <a:latin typeface="Times New Roman" panose="02020603050405020304" charset="0"/>
                <a:cs typeface="Times New Roman" panose="02020603050405020304" charset="0"/>
              </a:endParaRPr>
            </a:p>
          </p:txBody>
        </p:sp>
        <p:sp>
          <p:nvSpPr>
            <p:cNvPr id="17" name="0575fb3a-ef04-4c46-88a8-d101528b886b" descr="{&quot;SlideNumber&quot;:&quot;8&quot;,&quot;SlideID&quot;:&quot;719&quot;}">
              <a:hlinkClick r:id="rId31" action="ppaction://hlinksldjump"/>
            </p:cNvPr>
            <p:cNvSpPr/>
            <p:nvPr>
              <p:custDataLst>
                <p:tags r:id="rId30"/>
              </p:custDataLst>
            </p:nvPr>
          </p:nvSpPr>
          <p:spPr>
            <a:xfrm>
              <a:off x="4921123"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11</a:t>
              </a:r>
              <a:endParaRPr lang="zh-CN" altLang="en-US" sz="1200" b="1">
                <a:solidFill>
                  <a:schemeClr val="tx1"/>
                </a:solidFill>
                <a:latin typeface="Times New Roman" panose="02020603050405020304" charset="0"/>
                <a:cs typeface="Times New Roman" panose="02020603050405020304" charset="0"/>
              </a:endParaRPr>
            </a:p>
          </p:txBody>
        </p:sp>
        <p:sp>
          <p:nvSpPr>
            <p:cNvPr id="18" name="7a878b13-729f-4864-bbd3-66501c5fbe4a" descr="{&quot;SlideNumber&quot;:&quot;9&quot;,&quot;SlideID&quot;:&quot;721&quot;}">
              <a:hlinkClick r:id="rId33" action="ppaction://hlinksldjump"/>
            </p:cNvPr>
            <p:cNvSpPr/>
            <p:nvPr>
              <p:custDataLst>
                <p:tags r:id="rId32"/>
              </p:custDataLst>
            </p:nvPr>
          </p:nvSpPr>
          <p:spPr>
            <a:xfrm>
              <a:off x="5267271"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12</a:t>
              </a:r>
              <a:endParaRPr lang="zh-CN" altLang="en-US" sz="1200" b="1">
                <a:solidFill>
                  <a:schemeClr val="tx1"/>
                </a:solidFill>
                <a:latin typeface="Times New Roman" panose="02020603050405020304" charset="0"/>
                <a:cs typeface="Times New Roman" panose="02020603050405020304" charset="0"/>
              </a:endParaRPr>
            </a:p>
          </p:txBody>
        </p:sp>
        <p:sp>
          <p:nvSpPr>
            <p:cNvPr id="19" name="fe7944a5-1594-4c55-a0bc-b81c0235438b" descr="{&quot;SlideNumber&quot;:&quot;10&quot;,&quot;SlideID&quot;:&quot;722&quot;}">
              <a:hlinkClick r:id="rId35" action="ppaction://hlinksldjump"/>
            </p:cNvPr>
            <p:cNvSpPr/>
            <p:nvPr>
              <p:custDataLst>
                <p:tags r:id="rId34"/>
              </p:custDataLst>
            </p:nvPr>
          </p:nvSpPr>
          <p:spPr>
            <a:xfrm>
              <a:off x="5613419"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13</a:t>
              </a:r>
              <a:endParaRPr lang="zh-CN" altLang="en-US" sz="1200" b="1">
                <a:solidFill>
                  <a:schemeClr val="tx1"/>
                </a:solidFill>
                <a:latin typeface="Times New Roman" panose="02020603050405020304" charset="0"/>
                <a:cs typeface="Times New Roman" panose="02020603050405020304" charset="0"/>
              </a:endParaRPr>
            </a:p>
          </p:txBody>
        </p:sp>
        <p:sp>
          <p:nvSpPr>
            <p:cNvPr id="20" name="4f2bd4a7-825b-43da-8d96-6254354b2f22" descr="{&quot;SlideNumber&quot;:&quot;6&quot;,&quot;SlideID&quot;:&quot;711&quot;}">
              <a:hlinkClick r:id="rId37" action="ppaction://hlinksldjump"/>
            </p:cNvPr>
            <p:cNvSpPr/>
            <p:nvPr>
              <p:custDataLst>
                <p:tags r:id="rId36"/>
              </p:custDataLst>
            </p:nvPr>
          </p:nvSpPr>
          <p:spPr>
            <a:xfrm>
              <a:off x="4228827" y="4883650"/>
              <a:ext cx="255232" cy="19556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en-US" altLang="zh-CN" sz="1200" smtClean="0">
                  <a:solidFill>
                    <a:schemeClr val="tx1"/>
                  </a:solidFill>
                  <a:latin typeface="Times New Roman" panose="02020603050405020304" charset="0"/>
                  <a:cs typeface="Times New Roman" panose="02020603050405020304" charset="0"/>
                </a:rPr>
                <a:t>9</a:t>
              </a:r>
              <a:endParaRPr lang="zh-CN" altLang="en-US" sz="1200">
                <a:solidFill>
                  <a:schemeClr val="tx1"/>
                </a:solidFill>
                <a:latin typeface="Times New Roman" panose="02020603050405020304" charset="0"/>
                <a:cs typeface="Times New Roman" panose="0202060305040502030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YT"/>
        <p:cNvGrpSpPr/>
        <p:nvPr>
          <p:custDataLst>
            <p:tags r:id="rId2"/>
          </p:custDataLst>
        </p:nvPr>
      </p:nvGrpSpPr>
      <p:grpSpPr>
        <a:xfrm>
          <a:off x="0" y="0"/>
          <a:ext cx="0" cy="0"/>
        </a:xfrm>
      </p:grpSpPr>
      <p:sp>
        <p:nvSpPr>
          <p:cNvPr id="25" name="矩形 24" title=""/>
          <p:cNvSpPr/>
          <p:nvPr>
            <p:custDataLst>
              <p:tags r:id="rId3"/>
            </p:custDataLst>
          </p:nvPr>
        </p:nvSpPr>
        <p:spPr>
          <a:xfrm>
            <a:off x="262032" y="687725"/>
            <a:ext cx="8592832" cy="2861310"/>
          </a:xfrm>
          <a:prstGeom prst="rect">
            <a:avLst/>
          </a:prstGeom>
        </p:spPr>
        <p:txBody>
          <a:bodyPr wrap="square">
            <a:spAutoFit/>
          </a:bodyPr>
          <a:lstStyle/>
          <a:p>
            <a:pPr marL="538480" indent="-538480" algn="just">
              <a:lnSpc>
                <a:spcPct val="150000"/>
              </a:lnSpc>
              <a:spcAft>
                <a:spcPct val="0"/>
              </a:spcAft>
            </a:pPr>
            <a:r>
              <a:rPr lang="en-US" altLang="zh-CN" sz="2000" kern="100">
                <a:solidFill>
                  <a:srgbClr val="000000"/>
                </a:solidFill>
                <a:latin typeface="Times New Roman" panose="02020603050405020304" pitchFamily="21"/>
                <a:cs typeface="Courier New" panose="02070309020205020404"/>
              </a:rPr>
              <a:t>12</a:t>
            </a:r>
            <a:r>
              <a:rPr lang="zh-CN" altLang="zh-CN" sz="2000" kern="100">
                <a:solidFill>
                  <a:srgbClr val="000000"/>
                </a:solidFill>
                <a:latin typeface="Times New Roman" panose="02020603050405020304" pitchFamily="21"/>
                <a:cs typeface="Times New Roman" panose="02020603050405020304" pitchFamily="21"/>
              </a:rPr>
              <a:t>．</a:t>
            </a:r>
            <a:r>
              <a:rPr lang="en-US" altLang="zh-CN" sz="2000" kern="100">
                <a:solidFill>
                  <a:srgbClr val="000000"/>
                </a:solidFill>
                <a:latin typeface="Times New Roman" panose="02020603050405020304" pitchFamily="21"/>
                <a:cs typeface="Courier New" panose="02070309020205020404"/>
              </a:rPr>
              <a:t>[2025·</a:t>
            </a:r>
            <a:r>
              <a:rPr lang="zh-CN" altLang="zh-CN" sz="2000" kern="100">
                <a:solidFill>
                  <a:srgbClr val="000000"/>
                </a:solidFill>
                <a:latin typeface="Times New Roman" panose="02020603050405020304" pitchFamily="21"/>
                <a:ea typeface="楷体" panose="02010609060101010101" pitchFamily="49" charset="-122"/>
                <a:cs typeface="Times New Roman" panose="02020603050405020304" pitchFamily="21"/>
              </a:rPr>
              <a:t>北京月考改编</a:t>
            </a:r>
            <a:r>
              <a:rPr lang="en-US" altLang="zh-CN" sz="2000" kern="100">
                <a:solidFill>
                  <a:srgbClr val="000000"/>
                </a:solidFill>
                <a:latin typeface="Times New Roman" panose="02020603050405020304" pitchFamily="21"/>
                <a:ea typeface="楷体" panose="02010609060101010101" pitchFamily="49" charset="-122"/>
                <a:cs typeface="Courier New" panose="02070309020205020404"/>
              </a:rPr>
              <a:t>]</a:t>
            </a:r>
            <a:r>
              <a:rPr lang="zh-CN" altLang="zh-CN" sz="2000" kern="100">
                <a:solidFill>
                  <a:srgbClr val="000000"/>
                </a:solidFill>
                <a:latin typeface="Times New Roman" panose="02020603050405020304" pitchFamily="21"/>
                <a:cs typeface="Times New Roman" panose="02020603050405020304" pitchFamily="21"/>
              </a:rPr>
              <a:t>如图所示的是可调光台灯的简化电路图，电源电压不变，不考虑灯泡</a:t>
            </a:r>
            <a:r>
              <a:rPr lang="en-US" altLang="zh-CN" sz="2000" kern="100">
                <a:solidFill>
                  <a:srgbClr val="000000"/>
                </a:solidFill>
                <a:latin typeface="Times New Roman" panose="02020603050405020304" pitchFamily="21"/>
                <a:cs typeface="Courier New" panose="02070309020205020404"/>
              </a:rPr>
              <a:t>L</a:t>
            </a:r>
            <a:r>
              <a:rPr lang="zh-CN" altLang="zh-CN" sz="2000" kern="100">
                <a:solidFill>
                  <a:srgbClr val="000000"/>
                </a:solidFill>
                <a:latin typeface="Times New Roman" panose="02020603050405020304" pitchFamily="21"/>
                <a:cs typeface="Times New Roman" panose="02020603050405020304" pitchFamily="21"/>
              </a:rPr>
              <a:t>灯丝电阻随温度变化的影响。闭合开关</a:t>
            </a:r>
            <a:r>
              <a:rPr lang="en-US" altLang="zh-CN" sz="2000" kern="100">
                <a:solidFill>
                  <a:srgbClr val="000000"/>
                </a:solidFill>
                <a:latin typeface="Times New Roman" panose="02020603050405020304" pitchFamily="21"/>
                <a:cs typeface="Courier New" panose="02070309020205020404"/>
              </a:rPr>
              <a:t>S</a:t>
            </a:r>
            <a:r>
              <a:rPr lang="zh-CN" altLang="zh-CN" sz="2000" kern="100">
                <a:solidFill>
                  <a:srgbClr val="000000"/>
                </a:solidFill>
                <a:latin typeface="Times New Roman" panose="02020603050405020304" pitchFamily="21"/>
                <a:cs typeface="Times New Roman" panose="02020603050405020304" pitchFamily="21"/>
              </a:rPr>
              <a:t>，移动滑动变阻器</a:t>
            </a:r>
            <a:r>
              <a:rPr lang="en-US" altLang="zh-CN" sz="2000" i="1" kern="100">
                <a:solidFill>
                  <a:srgbClr val="000000"/>
                </a:solidFill>
                <a:latin typeface="Times New Roman" panose="02020603050405020304" pitchFamily="21"/>
                <a:cs typeface="Courier New" panose="02070309020205020404"/>
              </a:rPr>
              <a:t>R</a:t>
            </a:r>
            <a:r>
              <a:rPr lang="zh-CN" altLang="zh-CN" sz="2000" kern="100">
                <a:solidFill>
                  <a:srgbClr val="000000"/>
                </a:solidFill>
                <a:latin typeface="Times New Roman" panose="02020603050405020304" pitchFamily="21"/>
                <a:cs typeface="Times New Roman" panose="02020603050405020304" pitchFamily="21"/>
              </a:rPr>
              <a:t>的滑片</a:t>
            </a:r>
            <a:r>
              <a:rPr lang="en-US" altLang="zh-CN" sz="2000" i="1" kern="100">
                <a:solidFill>
                  <a:srgbClr val="000000"/>
                </a:solidFill>
                <a:latin typeface="Times New Roman" panose="02020603050405020304" pitchFamily="21"/>
                <a:cs typeface="Courier New" panose="02070309020205020404"/>
              </a:rPr>
              <a:t>P</a:t>
            </a:r>
            <a:r>
              <a:rPr lang="zh-CN" altLang="zh-CN" sz="2000" kern="100">
                <a:solidFill>
                  <a:srgbClr val="000000"/>
                </a:solidFill>
                <a:latin typeface="Times New Roman" panose="02020603050405020304" pitchFamily="21"/>
                <a:cs typeface="Times New Roman" panose="02020603050405020304" pitchFamily="21"/>
              </a:rPr>
              <a:t>到</a:t>
            </a:r>
            <a:r>
              <a:rPr lang="en-US" altLang="zh-CN" sz="2000" i="1" kern="100">
                <a:solidFill>
                  <a:srgbClr val="000000"/>
                </a:solidFill>
                <a:latin typeface="Times New Roman" panose="02020603050405020304" pitchFamily="21"/>
                <a:cs typeface="Courier New" panose="02070309020205020404"/>
              </a:rPr>
              <a:t>b</a:t>
            </a:r>
            <a:r>
              <a:rPr lang="zh-CN" altLang="zh-CN" sz="2000" kern="100">
                <a:solidFill>
                  <a:srgbClr val="000000"/>
                </a:solidFill>
                <a:latin typeface="Times New Roman" panose="02020603050405020304" pitchFamily="21"/>
                <a:cs typeface="Times New Roman" panose="02020603050405020304" pitchFamily="21"/>
              </a:rPr>
              <a:t>端时，灯泡</a:t>
            </a:r>
            <a:r>
              <a:rPr lang="en-US" altLang="zh-CN" sz="2000" kern="100">
                <a:solidFill>
                  <a:srgbClr val="000000"/>
                </a:solidFill>
                <a:latin typeface="Times New Roman" panose="02020603050405020304" pitchFamily="21"/>
                <a:cs typeface="Courier New" panose="02070309020205020404"/>
              </a:rPr>
              <a:t>L</a:t>
            </a:r>
            <a:r>
              <a:rPr lang="zh-CN" altLang="zh-CN" sz="2000" kern="100">
                <a:solidFill>
                  <a:srgbClr val="000000"/>
                </a:solidFill>
                <a:latin typeface="Times New Roman" panose="02020603050405020304" pitchFamily="21"/>
                <a:cs typeface="Times New Roman" panose="02020603050405020304" pitchFamily="21"/>
              </a:rPr>
              <a:t>正常发光，电压表示数为</a:t>
            </a:r>
            <a:r>
              <a:rPr lang="en-US" altLang="zh-CN" sz="2000" kern="100">
                <a:solidFill>
                  <a:srgbClr val="000000"/>
                </a:solidFill>
                <a:latin typeface="Times New Roman" panose="02020603050405020304" pitchFamily="21"/>
                <a:cs typeface="Courier New" panose="02070309020205020404"/>
              </a:rPr>
              <a:t>10 V</a:t>
            </a:r>
            <a:r>
              <a:rPr lang="zh-CN" altLang="zh-CN" sz="2000" kern="100">
                <a:solidFill>
                  <a:srgbClr val="000000"/>
                </a:solidFill>
                <a:latin typeface="Times New Roman" panose="02020603050405020304" pitchFamily="21"/>
                <a:cs typeface="Times New Roman" panose="02020603050405020304" pitchFamily="21"/>
              </a:rPr>
              <a:t>，电流表示数为</a:t>
            </a:r>
            <a:r>
              <a:rPr lang="en-US" altLang="zh-CN" sz="2000" kern="100">
                <a:solidFill>
                  <a:srgbClr val="000000"/>
                </a:solidFill>
                <a:latin typeface="Times New Roman" panose="02020603050405020304" pitchFamily="21"/>
                <a:cs typeface="Courier New" panose="02070309020205020404"/>
              </a:rPr>
              <a:t>0.5 A</a:t>
            </a:r>
            <a:r>
              <a:rPr lang="zh-CN" altLang="zh-CN" sz="2000" kern="100">
                <a:solidFill>
                  <a:srgbClr val="000000"/>
                </a:solidFill>
                <a:latin typeface="Times New Roman" panose="02020603050405020304" pitchFamily="21"/>
                <a:cs typeface="Times New Roman" panose="02020603050405020304" pitchFamily="21"/>
              </a:rPr>
              <a:t>；滑动变阻器接入电路的</a:t>
            </a:r>
            <a:r>
              <a:rPr lang="zh-CN" altLang="zh-CN" sz="2000" kern="100" smtClean="0">
                <a:solidFill>
                  <a:srgbClr val="000000"/>
                </a:solidFill>
                <a:latin typeface="Times New Roman" panose="02020603050405020304" pitchFamily="21"/>
                <a:cs typeface="Times New Roman" panose="02020603050405020304" pitchFamily="21"/>
              </a:rPr>
              <a:t>电阻</a:t>
            </a:r>
            <a:endParaRPr lang="en-US" altLang="zh-CN" sz="2000" kern="100" smtClean="0">
              <a:solidFill>
                <a:srgbClr val="000000"/>
              </a:solidFill>
              <a:latin typeface="Times New Roman" panose="02020603050405020304" pitchFamily="21"/>
              <a:cs typeface="Times New Roman" panose="02020603050405020304" pitchFamily="21"/>
            </a:endParaRPr>
          </a:p>
          <a:p>
            <a:pPr marL="538480" indent="-538480" algn="just">
              <a:lnSpc>
                <a:spcPct val="150000"/>
              </a:lnSpc>
              <a:spcAft>
                <a:spcPct val="0"/>
              </a:spcAft>
            </a:pPr>
            <a:r>
              <a:rPr lang="en-US" altLang="zh-CN" sz="2000" kern="100">
                <a:solidFill>
                  <a:srgbClr val="000000"/>
                </a:solidFill>
                <a:latin typeface="Times New Roman" panose="02020603050405020304" pitchFamily="21"/>
                <a:cs typeface="Times New Roman" panose="02020603050405020304" pitchFamily="21"/>
              </a:rPr>
              <a:t>	</a:t>
            </a:r>
            <a:r>
              <a:rPr lang="zh-CN" altLang="zh-CN" sz="2000" kern="100" smtClean="0">
                <a:solidFill>
                  <a:srgbClr val="000000"/>
                </a:solidFill>
                <a:latin typeface="Times New Roman" panose="02020603050405020304" pitchFamily="21"/>
                <a:cs typeface="Times New Roman" panose="02020603050405020304" pitchFamily="21"/>
              </a:rPr>
              <a:t>为</a:t>
            </a:r>
            <a:r>
              <a:rPr lang="zh-CN" altLang="zh-CN" sz="2000" kern="100">
                <a:solidFill>
                  <a:srgbClr val="000000"/>
                </a:solidFill>
                <a:latin typeface="Times New Roman" panose="02020603050405020304" pitchFamily="21"/>
                <a:cs typeface="Times New Roman" panose="02020603050405020304" pitchFamily="21"/>
              </a:rPr>
              <a:t>总电阻的一半时，电流表的示数为</a:t>
            </a:r>
            <a:r>
              <a:rPr lang="en-US" altLang="zh-CN" sz="2000" kern="100">
                <a:solidFill>
                  <a:srgbClr val="000000"/>
                </a:solidFill>
                <a:latin typeface="Times New Roman" panose="02020603050405020304" pitchFamily="21"/>
                <a:cs typeface="Courier New" panose="02070309020205020404"/>
              </a:rPr>
              <a:t>0.4 A</a:t>
            </a:r>
            <a:r>
              <a:rPr lang="zh-CN" altLang="zh-CN" sz="2000" kern="100">
                <a:solidFill>
                  <a:srgbClr val="000000"/>
                </a:solidFill>
                <a:latin typeface="Times New Roman" panose="02020603050405020304" pitchFamily="21"/>
                <a:cs typeface="Times New Roman" panose="02020603050405020304" pitchFamily="21"/>
              </a:rPr>
              <a:t>。求：</a:t>
            </a:r>
            <a:endParaRPr lang="zh-CN" altLang="zh-CN" sz="1000" kern="100">
              <a:latin typeface="宋体" panose="02010600030101010101" pitchFamily="2" charset="-122"/>
              <a:cs typeface="Courier New" panose="02070309020205020404"/>
            </a:endParaRPr>
          </a:p>
          <a:p>
            <a:pPr marL="538480" indent="-538480" algn="just">
              <a:lnSpc>
                <a:spcPct val="150000"/>
              </a:lnSpc>
              <a:spcAft>
                <a:spcPct val="0"/>
              </a:spcAft>
            </a:pPr>
            <a:r>
              <a:rPr lang="en-US" altLang="zh-CN" sz="2000" kern="100">
                <a:solidFill>
                  <a:srgbClr val="000000"/>
                </a:solidFill>
                <a:latin typeface="Times New Roman" panose="02020603050405020304" pitchFamily="21"/>
                <a:cs typeface="Courier New" panose="02070309020205020404"/>
              </a:rPr>
              <a:t>(1)</a:t>
            </a:r>
            <a:r>
              <a:rPr lang="zh-CN" altLang="zh-CN" sz="2000" kern="100">
                <a:solidFill>
                  <a:srgbClr val="000000"/>
                </a:solidFill>
                <a:latin typeface="Times New Roman" panose="02020603050405020304" pitchFamily="21"/>
                <a:cs typeface="Times New Roman" panose="02020603050405020304" pitchFamily="21"/>
              </a:rPr>
              <a:t>灯泡</a:t>
            </a:r>
            <a:r>
              <a:rPr lang="en-US" altLang="zh-CN" sz="2000" kern="100">
                <a:solidFill>
                  <a:srgbClr val="000000"/>
                </a:solidFill>
                <a:latin typeface="Times New Roman" panose="02020603050405020304" pitchFamily="21"/>
                <a:cs typeface="Courier New" panose="02070309020205020404"/>
              </a:rPr>
              <a:t>L</a:t>
            </a:r>
            <a:r>
              <a:rPr lang="zh-CN" altLang="zh-CN" sz="2000" kern="100">
                <a:solidFill>
                  <a:srgbClr val="000000"/>
                </a:solidFill>
                <a:latin typeface="Times New Roman" panose="02020603050405020304" pitchFamily="21"/>
                <a:cs typeface="Times New Roman" panose="02020603050405020304" pitchFamily="21"/>
              </a:rPr>
              <a:t>灯丝的电阻。</a:t>
            </a:r>
            <a:endParaRPr lang="zh-CN" altLang="zh-CN" sz="1000" kern="100">
              <a:effectLst/>
              <a:latin typeface="宋体" panose="02010600030101010101" pitchFamily="2" charset="-122"/>
              <a:cs typeface="Courier New" panose="02070309020205020404"/>
            </a:endParaRPr>
          </a:p>
        </p:txBody>
      </p:sp>
      <p:pic>
        <p:nvPicPr>
          <p:cNvPr id="9218" name="Picture 2" title=""/>
          <p:cNvPicPr>
            <a:picLocks noChangeAspect="1" noChangeArrowheads="1"/>
          </p:cNvPicPr>
          <p:nvPr>
            <p:custDataLst>
              <p:tags r:id="rId5"/>
            </p:custDataLst>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876256" y="2217934"/>
            <a:ext cx="1427096" cy="121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2" title=""/>
          <p:cNvGrpSpPr/>
          <p:nvPr>
            <p:custDataLst>
              <p:tags r:id="rId6"/>
            </p:custDataLst>
          </p:nvPr>
        </p:nvGrpSpPr>
        <p:grpSpPr>
          <a:xfrm>
            <a:off x="601985" y="3548116"/>
            <a:ext cx="6878320" cy="1157978"/>
            <a:chOff x="601985" y="3548116"/>
            <a:chExt cx="6878320" cy="1157978"/>
          </a:xfrm>
        </p:grpSpPr>
        <p:sp>
          <p:nvSpPr>
            <p:cNvPr id="26" name="矩形 25"/>
            <p:cNvSpPr>
              <a:spLocks noChangeArrowheads="1"/>
            </p:cNvSpPr>
            <p:nvPr>
              <p:custDataLst>
                <p:tags r:id="rId7"/>
              </p:custDataLst>
            </p:nvPr>
          </p:nvSpPr>
          <p:spPr bwMode="auto">
            <a:xfrm>
              <a:off x="601985" y="3548116"/>
              <a:ext cx="6878320" cy="101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150000"/>
                </a:lnSpc>
                <a:spcAft>
                  <a:spcPct val="0"/>
                </a:spcAft>
              </a:pPr>
              <a:r>
                <a:rPr lang="zh-CN" altLang="zh-CN" sz="2000" kern="100">
                  <a:latin typeface="Times New Roman" panose="02020603050405020304" pitchFamily="21"/>
                  <a:cs typeface="Times New Roman" panose="02020603050405020304" pitchFamily="21"/>
                </a:rPr>
                <a:t>解：</a:t>
              </a:r>
              <a:r>
                <a:rPr lang="en-US" altLang="zh-CN" sz="2000" kern="100">
                  <a:latin typeface="Times New Roman" panose="02020603050405020304" pitchFamily="21"/>
                  <a:cs typeface="Courier New" panose="02070309020205020404"/>
                </a:rPr>
                <a:t>(1)</a:t>
              </a:r>
              <a:r>
                <a:rPr lang="zh-CN" altLang="zh-CN" sz="2000" kern="100">
                  <a:latin typeface="Times New Roman" panose="02020603050405020304" pitchFamily="21"/>
                  <a:cs typeface="Times New Roman" panose="02020603050405020304" pitchFamily="21"/>
                </a:rPr>
                <a:t>当变阻器滑片</a:t>
              </a:r>
              <a:r>
                <a:rPr lang="en-US" altLang="zh-CN" sz="2000" i="1" kern="100">
                  <a:latin typeface="Times New Roman" panose="02020603050405020304" pitchFamily="21"/>
                  <a:cs typeface="Courier New" panose="02070309020205020404"/>
                </a:rPr>
                <a:t>P</a:t>
              </a:r>
              <a:r>
                <a:rPr lang="zh-CN" altLang="zh-CN" sz="2000" kern="100">
                  <a:latin typeface="Times New Roman" panose="02020603050405020304" pitchFamily="21"/>
                  <a:cs typeface="Times New Roman" panose="02020603050405020304" pitchFamily="21"/>
                </a:rPr>
                <a:t>在</a:t>
              </a:r>
              <a:r>
                <a:rPr lang="en-US" altLang="zh-CN" sz="2000" i="1" kern="100">
                  <a:latin typeface="Times New Roman" panose="02020603050405020304" pitchFamily="21"/>
                  <a:cs typeface="Courier New" panose="02070309020205020404"/>
                </a:rPr>
                <a:t>b</a:t>
              </a:r>
              <a:r>
                <a:rPr lang="zh-CN" altLang="zh-CN" sz="2000" kern="100">
                  <a:latin typeface="Times New Roman" panose="02020603050405020304" pitchFamily="21"/>
                  <a:cs typeface="Times New Roman" panose="02020603050405020304" pitchFamily="21"/>
                </a:rPr>
                <a:t>端时，通过灯泡的电流</a:t>
              </a:r>
              <a:r>
                <a:rPr lang="en-US" altLang="zh-CN" sz="2000" i="1" kern="100">
                  <a:latin typeface="Times New Roman" panose="02020603050405020304" pitchFamily="21"/>
                  <a:cs typeface="Courier New" panose="02070309020205020404"/>
                </a:rPr>
                <a:t>I</a:t>
              </a:r>
              <a:r>
                <a:rPr lang="en-US" altLang="zh-CN" sz="2000" kern="100" baseline="-25000">
                  <a:latin typeface="Times New Roman" panose="02020603050405020304" pitchFamily="21"/>
                  <a:cs typeface="Courier New" panose="02070309020205020404"/>
                </a:rPr>
                <a:t>L</a:t>
              </a:r>
              <a:r>
                <a:rPr lang="zh-CN" altLang="zh-CN" sz="2000" kern="100">
                  <a:latin typeface="Times New Roman" panose="02020603050405020304" pitchFamily="21"/>
                  <a:cs typeface="Times New Roman" panose="02020603050405020304" pitchFamily="21"/>
                </a:rPr>
                <a:t>＝</a:t>
              </a:r>
              <a:r>
                <a:rPr lang="en-US" altLang="zh-CN" sz="2000" kern="100">
                  <a:latin typeface="Times New Roman" panose="02020603050405020304" pitchFamily="21"/>
                  <a:cs typeface="Courier New" panose="02070309020205020404"/>
                </a:rPr>
                <a:t>0.5 A</a:t>
              </a:r>
              <a:r>
                <a:rPr lang="zh-CN" altLang="zh-CN" sz="2000" kern="100">
                  <a:latin typeface="Times New Roman" panose="02020603050405020304" pitchFamily="21"/>
                  <a:cs typeface="Times New Roman" panose="02020603050405020304" pitchFamily="21"/>
                </a:rPr>
                <a:t>，</a:t>
              </a:r>
              <a:endParaRPr lang="zh-CN" altLang="zh-CN" sz="1000" kern="100">
                <a:latin typeface="宋体" panose="02010600030101010101" pitchFamily="2" charset="-122"/>
                <a:cs typeface="Courier New" panose="02070309020205020404"/>
              </a:endParaRPr>
            </a:p>
            <a:p>
              <a:pPr>
                <a:lnSpc>
                  <a:spcPct val="150000"/>
                </a:lnSpc>
                <a:spcAft>
                  <a:spcPct val="0"/>
                </a:spcAft>
              </a:pPr>
              <a:r>
                <a:rPr lang="zh-CN" altLang="zh-CN" sz="2000" kern="100">
                  <a:latin typeface="Times New Roman" panose="02020603050405020304" pitchFamily="21"/>
                  <a:cs typeface="Times New Roman" panose="02020603050405020304" pitchFamily="21"/>
                </a:rPr>
                <a:t>由欧姆定律可得，灯泡</a:t>
              </a:r>
              <a:r>
                <a:rPr lang="en-US" altLang="zh-CN" sz="2000" kern="100">
                  <a:latin typeface="Times New Roman" panose="02020603050405020304" pitchFamily="21"/>
                  <a:cs typeface="Courier New" panose="02070309020205020404"/>
                </a:rPr>
                <a:t>L</a:t>
              </a:r>
              <a:r>
                <a:rPr lang="zh-CN" altLang="zh-CN" sz="2000" kern="100">
                  <a:latin typeface="Times New Roman" panose="02020603050405020304" pitchFamily="21"/>
                  <a:cs typeface="Times New Roman" panose="02020603050405020304" pitchFamily="21"/>
                </a:rPr>
                <a:t>灯丝的电阻</a:t>
              </a:r>
              <a:r>
                <a:rPr lang="en-US" altLang="zh-CN" sz="2000" i="1" kern="100">
                  <a:latin typeface="Times New Roman" panose="02020603050405020304" pitchFamily="21"/>
                  <a:cs typeface="Courier New" panose="02070309020205020404"/>
                </a:rPr>
                <a:t>R</a:t>
              </a:r>
              <a:r>
                <a:rPr lang="en-US" altLang="zh-CN" sz="2000" kern="100" baseline="-25000">
                  <a:latin typeface="Times New Roman" panose="02020603050405020304" pitchFamily="21"/>
                  <a:cs typeface="Courier New" panose="02070309020205020404"/>
                </a:rPr>
                <a:t>L</a:t>
              </a:r>
              <a:r>
                <a:rPr lang="zh-CN" altLang="zh-CN" sz="2000" kern="100" smtClean="0">
                  <a:latin typeface="Times New Roman" panose="02020603050405020304" pitchFamily="21"/>
                  <a:cs typeface="Times New Roman" panose="02020603050405020304" pitchFamily="21"/>
                </a:rPr>
                <a:t>＝</a:t>
              </a:r>
              <a:r>
                <a:rPr lang="en-US" altLang="zh-CN" sz="2000" kern="100" smtClean="0">
                  <a:latin typeface="Times New Roman" panose="02020603050405020304" pitchFamily="21"/>
                  <a:cs typeface="Times New Roman" panose="02020603050405020304" pitchFamily="21"/>
                </a:rPr>
                <a:t>                   </a:t>
              </a:r>
              <a:r>
                <a:rPr lang="zh-CN" altLang="zh-CN" sz="2000" kern="100" smtClean="0">
                  <a:latin typeface="Times New Roman" panose="02020603050405020304" pitchFamily="21"/>
                  <a:cs typeface="Times New Roman" panose="02020603050405020304" pitchFamily="21"/>
                </a:rPr>
                <a:t>＝</a:t>
              </a:r>
              <a:r>
                <a:rPr lang="en-US" altLang="zh-CN" sz="2000" kern="100">
                  <a:latin typeface="Times New Roman" panose="02020603050405020304" pitchFamily="21"/>
                  <a:cs typeface="Courier New" panose="02070309020205020404"/>
                </a:rPr>
                <a:t>20 Ω</a:t>
              </a:r>
              <a:r>
                <a:rPr lang="zh-CN" altLang="zh-CN" sz="2000" kern="100">
                  <a:latin typeface="Times New Roman" panose="02020603050405020304" pitchFamily="21"/>
                  <a:cs typeface="Times New Roman" panose="02020603050405020304" pitchFamily="21"/>
                </a:rPr>
                <a:t>。</a:t>
              </a:r>
              <a:endParaRPr lang="zh-CN" altLang="zh-CN" sz="1000" kern="100">
                <a:effectLst/>
                <a:latin typeface="宋体" panose="02010600030101010101" pitchFamily="2" charset="-122"/>
                <a:cs typeface="Courier New" panose="02070309020205020404"/>
              </a:endParaRPr>
            </a:p>
          </p:txBody>
        </p:sp>
        <p:graphicFrame>
          <p:nvGraphicFramePr>
            <p:cNvPr id="2" name="对象 1"/>
            <p:cNvGraphicFramePr>
              <a:graphicFrameLocks noChangeAspect="1"/>
            </p:cNvGraphicFramePr>
            <p:nvPr>
              <p:custDataLst>
                <p:tags r:id="rId8"/>
              </p:custDataLst>
            </p:nvPr>
          </p:nvGraphicFramePr>
          <p:xfrm>
            <a:off x="5364088" y="3905994"/>
            <a:ext cx="1854200" cy="800100"/>
          </p:xfrm>
          <a:graphic>
            <a:graphicData uri="http://schemas.openxmlformats.org/presentationml/2006/ole">
              <mc:AlternateContent>
                <mc:Choice xmlns:v="urn:schemas-microsoft-com:vml" Requires="v">
                  <p:oleObj spid="_x0000_s1049" name="文档" r:id="rId9" imgW="1863725" imgH="801370" progId="Word.Document.12">
                    <p:embed/>
                  </p:oleObj>
                </mc:Choice>
                <mc:Fallback>
                  <p:oleObj name="文档" r:id="rId9" imgW="1863725" imgH="801370" progId="Word.Document.12">
                    <p:embed/>
                    <p:pic>
                      <p:nvPicPr>
                        <p:cNvPr id="0" name="OLE substitute image"/>
                        <p:cNvPicPr/>
                        <p:nvPr/>
                      </p:nvPicPr>
                      <p:blipFill>
                        <a:blip r:embed="rId10"/>
                        <a:stretch>
                          <a:fillRect/>
                        </a:stretch>
                      </p:blipFill>
                      <p:spPr>
                        <a:xfrm>
                          <a:off x="5364088" y="3905994"/>
                          <a:ext cx="1854200" cy="800100"/>
                        </a:xfrm>
                        <a:prstGeom prst="rect">
                          <a:avLst/>
                        </a:prstGeom>
                      </p:spPr>
                    </p:pic>
                  </p:oleObj>
                </mc:Fallback>
              </mc:AlternateContent>
            </a:graphicData>
          </a:graphic>
        </p:graphicFrame>
      </p:grpSp>
      <p:grpSp>
        <p:nvGrpSpPr>
          <p:cNvPr id="43" name="组合 42" title=""/>
          <p:cNvGrpSpPr/>
          <p:nvPr>
            <p:custDataLst>
              <p:tags r:id="rId11"/>
            </p:custDataLst>
          </p:nvPr>
        </p:nvGrpSpPr>
        <p:grpSpPr>
          <a:xfrm>
            <a:off x="2140088" y="4876030"/>
            <a:ext cx="4376128" cy="216000"/>
            <a:chOff x="1492523" y="4876030"/>
            <a:chExt cx="4376128" cy="216000"/>
          </a:xfrm>
        </p:grpSpPr>
        <p:sp>
          <p:nvSpPr>
            <p:cNvPr id="44" name="a2fc2e58-1317-4608-953b-d508f6f3aad2" descr="{&quot;SlideNumber&quot;:&quot;7&quot;,&quot;SlideID&quot;:&quot;713&quot;}">
              <a:hlinkClick r:id="rId13" action="ppaction://hlinksldjump"/>
            </p:cNvPr>
            <p:cNvSpPr/>
            <p:nvPr>
              <p:custDataLst>
                <p:tags r:id="rId12"/>
              </p:custDataLst>
            </p:nvPr>
          </p:nvSpPr>
          <p:spPr>
            <a:xfrm>
              <a:off x="1838671"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2</a:t>
              </a:r>
              <a:endParaRPr lang="zh-CN" altLang="en-US" sz="1200" b="1">
                <a:solidFill>
                  <a:schemeClr val="tx1"/>
                </a:solidFill>
                <a:latin typeface="Times New Roman" panose="02020603050405020304" charset="0"/>
                <a:cs typeface="Times New Roman" panose="02020603050405020304" charset="0"/>
              </a:endParaRPr>
            </a:p>
          </p:txBody>
        </p:sp>
        <p:sp>
          <p:nvSpPr>
            <p:cNvPr id="45" name="0575fb3a-ef04-4c46-88a8-d101528b886b" descr="{&quot;SlideNumber&quot;:&quot;8&quot;,&quot;SlideID&quot;:&quot;719&quot;}">
              <a:hlinkClick r:id="rId15" action="ppaction://hlinksldjump"/>
            </p:cNvPr>
            <p:cNvSpPr/>
            <p:nvPr>
              <p:custDataLst>
                <p:tags r:id="rId14"/>
              </p:custDataLst>
            </p:nvPr>
          </p:nvSpPr>
          <p:spPr>
            <a:xfrm>
              <a:off x="2184819"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3</a:t>
              </a:r>
              <a:endParaRPr lang="zh-CN" altLang="en-US" sz="1200" b="1">
                <a:solidFill>
                  <a:schemeClr val="tx1"/>
                </a:solidFill>
                <a:latin typeface="Times New Roman" panose="02020603050405020304" charset="0"/>
                <a:cs typeface="Times New Roman" panose="02020603050405020304" charset="0"/>
              </a:endParaRPr>
            </a:p>
          </p:txBody>
        </p:sp>
        <p:sp>
          <p:nvSpPr>
            <p:cNvPr id="46" name="7a878b13-729f-4864-bbd3-66501c5fbe4a" descr="{&quot;SlideNumber&quot;:&quot;9&quot;,&quot;SlideID&quot;:&quot;721&quot;}">
              <a:hlinkClick r:id="rId17" action="ppaction://hlinksldjump"/>
            </p:cNvPr>
            <p:cNvSpPr/>
            <p:nvPr>
              <p:custDataLst>
                <p:tags r:id="rId16"/>
              </p:custDataLst>
            </p:nvPr>
          </p:nvSpPr>
          <p:spPr>
            <a:xfrm>
              <a:off x="2530967"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4</a:t>
              </a:r>
              <a:endParaRPr lang="zh-CN" altLang="en-US" sz="1200" b="1">
                <a:solidFill>
                  <a:schemeClr val="tx1"/>
                </a:solidFill>
                <a:latin typeface="Times New Roman" panose="02020603050405020304" charset="0"/>
                <a:cs typeface="Times New Roman" panose="02020603050405020304" charset="0"/>
              </a:endParaRPr>
            </a:p>
          </p:txBody>
        </p:sp>
        <p:sp>
          <p:nvSpPr>
            <p:cNvPr id="47" name="fe7944a5-1594-4c55-a0bc-b81c0235438b" descr="{&quot;SlideNumber&quot;:&quot;10&quot;,&quot;SlideID&quot;:&quot;722&quot;}">
              <a:hlinkClick r:id="rId19" action="ppaction://hlinksldjump"/>
            </p:cNvPr>
            <p:cNvSpPr/>
            <p:nvPr>
              <p:custDataLst>
                <p:tags r:id="rId18"/>
              </p:custDataLst>
            </p:nvPr>
          </p:nvSpPr>
          <p:spPr>
            <a:xfrm>
              <a:off x="2877115"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5</a:t>
              </a:r>
              <a:endParaRPr lang="zh-CN" altLang="en-US" sz="1200" b="1">
                <a:solidFill>
                  <a:schemeClr val="tx1"/>
                </a:solidFill>
                <a:latin typeface="Times New Roman" panose="02020603050405020304" charset="0"/>
                <a:cs typeface="Times New Roman" panose="02020603050405020304" charset="0"/>
              </a:endParaRPr>
            </a:p>
          </p:txBody>
        </p:sp>
        <p:sp>
          <p:nvSpPr>
            <p:cNvPr id="48" name="aae8cbd9-defc-4303-80af-384eac9754b3" descr="{&quot;SlideNumber&quot;:&quot;11&quot;,&quot;SlideID&quot;:&quot;724&quot;}">
              <a:hlinkClick r:id="rId21" action="ppaction://hlinksldjump"/>
            </p:cNvPr>
            <p:cNvSpPr/>
            <p:nvPr>
              <p:custDataLst>
                <p:tags r:id="rId20"/>
              </p:custDataLst>
            </p:nvPr>
          </p:nvSpPr>
          <p:spPr>
            <a:xfrm>
              <a:off x="3223263"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6</a:t>
              </a:r>
              <a:endParaRPr lang="zh-CN" altLang="en-US" sz="1200" b="1">
                <a:solidFill>
                  <a:schemeClr val="tx1"/>
                </a:solidFill>
                <a:latin typeface="Times New Roman" panose="02020603050405020304" charset="0"/>
                <a:cs typeface="Times New Roman" panose="02020603050405020304" charset="0"/>
              </a:endParaRPr>
            </a:p>
          </p:txBody>
        </p:sp>
        <p:sp>
          <p:nvSpPr>
            <p:cNvPr id="49" name="57453f59-7f33-42fa-840f-e8bd68c1f9be" descr="{&quot;SlideNumber&quot;:&quot;12&quot;,&quot;SlideID&quot;:&quot;726&quot;}">
              <a:hlinkClick r:id="rId23" action="ppaction://hlinksldjump"/>
            </p:cNvPr>
            <p:cNvSpPr/>
            <p:nvPr>
              <p:custDataLst>
                <p:tags r:id="rId22"/>
              </p:custDataLst>
            </p:nvPr>
          </p:nvSpPr>
          <p:spPr>
            <a:xfrm>
              <a:off x="3569411"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7</a:t>
              </a:r>
              <a:endParaRPr lang="zh-CN" altLang="en-US" sz="1200" b="1">
                <a:solidFill>
                  <a:schemeClr val="tx1"/>
                </a:solidFill>
                <a:latin typeface="Times New Roman" panose="02020603050405020304" charset="0"/>
                <a:cs typeface="Times New Roman" panose="02020603050405020304" charset="0"/>
              </a:endParaRPr>
            </a:p>
          </p:txBody>
        </p:sp>
        <p:sp>
          <p:nvSpPr>
            <p:cNvPr id="50" name="094344e7-0a1c-4d07-897f-ae0519399d7e" descr="{&quot;SlideNumber&quot;:&quot;13&quot;,&quot;SlideID&quot;:&quot;727&quot;}">
              <a:hlinkClick r:id="rId25" action="ppaction://hlinksldjump"/>
            </p:cNvPr>
            <p:cNvSpPr/>
            <p:nvPr>
              <p:custDataLst>
                <p:tags r:id="rId24"/>
              </p:custDataLst>
            </p:nvPr>
          </p:nvSpPr>
          <p:spPr>
            <a:xfrm>
              <a:off x="3915559"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8</a:t>
              </a:r>
              <a:endParaRPr lang="zh-CN" altLang="en-US" sz="1200" b="1">
                <a:solidFill>
                  <a:schemeClr val="tx1"/>
                </a:solidFill>
                <a:latin typeface="Times New Roman" panose="02020603050405020304" charset="0"/>
                <a:cs typeface="Times New Roman" panose="02020603050405020304" charset="0"/>
              </a:endParaRPr>
            </a:p>
          </p:txBody>
        </p:sp>
        <p:sp>
          <p:nvSpPr>
            <p:cNvPr id="51" name="4f2bd4a7-825b-43da-8d96-6254354b2f22" descr="{&quot;SlideNumber&quot;:&quot;6&quot;,&quot;SlideID&quot;:&quot;711&quot;}">
              <a:hlinkClick r:id="rId27" action="ppaction://hlinksldjump"/>
            </p:cNvPr>
            <p:cNvSpPr/>
            <p:nvPr>
              <p:custDataLst>
                <p:tags r:id="rId26"/>
              </p:custDataLst>
            </p:nvPr>
          </p:nvSpPr>
          <p:spPr>
            <a:xfrm>
              <a:off x="1492523" y="4883650"/>
              <a:ext cx="255232" cy="19556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en-US" altLang="zh-CN" sz="1200">
                  <a:solidFill>
                    <a:schemeClr val="tx1"/>
                  </a:solidFill>
                  <a:latin typeface="Times New Roman" panose="02020603050405020304" charset="0"/>
                  <a:cs typeface="Times New Roman" panose="02020603050405020304" charset="0"/>
                </a:rPr>
                <a:t>1</a:t>
              </a:r>
              <a:endParaRPr lang="zh-CN" altLang="en-US" sz="1200">
                <a:solidFill>
                  <a:schemeClr val="tx1"/>
                </a:solidFill>
                <a:latin typeface="Times New Roman" panose="02020603050405020304" charset="0"/>
                <a:cs typeface="Times New Roman" panose="02020603050405020304" charset="0"/>
              </a:endParaRPr>
            </a:p>
          </p:txBody>
        </p:sp>
        <p:sp>
          <p:nvSpPr>
            <p:cNvPr id="52" name="a2fc2e58-1317-4608-953b-d508f6f3aad2" descr="{&quot;SlideNumber&quot;:&quot;7&quot;,&quot;SlideID&quot;:&quot;713&quot;}">
              <a:hlinkClick r:id="rId29" action="ppaction://hlinksldjump"/>
            </p:cNvPr>
            <p:cNvSpPr/>
            <p:nvPr>
              <p:custDataLst>
                <p:tags r:id="rId28"/>
              </p:custDataLst>
            </p:nvPr>
          </p:nvSpPr>
          <p:spPr>
            <a:xfrm>
              <a:off x="4574975"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10</a:t>
              </a:r>
              <a:endParaRPr lang="zh-CN" altLang="en-US" sz="1200" b="1">
                <a:solidFill>
                  <a:schemeClr val="tx1"/>
                </a:solidFill>
                <a:latin typeface="Times New Roman" panose="02020603050405020304" charset="0"/>
                <a:cs typeface="Times New Roman" panose="02020603050405020304" charset="0"/>
              </a:endParaRPr>
            </a:p>
          </p:txBody>
        </p:sp>
        <p:sp>
          <p:nvSpPr>
            <p:cNvPr id="53" name="0575fb3a-ef04-4c46-88a8-d101528b886b" descr="{&quot;SlideNumber&quot;:&quot;8&quot;,&quot;SlideID&quot;:&quot;719&quot;}">
              <a:hlinkClick r:id="rId31" action="ppaction://hlinksldjump"/>
            </p:cNvPr>
            <p:cNvSpPr/>
            <p:nvPr>
              <p:custDataLst>
                <p:tags r:id="rId30"/>
              </p:custDataLst>
            </p:nvPr>
          </p:nvSpPr>
          <p:spPr>
            <a:xfrm>
              <a:off x="4921123"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11</a:t>
              </a:r>
              <a:endParaRPr lang="zh-CN" altLang="en-US" sz="1200" b="1">
                <a:solidFill>
                  <a:schemeClr val="tx1"/>
                </a:solidFill>
                <a:latin typeface="Times New Roman" panose="02020603050405020304" charset="0"/>
                <a:cs typeface="Times New Roman" panose="02020603050405020304" charset="0"/>
              </a:endParaRPr>
            </a:p>
          </p:txBody>
        </p:sp>
        <p:sp>
          <p:nvSpPr>
            <p:cNvPr id="54" name="7a878b13-729f-4864-bbd3-66501c5fbe4a" descr="{&quot;SlideNumber&quot;:&quot;9&quot;,&quot;SlideID&quot;:&quot;721&quot;}">
              <a:hlinkClick r:id="rId33" action="ppaction://hlinksldjump"/>
            </p:cNvPr>
            <p:cNvSpPr/>
            <p:nvPr>
              <p:custDataLst>
                <p:tags r:id="rId32"/>
              </p:custDataLst>
            </p:nvPr>
          </p:nvSpPr>
          <p:spPr>
            <a:xfrm>
              <a:off x="5267271"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12</a:t>
              </a:r>
              <a:endParaRPr lang="zh-CN" altLang="en-US" sz="1200" b="1">
                <a:solidFill>
                  <a:schemeClr val="tx1"/>
                </a:solidFill>
                <a:latin typeface="Times New Roman" panose="02020603050405020304" charset="0"/>
                <a:cs typeface="Times New Roman" panose="02020603050405020304" charset="0"/>
              </a:endParaRPr>
            </a:p>
          </p:txBody>
        </p:sp>
        <p:sp>
          <p:nvSpPr>
            <p:cNvPr id="55" name="fe7944a5-1594-4c55-a0bc-b81c0235438b" descr="{&quot;SlideNumber&quot;:&quot;10&quot;,&quot;SlideID&quot;:&quot;722&quot;}">
              <a:hlinkClick r:id="rId35" action="ppaction://hlinksldjump"/>
            </p:cNvPr>
            <p:cNvSpPr/>
            <p:nvPr>
              <p:custDataLst>
                <p:tags r:id="rId34"/>
              </p:custDataLst>
            </p:nvPr>
          </p:nvSpPr>
          <p:spPr>
            <a:xfrm>
              <a:off x="5613419"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13</a:t>
              </a:r>
              <a:endParaRPr lang="zh-CN" altLang="en-US" sz="1200" b="1">
                <a:solidFill>
                  <a:schemeClr val="tx1"/>
                </a:solidFill>
                <a:latin typeface="Times New Roman" panose="02020603050405020304" charset="0"/>
                <a:cs typeface="Times New Roman" panose="02020603050405020304" charset="0"/>
              </a:endParaRPr>
            </a:p>
          </p:txBody>
        </p:sp>
        <p:sp>
          <p:nvSpPr>
            <p:cNvPr id="56" name="4f2bd4a7-825b-43da-8d96-6254354b2f22" descr="{&quot;SlideNumber&quot;:&quot;6&quot;,&quot;SlideID&quot;:&quot;711&quot;}">
              <a:hlinkClick r:id="rId37" action="ppaction://hlinksldjump"/>
            </p:cNvPr>
            <p:cNvSpPr/>
            <p:nvPr>
              <p:custDataLst>
                <p:tags r:id="rId36"/>
              </p:custDataLst>
            </p:nvPr>
          </p:nvSpPr>
          <p:spPr>
            <a:xfrm>
              <a:off x="4228827" y="4883650"/>
              <a:ext cx="255232" cy="19556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en-US" altLang="zh-CN" sz="1200" smtClean="0">
                  <a:solidFill>
                    <a:schemeClr val="tx1"/>
                  </a:solidFill>
                  <a:latin typeface="Times New Roman" panose="02020603050405020304" charset="0"/>
                  <a:cs typeface="Times New Roman" panose="02020603050405020304" charset="0"/>
                </a:rPr>
                <a:t>9</a:t>
              </a:r>
              <a:endParaRPr lang="zh-CN" altLang="en-US" sz="1200">
                <a:solidFill>
                  <a:schemeClr val="tx1"/>
                </a:solidFill>
                <a:latin typeface="Times New Roman" panose="02020603050405020304" charset="0"/>
                <a:cs typeface="Times New Roman" panose="0202060305040502030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YT"/>
        <p:cNvGrpSpPr/>
        <p:nvPr>
          <p:custDataLst>
            <p:tags r:id="rId2"/>
          </p:custDataLst>
        </p:nvPr>
      </p:nvGrpSpPr>
      <p:grpSpPr>
        <a:xfrm>
          <a:off x="0" y="0"/>
          <a:ext cx="0" cy="0"/>
        </a:xfrm>
      </p:grpSpPr>
      <p:sp>
        <p:nvSpPr>
          <p:cNvPr id="25" name="矩形 24" title=""/>
          <p:cNvSpPr/>
          <p:nvPr>
            <p:custDataLst>
              <p:tags r:id="rId3"/>
            </p:custDataLst>
          </p:nvPr>
        </p:nvSpPr>
        <p:spPr>
          <a:xfrm>
            <a:off x="262032" y="687725"/>
            <a:ext cx="8592832" cy="553085"/>
          </a:xfrm>
          <a:prstGeom prst="rect">
            <a:avLst/>
          </a:prstGeom>
        </p:spPr>
        <p:txBody>
          <a:bodyPr wrap="square">
            <a:spAutoFit/>
          </a:bodyPr>
          <a:lstStyle/>
          <a:p>
            <a:pPr marL="538480" indent="-538480" algn="just">
              <a:lnSpc>
                <a:spcPct val="150000"/>
              </a:lnSpc>
              <a:spcAft>
                <a:spcPct val="0"/>
              </a:spcAft>
            </a:pPr>
            <a:r>
              <a:rPr lang="en-US" altLang="zh-CN" sz="2000" kern="100">
                <a:solidFill>
                  <a:srgbClr val="000000"/>
                </a:solidFill>
                <a:latin typeface="Times New Roman" panose="02020603050405020304" pitchFamily="21"/>
                <a:cs typeface="Courier New" panose="02070309020205020404"/>
              </a:rPr>
              <a:t>(2)</a:t>
            </a:r>
            <a:r>
              <a:rPr lang="zh-CN" altLang="zh-CN" sz="2000" kern="100">
                <a:solidFill>
                  <a:srgbClr val="000000"/>
                </a:solidFill>
                <a:latin typeface="Times New Roman" panose="02020603050405020304" pitchFamily="21"/>
                <a:cs typeface="Times New Roman" panose="02020603050405020304" pitchFamily="21"/>
              </a:rPr>
              <a:t>滑动变阻器接入电路的电阻为总电阻的一半时，电压表的示数。</a:t>
            </a:r>
            <a:endParaRPr lang="zh-CN" altLang="zh-CN" sz="1000" kern="100">
              <a:effectLst/>
              <a:latin typeface="宋体" panose="02010600030101010101" pitchFamily="2" charset="-122"/>
              <a:cs typeface="Courier New" panose="02070309020205020404"/>
            </a:endParaRPr>
          </a:p>
        </p:txBody>
      </p:sp>
      <p:sp>
        <p:nvSpPr>
          <p:cNvPr id="26" name="矩形 25" title=""/>
          <p:cNvSpPr>
            <a:spLocks noChangeArrowheads="1"/>
          </p:cNvSpPr>
          <p:nvPr>
            <p:custDataLst>
              <p:tags r:id="rId4"/>
            </p:custDataLst>
          </p:nvPr>
        </p:nvSpPr>
        <p:spPr bwMode="auto">
          <a:xfrm>
            <a:off x="683568" y="1275606"/>
            <a:ext cx="5328592" cy="2861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50000"/>
              </a:lnSpc>
              <a:spcAft>
                <a:spcPct val="0"/>
              </a:spcAft>
            </a:pPr>
            <a:r>
              <a:rPr lang="zh-CN" altLang="zh-CN" sz="2000" kern="100">
                <a:latin typeface="Times New Roman" panose="02020603050405020304" pitchFamily="21"/>
                <a:cs typeface="Times New Roman" panose="02020603050405020304" pitchFamily="21"/>
              </a:rPr>
              <a:t>变阻器接入电路的电阻为</a:t>
            </a:r>
            <a:r>
              <a:rPr lang="en-US" altLang="zh-CN" sz="2000" kern="100">
                <a:latin typeface="Times New Roman" panose="02020603050405020304" pitchFamily="21"/>
                <a:cs typeface="Courier New" panose="02070309020205020404"/>
              </a:rPr>
              <a:t>0</a:t>
            </a:r>
            <a:r>
              <a:rPr lang="zh-CN" altLang="zh-CN" sz="2000" kern="100">
                <a:latin typeface="Times New Roman" panose="02020603050405020304" pitchFamily="21"/>
                <a:cs typeface="Times New Roman" panose="02020603050405020304" pitchFamily="21"/>
              </a:rPr>
              <a:t>时，灯泡两端的电压为</a:t>
            </a:r>
            <a:r>
              <a:rPr lang="en-US" altLang="zh-CN" sz="2000" kern="100">
                <a:latin typeface="Times New Roman" panose="02020603050405020304" pitchFamily="21"/>
                <a:cs typeface="Courier New" panose="02070309020205020404"/>
              </a:rPr>
              <a:t>10 V</a:t>
            </a:r>
            <a:r>
              <a:rPr lang="zh-CN" altLang="zh-CN" sz="2000" kern="100">
                <a:latin typeface="Times New Roman" panose="02020603050405020304" pitchFamily="21"/>
                <a:cs typeface="Times New Roman" panose="02020603050405020304" pitchFamily="21"/>
              </a:rPr>
              <a:t>，则电源电压</a:t>
            </a:r>
            <a:r>
              <a:rPr lang="en-US" altLang="zh-CN" sz="2000" i="1" kern="100">
                <a:latin typeface="Times New Roman" panose="02020603050405020304" pitchFamily="21"/>
                <a:cs typeface="Courier New" panose="02070309020205020404"/>
              </a:rPr>
              <a:t>U</a:t>
            </a:r>
            <a:r>
              <a:rPr lang="zh-CN" altLang="zh-CN" sz="2000" kern="100">
                <a:latin typeface="Times New Roman" panose="02020603050405020304" pitchFamily="21"/>
                <a:cs typeface="Times New Roman" panose="02020603050405020304" pitchFamily="21"/>
              </a:rPr>
              <a:t>＝</a:t>
            </a:r>
            <a:r>
              <a:rPr lang="en-US" altLang="zh-CN" sz="2000" i="1" kern="100">
                <a:latin typeface="Times New Roman" panose="02020603050405020304" pitchFamily="21"/>
                <a:cs typeface="Courier New" panose="02070309020205020404"/>
              </a:rPr>
              <a:t>U</a:t>
            </a:r>
            <a:r>
              <a:rPr lang="en-US" altLang="zh-CN" sz="2000" kern="100" baseline="-25000">
                <a:latin typeface="Times New Roman" panose="02020603050405020304" pitchFamily="21"/>
                <a:cs typeface="Courier New" panose="02070309020205020404"/>
              </a:rPr>
              <a:t>L</a:t>
            </a:r>
            <a:r>
              <a:rPr lang="zh-CN" altLang="zh-CN" sz="2000" kern="100">
                <a:latin typeface="Times New Roman" panose="02020603050405020304" pitchFamily="21"/>
                <a:cs typeface="Times New Roman" panose="02020603050405020304" pitchFamily="21"/>
              </a:rPr>
              <a:t>＝</a:t>
            </a:r>
            <a:r>
              <a:rPr lang="en-US" altLang="zh-CN" sz="2000" kern="100">
                <a:latin typeface="Times New Roman" panose="02020603050405020304" pitchFamily="21"/>
                <a:cs typeface="Courier New" panose="02070309020205020404"/>
              </a:rPr>
              <a:t>10 V</a:t>
            </a:r>
            <a:r>
              <a:rPr lang="zh-CN" altLang="zh-CN" sz="2000" kern="100">
                <a:latin typeface="Times New Roman" panose="02020603050405020304" pitchFamily="21"/>
                <a:cs typeface="Times New Roman" panose="02020603050405020304" pitchFamily="21"/>
              </a:rPr>
              <a:t>。</a:t>
            </a:r>
            <a:endParaRPr lang="zh-CN" altLang="zh-CN" sz="1000" kern="100">
              <a:latin typeface="宋体" panose="02010600030101010101" pitchFamily="2" charset="-122"/>
              <a:cs typeface="Courier New" panose="02070309020205020404"/>
            </a:endParaRPr>
          </a:p>
          <a:p>
            <a:pPr algn="just">
              <a:lnSpc>
                <a:spcPct val="150000"/>
              </a:lnSpc>
              <a:spcAft>
                <a:spcPct val="0"/>
              </a:spcAft>
            </a:pPr>
            <a:r>
              <a:rPr lang="zh-CN" altLang="zh-CN" sz="2000" kern="100">
                <a:latin typeface="Times New Roman" panose="02020603050405020304" pitchFamily="21"/>
                <a:cs typeface="Times New Roman" panose="02020603050405020304" pitchFamily="21"/>
              </a:rPr>
              <a:t>当变阻器接入电路的电阻为总电阻的一半时，灯泡与滑动变阻器串联，</a:t>
            </a:r>
            <a:r>
              <a:rPr lang="en-US" altLang="zh-CN" sz="2000" i="1" kern="100">
                <a:latin typeface="Times New Roman" panose="02020603050405020304" pitchFamily="21"/>
                <a:cs typeface="Courier New" panose="02070309020205020404"/>
              </a:rPr>
              <a:t>I</a:t>
            </a:r>
            <a:r>
              <a:rPr lang="en-US" altLang="zh-CN" sz="2000" kern="100" baseline="-25000">
                <a:latin typeface="Times New Roman" panose="02020603050405020304" pitchFamily="21"/>
                <a:cs typeface="Courier New" panose="02070309020205020404"/>
              </a:rPr>
              <a:t>L</a:t>
            </a:r>
            <a:r>
              <a:rPr lang="en-US" altLang="zh-CN" sz="2000" kern="100">
                <a:latin typeface="Times New Roman" panose="02020603050405020304" pitchFamily="21"/>
                <a:cs typeface="Courier New" panose="02070309020205020404"/>
              </a:rPr>
              <a:t>′</a:t>
            </a:r>
            <a:r>
              <a:rPr lang="zh-CN" altLang="zh-CN" sz="2000" kern="100">
                <a:latin typeface="Times New Roman" panose="02020603050405020304" pitchFamily="21"/>
                <a:cs typeface="Times New Roman" panose="02020603050405020304" pitchFamily="21"/>
              </a:rPr>
              <a:t>＝</a:t>
            </a:r>
            <a:r>
              <a:rPr lang="en-US" altLang="zh-CN" sz="2000" i="1" kern="100">
                <a:latin typeface="Times New Roman" panose="02020603050405020304" pitchFamily="21"/>
                <a:cs typeface="Courier New" panose="02070309020205020404"/>
              </a:rPr>
              <a:t>I</a:t>
            </a:r>
            <a:r>
              <a:rPr lang="zh-CN" altLang="zh-CN" sz="2000" kern="100" baseline="-25000">
                <a:latin typeface="Times New Roman" panose="02020603050405020304" pitchFamily="21"/>
                <a:cs typeface="Times New Roman" panose="02020603050405020304" pitchFamily="21"/>
              </a:rPr>
              <a:t>滑</a:t>
            </a:r>
            <a:r>
              <a:rPr lang="zh-CN" altLang="zh-CN" sz="2000" kern="100">
                <a:latin typeface="Times New Roman" panose="02020603050405020304" pitchFamily="21"/>
                <a:cs typeface="Times New Roman" panose="02020603050405020304" pitchFamily="21"/>
              </a:rPr>
              <a:t>＝</a:t>
            </a:r>
            <a:r>
              <a:rPr lang="en-US" altLang="zh-CN" sz="2000" kern="100">
                <a:latin typeface="Times New Roman" panose="02020603050405020304" pitchFamily="21"/>
                <a:cs typeface="Courier New" panose="02070309020205020404"/>
              </a:rPr>
              <a:t>0.4 A</a:t>
            </a:r>
            <a:r>
              <a:rPr lang="zh-CN" altLang="zh-CN" sz="2000" kern="100">
                <a:latin typeface="Times New Roman" panose="02020603050405020304" pitchFamily="21"/>
                <a:cs typeface="Times New Roman" panose="02020603050405020304" pitchFamily="21"/>
              </a:rPr>
              <a:t>，此时灯泡两端的电压</a:t>
            </a:r>
            <a:r>
              <a:rPr lang="en-US" altLang="zh-CN" sz="2000" i="1" kern="100">
                <a:latin typeface="Times New Roman" panose="02020603050405020304" pitchFamily="21"/>
                <a:cs typeface="Courier New" panose="02070309020205020404"/>
              </a:rPr>
              <a:t>U</a:t>
            </a:r>
            <a:r>
              <a:rPr lang="en-US" altLang="zh-CN" sz="2000" kern="100" baseline="-25000">
                <a:latin typeface="Times New Roman" panose="02020603050405020304" pitchFamily="21"/>
                <a:cs typeface="Courier New" panose="02070309020205020404"/>
              </a:rPr>
              <a:t>L</a:t>
            </a:r>
            <a:r>
              <a:rPr lang="en-US" altLang="zh-CN" sz="2000" kern="100">
                <a:latin typeface="Times New Roman" panose="02020603050405020304" pitchFamily="21"/>
                <a:cs typeface="Courier New" panose="02070309020205020404"/>
              </a:rPr>
              <a:t>′</a:t>
            </a:r>
            <a:r>
              <a:rPr lang="zh-CN" altLang="zh-CN" sz="2000" kern="100">
                <a:latin typeface="Times New Roman" panose="02020603050405020304" pitchFamily="21"/>
                <a:cs typeface="Times New Roman" panose="02020603050405020304" pitchFamily="21"/>
              </a:rPr>
              <a:t>＝</a:t>
            </a:r>
            <a:r>
              <a:rPr lang="en-US" altLang="zh-CN" sz="2000" i="1" kern="100">
                <a:latin typeface="Times New Roman" panose="02020603050405020304" pitchFamily="21"/>
                <a:cs typeface="Courier New" panose="02070309020205020404"/>
              </a:rPr>
              <a:t>I</a:t>
            </a:r>
            <a:r>
              <a:rPr lang="en-US" altLang="zh-CN" sz="2000" kern="100" baseline="-25000">
                <a:latin typeface="Times New Roman" panose="02020603050405020304" pitchFamily="21"/>
                <a:cs typeface="Courier New" panose="02070309020205020404"/>
              </a:rPr>
              <a:t>L</a:t>
            </a:r>
            <a:r>
              <a:rPr lang="en-US" altLang="zh-CN" sz="2000" kern="100">
                <a:latin typeface="Times New Roman" panose="02020603050405020304" pitchFamily="21"/>
                <a:cs typeface="Courier New" panose="02070309020205020404"/>
              </a:rPr>
              <a:t>′</a:t>
            </a:r>
            <a:r>
              <a:rPr lang="en-US" altLang="zh-CN" sz="2000" i="1" kern="100">
                <a:latin typeface="Times New Roman" panose="02020603050405020304" pitchFamily="21"/>
                <a:cs typeface="Courier New" panose="02070309020205020404"/>
              </a:rPr>
              <a:t>R</a:t>
            </a:r>
            <a:r>
              <a:rPr lang="en-US" altLang="zh-CN" sz="2000" kern="100" baseline="-25000">
                <a:latin typeface="Times New Roman" panose="02020603050405020304" pitchFamily="21"/>
                <a:cs typeface="Courier New" panose="02070309020205020404"/>
              </a:rPr>
              <a:t>L</a:t>
            </a:r>
            <a:r>
              <a:rPr lang="zh-CN" altLang="zh-CN" sz="2000" kern="100">
                <a:latin typeface="Times New Roman" panose="02020603050405020304" pitchFamily="21"/>
                <a:cs typeface="Times New Roman" panose="02020603050405020304" pitchFamily="21"/>
              </a:rPr>
              <a:t>＝</a:t>
            </a:r>
            <a:r>
              <a:rPr lang="en-US" altLang="zh-CN" sz="2000" kern="100">
                <a:latin typeface="Times New Roman" panose="02020603050405020304" pitchFamily="21"/>
                <a:cs typeface="Courier New" panose="02070309020205020404"/>
              </a:rPr>
              <a:t>0.4 A</a:t>
            </a:r>
            <a:r>
              <a:rPr lang="en-US" altLang="zh-CN" sz="2000" kern="100">
                <a:latin typeface="宋体" panose="02010600030101010101" pitchFamily="2" charset="-122"/>
                <a:cs typeface="Times New Roman" panose="02020603050405020304" pitchFamily="21"/>
              </a:rPr>
              <a:t>×</a:t>
            </a:r>
            <a:r>
              <a:rPr lang="en-US" altLang="zh-CN" sz="2000" kern="100">
                <a:latin typeface="Times New Roman" panose="02020603050405020304" pitchFamily="21"/>
                <a:cs typeface="Courier New" panose="02070309020205020404"/>
              </a:rPr>
              <a:t>20 Ω</a:t>
            </a:r>
            <a:r>
              <a:rPr lang="zh-CN" altLang="zh-CN" sz="2000" kern="100">
                <a:latin typeface="Times New Roman" panose="02020603050405020304" pitchFamily="21"/>
                <a:cs typeface="Times New Roman" panose="02020603050405020304" pitchFamily="21"/>
              </a:rPr>
              <a:t>＝</a:t>
            </a:r>
            <a:r>
              <a:rPr lang="en-US" altLang="zh-CN" sz="2000" kern="100">
                <a:latin typeface="Times New Roman" panose="02020603050405020304" pitchFamily="21"/>
                <a:cs typeface="Courier New" panose="02070309020205020404"/>
              </a:rPr>
              <a:t>8 V</a:t>
            </a:r>
            <a:r>
              <a:rPr lang="zh-CN" altLang="zh-CN" sz="2000" kern="100">
                <a:latin typeface="Times New Roman" panose="02020603050405020304" pitchFamily="21"/>
                <a:cs typeface="Times New Roman" panose="02020603050405020304" pitchFamily="21"/>
              </a:rPr>
              <a:t>，即电压表的示数为</a:t>
            </a:r>
            <a:r>
              <a:rPr lang="en-US" altLang="zh-CN" sz="2000" kern="100">
                <a:latin typeface="Times New Roman" panose="02020603050405020304" pitchFamily="21"/>
                <a:cs typeface="Courier New" panose="02070309020205020404"/>
              </a:rPr>
              <a:t>8 V</a:t>
            </a:r>
            <a:r>
              <a:rPr lang="zh-CN" altLang="zh-CN" sz="2000" kern="100">
                <a:latin typeface="Times New Roman" panose="02020603050405020304" pitchFamily="21"/>
                <a:cs typeface="Times New Roman" panose="02020603050405020304" pitchFamily="21"/>
              </a:rPr>
              <a:t>。</a:t>
            </a:r>
            <a:endParaRPr lang="zh-CN" altLang="zh-CN" sz="1000" kern="100">
              <a:effectLst/>
              <a:latin typeface="宋体" panose="02010600030101010101" pitchFamily="2" charset="-122"/>
              <a:cs typeface="Courier New" panose="02070309020205020404"/>
            </a:endParaRPr>
          </a:p>
        </p:txBody>
      </p:sp>
      <p:grpSp>
        <p:nvGrpSpPr>
          <p:cNvPr id="5" name="组合 4" title=""/>
          <p:cNvGrpSpPr/>
          <p:nvPr>
            <p:custDataLst>
              <p:tags r:id="rId5"/>
            </p:custDataLst>
          </p:nvPr>
        </p:nvGrpSpPr>
        <p:grpSpPr>
          <a:xfrm>
            <a:off x="2140088" y="4876030"/>
            <a:ext cx="4376128" cy="216000"/>
            <a:chOff x="1492523" y="4876030"/>
            <a:chExt cx="4376128" cy="216000"/>
          </a:xfrm>
        </p:grpSpPr>
        <p:sp>
          <p:nvSpPr>
            <p:cNvPr id="6" name="a2fc2e58-1317-4608-953b-d508f6f3aad2" descr="{&quot;SlideNumber&quot;:&quot;7&quot;,&quot;SlideID&quot;:&quot;713&quot;}">
              <a:hlinkClick r:id="rId7" action="ppaction://hlinksldjump"/>
            </p:cNvPr>
            <p:cNvSpPr/>
            <p:nvPr>
              <p:custDataLst>
                <p:tags r:id="rId6"/>
              </p:custDataLst>
            </p:nvPr>
          </p:nvSpPr>
          <p:spPr>
            <a:xfrm>
              <a:off x="1838671"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2</a:t>
              </a:r>
              <a:endParaRPr lang="zh-CN" altLang="en-US" sz="1200" b="1">
                <a:solidFill>
                  <a:schemeClr val="tx1"/>
                </a:solidFill>
                <a:latin typeface="Times New Roman" panose="02020603050405020304" charset="0"/>
                <a:cs typeface="Times New Roman" panose="02020603050405020304" charset="0"/>
              </a:endParaRPr>
            </a:p>
          </p:txBody>
        </p:sp>
        <p:sp>
          <p:nvSpPr>
            <p:cNvPr id="7" name="0575fb3a-ef04-4c46-88a8-d101528b886b" descr="{&quot;SlideNumber&quot;:&quot;8&quot;,&quot;SlideID&quot;:&quot;719&quot;}">
              <a:hlinkClick r:id="rId9" action="ppaction://hlinksldjump"/>
            </p:cNvPr>
            <p:cNvSpPr/>
            <p:nvPr>
              <p:custDataLst>
                <p:tags r:id="rId8"/>
              </p:custDataLst>
            </p:nvPr>
          </p:nvSpPr>
          <p:spPr>
            <a:xfrm>
              <a:off x="2184819"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3</a:t>
              </a:r>
              <a:endParaRPr lang="zh-CN" altLang="en-US" sz="1200" b="1">
                <a:solidFill>
                  <a:schemeClr val="tx1"/>
                </a:solidFill>
                <a:latin typeface="Times New Roman" panose="02020603050405020304" charset="0"/>
                <a:cs typeface="Times New Roman" panose="02020603050405020304" charset="0"/>
              </a:endParaRPr>
            </a:p>
          </p:txBody>
        </p:sp>
        <p:sp>
          <p:nvSpPr>
            <p:cNvPr id="8" name="7a878b13-729f-4864-bbd3-66501c5fbe4a" descr="{&quot;SlideNumber&quot;:&quot;9&quot;,&quot;SlideID&quot;:&quot;721&quot;}">
              <a:hlinkClick r:id="rId11" action="ppaction://hlinksldjump"/>
            </p:cNvPr>
            <p:cNvSpPr/>
            <p:nvPr>
              <p:custDataLst>
                <p:tags r:id="rId10"/>
              </p:custDataLst>
            </p:nvPr>
          </p:nvSpPr>
          <p:spPr>
            <a:xfrm>
              <a:off x="2530967"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4</a:t>
              </a:r>
              <a:endParaRPr lang="zh-CN" altLang="en-US" sz="1200" b="1">
                <a:solidFill>
                  <a:schemeClr val="tx1"/>
                </a:solidFill>
                <a:latin typeface="Times New Roman" panose="02020603050405020304" charset="0"/>
                <a:cs typeface="Times New Roman" panose="02020603050405020304" charset="0"/>
              </a:endParaRPr>
            </a:p>
          </p:txBody>
        </p:sp>
        <p:sp>
          <p:nvSpPr>
            <p:cNvPr id="9" name="fe7944a5-1594-4c55-a0bc-b81c0235438b" descr="{&quot;SlideNumber&quot;:&quot;10&quot;,&quot;SlideID&quot;:&quot;722&quot;}">
              <a:hlinkClick r:id="rId13" action="ppaction://hlinksldjump"/>
            </p:cNvPr>
            <p:cNvSpPr/>
            <p:nvPr>
              <p:custDataLst>
                <p:tags r:id="rId12"/>
              </p:custDataLst>
            </p:nvPr>
          </p:nvSpPr>
          <p:spPr>
            <a:xfrm>
              <a:off x="2877115"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5</a:t>
              </a:r>
              <a:endParaRPr lang="zh-CN" altLang="en-US" sz="1200" b="1">
                <a:solidFill>
                  <a:schemeClr val="tx1"/>
                </a:solidFill>
                <a:latin typeface="Times New Roman" panose="02020603050405020304" charset="0"/>
                <a:cs typeface="Times New Roman" panose="02020603050405020304" charset="0"/>
              </a:endParaRPr>
            </a:p>
          </p:txBody>
        </p:sp>
        <p:sp>
          <p:nvSpPr>
            <p:cNvPr id="10" name="aae8cbd9-defc-4303-80af-384eac9754b3" descr="{&quot;SlideNumber&quot;:&quot;11&quot;,&quot;SlideID&quot;:&quot;724&quot;}">
              <a:hlinkClick r:id="rId15" action="ppaction://hlinksldjump"/>
            </p:cNvPr>
            <p:cNvSpPr/>
            <p:nvPr>
              <p:custDataLst>
                <p:tags r:id="rId14"/>
              </p:custDataLst>
            </p:nvPr>
          </p:nvSpPr>
          <p:spPr>
            <a:xfrm>
              <a:off x="3223263"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6</a:t>
              </a:r>
              <a:endParaRPr lang="zh-CN" altLang="en-US" sz="1200" b="1">
                <a:solidFill>
                  <a:schemeClr val="tx1"/>
                </a:solidFill>
                <a:latin typeface="Times New Roman" panose="02020603050405020304" charset="0"/>
                <a:cs typeface="Times New Roman" panose="02020603050405020304" charset="0"/>
              </a:endParaRPr>
            </a:p>
          </p:txBody>
        </p:sp>
        <p:sp>
          <p:nvSpPr>
            <p:cNvPr id="11" name="57453f59-7f33-42fa-840f-e8bd68c1f9be" descr="{&quot;SlideNumber&quot;:&quot;12&quot;,&quot;SlideID&quot;:&quot;726&quot;}">
              <a:hlinkClick r:id="rId17" action="ppaction://hlinksldjump"/>
            </p:cNvPr>
            <p:cNvSpPr/>
            <p:nvPr>
              <p:custDataLst>
                <p:tags r:id="rId16"/>
              </p:custDataLst>
            </p:nvPr>
          </p:nvSpPr>
          <p:spPr>
            <a:xfrm>
              <a:off x="3569411"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7</a:t>
              </a:r>
              <a:endParaRPr lang="zh-CN" altLang="en-US" sz="1200" b="1">
                <a:solidFill>
                  <a:schemeClr val="tx1"/>
                </a:solidFill>
                <a:latin typeface="Times New Roman" panose="02020603050405020304" charset="0"/>
                <a:cs typeface="Times New Roman" panose="02020603050405020304" charset="0"/>
              </a:endParaRPr>
            </a:p>
          </p:txBody>
        </p:sp>
        <p:sp>
          <p:nvSpPr>
            <p:cNvPr id="12" name="094344e7-0a1c-4d07-897f-ae0519399d7e" descr="{&quot;SlideNumber&quot;:&quot;13&quot;,&quot;SlideID&quot;:&quot;727&quot;}">
              <a:hlinkClick r:id="rId19" action="ppaction://hlinksldjump"/>
            </p:cNvPr>
            <p:cNvSpPr/>
            <p:nvPr>
              <p:custDataLst>
                <p:tags r:id="rId18"/>
              </p:custDataLst>
            </p:nvPr>
          </p:nvSpPr>
          <p:spPr>
            <a:xfrm>
              <a:off x="3915559"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8</a:t>
              </a:r>
              <a:endParaRPr lang="zh-CN" altLang="en-US" sz="1200" b="1">
                <a:solidFill>
                  <a:schemeClr val="tx1"/>
                </a:solidFill>
                <a:latin typeface="Times New Roman" panose="02020603050405020304" charset="0"/>
                <a:cs typeface="Times New Roman" panose="02020603050405020304" charset="0"/>
              </a:endParaRPr>
            </a:p>
          </p:txBody>
        </p:sp>
        <p:sp>
          <p:nvSpPr>
            <p:cNvPr id="13" name="4f2bd4a7-825b-43da-8d96-6254354b2f22" descr="{&quot;SlideNumber&quot;:&quot;6&quot;,&quot;SlideID&quot;:&quot;711&quot;}">
              <a:hlinkClick r:id="rId21" action="ppaction://hlinksldjump"/>
            </p:cNvPr>
            <p:cNvSpPr/>
            <p:nvPr>
              <p:custDataLst>
                <p:tags r:id="rId20"/>
              </p:custDataLst>
            </p:nvPr>
          </p:nvSpPr>
          <p:spPr>
            <a:xfrm>
              <a:off x="1492523" y="4883650"/>
              <a:ext cx="255232" cy="19556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en-US" altLang="zh-CN" sz="1200">
                  <a:solidFill>
                    <a:schemeClr val="tx1"/>
                  </a:solidFill>
                  <a:latin typeface="Times New Roman" panose="02020603050405020304" charset="0"/>
                  <a:cs typeface="Times New Roman" panose="02020603050405020304" charset="0"/>
                </a:rPr>
                <a:t>1</a:t>
              </a:r>
              <a:endParaRPr lang="zh-CN" altLang="en-US" sz="1200">
                <a:solidFill>
                  <a:schemeClr val="tx1"/>
                </a:solidFill>
                <a:latin typeface="Times New Roman" panose="02020603050405020304" charset="0"/>
                <a:cs typeface="Times New Roman" panose="02020603050405020304" charset="0"/>
              </a:endParaRPr>
            </a:p>
          </p:txBody>
        </p:sp>
        <p:sp>
          <p:nvSpPr>
            <p:cNvPr id="14" name="a2fc2e58-1317-4608-953b-d508f6f3aad2" descr="{&quot;SlideNumber&quot;:&quot;7&quot;,&quot;SlideID&quot;:&quot;713&quot;}">
              <a:hlinkClick r:id="rId23" action="ppaction://hlinksldjump"/>
            </p:cNvPr>
            <p:cNvSpPr/>
            <p:nvPr>
              <p:custDataLst>
                <p:tags r:id="rId22"/>
              </p:custDataLst>
            </p:nvPr>
          </p:nvSpPr>
          <p:spPr>
            <a:xfrm>
              <a:off x="4574975"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10</a:t>
              </a:r>
              <a:endParaRPr lang="zh-CN" altLang="en-US" sz="1200" b="1">
                <a:solidFill>
                  <a:schemeClr val="tx1"/>
                </a:solidFill>
                <a:latin typeface="Times New Roman" panose="02020603050405020304" charset="0"/>
                <a:cs typeface="Times New Roman" panose="02020603050405020304" charset="0"/>
              </a:endParaRPr>
            </a:p>
          </p:txBody>
        </p:sp>
        <p:sp>
          <p:nvSpPr>
            <p:cNvPr id="15" name="0575fb3a-ef04-4c46-88a8-d101528b886b" descr="{&quot;SlideNumber&quot;:&quot;8&quot;,&quot;SlideID&quot;:&quot;719&quot;}">
              <a:hlinkClick r:id="rId25" action="ppaction://hlinksldjump"/>
            </p:cNvPr>
            <p:cNvSpPr/>
            <p:nvPr>
              <p:custDataLst>
                <p:tags r:id="rId24"/>
              </p:custDataLst>
            </p:nvPr>
          </p:nvSpPr>
          <p:spPr>
            <a:xfrm>
              <a:off x="4921123"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11</a:t>
              </a:r>
              <a:endParaRPr lang="zh-CN" altLang="en-US" sz="1200" b="1">
                <a:solidFill>
                  <a:schemeClr val="tx1"/>
                </a:solidFill>
                <a:latin typeface="Times New Roman" panose="02020603050405020304" charset="0"/>
                <a:cs typeface="Times New Roman" panose="02020603050405020304" charset="0"/>
              </a:endParaRPr>
            </a:p>
          </p:txBody>
        </p:sp>
        <p:sp>
          <p:nvSpPr>
            <p:cNvPr id="16" name="7a878b13-729f-4864-bbd3-66501c5fbe4a" descr="{&quot;SlideNumber&quot;:&quot;9&quot;,&quot;SlideID&quot;:&quot;721&quot;}">
              <a:hlinkClick r:id="rId27" action="ppaction://hlinksldjump"/>
            </p:cNvPr>
            <p:cNvSpPr/>
            <p:nvPr>
              <p:custDataLst>
                <p:tags r:id="rId26"/>
              </p:custDataLst>
            </p:nvPr>
          </p:nvSpPr>
          <p:spPr>
            <a:xfrm>
              <a:off x="5267271"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12</a:t>
              </a:r>
              <a:endParaRPr lang="zh-CN" altLang="en-US" sz="1200" b="1">
                <a:solidFill>
                  <a:schemeClr val="tx1"/>
                </a:solidFill>
                <a:latin typeface="Times New Roman" panose="02020603050405020304" charset="0"/>
                <a:cs typeface="Times New Roman" panose="02020603050405020304" charset="0"/>
              </a:endParaRPr>
            </a:p>
          </p:txBody>
        </p:sp>
        <p:sp>
          <p:nvSpPr>
            <p:cNvPr id="17" name="fe7944a5-1594-4c55-a0bc-b81c0235438b" descr="{&quot;SlideNumber&quot;:&quot;10&quot;,&quot;SlideID&quot;:&quot;722&quot;}">
              <a:hlinkClick r:id="rId29" action="ppaction://hlinksldjump"/>
            </p:cNvPr>
            <p:cNvSpPr/>
            <p:nvPr>
              <p:custDataLst>
                <p:tags r:id="rId28"/>
              </p:custDataLst>
            </p:nvPr>
          </p:nvSpPr>
          <p:spPr>
            <a:xfrm>
              <a:off x="5613419"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13</a:t>
              </a:r>
              <a:endParaRPr lang="zh-CN" altLang="en-US" sz="1200" b="1">
                <a:solidFill>
                  <a:schemeClr val="tx1"/>
                </a:solidFill>
                <a:latin typeface="Times New Roman" panose="02020603050405020304" charset="0"/>
                <a:cs typeface="Times New Roman" panose="02020603050405020304" charset="0"/>
              </a:endParaRPr>
            </a:p>
          </p:txBody>
        </p:sp>
        <p:sp>
          <p:nvSpPr>
            <p:cNvPr id="18" name="4f2bd4a7-825b-43da-8d96-6254354b2f22" descr="{&quot;SlideNumber&quot;:&quot;6&quot;,&quot;SlideID&quot;:&quot;711&quot;}">
              <a:hlinkClick r:id="rId31" action="ppaction://hlinksldjump"/>
            </p:cNvPr>
            <p:cNvSpPr/>
            <p:nvPr>
              <p:custDataLst>
                <p:tags r:id="rId30"/>
              </p:custDataLst>
            </p:nvPr>
          </p:nvSpPr>
          <p:spPr>
            <a:xfrm>
              <a:off x="4228827" y="4883650"/>
              <a:ext cx="255232" cy="19556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en-US" altLang="zh-CN" sz="1200" smtClean="0">
                  <a:solidFill>
                    <a:schemeClr val="tx1"/>
                  </a:solidFill>
                  <a:latin typeface="Times New Roman" panose="02020603050405020304" charset="0"/>
                  <a:cs typeface="Times New Roman" panose="02020603050405020304" charset="0"/>
                </a:rPr>
                <a:t>9</a:t>
              </a:r>
              <a:endParaRPr lang="zh-CN" altLang="en-US" sz="1200">
                <a:solidFill>
                  <a:schemeClr val="tx1"/>
                </a:solidFill>
                <a:latin typeface="Times New Roman" panose="02020603050405020304" charset="0"/>
                <a:cs typeface="Times New Roman" panose="02020603050405020304" charset="0"/>
              </a:endParaRPr>
            </a:p>
          </p:txBody>
        </p:sp>
      </p:grpSp>
      <p:pic>
        <p:nvPicPr>
          <p:cNvPr id="19" name="Picture 2" title=""/>
          <p:cNvPicPr>
            <a:picLocks noChangeAspect="1" noChangeArrowheads="1"/>
          </p:cNvPicPr>
          <p:nvPr>
            <p:custDataLst>
              <p:tags r:id="rId33"/>
            </p:custDataLst>
          </p:nvPr>
        </p:nvPicPr>
        <p:blipFill>
          <a:blip r:embed="rId3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640071" y="1923678"/>
            <a:ext cx="1899466" cy="1621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YT"/>
        <p:cNvGrpSpPr/>
        <p:nvPr>
          <p:custDataLst>
            <p:tags r:id="rId2"/>
          </p:custDataLst>
        </p:nvPr>
      </p:nvGrpSpPr>
      <p:grpSpPr>
        <a:xfrm>
          <a:off x="0" y="0"/>
          <a:ext cx="0" cy="0"/>
        </a:xfrm>
      </p:grpSpPr>
      <p:sp>
        <p:nvSpPr>
          <p:cNvPr id="25" name="矩形 24" title=""/>
          <p:cNvSpPr/>
          <p:nvPr>
            <p:custDataLst>
              <p:tags r:id="rId3"/>
            </p:custDataLst>
          </p:nvPr>
        </p:nvSpPr>
        <p:spPr>
          <a:xfrm>
            <a:off x="262032" y="687725"/>
            <a:ext cx="8592832" cy="553085"/>
          </a:xfrm>
          <a:prstGeom prst="rect">
            <a:avLst/>
          </a:prstGeom>
        </p:spPr>
        <p:txBody>
          <a:bodyPr wrap="square">
            <a:spAutoFit/>
          </a:bodyPr>
          <a:lstStyle/>
          <a:p>
            <a:pPr marL="538480" indent="-538480" algn="just">
              <a:lnSpc>
                <a:spcPct val="150000"/>
              </a:lnSpc>
              <a:spcAft>
                <a:spcPct val="0"/>
              </a:spcAft>
            </a:pPr>
            <a:r>
              <a:rPr lang="en-US" altLang="zh-CN" sz="2000" kern="100">
                <a:solidFill>
                  <a:srgbClr val="000000"/>
                </a:solidFill>
                <a:latin typeface="Times New Roman" panose="02020603050405020304" pitchFamily="21"/>
                <a:cs typeface="Courier New" panose="02070309020205020404"/>
              </a:rPr>
              <a:t>(3)</a:t>
            </a:r>
            <a:r>
              <a:rPr lang="zh-CN" altLang="zh-CN" sz="2000" kern="100">
                <a:solidFill>
                  <a:srgbClr val="000000"/>
                </a:solidFill>
                <a:latin typeface="Times New Roman" panose="02020603050405020304" pitchFamily="21"/>
                <a:cs typeface="Times New Roman" panose="02020603050405020304" pitchFamily="21"/>
              </a:rPr>
              <a:t>滑动变阻器的最大阻值。</a:t>
            </a:r>
            <a:endParaRPr lang="zh-CN" altLang="zh-CN" sz="1000" kern="100">
              <a:effectLst/>
              <a:latin typeface="宋体" panose="02010600030101010101" pitchFamily="2" charset="-122"/>
              <a:cs typeface="Courier New" panose="02070309020205020404"/>
            </a:endParaRPr>
          </a:p>
        </p:txBody>
      </p:sp>
      <p:grpSp>
        <p:nvGrpSpPr>
          <p:cNvPr id="5" name="组合 4" title=""/>
          <p:cNvGrpSpPr/>
          <p:nvPr>
            <p:custDataLst>
              <p:tags r:id="rId4"/>
            </p:custDataLst>
          </p:nvPr>
        </p:nvGrpSpPr>
        <p:grpSpPr>
          <a:xfrm>
            <a:off x="623765" y="1347614"/>
            <a:ext cx="5764835" cy="2399665"/>
            <a:chOff x="623765" y="1347614"/>
            <a:chExt cx="5764835" cy="2399665"/>
          </a:xfrm>
        </p:grpSpPr>
        <p:sp>
          <p:nvSpPr>
            <p:cNvPr id="26" name="矩形 25"/>
            <p:cNvSpPr>
              <a:spLocks noChangeArrowheads="1"/>
            </p:cNvSpPr>
            <p:nvPr>
              <p:custDataLst>
                <p:tags r:id="rId5"/>
              </p:custDataLst>
            </p:nvPr>
          </p:nvSpPr>
          <p:spPr bwMode="auto">
            <a:xfrm>
              <a:off x="623765" y="1347614"/>
              <a:ext cx="5764835" cy="2399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50000"/>
                </a:lnSpc>
                <a:spcAft>
                  <a:spcPct val="0"/>
                </a:spcAft>
              </a:pPr>
              <a:r>
                <a:rPr lang="zh-CN" altLang="zh-CN" sz="2000" kern="100">
                  <a:latin typeface="Times New Roman" panose="02020603050405020304" pitchFamily="21"/>
                  <a:cs typeface="Times New Roman" panose="02020603050405020304" pitchFamily="21"/>
                </a:rPr>
                <a:t>滑动变阻器的滑片移到中间位置时接入电路中的电阻为滑动变阻器总电阻的一半，</a:t>
              </a:r>
              <a:r>
                <a:rPr lang="en-US" altLang="zh-CN" sz="2000" i="1" kern="100">
                  <a:latin typeface="Times New Roman" panose="02020603050405020304" pitchFamily="21"/>
                  <a:cs typeface="Courier New" panose="02070309020205020404"/>
                </a:rPr>
                <a:t>U</a:t>
              </a:r>
              <a:r>
                <a:rPr lang="zh-CN" altLang="zh-CN" sz="2000" kern="100" baseline="-25000">
                  <a:latin typeface="Times New Roman" panose="02020603050405020304" pitchFamily="21"/>
                  <a:cs typeface="Times New Roman" panose="02020603050405020304" pitchFamily="21"/>
                </a:rPr>
                <a:t>滑</a:t>
              </a:r>
              <a:r>
                <a:rPr lang="zh-CN" altLang="zh-CN" sz="2000" kern="100">
                  <a:latin typeface="Times New Roman" panose="02020603050405020304" pitchFamily="21"/>
                  <a:cs typeface="Times New Roman" panose="02020603050405020304" pitchFamily="21"/>
                </a:rPr>
                <a:t>＝</a:t>
              </a:r>
              <a:r>
                <a:rPr lang="en-US" altLang="zh-CN" sz="2000" i="1" kern="100">
                  <a:latin typeface="Times New Roman" panose="02020603050405020304" pitchFamily="21"/>
                  <a:cs typeface="Courier New" panose="02070309020205020404"/>
                </a:rPr>
                <a:t>U</a:t>
              </a:r>
              <a:r>
                <a:rPr lang="zh-CN" altLang="zh-CN" sz="2000" kern="100">
                  <a:latin typeface="Times New Roman" panose="02020603050405020304" pitchFamily="21"/>
                  <a:cs typeface="Times New Roman" panose="02020603050405020304" pitchFamily="21"/>
                </a:rPr>
                <a:t>－</a:t>
              </a:r>
              <a:r>
                <a:rPr lang="en-US" altLang="zh-CN" sz="2000" i="1" kern="100">
                  <a:latin typeface="Times New Roman" panose="02020603050405020304" pitchFamily="21"/>
                  <a:cs typeface="Courier New" panose="02070309020205020404"/>
                </a:rPr>
                <a:t>U</a:t>
              </a:r>
              <a:r>
                <a:rPr lang="en-US" altLang="zh-CN" sz="2000" kern="100" baseline="-25000">
                  <a:latin typeface="Times New Roman" panose="02020603050405020304" pitchFamily="21"/>
                  <a:cs typeface="Courier New" panose="02070309020205020404"/>
                </a:rPr>
                <a:t>L</a:t>
              </a:r>
              <a:r>
                <a:rPr lang="en-US" altLang="zh-CN" sz="2000" kern="100">
                  <a:latin typeface="Times New Roman" panose="02020603050405020304" pitchFamily="21"/>
                  <a:cs typeface="Courier New" panose="02070309020205020404"/>
                </a:rPr>
                <a:t>′</a:t>
              </a:r>
              <a:r>
                <a:rPr lang="zh-CN" altLang="zh-CN" sz="2000" kern="100">
                  <a:latin typeface="Times New Roman" panose="02020603050405020304" pitchFamily="21"/>
                  <a:cs typeface="Times New Roman" panose="02020603050405020304" pitchFamily="21"/>
                </a:rPr>
                <a:t>＝</a:t>
              </a:r>
              <a:r>
                <a:rPr lang="en-US" altLang="zh-CN" sz="2000" kern="100">
                  <a:latin typeface="Times New Roman" panose="02020603050405020304" pitchFamily="21"/>
                  <a:cs typeface="Courier New" panose="02070309020205020404"/>
                </a:rPr>
                <a:t>10 V</a:t>
              </a:r>
              <a:r>
                <a:rPr lang="zh-CN" altLang="zh-CN" sz="2000" kern="100">
                  <a:latin typeface="Times New Roman" panose="02020603050405020304" pitchFamily="21"/>
                  <a:cs typeface="Times New Roman" panose="02020603050405020304" pitchFamily="21"/>
                </a:rPr>
                <a:t>－</a:t>
              </a:r>
              <a:r>
                <a:rPr lang="en-US" altLang="zh-CN" sz="2000" kern="100">
                  <a:latin typeface="Times New Roman" panose="02020603050405020304" pitchFamily="21"/>
                  <a:cs typeface="Courier New" panose="02070309020205020404"/>
                </a:rPr>
                <a:t>8 V</a:t>
              </a:r>
              <a:r>
                <a:rPr lang="zh-CN" altLang="zh-CN" sz="2000" kern="100">
                  <a:latin typeface="Times New Roman" panose="02020603050405020304" pitchFamily="21"/>
                  <a:cs typeface="Times New Roman" panose="02020603050405020304" pitchFamily="21"/>
                </a:rPr>
                <a:t>＝</a:t>
              </a:r>
              <a:r>
                <a:rPr lang="en-US" altLang="zh-CN" sz="2000" kern="100">
                  <a:latin typeface="Times New Roman" panose="02020603050405020304" pitchFamily="21"/>
                  <a:cs typeface="Courier New" panose="02070309020205020404"/>
                </a:rPr>
                <a:t>2 V</a:t>
              </a:r>
              <a:r>
                <a:rPr lang="zh-CN" altLang="zh-CN" sz="2000" kern="100">
                  <a:latin typeface="Times New Roman" panose="02020603050405020304" pitchFamily="21"/>
                  <a:cs typeface="Times New Roman" panose="02020603050405020304" pitchFamily="21"/>
                </a:rPr>
                <a:t>，</a:t>
              </a:r>
              <a:endParaRPr lang="zh-CN" altLang="zh-CN" sz="1000" kern="100">
                <a:latin typeface="宋体" panose="02010600030101010101" pitchFamily="2" charset="-122"/>
                <a:cs typeface="Courier New" panose="02070309020205020404"/>
              </a:endParaRPr>
            </a:p>
            <a:p>
              <a:pPr algn="just">
                <a:lnSpc>
                  <a:spcPct val="150000"/>
                </a:lnSpc>
                <a:spcAft>
                  <a:spcPct val="0"/>
                </a:spcAft>
              </a:pPr>
              <a:r>
                <a:rPr lang="en-US" altLang="zh-CN" sz="2000" i="1" kern="100">
                  <a:latin typeface="Times New Roman" panose="02020603050405020304" pitchFamily="21"/>
                  <a:cs typeface="Courier New" panose="02070309020205020404"/>
                </a:rPr>
                <a:t>R</a:t>
              </a:r>
              <a:r>
                <a:rPr lang="zh-CN" altLang="zh-CN" sz="2000" kern="100" baseline="-25000">
                  <a:latin typeface="Times New Roman" panose="02020603050405020304" pitchFamily="21"/>
                  <a:cs typeface="Times New Roman" panose="02020603050405020304" pitchFamily="21"/>
                </a:rPr>
                <a:t>滑</a:t>
              </a:r>
              <a:r>
                <a:rPr lang="zh-CN" altLang="zh-CN" sz="2000" kern="100" smtClean="0">
                  <a:latin typeface="Times New Roman" panose="02020603050405020304" pitchFamily="21"/>
                  <a:cs typeface="Times New Roman" panose="02020603050405020304" pitchFamily="21"/>
                </a:rPr>
                <a:t>＝</a:t>
              </a:r>
              <a:r>
                <a:rPr lang="en-US" altLang="zh-CN" sz="2000" kern="100" smtClean="0">
                  <a:latin typeface="Times New Roman" panose="02020603050405020304" pitchFamily="21"/>
                  <a:cs typeface="Times New Roman" panose="02020603050405020304" pitchFamily="21"/>
                </a:rPr>
                <a:t>                      </a:t>
              </a:r>
              <a:r>
                <a:rPr lang="zh-CN" altLang="zh-CN" sz="2000" kern="100" smtClean="0">
                  <a:latin typeface="Times New Roman" panose="02020603050405020304" pitchFamily="21"/>
                  <a:cs typeface="Times New Roman" panose="02020603050405020304" pitchFamily="21"/>
                </a:rPr>
                <a:t>＝</a:t>
              </a:r>
              <a:r>
                <a:rPr lang="en-US" altLang="zh-CN" sz="2000" kern="100">
                  <a:latin typeface="Times New Roman" panose="02020603050405020304" pitchFamily="21"/>
                  <a:cs typeface="Courier New" panose="02070309020205020404"/>
                </a:rPr>
                <a:t>5 Ω</a:t>
              </a:r>
              <a:r>
                <a:rPr lang="zh-CN" altLang="zh-CN" sz="2000" kern="100">
                  <a:latin typeface="Times New Roman" panose="02020603050405020304" pitchFamily="21"/>
                  <a:cs typeface="Times New Roman" panose="02020603050405020304" pitchFamily="21"/>
                </a:rPr>
                <a:t>，变阻器的最大阻值</a:t>
              </a:r>
              <a:r>
                <a:rPr lang="en-US" altLang="zh-CN" sz="2000" i="1" kern="100">
                  <a:latin typeface="Times New Roman" panose="02020603050405020304" pitchFamily="21"/>
                  <a:cs typeface="Courier New" panose="02070309020205020404"/>
                </a:rPr>
                <a:t>R</a:t>
              </a:r>
              <a:r>
                <a:rPr lang="zh-CN" altLang="zh-CN" sz="2000" kern="100" baseline="-25000">
                  <a:latin typeface="Times New Roman" panose="02020603050405020304" pitchFamily="21"/>
                  <a:cs typeface="Times New Roman" panose="02020603050405020304" pitchFamily="21"/>
                </a:rPr>
                <a:t>总</a:t>
              </a:r>
              <a:r>
                <a:rPr lang="zh-CN" altLang="zh-CN" sz="2000" kern="100">
                  <a:latin typeface="Times New Roman" panose="02020603050405020304" pitchFamily="21"/>
                  <a:cs typeface="Times New Roman" panose="02020603050405020304" pitchFamily="21"/>
                </a:rPr>
                <a:t>＝</a:t>
              </a:r>
              <a:r>
                <a:rPr lang="en-US" altLang="zh-CN" sz="2000" kern="100">
                  <a:latin typeface="Times New Roman" panose="02020603050405020304" pitchFamily="21"/>
                  <a:cs typeface="Courier New" panose="02070309020205020404"/>
                </a:rPr>
                <a:t>2</a:t>
              </a:r>
              <a:r>
                <a:rPr lang="en-US" altLang="zh-CN" sz="2000" i="1" kern="100">
                  <a:latin typeface="Times New Roman" panose="02020603050405020304" pitchFamily="21"/>
                  <a:cs typeface="Courier New" panose="02070309020205020404"/>
                </a:rPr>
                <a:t>R</a:t>
              </a:r>
              <a:r>
                <a:rPr lang="zh-CN" altLang="zh-CN" sz="2000" kern="100" baseline="-25000">
                  <a:latin typeface="Times New Roman" panose="02020603050405020304" pitchFamily="21"/>
                  <a:cs typeface="Times New Roman" panose="02020603050405020304" pitchFamily="21"/>
                </a:rPr>
                <a:t>滑</a:t>
              </a:r>
              <a:r>
                <a:rPr lang="zh-CN" altLang="zh-CN" sz="2000" kern="100">
                  <a:latin typeface="Times New Roman" panose="02020603050405020304" pitchFamily="21"/>
                  <a:cs typeface="Times New Roman" panose="02020603050405020304" pitchFamily="21"/>
                </a:rPr>
                <a:t>＝</a:t>
              </a:r>
              <a:r>
                <a:rPr lang="en-US" altLang="zh-CN" sz="2000" kern="100">
                  <a:latin typeface="Times New Roman" panose="02020603050405020304" pitchFamily="21"/>
                  <a:cs typeface="Courier New" panose="02070309020205020404"/>
                </a:rPr>
                <a:t>2</a:t>
              </a:r>
              <a:r>
                <a:rPr lang="en-US" altLang="zh-CN" sz="2000" kern="100">
                  <a:latin typeface="宋体" panose="02010600030101010101" pitchFamily="2" charset="-122"/>
                  <a:cs typeface="Times New Roman" panose="02020603050405020304" pitchFamily="21"/>
                </a:rPr>
                <a:t>×</a:t>
              </a:r>
              <a:r>
                <a:rPr lang="en-US" altLang="zh-CN" sz="2000" kern="100">
                  <a:latin typeface="Times New Roman" panose="02020603050405020304" pitchFamily="21"/>
                  <a:cs typeface="Courier New" panose="02070309020205020404"/>
                </a:rPr>
                <a:t>5 Ω</a:t>
              </a:r>
              <a:r>
                <a:rPr lang="zh-CN" altLang="zh-CN" sz="2000" kern="100">
                  <a:latin typeface="Times New Roman" panose="02020603050405020304" pitchFamily="21"/>
                  <a:cs typeface="Times New Roman" panose="02020603050405020304" pitchFamily="21"/>
                </a:rPr>
                <a:t>＝</a:t>
              </a:r>
              <a:r>
                <a:rPr lang="en-US" altLang="zh-CN" sz="2000" kern="100">
                  <a:latin typeface="Times New Roman" panose="02020603050405020304" pitchFamily="21"/>
                  <a:cs typeface="Courier New" panose="02070309020205020404"/>
                </a:rPr>
                <a:t>10 Ω</a:t>
              </a:r>
              <a:r>
                <a:rPr lang="zh-CN" altLang="zh-CN" sz="2000" kern="100">
                  <a:latin typeface="Times New Roman" panose="02020603050405020304" pitchFamily="21"/>
                  <a:cs typeface="Times New Roman" panose="02020603050405020304" pitchFamily="21"/>
                </a:rPr>
                <a:t>。</a:t>
              </a:r>
              <a:endParaRPr lang="zh-CN" altLang="zh-CN" sz="1000" kern="100">
                <a:effectLst/>
                <a:latin typeface="宋体" panose="02010600030101010101" pitchFamily="2" charset="-122"/>
                <a:cs typeface="Courier New" panose="02070309020205020404"/>
              </a:endParaRPr>
            </a:p>
          </p:txBody>
        </p:sp>
        <p:graphicFrame>
          <p:nvGraphicFramePr>
            <p:cNvPr id="2" name="对象 1"/>
            <p:cNvGraphicFramePr>
              <a:graphicFrameLocks noChangeAspect="1"/>
            </p:cNvGraphicFramePr>
            <p:nvPr>
              <p:custDataLst>
                <p:tags r:id="rId6"/>
              </p:custDataLst>
            </p:nvPr>
          </p:nvGraphicFramePr>
          <p:xfrm>
            <a:off x="1442820" y="2635746"/>
            <a:ext cx="1905000" cy="800100"/>
          </p:xfrm>
          <a:graphic>
            <a:graphicData uri="http://schemas.openxmlformats.org/presentationml/2006/ole">
              <mc:AlternateContent>
                <mc:Choice xmlns:v="urn:schemas-microsoft-com:vml" Requires="v">
                  <p:oleObj spid="_x0000_s1050" name="文档" r:id="rId7" imgW="1915795" imgH="801370" progId="Word.Document.12">
                    <p:embed/>
                  </p:oleObj>
                </mc:Choice>
                <mc:Fallback>
                  <p:oleObj name="文档" r:id="rId7" imgW="1915795" imgH="801370" progId="Word.Document.12">
                    <p:embed/>
                    <p:pic>
                      <p:nvPicPr>
                        <p:cNvPr id="0" name="OLE substitute image"/>
                        <p:cNvPicPr/>
                        <p:nvPr/>
                      </p:nvPicPr>
                      <p:blipFill>
                        <a:blip r:embed="rId8"/>
                        <a:stretch>
                          <a:fillRect/>
                        </a:stretch>
                      </p:blipFill>
                      <p:spPr>
                        <a:xfrm>
                          <a:off x="1442820" y="2635746"/>
                          <a:ext cx="1905000" cy="800100"/>
                        </a:xfrm>
                        <a:prstGeom prst="rect">
                          <a:avLst/>
                        </a:prstGeom>
                      </p:spPr>
                    </p:pic>
                  </p:oleObj>
                </mc:Fallback>
              </mc:AlternateContent>
            </a:graphicData>
          </a:graphic>
        </p:graphicFrame>
      </p:grpSp>
      <p:grpSp>
        <p:nvGrpSpPr>
          <p:cNvPr id="7" name="组合 6" title=""/>
          <p:cNvGrpSpPr/>
          <p:nvPr>
            <p:custDataLst>
              <p:tags r:id="rId9"/>
            </p:custDataLst>
          </p:nvPr>
        </p:nvGrpSpPr>
        <p:grpSpPr>
          <a:xfrm>
            <a:off x="2140088" y="4876030"/>
            <a:ext cx="4376128" cy="216000"/>
            <a:chOff x="1492523" y="4876030"/>
            <a:chExt cx="4376128" cy="216000"/>
          </a:xfrm>
        </p:grpSpPr>
        <p:sp>
          <p:nvSpPr>
            <p:cNvPr id="8" name="a2fc2e58-1317-4608-953b-d508f6f3aad2" descr="{&quot;SlideNumber&quot;:&quot;7&quot;,&quot;SlideID&quot;:&quot;713&quot;}">
              <a:hlinkClick r:id="rId11" action="ppaction://hlinksldjump"/>
            </p:cNvPr>
            <p:cNvSpPr/>
            <p:nvPr>
              <p:custDataLst>
                <p:tags r:id="rId10"/>
              </p:custDataLst>
            </p:nvPr>
          </p:nvSpPr>
          <p:spPr>
            <a:xfrm>
              <a:off x="1838671"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2</a:t>
              </a:r>
              <a:endParaRPr lang="zh-CN" altLang="en-US" sz="1200" b="1">
                <a:solidFill>
                  <a:schemeClr val="tx1"/>
                </a:solidFill>
                <a:latin typeface="Times New Roman" panose="02020603050405020304" charset="0"/>
                <a:cs typeface="Times New Roman" panose="02020603050405020304" charset="0"/>
              </a:endParaRPr>
            </a:p>
          </p:txBody>
        </p:sp>
        <p:sp>
          <p:nvSpPr>
            <p:cNvPr id="9" name="0575fb3a-ef04-4c46-88a8-d101528b886b" descr="{&quot;SlideNumber&quot;:&quot;8&quot;,&quot;SlideID&quot;:&quot;719&quot;}">
              <a:hlinkClick r:id="rId13" action="ppaction://hlinksldjump"/>
            </p:cNvPr>
            <p:cNvSpPr/>
            <p:nvPr>
              <p:custDataLst>
                <p:tags r:id="rId12"/>
              </p:custDataLst>
            </p:nvPr>
          </p:nvSpPr>
          <p:spPr>
            <a:xfrm>
              <a:off x="2184819"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3</a:t>
              </a:r>
              <a:endParaRPr lang="zh-CN" altLang="en-US" sz="1200" b="1">
                <a:solidFill>
                  <a:schemeClr val="tx1"/>
                </a:solidFill>
                <a:latin typeface="Times New Roman" panose="02020603050405020304" charset="0"/>
                <a:cs typeface="Times New Roman" panose="02020603050405020304" charset="0"/>
              </a:endParaRPr>
            </a:p>
          </p:txBody>
        </p:sp>
        <p:sp>
          <p:nvSpPr>
            <p:cNvPr id="10" name="7a878b13-729f-4864-bbd3-66501c5fbe4a" descr="{&quot;SlideNumber&quot;:&quot;9&quot;,&quot;SlideID&quot;:&quot;721&quot;}">
              <a:hlinkClick r:id="rId15" action="ppaction://hlinksldjump"/>
            </p:cNvPr>
            <p:cNvSpPr/>
            <p:nvPr>
              <p:custDataLst>
                <p:tags r:id="rId14"/>
              </p:custDataLst>
            </p:nvPr>
          </p:nvSpPr>
          <p:spPr>
            <a:xfrm>
              <a:off x="2530967"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4</a:t>
              </a:r>
              <a:endParaRPr lang="zh-CN" altLang="en-US" sz="1200" b="1">
                <a:solidFill>
                  <a:schemeClr val="tx1"/>
                </a:solidFill>
                <a:latin typeface="Times New Roman" panose="02020603050405020304" charset="0"/>
                <a:cs typeface="Times New Roman" panose="02020603050405020304" charset="0"/>
              </a:endParaRPr>
            </a:p>
          </p:txBody>
        </p:sp>
        <p:sp>
          <p:nvSpPr>
            <p:cNvPr id="11" name="fe7944a5-1594-4c55-a0bc-b81c0235438b" descr="{&quot;SlideNumber&quot;:&quot;10&quot;,&quot;SlideID&quot;:&quot;722&quot;}">
              <a:hlinkClick r:id="rId17" action="ppaction://hlinksldjump"/>
            </p:cNvPr>
            <p:cNvSpPr/>
            <p:nvPr>
              <p:custDataLst>
                <p:tags r:id="rId16"/>
              </p:custDataLst>
            </p:nvPr>
          </p:nvSpPr>
          <p:spPr>
            <a:xfrm>
              <a:off x="2877115"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5</a:t>
              </a:r>
              <a:endParaRPr lang="zh-CN" altLang="en-US" sz="1200" b="1">
                <a:solidFill>
                  <a:schemeClr val="tx1"/>
                </a:solidFill>
                <a:latin typeface="Times New Roman" panose="02020603050405020304" charset="0"/>
                <a:cs typeface="Times New Roman" panose="02020603050405020304" charset="0"/>
              </a:endParaRPr>
            </a:p>
          </p:txBody>
        </p:sp>
        <p:sp>
          <p:nvSpPr>
            <p:cNvPr id="12" name="aae8cbd9-defc-4303-80af-384eac9754b3" descr="{&quot;SlideNumber&quot;:&quot;11&quot;,&quot;SlideID&quot;:&quot;724&quot;}">
              <a:hlinkClick r:id="rId19" action="ppaction://hlinksldjump"/>
            </p:cNvPr>
            <p:cNvSpPr/>
            <p:nvPr>
              <p:custDataLst>
                <p:tags r:id="rId18"/>
              </p:custDataLst>
            </p:nvPr>
          </p:nvSpPr>
          <p:spPr>
            <a:xfrm>
              <a:off x="3223263"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6</a:t>
              </a:r>
              <a:endParaRPr lang="zh-CN" altLang="en-US" sz="1200" b="1">
                <a:solidFill>
                  <a:schemeClr val="tx1"/>
                </a:solidFill>
                <a:latin typeface="Times New Roman" panose="02020603050405020304" charset="0"/>
                <a:cs typeface="Times New Roman" panose="02020603050405020304" charset="0"/>
              </a:endParaRPr>
            </a:p>
          </p:txBody>
        </p:sp>
        <p:sp>
          <p:nvSpPr>
            <p:cNvPr id="13" name="57453f59-7f33-42fa-840f-e8bd68c1f9be" descr="{&quot;SlideNumber&quot;:&quot;12&quot;,&quot;SlideID&quot;:&quot;726&quot;}">
              <a:hlinkClick r:id="rId21" action="ppaction://hlinksldjump"/>
            </p:cNvPr>
            <p:cNvSpPr/>
            <p:nvPr>
              <p:custDataLst>
                <p:tags r:id="rId20"/>
              </p:custDataLst>
            </p:nvPr>
          </p:nvSpPr>
          <p:spPr>
            <a:xfrm>
              <a:off x="3569411"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7</a:t>
              </a:r>
              <a:endParaRPr lang="zh-CN" altLang="en-US" sz="1200" b="1">
                <a:solidFill>
                  <a:schemeClr val="tx1"/>
                </a:solidFill>
                <a:latin typeface="Times New Roman" panose="02020603050405020304" charset="0"/>
                <a:cs typeface="Times New Roman" panose="02020603050405020304" charset="0"/>
              </a:endParaRPr>
            </a:p>
          </p:txBody>
        </p:sp>
        <p:sp>
          <p:nvSpPr>
            <p:cNvPr id="14" name="094344e7-0a1c-4d07-897f-ae0519399d7e" descr="{&quot;SlideNumber&quot;:&quot;13&quot;,&quot;SlideID&quot;:&quot;727&quot;}">
              <a:hlinkClick r:id="rId23" action="ppaction://hlinksldjump"/>
            </p:cNvPr>
            <p:cNvSpPr/>
            <p:nvPr>
              <p:custDataLst>
                <p:tags r:id="rId22"/>
              </p:custDataLst>
            </p:nvPr>
          </p:nvSpPr>
          <p:spPr>
            <a:xfrm>
              <a:off x="3915559"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8</a:t>
              </a:r>
              <a:endParaRPr lang="zh-CN" altLang="en-US" sz="1200" b="1">
                <a:solidFill>
                  <a:schemeClr val="tx1"/>
                </a:solidFill>
                <a:latin typeface="Times New Roman" panose="02020603050405020304" charset="0"/>
                <a:cs typeface="Times New Roman" panose="02020603050405020304" charset="0"/>
              </a:endParaRPr>
            </a:p>
          </p:txBody>
        </p:sp>
        <p:sp>
          <p:nvSpPr>
            <p:cNvPr id="15" name="4f2bd4a7-825b-43da-8d96-6254354b2f22" descr="{&quot;SlideNumber&quot;:&quot;6&quot;,&quot;SlideID&quot;:&quot;711&quot;}">
              <a:hlinkClick r:id="rId25" action="ppaction://hlinksldjump"/>
            </p:cNvPr>
            <p:cNvSpPr/>
            <p:nvPr>
              <p:custDataLst>
                <p:tags r:id="rId24"/>
              </p:custDataLst>
            </p:nvPr>
          </p:nvSpPr>
          <p:spPr>
            <a:xfrm>
              <a:off x="1492523" y="4883650"/>
              <a:ext cx="255232" cy="19556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en-US" altLang="zh-CN" sz="1200">
                  <a:solidFill>
                    <a:schemeClr val="tx1"/>
                  </a:solidFill>
                  <a:latin typeface="Times New Roman" panose="02020603050405020304" charset="0"/>
                  <a:cs typeface="Times New Roman" panose="02020603050405020304" charset="0"/>
                </a:rPr>
                <a:t>1</a:t>
              </a:r>
              <a:endParaRPr lang="zh-CN" altLang="en-US" sz="1200">
                <a:solidFill>
                  <a:schemeClr val="tx1"/>
                </a:solidFill>
                <a:latin typeface="Times New Roman" panose="02020603050405020304" charset="0"/>
                <a:cs typeface="Times New Roman" panose="02020603050405020304" charset="0"/>
              </a:endParaRPr>
            </a:p>
          </p:txBody>
        </p:sp>
        <p:sp>
          <p:nvSpPr>
            <p:cNvPr id="16" name="a2fc2e58-1317-4608-953b-d508f6f3aad2" descr="{&quot;SlideNumber&quot;:&quot;7&quot;,&quot;SlideID&quot;:&quot;713&quot;}">
              <a:hlinkClick r:id="rId27" action="ppaction://hlinksldjump"/>
            </p:cNvPr>
            <p:cNvSpPr/>
            <p:nvPr>
              <p:custDataLst>
                <p:tags r:id="rId26"/>
              </p:custDataLst>
            </p:nvPr>
          </p:nvSpPr>
          <p:spPr>
            <a:xfrm>
              <a:off x="4574975"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10</a:t>
              </a:r>
              <a:endParaRPr lang="zh-CN" altLang="en-US" sz="1200" b="1">
                <a:solidFill>
                  <a:schemeClr val="tx1"/>
                </a:solidFill>
                <a:latin typeface="Times New Roman" panose="02020603050405020304" charset="0"/>
                <a:cs typeface="Times New Roman" panose="02020603050405020304" charset="0"/>
              </a:endParaRPr>
            </a:p>
          </p:txBody>
        </p:sp>
        <p:sp>
          <p:nvSpPr>
            <p:cNvPr id="17" name="0575fb3a-ef04-4c46-88a8-d101528b886b" descr="{&quot;SlideNumber&quot;:&quot;8&quot;,&quot;SlideID&quot;:&quot;719&quot;}">
              <a:hlinkClick r:id="rId29" action="ppaction://hlinksldjump"/>
            </p:cNvPr>
            <p:cNvSpPr/>
            <p:nvPr>
              <p:custDataLst>
                <p:tags r:id="rId28"/>
              </p:custDataLst>
            </p:nvPr>
          </p:nvSpPr>
          <p:spPr>
            <a:xfrm>
              <a:off x="4921123"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11</a:t>
              </a:r>
              <a:endParaRPr lang="zh-CN" altLang="en-US" sz="1200" b="1">
                <a:solidFill>
                  <a:schemeClr val="tx1"/>
                </a:solidFill>
                <a:latin typeface="Times New Roman" panose="02020603050405020304" charset="0"/>
                <a:cs typeface="Times New Roman" panose="02020603050405020304" charset="0"/>
              </a:endParaRPr>
            </a:p>
          </p:txBody>
        </p:sp>
        <p:sp>
          <p:nvSpPr>
            <p:cNvPr id="18" name="7a878b13-729f-4864-bbd3-66501c5fbe4a" descr="{&quot;SlideNumber&quot;:&quot;9&quot;,&quot;SlideID&quot;:&quot;721&quot;}">
              <a:hlinkClick r:id="rId31" action="ppaction://hlinksldjump"/>
            </p:cNvPr>
            <p:cNvSpPr/>
            <p:nvPr>
              <p:custDataLst>
                <p:tags r:id="rId30"/>
              </p:custDataLst>
            </p:nvPr>
          </p:nvSpPr>
          <p:spPr>
            <a:xfrm>
              <a:off x="5267271"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12</a:t>
              </a:r>
              <a:endParaRPr lang="zh-CN" altLang="en-US" sz="1200" b="1">
                <a:solidFill>
                  <a:schemeClr val="tx1"/>
                </a:solidFill>
                <a:latin typeface="Times New Roman" panose="02020603050405020304" charset="0"/>
                <a:cs typeface="Times New Roman" panose="02020603050405020304" charset="0"/>
              </a:endParaRPr>
            </a:p>
          </p:txBody>
        </p:sp>
        <p:sp>
          <p:nvSpPr>
            <p:cNvPr id="19" name="fe7944a5-1594-4c55-a0bc-b81c0235438b" descr="{&quot;SlideNumber&quot;:&quot;10&quot;,&quot;SlideID&quot;:&quot;722&quot;}">
              <a:hlinkClick r:id="rId33" action="ppaction://hlinksldjump"/>
            </p:cNvPr>
            <p:cNvSpPr/>
            <p:nvPr>
              <p:custDataLst>
                <p:tags r:id="rId32"/>
              </p:custDataLst>
            </p:nvPr>
          </p:nvSpPr>
          <p:spPr>
            <a:xfrm>
              <a:off x="5613419"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13</a:t>
              </a:r>
              <a:endParaRPr lang="zh-CN" altLang="en-US" sz="1200" b="1">
                <a:solidFill>
                  <a:schemeClr val="tx1"/>
                </a:solidFill>
                <a:latin typeface="Times New Roman" panose="02020603050405020304" charset="0"/>
                <a:cs typeface="Times New Roman" panose="02020603050405020304" charset="0"/>
              </a:endParaRPr>
            </a:p>
          </p:txBody>
        </p:sp>
        <p:sp>
          <p:nvSpPr>
            <p:cNvPr id="20" name="4f2bd4a7-825b-43da-8d96-6254354b2f22" descr="{&quot;SlideNumber&quot;:&quot;6&quot;,&quot;SlideID&quot;:&quot;711&quot;}">
              <a:hlinkClick r:id="rId35" action="ppaction://hlinksldjump"/>
            </p:cNvPr>
            <p:cNvSpPr/>
            <p:nvPr>
              <p:custDataLst>
                <p:tags r:id="rId34"/>
              </p:custDataLst>
            </p:nvPr>
          </p:nvSpPr>
          <p:spPr>
            <a:xfrm>
              <a:off x="4228827" y="4883650"/>
              <a:ext cx="255232" cy="19556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en-US" altLang="zh-CN" sz="1200" smtClean="0">
                  <a:solidFill>
                    <a:schemeClr val="tx1"/>
                  </a:solidFill>
                  <a:latin typeface="Times New Roman" panose="02020603050405020304" charset="0"/>
                  <a:cs typeface="Times New Roman" panose="02020603050405020304" charset="0"/>
                </a:rPr>
                <a:t>9</a:t>
              </a:r>
              <a:endParaRPr lang="zh-CN" altLang="en-US" sz="1200">
                <a:solidFill>
                  <a:schemeClr val="tx1"/>
                </a:solidFill>
                <a:latin typeface="Times New Roman" panose="02020603050405020304" charset="0"/>
                <a:cs typeface="Times New Roman" panose="02020603050405020304" charset="0"/>
              </a:endParaRPr>
            </a:p>
          </p:txBody>
        </p:sp>
      </p:grpSp>
      <p:pic>
        <p:nvPicPr>
          <p:cNvPr id="21" name="Picture 2" title=""/>
          <p:cNvPicPr>
            <a:picLocks noChangeAspect="1" noChangeArrowheads="1"/>
          </p:cNvPicPr>
          <p:nvPr>
            <p:custDataLst>
              <p:tags r:id="rId37"/>
            </p:custDataLst>
          </p:nvPr>
        </p:nvPicPr>
        <p:blipFill>
          <a:blip r:embed="rId3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726411" y="2090054"/>
            <a:ext cx="1726787" cy="1473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p:cNvPicPr>
            <a:picLocks noChangeAspect="1"/>
          </p:cNvPicPr>
          <p:nvPr>
            <p:custDataLst>
              <p:tags r:id="rId39"/>
            </p:custDataLst>
          </p:nvPr>
        </p:nvPicPr>
        <p:blipFill>
          <a:blip r:embed="rId38"/>
          <a:stretch>
            <a:fillRect/>
          </a:stretch>
        </p:blipFill>
        <p:spPr>
          <a:xfrm flipH="1">
            <a:off x="12509500" y="11036300"/>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YT"/>
        <p:cNvGrpSpPr/>
        <p:nvPr>
          <p:custDataLst>
            <p:tags r:id="rId2"/>
          </p:custDataLst>
        </p:nvPr>
      </p:nvGrpSpPr>
      <p:grpSpPr>
        <a:xfrm>
          <a:off x="0" y="0"/>
          <a:ext cx="0" cy="0"/>
        </a:xfrm>
      </p:grpSpPr>
      <p:sp>
        <p:nvSpPr>
          <p:cNvPr id="25" name="矩形 24" title=""/>
          <p:cNvSpPr/>
          <p:nvPr>
            <p:custDataLst>
              <p:tags r:id="rId3"/>
            </p:custDataLst>
          </p:nvPr>
        </p:nvSpPr>
        <p:spPr>
          <a:xfrm>
            <a:off x="262032" y="627534"/>
            <a:ext cx="8592832" cy="4246245"/>
          </a:xfrm>
          <a:prstGeom prst="rect">
            <a:avLst/>
          </a:prstGeom>
        </p:spPr>
        <p:txBody>
          <a:bodyPr wrap="square">
            <a:spAutoFit/>
          </a:bodyPr>
          <a:lstStyle/>
          <a:p>
            <a:pPr marL="538480" indent="-538480" algn="just">
              <a:lnSpc>
                <a:spcPct val="150000"/>
              </a:lnSpc>
              <a:spcAft>
                <a:spcPct val="0"/>
              </a:spcAft>
            </a:pPr>
            <a:r>
              <a:rPr lang="en-US" altLang="zh-CN" sz="2000" kern="100">
                <a:solidFill>
                  <a:srgbClr val="000000"/>
                </a:solidFill>
                <a:latin typeface="Times New Roman" panose="02020603050405020304" pitchFamily="21"/>
                <a:cs typeface="Courier New" panose="02070309020205020404"/>
              </a:rPr>
              <a:t>13.</a:t>
            </a:r>
            <a:r>
              <a:rPr lang="en-US" altLang="zh-CN" sz="2000" kern="100">
                <a:solidFill>
                  <a:srgbClr val="000000"/>
                </a:solidFill>
                <a:latin typeface="Times New Roman" panose="02020603050405020304" pitchFamily="21"/>
                <a:ea typeface="楷体" panose="02010609060101010101" pitchFamily="49" charset="-122"/>
                <a:cs typeface="Courier New" panose="02070309020205020404"/>
              </a:rPr>
              <a:t> [</a:t>
            </a:r>
            <a:r>
              <a:rPr lang="zh-CN" altLang="zh-CN" sz="2000" kern="100">
                <a:solidFill>
                  <a:srgbClr val="000000"/>
                </a:solidFill>
                <a:latin typeface="Times New Roman" panose="02020603050405020304" pitchFamily="21"/>
                <a:ea typeface="楷体" panose="02010609060101010101" pitchFamily="49" charset="-122"/>
                <a:cs typeface="Times New Roman" panose="02020603050405020304" pitchFamily="21"/>
              </a:rPr>
              <a:t>中考趋势题</a:t>
            </a:r>
            <a:r>
              <a:rPr lang="en-US" altLang="zh-CN" sz="2000" kern="100">
                <a:solidFill>
                  <a:srgbClr val="000000"/>
                </a:solidFill>
                <a:latin typeface="Times New Roman" panose="02020603050405020304" pitchFamily="21"/>
                <a:ea typeface="楷体" panose="02010609060101010101" pitchFamily="49" charset="-122"/>
                <a:cs typeface="Courier New" panose="02070309020205020404"/>
              </a:rPr>
              <a:t>]</a:t>
            </a:r>
            <a:r>
              <a:rPr lang="zh-CN" altLang="zh-CN" sz="2000" kern="100">
                <a:solidFill>
                  <a:srgbClr val="000000"/>
                </a:solidFill>
                <a:latin typeface="Times New Roman" panose="02020603050405020304" pitchFamily="21"/>
                <a:cs typeface="Times New Roman" panose="02020603050405020304" pitchFamily="21"/>
              </a:rPr>
              <a:t>如图所示，在</a:t>
            </a:r>
            <a:r>
              <a:rPr lang="zh-CN" altLang="zh-CN" sz="2000" kern="100">
                <a:solidFill>
                  <a:srgbClr val="000000"/>
                </a:solidFill>
                <a:latin typeface="宋体" panose="02010600030101010101" pitchFamily="2" charset="-122"/>
                <a:cs typeface="Times New Roman" panose="02020603050405020304" pitchFamily="21"/>
              </a:rPr>
              <a:t>“</a:t>
            </a:r>
            <a:r>
              <a:rPr lang="zh-CN" altLang="zh-CN" sz="2000" kern="100">
                <a:solidFill>
                  <a:srgbClr val="000000"/>
                </a:solidFill>
                <a:latin typeface="Times New Roman" panose="02020603050405020304" pitchFamily="21"/>
                <a:cs typeface="Times New Roman" panose="02020603050405020304" pitchFamily="21"/>
              </a:rPr>
              <a:t>探究电流与电阻的关系</a:t>
            </a:r>
            <a:r>
              <a:rPr lang="zh-CN" altLang="zh-CN" sz="2000" kern="100">
                <a:solidFill>
                  <a:srgbClr val="000000"/>
                </a:solidFill>
                <a:latin typeface="宋体" panose="02010600030101010101" pitchFamily="2" charset="-122"/>
                <a:cs typeface="Times New Roman" panose="02020603050405020304" pitchFamily="21"/>
              </a:rPr>
              <a:t>”</a:t>
            </a:r>
            <a:r>
              <a:rPr lang="zh-CN" altLang="zh-CN" sz="2000" kern="100">
                <a:solidFill>
                  <a:srgbClr val="000000"/>
                </a:solidFill>
                <a:latin typeface="Times New Roman" panose="02020603050405020304" pitchFamily="21"/>
                <a:cs typeface="Times New Roman" panose="02020603050405020304" pitchFamily="21"/>
              </a:rPr>
              <a:t>的实验中，电源电压为</a:t>
            </a:r>
            <a:r>
              <a:rPr lang="en-US" altLang="zh-CN" sz="2000" kern="100">
                <a:solidFill>
                  <a:srgbClr val="000000"/>
                </a:solidFill>
                <a:latin typeface="Times New Roman" panose="02020603050405020304" pitchFamily="21"/>
                <a:cs typeface="Courier New" panose="02070309020205020404"/>
              </a:rPr>
              <a:t>3 V</a:t>
            </a:r>
            <a:r>
              <a:rPr lang="zh-CN" altLang="zh-CN" sz="2000" kern="100">
                <a:solidFill>
                  <a:srgbClr val="000000"/>
                </a:solidFill>
                <a:latin typeface="Times New Roman" panose="02020603050405020304" pitchFamily="21"/>
                <a:cs typeface="Times New Roman" panose="02020603050405020304" pitchFamily="21"/>
              </a:rPr>
              <a:t>。先将</a:t>
            </a:r>
            <a:r>
              <a:rPr lang="en-US" altLang="zh-CN" sz="2000" kern="100">
                <a:solidFill>
                  <a:srgbClr val="000000"/>
                </a:solidFill>
                <a:latin typeface="Times New Roman" panose="02020603050405020304" pitchFamily="21"/>
                <a:cs typeface="Courier New" panose="02070309020205020404"/>
              </a:rPr>
              <a:t>5 Ω</a:t>
            </a:r>
            <a:r>
              <a:rPr lang="zh-CN" altLang="zh-CN" sz="2000" kern="100">
                <a:solidFill>
                  <a:srgbClr val="000000"/>
                </a:solidFill>
                <a:latin typeface="Times New Roman" panose="02020603050405020304" pitchFamily="21"/>
                <a:cs typeface="Times New Roman" panose="02020603050405020304" pitchFamily="21"/>
              </a:rPr>
              <a:t>电阻连入电路中，闭合开关，移动滑片，使电压表的示数为</a:t>
            </a:r>
            <a:r>
              <a:rPr lang="en-US" altLang="zh-CN" sz="2000" kern="100">
                <a:solidFill>
                  <a:srgbClr val="000000"/>
                </a:solidFill>
                <a:latin typeface="Times New Roman" panose="02020603050405020304" pitchFamily="21"/>
                <a:cs typeface="Courier New" panose="02070309020205020404"/>
              </a:rPr>
              <a:t>1.5 V</a:t>
            </a:r>
            <a:r>
              <a:rPr lang="zh-CN" altLang="zh-CN" sz="2000" kern="100">
                <a:solidFill>
                  <a:srgbClr val="000000"/>
                </a:solidFill>
                <a:latin typeface="Times New Roman" panose="02020603050405020304" pitchFamily="21"/>
                <a:cs typeface="Times New Roman" panose="02020603050405020304" pitchFamily="21"/>
              </a:rPr>
              <a:t>，读出电流表的示数；再分别改接</a:t>
            </a:r>
            <a:r>
              <a:rPr lang="en-US" altLang="zh-CN" sz="2000" kern="100">
                <a:solidFill>
                  <a:srgbClr val="000000"/>
                </a:solidFill>
                <a:latin typeface="Times New Roman" panose="02020603050405020304" pitchFamily="21"/>
                <a:cs typeface="Courier New" panose="02070309020205020404"/>
              </a:rPr>
              <a:t>10 Ω</a:t>
            </a:r>
            <a:r>
              <a:rPr lang="zh-CN" altLang="zh-CN" sz="2000" kern="100">
                <a:solidFill>
                  <a:srgbClr val="000000"/>
                </a:solidFill>
                <a:latin typeface="Times New Roman" panose="02020603050405020304" pitchFamily="21"/>
                <a:cs typeface="Times New Roman" panose="02020603050405020304" pitchFamily="21"/>
              </a:rPr>
              <a:t>、</a:t>
            </a:r>
            <a:r>
              <a:rPr lang="en-US" altLang="zh-CN" sz="2000" kern="100">
                <a:solidFill>
                  <a:srgbClr val="000000"/>
                </a:solidFill>
                <a:latin typeface="Times New Roman" panose="02020603050405020304" pitchFamily="21"/>
                <a:cs typeface="Courier New" panose="02070309020205020404"/>
              </a:rPr>
              <a:t>15 Ω</a:t>
            </a:r>
            <a:r>
              <a:rPr lang="zh-CN" altLang="zh-CN" sz="2000" kern="100">
                <a:solidFill>
                  <a:srgbClr val="000000"/>
                </a:solidFill>
                <a:latin typeface="Times New Roman" panose="02020603050405020304" pitchFamily="21"/>
                <a:cs typeface="Times New Roman" panose="02020603050405020304" pitchFamily="21"/>
              </a:rPr>
              <a:t>、</a:t>
            </a:r>
            <a:r>
              <a:rPr lang="en-US" altLang="zh-CN" sz="2000" kern="100">
                <a:solidFill>
                  <a:srgbClr val="000000"/>
                </a:solidFill>
                <a:latin typeface="Times New Roman" panose="02020603050405020304" pitchFamily="21"/>
                <a:cs typeface="Courier New" panose="02070309020205020404"/>
              </a:rPr>
              <a:t>20 Ω</a:t>
            </a:r>
            <a:r>
              <a:rPr lang="zh-CN" altLang="zh-CN" sz="2000" kern="100">
                <a:solidFill>
                  <a:srgbClr val="000000"/>
                </a:solidFill>
                <a:latin typeface="Times New Roman" panose="02020603050405020304" pitchFamily="21"/>
                <a:cs typeface="Times New Roman" panose="02020603050405020304" pitchFamily="21"/>
              </a:rPr>
              <a:t>的电阻，重复上述实验。当改接</a:t>
            </a:r>
            <a:r>
              <a:rPr lang="en-US" altLang="zh-CN" sz="2000" kern="100">
                <a:solidFill>
                  <a:srgbClr val="000000"/>
                </a:solidFill>
                <a:latin typeface="Times New Roman" panose="02020603050405020304" pitchFamily="21"/>
                <a:cs typeface="Courier New" panose="02070309020205020404"/>
              </a:rPr>
              <a:t>20 Ω</a:t>
            </a:r>
            <a:r>
              <a:rPr lang="zh-CN" altLang="zh-CN" sz="2000" kern="100">
                <a:solidFill>
                  <a:srgbClr val="000000"/>
                </a:solidFill>
                <a:latin typeface="Times New Roman" panose="02020603050405020304" pitchFamily="21"/>
                <a:cs typeface="Times New Roman" panose="02020603050405020304" pitchFamily="21"/>
              </a:rPr>
              <a:t>的电阻进行实验时，发现无论怎样移动滑动变阻器滑片，电压表的示数始终无法达到</a:t>
            </a:r>
            <a:r>
              <a:rPr lang="en-US" altLang="zh-CN" sz="2000" kern="100">
                <a:solidFill>
                  <a:srgbClr val="000000"/>
                </a:solidFill>
                <a:latin typeface="Times New Roman" panose="02020603050405020304" pitchFamily="21"/>
                <a:cs typeface="Courier New" panose="02070309020205020404"/>
              </a:rPr>
              <a:t>1.5 V</a:t>
            </a:r>
            <a:r>
              <a:rPr lang="zh-CN" altLang="zh-CN" sz="2000" kern="100">
                <a:solidFill>
                  <a:srgbClr val="000000"/>
                </a:solidFill>
                <a:latin typeface="Times New Roman" panose="02020603050405020304" pitchFamily="21"/>
                <a:cs typeface="Times New Roman" panose="02020603050405020304" pitchFamily="21"/>
              </a:rPr>
              <a:t>，经检查，电路连接无误，各元件均完好，请你找出一种可能的原因：</a:t>
            </a:r>
            <a:r>
              <a:rPr lang="en-US" altLang="zh-CN" sz="2000" kern="100" smtClean="0">
                <a:solidFill>
                  <a:srgbClr val="000000"/>
                </a:solidFill>
                <a:latin typeface="Times New Roman" panose="02020603050405020304" pitchFamily="21"/>
                <a:cs typeface="Courier New" panose="02070309020205020404"/>
              </a:rPr>
              <a:t>____________________________</a:t>
            </a:r>
            <a:r>
              <a:rPr lang="zh-CN" altLang="zh-CN" sz="2000" kern="100">
                <a:solidFill>
                  <a:srgbClr val="000000"/>
                </a:solidFill>
                <a:latin typeface="Times New Roman" panose="02020603050405020304" pitchFamily="21"/>
                <a:cs typeface="Times New Roman" panose="02020603050405020304" pitchFamily="21"/>
              </a:rPr>
              <a:t>；</a:t>
            </a:r>
            <a:endParaRPr lang="zh-CN" altLang="zh-CN" sz="1000" kern="100">
              <a:latin typeface="宋体" panose="02010600030101010101" pitchFamily="2" charset="-122"/>
              <a:cs typeface="Courier New" panose="02070309020205020404"/>
            </a:endParaRPr>
          </a:p>
          <a:p>
            <a:pPr marL="538480" indent="-538480" algn="just">
              <a:lnSpc>
                <a:spcPct val="150000"/>
              </a:lnSpc>
              <a:spcAft>
                <a:spcPct val="0"/>
              </a:spcAft>
            </a:pPr>
            <a:r>
              <a:rPr lang="en-US" altLang="zh-CN" sz="2000" kern="100" smtClean="0">
                <a:solidFill>
                  <a:srgbClr val="000000"/>
                </a:solidFill>
                <a:latin typeface="Times New Roman" panose="02020603050405020304" pitchFamily="21"/>
                <a:cs typeface="Times New Roman" panose="02020603050405020304" pitchFamily="21"/>
              </a:rPr>
              <a:t>	</a:t>
            </a:r>
            <a:r>
              <a:rPr lang="zh-CN" altLang="zh-CN" sz="2000" kern="100" smtClean="0">
                <a:solidFill>
                  <a:srgbClr val="000000"/>
                </a:solidFill>
                <a:latin typeface="Times New Roman" panose="02020603050405020304" pitchFamily="21"/>
                <a:cs typeface="Times New Roman" panose="02020603050405020304" pitchFamily="21"/>
              </a:rPr>
              <a:t>请</a:t>
            </a:r>
            <a:r>
              <a:rPr lang="zh-CN" altLang="zh-CN" sz="2000" kern="100">
                <a:solidFill>
                  <a:srgbClr val="000000"/>
                </a:solidFill>
                <a:latin typeface="Times New Roman" panose="02020603050405020304" pitchFamily="21"/>
                <a:cs typeface="Times New Roman" panose="02020603050405020304" pitchFamily="21"/>
              </a:rPr>
              <a:t>提出一条可改进的措施</a:t>
            </a:r>
            <a:r>
              <a:rPr lang="zh-CN" altLang="zh-CN" sz="2000" kern="100" smtClean="0">
                <a:solidFill>
                  <a:srgbClr val="000000"/>
                </a:solidFill>
                <a:latin typeface="Times New Roman" panose="02020603050405020304" pitchFamily="21"/>
                <a:cs typeface="Times New Roman" panose="02020603050405020304" pitchFamily="21"/>
              </a:rPr>
              <a:t>：</a:t>
            </a:r>
            <a:endParaRPr lang="en-US" altLang="zh-CN" sz="2000" kern="100" smtClean="0">
              <a:solidFill>
                <a:srgbClr val="000000"/>
              </a:solidFill>
              <a:latin typeface="Times New Roman" panose="02020603050405020304" pitchFamily="21"/>
              <a:cs typeface="Times New Roman" panose="02020603050405020304" pitchFamily="21"/>
            </a:endParaRPr>
          </a:p>
          <a:p>
            <a:pPr marL="538480" indent="-538480" algn="just">
              <a:lnSpc>
                <a:spcPct val="150000"/>
              </a:lnSpc>
              <a:spcAft>
                <a:spcPct val="0"/>
              </a:spcAft>
            </a:pPr>
            <a:r>
              <a:rPr lang="en-US" altLang="zh-CN" sz="2000" kern="100">
                <a:solidFill>
                  <a:srgbClr val="000000"/>
                </a:solidFill>
                <a:latin typeface="Times New Roman" panose="02020603050405020304" pitchFamily="21"/>
                <a:cs typeface="Times New Roman" panose="02020603050405020304" pitchFamily="21"/>
              </a:rPr>
              <a:t>	</a:t>
            </a:r>
            <a:r>
              <a:rPr lang="en-US" altLang="zh-CN" sz="2000" kern="100" smtClean="0">
                <a:solidFill>
                  <a:srgbClr val="000000"/>
                </a:solidFill>
                <a:latin typeface="Times New Roman" panose="02020603050405020304" pitchFamily="21"/>
                <a:cs typeface="Courier New" panose="02070309020205020404"/>
              </a:rPr>
              <a:t>___________________________________</a:t>
            </a:r>
            <a:r>
              <a:rPr lang="zh-CN" altLang="zh-CN" sz="2000" kern="100">
                <a:solidFill>
                  <a:srgbClr val="000000"/>
                </a:solidFill>
                <a:latin typeface="Times New Roman" panose="02020603050405020304" pitchFamily="21"/>
                <a:cs typeface="Times New Roman" panose="02020603050405020304" pitchFamily="21"/>
              </a:rPr>
              <a:t>。</a:t>
            </a:r>
            <a:endParaRPr lang="zh-CN" altLang="zh-CN" sz="1000" kern="100">
              <a:effectLst/>
              <a:latin typeface="宋体" panose="02010600030101010101" pitchFamily="2" charset="-122"/>
              <a:cs typeface="Courier New" panose="02070309020205020404"/>
            </a:endParaRPr>
          </a:p>
        </p:txBody>
      </p:sp>
      <p:sp>
        <p:nvSpPr>
          <p:cNvPr id="26" name="矩形 25" title=""/>
          <p:cNvSpPr>
            <a:spLocks noChangeArrowheads="1"/>
          </p:cNvSpPr>
          <p:nvPr>
            <p:custDataLst>
              <p:tags r:id="rId4"/>
            </p:custDataLst>
          </p:nvPr>
        </p:nvSpPr>
        <p:spPr bwMode="auto">
          <a:xfrm>
            <a:off x="971600" y="3455084"/>
            <a:ext cx="323088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zh-CN" sz="2000"/>
              <a:t>滑动变阻器最大阻值不够大</a:t>
            </a:r>
            <a:endParaRPr lang="zh-CN" altLang="zh-CN" sz="2000"/>
          </a:p>
        </p:txBody>
      </p:sp>
      <p:pic>
        <p:nvPicPr>
          <p:cNvPr id="10242" name="Picture 2" title=""/>
          <p:cNvPicPr>
            <a:picLocks noChangeAspect="1" noChangeArrowheads="1"/>
          </p:cNvPicPr>
          <p:nvPr>
            <p:custDataLst>
              <p:tags r:id="rId6"/>
            </p:custDataLst>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289837" y="3437421"/>
            <a:ext cx="1738547" cy="1183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矩形 22" title=""/>
          <p:cNvSpPr>
            <a:spLocks noChangeArrowheads="1"/>
          </p:cNvSpPr>
          <p:nvPr>
            <p:custDataLst>
              <p:tags r:id="rId7"/>
            </p:custDataLst>
          </p:nvPr>
        </p:nvSpPr>
        <p:spPr bwMode="auto">
          <a:xfrm>
            <a:off x="979488" y="4344580"/>
            <a:ext cx="399288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zh-CN" sz="2000"/>
              <a:t>换一个最大阻值更大的滑动变阻器</a:t>
            </a:r>
            <a:endParaRPr lang="zh-CN" altLang="zh-CN" sz="2000"/>
          </a:p>
        </p:txBody>
      </p:sp>
      <p:grpSp>
        <p:nvGrpSpPr>
          <p:cNvPr id="43" name="组合 42" title=""/>
          <p:cNvGrpSpPr/>
          <p:nvPr>
            <p:custDataLst>
              <p:tags r:id="rId8"/>
            </p:custDataLst>
          </p:nvPr>
        </p:nvGrpSpPr>
        <p:grpSpPr>
          <a:xfrm>
            <a:off x="2140088" y="4876030"/>
            <a:ext cx="4376128" cy="216000"/>
            <a:chOff x="1492523" y="4876030"/>
            <a:chExt cx="4376128" cy="216000"/>
          </a:xfrm>
        </p:grpSpPr>
        <p:sp>
          <p:nvSpPr>
            <p:cNvPr id="44" name="a2fc2e58-1317-4608-953b-d508f6f3aad2" descr="{&quot;SlideNumber&quot;:&quot;7&quot;,&quot;SlideID&quot;:&quot;713&quot;}">
              <a:hlinkClick r:id="rId10" action="ppaction://hlinksldjump"/>
            </p:cNvPr>
            <p:cNvSpPr/>
            <p:nvPr>
              <p:custDataLst>
                <p:tags r:id="rId9"/>
              </p:custDataLst>
            </p:nvPr>
          </p:nvSpPr>
          <p:spPr>
            <a:xfrm>
              <a:off x="1838671"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2</a:t>
              </a:r>
              <a:endParaRPr lang="zh-CN" altLang="en-US" sz="1200" b="1">
                <a:solidFill>
                  <a:schemeClr val="tx1"/>
                </a:solidFill>
                <a:latin typeface="Times New Roman" panose="02020603050405020304" charset="0"/>
                <a:cs typeface="Times New Roman" panose="02020603050405020304" charset="0"/>
              </a:endParaRPr>
            </a:p>
          </p:txBody>
        </p:sp>
        <p:sp>
          <p:nvSpPr>
            <p:cNvPr id="45" name="0575fb3a-ef04-4c46-88a8-d101528b886b" descr="{&quot;SlideNumber&quot;:&quot;8&quot;,&quot;SlideID&quot;:&quot;719&quot;}">
              <a:hlinkClick r:id="rId12" action="ppaction://hlinksldjump"/>
            </p:cNvPr>
            <p:cNvSpPr/>
            <p:nvPr>
              <p:custDataLst>
                <p:tags r:id="rId11"/>
              </p:custDataLst>
            </p:nvPr>
          </p:nvSpPr>
          <p:spPr>
            <a:xfrm>
              <a:off x="2184819"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3</a:t>
              </a:r>
              <a:endParaRPr lang="zh-CN" altLang="en-US" sz="1200" b="1">
                <a:solidFill>
                  <a:schemeClr val="tx1"/>
                </a:solidFill>
                <a:latin typeface="Times New Roman" panose="02020603050405020304" charset="0"/>
                <a:cs typeface="Times New Roman" panose="02020603050405020304" charset="0"/>
              </a:endParaRPr>
            </a:p>
          </p:txBody>
        </p:sp>
        <p:sp>
          <p:nvSpPr>
            <p:cNvPr id="46" name="7a878b13-729f-4864-bbd3-66501c5fbe4a" descr="{&quot;SlideNumber&quot;:&quot;9&quot;,&quot;SlideID&quot;:&quot;721&quot;}">
              <a:hlinkClick r:id="rId14" action="ppaction://hlinksldjump"/>
            </p:cNvPr>
            <p:cNvSpPr/>
            <p:nvPr>
              <p:custDataLst>
                <p:tags r:id="rId13"/>
              </p:custDataLst>
            </p:nvPr>
          </p:nvSpPr>
          <p:spPr>
            <a:xfrm>
              <a:off x="2530967"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4</a:t>
              </a:r>
              <a:endParaRPr lang="zh-CN" altLang="en-US" sz="1200" b="1">
                <a:solidFill>
                  <a:schemeClr val="tx1"/>
                </a:solidFill>
                <a:latin typeface="Times New Roman" panose="02020603050405020304" charset="0"/>
                <a:cs typeface="Times New Roman" panose="02020603050405020304" charset="0"/>
              </a:endParaRPr>
            </a:p>
          </p:txBody>
        </p:sp>
        <p:sp>
          <p:nvSpPr>
            <p:cNvPr id="47" name="fe7944a5-1594-4c55-a0bc-b81c0235438b" descr="{&quot;SlideNumber&quot;:&quot;10&quot;,&quot;SlideID&quot;:&quot;722&quot;}">
              <a:hlinkClick r:id="rId16" action="ppaction://hlinksldjump"/>
            </p:cNvPr>
            <p:cNvSpPr/>
            <p:nvPr>
              <p:custDataLst>
                <p:tags r:id="rId15"/>
              </p:custDataLst>
            </p:nvPr>
          </p:nvSpPr>
          <p:spPr>
            <a:xfrm>
              <a:off x="2877115"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5</a:t>
              </a:r>
              <a:endParaRPr lang="zh-CN" altLang="en-US" sz="1200" b="1">
                <a:solidFill>
                  <a:schemeClr val="tx1"/>
                </a:solidFill>
                <a:latin typeface="Times New Roman" panose="02020603050405020304" charset="0"/>
                <a:cs typeface="Times New Roman" panose="02020603050405020304" charset="0"/>
              </a:endParaRPr>
            </a:p>
          </p:txBody>
        </p:sp>
        <p:sp>
          <p:nvSpPr>
            <p:cNvPr id="48" name="aae8cbd9-defc-4303-80af-384eac9754b3" descr="{&quot;SlideNumber&quot;:&quot;11&quot;,&quot;SlideID&quot;:&quot;724&quot;}">
              <a:hlinkClick r:id="rId18" action="ppaction://hlinksldjump"/>
            </p:cNvPr>
            <p:cNvSpPr/>
            <p:nvPr>
              <p:custDataLst>
                <p:tags r:id="rId17"/>
              </p:custDataLst>
            </p:nvPr>
          </p:nvSpPr>
          <p:spPr>
            <a:xfrm>
              <a:off x="3223263"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6</a:t>
              </a:r>
              <a:endParaRPr lang="zh-CN" altLang="en-US" sz="1200" b="1">
                <a:solidFill>
                  <a:schemeClr val="tx1"/>
                </a:solidFill>
                <a:latin typeface="Times New Roman" panose="02020603050405020304" charset="0"/>
                <a:cs typeface="Times New Roman" panose="02020603050405020304" charset="0"/>
              </a:endParaRPr>
            </a:p>
          </p:txBody>
        </p:sp>
        <p:sp>
          <p:nvSpPr>
            <p:cNvPr id="49" name="57453f59-7f33-42fa-840f-e8bd68c1f9be" descr="{&quot;SlideNumber&quot;:&quot;12&quot;,&quot;SlideID&quot;:&quot;726&quot;}">
              <a:hlinkClick r:id="rId20" action="ppaction://hlinksldjump"/>
            </p:cNvPr>
            <p:cNvSpPr/>
            <p:nvPr>
              <p:custDataLst>
                <p:tags r:id="rId19"/>
              </p:custDataLst>
            </p:nvPr>
          </p:nvSpPr>
          <p:spPr>
            <a:xfrm>
              <a:off x="3569411"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7</a:t>
              </a:r>
              <a:endParaRPr lang="zh-CN" altLang="en-US" sz="1200" b="1">
                <a:solidFill>
                  <a:schemeClr val="tx1"/>
                </a:solidFill>
                <a:latin typeface="Times New Roman" panose="02020603050405020304" charset="0"/>
                <a:cs typeface="Times New Roman" panose="02020603050405020304" charset="0"/>
              </a:endParaRPr>
            </a:p>
          </p:txBody>
        </p:sp>
        <p:sp>
          <p:nvSpPr>
            <p:cNvPr id="50" name="094344e7-0a1c-4d07-897f-ae0519399d7e" descr="{&quot;SlideNumber&quot;:&quot;13&quot;,&quot;SlideID&quot;:&quot;727&quot;}">
              <a:hlinkClick r:id="rId22" action="ppaction://hlinksldjump"/>
            </p:cNvPr>
            <p:cNvSpPr/>
            <p:nvPr>
              <p:custDataLst>
                <p:tags r:id="rId21"/>
              </p:custDataLst>
            </p:nvPr>
          </p:nvSpPr>
          <p:spPr>
            <a:xfrm>
              <a:off x="3915559"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8</a:t>
              </a:r>
              <a:endParaRPr lang="zh-CN" altLang="en-US" sz="1200" b="1">
                <a:solidFill>
                  <a:schemeClr val="tx1"/>
                </a:solidFill>
                <a:latin typeface="Times New Roman" panose="02020603050405020304" charset="0"/>
                <a:cs typeface="Times New Roman" panose="02020603050405020304" charset="0"/>
              </a:endParaRPr>
            </a:p>
          </p:txBody>
        </p:sp>
        <p:sp>
          <p:nvSpPr>
            <p:cNvPr id="51" name="4f2bd4a7-825b-43da-8d96-6254354b2f22" descr="{&quot;SlideNumber&quot;:&quot;6&quot;,&quot;SlideID&quot;:&quot;711&quot;}">
              <a:hlinkClick r:id="rId24" action="ppaction://hlinksldjump"/>
            </p:cNvPr>
            <p:cNvSpPr/>
            <p:nvPr>
              <p:custDataLst>
                <p:tags r:id="rId23"/>
              </p:custDataLst>
            </p:nvPr>
          </p:nvSpPr>
          <p:spPr>
            <a:xfrm>
              <a:off x="1492523" y="4883650"/>
              <a:ext cx="255232" cy="19556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en-US" altLang="zh-CN" sz="1200">
                  <a:solidFill>
                    <a:schemeClr val="tx1"/>
                  </a:solidFill>
                  <a:latin typeface="Times New Roman" panose="02020603050405020304" charset="0"/>
                  <a:cs typeface="Times New Roman" panose="02020603050405020304" charset="0"/>
                </a:rPr>
                <a:t>1</a:t>
              </a:r>
              <a:endParaRPr lang="zh-CN" altLang="en-US" sz="1200">
                <a:solidFill>
                  <a:schemeClr val="tx1"/>
                </a:solidFill>
                <a:latin typeface="Times New Roman" panose="02020603050405020304" charset="0"/>
                <a:cs typeface="Times New Roman" panose="02020603050405020304" charset="0"/>
              </a:endParaRPr>
            </a:p>
          </p:txBody>
        </p:sp>
        <p:sp>
          <p:nvSpPr>
            <p:cNvPr id="52" name="a2fc2e58-1317-4608-953b-d508f6f3aad2" descr="{&quot;SlideNumber&quot;:&quot;7&quot;,&quot;SlideID&quot;:&quot;713&quot;}">
              <a:hlinkClick r:id="rId26" action="ppaction://hlinksldjump"/>
            </p:cNvPr>
            <p:cNvSpPr/>
            <p:nvPr>
              <p:custDataLst>
                <p:tags r:id="rId25"/>
              </p:custDataLst>
            </p:nvPr>
          </p:nvSpPr>
          <p:spPr>
            <a:xfrm>
              <a:off x="4574975"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10</a:t>
              </a:r>
              <a:endParaRPr lang="zh-CN" altLang="en-US" sz="1200" b="1">
                <a:solidFill>
                  <a:schemeClr val="tx1"/>
                </a:solidFill>
                <a:latin typeface="Times New Roman" panose="02020603050405020304" charset="0"/>
                <a:cs typeface="Times New Roman" panose="02020603050405020304" charset="0"/>
              </a:endParaRPr>
            </a:p>
          </p:txBody>
        </p:sp>
        <p:sp>
          <p:nvSpPr>
            <p:cNvPr id="53" name="0575fb3a-ef04-4c46-88a8-d101528b886b" descr="{&quot;SlideNumber&quot;:&quot;8&quot;,&quot;SlideID&quot;:&quot;719&quot;}">
              <a:hlinkClick r:id="rId28" action="ppaction://hlinksldjump"/>
            </p:cNvPr>
            <p:cNvSpPr/>
            <p:nvPr>
              <p:custDataLst>
                <p:tags r:id="rId27"/>
              </p:custDataLst>
            </p:nvPr>
          </p:nvSpPr>
          <p:spPr>
            <a:xfrm>
              <a:off x="4921123"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11</a:t>
              </a:r>
              <a:endParaRPr lang="zh-CN" altLang="en-US" sz="1200" b="1">
                <a:solidFill>
                  <a:schemeClr val="tx1"/>
                </a:solidFill>
                <a:latin typeface="Times New Roman" panose="02020603050405020304" charset="0"/>
                <a:cs typeface="Times New Roman" panose="02020603050405020304" charset="0"/>
              </a:endParaRPr>
            </a:p>
          </p:txBody>
        </p:sp>
        <p:sp>
          <p:nvSpPr>
            <p:cNvPr id="54" name="7a878b13-729f-4864-bbd3-66501c5fbe4a" descr="{&quot;SlideNumber&quot;:&quot;9&quot;,&quot;SlideID&quot;:&quot;721&quot;}">
              <a:hlinkClick r:id="rId30" action="ppaction://hlinksldjump"/>
            </p:cNvPr>
            <p:cNvSpPr/>
            <p:nvPr>
              <p:custDataLst>
                <p:tags r:id="rId29"/>
              </p:custDataLst>
            </p:nvPr>
          </p:nvSpPr>
          <p:spPr>
            <a:xfrm>
              <a:off x="5267271"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12</a:t>
              </a:r>
              <a:endParaRPr lang="zh-CN" altLang="en-US" sz="1200" b="1">
                <a:solidFill>
                  <a:schemeClr val="tx1"/>
                </a:solidFill>
                <a:latin typeface="Times New Roman" panose="02020603050405020304" charset="0"/>
                <a:cs typeface="Times New Roman" panose="02020603050405020304" charset="0"/>
              </a:endParaRPr>
            </a:p>
          </p:txBody>
        </p:sp>
        <p:sp>
          <p:nvSpPr>
            <p:cNvPr id="55" name="fe7944a5-1594-4c55-a0bc-b81c0235438b" descr="{&quot;SlideNumber&quot;:&quot;10&quot;,&quot;SlideID&quot;:&quot;722&quot;}">
              <a:hlinkClick r:id="rId32" action="ppaction://hlinksldjump"/>
            </p:cNvPr>
            <p:cNvSpPr/>
            <p:nvPr>
              <p:custDataLst>
                <p:tags r:id="rId31"/>
              </p:custDataLst>
            </p:nvPr>
          </p:nvSpPr>
          <p:spPr>
            <a:xfrm>
              <a:off x="5613419"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13</a:t>
              </a:r>
              <a:endParaRPr lang="zh-CN" altLang="en-US" sz="1200" b="1">
                <a:solidFill>
                  <a:schemeClr val="tx1"/>
                </a:solidFill>
                <a:latin typeface="Times New Roman" panose="02020603050405020304" charset="0"/>
                <a:cs typeface="Times New Roman" panose="02020603050405020304" charset="0"/>
              </a:endParaRPr>
            </a:p>
          </p:txBody>
        </p:sp>
        <p:sp>
          <p:nvSpPr>
            <p:cNvPr id="56" name="4f2bd4a7-825b-43da-8d96-6254354b2f22" descr="{&quot;SlideNumber&quot;:&quot;6&quot;,&quot;SlideID&quot;:&quot;711&quot;}">
              <a:hlinkClick r:id="rId34" action="ppaction://hlinksldjump"/>
            </p:cNvPr>
            <p:cNvSpPr/>
            <p:nvPr>
              <p:custDataLst>
                <p:tags r:id="rId33"/>
              </p:custDataLst>
            </p:nvPr>
          </p:nvSpPr>
          <p:spPr>
            <a:xfrm>
              <a:off x="4228827" y="4883650"/>
              <a:ext cx="255232" cy="19556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en-US" altLang="zh-CN" sz="1200" smtClean="0">
                  <a:solidFill>
                    <a:schemeClr val="tx1"/>
                  </a:solidFill>
                  <a:latin typeface="Times New Roman" panose="02020603050405020304" charset="0"/>
                  <a:cs typeface="Times New Roman" panose="02020603050405020304" charset="0"/>
                </a:rPr>
                <a:t>9</a:t>
              </a:r>
              <a:endParaRPr lang="zh-CN" altLang="en-US" sz="1200">
                <a:solidFill>
                  <a:schemeClr val="tx1"/>
                </a:solidFill>
                <a:latin typeface="Times New Roman" panose="02020603050405020304" charset="0"/>
                <a:cs typeface="Times New Roman" panose="0202060305040502030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3" grpId="0"/>
    </p:bldLst>
  </p:timing>
</p:sld>
</file>

<file path=ppt/slides/slide2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YT"/>
        <p:cNvGrpSpPr/>
        <p:nvPr>
          <p:custDataLst>
            <p:tags r:id="rId2"/>
          </p:custDataLst>
        </p:nvPr>
      </p:nvGrpSpPr>
      <p:grpSpPr>
        <a:xfrm>
          <a:off x="0" y="0"/>
          <a:ext cx="0" cy="0"/>
        </a:xfrm>
      </p:grpSpPr>
      <p:sp>
        <p:nvSpPr>
          <p:cNvPr id="25" name="矩形 24" title=""/>
          <p:cNvSpPr/>
          <p:nvPr>
            <p:custDataLst>
              <p:tags r:id="rId3"/>
            </p:custDataLst>
          </p:nvPr>
        </p:nvSpPr>
        <p:spPr>
          <a:xfrm>
            <a:off x="467544" y="699542"/>
            <a:ext cx="8054384" cy="2630170"/>
          </a:xfrm>
          <a:prstGeom prst="rect">
            <a:avLst/>
          </a:prstGeom>
        </p:spPr>
        <p:txBody>
          <a:bodyPr wrap="square">
            <a:spAutoFit/>
          </a:bodyPr>
          <a:lstStyle/>
          <a:p>
            <a:pPr algn="just">
              <a:lnSpc>
                <a:spcPct val="150000"/>
              </a:lnSpc>
              <a:spcAft>
                <a:spcPct val="0"/>
              </a:spcAft>
            </a:pPr>
            <a:r>
              <a:rPr lang="zh-CN" altLang="zh-CN" sz="2200" kern="100">
                <a:latin typeface="Times New Roman" panose="02020603050405020304" pitchFamily="21"/>
                <a:cs typeface="Times New Roman" panose="02020603050405020304" pitchFamily="21"/>
              </a:rPr>
              <a:t>方法点睛：探究电流与电阻的关系时，由控制变量法知道，需要控制电阻两端电压不变，当电阻两端电压达不到设定值时可采取以下方案进行改进。方案一：改变干电池串联的节数，以改变电源的电压；方案二：换用最大阻值的规格更大的滑动变阻器；方案三：</a:t>
            </a:r>
            <a:r>
              <a:rPr lang="zh-CN" altLang="zh-CN" sz="2200" kern="100">
                <a:latin typeface="宋体" panose="02010600030101010101" pitchFamily="2" charset="-122"/>
                <a:ea typeface="Times New Roman" panose="02020603050405020304" pitchFamily="21"/>
                <a:cs typeface="Courier New" panose="02070309020205020404"/>
              </a:rPr>
              <a:t> </a:t>
            </a:r>
            <a:r>
              <a:rPr lang="zh-CN" altLang="zh-CN" sz="2200" kern="100">
                <a:latin typeface="Times New Roman" panose="02020603050405020304" pitchFamily="21"/>
                <a:cs typeface="Times New Roman" panose="02020603050405020304" pitchFamily="21"/>
              </a:rPr>
              <a:t>换用阻值更小的定值电阻。</a:t>
            </a:r>
            <a:endParaRPr lang="zh-CN" altLang="zh-CN" sz="2200" kern="100">
              <a:effectLst/>
              <a:latin typeface="宋体" panose="02010600030101010101" pitchFamily="2" charset="-122"/>
              <a:cs typeface="Courier New" panose="02070309020205020404"/>
            </a:endParaRPr>
          </a:p>
        </p:txBody>
      </p:sp>
      <p:grpSp>
        <p:nvGrpSpPr>
          <p:cNvPr id="7" name="组合 6" title=""/>
          <p:cNvGrpSpPr/>
          <p:nvPr>
            <p:custDataLst>
              <p:tags r:id="rId4"/>
            </p:custDataLst>
          </p:nvPr>
        </p:nvGrpSpPr>
        <p:grpSpPr>
          <a:xfrm>
            <a:off x="2140088" y="4876030"/>
            <a:ext cx="4376128" cy="216000"/>
            <a:chOff x="1492523" y="4876030"/>
            <a:chExt cx="4376128" cy="216000"/>
          </a:xfrm>
        </p:grpSpPr>
        <p:sp>
          <p:nvSpPr>
            <p:cNvPr id="8" name="a2fc2e58-1317-4608-953b-d508f6f3aad2" descr="{&quot;SlideNumber&quot;:&quot;7&quot;,&quot;SlideID&quot;:&quot;713&quot;}">
              <a:hlinkClick r:id="rId6" action="ppaction://hlinksldjump"/>
            </p:cNvPr>
            <p:cNvSpPr/>
            <p:nvPr>
              <p:custDataLst>
                <p:tags r:id="rId5"/>
              </p:custDataLst>
            </p:nvPr>
          </p:nvSpPr>
          <p:spPr>
            <a:xfrm>
              <a:off x="1838671"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2</a:t>
              </a:r>
              <a:endParaRPr lang="zh-CN" altLang="en-US" sz="1200" b="1">
                <a:solidFill>
                  <a:schemeClr val="tx1"/>
                </a:solidFill>
                <a:latin typeface="Times New Roman" panose="02020603050405020304" charset="0"/>
                <a:cs typeface="Times New Roman" panose="02020603050405020304" charset="0"/>
              </a:endParaRPr>
            </a:p>
          </p:txBody>
        </p:sp>
        <p:sp>
          <p:nvSpPr>
            <p:cNvPr id="9" name="0575fb3a-ef04-4c46-88a8-d101528b886b" descr="{&quot;SlideNumber&quot;:&quot;8&quot;,&quot;SlideID&quot;:&quot;719&quot;}">
              <a:hlinkClick r:id="rId8" action="ppaction://hlinksldjump"/>
            </p:cNvPr>
            <p:cNvSpPr/>
            <p:nvPr>
              <p:custDataLst>
                <p:tags r:id="rId7"/>
              </p:custDataLst>
            </p:nvPr>
          </p:nvSpPr>
          <p:spPr>
            <a:xfrm>
              <a:off x="2184819"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3</a:t>
              </a:r>
              <a:endParaRPr lang="zh-CN" altLang="en-US" sz="1200" b="1">
                <a:solidFill>
                  <a:schemeClr val="tx1"/>
                </a:solidFill>
                <a:latin typeface="Times New Roman" panose="02020603050405020304" charset="0"/>
                <a:cs typeface="Times New Roman" panose="02020603050405020304" charset="0"/>
              </a:endParaRPr>
            </a:p>
          </p:txBody>
        </p:sp>
        <p:sp>
          <p:nvSpPr>
            <p:cNvPr id="10" name="7a878b13-729f-4864-bbd3-66501c5fbe4a" descr="{&quot;SlideNumber&quot;:&quot;9&quot;,&quot;SlideID&quot;:&quot;721&quot;}">
              <a:hlinkClick r:id="rId10" action="ppaction://hlinksldjump"/>
            </p:cNvPr>
            <p:cNvSpPr/>
            <p:nvPr>
              <p:custDataLst>
                <p:tags r:id="rId9"/>
              </p:custDataLst>
            </p:nvPr>
          </p:nvSpPr>
          <p:spPr>
            <a:xfrm>
              <a:off x="2530967"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4</a:t>
              </a:r>
              <a:endParaRPr lang="zh-CN" altLang="en-US" sz="1200" b="1">
                <a:solidFill>
                  <a:schemeClr val="tx1"/>
                </a:solidFill>
                <a:latin typeface="Times New Roman" panose="02020603050405020304" charset="0"/>
                <a:cs typeface="Times New Roman" panose="02020603050405020304" charset="0"/>
              </a:endParaRPr>
            </a:p>
          </p:txBody>
        </p:sp>
        <p:sp>
          <p:nvSpPr>
            <p:cNvPr id="11" name="fe7944a5-1594-4c55-a0bc-b81c0235438b" descr="{&quot;SlideNumber&quot;:&quot;10&quot;,&quot;SlideID&quot;:&quot;722&quot;}">
              <a:hlinkClick r:id="rId12" action="ppaction://hlinksldjump"/>
            </p:cNvPr>
            <p:cNvSpPr/>
            <p:nvPr>
              <p:custDataLst>
                <p:tags r:id="rId11"/>
              </p:custDataLst>
            </p:nvPr>
          </p:nvSpPr>
          <p:spPr>
            <a:xfrm>
              <a:off x="2877115"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5</a:t>
              </a:r>
              <a:endParaRPr lang="zh-CN" altLang="en-US" sz="1200" b="1">
                <a:solidFill>
                  <a:schemeClr val="tx1"/>
                </a:solidFill>
                <a:latin typeface="Times New Roman" panose="02020603050405020304" charset="0"/>
                <a:cs typeface="Times New Roman" panose="02020603050405020304" charset="0"/>
              </a:endParaRPr>
            </a:p>
          </p:txBody>
        </p:sp>
        <p:sp>
          <p:nvSpPr>
            <p:cNvPr id="12" name="aae8cbd9-defc-4303-80af-384eac9754b3" descr="{&quot;SlideNumber&quot;:&quot;11&quot;,&quot;SlideID&quot;:&quot;724&quot;}">
              <a:hlinkClick r:id="rId14" action="ppaction://hlinksldjump"/>
            </p:cNvPr>
            <p:cNvSpPr/>
            <p:nvPr>
              <p:custDataLst>
                <p:tags r:id="rId13"/>
              </p:custDataLst>
            </p:nvPr>
          </p:nvSpPr>
          <p:spPr>
            <a:xfrm>
              <a:off x="3223263"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6</a:t>
              </a:r>
              <a:endParaRPr lang="zh-CN" altLang="en-US" sz="1200" b="1">
                <a:solidFill>
                  <a:schemeClr val="tx1"/>
                </a:solidFill>
                <a:latin typeface="Times New Roman" panose="02020603050405020304" charset="0"/>
                <a:cs typeface="Times New Roman" panose="02020603050405020304" charset="0"/>
              </a:endParaRPr>
            </a:p>
          </p:txBody>
        </p:sp>
        <p:sp>
          <p:nvSpPr>
            <p:cNvPr id="13" name="57453f59-7f33-42fa-840f-e8bd68c1f9be" descr="{&quot;SlideNumber&quot;:&quot;12&quot;,&quot;SlideID&quot;:&quot;726&quot;}">
              <a:hlinkClick r:id="rId16" action="ppaction://hlinksldjump"/>
            </p:cNvPr>
            <p:cNvSpPr/>
            <p:nvPr>
              <p:custDataLst>
                <p:tags r:id="rId15"/>
              </p:custDataLst>
            </p:nvPr>
          </p:nvSpPr>
          <p:spPr>
            <a:xfrm>
              <a:off x="3569411"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7</a:t>
              </a:r>
              <a:endParaRPr lang="zh-CN" altLang="en-US" sz="1200" b="1">
                <a:solidFill>
                  <a:schemeClr val="tx1"/>
                </a:solidFill>
                <a:latin typeface="Times New Roman" panose="02020603050405020304" charset="0"/>
                <a:cs typeface="Times New Roman" panose="02020603050405020304" charset="0"/>
              </a:endParaRPr>
            </a:p>
          </p:txBody>
        </p:sp>
        <p:sp>
          <p:nvSpPr>
            <p:cNvPr id="14" name="094344e7-0a1c-4d07-897f-ae0519399d7e" descr="{&quot;SlideNumber&quot;:&quot;13&quot;,&quot;SlideID&quot;:&quot;727&quot;}">
              <a:hlinkClick r:id="rId18" action="ppaction://hlinksldjump"/>
            </p:cNvPr>
            <p:cNvSpPr/>
            <p:nvPr>
              <p:custDataLst>
                <p:tags r:id="rId17"/>
              </p:custDataLst>
            </p:nvPr>
          </p:nvSpPr>
          <p:spPr>
            <a:xfrm>
              <a:off x="3915559"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a:solidFill>
                    <a:schemeClr val="tx1"/>
                  </a:solidFill>
                  <a:latin typeface="Times New Roman" panose="02020603050405020304" charset="0"/>
                  <a:cs typeface="Times New Roman" panose="02020603050405020304" charset="0"/>
                </a:rPr>
                <a:t>8</a:t>
              </a:r>
              <a:endParaRPr lang="zh-CN" altLang="en-US" sz="1200" b="1">
                <a:solidFill>
                  <a:schemeClr val="tx1"/>
                </a:solidFill>
                <a:latin typeface="Times New Roman" panose="02020603050405020304" charset="0"/>
                <a:cs typeface="Times New Roman" panose="02020603050405020304" charset="0"/>
              </a:endParaRPr>
            </a:p>
          </p:txBody>
        </p:sp>
        <p:sp>
          <p:nvSpPr>
            <p:cNvPr id="15" name="4f2bd4a7-825b-43da-8d96-6254354b2f22" descr="{&quot;SlideNumber&quot;:&quot;6&quot;,&quot;SlideID&quot;:&quot;711&quot;}">
              <a:hlinkClick r:id="rId20" action="ppaction://hlinksldjump"/>
            </p:cNvPr>
            <p:cNvSpPr/>
            <p:nvPr>
              <p:custDataLst>
                <p:tags r:id="rId19"/>
              </p:custDataLst>
            </p:nvPr>
          </p:nvSpPr>
          <p:spPr>
            <a:xfrm>
              <a:off x="1492523" y="4883650"/>
              <a:ext cx="255232" cy="19556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en-US" altLang="zh-CN" sz="1200">
                  <a:solidFill>
                    <a:schemeClr val="tx1"/>
                  </a:solidFill>
                  <a:latin typeface="Times New Roman" panose="02020603050405020304" charset="0"/>
                  <a:cs typeface="Times New Roman" panose="02020603050405020304" charset="0"/>
                </a:rPr>
                <a:t>1</a:t>
              </a:r>
              <a:endParaRPr lang="zh-CN" altLang="en-US" sz="1200">
                <a:solidFill>
                  <a:schemeClr val="tx1"/>
                </a:solidFill>
                <a:latin typeface="Times New Roman" panose="02020603050405020304" charset="0"/>
                <a:cs typeface="Times New Roman" panose="02020603050405020304" charset="0"/>
              </a:endParaRPr>
            </a:p>
          </p:txBody>
        </p:sp>
        <p:sp>
          <p:nvSpPr>
            <p:cNvPr id="16" name="a2fc2e58-1317-4608-953b-d508f6f3aad2" descr="{&quot;SlideNumber&quot;:&quot;7&quot;,&quot;SlideID&quot;:&quot;713&quot;}">
              <a:hlinkClick r:id="rId22" action="ppaction://hlinksldjump"/>
            </p:cNvPr>
            <p:cNvSpPr/>
            <p:nvPr>
              <p:custDataLst>
                <p:tags r:id="rId21"/>
              </p:custDataLst>
            </p:nvPr>
          </p:nvSpPr>
          <p:spPr>
            <a:xfrm>
              <a:off x="4574975"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10</a:t>
              </a:r>
              <a:endParaRPr lang="zh-CN" altLang="en-US" sz="1200" b="1">
                <a:solidFill>
                  <a:schemeClr val="tx1"/>
                </a:solidFill>
                <a:latin typeface="Times New Roman" panose="02020603050405020304" charset="0"/>
                <a:cs typeface="Times New Roman" panose="02020603050405020304" charset="0"/>
              </a:endParaRPr>
            </a:p>
          </p:txBody>
        </p:sp>
        <p:sp>
          <p:nvSpPr>
            <p:cNvPr id="17" name="0575fb3a-ef04-4c46-88a8-d101528b886b" descr="{&quot;SlideNumber&quot;:&quot;8&quot;,&quot;SlideID&quot;:&quot;719&quot;}">
              <a:hlinkClick r:id="rId24" action="ppaction://hlinksldjump"/>
            </p:cNvPr>
            <p:cNvSpPr/>
            <p:nvPr>
              <p:custDataLst>
                <p:tags r:id="rId23"/>
              </p:custDataLst>
            </p:nvPr>
          </p:nvSpPr>
          <p:spPr>
            <a:xfrm>
              <a:off x="4921123"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11</a:t>
              </a:r>
              <a:endParaRPr lang="zh-CN" altLang="en-US" sz="1200" b="1">
                <a:solidFill>
                  <a:schemeClr val="tx1"/>
                </a:solidFill>
                <a:latin typeface="Times New Roman" panose="02020603050405020304" charset="0"/>
                <a:cs typeface="Times New Roman" panose="02020603050405020304" charset="0"/>
              </a:endParaRPr>
            </a:p>
          </p:txBody>
        </p:sp>
        <p:sp>
          <p:nvSpPr>
            <p:cNvPr id="18" name="7a878b13-729f-4864-bbd3-66501c5fbe4a" descr="{&quot;SlideNumber&quot;:&quot;9&quot;,&quot;SlideID&quot;:&quot;721&quot;}">
              <a:hlinkClick r:id="rId26" action="ppaction://hlinksldjump"/>
            </p:cNvPr>
            <p:cNvSpPr/>
            <p:nvPr>
              <p:custDataLst>
                <p:tags r:id="rId25"/>
              </p:custDataLst>
            </p:nvPr>
          </p:nvSpPr>
          <p:spPr>
            <a:xfrm>
              <a:off x="5267271"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12</a:t>
              </a:r>
              <a:endParaRPr lang="zh-CN" altLang="en-US" sz="1200" b="1">
                <a:solidFill>
                  <a:schemeClr val="tx1"/>
                </a:solidFill>
                <a:latin typeface="Times New Roman" panose="02020603050405020304" charset="0"/>
                <a:cs typeface="Times New Roman" panose="02020603050405020304" charset="0"/>
              </a:endParaRPr>
            </a:p>
          </p:txBody>
        </p:sp>
        <p:sp>
          <p:nvSpPr>
            <p:cNvPr id="19" name="fe7944a5-1594-4c55-a0bc-b81c0235438b" descr="{&quot;SlideNumber&quot;:&quot;10&quot;,&quot;SlideID&quot;:&quot;722&quot;}">
              <a:hlinkClick r:id="rId28" action="ppaction://hlinksldjump"/>
            </p:cNvPr>
            <p:cNvSpPr/>
            <p:nvPr>
              <p:custDataLst>
                <p:tags r:id="rId27"/>
              </p:custDataLst>
            </p:nvPr>
          </p:nvSpPr>
          <p:spPr>
            <a:xfrm>
              <a:off x="5613419" y="4876030"/>
              <a:ext cx="255232"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smtClean="0">
                  <a:solidFill>
                    <a:schemeClr val="tx1"/>
                  </a:solidFill>
                  <a:latin typeface="Times New Roman" panose="02020603050405020304" charset="0"/>
                  <a:cs typeface="Times New Roman" panose="02020603050405020304" charset="0"/>
                </a:rPr>
                <a:t>13</a:t>
              </a:r>
              <a:endParaRPr lang="zh-CN" altLang="en-US" sz="1200" b="1">
                <a:solidFill>
                  <a:schemeClr val="tx1"/>
                </a:solidFill>
                <a:latin typeface="Times New Roman" panose="02020603050405020304" charset="0"/>
                <a:cs typeface="Times New Roman" panose="02020603050405020304" charset="0"/>
              </a:endParaRPr>
            </a:p>
          </p:txBody>
        </p:sp>
        <p:sp>
          <p:nvSpPr>
            <p:cNvPr id="20" name="4f2bd4a7-825b-43da-8d96-6254354b2f22" descr="{&quot;SlideNumber&quot;:&quot;6&quot;,&quot;SlideID&quot;:&quot;711&quot;}">
              <a:hlinkClick r:id="rId30" action="ppaction://hlinksldjump"/>
            </p:cNvPr>
            <p:cNvSpPr/>
            <p:nvPr>
              <p:custDataLst>
                <p:tags r:id="rId29"/>
              </p:custDataLst>
            </p:nvPr>
          </p:nvSpPr>
          <p:spPr>
            <a:xfrm>
              <a:off x="4228827" y="4883650"/>
              <a:ext cx="255232" cy="19556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en-US" altLang="zh-CN" sz="1200" smtClean="0">
                  <a:solidFill>
                    <a:schemeClr val="tx1"/>
                  </a:solidFill>
                  <a:latin typeface="Times New Roman" panose="02020603050405020304" charset="0"/>
                  <a:cs typeface="Times New Roman" panose="02020603050405020304" charset="0"/>
                </a:rPr>
                <a:t>9</a:t>
              </a:r>
              <a:endParaRPr lang="zh-CN" altLang="en-US" sz="1200">
                <a:solidFill>
                  <a:schemeClr val="tx1"/>
                </a:solidFill>
                <a:latin typeface="Times New Roman" panose="02020603050405020304" charset="0"/>
                <a:cs typeface="Times New Roman" panose="02020603050405020304" charset="0"/>
              </a:endParaRPr>
            </a:p>
          </p:txBody>
        </p:sp>
      </p:grpSp>
      <p:pic>
        <p:nvPicPr>
          <p:cNvPr id="22" name="Picture 2" title=""/>
          <p:cNvPicPr>
            <a:picLocks noChangeAspect="1" noChangeArrowheads="1"/>
          </p:cNvPicPr>
          <p:nvPr>
            <p:custDataLst>
              <p:tags r:id="rId32"/>
            </p:custDataLst>
          </p:nvPr>
        </p:nvPicPr>
        <p:blipFill>
          <a:blip r:embed="rId3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167488" y="3044885"/>
            <a:ext cx="1738547" cy="1183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aphicFrame>
        <p:nvGraphicFramePr>
          <p:cNvPr id="66571" name="表格 66570" title=""/>
          <p:cNvGraphicFramePr>
            <a:graphicFrameLocks noGrp="1"/>
          </p:cNvGraphicFramePr>
          <p:nvPr>
            <p:custDataLst>
              <p:tags r:id="rId3"/>
            </p:custDataLst>
          </p:nvPr>
        </p:nvGraphicFramePr>
        <p:xfrm>
          <a:off x="1008799" y="1005640"/>
          <a:ext cx="7019290" cy="1255395"/>
        </p:xfrm>
        <a:graphic>
          <a:graphicData uri="http://schemas.openxmlformats.org/drawingml/2006/table">
            <a:tbl>
              <a:tblPr/>
              <a:tblGrid>
                <a:gridCol w="2015490"/>
                <a:gridCol w="1139825"/>
                <a:gridCol w="1139825"/>
                <a:gridCol w="1228090"/>
                <a:gridCol w="1496060"/>
              </a:tblGrid>
              <a:tr h="418465">
                <a:tc>
                  <a:txBody>
                    <a:bodyPr vert="horz" wrap="square"/>
                    <a:lstStyle>
                      <a:lvl1pPr marL="342900" lvl="0" indent="-342900" algn="l" defTabSz="914400" eaLnBrk="0" fontAlgn="base" latinLnBrk="0" hangingPunct="0">
                        <a:spcBef>
                          <a:spcPct val="20000"/>
                        </a:spcBef>
                        <a:spcAft>
                          <a:spcPct val="0"/>
                        </a:spcAft>
                        <a:buChar char="•"/>
                        <a:defRPr sz="2800" u="none" kern="1200" baseline="0">
                          <a:solidFill>
                            <a:schemeClr val="tx1"/>
                          </a:solidFill>
                          <a:latin typeface="+mn-lt"/>
                          <a:ea typeface="微软雅黑" panose="020b0503020204020204" charset="-122"/>
                          <a:cs typeface="+mn-cs"/>
                        </a:defRPr>
                      </a:lvl1pPr>
                      <a:lvl2pPr marL="742950" lvl="1" indent="-285750" algn="l" defTabSz="914400" eaLnBrk="0" fontAlgn="base" latinLnBrk="0" hangingPunct="0">
                        <a:spcBef>
                          <a:spcPct val="20000"/>
                        </a:spcBef>
                        <a:spcAft>
                          <a:spcPct val="0"/>
                        </a:spcAft>
                        <a:buChar char="–"/>
                        <a:defRPr sz="2400" u="none" kern="1200" baseline="0">
                          <a:solidFill>
                            <a:schemeClr val="tx1"/>
                          </a:solidFill>
                          <a:latin typeface="+mn-lt"/>
                          <a:ea typeface="微软雅黑" panose="020b0503020204020204" charset="-122"/>
                          <a:cs typeface="+mn-cs"/>
                        </a:defRPr>
                      </a:lvl2pPr>
                      <a:lvl3pPr marL="1143000" lvl="2" indent="-228600" algn="l" defTabSz="914400" eaLnBrk="0" fontAlgn="base" latinLnBrk="0" hangingPunct="0">
                        <a:spcBef>
                          <a:spcPct val="20000"/>
                        </a:spcBef>
                        <a:spcAft>
                          <a:spcPct val="0"/>
                        </a:spcAft>
                        <a:buChar char="•"/>
                        <a:defRPr sz="2000" u="none" kern="1200" baseline="0">
                          <a:solidFill>
                            <a:schemeClr val="tx1"/>
                          </a:solidFill>
                          <a:latin typeface="+mn-lt"/>
                          <a:ea typeface="微软雅黑" panose="020b0503020204020204" charset="-122"/>
                          <a:cs typeface="+mn-cs"/>
                        </a:defRPr>
                      </a:lvl3pPr>
                      <a:lvl4pPr marL="1600200" lvl="3" indent="-228600" algn="l" defTabSz="914400" eaLnBrk="0" fontAlgn="base" latinLnBrk="0" hangingPunct="0">
                        <a:spcBef>
                          <a:spcPct val="20000"/>
                        </a:spcBef>
                        <a:spcAft>
                          <a:spcPct val="0"/>
                        </a:spcAft>
                        <a:buChar char="–"/>
                        <a:defRPr sz="1800" u="none" kern="1200" baseline="0">
                          <a:solidFill>
                            <a:schemeClr val="tx1"/>
                          </a:solidFill>
                          <a:latin typeface="+mn-lt"/>
                          <a:ea typeface="微软雅黑" panose="020b0503020204020204" charset="-122"/>
                          <a:cs typeface="+mn-cs"/>
                        </a:defRPr>
                      </a:lvl4pPr>
                      <a:lvl5pPr marL="2057400" lvl="4" indent="-228600" algn="l" defTabSz="914400" eaLnBrk="0" fontAlgn="base" latinLnBrk="0" hangingPunct="0">
                        <a:spcBef>
                          <a:spcPct val="20000"/>
                        </a:spcBef>
                        <a:spcAft>
                          <a:spcPct val="0"/>
                        </a:spcAft>
                        <a:buChar char="»"/>
                        <a:defRPr sz="1800" u="none" kern="1200" baseline="0">
                          <a:solidFill>
                            <a:schemeClr val="tx1"/>
                          </a:solidFill>
                          <a:latin typeface="+mn-lt"/>
                          <a:ea typeface="微软雅黑" panose="020b0503020204020204" charset="-122"/>
                          <a:cs typeface="+mn-cs"/>
                        </a:defRPr>
                      </a:lvl5pPr>
                    </a:lstStyle>
                    <a:p>
                      <a:pPr marL="0" lvl="0" indent="0" algn="ctr" eaLnBrk="1" hangingPunct="1">
                        <a:spcBef>
                          <a:spcPct val="50000"/>
                        </a:spcBef>
                        <a:buNone/>
                      </a:pPr>
                      <a:r>
                        <a:rPr lang="zh-CN" altLang="en-US" sz="2100">
                          <a:latin typeface="微软雅黑" panose="020b0503020204020204" charset="-122"/>
                          <a:ea typeface="微软雅黑" panose="020b0503020204020204" charset="-122"/>
                        </a:rPr>
                        <a:t>电阻 </a:t>
                      </a:r>
                      <a:r>
                        <a:rPr lang="en-US" altLang="x-none" sz="2100" i="1">
                          <a:latin typeface="微软雅黑" panose="020b0503020204020204" charset="-122"/>
                          <a:ea typeface="微软雅黑" panose="020b0503020204020204" charset="-122"/>
                        </a:rPr>
                        <a:t>R</a:t>
                      </a:r>
                      <a:endParaRPr lang="en-US" altLang="x-none" sz="2100">
                        <a:latin typeface="微软雅黑" panose="020b0503020204020204" charset="-122"/>
                        <a:ea typeface="微软雅黑" panose="020b0503020204020204" charset="-122"/>
                      </a:endParaRPr>
                    </a:p>
                  </a:txBody>
                  <a:tcPr marT="34290" marB="3429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gridSpan="4">
                  <a:txBody>
                    <a:bodyPr vert="horz" wrap="square"/>
                    <a:lstStyle>
                      <a:lvl1pPr marL="342900" lvl="0" indent="-342900" algn="l" defTabSz="914400" eaLnBrk="0" fontAlgn="base" latinLnBrk="0" hangingPunct="0">
                        <a:spcBef>
                          <a:spcPct val="20000"/>
                        </a:spcBef>
                        <a:spcAft>
                          <a:spcPct val="0"/>
                        </a:spcAft>
                        <a:buChar char="•"/>
                        <a:defRPr sz="2800" u="none" kern="1200" baseline="0">
                          <a:solidFill>
                            <a:schemeClr val="tx1"/>
                          </a:solidFill>
                          <a:latin typeface="+mn-lt"/>
                          <a:ea typeface="微软雅黑" panose="020b0503020204020204" charset="-122"/>
                          <a:cs typeface="+mn-cs"/>
                        </a:defRPr>
                      </a:lvl1pPr>
                      <a:lvl2pPr marL="742950" lvl="1" indent="-285750" algn="l" defTabSz="914400" eaLnBrk="0" fontAlgn="base" latinLnBrk="0" hangingPunct="0">
                        <a:spcBef>
                          <a:spcPct val="20000"/>
                        </a:spcBef>
                        <a:spcAft>
                          <a:spcPct val="0"/>
                        </a:spcAft>
                        <a:buChar char="–"/>
                        <a:defRPr sz="2400" u="none" kern="1200" baseline="0">
                          <a:solidFill>
                            <a:schemeClr val="tx1"/>
                          </a:solidFill>
                          <a:latin typeface="+mn-lt"/>
                          <a:ea typeface="微软雅黑" panose="020b0503020204020204" charset="-122"/>
                          <a:cs typeface="+mn-cs"/>
                        </a:defRPr>
                      </a:lvl2pPr>
                      <a:lvl3pPr marL="1143000" lvl="2" indent="-228600" algn="l" defTabSz="914400" eaLnBrk="0" fontAlgn="base" latinLnBrk="0" hangingPunct="0">
                        <a:spcBef>
                          <a:spcPct val="20000"/>
                        </a:spcBef>
                        <a:spcAft>
                          <a:spcPct val="0"/>
                        </a:spcAft>
                        <a:buChar char="•"/>
                        <a:defRPr sz="2000" u="none" kern="1200" baseline="0">
                          <a:solidFill>
                            <a:schemeClr val="tx1"/>
                          </a:solidFill>
                          <a:latin typeface="+mn-lt"/>
                          <a:ea typeface="微软雅黑" panose="020b0503020204020204" charset="-122"/>
                          <a:cs typeface="+mn-cs"/>
                        </a:defRPr>
                      </a:lvl3pPr>
                      <a:lvl4pPr marL="1600200" lvl="3" indent="-228600" algn="l" defTabSz="914400" eaLnBrk="0" fontAlgn="base" latinLnBrk="0" hangingPunct="0">
                        <a:spcBef>
                          <a:spcPct val="20000"/>
                        </a:spcBef>
                        <a:spcAft>
                          <a:spcPct val="0"/>
                        </a:spcAft>
                        <a:buChar char="–"/>
                        <a:defRPr sz="1800" u="none" kern="1200" baseline="0">
                          <a:solidFill>
                            <a:schemeClr val="tx1"/>
                          </a:solidFill>
                          <a:latin typeface="+mn-lt"/>
                          <a:ea typeface="微软雅黑" panose="020b0503020204020204" charset="-122"/>
                          <a:cs typeface="+mn-cs"/>
                        </a:defRPr>
                      </a:lvl4pPr>
                      <a:lvl5pPr marL="2057400" lvl="4" indent="-228600" algn="l" defTabSz="914400" eaLnBrk="0" fontAlgn="base" latinLnBrk="0" hangingPunct="0">
                        <a:spcBef>
                          <a:spcPct val="20000"/>
                        </a:spcBef>
                        <a:spcAft>
                          <a:spcPct val="0"/>
                        </a:spcAft>
                        <a:buChar char="»"/>
                        <a:defRPr sz="1800" u="none" kern="1200" baseline="0">
                          <a:solidFill>
                            <a:schemeClr val="tx1"/>
                          </a:solidFill>
                          <a:latin typeface="+mn-lt"/>
                          <a:ea typeface="微软雅黑" panose="020b0503020204020204" charset="-122"/>
                          <a:cs typeface="+mn-cs"/>
                        </a:defRPr>
                      </a:lvl5pPr>
                    </a:lstStyle>
                    <a:p>
                      <a:pPr marL="0" lvl="0" indent="0" algn="ctr">
                        <a:buNone/>
                      </a:pPr>
                      <a:r>
                        <a:rPr lang="en-US" altLang="zh-CN" sz="2100">
                          <a:latin typeface="微软雅黑" panose="020b0503020204020204" charset="-122"/>
                          <a:ea typeface="微软雅黑" panose="020b0503020204020204" charset="-122"/>
                        </a:rPr>
                        <a:t>5 </a:t>
                      </a:r>
                      <a:r>
                        <a:rPr lang="el-GR" altLang="en-US" sz="2100">
                          <a:latin typeface="微软雅黑" panose="020b0503020204020204" charset="-122"/>
                          <a:ea typeface="微软雅黑" panose="020b0503020204020204" charset="-122"/>
                        </a:rPr>
                        <a:t>Ω</a:t>
                      </a:r>
                      <a:endParaRPr lang="en-US" altLang="x-none" sz="2100">
                        <a:latin typeface="微软雅黑" panose="020b0503020204020204" charset="-122"/>
                        <a:ea typeface="微软雅黑" panose="020b0503020204020204" charset="-122"/>
                      </a:endParaRPr>
                    </a:p>
                  </a:txBody>
                  <a:tcPr marT="34290" marB="3429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xBody>
                    <a:bodyPr vert="horz" wrap="square"/>
                    <a:lstStyle/>
                    <a:p/>
                  </a:txBody>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xBody>
                    <a:bodyPr vert="horz" wrap="square"/>
                    <a:lstStyle/>
                    <a:p/>
                  </a:txBody>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xBody>
                    <a:bodyPr vert="horz" wrap="square"/>
                    <a:lstStyle/>
                    <a:p/>
                  </a:txBody>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r>
              <a:tr h="418465">
                <a:tc>
                  <a:txBody>
                    <a:bodyPr vert="horz" wrap="square"/>
                    <a:lstStyle>
                      <a:lvl1pPr marL="342900" lvl="0" indent="-342900" algn="l" defTabSz="914400" eaLnBrk="0" fontAlgn="base" latinLnBrk="0" hangingPunct="0">
                        <a:spcBef>
                          <a:spcPct val="20000"/>
                        </a:spcBef>
                        <a:spcAft>
                          <a:spcPct val="0"/>
                        </a:spcAft>
                        <a:buChar char="•"/>
                        <a:defRPr sz="2800" u="none" kern="1200" baseline="0">
                          <a:solidFill>
                            <a:schemeClr val="tx1"/>
                          </a:solidFill>
                          <a:latin typeface="+mn-lt"/>
                          <a:ea typeface="微软雅黑" panose="020b0503020204020204" charset="-122"/>
                          <a:cs typeface="+mn-cs"/>
                        </a:defRPr>
                      </a:lvl1pPr>
                      <a:lvl2pPr marL="742950" lvl="1" indent="-285750" algn="l" defTabSz="914400" eaLnBrk="0" fontAlgn="base" latinLnBrk="0" hangingPunct="0">
                        <a:spcBef>
                          <a:spcPct val="20000"/>
                        </a:spcBef>
                        <a:spcAft>
                          <a:spcPct val="0"/>
                        </a:spcAft>
                        <a:buChar char="–"/>
                        <a:defRPr sz="2400" u="none" kern="1200" baseline="0">
                          <a:solidFill>
                            <a:schemeClr val="tx1"/>
                          </a:solidFill>
                          <a:latin typeface="+mn-lt"/>
                          <a:ea typeface="微软雅黑" panose="020b0503020204020204" charset="-122"/>
                          <a:cs typeface="+mn-cs"/>
                        </a:defRPr>
                      </a:lvl2pPr>
                      <a:lvl3pPr marL="1143000" lvl="2" indent="-228600" algn="l" defTabSz="914400" eaLnBrk="0" fontAlgn="base" latinLnBrk="0" hangingPunct="0">
                        <a:spcBef>
                          <a:spcPct val="20000"/>
                        </a:spcBef>
                        <a:spcAft>
                          <a:spcPct val="0"/>
                        </a:spcAft>
                        <a:buChar char="•"/>
                        <a:defRPr sz="2000" u="none" kern="1200" baseline="0">
                          <a:solidFill>
                            <a:schemeClr val="tx1"/>
                          </a:solidFill>
                          <a:latin typeface="+mn-lt"/>
                          <a:ea typeface="微软雅黑" panose="020b0503020204020204" charset="-122"/>
                          <a:cs typeface="+mn-cs"/>
                        </a:defRPr>
                      </a:lvl3pPr>
                      <a:lvl4pPr marL="1600200" lvl="3" indent="-228600" algn="l" defTabSz="914400" eaLnBrk="0" fontAlgn="base" latinLnBrk="0" hangingPunct="0">
                        <a:spcBef>
                          <a:spcPct val="20000"/>
                        </a:spcBef>
                        <a:spcAft>
                          <a:spcPct val="0"/>
                        </a:spcAft>
                        <a:buChar char="–"/>
                        <a:defRPr sz="1800" u="none" kern="1200" baseline="0">
                          <a:solidFill>
                            <a:schemeClr val="tx1"/>
                          </a:solidFill>
                          <a:latin typeface="+mn-lt"/>
                          <a:ea typeface="微软雅黑" panose="020b0503020204020204" charset="-122"/>
                          <a:cs typeface="+mn-cs"/>
                        </a:defRPr>
                      </a:lvl4pPr>
                      <a:lvl5pPr marL="2057400" lvl="4" indent="-228600" algn="l" defTabSz="914400" eaLnBrk="0" fontAlgn="base" latinLnBrk="0" hangingPunct="0">
                        <a:spcBef>
                          <a:spcPct val="20000"/>
                        </a:spcBef>
                        <a:spcAft>
                          <a:spcPct val="0"/>
                        </a:spcAft>
                        <a:buChar char="»"/>
                        <a:defRPr sz="1800" u="none" kern="1200" baseline="0">
                          <a:solidFill>
                            <a:schemeClr val="tx1"/>
                          </a:solidFill>
                          <a:latin typeface="+mn-lt"/>
                          <a:ea typeface="微软雅黑" panose="020b0503020204020204" charset="-122"/>
                          <a:cs typeface="+mn-cs"/>
                        </a:defRPr>
                      </a:lvl5pPr>
                    </a:lstStyle>
                    <a:p>
                      <a:pPr marL="0" lvl="0" indent="0" algn="ctr">
                        <a:buNone/>
                      </a:pPr>
                      <a:r>
                        <a:rPr lang="zh-CN" altLang="en-US" sz="2100">
                          <a:latin typeface="微软雅黑" panose="020b0503020204020204" charset="-122"/>
                          <a:ea typeface="微软雅黑" panose="020b0503020204020204" charset="-122"/>
                        </a:rPr>
                        <a:t>电压 </a:t>
                      </a:r>
                      <a:r>
                        <a:rPr lang="en-US" altLang="x-none" sz="2100" i="1">
                          <a:latin typeface="微软雅黑" panose="020b0503020204020204" charset="-122"/>
                          <a:ea typeface="微软雅黑" panose="020b0503020204020204" charset="-122"/>
                        </a:rPr>
                        <a:t>U</a:t>
                      </a:r>
                      <a:r>
                        <a:rPr lang="en-US" altLang="x-none" sz="2100">
                          <a:latin typeface="微软雅黑" panose="020b0503020204020204" charset="-122"/>
                          <a:ea typeface="微软雅黑" panose="020b0503020204020204" charset="-122"/>
                        </a:rPr>
                        <a:t>/V</a:t>
                      </a:r>
                      <a:endParaRPr lang="en-US" altLang="x-none" sz="2100">
                        <a:latin typeface="微软雅黑" panose="020b0503020204020204" charset="-122"/>
                        <a:ea typeface="微软雅黑" panose="020b0503020204020204" charset="-122"/>
                      </a:endParaRPr>
                    </a:p>
                  </a:txBody>
                  <a:tcPr marT="34290" marB="3429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vert="horz" wrap="square"/>
                    <a:lstStyle>
                      <a:lvl1pPr marL="342900" lvl="0" indent="-342900" algn="l" defTabSz="914400" eaLnBrk="0" fontAlgn="base" latinLnBrk="0" hangingPunct="0">
                        <a:spcBef>
                          <a:spcPct val="20000"/>
                        </a:spcBef>
                        <a:spcAft>
                          <a:spcPct val="0"/>
                        </a:spcAft>
                        <a:buChar char="•"/>
                        <a:defRPr sz="2800" u="none" kern="1200" baseline="0">
                          <a:solidFill>
                            <a:schemeClr val="tx1"/>
                          </a:solidFill>
                          <a:latin typeface="+mn-lt"/>
                          <a:ea typeface="微软雅黑" panose="020b0503020204020204" charset="-122"/>
                          <a:cs typeface="+mn-cs"/>
                        </a:defRPr>
                      </a:lvl1pPr>
                      <a:lvl2pPr marL="742950" lvl="1" indent="-285750" algn="l" defTabSz="914400" eaLnBrk="0" fontAlgn="base" latinLnBrk="0" hangingPunct="0">
                        <a:spcBef>
                          <a:spcPct val="20000"/>
                        </a:spcBef>
                        <a:spcAft>
                          <a:spcPct val="0"/>
                        </a:spcAft>
                        <a:buChar char="–"/>
                        <a:defRPr sz="2400" u="none" kern="1200" baseline="0">
                          <a:solidFill>
                            <a:schemeClr val="tx1"/>
                          </a:solidFill>
                          <a:latin typeface="+mn-lt"/>
                          <a:ea typeface="微软雅黑" panose="020b0503020204020204" charset="-122"/>
                          <a:cs typeface="+mn-cs"/>
                        </a:defRPr>
                      </a:lvl2pPr>
                      <a:lvl3pPr marL="1143000" lvl="2" indent="-228600" algn="l" defTabSz="914400" eaLnBrk="0" fontAlgn="base" latinLnBrk="0" hangingPunct="0">
                        <a:spcBef>
                          <a:spcPct val="20000"/>
                        </a:spcBef>
                        <a:spcAft>
                          <a:spcPct val="0"/>
                        </a:spcAft>
                        <a:buChar char="•"/>
                        <a:defRPr sz="2000" u="none" kern="1200" baseline="0">
                          <a:solidFill>
                            <a:schemeClr val="tx1"/>
                          </a:solidFill>
                          <a:latin typeface="+mn-lt"/>
                          <a:ea typeface="微软雅黑" panose="020b0503020204020204" charset="-122"/>
                          <a:cs typeface="+mn-cs"/>
                        </a:defRPr>
                      </a:lvl3pPr>
                      <a:lvl4pPr marL="1600200" lvl="3" indent="-228600" algn="l" defTabSz="914400" eaLnBrk="0" fontAlgn="base" latinLnBrk="0" hangingPunct="0">
                        <a:spcBef>
                          <a:spcPct val="20000"/>
                        </a:spcBef>
                        <a:spcAft>
                          <a:spcPct val="0"/>
                        </a:spcAft>
                        <a:buChar char="–"/>
                        <a:defRPr sz="1800" u="none" kern="1200" baseline="0">
                          <a:solidFill>
                            <a:schemeClr val="tx1"/>
                          </a:solidFill>
                          <a:latin typeface="+mn-lt"/>
                          <a:ea typeface="微软雅黑" panose="020b0503020204020204" charset="-122"/>
                          <a:cs typeface="+mn-cs"/>
                        </a:defRPr>
                      </a:lvl4pPr>
                      <a:lvl5pPr marL="2057400" lvl="4" indent="-228600" algn="l" defTabSz="914400" eaLnBrk="0" fontAlgn="base" latinLnBrk="0" hangingPunct="0">
                        <a:spcBef>
                          <a:spcPct val="20000"/>
                        </a:spcBef>
                        <a:spcAft>
                          <a:spcPct val="0"/>
                        </a:spcAft>
                        <a:buChar char="»"/>
                        <a:defRPr sz="1800" u="none" kern="1200" baseline="0">
                          <a:solidFill>
                            <a:schemeClr val="tx1"/>
                          </a:solidFill>
                          <a:latin typeface="+mn-lt"/>
                          <a:ea typeface="微软雅黑" panose="020b0503020204020204" charset="-122"/>
                          <a:cs typeface="+mn-cs"/>
                        </a:defRPr>
                      </a:lvl5pPr>
                    </a:lstStyle>
                    <a:p>
                      <a:pPr marL="0" lvl="0" indent="0" algn="ctr">
                        <a:buNone/>
                      </a:pPr>
                      <a:r>
                        <a:rPr lang="en-US" altLang="x-none" sz="2100">
                          <a:latin typeface="微软雅黑" panose="020b0503020204020204" charset="-122"/>
                          <a:ea typeface="微软雅黑" panose="020b0503020204020204" charset="-122"/>
                        </a:rPr>
                        <a:t>1.0</a:t>
                      </a:r>
                      <a:endParaRPr lang="en-US" altLang="x-none" sz="2100">
                        <a:latin typeface="微软雅黑" panose="020b0503020204020204" charset="-122"/>
                        <a:ea typeface="微软雅黑" panose="020b0503020204020204" charset="-122"/>
                      </a:endParaRPr>
                    </a:p>
                  </a:txBody>
                  <a:tcPr marT="34290" marB="3429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vert="horz" wrap="square"/>
                    <a:lstStyle>
                      <a:lvl1pPr marL="342900" lvl="0" indent="-342900" algn="l" defTabSz="914400" eaLnBrk="0" fontAlgn="base" latinLnBrk="0" hangingPunct="0">
                        <a:spcBef>
                          <a:spcPct val="20000"/>
                        </a:spcBef>
                        <a:spcAft>
                          <a:spcPct val="0"/>
                        </a:spcAft>
                        <a:buChar char="•"/>
                        <a:defRPr sz="2800" u="none" kern="1200" baseline="0">
                          <a:solidFill>
                            <a:schemeClr val="tx1"/>
                          </a:solidFill>
                          <a:latin typeface="+mn-lt"/>
                          <a:ea typeface="微软雅黑" panose="020b0503020204020204" charset="-122"/>
                          <a:cs typeface="+mn-cs"/>
                        </a:defRPr>
                      </a:lvl1pPr>
                      <a:lvl2pPr marL="742950" lvl="1" indent="-285750" algn="l" defTabSz="914400" eaLnBrk="0" fontAlgn="base" latinLnBrk="0" hangingPunct="0">
                        <a:spcBef>
                          <a:spcPct val="20000"/>
                        </a:spcBef>
                        <a:spcAft>
                          <a:spcPct val="0"/>
                        </a:spcAft>
                        <a:buChar char="–"/>
                        <a:defRPr sz="2400" u="none" kern="1200" baseline="0">
                          <a:solidFill>
                            <a:schemeClr val="tx1"/>
                          </a:solidFill>
                          <a:latin typeface="+mn-lt"/>
                          <a:ea typeface="微软雅黑" panose="020b0503020204020204" charset="-122"/>
                          <a:cs typeface="+mn-cs"/>
                        </a:defRPr>
                      </a:lvl2pPr>
                      <a:lvl3pPr marL="1143000" lvl="2" indent="-228600" algn="l" defTabSz="914400" eaLnBrk="0" fontAlgn="base" latinLnBrk="0" hangingPunct="0">
                        <a:spcBef>
                          <a:spcPct val="20000"/>
                        </a:spcBef>
                        <a:spcAft>
                          <a:spcPct val="0"/>
                        </a:spcAft>
                        <a:buChar char="•"/>
                        <a:defRPr sz="2000" u="none" kern="1200" baseline="0">
                          <a:solidFill>
                            <a:schemeClr val="tx1"/>
                          </a:solidFill>
                          <a:latin typeface="+mn-lt"/>
                          <a:ea typeface="微软雅黑" panose="020b0503020204020204" charset="-122"/>
                          <a:cs typeface="+mn-cs"/>
                        </a:defRPr>
                      </a:lvl3pPr>
                      <a:lvl4pPr marL="1600200" lvl="3" indent="-228600" algn="l" defTabSz="914400" eaLnBrk="0" fontAlgn="base" latinLnBrk="0" hangingPunct="0">
                        <a:spcBef>
                          <a:spcPct val="20000"/>
                        </a:spcBef>
                        <a:spcAft>
                          <a:spcPct val="0"/>
                        </a:spcAft>
                        <a:buChar char="–"/>
                        <a:defRPr sz="1800" u="none" kern="1200" baseline="0">
                          <a:solidFill>
                            <a:schemeClr val="tx1"/>
                          </a:solidFill>
                          <a:latin typeface="+mn-lt"/>
                          <a:ea typeface="微软雅黑" panose="020b0503020204020204" charset="-122"/>
                          <a:cs typeface="+mn-cs"/>
                        </a:defRPr>
                      </a:lvl4pPr>
                      <a:lvl5pPr marL="2057400" lvl="4" indent="-228600" algn="l" defTabSz="914400" eaLnBrk="0" fontAlgn="base" latinLnBrk="0" hangingPunct="0">
                        <a:spcBef>
                          <a:spcPct val="20000"/>
                        </a:spcBef>
                        <a:spcAft>
                          <a:spcPct val="0"/>
                        </a:spcAft>
                        <a:buChar char="»"/>
                        <a:defRPr sz="1800" u="none" kern="1200" baseline="0">
                          <a:solidFill>
                            <a:schemeClr val="tx1"/>
                          </a:solidFill>
                          <a:latin typeface="+mn-lt"/>
                          <a:ea typeface="微软雅黑" panose="020b0503020204020204" charset="-122"/>
                          <a:cs typeface="+mn-cs"/>
                        </a:defRPr>
                      </a:lvl5pPr>
                    </a:lstStyle>
                    <a:p>
                      <a:pPr marL="0" lvl="0" indent="0" algn="ctr">
                        <a:buNone/>
                      </a:pPr>
                      <a:r>
                        <a:rPr lang="en-US" altLang="zh-CN" sz="2100">
                          <a:latin typeface="微软雅黑" panose="020b0503020204020204" charset="-122"/>
                          <a:ea typeface="微软雅黑" panose="020b0503020204020204" charset="-122"/>
                        </a:rPr>
                        <a:t>1.5</a:t>
                      </a:r>
                      <a:endParaRPr lang="en-US" altLang="x-none" sz="2100">
                        <a:latin typeface="微软雅黑" panose="020b0503020204020204" charset="-122"/>
                        <a:ea typeface="微软雅黑" panose="020b0503020204020204" charset="-122"/>
                      </a:endParaRPr>
                    </a:p>
                  </a:txBody>
                  <a:tcPr marT="34290" marB="3429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vert="horz" wrap="square"/>
                    <a:lstStyle>
                      <a:lvl1pPr marL="342900" lvl="0" indent="-342900" algn="l" defTabSz="914400" eaLnBrk="0" fontAlgn="base" latinLnBrk="0" hangingPunct="0">
                        <a:spcBef>
                          <a:spcPct val="20000"/>
                        </a:spcBef>
                        <a:spcAft>
                          <a:spcPct val="0"/>
                        </a:spcAft>
                        <a:buChar char="•"/>
                        <a:defRPr sz="2800" u="none" kern="1200" baseline="0">
                          <a:solidFill>
                            <a:schemeClr val="tx1"/>
                          </a:solidFill>
                          <a:latin typeface="+mn-lt"/>
                          <a:ea typeface="微软雅黑" panose="020b0503020204020204" charset="-122"/>
                          <a:cs typeface="+mn-cs"/>
                        </a:defRPr>
                      </a:lvl1pPr>
                      <a:lvl2pPr marL="742950" lvl="1" indent="-285750" algn="l" defTabSz="914400" eaLnBrk="0" fontAlgn="base" latinLnBrk="0" hangingPunct="0">
                        <a:spcBef>
                          <a:spcPct val="20000"/>
                        </a:spcBef>
                        <a:spcAft>
                          <a:spcPct val="0"/>
                        </a:spcAft>
                        <a:buChar char="–"/>
                        <a:defRPr sz="2400" u="none" kern="1200" baseline="0">
                          <a:solidFill>
                            <a:schemeClr val="tx1"/>
                          </a:solidFill>
                          <a:latin typeface="+mn-lt"/>
                          <a:ea typeface="微软雅黑" panose="020b0503020204020204" charset="-122"/>
                          <a:cs typeface="+mn-cs"/>
                        </a:defRPr>
                      </a:lvl2pPr>
                      <a:lvl3pPr marL="1143000" lvl="2" indent="-228600" algn="l" defTabSz="914400" eaLnBrk="0" fontAlgn="base" latinLnBrk="0" hangingPunct="0">
                        <a:spcBef>
                          <a:spcPct val="20000"/>
                        </a:spcBef>
                        <a:spcAft>
                          <a:spcPct val="0"/>
                        </a:spcAft>
                        <a:buChar char="•"/>
                        <a:defRPr sz="2000" u="none" kern="1200" baseline="0">
                          <a:solidFill>
                            <a:schemeClr val="tx1"/>
                          </a:solidFill>
                          <a:latin typeface="+mn-lt"/>
                          <a:ea typeface="微软雅黑" panose="020b0503020204020204" charset="-122"/>
                          <a:cs typeface="+mn-cs"/>
                        </a:defRPr>
                      </a:lvl3pPr>
                      <a:lvl4pPr marL="1600200" lvl="3" indent="-228600" algn="l" defTabSz="914400" eaLnBrk="0" fontAlgn="base" latinLnBrk="0" hangingPunct="0">
                        <a:spcBef>
                          <a:spcPct val="20000"/>
                        </a:spcBef>
                        <a:spcAft>
                          <a:spcPct val="0"/>
                        </a:spcAft>
                        <a:buChar char="–"/>
                        <a:defRPr sz="1800" u="none" kern="1200" baseline="0">
                          <a:solidFill>
                            <a:schemeClr val="tx1"/>
                          </a:solidFill>
                          <a:latin typeface="+mn-lt"/>
                          <a:ea typeface="微软雅黑" panose="020b0503020204020204" charset="-122"/>
                          <a:cs typeface="+mn-cs"/>
                        </a:defRPr>
                      </a:lvl4pPr>
                      <a:lvl5pPr marL="2057400" lvl="4" indent="-228600" algn="l" defTabSz="914400" eaLnBrk="0" fontAlgn="base" latinLnBrk="0" hangingPunct="0">
                        <a:spcBef>
                          <a:spcPct val="20000"/>
                        </a:spcBef>
                        <a:spcAft>
                          <a:spcPct val="0"/>
                        </a:spcAft>
                        <a:buChar char="»"/>
                        <a:defRPr sz="1800" u="none" kern="1200" baseline="0">
                          <a:solidFill>
                            <a:schemeClr val="tx1"/>
                          </a:solidFill>
                          <a:latin typeface="+mn-lt"/>
                          <a:ea typeface="微软雅黑" panose="020b0503020204020204" charset="-122"/>
                          <a:cs typeface="+mn-cs"/>
                        </a:defRPr>
                      </a:lvl5pPr>
                    </a:lstStyle>
                    <a:p>
                      <a:pPr marL="0" lvl="0" indent="0" algn="ctr">
                        <a:buNone/>
                      </a:pPr>
                      <a:r>
                        <a:rPr lang="en-US" altLang="zh-CN" sz="2100">
                          <a:latin typeface="微软雅黑" panose="020b0503020204020204" charset="-122"/>
                          <a:ea typeface="微软雅黑" panose="020b0503020204020204" charset="-122"/>
                        </a:rPr>
                        <a:t>2.0</a:t>
                      </a:r>
                      <a:endParaRPr lang="en-US" altLang="x-none" sz="2100">
                        <a:latin typeface="微软雅黑" panose="020b0503020204020204" charset="-122"/>
                        <a:ea typeface="微软雅黑" panose="020b0503020204020204" charset="-122"/>
                      </a:endParaRPr>
                    </a:p>
                  </a:txBody>
                  <a:tcPr marT="34290" marB="3429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vert="horz" wrap="square"/>
                    <a:lstStyle>
                      <a:lvl1pPr marL="342900" lvl="0" indent="-342900" algn="l" defTabSz="914400" eaLnBrk="0" fontAlgn="base" latinLnBrk="0" hangingPunct="0">
                        <a:spcBef>
                          <a:spcPct val="20000"/>
                        </a:spcBef>
                        <a:spcAft>
                          <a:spcPct val="0"/>
                        </a:spcAft>
                        <a:buChar char="•"/>
                        <a:defRPr sz="2800" u="none" kern="1200" baseline="0">
                          <a:solidFill>
                            <a:schemeClr val="tx1"/>
                          </a:solidFill>
                          <a:latin typeface="+mn-lt"/>
                          <a:ea typeface="微软雅黑" panose="020b0503020204020204" charset="-122"/>
                          <a:cs typeface="+mn-cs"/>
                        </a:defRPr>
                      </a:lvl1pPr>
                      <a:lvl2pPr marL="742950" lvl="1" indent="-285750" algn="l" defTabSz="914400" eaLnBrk="0" fontAlgn="base" latinLnBrk="0" hangingPunct="0">
                        <a:spcBef>
                          <a:spcPct val="20000"/>
                        </a:spcBef>
                        <a:spcAft>
                          <a:spcPct val="0"/>
                        </a:spcAft>
                        <a:buChar char="–"/>
                        <a:defRPr sz="2400" u="none" kern="1200" baseline="0">
                          <a:solidFill>
                            <a:schemeClr val="tx1"/>
                          </a:solidFill>
                          <a:latin typeface="+mn-lt"/>
                          <a:ea typeface="微软雅黑" panose="020b0503020204020204" charset="-122"/>
                          <a:cs typeface="+mn-cs"/>
                        </a:defRPr>
                      </a:lvl2pPr>
                      <a:lvl3pPr marL="1143000" lvl="2" indent="-228600" algn="l" defTabSz="914400" eaLnBrk="0" fontAlgn="base" latinLnBrk="0" hangingPunct="0">
                        <a:spcBef>
                          <a:spcPct val="20000"/>
                        </a:spcBef>
                        <a:spcAft>
                          <a:spcPct val="0"/>
                        </a:spcAft>
                        <a:buChar char="•"/>
                        <a:defRPr sz="2000" u="none" kern="1200" baseline="0">
                          <a:solidFill>
                            <a:schemeClr val="tx1"/>
                          </a:solidFill>
                          <a:latin typeface="+mn-lt"/>
                          <a:ea typeface="微软雅黑" panose="020b0503020204020204" charset="-122"/>
                          <a:cs typeface="+mn-cs"/>
                        </a:defRPr>
                      </a:lvl3pPr>
                      <a:lvl4pPr marL="1600200" lvl="3" indent="-228600" algn="l" defTabSz="914400" eaLnBrk="0" fontAlgn="base" latinLnBrk="0" hangingPunct="0">
                        <a:spcBef>
                          <a:spcPct val="20000"/>
                        </a:spcBef>
                        <a:spcAft>
                          <a:spcPct val="0"/>
                        </a:spcAft>
                        <a:buChar char="–"/>
                        <a:defRPr sz="1800" u="none" kern="1200" baseline="0">
                          <a:solidFill>
                            <a:schemeClr val="tx1"/>
                          </a:solidFill>
                          <a:latin typeface="+mn-lt"/>
                          <a:ea typeface="微软雅黑" panose="020b0503020204020204" charset="-122"/>
                          <a:cs typeface="+mn-cs"/>
                        </a:defRPr>
                      </a:lvl4pPr>
                      <a:lvl5pPr marL="2057400" lvl="4" indent="-228600" algn="l" defTabSz="914400" eaLnBrk="0" fontAlgn="base" latinLnBrk="0" hangingPunct="0">
                        <a:spcBef>
                          <a:spcPct val="20000"/>
                        </a:spcBef>
                        <a:spcAft>
                          <a:spcPct val="0"/>
                        </a:spcAft>
                        <a:buChar char="»"/>
                        <a:defRPr sz="1800" u="none" kern="1200" baseline="0">
                          <a:solidFill>
                            <a:schemeClr val="tx1"/>
                          </a:solidFill>
                          <a:latin typeface="+mn-lt"/>
                          <a:ea typeface="微软雅黑" panose="020b0503020204020204" charset="-122"/>
                          <a:cs typeface="+mn-cs"/>
                        </a:defRPr>
                      </a:lvl5pPr>
                    </a:lstStyle>
                    <a:p>
                      <a:pPr marL="0" lvl="0" indent="0" algn="ctr">
                        <a:buNone/>
                      </a:pPr>
                      <a:r>
                        <a:rPr lang="en-US" altLang="zh-CN" sz="2100">
                          <a:latin typeface="微软雅黑" panose="020b0503020204020204" charset="-122"/>
                          <a:ea typeface="微软雅黑" panose="020b0503020204020204" charset="-122"/>
                        </a:rPr>
                        <a:t>2.5</a:t>
                      </a:r>
                      <a:endParaRPr lang="en-US" altLang="x-none" sz="2100">
                        <a:latin typeface="微软雅黑" panose="020b0503020204020204" charset="-122"/>
                        <a:ea typeface="微软雅黑" panose="020b0503020204020204" charset="-122"/>
                      </a:endParaRPr>
                    </a:p>
                  </a:txBody>
                  <a:tcPr marT="34290" marB="3429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418465">
                <a:tc>
                  <a:txBody>
                    <a:bodyPr vert="horz" wrap="square"/>
                    <a:lstStyle>
                      <a:lvl1pPr marL="342900" lvl="0" indent="-342900" algn="l" defTabSz="914400" eaLnBrk="0" fontAlgn="base" latinLnBrk="0" hangingPunct="0">
                        <a:spcBef>
                          <a:spcPct val="20000"/>
                        </a:spcBef>
                        <a:spcAft>
                          <a:spcPct val="0"/>
                        </a:spcAft>
                        <a:buChar char="•"/>
                        <a:defRPr sz="2800" u="none" kern="1200" baseline="0">
                          <a:solidFill>
                            <a:schemeClr val="tx1"/>
                          </a:solidFill>
                          <a:latin typeface="+mn-lt"/>
                          <a:ea typeface="微软雅黑" panose="020b0503020204020204" charset="-122"/>
                          <a:cs typeface="+mn-cs"/>
                        </a:defRPr>
                      </a:lvl1pPr>
                      <a:lvl2pPr marL="742950" lvl="1" indent="-285750" algn="l" defTabSz="914400" eaLnBrk="0" fontAlgn="base" latinLnBrk="0" hangingPunct="0">
                        <a:spcBef>
                          <a:spcPct val="20000"/>
                        </a:spcBef>
                        <a:spcAft>
                          <a:spcPct val="0"/>
                        </a:spcAft>
                        <a:buChar char="–"/>
                        <a:defRPr sz="2400" u="none" kern="1200" baseline="0">
                          <a:solidFill>
                            <a:schemeClr val="tx1"/>
                          </a:solidFill>
                          <a:latin typeface="+mn-lt"/>
                          <a:ea typeface="微软雅黑" panose="020b0503020204020204" charset="-122"/>
                          <a:cs typeface="+mn-cs"/>
                        </a:defRPr>
                      </a:lvl2pPr>
                      <a:lvl3pPr marL="1143000" lvl="2" indent="-228600" algn="l" defTabSz="914400" eaLnBrk="0" fontAlgn="base" latinLnBrk="0" hangingPunct="0">
                        <a:spcBef>
                          <a:spcPct val="20000"/>
                        </a:spcBef>
                        <a:spcAft>
                          <a:spcPct val="0"/>
                        </a:spcAft>
                        <a:buChar char="•"/>
                        <a:defRPr sz="2000" u="none" kern="1200" baseline="0">
                          <a:solidFill>
                            <a:schemeClr val="tx1"/>
                          </a:solidFill>
                          <a:latin typeface="+mn-lt"/>
                          <a:ea typeface="微软雅黑" panose="020b0503020204020204" charset="-122"/>
                          <a:cs typeface="+mn-cs"/>
                        </a:defRPr>
                      </a:lvl3pPr>
                      <a:lvl4pPr marL="1600200" lvl="3" indent="-228600" algn="l" defTabSz="914400" eaLnBrk="0" fontAlgn="base" latinLnBrk="0" hangingPunct="0">
                        <a:spcBef>
                          <a:spcPct val="20000"/>
                        </a:spcBef>
                        <a:spcAft>
                          <a:spcPct val="0"/>
                        </a:spcAft>
                        <a:buChar char="–"/>
                        <a:defRPr sz="1800" u="none" kern="1200" baseline="0">
                          <a:solidFill>
                            <a:schemeClr val="tx1"/>
                          </a:solidFill>
                          <a:latin typeface="+mn-lt"/>
                          <a:ea typeface="微软雅黑" panose="020b0503020204020204" charset="-122"/>
                          <a:cs typeface="+mn-cs"/>
                        </a:defRPr>
                      </a:lvl4pPr>
                      <a:lvl5pPr marL="2057400" lvl="4" indent="-228600" algn="l" defTabSz="914400" eaLnBrk="0" fontAlgn="base" latinLnBrk="0" hangingPunct="0">
                        <a:spcBef>
                          <a:spcPct val="20000"/>
                        </a:spcBef>
                        <a:spcAft>
                          <a:spcPct val="0"/>
                        </a:spcAft>
                        <a:buChar char="»"/>
                        <a:defRPr sz="1800" u="none" kern="1200" baseline="0">
                          <a:solidFill>
                            <a:schemeClr val="tx1"/>
                          </a:solidFill>
                          <a:latin typeface="+mn-lt"/>
                          <a:ea typeface="微软雅黑" panose="020b0503020204020204" charset="-122"/>
                          <a:cs typeface="+mn-cs"/>
                        </a:defRPr>
                      </a:lvl5pPr>
                    </a:lstStyle>
                    <a:p>
                      <a:pPr marL="0" lvl="0" indent="0" algn="ctr">
                        <a:buNone/>
                      </a:pPr>
                      <a:r>
                        <a:rPr lang="zh-CN" altLang="en-US" sz="2100">
                          <a:latin typeface="微软雅黑" panose="020b0503020204020204" charset="-122"/>
                          <a:ea typeface="微软雅黑" panose="020b0503020204020204" charset="-122"/>
                        </a:rPr>
                        <a:t>电流 </a:t>
                      </a:r>
                      <a:r>
                        <a:rPr lang="en-US" altLang="x-none" sz="2100" i="1">
                          <a:latin typeface="微软雅黑" panose="020b0503020204020204" charset="-122"/>
                          <a:ea typeface="微软雅黑" panose="020b0503020204020204" charset="-122"/>
                        </a:rPr>
                        <a:t>I</a:t>
                      </a:r>
                      <a:r>
                        <a:rPr lang="en-US" altLang="x-none" sz="2100">
                          <a:latin typeface="微软雅黑" panose="020b0503020204020204" charset="-122"/>
                          <a:ea typeface="微软雅黑" panose="020b0503020204020204" charset="-122"/>
                        </a:rPr>
                        <a:t>/A</a:t>
                      </a:r>
                      <a:endParaRPr lang="en-US" altLang="x-none" sz="2100">
                        <a:latin typeface="微软雅黑" panose="020b0503020204020204" charset="-122"/>
                        <a:ea typeface="微软雅黑" panose="020b0503020204020204" charset="-122"/>
                      </a:endParaRPr>
                    </a:p>
                  </a:txBody>
                  <a:tcPr marT="34290" marB="3429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vert="horz" wrap="square"/>
                    <a:lstStyle>
                      <a:lvl1pPr marL="342900" lvl="0" indent="-342900" algn="l" defTabSz="914400" eaLnBrk="0" fontAlgn="base" latinLnBrk="0" hangingPunct="0">
                        <a:spcBef>
                          <a:spcPct val="20000"/>
                        </a:spcBef>
                        <a:spcAft>
                          <a:spcPct val="0"/>
                        </a:spcAft>
                        <a:buChar char="•"/>
                        <a:defRPr sz="2800" u="none" kern="1200" baseline="0">
                          <a:solidFill>
                            <a:schemeClr val="tx1"/>
                          </a:solidFill>
                          <a:latin typeface="+mn-lt"/>
                          <a:ea typeface="微软雅黑" panose="020b0503020204020204" charset="-122"/>
                          <a:cs typeface="+mn-cs"/>
                        </a:defRPr>
                      </a:lvl1pPr>
                      <a:lvl2pPr marL="742950" lvl="1" indent="-285750" algn="l" defTabSz="914400" eaLnBrk="0" fontAlgn="base" latinLnBrk="0" hangingPunct="0">
                        <a:spcBef>
                          <a:spcPct val="20000"/>
                        </a:spcBef>
                        <a:spcAft>
                          <a:spcPct val="0"/>
                        </a:spcAft>
                        <a:buChar char="–"/>
                        <a:defRPr sz="2400" u="none" kern="1200" baseline="0">
                          <a:solidFill>
                            <a:schemeClr val="tx1"/>
                          </a:solidFill>
                          <a:latin typeface="+mn-lt"/>
                          <a:ea typeface="微软雅黑" panose="020b0503020204020204" charset="-122"/>
                          <a:cs typeface="+mn-cs"/>
                        </a:defRPr>
                      </a:lvl2pPr>
                      <a:lvl3pPr marL="1143000" lvl="2" indent="-228600" algn="l" defTabSz="914400" eaLnBrk="0" fontAlgn="base" latinLnBrk="0" hangingPunct="0">
                        <a:spcBef>
                          <a:spcPct val="20000"/>
                        </a:spcBef>
                        <a:spcAft>
                          <a:spcPct val="0"/>
                        </a:spcAft>
                        <a:buChar char="•"/>
                        <a:defRPr sz="2000" u="none" kern="1200" baseline="0">
                          <a:solidFill>
                            <a:schemeClr val="tx1"/>
                          </a:solidFill>
                          <a:latin typeface="+mn-lt"/>
                          <a:ea typeface="微软雅黑" panose="020b0503020204020204" charset="-122"/>
                          <a:cs typeface="+mn-cs"/>
                        </a:defRPr>
                      </a:lvl3pPr>
                      <a:lvl4pPr marL="1600200" lvl="3" indent="-228600" algn="l" defTabSz="914400" eaLnBrk="0" fontAlgn="base" latinLnBrk="0" hangingPunct="0">
                        <a:spcBef>
                          <a:spcPct val="20000"/>
                        </a:spcBef>
                        <a:spcAft>
                          <a:spcPct val="0"/>
                        </a:spcAft>
                        <a:buChar char="–"/>
                        <a:defRPr sz="1800" u="none" kern="1200" baseline="0">
                          <a:solidFill>
                            <a:schemeClr val="tx1"/>
                          </a:solidFill>
                          <a:latin typeface="+mn-lt"/>
                          <a:ea typeface="微软雅黑" panose="020b0503020204020204" charset="-122"/>
                          <a:cs typeface="+mn-cs"/>
                        </a:defRPr>
                      </a:lvl4pPr>
                      <a:lvl5pPr marL="2057400" lvl="4" indent="-228600" algn="l" defTabSz="914400" eaLnBrk="0" fontAlgn="base" latinLnBrk="0" hangingPunct="0">
                        <a:spcBef>
                          <a:spcPct val="20000"/>
                        </a:spcBef>
                        <a:spcAft>
                          <a:spcPct val="0"/>
                        </a:spcAft>
                        <a:buChar char="»"/>
                        <a:defRPr sz="1800" u="none" kern="1200" baseline="0">
                          <a:solidFill>
                            <a:schemeClr val="tx1"/>
                          </a:solidFill>
                          <a:latin typeface="+mn-lt"/>
                          <a:ea typeface="微软雅黑" panose="020b0503020204020204" charset="-122"/>
                          <a:cs typeface="+mn-cs"/>
                        </a:defRPr>
                      </a:lvl5pPr>
                    </a:lstStyle>
                    <a:p>
                      <a:pPr marL="0" lvl="0" indent="0" algn="ctr">
                        <a:buNone/>
                      </a:pPr>
                      <a:r>
                        <a:rPr lang="en-US" altLang="zh-CN" sz="2100">
                          <a:solidFill>
                            <a:srgbClr val="008080"/>
                          </a:solidFill>
                          <a:latin typeface="微软雅黑" panose="020b0503020204020204" charset="-122"/>
                          <a:ea typeface="微软雅黑" panose="020b0503020204020204" charset="-122"/>
                        </a:rPr>
                        <a:t>0.2</a:t>
                      </a:r>
                      <a:endParaRPr lang="en-US" altLang="zh-CN" sz="2100">
                        <a:solidFill>
                          <a:srgbClr val="008080"/>
                        </a:solidFill>
                        <a:latin typeface="微软雅黑" panose="020b0503020204020204" charset="-122"/>
                        <a:ea typeface="微软雅黑" panose="020b0503020204020204" charset="-122"/>
                      </a:endParaRPr>
                    </a:p>
                  </a:txBody>
                  <a:tcPr marT="34290" marB="3429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vert="horz" wrap="square"/>
                    <a:lstStyle>
                      <a:lvl1pPr marL="342900" lvl="0" indent="-342900" algn="l" defTabSz="914400" eaLnBrk="0" fontAlgn="base" latinLnBrk="0" hangingPunct="0">
                        <a:spcBef>
                          <a:spcPct val="20000"/>
                        </a:spcBef>
                        <a:spcAft>
                          <a:spcPct val="0"/>
                        </a:spcAft>
                        <a:buChar char="•"/>
                        <a:defRPr sz="2800" u="none" kern="1200" baseline="0">
                          <a:solidFill>
                            <a:schemeClr val="tx1"/>
                          </a:solidFill>
                          <a:latin typeface="+mn-lt"/>
                          <a:ea typeface="微软雅黑" panose="020b0503020204020204" charset="-122"/>
                          <a:cs typeface="+mn-cs"/>
                        </a:defRPr>
                      </a:lvl1pPr>
                      <a:lvl2pPr marL="742950" lvl="1" indent="-285750" algn="l" defTabSz="914400" eaLnBrk="0" fontAlgn="base" latinLnBrk="0" hangingPunct="0">
                        <a:spcBef>
                          <a:spcPct val="20000"/>
                        </a:spcBef>
                        <a:spcAft>
                          <a:spcPct val="0"/>
                        </a:spcAft>
                        <a:buChar char="–"/>
                        <a:defRPr sz="2400" u="none" kern="1200" baseline="0">
                          <a:solidFill>
                            <a:schemeClr val="tx1"/>
                          </a:solidFill>
                          <a:latin typeface="+mn-lt"/>
                          <a:ea typeface="微软雅黑" panose="020b0503020204020204" charset="-122"/>
                          <a:cs typeface="+mn-cs"/>
                        </a:defRPr>
                      </a:lvl2pPr>
                      <a:lvl3pPr marL="1143000" lvl="2" indent="-228600" algn="l" defTabSz="914400" eaLnBrk="0" fontAlgn="base" latinLnBrk="0" hangingPunct="0">
                        <a:spcBef>
                          <a:spcPct val="20000"/>
                        </a:spcBef>
                        <a:spcAft>
                          <a:spcPct val="0"/>
                        </a:spcAft>
                        <a:buChar char="•"/>
                        <a:defRPr sz="2000" u="none" kern="1200" baseline="0">
                          <a:solidFill>
                            <a:schemeClr val="tx1"/>
                          </a:solidFill>
                          <a:latin typeface="+mn-lt"/>
                          <a:ea typeface="微软雅黑" panose="020b0503020204020204" charset="-122"/>
                          <a:cs typeface="+mn-cs"/>
                        </a:defRPr>
                      </a:lvl3pPr>
                      <a:lvl4pPr marL="1600200" lvl="3" indent="-228600" algn="l" defTabSz="914400" eaLnBrk="0" fontAlgn="base" latinLnBrk="0" hangingPunct="0">
                        <a:spcBef>
                          <a:spcPct val="20000"/>
                        </a:spcBef>
                        <a:spcAft>
                          <a:spcPct val="0"/>
                        </a:spcAft>
                        <a:buChar char="–"/>
                        <a:defRPr sz="1800" u="none" kern="1200" baseline="0">
                          <a:solidFill>
                            <a:schemeClr val="tx1"/>
                          </a:solidFill>
                          <a:latin typeface="+mn-lt"/>
                          <a:ea typeface="微软雅黑" panose="020b0503020204020204" charset="-122"/>
                          <a:cs typeface="+mn-cs"/>
                        </a:defRPr>
                      </a:lvl4pPr>
                      <a:lvl5pPr marL="2057400" lvl="4" indent="-228600" algn="l" defTabSz="914400" eaLnBrk="0" fontAlgn="base" latinLnBrk="0" hangingPunct="0">
                        <a:spcBef>
                          <a:spcPct val="20000"/>
                        </a:spcBef>
                        <a:spcAft>
                          <a:spcPct val="0"/>
                        </a:spcAft>
                        <a:buChar char="»"/>
                        <a:defRPr sz="1800" u="none" kern="1200" baseline="0">
                          <a:solidFill>
                            <a:schemeClr val="tx1"/>
                          </a:solidFill>
                          <a:latin typeface="+mn-lt"/>
                          <a:ea typeface="微软雅黑" panose="020b0503020204020204" charset="-122"/>
                          <a:cs typeface="+mn-cs"/>
                        </a:defRPr>
                      </a:lvl5pPr>
                    </a:lstStyle>
                    <a:p>
                      <a:pPr marL="0" lvl="0" indent="0" algn="ctr">
                        <a:buNone/>
                      </a:pPr>
                      <a:r>
                        <a:rPr lang="en-US" altLang="zh-CN" sz="2100">
                          <a:solidFill>
                            <a:srgbClr val="008080"/>
                          </a:solidFill>
                          <a:latin typeface="微软雅黑" panose="020b0503020204020204" charset="-122"/>
                          <a:ea typeface="微软雅黑" panose="020b0503020204020204" charset="-122"/>
                        </a:rPr>
                        <a:t>0.3</a:t>
                      </a:r>
                      <a:endParaRPr lang="en-US" altLang="zh-CN" sz="2100">
                        <a:solidFill>
                          <a:srgbClr val="008080"/>
                        </a:solidFill>
                        <a:latin typeface="微软雅黑" panose="020b0503020204020204" charset="-122"/>
                        <a:ea typeface="微软雅黑" panose="020b0503020204020204" charset="-122"/>
                      </a:endParaRPr>
                    </a:p>
                  </a:txBody>
                  <a:tcPr marT="34290" marB="3429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vert="horz" wrap="square"/>
                    <a:lstStyle>
                      <a:lvl1pPr marL="342900" lvl="0" indent="-342900" algn="l" defTabSz="914400" eaLnBrk="0" fontAlgn="base" latinLnBrk="0" hangingPunct="0">
                        <a:spcBef>
                          <a:spcPct val="20000"/>
                        </a:spcBef>
                        <a:spcAft>
                          <a:spcPct val="0"/>
                        </a:spcAft>
                        <a:buChar char="•"/>
                        <a:defRPr sz="2800" u="none" kern="1200" baseline="0">
                          <a:solidFill>
                            <a:schemeClr val="tx1"/>
                          </a:solidFill>
                          <a:latin typeface="+mn-lt"/>
                          <a:ea typeface="微软雅黑" panose="020b0503020204020204" charset="-122"/>
                          <a:cs typeface="+mn-cs"/>
                        </a:defRPr>
                      </a:lvl1pPr>
                      <a:lvl2pPr marL="742950" lvl="1" indent="-285750" algn="l" defTabSz="914400" eaLnBrk="0" fontAlgn="base" latinLnBrk="0" hangingPunct="0">
                        <a:spcBef>
                          <a:spcPct val="20000"/>
                        </a:spcBef>
                        <a:spcAft>
                          <a:spcPct val="0"/>
                        </a:spcAft>
                        <a:buChar char="–"/>
                        <a:defRPr sz="2400" u="none" kern="1200" baseline="0">
                          <a:solidFill>
                            <a:schemeClr val="tx1"/>
                          </a:solidFill>
                          <a:latin typeface="+mn-lt"/>
                          <a:ea typeface="微软雅黑" panose="020b0503020204020204" charset="-122"/>
                          <a:cs typeface="+mn-cs"/>
                        </a:defRPr>
                      </a:lvl2pPr>
                      <a:lvl3pPr marL="1143000" lvl="2" indent="-228600" algn="l" defTabSz="914400" eaLnBrk="0" fontAlgn="base" latinLnBrk="0" hangingPunct="0">
                        <a:spcBef>
                          <a:spcPct val="20000"/>
                        </a:spcBef>
                        <a:spcAft>
                          <a:spcPct val="0"/>
                        </a:spcAft>
                        <a:buChar char="•"/>
                        <a:defRPr sz="2000" u="none" kern="1200" baseline="0">
                          <a:solidFill>
                            <a:schemeClr val="tx1"/>
                          </a:solidFill>
                          <a:latin typeface="+mn-lt"/>
                          <a:ea typeface="微软雅黑" panose="020b0503020204020204" charset="-122"/>
                          <a:cs typeface="+mn-cs"/>
                        </a:defRPr>
                      </a:lvl3pPr>
                      <a:lvl4pPr marL="1600200" lvl="3" indent="-228600" algn="l" defTabSz="914400" eaLnBrk="0" fontAlgn="base" latinLnBrk="0" hangingPunct="0">
                        <a:spcBef>
                          <a:spcPct val="20000"/>
                        </a:spcBef>
                        <a:spcAft>
                          <a:spcPct val="0"/>
                        </a:spcAft>
                        <a:buChar char="–"/>
                        <a:defRPr sz="1800" u="none" kern="1200" baseline="0">
                          <a:solidFill>
                            <a:schemeClr val="tx1"/>
                          </a:solidFill>
                          <a:latin typeface="+mn-lt"/>
                          <a:ea typeface="微软雅黑" panose="020b0503020204020204" charset="-122"/>
                          <a:cs typeface="+mn-cs"/>
                        </a:defRPr>
                      </a:lvl4pPr>
                      <a:lvl5pPr marL="2057400" lvl="4" indent="-228600" algn="l" defTabSz="914400" eaLnBrk="0" fontAlgn="base" latinLnBrk="0" hangingPunct="0">
                        <a:spcBef>
                          <a:spcPct val="20000"/>
                        </a:spcBef>
                        <a:spcAft>
                          <a:spcPct val="0"/>
                        </a:spcAft>
                        <a:buChar char="»"/>
                        <a:defRPr sz="1800" u="none" kern="1200" baseline="0">
                          <a:solidFill>
                            <a:schemeClr val="tx1"/>
                          </a:solidFill>
                          <a:latin typeface="+mn-lt"/>
                          <a:ea typeface="微软雅黑" panose="020b0503020204020204" charset="-122"/>
                          <a:cs typeface="+mn-cs"/>
                        </a:defRPr>
                      </a:lvl5pPr>
                    </a:lstStyle>
                    <a:p>
                      <a:pPr marL="0" lvl="0" indent="0" algn="ctr">
                        <a:buNone/>
                      </a:pPr>
                      <a:r>
                        <a:rPr lang="en-US" altLang="zh-CN" sz="2100">
                          <a:solidFill>
                            <a:srgbClr val="008080"/>
                          </a:solidFill>
                          <a:latin typeface="微软雅黑" panose="020b0503020204020204" charset="-122"/>
                          <a:ea typeface="微软雅黑" panose="020b0503020204020204" charset="-122"/>
                        </a:rPr>
                        <a:t>0.4</a:t>
                      </a:r>
                      <a:endParaRPr lang="en-US" altLang="zh-CN" sz="2100">
                        <a:solidFill>
                          <a:srgbClr val="008080"/>
                        </a:solidFill>
                        <a:latin typeface="微软雅黑" panose="020b0503020204020204" charset="-122"/>
                        <a:ea typeface="微软雅黑" panose="020b0503020204020204" charset="-122"/>
                      </a:endParaRPr>
                    </a:p>
                  </a:txBody>
                  <a:tcPr marT="34290" marB="3429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vert="horz" wrap="square"/>
                    <a:lstStyle>
                      <a:lvl1pPr marL="342900" lvl="0" indent="-342900" algn="l" defTabSz="914400" eaLnBrk="0" fontAlgn="base" latinLnBrk="0" hangingPunct="0">
                        <a:spcBef>
                          <a:spcPct val="20000"/>
                        </a:spcBef>
                        <a:spcAft>
                          <a:spcPct val="0"/>
                        </a:spcAft>
                        <a:buChar char="•"/>
                        <a:defRPr sz="2800" u="none" kern="1200" baseline="0">
                          <a:solidFill>
                            <a:schemeClr val="tx1"/>
                          </a:solidFill>
                          <a:latin typeface="+mn-lt"/>
                          <a:ea typeface="微软雅黑" panose="020b0503020204020204" charset="-122"/>
                          <a:cs typeface="+mn-cs"/>
                        </a:defRPr>
                      </a:lvl1pPr>
                      <a:lvl2pPr marL="742950" lvl="1" indent="-285750" algn="l" defTabSz="914400" eaLnBrk="0" fontAlgn="base" latinLnBrk="0" hangingPunct="0">
                        <a:spcBef>
                          <a:spcPct val="20000"/>
                        </a:spcBef>
                        <a:spcAft>
                          <a:spcPct val="0"/>
                        </a:spcAft>
                        <a:buChar char="–"/>
                        <a:defRPr sz="2400" u="none" kern="1200" baseline="0">
                          <a:solidFill>
                            <a:schemeClr val="tx1"/>
                          </a:solidFill>
                          <a:latin typeface="+mn-lt"/>
                          <a:ea typeface="微软雅黑" panose="020b0503020204020204" charset="-122"/>
                          <a:cs typeface="+mn-cs"/>
                        </a:defRPr>
                      </a:lvl2pPr>
                      <a:lvl3pPr marL="1143000" lvl="2" indent="-228600" algn="l" defTabSz="914400" eaLnBrk="0" fontAlgn="base" latinLnBrk="0" hangingPunct="0">
                        <a:spcBef>
                          <a:spcPct val="20000"/>
                        </a:spcBef>
                        <a:spcAft>
                          <a:spcPct val="0"/>
                        </a:spcAft>
                        <a:buChar char="•"/>
                        <a:defRPr sz="2000" u="none" kern="1200" baseline="0">
                          <a:solidFill>
                            <a:schemeClr val="tx1"/>
                          </a:solidFill>
                          <a:latin typeface="+mn-lt"/>
                          <a:ea typeface="微软雅黑" panose="020b0503020204020204" charset="-122"/>
                          <a:cs typeface="+mn-cs"/>
                        </a:defRPr>
                      </a:lvl3pPr>
                      <a:lvl4pPr marL="1600200" lvl="3" indent="-228600" algn="l" defTabSz="914400" eaLnBrk="0" fontAlgn="base" latinLnBrk="0" hangingPunct="0">
                        <a:spcBef>
                          <a:spcPct val="20000"/>
                        </a:spcBef>
                        <a:spcAft>
                          <a:spcPct val="0"/>
                        </a:spcAft>
                        <a:buChar char="–"/>
                        <a:defRPr sz="1800" u="none" kern="1200" baseline="0">
                          <a:solidFill>
                            <a:schemeClr val="tx1"/>
                          </a:solidFill>
                          <a:latin typeface="+mn-lt"/>
                          <a:ea typeface="微软雅黑" panose="020b0503020204020204" charset="-122"/>
                          <a:cs typeface="+mn-cs"/>
                        </a:defRPr>
                      </a:lvl4pPr>
                      <a:lvl5pPr marL="2057400" lvl="4" indent="-228600" algn="l" defTabSz="914400" eaLnBrk="0" fontAlgn="base" latinLnBrk="0" hangingPunct="0">
                        <a:spcBef>
                          <a:spcPct val="20000"/>
                        </a:spcBef>
                        <a:spcAft>
                          <a:spcPct val="0"/>
                        </a:spcAft>
                        <a:buChar char="»"/>
                        <a:defRPr sz="1800" u="none" kern="1200" baseline="0">
                          <a:solidFill>
                            <a:schemeClr val="tx1"/>
                          </a:solidFill>
                          <a:latin typeface="+mn-lt"/>
                          <a:ea typeface="微软雅黑" panose="020b0503020204020204" charset="-122"/>
                          <a:cs typeface="+mn-cs"/>
                        </a:defRPr>
                      </a:lvl5pPr>
                    </a:lstStyle>
                    <a:p>
                      <a:pPr marL="0" lvl="0" indent="0" algn="ctr">
                        <a:buNone/>
                      </a:pPr>
                      <a:r>
                        <a:rPr lang="en-US" altLang="zh-CN" sz="2100">
                          <a:solidFill>
                            <a:srgbClr val="008080"/>
                          </a:solidFill>
                          <a:latin typeface="微软雅黑" panose="020b0503020204020204" charset="-122"/>
                          <a:ea typeface="微软雅黑" panose="020b0503020204020204" charset="-122"/>
                        </a:rPr>
                        <a:t>0.5</a:t>
                      </a:r>
                      <a:endParaRPr lang="en-US" altLang="zh-CN" sz="2100">
                        <a:solidFill>
                          <a:srgbClr val="008080"/>
                        </a:solidFill>
                        <a:latin typeface="微软雅黑" panose="020b0503020204020204" charset="-122"/>
                        <a:ea typeface="微软雅黑" panose="020b0503020204020204" charset="-122"/>
                      </a:endParaRPr>
                    </a:p>
                  </a:txBody>
                  <a:tcPr marT="34290" marB="3429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bl>
          </a:graphicData>
        </a:graphic>
      </p:graphicFrame>
      <p:graphicFrame>
        <p:nvGraphicFramePr>
          <p:cNvPr id="66621" name="表格 66620" title=""/>
          <p:cNvGraphicFramePr>
            <a:graphicFrameLocks noGrp="1"/>
          </p:cNvGraphicFramePr>
          <p:nvPr>
            <p:custDataLst>
              <p:tags r:id="rId4"/>
            </p:custDataLst>
          </p:nvPr>
        </p:nvGraphicFramePr>
        <p:xfrm>
          <a:off x="1008798" y="3057785"/>
          <a:ext cx="7019290" cy="1230630"/>
        </p:xfrm>
        <a:graphic>
          <a:graphicData uri="http://schemas.openxmlformats.org/drawingml/2006/table">
            <a:tbl>
              <a:tblPr/>
              <a:tblGrid>
                <a:gridCol w="2063750"/>
                <a:gridCol w="1183640"/>
                <a:gridCol w="1327150"/>
                <a:gridCol w="1255395"/>
                <a:gridCol w="1189355"/>
              </a:tblGrid>
              <a:tr h="410210">
                <a:tc>
                  <a:txBody>
                    <a:bodyPr vert="horz" wrap="square"/>
                    <a:lstStyle>
                      <a:lvl1pPr marL="342900" lvl="0" indent="-342900" algn="l" defTabSz="914400" eaLnBrk="0" fontAlgn="base" latinLnBrk="0" hangingPunct="0">
                        <a:spcBef>
                          <a:spcPct val="20000"/>
                        </a:spcBef>
                        <a:spcAft>
                          <a:spcPct val="0"/>
                        </a:spcAft>
                        <a:buChar char="•"/>
                        <a:defRPr sz="2800" u="none" kern="1200" baseline="0">
                          <a:solidFill>
                            <a:schemeClr val="tx1"/>
                          </a:solidFill>
                          <a:latin typeface="+mn-lt"/>
                          <a:ea typeface="微软雅黑" panose="020b0503020204020204" charset="-122"/>
                          <a:cs typeface="+mn-cs"/>
                        </a:defRPr>
                      </a:lvl1pPr>
                      <a:lvl2pPr marL="742950" lvl="1" indent="-285750" algn="l" defTabSz="914400" eaLnBrk="0" fontAlgn="base" latinLnBrk="0" hangingPunct="0">
                        <a:spcBef>
                          <a:spcPct val="20000"/>
                        </a:spcBef>
                        <a:spcAft>
                          <a:spcPct val="0"/>
                        </a:spcAft>
                        <a:buChar char="–"/>
                        <a:defRPr sz="2400" u="none" kern="1200" baseline="0">
                          <a:solidFill>
                            <a:schemeClr val="tx1"/>
                          </a:solidFill>
                          <a:latin typeface="+mn-lt"/>
                          <a:ea typeface="微软雅黑" panose="020b0503020204020204" charset="-122"/>
                          <a:cs typeface="+mn-cs"/>
                        </a:defRPr>
                      </a:lvl2pPr>
                      <a:lvl3pPr marL="1143000" lvl="2" indent="-228600" algn="l" defTabSz="914400" eaLnBrk="0" fontAlgn="base" latinLnBrk="0" hangingPunct="0">
                        <a:spcBef>
                          <a:spcPct val="20000"/>
                        </a:spcBef>
                        <a:spcAft>
                          <a:spcPct val="0"/>
                        </a:spcAft>
                        <a:buChar char="•"/>
                        <a:defRPr sz="2000" u="none" kern="1200" baseline="0">
                          <a:solidFill>
                            <a:schemeClr val="tx1"/>
                          </a:solidFill>
                          <a:latin typeface="+mn-lt"/>
                          <a:ea typeface="微软雅黑" panose="020b0503020204020204" charset="-122"/>
                          <a:cs typeface="+mn-cs"/>
                        </a:defRPr>
                      </a:lvl3pPr>
                      <a:lvl4pPr marL="1600200" lvl="3" indent="-228600" algn="l" defTabSz="914400" eaLnBrk="0" fontAlgn="base" latinLnBrk="0" hangingPunct="0">
                        <a:spcBef>
                          <a:spcPct val="20000"/>
                        </a:spcBef>
                        <a:spcAft>
                          <a:spcPct val="0"/>
                        </a:spcAft>
                        <a:buChar char="–"/>
                        <a:defRPr sz="1800" u="none" kern="1200" baseline="0">
                          <a:solidFill>
                            <a:schemeClr val="tx1"/>
                          </a:solidFill>
                          <a:latin typeface="+mn-lt"/>
                          <a:ea typeface="微软雅黑" panose="020b0503020204020204" charset="-122"/>
                          <a:cs typeface="+mn-cs"/>
                        </a:defRPr>
                      </a:lvl4pPr>
                      <a:lvl5pPr marL="2057400" lvl="4" indent="-228600" algn="l" defTabSz="914400" eaLnBrk="0" fontAlgn="base" latinLnBrk="0" hangingPunct="0">
                        <a:spcBef>
                          <a:spcPct val="20000"/>
                        </a:spcBef>
                        <a:spcAft>
                          <a:spcPct val="0"/>
                        </a:spcAft>
                        <a:buChar char="»"/>
                        <a:defRPr sz="1800" u="none" kern="1200" baseline="0">
                          <a:solidFill>
                            <a:schemeClr val="tx1"/>
                          </a:solidFill>
                          <a:latin typeface="+mn-lt"/>
                          <a:ea typeface="微软雅黑" panose="020b0503020204020204" charset="-122"/>
                          <a:cs typeface="+mn-cs"/>
                        </a:defRPr>
                      </a:lvl5pPr>
                    </a:lstStyle>
                    <a:p>
                      <a:pPr marL="0" lvl="0" indent="0" algn="ctr">
                        <a:buNone/>
                      </a:pPr>
                      <a:r>
                        <a:rPr lang="zh-CN" altLang="en-US" sz="2100">
                          <a:latin typeface="微软雅黑" panose="020b0503020204020204" charset="-122"/>
                          <a:ea typeface="微软雅黑" panose="020b0503020204020204" charset="-122"/>
                        </a:rPr>
                        <a:t>电压</a:t>
                      </a:r>
                      <a:r>
                        <a:rPr lang="en-US" altLang="x-none" sz="2100" i="1">
                          <a:latin typeface="微软雅黑" panose="020b0503020204020204" charset="-122"/>
                          <a:ea typeface="微软雅黑" panose="020b0503020204020204" charset="-122"/>
                        </a:rPr>
                        <a:t>U</a:t>
                      </a:r>
                      <a:endParaRPr lang="zh-CN" altLang="en-US" sz="2100" i="1">
                        <a:latin typeface="微软雅黑" panose="020b0503020204020204" charset="-122"/>
                        <a:ea typeface="微软雅黑" panose="020b0503020204020204" charset="-122"/>
                      </a:endParaRPr>
                    </a:p>
                  </a:txBody>
                  <a:tcPr marT="34290" marB="3429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gridSpan="4">
                  <a:txBody>
                    <a:bodyPr vert="horz" wrap="square"/>
                    <a:lstStyle>
                      <a:lvl1pPr marL="342900" lvl="0" indent="-342900" algn="l" defTabSz="914400" eaLnBrk="0" fontAlgn="base" latinLnBrk="0" hangingPunct="0">
                        <a:spcBef>
                          <a:spcPct val="20000"/>
                        </a:spcBef>
                        <a:spcAft>
                          <a:spcPct val="0"/>
                        </a:spcAft>
                        <a:buChar char="•"/>
                        <a:defRPr sz="2800" u="none" kern="1200" baseline="0">
                          <a:solidFill>
                            <a:schemeClr val="tx1"/>
                          </a:solidFill>
                          <a:latin typeface="+mn-lt"/>
                          <a:ea typeface="微软雅黑" panose="020b0503020204020204" charset="-122"/>
                          <a:cs typeface="+mn-cs"/>
                        </a:defRPr>
                      </a:lvl1pPr>
                      <a:lvl2pPr marL="742950" lvl="1" indent="-285750" algn="l" defTabSz="914400" eaLnBrk="0" fontAlgn="base" latinLnBrk="0" hangingPunct="0">
                        <a:spcBef>
                          <a:spcPct val="20000"/>
                        </a:spcBef>
                        <a:spcAft>
                          <a:spcPct val="0"/>
                        </a:spcAft>
                        <a:buChar char="–"/>
                        <a:defRPr sz="2400" u="none" kern="1200" baseline="0">
                          <a:solidFill>
                            <a:schemeClr val="tx1"/>
                          </a:solidFill>
                          <a:latin typeface="+mn-lt"/>
                          <a:ea typeface="微软雅黑" panose="020b0503020204020204" charset="-122"/>
                          <a:cs typeface="+mn-cs"/>
                        </a:defRPr>
                      </a:lvl2pPr>
                      <a:lvl3pPr marL="1143000" lvl="2" indent="-228600" algn="l" defTabSz="914400" eaLnBrk="0" fontAlgn="base" latinLnBrk="0" hangingPunct="0">
                        <a:spcBef>
                          <a:spcPct val="20000"/>
                        </a:spcBef>
                        <a:spcAft>
                          <a:spcPct val="0"/>
                        </a:spcAft>
                        <a:buChar char="•"/>
                        <a:defRPr sz="2000" u="none" kern="1200" baseline="0">
                          <a:solidFill>
                            <a:schemeClr val="tx1"/>
                          </a:solidFill>
                          <a:latin typeface="+mn-lt"/>
                          <a:ea typeface="微软雅黑" panose="020b0503020204020204" charset="-122"/>
                          <a:cs typeface="+mn-cs"/>
                        </a:defRPr>
                      </a:lvl3pPr>
                      <a:lvl4pPr marL="1600200" lvl="3" indent="-228600" algn="l" defTabSz="914400" eaLnBrk="0" fontAlgn="base" latinLnBrk="0" hangingPunct="0">
                        <a:spcBef>
                          <a:spcPct val="20000"/>
                        </a:spcBef>
                        <a:spcAft>
                          <a:spcPct val="0"/>
                        </a:spcAft>
                        <a:buChar char="–"/>
                        <a:defRPr sz="1800" u="none" kern="1200" baseline="0">
                          <a:solidFill>
                            <a:schemeClr val="tx1"/>
                          </a:solidFill>
                          <a:latin typeface="+mn-lt"/>
                          <a:ea typeface="微软雅黑" panose="020b0503020204020204" charset="-122"/>
                          <a:cs typeface="+mn-cs"/>
                        </a:defRPr>
                      </a:lvl4pPr>
                      <a:lvl5pPr marL="2057400" lvl="4" indent="-228600" algn="l" defTabSz="914400" eaLnBrk="0" fontAlgn="base" latinLnBrk="0" hangingPunct="0">
                        <a:spcBef>
                          <a:spcPct val="20000"/>
                        </a:spcBef>
                        <a:spcAft>
                          <a:spcPct val="0"/>
                        </a:spcAft>
                        <a:buChar char="»"/>
                        <a:defRPr sz="1800" u="none" kern="1200" baseline="0">
                          <a:solidFill>
                            <a:schemeClr val="tx1"/>
                          </a:solidFill>
                          <a:latin typeface="+mn-lt"/>
                          <a:ea typeface="微软雅黑" panose="020b0503020204020204" charset="-122"/>
                          <a:cs typeface="+mn-cs"/>
                        </a:defRPr>
                      </a:lvl5pPr>
                    </a:lstStyle>
                    <a:p>
                      <a:pPr marL="0" lvl="0" indent="0" algn="ctr">
                        <a:buNone/>
                      </a:pPr>
                      <a:r>
                        <a:rPr lang="en-US" altLang="zh-CN" sz="2100">
                          <a:latin typeface="微软雅黑" panose="020b0503020204020204" charset="-122"/>
                          <a:ea typeface="微软雅黑" panose="020b0503020204020204" charset="-122"/>
                        </a:rPr>
                        <a:t>2</a:t>
                      </a:r>
                      <a:r>
                        <a:rPr lang="en-US" altLang="x-none" sz="2100">
                          <a:latin typeface="微软雅黑" panose="020b0503020204020204" charset="-122"/>
                          <a:ea typeface="微软雅黑" panose="020b0503020204020204" charset="-122"/>
                        </a:rPr>
                        <a:t> V</a:t>
                      </a:r>
                      <a:endParaRPr lang="en-US" altLang="x-none" sz="2100">
                        <a:latin typeface="微软雅黑" panose="020b0503020204020204" charset="-122"/>
                        <a:ea typeface="微软雅黑" panose="020b0503020204020204" charset="-122"/>
                      </a:endParaRPr>
                    </a:p>
                  </a:txBody>
                  <a:tcPr marT="34290" marB="3429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xBody>
                    <a:bodyPr vert="horz" wrap="square"/>
                    <a:lstStyle/>
                    <a:p/>
                  </a:txBody>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xBody>
                    <a:bodyPr vert="horz" wrap="square"/>
                    <a:lstStyle/>
                    <a:p/>
                  </a:txBody>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xBody>
                    <a:bodyPr vert="horz" wrap="square"/>
                    <a:lstStyle/>
                    <a:p/>
                  </a:txBody>
                  <a:tcPr>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r>
              <a:tr h="410210">
                <a:tc>
                  <a:txBody>
                    <a:bodyPr vert="horz" wrap="square"/>
                    <a:lstStyle>
                      <a:lvl1pPr marL="342900" lvl="0" indent="-342900" algn="l" defTabSz="914400" eaLnBrk="0" fontAlgn="base" latinLnBrk="0" hangingPunct="0">
                        <a:spcBef>
                          <a:spcPct val="20000"/>
                        </a:spcBef>
                        <a:spcAft>
                          <a:spcPct val="0"/>
                        </a:spcAft>
                        <a:buChar char="•"/>
                        <a:defRPr sz="2800" u="none" kern="1200" baseline="0">
                          <a:solidFill>
                            <a:schemeClr val="tx1"/>
                          </a:solidFill>
                          <a:latin typeface="+mn-lt"/>
                          <a:ea typeface="微软雅黑" panose="020b0503020204020204" charset="-122"/>
                          <a:cs typeface="+mn-cs"/>
                        </a:defRPr>
                      </a:lvl1pPr>
                      <a:lvl2pPr marL="742950" lvl="1" indent="-285750" algn="l" defTabSz="914400" eaLnBrk="0" fontAlgn="base" latinLnBrk="0" hangingPunct="0">
                        <a:spcBef>
                          <a:spcPct val="20000"/>
                        </a:spcBef>
                        <a:spcAft>
                          <a:spcPct val="0"/>
                        </a:spcAft>
                        <a:buChar char="–"/>
                        <a:defRPr sz="2400" u="none" kern="1200" baseline="0">
                          <a:solidFill>
                            <a:schemeClr val="tx1"/>
                          </a:solidFill>
                          <a:latin typeface="+mn-lt"/>
                          <a:ea typeface="微软雅黑" panose="020b0503020204020204" charset="-122"/>
                          <a:cs typeface="+mn-cs"/>
                        </a:defRPr>
                      </a:lvl2pPr>
                      <a:lvl3pPr marL="1143000" lvl="2" indent="-228600" algn="l" defTabSz="914400" eaLnBrk="0" fontAlgn="base" latinLnBrk="0" hangingPunct="0">
                        <a:spcBef>
                          <a:spcPct val="20000"/>
                        </a:spcBef>
                        <a:spcAft>
                          <a:spcPct val="0"/>
                        </a:spcAft>
                        <a:buChar char="•"/>
                        <a:defRPr sz="2000" u="none" kern="1200" baseline="0">
                          <a:solidFill>
                            <a:schemeClr val="tx1"/>
                          </a:solidFill>
                          <a:latin typeface="+mn-lt"/>
                          <a:ea typeface="微软雅黑" panose="020b0503020204020204" charset="-122"/>
                          <a:cs typeface="+mn-cs"/>
                        </a:defRPr>
                      </a:lvl3pPr>
                      <a:lvl4pPr marL="1600200" lvl="3" indent="-228600" algn="l" defTabSz="914400" eaLnBrk="0" fontAlgn="base" latinLnBrk="0" hangingPunct="0">
                        <a:spcBef>
                          <a:spcPct val="20000"/>
                        </a:spcBef>
                        <a:spcAft>
                          <a:spcPct val="0"/>
                        </a:spcAft>
                        <a:buChar char="–"/>
                        <a:defRPr sz="1800" u="none" kern="1200" baseline="0">
                          <a:solidFill>
                            <a:schemeClr val="tx1"/>
                          </a:solidFill>
                          <a:latin typeface="+mn-lt"/>
                          <a:ea typeface="微软雅黑" panose="020b0503020204020204" charset="-122"/>
                          <a:cs typeface="+mn-cs"/>
                        </a:defRPr>
                      </a:lvl4pPr>
                      <a:lvl5pPr marL="2057400" lvl="4" indent="-228600" algn="l" defTabSz="914400" eaLnBrk="0" fontAlgn="base" latinLnBrk="0" hangingPunct="0">
                        <a:spcBef>
                          <a:spcPct val="20000"/>
                        </a:spcBef>
                        <a:spcAft>
                          <a:spcPct val="0"/>
                        </a:spcAft>
                        <a:buChar char="»"/>
                        <a:defRPr sz="1800" u="none" kern="1200" baseline="0">
                          <a:solidFill>
                            <a:schemeClr val="tx1"/>
                          </a:solidFill>
                          <a:latin typeface="+mn-lt"/>
                          <a:ea typeface="微软雅黑" panose="020b0503020204020204" charset="-122"/>
                          <a:cs typeface="+mn-cs"/>
                        </a:defRPr>
                      </a:lvl5pPr>
                    </a:lstStyle>
                    <a:p>
                      <a:pPr marL="0" lvl="0" indent="0" algn="ctr">
                        <a:buNone/>
                      </a:pPr>
                      <a:r>
                        <a:rPr lang="zh-CN" altLang="en-US" sz="2100">
                          <a:latin typeface="微软雅黑" panose="020b0503020204020204" charset="-122"/>
                          <a:ea typeface="微软雅黑" panose="020b0503020204020204" charset="-122"/>
                        </a:rPr>
                        <a:t>电阻</a:t>
                      </a:r>
                      <a:r>
                        <a:rPr lang="en-US" altLang="x-none" sz="2100" i="1">
                          <a:latin typeface="微软雅黑" panose="020b0503020204020204" charset="-122"/>
                          <a:ea typeface="微软雅黑" panose="020b0503020204020204" charset="-122"/>
                        </a:rPr>
                        <a:t>R</a:t>
                      </a:r>
                      <a:r>
                        <a:rPr lang="en-US" altLang="x-none" sz="2100">
                          <a:latin typeface="微软雅黑" panose="020b0503020204020204" charset="-122"/>
                          <a:ea typeface="微软雅黑" panose="020b0503020204020204" charset="-122"/>
                        </a:rPr>
                        <a:t>/Ω</a:t>
                      </a:r>
                      <a:endParaRPr lang="en-US" altLang="x-none" sz="2100">
                        <a:latin typeface="微软雅黑" panose="020b0503020204020204" charset="-122"/>
                        <a:ea typeface="微软雅黑" panose="020b0503020204020204" charset="-122"/>
                      </a:endParaRPr>
                    </a:p>
                  </a:txBody>
                  <a:tcPr marT="34290" marB="3429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vert="horz" wrap="square"/>
                    <a:lstStyle>
                      <a:lvl1pPr marL="342900" lvl="0" indent="-342900" algn="l" defTabSz="914400" eaLnBrk="0" fontAlgn="base" latinLnBrk="0" hangingPunct="0">
                        <a:spcBef>
                          <a:spcPct val="20000"/>
                        </a:spcBef>
                        <a:spcAft>
                          <a:spcPct val="0"/>
                        </a:spcAft>
                        <a:buChar char="•"/>
                        <a:defRPr sz="2800" u="none" kern="1200" baseline="0">
                          <a:solidFill>
                            <a:schemeClr val="tx1"/>
                          </a:solidFill>
                          <a:latin typeface="+mn-lt"/>
                          <a:ea typeface="微软雅黑" panose="020b0503020204020204" charset="-122"/>
                          <a:cs typeface="+mn-cs"/>
                        </a:defRPr>
                      </a:lvl1pPr>
                      <a:lvl2pPr marL="742950" lvl="1" indent="-285750" algn="l" defTabSz="914400" eaLnBrk="0" fontAlgn="base" latinLnBrk="0" hangingPunct="0">
                        <a:spcBef>
                          <a:spcPct val="20000"/>
                        </a:spcBef>
                        <a:spcAft>
                          <a:spcPct val="0"/>
                        </a:spcAft>
                        <a:buChar char="–"/>
                        <a:defRPr sz="2400" u="none" kern="1200" baseline="0">
                          <a:solidFill>
                            <a:schemeClr val="tx1"/>
                          </a:solidFill>
                          <a:latin typeface="+mn-lt"/>
                          <a:ea typeface="微软雅黑" panose="020b0503020204020204" charset="-122"/>
                          <a:cs typeface="+mn-cs"/>
                        </a:defRPr>
                      </a:lvl2pPr>
                      <a:lvl3pPr marL="1143000" lvl="2" indent="-228600" algn="l" defTabSz="914400" eaLnBrk="0" fontAlgn="base" latinLnBrk="0" hangingPunct="0">
                        <a:spcBef>
                          <a:spcPct val="20000"/>
                        </a:spcBef>
                        <a:spcAft>
                          <a:spcPct val="0"/>
                        </a:spcAft>
                        <a:buChar char="•"/>
                        <a:defRPr sz="2000" u="none" kern="1200" baseline="0">
                          <a:solidFill>
                            <a:schemeClr val="tx1"/>
                          </a:solidFill>
                          <a:latin typeface="+mn-lt"/>
                          <a:ea typeface="微软雅黑" panose="020b0503020204020204" charset="-122"/>
                          <a:cs typeface="+mn-cs"/>
                        </a:defRPr>
                      </a:lvl3pPr>
                      <a:lvl4pPr marL="1600200" lvl="3" indent="-228600" algn="l" defTabSz="914400" eaLnBrk="0" fontAlgn="base" latinLnBrk="0" hangingPunct="0">
                        <a:spcBef>
                          <a:spcPct val="20000"/>
                        </a:spcBef>
                        <a:spcAft>
                          <a:spcPct val="0"/>
                        </a:spcAft>
                        <a:buChar char="–"/>
                        <a:defRPr sz="1800" u="none" kern="1200" baseline="0">
                          <a:solidFill>
                            <a:schemeClr val="tx1"/>
                          </a:solidFill>
                          <a:latin typeface="+mn-lt"/>
                          <a:ea typeface="微软雅黑" panose="020b0503020204020204" charset="-122"/>
                          <a:cs typeface="+mn-cs"/>
                        </a:defRPr>
                      </a:lvl4pPr>
                      <a:lvl5pPr marL="2057400" lvl="4" indent="-228600" algn="l" defTabSz="914400" eaLnBrk="0" fontAlgn="base" latinLnBrk="0" hangingPunct="0">
                        <a:spcBef>
                          <a:spcPct val="20000"/>
                        </a:spcBef>
                        <a:spcAft>
                          <a:spcPct val="0"/>
                        </a:spcAft>
                        <a:buChar char="»"/>
                        <a:defRPr sz="1800" u="none" kern="1200" baseline="0">
                          <a:solidFill>
                            <a:schemeClr val="tx1"/>
                          </a:solidFill>
                          <a:latin typeface="+mn-lt"/>
                          <a:ea typeface="微软雅黑" panose="020b0503020204020204" charset="-122"/>
                          <a:cs typeface="+mn-cs"/>
                        </a:defRPr>
                      </a:lvl5pPr>
                    </a:lstStyle>
                    <a:p>
                      <a:pPr marL="0" lvl="0" indent="0" algn="ctr">
                        <a:buNone/>
                      </a:pPr>
                      <a:r>
                        <a:rPr lang="en-US" altLang="zh-CN" sz="2100">
                          <a:latin typeface="微软雅黑" panose="020b0503020204020204" charset="-122"/>
                          <a:ea typeface="微软雅黑" panose="020b0503020204020204" charset="-122"/>
                        </a:rPr>
                        <a:t>2</a:t>
                      </a:r>
                      <a:endParaRPr lang="en-US" altLang="x-none" sz="2100">
                        <a:latin typeface="微软雅黑" panose="020b0503020204020204" charset="-122"/>
                        <a:ea typeface="微软雅黑" panose="020b0503020204020204" charset="-122"/>
                      </a:endParaRPr>
                    </a:p>
                  </a:txBody>
                  <a:tcPr marT="34290" marB="3429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vert="horz" wrap="square"/>
                    <a:lstStyle>
                      <a:lvl1pPr marL="342900" lvl="0" indent="-342900" algn="l" defTabSz="914400" eaLnBrk="0" fontAlgn="base" latinLnBrk="0" hangingPunct="0">
                        <a:spcBef>
                          <a:spcPct val="20000"/>
                        </a:spcBef>
                        <a:spcAft>
                          <a:spcPct val="0"/>
                        </a:spcAft>
                        <a:buChar char="•"/>
                        <a:defRPr sz="2800" u="none" kern="1200" baseline="0">
                          <a:solidFill>
                            <a:schemeClr val="tx1"/>
                          </a:solidFill>
                          <a:latin typeface="+mn-lt"/>
                          <a:ea typeface="微软雅黑" panose="020b0503020204020204" charset="-122"/>
                          <a:cs typeface="+mn-cs"/>
                        </a:defRPr>
                      </a:lvl1pPr>
                      <a:lvl2pPr marL="742950" lvl="1" indent="-285750" algn="l" defTabSz="914400" eaLnBrk="0" fontAlgn="base" latinLnBrk="0" hangingPunct="0">
                        <a:spcBef>
                          <a:spcPct val="20000"/>
                        </a:spcBef>
                        <a:spcAft>
                          <a:spcPct val="0"/>
                        </a:spcAft>
                        <a:buChar char="–"/>
                        <a:defRPr sz="2400" u="none" kern="1200" baseline="0">
                          <a:solidFill>
                            <a:schemeClr val="tx1"/>
                          </a:solidFill>
                          <a:latin typeface="+mn-lt"/>
                          <a:ea typeface="微软雅黑" panose="020b0503020204020204" charset="-122"/>
                          <a:cs typeface="+mn-cs"/>
                        </a:defRPr>
                      </a:lvl2pPr>
                      <a:lvl3pPr marL="1143000" lvl="2" indent="-228600" algn="l" defTabSz="914400" eaLnBrk="0" fontAlgn="base" latinLnBrk="0" hangingPunct="0">
                        <a:spcBef>
                          <a:spcPct val="20000"/>
                        </a:spcBef>
                        <a:spcAft>
                          <a:spcPct val="0"/>
                        </a:spcAft>
                        <a:buChar char="•"/>
                        <a:defRPr sz="2000" u="none" kern="1200" baseline="0">
                          <a:solidFill>
                            <a:schemeClr val="tx1"/>
                          </a:solidFill>
                          <a:latin typeface="+mn-lt"/>
                          <a:ea typeface="微软雅黑" panose="020b0503020204020204" charset="-122"/>
                          <a:cs typeface="+mn-cs"/>
                        </a:defRPr>
                      </a:lvl3pPr>
                      <a:lvl4pPr marL="1600200" lvl="3" indent="-228600" algn="l" defTabSz="914400" eaLnBrk="0" fontAlgn="base" latinLnBrk="0" hangingPunct="0">
                        <a:spcBef>
                          <a:spcPct val="20000"/>
                        </a:spcBef>
                        <a:spcAft>
                          <a:spcPct val="0"/>
                        </a:spcAft>
                        <a:buChar char="–"/>
                        <a:defRPr sz="1800" u="none" kern="1200" baseline="0">
                          <a:solidFill>
                            <a:schemeClr val="tx1"/>
                          </a:solidFill>
                          <a:latin typeface="+mn-lt"/>
                          <a:ea typeface="微软雅黑" panose="020b0503020204020204" charset="-122"/>
                          <a:cs typeface="+mn-cs"/>
                        </a:defRPr>
                      </a:lvl4pPr>
                      <a:lvl5pPr marL="2057400" lvl="4" indent="-228600" algn="l" defTabSz="914400" eaLnBrk="0" fontAlgn="base" latinLnBrk="0" hangingPunct="0">
                        <a:spcBef>
                          <a:spcPct val="20000"/>
                        </a:spcBef>
                        <a:spcAft>
                          <a:spcPct val="0"/>
                        </a:spcAft>
                        <a:buChar char="»"/>
                        <a:defRPr sz="1800" u="none" kern="1200" baseline="0">
                          <a:solidFill>
                            <a:schemeClr val="tx1"/>
                          </a:solidFill>
                          <a:latin typeface="+mn-lt"/>
                          <a:ea typeface="微软雅黑" panose="020b0503020204020204" charset="-122"/>
                          <a:cs typeface="+mn-cs"/>
                        </a:defRPr>
                      </a:lvl5pPr>
                    </a:lstStyle>
                    <a:p>
                      <a:pPr marL="0" lvl="0" indent="0" algn="ctr">
                        <a:buNone/>
                      </a:pPr>
                      <a:r>
                        <a:rPr lang="en-US" altLang="zh-CN" sz="2100">
                          <a:latin typeface="微软雅黑" panose="020b0503020204020204" charset="-122"/>
                          <a:ea typeface="微软雅黑" panose="020b0503020204020204" charset="-122"/>
                        </a:rPr>
                        <a:t>4</a:t>
                      </a:r>
                      <a:endParaRPr lang="en-US" altLang="x-none" sz="2100">
                        <a:latin typeface="微软雅黑" panose="020b0503020204020204" charset="-122"/>
                        <a:ea typeface="微软雅黑" panose="020b0503020204020204" charset="-122"/>
                      </a:endParaRPr>
                    </a:p>
                  </a:txBody>
                  <a:tcPr marT="34290" marB="3429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vert="horz" wrap="square"/>
                    <a:lstStyle>
                      <a:lvl1pPr marL="342900" lvl="0" indent="-342900" algn="l" defTabSz="914400" eaLnBrk="0" fontAlgn="base" latinLnBrk="0" hangingPunct="0">
                        <a:spcBef>
                          <a:spcPct val="20000"/>
                        </a:spcBef>
                        <a:spcAft>
                          <a:spcPct val="0"/>
                        </a:spcAft>
                        <a:buChar char="•"/>
                        <a:defRPr sz="2800" u="none" kern="1200" baseline="0">
                          <a:solidFill>
                            <a:schemeClr val="tx1"/>
                          </a:solidFill>
                          <a:latin typeface="+mn-lt"/>
                          <a:ea typeface="微软雅黑" panose="020b0503020204020204" charset="-122"/>
                          <a:cs typeface="+mn-cs"/>
                        </a:defRPr>
                      </a:lvl1pPr>
                      <a:lvl2pPr marL="742950" lvl="1" indent="-285750" algn="l" defTabSz="914400" eaLnBrk="0" fontAlgn="base" latinLnBrk="0" hangingPunct="0">
                        <a:spcBef>
                          <a:spcPct val="20000"/>
                        </a:spcBef>
                        <a:spcAft>
                          <a:spcPct val="0"/>
                        </a:spcAft>
                        <a:buChar char="–"/>
                        <a:defRPr sz="2400" u="none" kern="1200" baseline="0">
                          <a:solidFill>
                            <a:schemeClr val="tx1"/>
                          </a:solidFill>
                          <a:latin typeface="+mn-lt"/>
                          <a:ea typeface="微软雅黑" panose="020b0503020204020204" charset="-122"/>
                          <a:cs typeface="+mn-cs"/>
                        </a:defRPr>
                      </a:lvl2pPr>
                      <a:lvl3pPr marL="1143000" lvl="2" indent="-228600" algn="l" defTabSz="914400" eaLnBrk="0" fontAlgn="base" latinLnBrk="0" hangingPunct="0">
                        <a:spcBef>
                          <a:spcPct val="20000"/>
                        </a:spcBef>
                        <a:spcAft>
                          <a:spcPct val="0"/>
                        </a:spcAft>
                        <a:buChar char="•"/>
                        <a:defRPr sz="2000" u="none" kern="1200" baseline="0">
                          <a:solidFill>
                            <a:schemeClr val="tx1"/>
                          </a:solidFill>
                          <a:latin typeface="+mn-lt"/>
                          <a:ea typeface="微软雅黑" panose="020b0503020204020204" charset="-122"/>
                          <a:cs typeface="+mn-cs"/>
                        </a:defRPr>
                      </a:lvl3pPr>
                      <a:lvl4pPr marL="1600200" lvl="3" indent="-228600" algn="l" defTabSz="914400" eaLnBrk="0" fontAlgn="base" latinLnBrk="0" hangingPunct="0">
                        <a:spcBef>
                          <a:spcPct val="20000"/>
                        </a:spcBef>
                        <a:spcAft>
                          <a:spcPct val="0"/>
                        </a:spcAft>
                        <a:buChar char="–"/>
                        <a:defRPr sz="1800" u="none" kern="1200" baseline="0">
                          <a:solidFill>
                            <a:schemeClr val="tx1"/>
                          </a:solidFill>
                          <a:latin typeface="+mn-lt"/>
                          <a:ea typeface="微软雅黑" panose="020b0503020204020204" charset="-122"/>
                          <a:cs typeface="+mn-cs"/>
                        </a:defRPr>
                      </a:lvl4pPr>
                      <a:lvl5pPr marL="2057400" lvl="4" indent="-228600" algn="l" defTabSz="914400" eaLnBrk="0" fontAlgn="base" latinLnBrk="0" hangingPunct="0">
                        <a:spcBef>
                          <a:spcPct val="20000"/>
                        </a:spcBef>
                        <a:spcAft>
                          <a:spcPct val="0"/>
                        </a:spcAft>
                        <a:buChar char="»"/>
                        <a:defRPr sz="1800" u="none" kern="1200" baseline="0">
                          <a:solidFill>
                            <a:schemeClr val="tx1"/>
                          </a:solidFill>
                          <a:latin typeface="+mn-lt"/>
                          <a:ea typeface="微软雅黑" panose="020b0503020204020204" charset="-122"/>
                          <a:cs typeface="+mn-cs"/>
                        </a:defRPr>
                      </a:lvl5pPr>
                    </a:lstStyle>
                    <a:p>
                      <a:pPr marL="0" lvl="0" indent="0" algn="ctr">
                        <a:buNone/>
                      </a:pPr>
                      <a:r>
                        <a:rPr lang="en-US" altLang="zh-CN" sz="2100">
                          <a:latin typeface="微软雅黑" panose="020b0503020204020204" charset="-122"/>
                          <a:ea typeface="微软雅黑" panose="020b0503020204020204" charset="-122"/>
                        </a:rPr>
                        <a:t>5</a:t>
                      </a:r>
                      <a:endParaRPr lang="en-US" altLang="x-none" sz="2100">
                        <a:latin typeface="微软雅黑" panose="020b0503020204020204" charset="-122"/>
                        <a:ea typeface="微软雅黑" panose="020b0503020204020204" charset="-122"/>
                      </a:endParaRPr>
                    </a:p>
                  </a:txBody>
                  <a:tcPr marT="34290" marB="3429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vert="horz" wrap="square"/>
                    <a:lstStyle>
                      <a:lvl1pPr marL="342900" lvl="0" indent="-342900" algn="l" defTabSz="914400" eaLnBrk="0" fontAlgn="base" latinLnBrk="0" hangingPunct="0">
                        <a:spcBef>
                          <a:spcPct val="20000"/>
                        </a:spcBef>
                        <a:spcAft>
                          <a:spcPct val="0"/>
                        </a:spcAft>
                        <a:buChar char="•"/>
                        <a:defRPr sz="2800" u="none" kern="1200" baseline="0">
                          <a:solidFill>
                            <a:schemeClr val="tx1"/>
                          </a:solidFill>
                          <a:latin typeface="+mn-lt"/>
                          <a:ea typeface="微软雅黑" panose="020b0503020204020204" charset="-122"/>
                          <a:cs typeface="+mn-cs"/>
                        </a:defRPr>
                      </a:lvl1pPr>
                      <a:lvl2pPr marL="742950" lvl="1" indent="-285750" algn="l" defTabSz="914400" eaLnBrk="0" fontAlgn="base" latinLnBrk="0" hangingPunct="0">
                        <a:spcBef>
                          <a:spcPct val="20000"/>
                        </a:spcBef>
                        <a:spcAft>
                          <a:spcPct val="0"/>
                        </a:spcAft>
                        <a:buChar char="–"/>
                        <a:defRPr sz="2400" u="none" kern="1200" baseline="0">
                          <a:solidFill>
                            <a:schemeClr val="tx1"/>
                          </a:solidFill>
                          <a:latin typeface="+mn-lt"/>
                          <a:ea typeface="微软雅黑" panose="020b0503020204020204" charset="-122"/>
                          <a:cs typeface="+mn-cs"/>
                        </a:defRPr>
                      </a:lvl2pPr>
                      <a:lvl3pPr marL="1143000" lvl="2" indent="-228600" algn="l" defTabSz="914400" eaLnBrk="0" fontAlgn="base" latinLnBrk="0" hangingPunct="0">
                        <a:spcBef>
                          <a:spcPct val="20000"/>
                        </a:spcBef>
                        <a:spcAft>
                          <a:spcPct val="0"/>
                        </a:spcAft>
                        <a:buChar char="•"/>
                        <a:defRPr sz="2000" u="none" kern="1200" baseline="0">
                          <a:solidFill>
                            <a:schemeClr val="tx1"/>
                          </a:solidFill>
                          <a:latin typeface="+mn-lt"/>
                          <a:ea typeface="微软雅黑" panose="020b0503020204020204" charset="-122"/>
                          <a:cs typeface="+mn-cs"/>
                        </a:defRPr>
                      </a:lvl3pPr>
                      <a:lvl4pPr marL="1600200" lvl="3" indent="-228600" algn="l" defTabSz="914400" eaLnBrk="0" fontAlgn="base" latinLnBrk="0" hangingPunct="0">
                        <a:spcBef>
                          <a:spcPct val="20000"/>
                        </a:spcBef>
                        <a:spcAft>
                          <a:spcPct val="0"/>
                        </a:spcAft>
                        <a:buChar char="–"/>
                        <a:defRPr sz="1800" u="none" kern="1200" baseline="0">
                          <a:solidFill>
                            <a:schemeClr val="tx1"/>
                          </a:solidFill>
                          <a:latin typeface="+mn-lt"/>
                          <a:ea typeface="微软雅黑" panose="020b0503020204020204" charset="-122"/>
                          <a:cs typeface="+mn-cs"/>
                        </a:defRPr>
                      </a:lvl4pPr>
                      <a:lvl5pPr marL="2057400" lvl="4" indent="-228600" algn="l" defTabSz="914400" eaLnBrk="0" fontAlgn="base" latinLnBrk="0" hangingPunct="0">
                        <a:spcBef>
                          <a:spcPct val="20000"/>
                        </a:spcBef>
                        <a:spcAft>
                          <a:spcPct val="0"/>
                        </a:spcAft>
                        <a:buChar char="»"/>
                        <a:defRPr sz="1800" u="none" kern="1200" baseline="0">
                          <a:solidFill>
                            <a:schemeClr val="tx1"/>
                          </a:solidFill>
                          <a:latin typeface="+mn-lt"/>
                          <a:ea typeface="微软雅黑" panose="020b0503020204020204" charset="-122"/>
                          <a:cs typeface="+mn-cs"/>
                        </a:defRPr>
                      </a:lvl5pPr>
                    </a:lstStyle>
                    <a:p>
                      <a:pPr marL="0" lvl="0" indent="0" algn="ctr">
                        <a:buNone/>
                      </a:pPr>
                      <a:r>
                        <a:rPr lang="en-US" altLang="zh-CN" sz="2100">
                          <a:latin typeface="微软雅黑" panose="020b0503020204020204" charset="-122"/>
                          <a:ea typeface="微软雅黑" panose="020b0503020204020204" charset="-122"/>
                        </a:rPr>
                        <a:t>8</a:t>
                      </a:r>
                      <a:endParaRPr lang="en-US" altLang="x-none" sz="2100">
                        <a:latin typeface="微软雅黑" panose="020b0503020204020204" charset="-122"/>
                        <a:ea typeface="微软雅黑" panose="020b0503020204020204" charset="-122"/>
                      </a:endParaRPr>
                    </a:p>
                  </a:txBody>
                  <a:tcPr marT="34290" marB="3429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410210">
                <a:tc>
                  <a:txBody>
                    <a:bodyPr vert="horz" wrap="square"/>
                    <a:lstStyle>
                      <a:lvl1pPr marL="342900" lvl="0" indent="-342900" algn="l" defTabSz="914400" eaLnBrk="0" fontAlgn="base" latinLnBrk="0" hangingPunct="0">
                        <a:spcBef>
                          <a:spcPct val="20000"/>
                        </a:spcBef>
                        <a:spcAft>
                          <a:spcPct val="0"/>
                        </a:spcAft>
                        <a:buChar char="•"/>
                        <a:defRPr sz="2800" u="none" kern="1200" baseline="0">
                          <a:solidFill>
                            <a:schemeClr val="tx1"/>
                          </a:solidFill>
                          <a:latin typeface="+mn-lt"/>
                          <a:ea typeface="微软雅黑" panose="020b0503020204020204" charset="-122"/>
                          <a:cs typeface="+mn-cs"/>
                        </a:defRPr>
                      </a:lvl1pPr>
                      <a:lvl2pPr marL="742950" lvl="1" indent="-285750" algn="l" defTabSz="914400" eaLnBrk="0" fontAlgn="base" latinLnBrk="0" hangingPunct="0">
                        <a:spcBef>
                          <a:spcPct val="20000"/>
                        </a:spcBef>
                        <a:spcAft>
                          <a:spcPct val="0"/>
                        </a:spcAft>
                        <a:buChar char="–"/>
                        <a:defRPr sz="2400" u="none" kern="1200" baseline="0">
                          <a:solidFill>
                            <a:schemeClr val="tx1"/>
                          </a:solidFill>
                          <a:latin typeface="+mn-lt"/>
                          <a:ea typeface="微软雅黑" panose="020b0503020204020204" charset="-122"/>
                          <a:cs typeface="+mn-cs"/>
                        </a:defRPr>
                      </a:lvl2pPr>
                      <a:lvl3pPr marL="1143000" lvl="2" indent="-228600" algn="l" defTabSz="914400" eaLnBrk="0" fontAlgn="base" latinLnBrk="0" hangingPunct="0">
                        <a:spcBef>
                          <a:spcPct val="20000"/>
                        </a:spcBef>
                        <a:spcAft>
                          <a:spcPct val="0"/>
                        </a:spcAft>
                        <a:buChar char="•"/>
                        <a:defRPr sz="2000" u="none" kern="1200" baseline="0">
                          <a:solidFill>
                            <a:schemeClr val="tx1"/>
                          </a:solidFill>
                          <a:latin typeface="+mn-lt"/>
                          <a:ea typeface="微软雅黑" panose="020b0503020204020204" charset="-122"/>
                          <a:cs typeface="+mn-cs"/>
                        </a:defRPr>
                      </a:lvl3pPr>
                      <a:lvl4pPr marL="1600200" lvl="3" indent="-228600" algn="l" defTabSz="914400" eaLnBrk="0" fontAlgn="base" latinLnBrk="0" hangingPunct="0">
                        <a:spcBef>
                          <a:spcPct val="20000"/>
                        </a:spcBef>
                        <a:spcAft>
                          <a:spcPct val="0"/>
                        </a:spcAft>
                        <a:buChar char="–"/>
                        <a:defRPr sz="1800" u="none" kern="1200" baseline="0">
                          <a:solidFill>
                            <a:schemeClr val="tx1"/>
                          </a:solidFill>
                          <a:latin typeface="+mn-lt"/>
                          <a:ea typeface="微软雅黑" panose="020b0503020204020204" charset="-122"/>
                          <a:cs typeface="+mn-cs"/>
                        </a:defRPr>
                      </a:lvl4pPr>
                      <a:lvl5pPr marL="2057400" lvl="4" indent="-228600" algn="l" defTabSz="914400" eaLnBrk="0" fontAlgn="base" latinLnBrk="0" hangingPunct="0">
                        <a:spcBef>
                          <a:spcPct val="20000"/>
                        </a:spcBef>
                        <a:spcAft>
                          <a:spcPct val="0"/>
                        </a:spcAft>
                        <a:buChar char="»"/>
                        <a:defRPr sz="1800" u="none" kern="1200" baseline="0">
                          <a:solidFill>
                            <a:schemeClr val="tx1"/>
                          </a:solidFill>
                          <a:latin typeface="+mn-lt"/>
                          <a:ea typeface="微软雅黑" panose="020b0503020204020204" charset="-122"/>
                          <a:cs typeface="+mn-cs"/>
                        </a:defRPr>
                      </a:lvl5pPr>
                    </a:lstStyle>
                    <a:p>
                      <a:pPr marL="0" lvl="0" indent="0" algn="ctr">
                        <a:buNone/>
                      </a:pPr>
                      <a:r>
                        <a:rPr lang="zh-CN" altLang="en-US" sz="2100">
                          <a:latin typeface="微软雅黑" panose="020b0503020204020204" charset="-122"/>
                          <a:ea typeface="微软雅黑" panose="020b0503020204020204" charset="-122"/>
                        </a:rPr>
                        <a:t>电流</a:t>
                      </a:r>
                      <a:r>
                        <a:rPr lang="en-US" altLang="x-none" sz="2100" i="1">
                          <a:latin typeface="微软雅黑" panose="020b0503020204020204" charset="-122"/>
                          <a:ea typeface="微软雅黑" panose="020b0503020204020204" charset="-122"/>
                        </a:rPr>
                        <a:t>I</a:t>
                      </a:r>
                      <a:r>
                        <a:rPr lang="en-US" altLang="x-none" sz="2100">
                          <a:latin typeface="微软雅黑" panose="020b0503020204020204" charset="-122"/>
                          <a:ea typeface="微软雅黑" panose="020b0503020204020204" charset="-122"/>
                        </a:rPr>
                        <a:t>/A</a:t>
                      </a:r>
                      <a:endParaRPr lang="en-US" altLang="x-none" sz="2100">
                        <a:latin typeface="微软雅黑" panose="020b0503020204020204" charset="-122"/>
                        <a:ea typeface="微软雅黑" panose="020b0503020204020204" charset="-122"/>
                      </a:endParaRPr>
                    </a:p>
                  </a:txBody>
                  <a:tcPr marT="34290" marB="3429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vert="horz" wrap="square"/>
                    <a:lstStyle>
                      <a:lvl1pPr marL="342900" lvl="0" indent="-342900" algn="l" defTabSz="914400" eaLnBrk="0" fontAlgn="base" latinLnBrk="0" hangingPunct="0">
                        <a:spcBef>
                          <a:spcPct val="20000"/>
                        </a:spcBef>
                        <a:spcAft>
                          <a:spcPct val="0"/>
                        </a:spcAft>
                        <a:buChar char="•"/>
                        <a:defRPr sz="2800" u="none" kern="1200" baseline="0">
                          <a:solidFill>
                            <a:schemeClr val="tx1"/>
                          </a:solidFill>
                          <a:latin typeface="+mn-lt"/>
                          <a:ea typeface="微软雅黑" panose="020b0503020204020204" charset="-122"/>
                          <a:cs typeface="+mn-cs"/>
                        </a:defRPr>
                      </a:lvl1pPr>
                      <a:lvl2pPr marL="742950" lvl="1" indent="-285750" algn="l" defTabSz="914400" eaLnBrk="0" fontAlgn="base" latinLnBrk="0" hangingPunct="0">
                        <a:spcBef>
                          <a:spcPct val="20000"/>
                        </a:spcBef>
                        <a:spcAft>
                          <a:spcPct val="0"/>
                        </a:spcAft>
                        <a:buChar char="–"/>
                        <a:defRPr sz="2400" u="none" kern="1200" baseline="0">
                          <a:solidFill>
                            <a:schemeClr val="tx1"/>
                          </a:solidFill>
                          <a:latin typeface="+mn-lt"/>
                          <a:ea typeface="微软雅黑" panose="020b0503020204020204" charset="-122"/>
                          <a:cs typeface="+mn-cs"/>
                        </a:defRPr>
                      </a:lvl2pPr>
                      <a:lvl3pPr marL="1143000" lvl="2" indent="-228600" algn="l" defTabSz="914400" eaLnBrk="0" fontAlgn="base" latinLnBrk="0" hangingPunct="0">
                        <a:spcBef>
                          <a:spcPct val="20000"/>
                        </a:spcBef>
                        <a:spcAft>
                          <a:spcPct val="0"/>
                        </a:spcAft>
                        <a:buChar char="•"/>
                        <a:defRPr sz="2000" u="none" kern="1200" baseline="0">
                          <a:solidFill>
                            <a:schemeClr val="tx1"/>
                          </a:solidFill>
                          <a:latin typeface="+mn-lt"/>
                          <a:ea typeface="微软雅黑" panose="020b0503020204020204" charset="-122"/>
                          <a:cs typeface="+mn-cs"/>
                        </a:defRPr>
                      </a:lvl3pPr>
                      <a:lvl4pPr marL="1600200" lvl="3" indent="-228600" algn="l" defTabSz="914400" eaLnBrk="0" fontAlgn="base" latinLnBrk="0" hangingPunct="0">
                        <a:spcBef>
                          <a:spcPct val="20000"/>
                        </a:spcBef>
                        <a:spcAft>
                          <a:spcPct val="0"/>
                        </a:spcAft>
                        <a:buChar char="–"/>
                        <a:defRPr sz="1800" u="none" kern="1200" baseline="0">
                          <a:solidFill>
                            <a:schemeClr val="tx1"/>
                          </a:solidFill>
                          <a:latin typeface="+mn-lt"/>
                          <a:ea typeface="微软雅黑" panose="020b0503020204020204" charset="-122"/>
                          <a:cs typeface="+mn-cs"/>
                        </a:defRPr>
                      </a:lvl4pPr>
                      <a:lvl5pPr marL="2057400" lvl="4" indent="-228600" algn="l" defTabSz="914400" eaLnBrk="0" fontAlgn="base" latinLnBrk="0" hangingPunct="0">
                        <a:spcBef>
                          <a:spcPct val="20000"/>
                        </a:spcBef>
                        <a:spcAft>
                          <a:spcPct val="0"/>
                        </a:spcAft>
                        <a:buChar char="»"/>
                        <a:defRPr sz="1800" u="none" kern="1200" baseline="0">
                          <a:solidFill>
                            <a:schemeClr val="tx1"/>
                          </a:solidFill>
                          <a:latin typeface="+mn-lt"/>
                          <a:ea typeface="微软雅黑" panose="020b0503020204020204" charset="-122"/>
                          <a:cs typeface="+mn-cs"/>
                        </a:defRPr>
                      </a:lvl5pPr>
                    </a:lstStyle>
                    <a:p>
                      <a:pPr marL="0" lvl="0" indent="0" algn="ctr">
                        <a:buNone/>
                      </a:pPr>
                      <a:r>
                        <a:rPr lang="en-US" altLang="zh-CN" sz="2100">
                          <a:solidFill>
                            <a:srgbClr val="008080"/>
                          </a:solidFill>
                          <a:latin typeface="微软雅黑" panose="020b0503020204020204" charset="-122"/>
                          <a:ea typeface="微软雅黑" panose="020b0503020204020204" charset="-122"/>
                        </a:rPr>
                        <a:t>1</a:t>
                      </a:r>
                      <a:endParaRPr lang="en-US" altLang="zh-CN" sz="2100">
                        <a:solidFill>
                          <a:srgbClr val="008080"/>
                        </a:solidFill>
                        <a:latin typeface="微软雅黑" panose="020b0503020204020204" charset="-122"/>
                        <a:ea typeface="微软雅黑" panose="020b0503020204020204" charset="-122"/>
                      </a:endParaRPr>
                    </a:p>
                  </a:txBody>
                  <a:tcPr marT="34290" marB="3429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vert="horz" wrap="square"/>
                    <a:lstStyle>
                      <a:lvl1pPr marL="342900" lvl="0" indent="-342900" algn="l" defTabSz="914400" eaLnBrk="0" fontAlgn="base" latinLnBrk="0" hangingPunct="0">
                        <a:spcBef>
                          <a:spcPct val="20000"/>
                        </a:spcBef>
                        <a:spcAft>
                          <a:spcPct val="0"/>
                        </a:spcAft>
                        <a:buChar char="•"/>
                        <a:defRPr sz="2800" u="none" kern="1200" baseline="0">
                          <a:solidFill>
                            <a:schemeClr val="tx1"/>
                          </a:solidFill>
                          <a:latin typeface="+mn-lt"/>
                          <a:ea typeface="微软雅黑" panose="020b0503020204020204" charset="-122"/>
                          <a:cs typeface="+mn-cs"/>
                        </a:defRPr>
                      </a:lvl1pPr>
                      <a:lvl2pPr marL="742950" lvl="1" indent="-285750" algn="l" defTabSz="914400" eaLnBrk="0" fontAlgn="base" latinLnBrk="0" hangingPunct="0">
                        <a:spcBef>
                          <a:spcPct val="20000"/>
                        </a:spcBef>
                        <a:spcAft>
                          <a:spcPct val="0"/>
                        </a:spcAft>
                        <a:buChar char="–"/>
                        <a:defRPr sz="2400" u="none" kern="1200" baseline="0">
                          <a:solidFill>
                            <a:schemeClr val="tx1"/>
                          </a:solidFill>
                          <a:latin typeface="+mn-lt"/>
                          <a:ea typeface="微软雅黑" panose="020b0503020204020204" charset="-122"/>
                          <a:cs typeface="+mn-cs"/>
                        </a:defRPr>
                      </a:lvl2pPr>
                      <a:lvl3pPr marL="1143000" lvl="2" indent="-228600" algn="l" defTabSz="914400" eaLnBrk="0" fontAlgn="base" latinLnBrk="0" hangingPunct="0">
                        <a:spcBef>
                          <a:spcPct val="20000"/>
                        </a:spcBef>
                        <a:spcAft>
                          <a:spcPct val="0"/>
                        </a:spcAft>
                        <a:buChar char="•"/>
                        <a:defRPr sz="2000" u="none" kern="1200" baseline="0">
                          <a:solidFill>
                            <a:schemeClr val="tx1"/>
                          </a:solidFill>
                          <a:latin typeface="+mn-lt"/>
                          <a:ea typeface="微软雅黑" panose="020b0503020204020204" charset="-122"/>
                          <a:cs typeface="+mn-cs"/>
                        </a:defRPr>
                      </a:lvl3pPr>
                      <a:lvl4pPr marL="1600200" lvl="3" indent="-228600" algn="l" defTabSz="914400" eaLnBrk="0" fontAlgn="base" latinLnBrk="0" hangingPunct="0">
                        <a:spcBef>
                          <a:spcPct val="20000"/>
                        </a:spcBef>
                        <a:spcAft>
                          <a:spcPct val="0"/>
                        </a:spcAft>
                        <a:buChar char="–"/>
                        <a:defRPr sz="1800" u="none" kern="1200" baseline="0">
                          <a:solidFill>
                            <a:schemeClr val="tx1"/>
                          </a:solidFill>
                          <a:latin typeface="+mn-lt"/>
                          <a:ea typeface="微软雅黑" panose="020b0503020204020204" charset="-122"/>
                          <a:cs typeface="+mn-cs"/>
                        </a:defRPr>
                      </a:lvl4pPr>
                      <a:lvl5pPr marL="2057400" lvl="4" indent="-228600" algn="l" defTabSz="914400" eaLnBrk="0" fontAlgn="base" latinLnBrk="0" hangingPunct="0">
                        <a:spcBef>
                          <a:spcPct val="20000"/>
                        </a:spcBef>
                        <a:spcAft>
                          <a:spcPct val="0"/>
                        </a:spcAft>
                        <a:buChar char="»"/>
                        <a:defRPr sz="1800" u="none" kern="1200" baseline="0">
                          <a:solidFill>
                            <a:schemeClr val="tx1"/>
                          </a:solidFill>
                          <a:latin typeface="+mn-lt"/>
                          <a:ea typeface="微软雅黑" panose="020b0503020204020204" charset="-122"/>
                          <a:cs typeface="+mn-cs"/>
                        </a:defRPr>
                      </a:lvl5pPr>
                    </a:lstStyle>
                    <a:p>
                      <a:pPr marL="0" lvl="0" indent="0" algn="ctr">
                        <a:buNone/>
                      </a:pPr>
                      <a:r>
                        <a:rPr lang="en-US" altLang="zh-CN" sz="2100">
                          <a:solidFill>
                            <a:srgbClr val="008080"/>
                          </a:solidFill>
                          <a:latin typeface="微软雅黑" panose="020b0503020204020204" charset="-122"/>
                          <a:ea typeface="微软雅黑" panose="020b0503020204020204" charset="-122"/>
                        </a:rPr>
                        <a:t>0.5</a:t>
                      </a:r>
                      <a:endParaRPr lang="en-US" altLang="zh-CN" sz="2100">
                        <a:solidFill>
                          <a:srgbClr val="008080"/>
                        </a:solidFill>
                        <a:latin typeface="微软雅黑" panose="020b0503020204020204" charset="-122"/>
                        <a:ea typeface="微软雅黑" panose="020b0503020204020204" charset="-122"/>
                      </a:endParaRPr>
                    </a:p>
                  </a:txBody>
                  <a:tcPr marT="34290" marB="3429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vert="horz" wrap="square"/>
                    <a:lstStyle>
                      <a:lvl1pPr marL="342900" lvl="0" indent="-342900" algn="l" defTabSz="914400" eaLnBrk="0" fontAlgn="base" latinLnBrk="0" hangingPunct="0">
                        <a:spcBef>
                          <a:spcPct val="20000"/>
                        </a:spcBef>
                        <a:spcAft>
                          <a:spcPct val="0"/>
                        </a:spcAft>
                        <a:buChar char="•"/>
                        <a:defRPr sz="2800" u="none" kern="1200" baseline="0">
                          <a:solidFill>
                            <a:schemeClr val="tx1"/>
                          </a:solidFill>
                          <a:latin typeface="+mn-lt"/>
                          <a:ea typeface="微软雅黑" panose="020b0503020204020204" charset="-122"/>
                          <a:cs typeface="+mn-cs"/>
                        </a:defRPr>
                      </a:lvl1pPr>
                      <a:lvl2pPr marL="742950" lvl="1" indent="-285750" algn="l" defTabSz="914400" eaLnBrk="0" fontAlgn="base" latinLnBrk="0" hangingPunct="0">
                        <a:spcBef>
                          <a:spcPct val="20000"/>
                        </a:spcBef>
                        <a:spcAft>
                          <a:spcPct val="0"/>
                        </a:spcAft>
                        <a:buChar char="–"/>
                        <a:defRPr sz="2400" u="none" kern="1200" baseline="0">
                          <a:solidFill>
                            <a:schemeClr val="tx1"/>
                          </a:solidFill>
                          <a:latin typeface="+mn-lt"/>
                          <a:ea typeface="微软雅黑" panose="020b0503020204020204" charset="-122"/>
                          <a:cs typeface="+mn-cs"/>
                        </a:defRPr>
                      </a:lvl2pPr>
                      <a:lvl3pPr marL="1143000" lvl="2" indent="-228600" algn="l" defTabSz="914400" eaLnBrk="0" fontAlgn="base" latinLnBrk="0" hangingPunct="0">
                        <a:spcBef>
                          <a:spcPct val="20000"/>
                        </a:spcBef>
                        <a:spcAft>
                          <a:spcPct val="0"/>
                        </a:spcAft>
                        <a:buChar char="•"/>
                        <a:defRPr sz="2000" u="none" kern="1200" baseline="0">
                          <a:solidFill>
                            <a:schemeClr val="tx1"/>
                          </a:solidFill>
                          <a:latin typeface="+mn-lt"/>
                          <a:ea typeface="微软雅黑" panose="020b0503020204020204" charset="-122"/>
                          <a:cs typeface="+mn-cs"/>
                        </a:defRPr>
                      </a:lvl3pPr>
                      <a:lvl4pPr marL="1600200" lvl="3" indent="-228600" algn="l" defTabSz="914400" eaLnBrk="0" fontAlgn="base" latinLnBrk="0" hangingPunct="0">
                        <a:spcBef>
                          <a:spcPct val="20000"/>
                        </a:spcBef>
                        <a:spcAft>
                          <a:spcPct val="0"/>
                        </a:spcAft>
                        <a:buChar char="–"/>
                        <a:defRPr sz="1800" u="none" kern="1200" baseline="0">
                          <a:solidFill>
                            <a:schemeClr val="tx1"/>
                          </a:solidFill>
                          <a:latin typeface="+mn-lt"/>
                          <a:ea typeface="微软雅黑" panose="020b0503020204020204" charset="-122"/>
                          <a:cs typeface="+mn-cs"/>
                        </a:defRPr>
                      </a:lvl4pPr>
                      <a:lvl5pPr marL="2057400" lvl="4" indent="-228600" algn="l" defTabSz="914400" eaLnBrk="0" fontAlgn="base" latinLnBrk="0" hangingPunct="0">
                        <a:spcBef>
                          <a:spcPct val="20000"/>
                        </a:spcBef>
                        <a:spcAft>
                          <a:spcPct val="0"/>
                        </a:spcAft>
                        <a:buChar char="»"/>
                        <a:defRPr sz="1800" u="none" kern="1200" baseline="0">
                          <a:solidFill>
                            <a:schemeClr val="tx1"/>
                          </a:solidFill>
                          <a:latin typeface="+mn-lt"/>
                          <a:ea typeface="微软雅黑" panose="020b0503020204020204" charset="-122"/>
                          <a:cs typeface="+mn-cs"/>
                        </a:defRPr>
                      </a:lvl5pPr>
                    </a:lstStyle>
                    <a:p>
                      <a:pPr marL="0" lvl="0" indent="0" algn="ctr">
                        <a:buNone/>
                      </a:pPr>
                      <a:r>
                        <a:rPr lang="en-US" altLang="zh-CN" sz="2100">
                          <a:solidFill>
                            <a:srgbClr val="008080"/>
                          </a:solidFill>
                          <a:latin typeface="微软雅黑" panose="020b0503020204020204" charset="-122"/>
                          <a:ea typeface="微软雅黑" panose="020b0503020204020204" charset="-122"/>
                        </a:rPr>
                        <a:t>0.4</a:t>
                      </a:r>
                      <a:endParaRPr lang="en-US" altLang="zh-CN" sz="2100">
                        <a:solidFill>
                          <a:srgbClr val="008080"/>
                        </a:solidFill>
                        <a:latin typeface="微软雅黑" panose="020b0503020204020204" charset="-122"/>
                        <a:ea typeface="微软雅黑" panose="020b0503020204020204" charset="-122"/>
                      </a:endParaRPr>
                    </a:p>
                  </a:txBody>
                  <a:tcPr marT="34290" marB="3429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vert="horz" wrap="square"/>
                    <a:lstStyle>
                      <a:lvl1pPr marL="342900" lvl="0" indent="-342900" algn="l" defTabSz="914400" eaLnBrk="0" fontAlgn="base" latinLnBrk="0" hangingPunct="0">
                        <a:spcBef>
                          <a:spcPct val="20000"/>
                        </a:spcBef>
                        <a:spcAft>
                          <a:spcPct val="0"/>
                        </a:spcAft>
                        <a:buChar char="•"/>
                        <a:defRPr sz="2800" u="none" kern="1200" baseline="0">
                          <a:solidFill>
                            <a:schemeClr val="tx1"/>
                          </a:solidFill>
                          <a:latin typeface="+mn-lt"/>
                          <a:ea typeface="微软雅黑" panose="020b0503020204020204" charset="-122"/>
                          <a:cs typeface="+mn-cs"/>
                        </a:defRPr>
                      </a:lvl1pPr>
                      <a:lvl2pPr marL="742950" lvl="1" indent="-285750" algn="l" defTabSz="914400" eaLnBrk="0" fontAlgn="base" latinLnBrk="0" hangingPunct="0">
                        <a:spcBef>
                          <a:spcPct val="20000"/>
                        </a:spcBef>
                        <a:spcAft>
                          <a:spcPct val="0"/>
                        </a:spcAft>
                        <a:buChar char="–"/>
                        <a:defRPr sz="2400" u="none" kern="1200" baseline="0">
                          <a:solidFill>
                            <a:schemeClr val="tx1"/>
                          </a:solidFill>
                          <a:latin typeface="+mn-lt"/>
                          <a:ea typeface="微软雅黑" panose="020b0503020204020204" charset="-122"/>
                          <a:cs typeface="+mn-cs"/>
                        </a:defRPr>
                      </a:lvl2pPr>
                      <a:lvl3pPr marL="1143000" lvl="2" indent="-228600" algn="l" defTabSz="914400" eaLnBrk="0" fontAlgn="base" latinLnBrk="0" hangingPunct="0">
                        <a:spcBef>
                          <a:spcPct val="20000"/>
                        </a:spcBef>
                        <a:spcAft>
                          <a:spcPct val="0"/>
                        </a:spcAft>
                        <a:buChar char="•"/>
                        <a:defRPr sz="2000" u="none" kern="1200" baseline="0">
                          <a:solidFill>
                            <a:schemeClr val="tx1"/>
                          </a:solidFill>
                          <a:latin typeface="+mn-lt"/>
                          <a:ea typeface="微软雅黑" panose="020b0503020204020204" charset="-122"/>
                          <a:cs typeface="+mn-cs"/>
                        </a:defRPr>
                      </a:lvl3pPr>
                      <a:lvl4pPr marL="1600200" lvl="3" indent="-228600" algn="l" defTabSz="914400" eaLnBrk="0" fontAlgn="base" latinLnBrk="0" hangingPunct="0">
                        <a:spcBef>
                          <a:spcPct val="20000"/>
                        </a:spcBef>
                        <a:spcAft>
                          <a:spcPct val="0"/>
                        </a:spcAft>
                        <a:buChar char="–"/>
                        <a:defRPr sz="1800" u="none" kern="1200" baseline="0">
                          <a:solidFill>
                            <a:schemeClr val="tx1"/>
                          </a:solidFill>
                          <a:latin typeface="+mn-lt"/>
                          <a:ea typeface="微软雅黑" panose="020b0503020204020204" charset="-122"/>
                          <a:cs typeface="+mn-cs"/>
                        </a:defRPr>
                      </a:lvl4pPr>
                      <a:lvl5pPr marL="2057400" lvl="4" indent="-228600" algn="l" defTabSz="914400" eaLnBrk="0" fontAlgn="base" latinLnBrk="0" hangingPunct="0">
                        <a:spcBef>
                          <a:spcPct val="20000"/>
                        </a:spcBef>
                        <a:spcAft>
                          <a:spcPct val="0"/>
                        </a:spcAft>
                        <a:buChar char="»"/>
                        <a:defRPr sz="1800" u="none" kern="1200" baseline="0">
                          <a:solidFill>
                            <a:schemeClr val="tx1"/>
                          </a:solidFill>
                          <a:latin typeface="+mn-lt"/>
                          <a:ea typeface="微软雅黑" panose="020b0503020204020204" charset="-122"/>
                          <a:cs typeface="+mn-cs"/>
                        </a:defRPr>
                      </a:lvl5pPr>
                    </a:lstStyle>
                    <a:p>
                      <a:pPr marL="0" lvl="0" indent="0" algn="ctr">
                        <a:buNone/>
                      </a:pPr>
                      <a:r>
                        <a:rPr lang="en-US" altLang="zh-CN" sz="2100">
                          <a:solidFill>
                            <a:srgbClr val="008080"/>
                          </a:solidFill>
                          <a:latin typeface="微软雅黑" panose="020b0503020204020204" charset="-122"/>
                          <a:ea typeface="微软雅黑" panose="020b0503020204020204" charset="-122"/>
                        </a:rPr>
                        <a:t>0.25</a:t>
                      </a:r>
                      <a:endParaRPr lang="en-US" altLang="zh-CN" sz="2100">
                        <a:solidFill>
                          <a:srgbClr val="008080"/>
                        </a:solidFill>
                        <a:latin typeface="微软雅黑" panose="020b0503020204020204" charset="-122"/>
                        <a:ea typeface="微软雅黑" panose="020b0503020204020204" charset="-122"/>
                      </a:endParaRPr>
                    </a:p>
                  </a:txBody>
                  <a:tcPr marT="34290" marB="3429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bl>
          </a:graphicData>
        </a:graphic>
      </p:graphicFrame>
      <p:sp>
        <p:nvSpPr>
          <p:cNvPr id="66620" name="矩形 66619" title=""/>
          <p:cNvSpPr>
            <a:spLocks noChangeArrowheads="1"/>
          </p:cNvSpPr>
          <p:nvPr>
            <p:custDataLst>
              <p:tags r:id="rId5"/>
            </p:custDataLst>
          </p:nvPr>
        </p:nvSpPr>
        <p:spPr bwMode="auto">
          <a:xfrm>
            <a:off x="686062" y="4366519"/>
            <a:ext cx="7383780" cy="478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120000"/>
              </a:lnSpc>
              <a:spcBef>
                <a:spcPct val="50000"/>
              </a:spcBef>
            </a:pPr>
            <a:r>
              <a:rPr lang="zh-CN" altLang="en-US" sz="2100">
                <a:latin typeface="微软雅黑" panose="020b0503020204020204" charset="-122"/>
                <a:ea typeface="微软雅黑" panose="020b0503020204020204" charset="-122"/>
              </a:rPr>
              <a:t>当导体两端</a:t>
            </a:r>
            <a:r>
              <a:rPr lang="zh-CN" altLang="en-US" sz="2100">
                <a:solidFill>
                  <a:srgbClr val="228989"/>
                </a:solidFill>
                <a:latin typeface="微软雅黑" panose="020b0503020204020204" charset="-122"/>
                <a:ea typeface="微软雅黑" panose="020b0503020204020204" charset="-122"/>
              </a:rPr>
              <a:t>电压一定</a:t>
            </a:r>
            <a:r>
              <a:rPr lang="zh-CN" altLang="en-US" sz="2100">
                <a:latin typeface="微软雅黑" panose="020b0503020204020204" charset="-122"/>
                <a:ea typeface="微软雅黑" panose="020b0503020204020204" charset="-122"/>
              </a:rPr>
              <a:t>时，通过导体的</a:t>
            </a:r>
            <a:r>
              <a:rPr lang="zh-CN" altLang="en-US" sz="2100">
                <a:solidFill>
                  <a:srgbClr val="228989"/>
                </a:solidFill>
                <a:latin typeface="微软雅黑" panose="020b0503020204020204" charset="-122"/>
                <a:ea typeface="微软雅黑" panose="020b0503020204020204" charset="-122"/>
              </a:rPr>
              <a:t>电流</a:t>
            </a:r>
            <a:r>
              <a:rPr lang="zh-CN" altLang="en-US" sz="2100">
                <a:latin typeface="微软雅黑" panose="020b0503020204020204" charset="-122"/>
                <a:ea typeface="微软雅黑" panose="020b0503020204020204" charset="-122"/>
              </a:rPr>
              <a:t>跟导体的</a:t>
            </a:r>
            <a:r>
              <a:rPr lang="zh-CN" altLang="en-US" sz="2100">
                <a:solidFill>
                  <a:srgbClr val="228989"/>
                </a:solidFill>
                <a:latin typeface="微软雅黑" panose="020b0503020204020204" charset="-122"/>
                <a:ea typeface="微软雅黑" panose="020b0503020204020204" charset="-122"/>
              </a:rPr>
              <a:t>电阻</a:t>
            </a:r>
            <a:r>
              <a:rPr lang="zh-CN" altLang="en-US" sz="2100">
                <a:latin typeface="微软雅黑" panose="020b0503020204020204" charset="-122"/>
                <a:ea typeface="微软雅黑" panose="020b0503020204020204" charset="-122"/>
              </a:rPr>
              <a:t>成</a:t>
            </a:r>
            <a:r>
              <a:rPr lang="zh-CN" altLang="en-US" sz="2100">
                <a:solidFill>
                  <a:srgbClr val="008080"/>
                </a:solidFill>
                <a:latin typeface="微软雅黑" panose="020b0503020204020204" charset="-122"/>
                <a:ea typeface="微软雅黑" panose="020b0503020204020204" charset="-122"/>
              </a:rPr>
              <a:t>反</a:t>
            </a:r>
            <a:r>
              <a:rPr lang="zh-CN" altLang="en-US" sz="2100">
                <a:latin typeface="微软雅黑" panose="020b0503020204020204" charset="-122"/>
                <a:ea typeface="微软雅黑" panose="020b0503020204020204" charset="-122"/>
              </a:rPr>
              <a:t>比</a:t>
            </a:r>
            <a:endParaRPr lang="zh-CN" altLang="en-US" sz="2100">
              <a:latin typeface="微软雅黑" panose="020b0503020204020204" charset="-122"/>
              <a:ea typeface="微软雅黑" panose="020b0503020204020204" charset="-122"/>
            </a:endParaRPr>
          </a:p>
        </p:txBody>
      </p:sp>
      <p:sp>
        <p:nvSpPr>
          <p:cNvPr id="66622" name="矩形 66621" title=""/>
          <p:cNvSpPr>
            <a:spLocks noChangeArrowheads="1"/>
          </p:cNvSpPr>
          <p:nvPr>
            <p:custDataLst>
              <p:tags r:id="rId6"/>
            </p:custDataLst>
          </p:nvPr>
        </p:nvSpPr>
        <p:spPr bwMode="auto">
          <a:xfrm>
            <a:off x="683730" y="2354606"/>
            <a:ext cx="7650480" cy="41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zh-CN" altLang="en-US" sz="2100">
                <a:latin typeface="微软雅黑" panose="020b0503020204020204" charset="-122"/>
                <a:ea typeface="微软雅黑" panose="020b0503020204020204" charset="-122"/>
              </a:rPr>
              <a:t>当导体的</a:t>
            </a:r>
            <a:r>
              <a:rPr lang="zh-CN" altLang="en-US" sz="2100">
                <a:solidFill>
                  <a:srgbClr val="228989"/>
                </a:solidFill>
                <a:latin typeface="微软雅黑" panose="020b0503020204020204" charset="-122"/>
                <a:ea typeface="微软雅黑" panose="020b0503020204020204" charset="-122"/>
              </a:rPr>
              <a:t>电阻一定</a:t>
            </a:r>
            <a:r>
              <a:rPr lang="zh-CN" altLang="en-US" sz="2100">
                <a:latin typeface="微软雅黑" panose="020b0503020204020204" charset="-122"/>
                <a:ea typeface="微软雅黑" panose="020b0503020204020204" charset="-122"/>
              </a:rPr>
              <a:t>时，通过导体的</a:t>
            </a:r>
            <a:r>
              <a:rPr lang="zh-CN" altLang="en-US" sz="2100">
                <a:solidFill>
                  <a:srgbClr val="228989"/>
                </a:solidFill>
                <a:latin typeface="微软雅黑" panose="020b0503020204020204" charset="-122"/>
                <a:ea typeface="微软雅黑" panose="020b0503020204020204" charset="-122"/>
              </a:rPr>
              <a:t>电流</a:t>
            </a:r>
            <a:r>
              <a:rPr lang="zh-CN" altLang="en-US" sz="2100">
                <a:latin typeface="微软雅黑" panose="020b0503020204020204" charset="-122"/>
                <a:ea typeface="微软雅黑" panose="020b0503020204020204" charset="-122"/>
              </a:rPr>
              <a:t>跟导体两端的</a:t>
            </a:r>
            <a:r>
              <a:rPr lang="zh-CN" altLang="en-US" sz="2100">
                <a:solidFill>
                  <a:srgbClr val="228989"/>
                </a:solidFill>
                <a:latin typeface="微软雅黑" panose="020b0503020204020204" charset="-122"/>
                <a:ea typeface="微软雅黑" panose="020b0503020204020204" charset="-122"/>
              </a:rPr>
              <a:t>电压</a:t>
            </a:r>
            <a:r>
              <a:rPr lang="zh-CN" altLang="en-US" sz="2100">
                <a:latin typeface="微软雅黑" panose="020b0503020204020204" charset="-122"/>
                <a:ea typeface="微软雅黑" panose="020b0503020204020204" charset="-122"/>
              </a:rPr>
              <a:t>成</a:t>
            </a:r>
            <a:r>
              <a:rPr lang="zh-CN" altLang="en-US" sz="2100">
                <a:solidFill>
                  <a:srgbClr val="008080"/>
                </a:solidFill>
                <a:latin typeface="微软雅黑" panose="020b0503020204020204" charset="-122"/>
                <a:ea typeface="微软雅黑" panose="020b0503020204020204" charset="-122"/>
              </a:rPr>
              <a:t>正</a:t>
            </a:r>
            <a:r>
              <a:rPr lang="zh-CN" altLang="en-US" sz="2100">
                <a:latin typeface="微软雅黑" panose="020b0503020204020204" charset="-122"/>
                <a:ea typeface="微软雅黑" panose="020b0503020204020204" charset="-122"/>
              </a:rPr>
              <a:t>比</a:t>
            </a:r>
            <a:endParaRPr lang="zh-CN" altLang="en-US" sz="2100">
              <a:latin typeface="微软雅黑" panose="020b0503020204020204" charset="-122"/>
              <a:ea typeface="微软雅黑" panose="020b0503020204020204" charset="-122"/>
            </a:endParaRPr>
          </a:p>
        </p:txBody>
      </p:sp>
      <p:grpSp>
        <p:nvGrpSpPr>
          <p:cNvPr id="10" name="组合 9" title=""/>
          <p:cNvGrpSpPr/>
          <p:nvPr>
            <p:custDataLst>
              <p:tags r:id="rId7"/>
            </p:custDataLst>
          </p:nvPr>
        </p:nvGrpSpPr>
        <p:grpSpPr>
          <a:xfrm>
            <a:off x="-76200" y="303610"/>
            <a:ext cx="3221831" cy="414020"/>
            <a:chOff x="0" y="623478"/>
            <a:chExt cx="3786638" cy="484440"/>
          </a:xfrm>
        </p:grpSpPr>
        <p:grpSp>
          <p:nvGrpSpPr>
            <p:cNvPr id="11" name="组合 10"/>
            <p:cNvGrpSpPr/>
            <p:nvPr>
              <p:custDataLst>
                <p:tags r:id="rId8"/>
              </p:custDataLst>
            </p:nvPr>
          </p:nvGrpSpPr>
          <p:grpSpPr>
            <a:xfrm>
              <a:off x="0" y="678733"/>
              <a:ext cx="771176" cy="347209"/>
              <a:chOff x="0" y="537328"/>
              <a:chExt cx="771176" cy="347209"/>
            </a:xfrm>
          </p:grpSpPr>
          <p:sp>
            <p:nvSpPr>
              <p:cNvPr id="13" name="矩形 12"/>
              <p:cNvSpPr/>
              <p:nvPr>
                <p:custDataLst>
                  <p:tags r:id="rId9"/>
                </p:custDataLst>
              </p:nvPr>
            </p:nvSpPr>
            <p:spPr>
              <a:xfrm>
                <a:off x="86760" y="575413"/>
                <a:ext cx="684282" cy="309276"/>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00">
                  <a:ea typeface="微软雅黑" panose="020b0503020204020204" charset="-122"/>
                </a:endParaRPr>
              </a:p>
            </p:txBody>
          </p:sp>
          <p:sp>
            <p:nvSpPr>
              <p:cNvPr id="14" name="矩形 13"/>
              <p:cNvSpPr/>
              <p:nvPr>
                <p:custDataLst>
                  <p:tags r:id="rId10"/>
                </p:custDataLst>
              </p:nvPr>
            </p:nvSpPr>
            <p:spPr>
              <a:xfrm>
                <a:off x="0" y="537798"/>
                <a:ext cx="684282" cy="309276"/>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00">
                  <a:ea typeface="微软雅黑" panose="020b0503020204020204" charset="-122"/>
                </a:endParaRPr>
              </a:p>
            </p:txBody>
          </p:sp>
        </p:grpSp>
        <p:sp>
          <p:nvSpPr>
            <p:cNvPr id="12" name="文本框 11"/>
            <p:cNvSpPr txBox="1">
              <a:spLocks noChangeArrowheads="1"/>
            </p:cNvSpPr>
            <p:nvPr>
              <p:custDataLst>
                <p:tags r:id="rId11"/>
              </p:custDataLst>
            </p:nvPr>
          </p:nvSpPr>
          <p:spPr bwMode="auto">
            <a:xfrm>
              <a:off x="771662" y="623478"/>
              <a:ext cx="3014976" cy="484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sz="2100" b="1">
                  <a:solidFill>
                    <a:srgbClr val="008080"/>
                  </a:solidFill>
                  <a:latin typeface="微软雅黑" panose="020b0503020204020204" charset="-122"/>
                </a:rPr>
                <a:t>温故知新</a:t>
              </a:r>
              <a:endParaRPr lang="zh-CN" altLang="en-US" sz="2100" b="1">
                <a:solidFill>
                  <a:srgbClr val="008080"/>
                </a:solidFill>
                <a:latin typeface="微软雅黑" panose="020b0503020204020204"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6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62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622" grpId="0"/>
    </p:bldLst>
  </p:timing>
</p:sld>
</file>

<file path=ppt/slides/slide3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31" name="文本框 2" title=""/>
          <p:cNvSpPr txBox="1">
            <a:spLocks noChangeArrowheads="1"/>
          </p:cNvSpPr>
          <p:nvPr>
            <p:custDataLst>
              <p:tags r:id="rId3"/>
            </p:custDataLst>
          </p:nvPr>
        </p:nvSpPr>
        <p:spPr bwMode="auto">
          <a:xfrm>
            <a:off x="1695450" y="1977866"/>
            <a:ext cx="1327288" cy="458812"/>
          </a:xfrm>
          <a:prstGeom prst="roundRect">
            <a:avLst/>
          </a:prstGeom>
          <a:solidFill>
            <a:schemeClr val="accent4">
              <a:lumMod val="60000"/>
              <a:lumOff val="40000"/>
            </a:schemeClr>
          </a:solidFill>
          <a:ln w="9525">
            <a:solidFill>
              <a:schemeClr val="accent4">
                <a:lumMod val="60000"/>
                <a:lumOff val="40000"/>
              </a:schemeClr>
            </a:solidFill>
            <a:miter lim="800000"/>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100">
                <a:latin typeface="微软雅黑" panose="020b0503020204020204" charset="-122"/>
                <a:ea typeface="微软雅黑" panose="020b0503020204020204" charset="-122"/>
              </a:rPr>
              <a:t>探究方法</a:t>
            </a:r>
            <a:endParaRPr lang="zh-CN" altLang="en-US" sz="2100">
              <a:latin typeface="微软雅黑" panose="020b0503020204020204" charset="-122"/>
              <a:ea typeface="微软雅黑" panose="020b0503020204020204" charset="-122"/>
            </a:endParaRPr>
          </a:p>
        </p:txBody>
      </p:sp>
      <p:grpSp>
        <p:nvGrpSpPr>
          <p:cNvPr id="4" name="组合 24" title=""/>
          <p:cNvGrpSpPr/>
          <p:nvPr>
            <p:custDataLst>
              <p:tags r:id="rId4"/>
            </p:custDataLst>
          </p:nvPr>
        </p:nvGrpSpPr>
        <p:grpSpPr>
          <a:xfrm>
            <a:off x="1188244" y="2265045"/>
            <a:ext cx="521494" cy="2406015"/>
            <a:chOff x="1775520" y="2156166"/>
            <a:chExt cx="695494" cy="2364582"/>
          </a:xfrm>
        </p:grpSpPr>
        <p:cxnSp>
          <p:nvCxnSpPr>
            <p:cNvPr id="27" name="直接连接符 26"/>
            <p:cNvCxnSpPr/>
            <p:nvPr>
              <p:custDataLst>
                <p:tags r:id="rId5"/>
              </p:custDataLst>
            </p:nvPr>
          </p:nvCxnSpPr>
          <p:spPr>
            <a:xfrm>
              <a:off x="1775520" y="3266457"/>
              <a:ext cx="335494" cy="11197"/>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custDataLst>
                <p:tags r:id="rId6"/>
              </p:custDataLst>
            </p:nvPr>
          </p:nvCxnSpPr>
          <p:spPr>
            <a:xfrm>
              <a:off x="2111014" y="4509120"/>
              <a:ext cx="360000" cy="0"/>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custDataLst>
                <p:tags r:id="rId7"/>
              </p:custDataLst>
            </p:nvPr>
          </p:nvCxnSpPr>
          <p:spPr>
            <a:xfrm>
              <a:off x="2111014" y="2160560"/>
              <a:ext cx="360000" cy="0"/>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custDataLst>
                <p:tags r:id="rId8"/>
              </p:custDataLst>
            </p:nvPr>
          </p:nvCxnSpPr>
          <p:spPr>
            <a:xfrm flipH="1">
              <a:off x="2111014" y="2156166"/>
              <a:ext cx="0" cy="2364582"/>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6" name="文本框 1" title=""/>
          <p:cNvSpPr txBox="1">
            <a:spLocks noChangeArrowheads="1"/>
          </p:cNvSpPr>
          <p:nvPr>
            <p:custDataLst>
              <p:tags r:id="rId9"/>
            </p:custDataLst>
          </p:nvPr>
        </p:nvSpPr>
        <p:spPr bwMode="auto">
          <a:xfrm>
            <a:off x="792004" y="2733675"/>
            <a:ext cx="391478" cy="1330166"/>
          </a:xfrm>
          <a:prstGeom prst="roundRect">
            <a:avLst/>
          </a:prstGeom>
          <a:solidFill>
            <a:srgbClr val="008080"/>
          </a:solidFill>
          <a:ln>
            <a:noFill/>
          </a:ln>
        </p:spPr>
        <p:txBody>
          <a:bodyPr vert="eaVert" wrap="square" lIns="54000" tIns="0" rIns="0" bIns="2700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a:solidFill>
                  <a:schemeClr val="bg1"/>
                </a:solidFill>
                <a:latin typeface="微软雅黑" panose="020b0503020204020204" charset="-122"/>
                <a:ea typeface="微软雅黑" panose="020b0503020204020204" charset="-122"/>
              </a:rPr>
              <a:t>欧姆定律</a:t>
            </a:r>
            <a:endParaRPr lang="zh-CN" altLang="en-US" sz="2400">
              <a:solidFill>
                <a:schemeClr val="bg1"/>
              </a:solidFill>
              <a:latin typeface="微软雅黑" panose="020b0503020204020204" charset="-122"/>
              <a:ea typeface="微软雅黑" panose="020b0503020204020204" charset="-122"/>
            </a:endParaRPr>
          </a:p>
        </p:txBody>
      </p:sp>
      <p:sp>
        <p:nvSpPr>
          <p:cNvPr id="7" name="文本框 2" title=""/>
          <p:cNvSpPr txBox="1">
            <a:spLocks noChangeArrowheads="1"/>
          </p:cNvSpPr>
          <p:nvPr>
            <p:custDataLst>
              <p:tags r:id="rId10"/>
            </p:custDataLst>
          </p:nvPr>
        </p:nvSpPr>
        <p:spPr bwMode="auto">
          <a:xfrm>
            <a:off x="1709261" y="4408170"/>
            <a:ext cx="2689860" cy="458812"/>
          </a:xfrm>
          <a:prstGeom prst="roundRect">
            <a:avLst/>
          </a:prstGeom>
          <a:solidFill>
            <a:schemeClr val="accent4">
              <a:lumMod val="60000"/>
              <a:lumOff val="40000"/>
            </a:schemeClr>
          </a:solidFill>
          <a:ln w="9525">
            <a:solidFill>
              <a:schemeClr val="accent4">
                <a:lumMod val="60000"/>
                <a:lumOff val="40000"/>
              </a:schemeClr>
            </a:solidFill>
            <a:miter lim="800000"/>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100">
                <a:latin typeface="微软雅黑" panose="020b0503020204020204" charset="-122"/>
                <a:ea typeface="微软雅黑" panose="020b0503020204020204" charset="-122"/>
              </a:rPr>
              <a:t>欧姆定律的简单计算</a:t>
            </a:r>
            <a:endParaRPr lang="zh-CN" altLang="en-US" sz="2100">
              <a:latin typeface="微软雅黑" panose="020b0503020204020204" charset="-122"/>
              <a:ea typeface="微软雅黑" panose="020b0503020204020204" charset="-122"/>
            </a:endParaRPr>
          </a:p>
        </p:txBody>
      </p:sp>
      <p:grpSp>
        <p:nvGrpSpPr>
          <p:cNvPr id="9" name="组合 24" title=""/>
          <p:cNvGrpSpPr/>
          <p:nvPr>
            <p:custDataLst>
              <p:tags r:id="rId11"/>
            </p:custDataLst>
          </p:nvPr>
        </p:nvGrpSpPr>
        <p:grpSpPr>
          <a:xfrm>
            <a:off x="3079433" y="1113949"/>
            <a:ext cx="415766" cy="2180749"/>
            <a:chOff x="1775520" y="2156166"/>
            <a:chExt cx="695494" cy="2364582"/>
          </a:xfrm>
        </p:grpSpPr>
        <p:cxnSp>
          <p:nvCxnSpPr>
            <p:cNvPr id="10" name="直接连接符 9"/>
            <p:cNvCxnSpPr/>
            <p:nvPr>
              <p:custDataLst>
                <p:tags r:id="rId12"/>
              </p:custDataLst>
            </p:nvPr>
          </p:nvCxnSpPr>
          <p:spPr>
            <a:xfrm>
              <a:off x="1775520" y="3266457"/>
              <a:ext cx="335494" cy="11197"/>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13"/>
              </p:custDataLst>
            </p:nvPr>
          </p:nvCxnSpPr>
          <p:spPr>
            <a:xfrm>
              <a:off x="2111014" y="4509120"/>
              <a:ext cx="360000" cy="0"/>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14"/>
              </p:custDataLst>
            </p:nvPr>
          </p:nvCxnSpPr>
          <p:spPr>
            <a:xfrm>
              <a:off x="2111014" y="2160560"/>
              <a:ext cx="360000" cy="0"/>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15"/>
              </p:custDataLst>
            </p:nvPr>
          </p:nvCxnSpPr>
          <p:spPr>
            <a:xfrm flipH="1">
              <a:off x="2111014" y="2156166"/>
              <a:ext cx="0" cy="2364582"/>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4" name="文本框 5" title=""/>
          <p:cNvSpPr txBox="1">
            <a:spLocks noChangeArrowheads="1"/>
          </p:cNvSpPr>
          <p:nvPr>
            <p:custDataLst>
              <p:tags r:id="rId16"/>
            </p:custDataLst>
          </p:nvPr>
        </p:nvSpPr>
        <p:spPr bwMode="auto">
          <a:xfrm>
            <a:off x="3537109" y="735806"/>
            <a:ext cx="4590098" cy="645160"/>
          </a:xfrm>
          <a:prstGeom prst="rect">
            <a:avLst/>
          </a:prstGeom>
          <a:solidFill>
            <a:schemeClr val="accent2">
              <a:lumMod val="60000"/>
              <a:lumOff val="4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800" b="1" spc="300">
                <a:uFillTx/>
                <a:latin typeface="微软雅黑" panose="020b0503020204020204" charset="-122"/>
                <a:ea typeface="微软雅黑" panose="020b0503020204020204" charset="-122"/>
                <a:sym typeface="+mn-ea"/>
              </a:rPr>
              <a:t>内容</a:t>
            </a:r>
            <a:r>
              <a:rPr lang="zh-CN" altLang="en-US" sz="1800" spc="300">
                <a:uFillTx/>
                <a:latin typeface="微软雅黑" panose="020b0503020204020204" charset="-122"/>
                <a:ea typeface="微软雅黑" panose="020b0503020204020204" charset="-122"/>
                <a:sym typeface="+mn-ea"/>
              </a:rPr>
              <a:t>：通过</a:t>
            </a:r>
            <a:r>
              <a:rPr lang="zh-CN" altLang="en-US" sz="1800" spc="300" noProof="0">
                <a:uFillTx/>
                <a:latin typeface="微软雅黑" panose="020b0503020204020204" charset="-122"/>
                <a:ea typeface="微软雅黑" panose="020b0503020204020204" charset="-122"/>
                <a:cs typeface="微软雅黑" panose="020b0503020204020204" charset="-122"/>
                <a:sym typeface="+mn-ea"/>
              </a:rPr>
              <a:t>导体的电流，与导体两端的电压成正比，与导体的电阻成反比</a:t>
            </a:r>
            <a:endParaRPr lang="zh-CN" altLang="en-US" sz="1800" spc="300" noProof="0">
              <a:uFillTx/>
              <a:latin typeface="微软雅黑" panose="020b0503020204020204" charset="-122"/>
              <a:ea typeface="微软雅黑" panose="020b0503020204020204" charset="-122"/>
              <a:cs typeface="微软雅黑" panose="020b0503020204020204" charset="-122"/>
              <a:sym typeface="+mn-ea"/>
            </a:endParaRPr>
          </a:p>
        </p:txBody>
      </p:sp>
      <p:sp>
        <p:nvSpPr>
          <p:cNvPr id="15" name="文本框 5" title=""/>
          <p:cNvSpPr txBox="1">
            <a:spLocks noChangeArrowheads="1"/>
          </p:cNvSpPr>
          <p:nvPr>
            <p:custDataLst>
              <p:tags r:id="rId17"/>
            </p:custDataLst>
          </p:nvPr>
        </p:nvSpPr>
        <p:spPr bwMode="auto">
          <a:xfrm>
            <a:off x="3545681" y="1458278"/>
            <a:ext cx="2130266" cy="368300"/>
          </a:xfrm>
          <a:prstGeom prst="rect">
            <a:avLst/>
          </a:prstGeom>
          <a:solidFill>
            <a:schemeClr val="accent2">
              <a:lumMod val="60000"/>
              <a:lumOff val="4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800" b="1" spc="300">
                <a:uFillTx/>
                <a:latin typeface="微软雅黑" panose="020b0503020204020204" charset="-122"/>
                <a:ea typeface="微软雅黑" panose="020b0503020204020204" charset="-122"/>
                <a:sym typeface="+mn-ea"/>
              </a:rPr>
              <a:t>表达式：</a:t>
            </a:r>
            <a:r>
              <a:rPr lang="en-US" altLang="zh-CN" sz="1800" i="1" spc="300" noProof="0">
                <a:uFillTx/>
                <a:latin typeface="Times New Roman" panose="02020603050405020304" charset="0"/>
                <a:ea typeface="微软雅黑" panose="020b0503020204020204" charset="-122"/>
                <a:cs typeface="Times New Roman" panose="02020603050405020304" charset="0"/>
                <a:sym typeface="+mn-ea"/>
              </a:rPr>
              <a:t>I</a:t>
            </a:r>
            <a:r>
              <a:rPr lang="en-US" altLang="zh-CN" sz="1800" spc="300" noProof="0">
                <a:uFillTx/>
                <a:latin typeface="微软雅黑" panose="020b0503020204020204" charset="-122"/>
                <a:ea typeface="微软雅黑" panose="020b0503020204020204" charset="-122"/>
                <a:cs typeface="微软雅黑" panose="020b0503020204020204" charset="-122"/>
                <a:sym typeface="+mn-ea"/>
              </a:rPr>
              <a:t>=</a:t>
            </a:r>
            <a:r>
              <a:rPr lang="en-US" altLang="zh-CN" sz="1800" i="1" spc="300" noProof="0">
                <a:uFillTx/>
                <a:latin typeface="Times New Roman" panose="02020603050405020304" charset="0"/>
                <a:ea typeface="微软雅黑" panose="020b0503020204020204" charset="-122"/>
                <a:cs typeface="Times New Roman" panose="02020603050405020304" charset="0"/>
                <a:sym typeface="+mn-ea"/>
              </a:rPr>
              <a:t>U</a:t>
            </a:r>
            <a:r>
              <a:rPr lang="en-US" altLang="zh-CN" sz="1800" spc="300" noProof="0">
                <a:uFillTx/>
                <a:latin typeface="微软雅黑" panose="020b0503020204020204" charset="-122"/>
                <a:ea typeface="微软雅黑" panose="020b0503020204020204" charset="-122"/>
                <a:cs typeface="微软雅黑" panose="020b0503020204020204" charset="-122"/>
                <a:sym typeface="+mn-ea"/>
              </a:rPr>
              <a:t>/</a:t>
            </a:r>
            <a:r>
              <a:rPr lang="en-US" altLang="zh-CN" sz="1800" i="1" spc="300" noProof="0">
                <a:uFillTx/>
                <a:latin typeface="Times New Roman" panose="02020603050405020304" charset="0"/>
                <a:ea typeface="微软雅黑" panose="020b0503020204020204" charset="-122"/>
                <a:cs typeface="Times New Roman" panose="02020603050405020304" charset="0"/>
                <a:sym typeface="+mn-ea"/>
              </a:rPr>
              <a:t>R</a:t>
            </a:r>
            <a:endParaRPr lang="zh-CN" altLang="en-US" sz="1800" spc="300" noProof="0">
              <a:uFillTx/>
              <a:latin typeface="微软雅黑" panose="020b0503020204020204" charset="-122"/>
              <a:ea typeface="微软雅黑" panose="020b0503020204020204" charset="-122"/>
              <a:cs typeface="微软雅黑" panose="020b0503020204020204" charset="-122"/>
              <a:sym typeface="+mn-ea"/>
            </a:endParaRPr>
          </a:p>
        </p:txBody>
      </p:sp>
      <p:sp>
        <p:nvSpPr>
          <p:cNvPr id="16" name="文本框 5" title=""/>
          <p:cNvSpPr txBox="1">
            <a:spLocks noChangeArrowheads="1"/>
          </p:cNvSpPr>
          <p:nvPr>
            <p:custDataLst>
              <p:tags r:id="rId18"/>
            </p:custDataLst>
          </p:nvPr>
        </p:nvSpPr>
        <p:spPr bwMode="auto">
          <a:xfrm>
            <a:off x="3537109" y="1924050"/>
            <a:ext cx="3319463" cy="368300"/>
          </a:xfrm>
          <a:prstGeom prst="rect">
            <a:avLst/>
          </a:prstGeom>
          <a:solidFill>
            <a:schemeClr val="accent2">
              <a:lumMod val="60000"/>
              <a:lumOff val="4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800" b="1" spc="300" noProof="0">
                <a:uFillTx/>
                <a:latin typeface="微软雅黑" panose="020b0503020204020204" charset="-122"/>
                <a:ea typeface="微软雅黑" panose="020b0503020204020204" charset="-122"/>
                <a:cs typeface="微软雅黑" panose="020b0503020204020204" charset="-122"/>
                <a:sym typeface="+mn-ea"/>
              </a:rPr>
              <a:t>变形公式：</a:t>
            </a:r>
            <a:r>
              <a:rPr lang="en-US" altLang="zh-CN" sz="1800" i="1" spc="300" noProof="0">
                <a:uFillTx/>
                <a:latin typeface="Times New Roman" panose="02020603050405020304" charset="0"/>
                <a:ea typeface="微软雅黑" panose="020b0503020204020204" charset="-122"/>
                <a:cs typeface="Times New Roman" panose="02020603050405020304" charset="0"/>
                <a:sym typeface="+mn-ea"/>
              </a:rPr>
              <a:t>U</a:t>
            </a:r>
            <a:r>
              <a:rPr lang="en-US" altLang="zh-CN" sz="1800" spc="300" noProof="0">
                <a:uFillTx/>
                <a:latin typeface="微软雅黑" panose="020b0503020204020204" charset="-122"/>
                <a:ea typeface="微软雅黑" panose="020b0503020204020204" charset="-122"/>
                <a:cs typeface="微软雅黑" panose="020b0503020204020204" charset="-122"/>
                <a:sym typeface="+mn-ea"/>
              </a:rPr>
              <a:t>=</a:t>
            </a:r>
            <a:r>
              <a:rPr lang="en-US" altLang="zh-CN" sz="1800" i="1" spc="300" noProof="0">
                <a:uFillTx/>
                <a:latin typeface="Times New Roman" panose="02020603050405020304" charset="0"/>
                <a:ea typeface="微软雅黑" panose="020b0503020204020204" charset="-122"/>
                <a:cs typeface="Times New Roman" panose="02020603050405020304" charset="0"/>
                <a:sym typeface="+mn-ea"/>
              </a:rPr>
              <a:t>IR</a:t>
            </a:r>
            <a:r>
              <a:rPr lang="zh-CN" altLang="en-US" sz="1800" spc="300" noProof="0">
                <a:uFillTx/>
                <a:latin typeface="微软雅黑" panose="020b0503020204020204" charset="-122"/>
                <a:ea typeface="微软雅黑" panose="020b0503020204020204" charset="-122"/>
                <a:cs typeface="微软雅黑" panose="020b0503020204020204" charset="-122"/>
                <a:sym typeface="+mn-ea"/>
              </a:rPr>
              <a:t>，</a:t>
            </a:r>
            <a:r>
              <a:rPr lang="en-US" altLang="zh-CN" sz="1800" i="1" spc="300" noProof="0">
                <a:uFillTx/>
                <a:latin typeface="Times New Roman" panose="02020603050405020304" charset="0"/>
                <a:ea typeface="微软雅黑" panose="020b0503020204020204" charset="-122"/>
                <a:cs typeface="Times New Roman" panose="02020603050405020304" charset="0"/>
                <a:sym typeface="+mn-ea"/>
              </a:rPr>
              <a:t>R</a:t>
            </a:r>
            <a:r>
              <a:rPr lang="en-US" altLang="zh-CN" sz="1800" spc="300" noProof="0">
                <a:uFillTx/>
                <a:latin typeface="微软雅黑" panose="020b0503020204020204" charset="-122"/>
                <a:ea typeface="微软雅黑" panose="020b0503020204020204" charset="-122"/>
                <a:cs typeface="微软雅黑" panose="020b0503020204020204" charset="-122"/>
                <a:sym typeface="+mn-ea"/>
              </a:rPr>
              <a:t>=</a:t>
            </a:r>
            <a:r>
              <a:rPr lang="en-US" altLang="zh-CN" sz="1800" i="1" spc="300" noProof="0">
                <a:uFillTx/>
                <a:latin typeface="Times New Roman" panose="02020603050405020304" charset="0"/>
                <a:ea typeface="微软雅黑" panose="020b0503020204020204" charset="-122"/>
                <a:cs typeface="Times New Roman" panose="02020603050405020304" charset="0"/>
                <a:sym typeface="+mn-ea"/>
              </a:rPr>
              <a:t>U</a:t>
            </a:r>
            <a:r>
              <a:rPr lang="en-US" altLang="zh-CN" sz="1800" spc="300" noProof="0">
                <a:uFillTx/>
                <a:latin typeface="Times New Roman" panose="02020603050405020304" charset="0"/>
                <a:ea typeface="微软雅黑" panose="020b0503020204020204" charset="-122"/>
                <a:cs typeface="Times New Roman" panose="02020603050405020304" charset="0"/>
                <a:sym typeface="+mn-ea"/>
              </a:rPr>
              <a:t>/</a:t>
            </a:r>
            <a:r>
              <a:rPr lang="en-US" altLang="zh-CN" sz="1800" i="1" spc="300" noProof="0">
                <a:uFillTx/>
                <a:latin typeface="Times New Roman" panose="02020603050405020304" charset="0"/>
                <a:ea typeface="微软雅黑" panose="020b0503020204020204" charset="-122"/>
                <a:cs typeface="Times New Roman" panose="02020603050405020304" charset="0"/>
                <a:sym typeface="+mn-ea"/>
              </a:rPr>
              <a:t>I</a:t>
            </a:r>
            <a:endParaRPr lang="zh-CN" altLang="en-US" sz="1800" spc="300" noProof="0">
              <a:uFillTx/>
              <a:latin typeface="微软雅黑" panose="020b0503020204020204" charset="-122"/>
              <a:ea typeface="微软雅黑" panose="020b0503020204020204" charset="-122"/>
              <a:cs typeface="微软雅黑" panose="020b0503020204020204" charset="-122"/>
              <a:sym typeface="+mn-ea"/>
            </a:endParaRPr>
          </a:p>
        </p:txBody>
      </p:sp>
      <p:sp>
        <p:nvSpPr>
          <p:cNvPr id="18" name="文本框 5" title=""/>
          <p:cNvSpPr txBox="1">
            <a:spLocks noChangeArrowheads="1"/>
          </p:cNvSpPr>
          <p:nvPr>
            <p:custDataLst>
              <p:tags r:id="rId19"/>
            </p:custDataLst>
          </p:nvPr>
        </p:nvSpPr>
        <p:spPr bwMode="auto">
          <a:xfrm>
            <a:off x="3546158" y="2518886"/>
            <a:ext cx="5316855" cy="1753235"/>
          </a:xfrm>
          <a:prstGeom prst="rect">
            <a:avLst/>
          </a:prstGeom>
          <a:solidFill>
            <a:schemeClr val="accent2">
              <a:lumMod val="60000"/>
              <a:lumOff val="4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defRPr/>
            </a:pPr>
            <a:r>
              <a:rPr lang="zh-CN" altLang="en-US" sz="1800" b="1" spc="300" noProof="0">
                <a:ln>
                  <a:noFill/>
                </a:ln>
                <a:effectLst/>
                <a:uLnTx/>
                <a:uFillTx/>
                <a:latin typeface="微软雅黑" panose="020b0503020204020204" charset="-122"/>
                <a:ea typeface="微软雅黑" panose="020b0503020204020204" charset="-122"/>
                <a:cs typeface="微软雅黑" panose="020b0503020204020204" charset="-122"/>
                <a:sym typeface="+mn-ea"/>
              </a:rPr>
              <a:t>注意事项：</a:t>
            </a:r>
            <a:endParaRPr lang="zh-CN" altLang="en-US" sz="18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endParaRPr>
          </a:p>
          <a:p>
            <a:pPr marL="0" marR="0" lvl="0" indent="0" algn="just" defTabSz="914400" rtl="0" eaLnBrk="1" fontAlgn="base" latinLnBrk="0" hangingPunct="1">
              <a:lnSpc>
                <a:spcPct val="100000"/>
              </a:lnSpc>
              <a:spcBef>
                <a:spcPct val="0"/>
              </a:spcBef>
              <a:spcAft>
                <a:spcPct val="0"/>
              </a:spcAft>
              <a:buClrTx/>
              <a:buSzTx/>
              <a:buFontTx/>
              <a:buNone/>
              <a:defRPr/>
            </a:pPr>
            <a:r>
              <a:rPr lang="en-US" altLang="zh-CN" sz="1800" spc="300" noProof="0">
                <a:ln>
                  <a:noFill/>
                </a:ln>
                <a:effectLst/>
                <a:uLnTx/>
                <a:uFillTx/>
                <a:latin typeface="微软雅黑" panose="020b0503020204020204" charset="-122"/>
                <a:ea typeface="微软雅黑" panose="020b0503020204020204" charset="-122"/>
                <a:cs typeface="微软雅黑" panose="020b0503020204020204" charset="-122"/>
                <a:sym typeface="+mn-ea"/>
              </a:rPr>
              <a:t>(1)</a:t>
            </a:r>
            <a:r>
              <a:rPr lang="zh-CN" altLang="en-US" sz="1800" spc="300" noProof="0">
                <a:ln>
                  <a:noFill/>
                </a:ln>
                <a:effectLst/>
                <a:uLnTx/>
                <a:uFillTx/>
                <a:latin typeface="微软雅黑" panose="020b0503020204020204" charset="-122"/>
                <a:ea typeface="微软雅黑" panose="020b0503020204020204" charset="-122"/>
                <a:cs typeface="微软雅黑" panose="020b0503020204020204" charset="-122"/>
                <a:sym typeface="+mn-ea"/>
              </a:rPr>
              <a:t>公式中的三个量必须是对应</a:t>
            </a:r>
            <a:r>
              <a:rPr lang="zh-CN" altLang="en-US" sz="1800" spc="300" noProof="0">
                <a:ln>
                  <a:noFill/>
                </a:ln>
                <a:solidFill>
                  <a:srgbClr val="008080"/>
                </a:solidFill>
                <a:effectLst/>
                <a:uLnTx/>
                <a:uFillTx/>
                <a:latin typeface="微软雅黑" panose="020b0503020204020204" charset="-122"/>
                <a:ea typeface="微软雅黑" panose="020b0503020204020204" charset="-122"/>
                <a:cs typeface="微软雅黑" panose="020b0503020204020204" charset="-122"/>
                <a:sym typeface="+mn-ea"/>
              </a:rPr>
              <a:t>同一导体或同一段电路</a:t>
            </a:r>
            <a:r>
              <a:rPr lang="zh-CN" altLang="en-US" sz="1800" spc="300" noProof="0">
                <a:ln>
                  <a:noFill/>
                </a:ln>
                <a:effectLst/>
                <a:uLnTx/>
                <a:uFillTx/>
                <a:latin typeface="微软雅黑" panose="020b0503020204020204" charset="-122"/>
                <a:ea typeface="微软雅黑" panose="020b0503020204020204" charset="-122"/>
                <a:cs typeface="微软雅黑" panose="020b0503020204020204" charset="-122"/>
                <a:sym typeface="+mn-ea"/>
              </a:rPr>
              <a:t>；</a:t>
            </a:r>
            <a:endParaRPr kumimoji="0" lang="zh-CN" altLang="en-US" sz="1800" i="0" spc="300" baseline="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just" defTabSz="914400" rtl="0" eaLnBrk="1" fontAlgn="base" latinLnBrk="0" hangingPunct="1">
              <a:lnSpc>
                <a:spcPct val="100000"/>
              </a:lnSpc>
              <a:spcBef>
                <a:spcPct val="0"/>
              </a:spcBef>
              <a:spcAft>
                <a:spcPct val="0"/>
              </a:spcAft>
              <a:buClrTx/>
              <a:buSzTx/>
              <a:buFontTx/>
              <a:buNone/>
              <a:defRPr/>
            </a:pPr>
            <a:r>
              <a:rPr lang="en-US" altLang="zh-CN" sz="1800" spc="300" noProof="0">
                <a:ln>
                  <a:noFill/>
                </a:ln>
                <a:effectLst/>
                <a:uLnTx/>
                <a:uFillTx/>
                <a:latin typeface="微软雅黑" panose="020b0503020204020204" charset="-122"/>
                <a:ea typeface="微软雅黑" panose="020b0503020204020204" charset="-122"/>
                <a:cs typeface="微软雅黑" panose="020b0503020204020204" charset="-122"/>
                <a:sym typeface="+mn-ea"/>
              </a:rPr>
              <a:t>(2)</a:t>
            </a:r>
            <a:r>
              <a:rPr lang="zh-CN" altLang="en-US" sz="1800" spc="300" noProof="0">
                <a:ln>
                  <a:noFill/>
                </a:ln>
                <a:effectLst/>
                <a:uLnTx/>
                <a:uFillTx/>
                <a:latin typeface="微软雅黑" panose="020b0503020204020204" charset="-122"/>
                <a:ea typeface="微软雅黑" panose="020b0503020204020204" charset="-122"/>
                <a:cs typeface="微软雅黑" panose="020b0503020204020204" charset="-122"/>
                <a:sym typeface="+mn-ea"/>
              </a:rPr>
              <a:t>公式中的三个量必须是</a:t>
            </a:r>
            <a:r>
              <a:rPr lang="zh-CN" altLang="en-US" sz="1800" spc="300" noProof="0">
                <a:ln>
                  <a:noFill/>
                </a:ln>
                <a:solidFill>
                  <a:srgbClr val="008080"/>
                </a:solidFill>
                <a:effectLst/>
                <a:uLnTx/>
                <a:uFillTx/>
                <a:latin typeface="微软雅黑" panose="020b0503020204020204" charset="-122"/>
                <a:ea typeface="微软雅黑" panose="020b0503020204020204" charset="-122"/>
                <a:cs typeface="微软雅黑" panose="020b0503020204020204" charset="-122"/>
                <a:sym typeface="+mn-ea"/>
              </a:rPr>
              <a:t>同一时刻</a:t>
            </a:r>
            <a:r>
              <a:rPr lang="zh-CN" altLang="en-US" sz="1800" spc="300" noProof="0">
                <a:ln>
                  <a:noFill/>
                </a:ln>
                <a:effectLst/>
                <a:uLnTx/>
                <a:uFillTx/>
                <a:latin typeface="微软雅黑" panose="020b0503020204020204" charset="-122"/>
                <a:ea typeface="微软雅黑" panose="020b0503020204020204" charset="-122"/>
                <a:cs typeface="微软雅黑" panose="020b0503020204020204" charset="-122"/>
                <a:sym typeface="+mn-ea"/>
              </a:rPr>
              <a:t>的值；</a:t>
            </a:r>
            <a:endParaRPr kumimoji="0" lang="zh-CN" altLang="en-US" sz="1800" i="0" spc="300" baseline="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just" defTabSz="914400" rtl="0" eaLnBrk="1" fontAlgn="base" latinLnBrk="0" hangingPunct="1">
              <a:lnSpc>
                <a:spcPct val="100000"/>
              </a:lnSpc>
              <a:spcBef>
                <a:spcPct val="0"/>
              </a:spcBef>
              <a:spcAft>
                <a:spcPct val="0"/>
              </a:spcAft>
              <a:buClrTx/>
              <a:buSzTx/>
              <a:buFontTx/>
              <a:buNone/>
              <a:defRPr/>
            </a:pPr>
            <a:r>
              <a:rPr lang="en-US" altLang="zh-CN" sz="1800" spc="300" noProof="0">
                <a:ln>
                  <a:noFill/>
                </a:ln>
                <a:effectLst/>
                <a:uLnTx/>
                <a:uFillTx/>
                <a:latin typeface="微软雅黑" panose="020b0503020204020204" charset="-122"/>
                <a:ea typeface="微软雅黑" panose="020b0503020204020204" charset="-122"/>
                <a:cs typeface="微软雅黑" panose="020b0503020204020204" charset="-122"/>
                <a:sym typeface="+mn-ea"/>
              </a:rPr>
              <a:t>(3)</a:t>
            </a:r>
            <a:r>
              <a:rPr lang="zh-CN" altLang="en-US" sz="1800" spc="300" noProof="0">
                <a:ln>
                  <a:noFill/>
                </a:ln>
                <a:effectLst/>
                <a:uLnTx/>
                <a:uFillTx/>
                <a:latin typeface="微软雅黑" panose="020b0503020204020204" charset="-122"/>
                <a:ea typeface="微软雅黑" panose="020b0503020204020204" charset="-122"/>
                <a:cs typeface="微软雅黑" panose="020b0503020204020204" charset="-122"/>
                <a:sym typeface="+mn-ea"/>
              </a:rPr>
              <a:t>公式中的三个物理量，必须使用国际单位制中的单位</a:t>
            </a:r>
            <a:r>
              <a:rPr lang="en-US" altLang="zh-CN" sz="1800" spc="300" noProof="0">
                <a:ln>
                  <a:noFill/>
                </a:ln>
                <a:solidFill>
                  <a:srgbClr val="008080"/>
                </a:solidFill>
                <a:effectLst/>
                <a:uLnTx/>
                <a:uFillTx/>
                <a:latin typeface="微软雅黑" panose="020b0503020204020204" charset="-122"/>
                <a:ea typeface="微软雅黑" panose="020b0503020204020204" charset="-122"/>
                <a:cs typeface="微软雅黑" panose="020b0503020204020204" charset="-122"/>
                <a:sym typeface="+mn-ea"/>
              </a:rPr>
              <a:t>1A=1V/1Ω</a:t>
            </a:r>
            <a:endParaRPr lang="zh-CN" altLang="en-US" sz="1800" spc="300" noProof="0">
              <a:uFillTx/>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37904" name="文本框 37903" title=""/>
          <p:cNvSpPr txBox="1">
            <a:spLocks noChangeArrowheads="1"/>
          </p:cNvSpPr>
          <p:nvPr>
            <p:custDataLst>
              <p:tags r:id="rId3"/>
            </p:custDataLst>
          </p:nvPr>
        </p:nvSpPr>
        <p:spPr bwMode="auto">
          <a:xfrm>
            <a:off x="506254" y="1437799"/>
            <a:ext cx="8022431"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zh-CN" altLang="en-US" sz="2100" spc="300">
                <a:latin typeface="微软雅黑" panose="020b0503020204020204" charset="-122"/>
                <a:ea typeface="微软雅黑" panose="020b0503020204020204" charset="-122"/>
              </a:rPr>
              <a:t>      通过导体的</a:t>
            </a:r>
            <a:r>
              <a:rPr lang="zh-CN" altLang="en-US" sz="2100" spc="300">
                <a:solidFill>
                  <a:srgbClr val="008080"/>
                </a:solidFill>
                <a:latin typeface="微软雅黑" panose="020b0503020204020204" charset="-122"/>
                <a:ea typeface="微软雅黑" panose="020b0503020204020204" charset="-122"/>
              </a:rPr>
              <a:t>电流</a:t>
            </a:r>
            <a:r>
              <a:rPr lang="zh-CN" altLang="en-US" sz="2100" spc="300">
                <a:latin typeface="微软雅黑" panose="020b0503020204020204" charset="-122"/>
                <a:ea typeface="微软雅黑" panose="020b0503020204020204" charset="-122"/>
              </a:rPr>
              <a:t>，跟导体两端的</a:t>
            </a:r>
            <a:r>
              <a:rPr lang="zh-CN" altLang="en-US" sz="2100" spc="300">
                <a:solidFill>
                  <a:srgbClr val="008080"/>
                </a:solidFill>
                <a:latin typeface="微软雅黑" panose="020b0503020204020204" charset="-122"/>
                <a:ea typeface="微软雅黑" panose="020b0503020204020204" charset="-122"/>
              </a:rPr>
              <a:t>电压</a:t>
            </a:r>
            <a:r>
              <a:rPr lang="zh-CN" altLang="en-US" sz="2100" spc="300">
                <a:latin typeface="微软雅黑" panose="020b0503020204020204" charset="-122"/>
                <a:ea typeface="微软雅黑" panose="020b0503020204020204" charset="-122"/>
              </a:rPr>
              <a:t>成正比，跟导体的</a:t>
            </a:r>
            <a:r>
              <a:rPr lang="zh-CN" altLang="en-US" sz="2100" spc="300">
                <a:solidFill>
                  <a:srgbClr val="008080"/>
                </a:solidFill>
                <a:latin typeface="微软雅黑" panose="020b0503020204020204" charset="-122"/>
                <a:ea typeface="微软雅黑" panose="020b0503020204020204" charset="-122"/>
              </a:rPr>
              <a:t>电阻</a:t>
            </a:r>
            <a:r>
              <a:rPr lang="zh-CN" altLang="en-US" sz="2100" spc="300">
                <a:latin typeface="微软雅黑" panose="020b0503020204020204" charset="-122"/>
                <a:ea typeface="微软雅黑" panose="020b0503020204020204" charset="-122"/>
              </a:rPr>
              <a:t>成反比。</a:t>
            </a:r>
            <a:endParaRPr lang="zh-CN" altLang="en-US" sz="2100" spc="300">
              <a:latin typeface="微软雅黑" panose="020b0503020204020204" charset="-122"/>
              <a:ea typeface="微软雅黑" panose="020b0503020204020204" charset="-122"/>
            </a:endParaRPr>
          </a:p>
        </p:txBody>
      </p:sp>
      <p:sp>
        <p:nvSpPr>
          <p:cNvPr id="7180" name="矩形 37904" title=""/>
          <p:cNvSpPr>
            <a:spLocks noChangeArrowheads="1"/>
          </p:cNvSpPr>
          <p:nvPr>
            <p:custDataLst>
              <p:tags r:id="rId4"/>
            </p:custDataLst>
          </p:nvPr>
        </p:nvSpPr>
        <p:spPr bwMode="auto">
          <a:xfrm>
            <a:off x="445294" y="951638"/>
            <a:ext cx="2938145" cy="478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120000"/>
              </a:lnSpc>
            </a:pPr>
            <a:r>
              <a:rPr lang="en-US" altLang="zh-CN" sz="2100" b="1" spc="300">
                <a:solidFill>
                  <a:schemeClr val="tx1"/>
                </a:solidFill>
                <a:uFillTx/>
                <a:latin typeface="微软雅黑" panose="020b0503020204020204" charset="-122"/>
                <a:ea typeface="微软雅黑" panose="020b0503020204020204" charset="-122"/>
              </a:rPr>
              <a:t>1.</a:t>
            </a:r>
            <a:r>
              <a:rPr lang="zh-CN" altLang="en-US" sz="2100" b="1" spc="300">
                <a:solidFill>
                  <a:schemeClr val="tx1"/>
                </a:solidFill>
                <a:uFillTx/>
                <a:latin typeface="微软雅黑" panose="020b0503020204020204" charset="-122"/>
                <a:ea typeface="微软雅黑" panose="020b0503020204020204" charset="-122"/>
              </a:rPr>
              <a:t>欧姆定律的内容：</a:t>
            </a:r>
            <a:endParaRPr lang="zh-CN" altLang="en-US" sz="2100" b="1" spc="300">
              <a:solidFill>
                <a:schemeClr val="tx1"/>
              </a:solidFill>
              <a:uFillTx/>
              <a:latin typeface="微软雅黑" panose="020b0503020204020204" charset="-122"/>
              <a:ea typeface="微软雅黑" panose="020b0503020204020204" charset="-122"/>
            </a:endParaRPr>
          </a:p>
        </p:txBody>
      </p:sp>
      <p:sp>
        <p:nvSpPr>
          <p:cNvPr id="37906" name="文本框 37905" title=""/>
          <p:cNvSpPr txBox="1">
            <a:spLocks noChangeArrowheads="1"/>
          </p:cNvSpPr>
          <p:nvPr>
            <p:custDataLst>
              <p:tags r:id="rId5"/>
            </p:custDataLst>
          </p:nvPr>
        </p:nvSpPr>
        <p:spPr bwMode="auto">
          <a:xfrm>
            <a:off x="445294" y="2787765"/>
            <a:ext cx="5400675" cy="478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20000"/>
              </a:lnSpc>
            </a:pPr>
            <a:r>
              <a:rPr lang="en-US" altLang="zh-CN" sz="2100" b="1" spc="300">
                <a:solidFill>
                  <a:schemeClr val="tx1"/>
                </a:solidFill>
                <a:uFillTx/>
                <a:latin typeface="微软雅黑" panose="020b0503020204020204" charset="-122"/>
                <a:ea typeface="微软雅黑" panose="020b0503020204020204" charset="-122"/>
              </a:rPr>
              <a:t>2.</a:t>
            </a:r>
            <a:r>
              <a:rPr lang="zh-CN" altLang="en-US" sz="2100" b="1" spc="300">
                <a:solidFill>
                  <a:schemeClr val="tx1"/>
                </a:solidFill>
                <a:uFillTx/>
                <a:latin typeface="微软雅黑" panose="020b0503020204020204" charset="-122"/>
                <a:ea typeface="微软雅黑" panose="020b0503020204020204" charset="-122"/>
              </a:rPr>
              <a:t>欧姆定律的数学表达式：  </a:t>
            </a:r>
            <a:endParaRPr lang="zh-CN" altLang="en-US" sz="2100" b="1" spc="300">
              <a:solidFill>
                <a:schemeClr val="tx1"/>
              </a:solidFill>
              <a:uFillTx/>
              <a:latin typeface="微软雅黑" panose="020b0503020204020204" charset="-122"/>
              <a:ea typeface="微软雅黑" panose="020b0503020204020204" charset="-122"/>
            </a:endParaRPr>
          </a:p>
        </p:txBody>
      </p:sp>
      <p:grpSp>
        <p:nvGrpSpPr>
          <p:cNvPr id="24" name="组合 9" title=""/>
          <p:cNvGrpSpPr/>
          <p:nvPr>
            <p:custDataLst>
              <p:tags r:id="rId6"/>
            </p:custDataLst>
          </p:nvPr>
        </p:nvGrpSpPr>
        <p:grpSpPr>
          <a:xfrm>
            <a:off x="-76200" y="303610"/>
            <a:ext cx="3221831" cy="414020"/>
            <a:chOff x="0" y="623478"/>
            <a:chExt cx="3786638" cy="484440"/>
          </a:xfrm>
        </p:grpSpPr>
        <p:grpSp>
          <p:nvGrpSpPr>
            <p:cNvPr id="25" name="组合 10"/>
            <p:cNvGrpSpPr/>
            <p:nvPr>
              <p:custDataLst>
                <p:tags r:id="rId7"/>
              </p:custDataLst>
            </p:nvPr>
          </p:nvGrpSpPr>
          <p:grpSpPr>
            <a:xfrm>
              <a:off x="0" y="678733"/>
              <a:ext cx="771176" cy="347209"/>
              <a:chOff x="0" y="537328"/>
              <a:chExt cx="771176" cy="347209"/>
            </a:xfrm>
          </p:grpSpPr>
          <p:sp>
            <p:nvSpPr>
              <p:cNvPr id="27" name="矩形 26"/>
              <p:cNvSpPr/>
              <p:nvPr>
                <p:custDataLst>
                  <p:tags r:id="rId8"/>
                </p:custDataLst>
              </p:nvPr>
            </p:nvSpPr>
            <p:spPr>
              <a:xfrm>
                <a:off x="86760" y="575413"/>
                <a:ext cx="684282" cy="309276"/>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00">
                  <a:ea typeface="微软雅黑" panose="020b0503020204020204" charset="-122"/>
                </a:endParaRPr>
              </a:p>
            </p:txBody>
          </p:sp>
          <p:sp>
            <p:nvSpPr>
              <p:cNvPr id="28" name="矩形 27"/>
              <p:cNvSpPr/>
              <p:nvPr>
                <p:custDataLst>
                  <p:tags r:id="rId9"/>
                </p:custDataLst>
              </p:nvPr>
            </p:nvSpPr>
            <p:spPr>
              <a:xfrm>
                <a:off x="0" y="537798"/>
                <a:ext cx="684282" cy="309276"/>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00">
                  <a:ea typeface="微软雅黑" panose="020b0503020204020204" charset="-122"/>
                </a:endParaRPr>
              </a:p>
            </p:txBody>
          </p:sp>
        </p:grpSp>
        <p:sp>
          <p:nvSpPr>
            <p:cNvPr id="26" name="文本框 11"/>
            <p:cNvSpPr txBox="1">
              <a:spLocks noChangeArrowheads="1"/>
            </p:cNvSpPr>
            <p:nvPr>
              <p:custDataLst>
                <p:tags r:id="rId10"/>
              </p:custDataLst>
            </p:nvPr>
          </p:nvSpPr>
          <p:spPr bwMode="auto">
            <a:xfrm>
              <a:off x="771662" y="623478"/>
              <a:ext cx="3014976" cy="484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sz="2100" b="1">
                  <a:solidFill>
                    <a:srgbClr val="008080"/>
                  </a:solidFill>
                  <a:latin typeface="微软雅黑" panose="020b0503020204020204" charset="-122"/>
                </a:rPr>
                <a:t>欧姆定律</a:t>
              </a:r>
              <a:endParaRPr lang="zh-CN" altLang="en-US" sz="2100" b="1">
                <a:solidFill>
                  <a:srgbClr val="008080"/>
                </a:solidFill>
                <a:latin typeface="微软雅黑" panose="020b0503020204020204" charset="-122"/>
              </a:endParaRPr>
            </a:p>
          </p:txBody>
        </p:sp>
      </p:grpSp>
      <p:grpSp>
        <p:nvGrpSpPr>
          <p:cNvPr id="12" name="组合 11" title=""/>
          <p:cNvGrpSpPr/>
          <p:nvPr>
            <p:custDataLst>
              <p:tags r:id="rId11"/>
            </p:custDataLst>
          </p:nvPr>
        </p:nvGrpSpPr>
        <p:grpSpPr>
          <a:xfrm>
            <a:off x="5685949" y="3243739"/>
            <a:ext cx="2114550" cy="1325166"/>
            <a:chOff x="11979" y="7147"/>
            <a:chExt cx="4440" cy="2783"/>
          </a:xfrm>
        </p:grpSpPr>
        <p:grpSp>
          <p:nvGrpSpPr>
            <p:cNvPr id="44" name="Group 9"/>
            <p:cNvGrpSpPr/>
            <p:nvPr>
              <p:custDataLst>
                <p:tags r:id="rId12"/>
              </p:custDataLst>
            </p:nvPr>
          </p:nvGrpSpPr>
          <p:grpSpPr>
            <a:xfrm>
              <a:off x="11979" y="7147"/>
              <a:ext cx="3960" cy="2783"/>
              <a:chOff x="3360" y="2686"/>
              <a:chExt cx="1584" cy="1113"/>
            </a:xfrm>
          </p:grpSpPr>
          <p:sp>
            <p:nvSpPr>
              <p:cNvPr id="47" name="Line 12"/>
              <p:cNvSpPr>
                <a:spLocks noChangeShapeType="1"/>
              </p:cNvSpPr>
              <p:nvPr>
                <p:custDataLst>
                  <p:tags r:id="rId13"/>
                </p:custDataLst>
              </p:nvPr>
            </p:nvSpPr>
            <p:spPr bwMode="auto">
              <a:xfrm flipH="1">
                <a:off x="3360" y="3216"/>
                <a:ext cx="528" cy="0"/>
              </a:xfrm>
              <a:prstGeom prst="line">
                <a:avLst/>
              </a:prstGeom>
              <a:noFill/>
              <a:ln w="2857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a:lstStyle>
                <a:defPPr>
                  <a:defRPr lang="zh-CN"/>
                </a:defPPr>
                <a:lvl1pPr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5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8" name="Text Box 13"/>
              <p:cNvSpPr txBox="1">
                <a:spLocks noChangeArrowheads="1"/>
              </p:cNvSpPr>
              <p:nvPr>
                <p:custDataLst>
                  <p:tags r:id="rId14"/>
                </p:custDataLst>
              </p:nvPr>
            </p:nvSpPr>
            <p:spPr bwMode="auto">
              <a:xfrm>
                <a:off x="4128" y="2691"/>
                <a:ext cx="432" cy="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a:spAutoFit/>
              </a:bodyPr>
              <a:lstStyle>
                <a:defPPr>
                  <a:defRPr lang="zh-CN"/>
                </a:defPPr>
                <a:lvl1pPr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9pPr>
              </a:lstStyle>
              <a:p>
                <a:pPr marL="0" marR="0" lvl="0" indent="0" algn="l" defTabSz="914400" rtl="0">
                  <a:lnSpc>
                    <a:spcPct val="150000"/>
                  </a:lnSpc>
                  <a:spcBef>
                    <a:spcPct val="50000"/>
                  </a:spcBef>
                  <a:spcAft>
                    <a:spcPct val="0"/>
                  </a:spcAft>
                  <a:buClrTx/>
                  <a:buSzTx/>
                  <a:buFontTx/>
                  <a:buNone/>
                  <a:defRPr/>
                </a:pPr>
                <a:r>
                  <a:rPr kumimoji="1" lang="en-US" altLang="zh-CN" sz="2100" i="1"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cs"/>
                  </a:rPr>
                  <a:t>R</a:t>
                </a:r>
                <a:endParaRPr kumimoji="1" lang="en-US" altLang="zh-CN" sz="2100" i="1"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cs"/>
                </a:endParaRPr>
              </a:p>
            </p:txBody>
          </p:sp>
          <p:sp>
            <p:nvSpPr>
              <p:cNvPr id="49" name="Line 14"/>
              <p:cNvSpPr>
                <a:spLocks noChangeShapeType="1"/>
              </p:cNvSpPr>
              <p:nvPr>
                <p:custDataLst>
                  <p:tags r:id="rId15"/>
                </p:custDataLst>
              </p:nvPr>
            </p:nvSpPr>
            <p:spPr bwMode="auto">
              <a:xfrm flipH="1">
                <a:off x="3552" y="3312"/>
                <a:ext cx="0" cy="480"/>
              </a:xfrm>
              <a:prstGeom prst="line">
                <a:avLst/>
              </a:prstGeom>
              <a:noFill/>
              <a:ln w="28575">
                <a:solidFill>
                  <a:srgbClr val="228989"/>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a:lstStyle>
                <a:defPPr>
                  <a:defRPr lang="zh-CN"/>
                </a:defPPr>
                <a:lvl1pPr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5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0" name="Line 15"/>
              <p:cNvSpPr>
                <a:spLocks noChangeShapeType="1"/>
              </p:cNvSpPr>
              <p:nvPr>
                <p:custDataLst>
                  <p:tags r:id="rId16"/>
                </p:custDataLst>
              </p:nvPr>
            </p:nvSpPr>
            <p:spPr bwMode="auto">
              <a:xfrm flipH="1">
                <a:off x="4944" y="3312"/>
                <a:ext cx="0" cy="480"/>
              </a:xfrm>
              <a:prstGeom prst="line">
                <a:avLst/>
              </a:prstGeom>
              <a:noFill/>
              <a:ln w="28575">
                <a:solidFill>
                  <a:srgbClr val="00FF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a:lstStyle>
                <a:defPPr>
                  <a:defRPr lang="zh-CN"/>
                </a:defPPr>
                <a:lvl1pPr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5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1" name="Line 16"/>
              <p:cNvSpPr>
                <a:spLocks noChangeShapeType="1"/>
              </p:cNvSpPr>
              <p:nvPr>
                <p:custDataLst>
                  <p:tags r:id="rId17"/>
                </p:custDataLst>
              </p:nvPr>
            </p:nvSpPr>
            <p:spPr bwMode="auto">
              <a:xfrm flipH="1">
                <a:off x="3552" y="3552"/>
                <a:ext cx="480" cy="0"/>
              </a:xfrm>
              <a:prstGeom prst="line">
                <a:avLst/>
              </a:prstGeom>
              <a:noFill/>
              <a:ln w="28575">
                <a:solidFill>
                  <a:srgbClr val="228989"/>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a:lstStyle>
                <a:defPPr>
                  <a:defRPr lang="zh-CN"/>
                </a:defPPr>
                <a:lvl1pPr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5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2" name="Line 17"/>
              <p:cNvSpPr>
                <a:spLocks noChangeShapeType="1"/>
              </p:cNvSpPr>
              <p:nvPr>
                <p:custDataLst>
                  <p:tags r:id="rId18"/>
                </p:custDataLst>
              </p:nvPr>
            </p:nvSpPr>
            <p:spPr bwMode="auto">
              <a:xfrm>
                <a:off x="4512" y="3552"/>
                <a:ext cx="432" cy="0"/>
              </a:xfrm>
              <a:prstGeom prst="line">
                <a:avLst/>
              </a:prstGeom>
              <a:noFill/>
              <a:ln w="28575">
                <a:solidFill>
                  <a:srgbClr val="228989"/>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a:lstStyle>
                <a:defPPr>
                  <a:defRPr lang="zh-CN"/>
                </a:defPPr>
                <a:lvl1pPr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5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3" name="Text Box 18"/>
              <p:cNvSpPr txBox="1">
                <a:spLocks noChangeArrowheads="1"/>
              </p:cNvSpPr>
              <p:nvPr>
                <p:custDataLst>
                  <p:tags r:id="rId19"/>
                </p:custDataLst>
              </p:nvPr>
            </p:nvSpPr>
            <p:spPr bwMode="auto">
              <a:xfrm>
                <a:off x="4080" y="3315"/>
                <a:ext cx="576" cy="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a:spAutoFit/>
              </a:bodyPr>
              <a:lstStyle>
                <a:defPPr>
                  <a:defRPr lang="zh-CN"/>
                </a:defPPr>
                <a:lvl1pPr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9pPr>
              </a:lstStyle>
              <a:p>
                <a:pPr marL="0" marR="0" lvl="0" indent="0" algn="l" defTabSz="914400" rtl="0">
                  <a:lnSpc>
                    <a:spcPct val="150000"/>
                  </a:lnSpc>
                  <a:spcBef>
                    <a:spcPct val="50000"/>
                  </a:spcBef>
                  <a:spcAft>
                    <a:spcPct val="0"/>
                  </a:spcAft>
                  <a:buClrTx/>
                  <a:buSzTx/>
                  <a:buFontTx/>
                  <a:buNone/>
                  <a:defRPr/>
                </a:pPr>
                <a:r>
                  <a:rPr kumimoji="1" lang="en-US" altLang="zh-CN" sz="2100" i="1"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cs"/>
                  </a:rPr>
                  <a:t>U</a:t>
                </a:r>
                <a:endParaRPr kumimoji="1" lang="en-US" altLang="zh-CN" sz="2100" i="1"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cs"/>
                </a:endParaRPr>
              </a:p>
            </p:txBody>
          </p:sp>
          <p:sp>
            <p:nvSpPr>
              <p:cNvPr id="54" name="Line 19"/>
              <p:cNvSpPr>
                <a:spLocks noChangeShapeType="1"/>
              </p:cNvSpPr>
              <p:nvPr>
                <p:custDataLst>
                  <p:tags r:id="rId20"/>
                </p:custDataLst>
              </p:nvPr>
            </p:nvSpPr>
            <p:spPr bwMode="auto">
              <a:xfrm>
                <a:off x="3360" y="3216"/>
                <a:ext cx="336" cy="0"/>
              </a:xfrm>
              <a:prstGeom prst="line">
                <a:avLst/>
              </a:prstGeom>
              <a:noFill/>
              <a:ln w="2857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a:lstStyle>
                <a:defPPr>
                  <a:defRPr lang="zh-CN"/>
                </a:defPPr>
                <a:lvl1pPr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5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 name="Rectangle 10"/>
              <p:cNvSpPr>
                <a:spLocks noChangeArrowheads="1"/>
              </p:cNvSpPr>
              <p:nvPr>
                <p:custDataLst>
                  <p:tags r:id="rId21"/>
                </p:custDataLst>
              </p:nvPr>
            </p:nvSpPr>
            <p:spPr bwMode="auto">
              <a:xfrm>
                <a:off x="3888" y="3115"/>
                <a:ext cx="720" cy="192"/>
              </a:xfrm>
              <a:prstGeom prst="rect">
                <a:avLst/>
              </a:prstGeom>
              <a:solidFill>
                <a:schemeClr val="bg1">
                  <a:lumMod val="65000"/>
                </a:schemeClr>
              </a:solidFill>
              <a:ln w="28575">
                <a:solidFill>
                  <a:schemeClr val="bg1">
                    <a:lumMod val="50000"/>
                  </a:schemeClr>
                </a:solidFill>
                <a:miter lim="800000"/>
              </a:ln>
              <a:effectLst/>
              <a:extLst>
                <a:ext uri="{AF507438-7753-43E0-B8FC-AC1667EBCBE1}">
                  <a14:hiddenEffects xmlns:a14="http://schemas.microsoft.com/office/drawing/2010/main">
                    <a:effectLst>
                      <a:outerShdw algn="ctr" dir="2700000" dist="35921" rotWithShape="0">
                        <a:schemeClr val="bg2"/>
                      </a:outerShdw>
                    </a:effectLst>
                  </a14:hiddenEffects>
                </a:ext>
              </a:extLst>
            </p:spPr>
            <p:txBody>
              <a:bodyPr wrap="none" anchor="ctr"/>
              <a:lstStyle>
                <a:defPPr>
                  <a:defRPr lang="zh-CN"/>
                </a:defPPr>
                <a:lvl1pPr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9pPr>
              </a:lstStyle>
              <a:p>
                <a:pPr marL="0" marR="0" lvl="0" indent="0" algn="l" defTabSz="914400" rtl="0">
                  <a:lnSpc>
                    <a:spcPct val="150000"/>
                  </a:lnSpc>
                  <a:spcBef>
                    <a:spcPct val="0"/>
                  </a:spcBef>
                  <a:spcAft>
                    <a:spcPct val="0"/>
                  </a:spcAft>
                  <a:buClrTx/>
                  <a:buSzTx/>
                  <a:buFont typeface="Arial" panose="020b0604020202020204" pitchFamily="34" charset="0"/>
                  <a:buNone/>
                  <a:defRPr/>
                </a:pPr>
                <a:endParaRPr kumimoji="0" lang="zh-CN" altLang="en-US" sz="210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cs"/>
                </a:endParaRPr>
              </a:p>
            </p:txBody>
          </p:sp>
          <p:sp>
            <p:nvSpPr>
              <p:cNvPr id="4" name="Text Box 13"/>
              <p:cNvSpPr txBox="1">
                <a:spLocks noChangeArrowheads="1"/>
              </p:cNvSpPr>
              <p:nvPr>
                <p:custDataLst>
                  <p:tags r:id="rId22"/>
                </p:custDataLst>
              </p:nvPr>
            </p:nvSpPr>
            <p:spPr bwMode="auto">
              <a:xfrm>
                <a:off x="4128" y="2686"/>
                <a:ext cx="432" cy="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a:spAutoFit/>
              </a:bodyPr>
              <a:lstStyle>
                <a:defPPr>
                  <a:defRPr lang="zh-CN"/>
                </a:defPPr>
                <a:lvl1pPr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9pPr>
              </a:lstStyle>
              <a:p>
                <a:pPr marL="0" marR="0" lvl="0" indent="0" algn="l" defTabSz="914400" rtl="0">
                  <a:lnSpc>
                    <a:spcPct val="150000"/>
                  </a:lnSpc>
                  <a:spcBef>
                    <a:spcPct val="50000"/>
                  </a:spcBef>
                  <a:spcAft>
                    <a:spcPct val="0"/>
                  </a:spcAft>
                  <a:buClrTx/>
                  <a:buSzTx/>
                  <a:buFontTx/>
                  <a:buNone/>
                  <a:defRPr/>
                </a:pPr>
                <a:r>
                  <a:rPr kumimoji="1" lang="en-US" altLang="zh-CN" sz="2100" i="1"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cs"/>
                  </a:rPr>
                  <a:t>R</a:t>
                </a:r>
                <a:endParaRPr kumimoji="1" lang="en-US" altLang="zh-CN" sz="2100" i="1"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cs"/>
                </a:endParaRPr>
              </a:p>
            </p:txBody>
          </p:sp>
          <p:sp>
            <p:nvSpPr>
              <p:cNvPr id="5" name="Line 15"/>
              <p:cNvSpPr>
                <a:spLocks noChangeShapeType="1"/>
              </p:cNvSpPr>
              <p:nvPr>
                <p:custDataLst>
                  <p:tags r:id="rId23"/>
                </p:custDataLst>
              </p:nvPr>
            </p:nvSpPr>
            <p:spPr bwMode="auto">
              <a:xfrm flipH="1">
                <a:off x="4944" y="3307"/>
                <a:ext cx="0" cy="480"/>
              </a:xfrm>
              <a:prstGeom prst="line">
                <a:avLst/>
              </a:prstGeom>
              <a:noFill/>
              <a:ln w="28575">
                <a:solidFill>
                  <a:srgbClr val="228989"/>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a:lstStyle>
                <a:defPPr>
                  <a:defRPr lang="zh-CN"/>
                </a:defPPr>
                <a:lvl1pPr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5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9" name="Text Box 20"/>
              <p:cNvSpPr txBox="1">
                <a:spLocks noChangeArrowheads="1"/>
              </p:cNvSpPr>
              <p:nvPr>
                <p:custDataLst>
                  <p:tags r:id="rId24"/>
                </p:custDataLst>
              </p:nvPr>
            </p:nvSpPr>
            <p:spPr bwMode="auto">
              <a:xfrm>
                <a:off x="3528" y="2797"/>
                <a:ext cx="528" cy="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a:spAutoFit/>
              </a:bodyPr>
              <a:lstStyle>
                <a:defPPr>
                  <a:defRPr lang="zh-CN"/>
                </a:defPPr>
                <a:lvl1pPr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9pPr>
              </a:lstStyle>
              <a:p>
                <a:pPr marL="0" marR="0" lvl="0" indent="0" algn="l" defTabSz="914400" rtl="0">
                  <a:lnSpc>
                    <a:spcPct val="150000"/>
                  </a:lnSpc>
                  <a:spcBef>
                    <a:spcPct val="50000"/>
                  </a:spcBef>
                  <a:spcAft>
                    <a:spcPct val="0"/>
                  </a:spcAft>
                  <a:buClrTx/>
                  <a:buSzTx/>
                  <a:buFontTx/>
                  <a:buNone/>
                  <a:defRPr/>
                </a:pPr>
                <a:r>
                  <a:rPr kumimoji="1" lang="en-US" altLang="zh-CN" sz="2100" i="1"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cs"/>
                  </a:rPr>
                  <a:t>I</a:t>
                </a:r>
                <a:endParaRPr kumimoji="1" lang="en-US" altLang="zh-CN" sz="2100" i="1"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cs"/>
                </a:endParaRPr>
              </a:p>
            </p:txBody>
          </p:sp>
        </p:grpSp>
        <p:sp>
          <p:nvSpPr>
            <p:cNvPr id="10" name="Line 12"/>
            <p:cNvSpPr>
              <a:spLocks noChangeShapeType="1"/>
            </p:cNvSpPr>
            <p:nvPr>
              <p:custDataLst>
                <p:tags r:id="rId25"/>
              </p:custDataLst>
            </p:nvPr>
          </p:nvSpPr>
          <p:spPr bwMode="auto">
            <a:xfrm flipH="1">
              <a:off x="15099" y="8472"/>
              <a:ext cx="1320" cy="0"/>
            </a:xfrm>
            <a:prstGeom prst="line">
              <a:avLst/>
            </a:prstGeom>
            <a:noFill/>
            <a:ln w="2857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a:lstStyle>
              <a:defPPr>
                <a:defRPr lang="zh-CN"/>
              </a:defPPr>
              <a:lvl1pPr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5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 name="Line 19"/>
            <p:cNvSpPr>
              <a:spLocks noChangeShapeType="1"/>
            </p:cNvSpPr>
            <p:nvPr>
              <p:custDataLst>
                <p:tags r:id="rId26"/>
              </p:custDataLst>
            </p:nvPr>
          </p:nvSpPr>
          <p:spPr bwMode="auto">
            <a:xfrm>
              <a:off x="15099" y="8472"/>
              <a:ext cx="840" cy="0"/>
            </a:xfrm>
            <a:prstGeom prst="line">
              <a:avLst/>
            </a:prstGeom>
            <a:noFill/>
            <a:ln w="2857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a:lstStyle>
              <a:defPPr>
                <a:defRPr lang="zh-CN"/>
              </a:defPPr>
              <a:lvl1pPr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5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grpSp>
        <p:nvGrpSpPr>
          <p:cNvPr id="13" name="组合 12" title=""/>
          <p:cNvGrpSpPr/>
          <p:nvPr>
            <p:custDataLst>
              <p:tags r:id="rId27"/>
            </p:custDataLst>
          </p:nvPr>
        </p:nvGrpSpPr>
        <p:grpSpPr>
          <a:xfrm>
            <a:off x="1149668" y="3343751"/>
            <a:ext cx="3363754" cy="1437323"/>
            <a:chOff x="2414" y="7021"/>
            <a:chExt cx="7063" cy="3018"/>
          </a:xfrm>
        </p:grpSpPr>
        <p:pic>
          <p:nvPicPr>
            <p:cNvPr id="2" name="图片 1"/>
            <p:cNvPicPr>
              <a:picLocks noChangeAspect="1"/>
            </p:cNvPicPr>
            <p:nvPr>
              <p:custDataLst>
                <p:tags r:id="rId29"/>
              </p:custDataLst>
            </p:nvPr>
          </p:nvPicPr>
          <p:blipFill>
            <a:blip r:embed="rId28"/>
            <a:stretch>
              <a:fillRect/>
            </a:stretch>
          </p:blipFill>
          <p:spPr>
            <a:xfrm>
              <a:off x="4167" y="7021"/>
              <a:ext cx="3641" cy="3018"/>
            </a:xfrm>
            <a:prstGeom prst="rect">
              <a:avLst/>
            </a:prstGeom>
          </p:spPr>
        </p:pic>
        <p:sp>
          <p:nvSpPr>
            <p:cNvPr id="6" name="文本框 5"/>
            <p:cNvSpPr txBox="1"/>
            <p:nvPr>
              <p:custDataLst>
                <p:tags r:id="rId30"/>
              </p:custDataLst>
            </p:nvPr>
          </p:nvSpPr>
          <p:spPr>
            <a:xfrm>
              <a:off x="7118" y="7279"/>
              <a:ext cx="2344" cy="1064"/>
            </a:xfrm>
            <a:prstGeom prst="rect">
              <a:avLst/>
            </a:prstGeom>
            <a:noFill/>
          </p:spPr>
          <p:txBody>
            <a:bodyPr wrap="none" rtlCol="0">
              <a:spAutoFit/>
            </a:bodyPr>
            <a:lstStyle/>
            <a:p>
              <a:r>
                <a:rPr lang="zh-CN" altLang="en-US" sz="2700"/>
                <a:t>（</a:t>
              </a:r>
              <a:r>
                <a:rPr lang="en-US" altLang="zh-CN" sz="2700">
                  <a:latin typeface="Times New Roman" panose="02020603050405020304" charset="0"/>
                  <a:cs typeface="Times New Roman" panose="02020603050405020304" charset="0"/>
                </a:rPr>
                <a:t>V</a:t>
              </a:r>
              <a:r>
                <a:rPr lang="zh-CN" altLang="en-US" sz="2700"/>
                <a:t>）</a:t>
              </a:r>
              <a:endParaRPr lang="zh-CN" altLang="en-US" sz="2700"/>
            </a:p>
          </p:txBody>
        </p:sp>
        <p:sp>
          <p:nvSpPr>
            <p:cNvPr id="7" name="文本框 6"/>
            <p:cNvSpPr txBox="1"/>
            <p:nvPr>
              <p:custDataLst>
                <p:tags r:id="rId31"/>
              </p:custDataLst>
            </p:nvPr>
          </p:nvSpPr>
          <p:spPr>
            <a:xfrm>
              <a:off x="7118" y="8749"/>
              <a:ext cx="2359" cy="1064"/>
            </a:xfrm>
            <a:prstGeom prst="rect">
              <a:avLst/>
            </a:prstGeom>
            <a:noFill/>
          </p:spPr>
          <p:txBody>
            <a:bodyPr wrap="none" rtlCol="0">
              <a:spAutoFit/>
            </a:bodyPr>
            <a:lstStyle/>
            <a:p>
              <a:r>
                <a:rPr lang="zh-CN" altLang="en-US" sz="2700"/>
                <a:t>（</a:t>
              </a:r>
              <a:r>
                <a:rPr lang="en-US" altLang="zh-CN" sz="2700">
                  <a:latin typeface="Times New Roman" panose="02020603050405020304" charset="0"/>
                  <a:cs typeface="Times New Roman" panose="02020603050405020304" charset="0"/>
                </a:rPr>
                <a:t>Ω</a:t>
              </a:r>
              <a:r>
                <a:rPr lang="zh-CN" altLang="en-US" sz="2700"/>
                <a:t>）</a:t>
              </a:r>
              <a:endParaRPr lang="zh-CN" altLang="en-US" sz="2700"/>
            </a:p>
          </p:txBody>
        </p:sp>
        <p:sp>
          <p:nvSpPr>
            <p:cNvPr id="8" name="文本框 7"/>
            <p:cNvSpPr txBox="1"/>
            <p:nvPr>
              <p:custDataLst>
                <p:tags r:id="rId32"/>
              </p:custDataLst>
            </p:nvPr>
          </p:nvSpPr>
          <p:spPr>
            <a:xfrm>
              <a:off x="2414" y="8022"/>
              <a:ext cx="2344" cy="1064"/>
            </a:xfrm>
            <a:prstGeom prst="rect">
              <a:avLst/>
            </a:prstGeom>
            <a:noFill/>
          </p:spPr>
          <p:txBody>
            <a:bodyPr wrap="none" rtlCol="0">
              <a:spAutoFit/>
            </a:bodyPr>
            <a:lstStyle/>
            <a:p>
              <a:r>
                <a:rPr lang="zh-CN" altLang="en-US" sz="2700"/>
                <a:t>（</a:t>
              </a:r>
              <a:r>
                <a:rPr lang="en-US" altLang="zh-CN" sz="2700">
                  <a:latin typeface="Times New Roman" panose="02020603050405020304" charset="0"/>
                  <a:cs typeface="Times New Roman" panose="02020603050405020304" charset="0"/>
                </a:rPr>
                <a:t>A</a:t>
              </a:r>
              <a:r>
                <a:rPr lang="zh-CN" altLang="en-US" sz="2700"/>
                <a:t>）</a:t>
              </a:r>
              <a:endParaRPr lang="zh-CN" altLang="en-US" sz="2700"/>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90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90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04" grpId="0"/>
      <p:bldP spid="37906" grpId="0"/>
    </p:bld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37914" name="矩形 37913" title=""/>
          <p:cNvSpPr>
            <a:spLocks noChangeArrowheads="1"/>
          </p:cNvSpPr>
          <p:nvPr>
            <p:custDataLst>
              <p:tags r:id="rId3"/>
            </p:custDataLst>
          </p:nvPr>
        </p:nvSpPr>
        <p:spPr bwMode="auto">
          <a:xfrm>
            <a:off x="581584" y="3637101"/>
            <a:ext cx="2339975" cy="1064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8" rIns="69056" bIns="34528" anchor="ctr">
            <a:spAutoFit/>
          </a:bodyPr>
          <a:lstStyle/>
          <a:p>
            <a:pPr algn="ctr">
              <a:lnSpc>
                <a:spcPct val="120000"/>
              </a:lnSpc>
            </a:pPr>
            <a:r>
              <a:rPr lang="zh-CN" altLang="en-US" sz="1800">
                <a:solidFill>
                  <a:schemeClr val="tx1"/>
                </a:solidFill>
                <a:latin typeface="微软雅黑" panose="020b0503020204020204" charset="-122"/>
                <a:ea typeface="微软雅黑" panose="020b0503020204020204" charset="-122"/>
              </a:rPr>
              <a:t>乔治·西蒙·欧姆</a:t>
            </a:r>
            <a:endParaRPr lang="zh-CN" altLang="en-US" sz="1800">
              <a:solidFill>
                <a:schemeClr val="tx1"/>
              </a:solidFill>
              <a:latin typeface="微软雅黑" panose="020b0503020204020204" charset="-122"/>
              <a:ea typeface="微软雅黑" panose="020b0503020204020204" charset="-122"/>
            </a:endParaRPr>
          </a:p>
          <a:p>
            <a:pPr algn="ctr">
              <a:lnSpc>
                <a:spcPct val="120000"/>
              </a:lnSpc>
            </a:pPr>
            <a:r>
              <a:rPr lang="zh-CN" altLang="en-US" sz="1800">
                <a:solidFill>
                  <a:schemeClr val="tx1"/>
                </a:solidFill>
                <a:latin typeface="微软雅黑" panose="020b0503020204020204" charset="-122"/>
                <a:ea typeface="微软雅黑" panose="020b0503020204020204" charset="-122"/>
              </a:rPr>
              <a:t>（</a:t>
            </a:r>
            <a:r>
              <a:rPr lang="en-US" altLang="zh-CN" sz="1800">
                <a:solidFill>
                  <a:schemeClr val="tx1"/>
                </a:solidFill>
                <a:latin typeface="微软雅黑" panose="020b0503020204020204" charset="-122"/>
                <a:ea typeface="微软雅黑" panose="020b0503020204020204" charset="-122"/>
              </a:rPr>
              <a:t>1789-1854</a:t>
            </a:r>
            <a:r>
              <a:rPr lang="zh-CN" altLang="en-US" sz="1800">
                <a:solidFill>
                  <a:schemeClr val="tx1"/>
                </a:solidFill>
                <a:latin typeface="微软雅黑" panose="020b0503020204020204" charset="-122"/>
                <a:ea typeface="微软雅黑" panose="020b0503020204020204" charset="-122"/>
              </a:rPr>
              <a:t>）</a:t>
            </a:r>
            <a:endParaRPr lang="zh-CN" altLang="en-US" sz="1800">
              <a:solidFill>
                <a:schemeClr val="tx1"/>
              </a:solidFill>
              <a:latin typeface="微软雅黑" panose="020b0503020204020204" charset="-122"/>
              <a:ea typeface="微软雅黑" panose="020b0503020204020204" charset="-122"/>
            </a:endParaRPr>
          </a:p>
          <a:p>
            <a:pPr algn="ctr">
              <a:lnSpc>
                <a:spcPct val="120000"/>
              </a:lnSpc>
            </a:pPr>
            <a:r>
              <a:rPr lang="zh-CN" altLang="en-US" sz="1800">
                <a:solidFill>
                  <a:schemeClr val="tx1"/>
                </a:solidFill>
                <a:latin typeface="微软雅黑" panose="020b0503020204020204" charset="-122"/>
                <a:ea typeface="微软雅黑" panose="020b0503020204020204" charset="-122"/>
              </a:rPr>
              <a:t>德国物理学家 </a:t>
            </a:r>
            <a:endParaRPr lang="zh-CN" altLang="en-US" sz="1800">
              <a:solidFill>
                <a:schemeClr val="tx1"/>
              </a:solidFill>
              <a:latin typeface="微软雅黑" panose="020b0503020204020204" charset="-122"/>
              <a:ea typeface="微软雅黑" panose="020b0503020204020204" charset="-122"/>
            </a:endParaRPr>
          </a:p>
        </p:txBody>
      </p:sp>
      <p:grpSp>
        <p:nvGrpSpPr>
          <p:cNvPr id="4" name="组合 3" title=""/>
          <p:cNvGrpSpPr/>
          <p:nvPr>
            <p:custDataLst>
              <p:tags r:id="rId4"/>
            </p:custDataLst>
          </p:nvPr>
        </p:nvGrpSpPr>
        <p:grpSpPr>
          <a:xfrm>
            <a:off x="483870" y="702945"/>
            <a:ext cx="2534603" cy="2933700"/>
            <a:chOff x="7716" y="1376"/>
            <a:chExt cx="5322" cy="6160"/>
          </a:xfrm>
        </p:grpSpPr>
        <p:pic>
          <p:nvPicPr>
            <p:cNvPr id="2" name="图片 1" descr="12"/>
            <p:cNvPicPr>
              <a:picLocks noChangeAspect="1"/>
            </p:cNvPicPr>
            <p:nvPr>
              <p:custDataLst>
                <p:tags r:id="rId6"/>
              </p:custDataLst>
            </p:nvPr>
          </p:nvPicPr>
          <p:blipFill>
            <a:blip r:embed="rId5"/>
            <a:srcRect l="8263" t="738" r="9025" b="-738"/>
            <a:stretch>
              <a:fillRect/>
            </a:stretch>
          </p:blipFill>
          <p:spPr>
            <a:xfrm>
              <a:off x="8347" y="1777"/>
              <a:ext cx="4034" cy="5452"/>
            </a:xfrm>
            <a:prstGeom prst="ellipse">
              <a:avLst/>
            </a:prstGeom>
          </p:spPr>
        </p:pic>
        <p:pic>
          <p:nvPicPr>
            <p:cNvPr id="3" name="图片 2" descr="21"/>
            <p:cNvPicPr>
              <a:picLocks noChangeAspect="1"/>
            </p:cNvPicPr>
            <p:nvPr>
              <p:custDataLst>
                <p:tags r:id="rId8"/>
              </p:custDataLst>
            </p:nvPr>
          </p:nvPicPr>
          <p:blipFill>
            <a:blip r:embed="rId7"/>
            <a:stretch>
              <a:fillRect/>
            </a:stretch>
          </p:blipFill>
          <p:spPr>
            <a:xfrm>
              <a:off x="7716" y="1376"/>
              <a:ext cx="5322" cy="6160"/>
            </a:xfrm>
            <a:prstGeom prst="rect">
              <a:avLst/>
            </a:prstGeom>
          </p:spPr>
        </p:pic>
      </p:grpSp>
      <p:sp>
        <p:nvSpPr>
          <p:cNvPr id="5" name="矩形 4" title=""/>
          <p:cNvSpPr>
            <a:spLocks noChangeArrowheads="1"/>
          </p:cNvSpPr>
          <p:nvPr>
            <p:custDataLst>
              <p:tags r:id="rId9"/>
            </p:custDataLst>
          </p:nvPr>
        </p:nvSpPr>
        <p:spPr bwMode="auto">
          <a:xfrm>
            <a:off x="3018473" y="538718"/>
            <a:ext cx="5778818" cy="43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9056" tIns="34528" rIns="69056" bIns="34528" anchor="ctr">
            <a:spAutoFit/>
          </a:bodyPr>
          <a:lstStyle/>
          <a:p>
            <a:pPr algn="just">
              <a:lnSpc>
                <a:spcPct val="130000"/>
              </a:lnSpc>
            </a:pPr>
            <a:r>
              <a:rPr lang="en-US" altLang="zh-CN" sz="1800">
                <a:solidFill>
                  <a:schemeClr val="tx1"/>
                </a:solidFill>
                <a:latin typeface="微软雅黑" panose="020b0503020204020204" charset="-122"/>
                <a:ea typeface="微软雅黑" panose="020b0503020204020204" charset="-122"/>
              </a:rPr>
              <a:t>      </a:t>
            </a:r>
            <a:r>
              <a:rPr lang="zh-CN" altLang="en-US" sz="1800">
                <a:solidFill>
                  <a:schemeClr val="tx1"/>
                </a:solidFill>
                <a:latin typeface="微软雅黑" panose="020b0503020204020204" charset="-122"/>
                <a:ea typeface="微软雅黑" panose="020b0503020204020204" charset="-122"/>
              </a:rPr>
              <a:t>1826年，欧姆发现了电学上的一个重要定律——欧姆定律，这是他最大的贡献。定律的发现过程却并非如一般人想象的那么简单。欧姆为此付出了十分艰巨的劳动。</a:t>
            </a:r>
            <a:endParaRPr lang="zh-CN" altLang="en-US" sz="1800">
              <a:solidFill>
                <a:schemeClr val="tx1"/>
              </a:solidFill>
              <a:latin typeface="微软雅黑" panose="020b0503020204020204" charset="-122"/>
              <a:ea typeface="微软雅黑" panose="020b0503020204020204" charset="-122"/>
            </a:endParaRPr>
          </a:p>
          <a:p>
            <a:pPr algn="just">
              <a:lnSpc>
                <a:spcPct val="130000"/>
              </a:lnSpc>
            </a:pPr>
            <a:r>
              <a:rPr lang="zh-CN" altLang="en-US" sz="1800">
                <a:solidFill>
                  <a:schemeClr val="tx1"/>
                </a:solidFill>
                <a:latin typeface="微软雅黑" panose="020b0503020204020204" charset="-122"/>
                <a:ea typeface="微软雅黑" panose="020b0503020204020204" charset="-122"/>
              </a:rPr>
              <a:t>        在那个年代，人们对电流强度、电压、电阻等概念都还不大清楚，特别是电阻的概念还没有，当然也就根本谈不上对它们进行精确测量了；况且欧姆本人在他的研究过程中，也几乎没有机会跟他那个时代的物理学家进行接触，他的这一发现是独立进行的。</a:t>
            </a:r>
            <a:endParaRPr lang="zh-CN" altLang="en-US" sz="1800">
              <a:solidFill>
                <a:schemeClr val="tx1"/>
              </a:solidFill>
              <a:latin typeface="微软雅黑" panose="020b0503020204020204" charset="-122"/>
              <a:ea typeface="微软雅黑" panose="020b0503020204020204" charset="-122"/>
            </a:endParaRPr>
          </a:p>
          <a:p>
            <a:pPr algn="just">
              <a:lnSpc>
                <a:spcPct val="130000"/>
              </a:lnSpc>
            </a:pPr>
            <a:r>
              <a:rPr lang="zh-CN" altLang="en-US" sz="1800">
                <a:solidFill>
                  <a:schemeClr val="tx1"/>
                </a:solidFill>
                <a:latin typeface="微软雅黑" panose="020b0503020204020204" charset="-122"/>
                <a:ea typeface="微软雅黑" panose="020b0503020204020204" charset="-122"/>
              </a:rPr>
              <a:t>       欧姆独创地运用库仑的方法制造了电流扭力秤，用来测量电流强度，引入和定义了电动势、电流强度和电阻的精确概念。</a:t>
            </a:r>
            <a:endParaRPr lang="zh-CN" altLang="en-US" sz="1800">
              <a:solidFill>
                <a:schemeClr val="tx1"/>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7914"/>
                                        </p:tgtEl>
                                        <p:attrNameLst>
                                          <p:attrName>style.visibility</p:attrName>
                                        </p:attrNameLst>
                                      </p:cBhvr>
                                      <p:to>
                                        <p:strVal val="visible"/>
                                      </p:to>
                                    </p:set>
                                  </p:childTnLst>
                                </p:cTn>
                              </p:par>
                            </p:childTnLst>
                          </p:cTn>
                        </p:par>
                        <p:par>
                          <p:cTn id="7" fill="hold" nodeType="afterGroup">
                            <p:stCondLst>
                              <p:cond delay="1"/>
                            </p:stCondLst>
                            <p:childTnLst>
                              <p:par>
                                <p:cTn id="8" presetID="1"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14" grpId="0"/>
      <p:bldP spid="5" grpId="0"/>
    </p:bldLs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aphicFrame>
        <p:nvGraphicFramePr>
          <p:cNvPr id="9221" name="对象 75785" title=""/>
          <p:cNvGraphicFramePr>
            <a:graphicFrameLocks noChangeAspect="1"/>
          </p:cNvGraphicFramePr>
          <p:nvPr>
            <p:custDataLst>
              <p:tags r:id="rId3"/>
            </p:custDataLst>
          </p:nvPr>
        </p:nvGraphicFramePr>
        <p:xfrm>
          <a:off x="4086602" y="952421"/>
          <a:ext cx="1006793" cy="709613"/>
        </p:xfrm>
        <a:graphic>
          <a:graphicData uri="http://schemas.openxmlformats.org/presentationml/2006/ole">
            <mc:AlternateContent>
              <mc:Choice xmlns:v="urn:schemas-microsoft-com:vml" Requires="v">
                <p:oleObj spid="_x0000_s1038" r:id="rId4" imgW="419100" imgH="393700" progId="Equation.3">
                  <p:embed/>
                </p:oleObj>
              </mc:Choice>
              <mc:Fallback>
                <p:oleObj r:id="rId4" imgW="419100" imgH="393700" progId="Equation.3">
                  <p:embed/>
                  <p:pic>
                    <p:nvPicPr>
                      <p:cNvPr id="0" name="OLE substitute image"/>
                      <p:cNvPicPr/>
                      <p:nvPr/>
                    </p:nvPicPr>
                    <p:blipFill>
                      <a:blip r:embed="rId5"/>
                      <a:stretch>
                        <a:fillRect/>
                      </a:stretch>
                    </p:blipFill>
                    <p:spPr>
                      <a:xfrm>
                        <a:off x="4086602" y="952421"/>
                        <a:ext cx="1006793" cy="709613"/>
                      </a:xfrm>
                      <a:prstGeom prst="rect">
                        <a:avLst/>
                      </a:prstGeom>
                      <a:noFill/>
                      <a:ln>
                        <a:noFill/>
                      </a:ln>
                    </p:spPr>
                  </p:pic>
                </p:oleObj>
              </mc:Fallback>
            </mc:AlternateContent>
          </a:graphicData>
        </a:graphic>
      </p:graphicFrame>
      <p:graphicFrame>
        <p:nvGraphicFramePr>
          <p:cNvPr id="75787" name="对象 75786" title=""/>
          <p:cNvGraphicFramePr>
            <a:graphicFrameLocks noChangeAspect="1"/>
          </p:cNvGraphicFramePr>
          <p:nvPr>
            <p:custDataLst>
              <p:tags r:id="rId6"/>
            </p:custDataLst>
          </p:nvPr>
        </p:nvGraphicFramePr>
        <p:xfrm>
          <a:off x="4179017" y="2733949"/>
          <a:ext cx="1069975" cy="710803"/>
        </p:xfrm>
        <a:graphic>
          <a:graphicData uri="http://schemas.openxmlformats.org/presentationml/2006/ole">
            <mc:AlternateContent>
              <mc:Choice xmlns:v="urn:schemas-microsoft-com:vml" Requires="v">
                <p:oleObj spid="_x0000_s1039" r:id="rId7" imgW="445135" imgH="394335" progId="Equation.3">
                  <p:embed/>
                </p:oleObj>
              </mc:Choice>
              <mc:Fallback>
                <p:oleObj r:id="rId7" imgW="445135" imgH="394335" progId="Equation.3">
                  <p:embed/>
                  <p:pic>
                    <p:nvPicPr>
                      <p:cNvPr id="0" name="OLE substitute image"/>
                      <p:cNvPicPr/>
                      <p:nvPr/>
                    </p:nvPicPr>
                    <p:blipFill>
                      <a:blip r:embed="rId8">
                        <a:extLst>
                          <a:ext uri="{28A0092B-C50C-407E-A947-70E740481C1C}">
                            <a14:useLocalDpi xmlns:a14="http://schemas.microsoft.com/office/drawing/2010/main" val="0"/>
                          </a:ext>
                        </a:extLst>
                      </a:blip>
                      <a:stretch>
                        <a:fillRect/>
                      </a:stretch>
                    </p:blipFill>
                    <p:spPr>
                      <a:xfrm>
                        <a:off x="4179017" y="2733949"/>
                        <a:ext cx="1069975" cy="710803"/>
                      </a:xfrm>
                      <a:prstGeom prst="rect">
                        <a:avLst/>
                      </a:prstGeom>
                      <a:noFill/>
                      <a:ln>
                        <a:noFill/>
                      </a:ln>
                    </p:spPr>
                  </p:pic>
                </p:oleObj>
              </mc:Fallback>
            </mc:AlternateContent>
          </a:graphicData>
        </a:graphic>
      </p:graphicFrame>
      <p:graphicFrame>
        <p:nvGraphicFramePr>
          <p:cNvPr id="75788" name="对象 75787" title=""/>
          <p:cNvGraphicFramePr>
            <a:graphicFrameLocks noChangeAspect="1"/>
          </p:cNvGraphicFramePr>
          <p:nvPr>
            <p:custDataLst>
              <p:tags r:id="rId9"/>
            </p:custDataLst>
          </p:nvPr>
        </p:nvGraphicFramePr>
        <p:xfrm>
          <a:off x="4172405" y="2045686"/>
          <a:ext cx="1130300" cy="321469"/>
        </p:xfrm>
        <a:graphic>
          <a:graphicData uri="http://schemas.openxmlformats.org/presentationml/2006/ole">
            <mc:AlternateContent>
              <mc:Choice xmlns:v="urn:schemas-microsoft-com:vml" Requires="v">
                <p:oleObj spid="_x0000_s1040" r:id="rId10" imgW="469900" imgH="177800" progId="Equation.3">
                  <p:embed/>
                </p:oleObj>
              </mc:Choice>
              <mc:Fallback>
                <p:oleObj r:id="rId10" imgW="469900" imgH="177800" progId="Equation.3">
                  <p:embed/>
                  <p:pic>
                    <p:nvPicPr>
                      <p:cNvPr id="0" name="OLE substitute image"/>
                      <p:cNvPicPr/>
                      <p:nvPr/>
                    </p:nvPicPr>
                    <p:blipFill>
                      <a:blip r:embed="rId11">
                        <a:extLst>
                          <a:ext uri="{28A0092B-C50C-407E-A947-70E740481C1C}">
                            <a14:useLocalDpi xmlns:a14="http://schemas.microsoft.com/office/drawing/2010/main" val="0"/>
                          </a:ext>
                        </a:extLst>
                      </a:blip>
                      <a:stretch>
                        <a:fillRect/>
                      </a:stretch>
                    </p:blipFill>
                    <p:spPr>
                      <a:xfrm>
                        <a:off x="4172405" y="2045686"/>
                        <a:ext cx="1130300" cy="321469"/>
                      </a:xfrm>
                      <a:prstGeom prst="rect">
                        <a:avLst/>
                      </a:prstGeom>
                      <a:noFill/>
                      <a:ln>
                        <a:noFill/>
                      </a:ln>
                    </p:spPr>
                  </p:pic>
                </p:oleObj>
              </mc:Fallback>
            </mc:AlternateContent>
          </a:graphicData>
        </a:graphic>
      </p:graphicFrame>
      <p:grpSp>
        <p:nvGrpSpPr>
          <p:cNvPr id="6" name="组合 9" title=""/>
          <p:cNvGrpSpPr/>
          <p:nvPr>
            <p:custDataLst>
              <p:tags r:id="rId12"/>
            </p:custDataLst>
          </p:nvPr>
        </p:nvGrpSpPr>
        <p:grpSpPr>
          <a:xfrm>
            <a:off x="-76200" y="303610"/>
            <a:ext cx="3956685" cy="414020"/>
            <a:chOff x="0" y="623478"/>
            <a:chExt cx="4650316" cy="484440"/>
          </a:xfrm>
        </p:grpSpPr>
        <p:grpSp>
          <p:nvGrpSpPr>
            <p:cNvPr id="7" name="组合 10"/>
            <p:cNvGrpSpPr/>
            <p:nvPr>
              <p:custDataLst>
                <p:tags r:id="rId13"/>
              </p:custDataLst>
            </p:nvPr>
          </p:nvGrpSpPr>
          <p:grpSpPr>
            <a:xfrm>
              <a:off x="0" y="678733"/>
              <a:ext cx="771176" cy="347209"/>
              <a:chOff x="0" y="537328"/>
              <a:chExt cx="771176" cy="347209"/>
            </a:xfrm>
          </p:grpSpPr>
          <p:sp>
            <p:nvSpPr>
              <p:cNvPr id="9" name="矩形 8"/>
              <p:cNvSpPr/>
              <p:nvPr>
                <p:custDataLst>
                  <p:tags r:id="rId14"/>
                </p:custDataLst>
              </p:nvPr>
            </p:nvSpPr>
            <p:spPr>
              <a:xfrm>
                <a:off x="86760" y="575413"/>
                <a:ext cx="684282" cy="309276"/>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00">
                  <a:ea typeface="微软雅黑" panose="020b0503020204020204" charset="-122"/>
                </a:endParaRPr>
              </a:p>
            </p:txBody>
          </p:sp>
          <p:sp>
            <p:nvSpPr>
              <p:cNvPr id="10" name="矩形 9"/>
              <p:cNvSpPr/>
              <p:nvPr>
                <p:custDataLst>
                  <p:tags r:id="rId15"/>
                </p:custDataLst>
              </p:nvPr>
            </p:nvSpPr>
            <p:spPr>
              <a:xfrm>
                <a:off x="0" y="537798"/>
                <a:ext cx="684282" cy="309276"/>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00">
                  <a:ea typeface="微软雅黑" panose="020b0503020204020204" charset="-122"/>
                </a:endParaRPr>
              </a:p>
            </p:txBody>
          </p:sp>
        </p:grpSp>
        <p:sp>
          <p:nvSpPr>
            <p:cNvPr id="8" name="文本框 11"/>
            <p:cNvSpPr txBox="1">
              <a:spLocks noChangeArrowheads="1"/>
            </p:cNvSpPr>
            <p:nvPr>
              <p:custDataLst>
                <p:tags r:id="rId16"/>
              </p:custDataLst>
            </p:nvPr>
          </p:nvSpPr>
          <p:spPr bwMode="auto">
            <a:xfrm>
              <a:off x="771881" y="623478"/>
              <a:ext cx="3878435" cy="484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sz="2100" b="1">
                  <a:solidFill>
                    <a:srgbClr val="008080"/>
                  </a:solidFill>
                  <a:latin typeface="微软雅黑" panose="020b0503020204020204" charset="-122"/>
                </a:rPr>
                <a:t>欧姆定律及其变形公式</a:t>
              </a:r>
              <a:endParaRPr lang="zh-CN" altLang="en-US" sz="2100" b="1">
                <a:solidFill>
                  <a:srgbClr val="008080"/>
                </a:solidFill>
                <a:latin typeface="微软雅黑" panose="020b0503020204020204" charset="-122"/>
              </a:endParaRPr>
            </a:p>
          </p:txBody>
        </p:sp>
      </p:grpSp>
      <p:sp>
        <p:nvSpPr>
          <p:cNvPr id="11" name="矩形 37904" title=""/>
          <p:cNvSpPr>
            <a:spLocks noChangeArrowheads="1"/>
          </p:cNvSpPr>
          <p:nvPr>
            <p:custDataLst>
              <p:tags r:id="rId17"/>
            </p:custDataLst>
          </p:nvPr>
        </p:nvSpPr>
        <p:spPr bwMode="auto">
          <a:xfrm>
            <a:off x="579835" y="1078703"/>
            <a:ext cx="3623945" cy="478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120000"/>
              </a:lnSpc>
            </a:pPr>
            <a:r>
              <a:rPr lang="en-US" altLang="zh-CN" sz="2100" b="1">
                <a:solidFill>
                  <a:schemeClr val="tx1"/>
                </a:solidFill>
                <a:latin typeface="微软雅黑" panose="020b0503020204020204" charset="-122"/>
                <a:ea typeface="微软雅黑" panose="020b0503020204020204" charset="-122"/>
              </a:rPr>
              <a:t>1.</a:t>
            </a:r>
            <a:r>
              <a:rPr lang="zh-CN" altLang="en-US" sz="2100" b="1">
                <a:solidFill>
                  <a:schemeClr val="tx1"/>
                </a:solidFill>
                <a:latin typeface="微软雅黑" panose="020b0503020204020204" charset="-122"/>
                <a:ea typeface="微软雅黑" panose="020b0503020204020204" charset="-122"/>
              </a:rPr>
              <a:t>已知电压、电阻，求电流：</a:t>
            </a:r>
            <a:endParaRPr lang="zh-CN" altLang="en-US" sz="2100" b="1">
              <a:solidFill>
                <a:schemeClr val="tx1"/>
              </a:solidFill>
              <a:latin typeface="微软雅黑" panose="020b0503020204020204" charset="-122"/>
              <a:ea typeface="微软雅黑" panose="020b0503020204020204" charset="-122"/>
            </a:endParaRPr>
          </a:p>
        </p:txBody>
      </p:sp>
      <p:sp>
        <p:nvSpPr>
          <p:cNvPr id="12" name="矩形 37904" title=""/>
          <p:cNvSpPr>
            <a:spLocks noChangeArrowheads="1"/>
          </p:cNvSpPr>
          <p:nvPr>
            <p:custDataLst>
              <p:tags r:id="rId18"/>
            </p:custDataLst>
          </p:nvPr>
        </p:nvSpPr>
        <p:spPr bwMode="auto">
          <a:xfrm>
            <a:off x="590327" y="1977896"/>
            <a:ext cx="3623945" cy="478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120000"/>
              </a:lnSpc>
            </a:pPr>
            <a:r>
              <a:rPr lang="en-US" altLang="zh-CN" sz="2100" b="1">
                <a:solidFill>
                  <a:schemeClr val="tx1"/>
                </a:solidFill>
                <a:latin typeface="微软雅黑" panose="020b0503020204020204" charset="-122"/>
                <a:ea typeface="微软雅黑" panose="020b0503020204020204" charset="-122"/>
              </a:rPr>
              <a:t>2.</a:t>
            </a:r>
            <a:r>
              <a:rPr lang="zh-CN" altLang="en-US" sz="2100" b="1">
                <a:solidFill>
                  <a:schemeClr val="tx1"/>
                </a:solidFill>
                <a:latin typeface="微软雅黑" panose="020b0503020204020204" charset="-122"/>
                <a:ea typeface="微软雅黑" panose="020b0503020204020204" charset="-122"/>
              </a:rPr>
              <a:t>已知电流、电阻，求电压：</a:t>
            </a:r>
            <a:endParaRPr lang="zh-CN" altLang="en-US" sz="2100" b="1">
              <a:solidFill>
                <a:schemeClr val="tx1"/>
              </a:solidFill>
              <a:latin typeface="微软雅黑" panose="020b0503020204020204" charset="-122"/>
              <a:ea typeface="微软雅黑" panose="020b0503020204020204" charset="-122"/>
            </a:endParaRPr>
          </a:p>
        </p:txBody>
      </p:sp>
      <p:sp>
        <p:nvSpPr>
          <p:cNvPr id="13" name="矩形 37904" title=""/>
          <p:cNvSpPr>
            <a:spLocks noChangeArrowheads="1"/>
          </p:cNvSpPr>
          <p:nvPr>
            <p:custDataLst>
              <p:tags r:id="rId19"/>
            </p:custDataLst>
          </p:nvPr>
        </p:nvSpPr>
        <p:spPr bwMode="auto">
          <a:xfrm>
            <a:off x="601740" y="2845825"/>
            <a:ext cx="3623945" cy="478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120000"/>
              </a:lnSpc>
            </a:pPr>
            <a:r>
              <a:rPr lang="en-US" altLang="zh-CN" sz="2100" b="1">
                <a:solidFill>
                  <a:schemeClr val="tx1"/>
                </a:solidFill>
                <a:latin typeface="微软雅黑" panose="020b0503020204020204" charset="-122"/>
                <a:ea typeface="微软雅黑" panose="020b0503020204020204" charset="-122"/>
              </a:rPr>
              <a:t>3.</a:t>
            </a:r>
            <a:r>
              <a:rPr lang="zh-CN" altLang="en-US" sz="2100" b="1">
                <a:solidFill>
                  <a:schemeClr val="tx1"/>
                </a:solidFill>
                <a:latin typeface="微软雅黑" panose="020b0503020204020204" charset="-122"/>
                <a:ea typeface="微软雅黑" panose="020b0503020204020204" charset="-122"/>
              </a:rPr>
              <a:t>已知电压、电流，求电阻：</a:t>
            </a:r>
            <a:endParaRPr lang="zh-CN" altLang="en-US" sz="2100" b="1">
              <a:solidFill>
                <a:schemeClr val="tx1"/>
              </a:solidFill>
              <a:latin typeface="微软雅黑" panose="020b0503020204020204" charset="-122"/>
              <a:ea typeface="微软雅黑" panose="020b0503020204020204" charset="-122"/>
            </a:endParaRPr>
          </a:p>
        </p:txBody>
      </p:sp>
      <p:sp>
        <p:nvSpPr>
          <p:cNvPr id="14" name="矩形 77831" title=""/>
          <p:cNvSpPr>
            <a:spLocks noChangeArrowheads="1"/>
          </p:cNvSpPr>
          <p:nvPr>
            <p:custDataLst>
              <p:tags r:id="rId20"/>
            </p:custDataLst>
          </p:nvPr>
        </p:nvSpPr>
        <p:spPr bwMode="auto">
          <a:xfrm>
            <a:off x="651986" y="3498533"/>
            <a:ext cx="7987665" cy="15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50000"/>
              </a:lnSpc>
            </a:pPr>
            <a:r>
              <a:rPr lang="zh-CN" altLang="en-US" sz="2100" spc="300">
                <a:solidFill>
                  <a:schemeClr val="tx1"/>
                </a:solidFill>
                <a:latin typeface="微软雅黑" panose="020b0503020204020204" charset="-122"/>
                <a:ea typeface="微软雅黑" panose="020b0503020204020204" charset="-122"/>
              </a:rPr>
              <a:t>注意</a:t>
            </a:r>
            <a:r>
              <a:rPr lang="zh-CN" altLang="en-US" sz="2100" spc="300">
                <a:latin typeface="微软雅黑" panose="020b0503020204020204" charset="-122"/>
                <a:ea typeface="微软雅黑" panose="020b0503020204020204" charset="-122"/>
              </a:rPr>
              <a:t>：因为电阻是</a:t>
            </a:r>
            <a:r>
              <a:rPr lang="zh-CN" altLang="en-US" sz="2100" spc="300">
                <a:solidFill>
                  <a:srgbClr val="008080"/>
                </a:solidFill>
                <a:latin typeface="微软雅黑" panose="020b0503020204020204" charset="-122"/>
                <a:ea typeface="微软雅黑" panose="020b0503020204020204" charset="-122"/>
              </a:rPr>
              <a:t>导体本身的一种性质</a:t>
            </a:r>
            <a:r>
              <a:rPr lang="zh-CN" altLang="en-US" sz="2100" spc="300">
                <a:latin typeface="微软雅黑" panose="020b0503020204020204" charset="-122"/>
                <a:ea typeface="微软雅黑" panose="020b0503020204020204" charset="-122"/>
              </a:rPr>
              <a:t>，因此电阻的大小与电压、电流的大小</a:t>
            </a:r>
            <a:r>
              <a:rPr lang="zh-CN" altLang="en-US" sz="2100" spc="300">
                <a:solidFill>
                  <a:srgbClr val="008080"/>
                </a:solidFill>
                <a:latin typeface="微软雅黑" panose="020b0503020204020204" charset="-122"/>
                <a:ea typeface="微软雅黑" panose="020b0503020204020204" charset="-122"/>
              </a:rPr>
              <a:t>均无关系</a:t>
            </a:r>
            <a:r>
              <a:rPr lang="zh-CN" altLang="en-US" sz="2100" spc="300">
                <a:latin typeface="微软雅黑" panose="020b0503020204020204" charset="-122"/>
                <a:ea typeface="微软雅黑" panose="020b0503020204020204" charset="-122"/>
              </a:rPr>
              <a:t>，所以“电阻与电压成正比，与电流成反比”这种说法是错误的。</a:t>
            </a:r>
            <a:endParaRPr lang="zh-CN" altLang="en-US" sz="2100" spc="300">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221"/>
                                        </p:tgtEl>
                                        <p:attrNameLst>
                                          <p:attrName>style.visibility</p:attrName>
                                        </p:attrNameLst>
                                      </p:cBhvr>
                                      <p:to>
                                        <p:strVal val="visible"/>
                                      </p:to>
                                    </p:set>
                                    <p:animEffect transition="in" filter="barn(inVertical)">
                                      <p:cBhvr>
                                        <p:cTn id="7" dur="500"/>
                                        <p:tgtEl>
                                          <p:spTgt spid="9221"/>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5788"/>
                                        </p:tgtEl>
                                        <p:attrNameLst>
                                          <p:attrName>style.visibility</p:attrName>
                                        </p:attrNameLst>
                                      </p:cBhvr>
                                      <p:to>
                                        <p:strVal val="visible"/>
                                      </p:to>
                                    </p:set>
                                    <p:animEffect transition="in" filter="blinds(horizontal)">
                                      <p:cBhvr>
                                        <p:cTn id="12" dur="500"/>
                                        <p:tgtEl>
                                          <p:spTgt spid="75788"/>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5787"/>
                                        </p:tgtEl>
                                        <p:attrNameLst>
                                          <p:attrName>style.visibility</p:attrName>
                                        </p:attrNameLst>
                                      </p:cBhvr>
                                      <p:to>
                                        <p:strVal val="visible"/>
                                      </p:to>
                                    </p:set>
                                    <p:animEffect transition="in" filter="blinds(horizontal)">
                                      <p:cBhvr>
                                        <p:cTn id="17" dur="500"/>
                                        <p:tgtEl>
                                          <p:spTgt spid="75787"/>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10251" name="矩形 68620" title=""/>
          <p:cNvSpPr>
            <a:spLocks noChangeArrowheads="1"/>
          </p:cNvSpPr>
          <p:nvPr>
            <p:custDataLst>
              <p:tags r:id="rId3"/>
            </p:custDataLst>
          </p:nvPr>
        </p:nvSpPr>
        <p:spPr bwMode="auto">
          <a:xfrm>
            <a:off x="899744" y="1144117"/>
            <a:ext cx="4463380" cy="478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pPr>
            <a:r>
              <a:rPr lang="zh-CN" altLang="en-US" sz="2100" b="1">
                <a:solidFill>
                  <a:srgbClr val="008080"/>
                </a:solidFill>
                <a:latin typeface="微软雅黑" panose="020b0503020204020204" charset="-122"/>
                <a:ea typeface="微软雅黑" panose="020b0503020204020204" charset="-122"/>
              </a:rPr>
              <a:t>用公式进行计算的一般步骤：</a:t>
            </a:r>
            <a:endParaRPr lang="zh-CN" altLang="en-US" sz="2100" b="1">
              <a:solidFill>
                <a:srgbClr val="008080"/>
              </a:solidFill>
              <a:latin typeface="微软雅黑" panose="020b0503020204020204" charset="-122"/>
              <a:ea typeface="微软雅黑" panose="020b0503020204020204" charset="-122"/>
            </a:endParaRPr>
          </a:p>
        </p:txBody>
      </p:sp>
      <p:sp>
        <p:nvSpPr>
          <p:cNvPr id="68632" name="TextBox 2" title=""/>
          <p:cNvSpPr>
            <a:spLocks noChangeArrowheads="1"/>
          </p:cNvSpPr>
          <p:nvPr>
            <p:custDataLst>
              <p:tags r:id="rId4"/>
            </p:custDataLst>
          </p:nvPr>
        </p:nvSpPr>
        <p:spPr bwMode="auto">
          <a:xfrm>
            <a:off x="845741" y="1606147"/>
            <a:ext cx="7506521" cy="2670635"/>
          </a:xfrm>
          <a:prstGeom prst="roundRect">
            <a:avLst>
              <a:gd name="adj" fmla="val 1004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wrap="square">
            <a:spAutoFit/>
          </a:bodyPr>
          <a:lstStyle/>
          <a:p>
            <a:pPr>
              <a:lnSpc>
                <a:spcPct val="150000"/>
              </a:lnSpc>
            </a:pPr>
            <a:r>
              <a:rPr lang="en-US" altLang="zh-CN" sz="2100" spc="300">
                <a:solidFill>
                  <a:schemeClr val="tx1"/>
                </a:solidFill>
                <a:uFillTx/>
                <a:latin typeface="微软雅黑" panose="020b0503020204020204" charset="-122"/>
                <a:ea typeface="微软雅黑" panose="020b0503020204020204" charset="-122"/>
              </a:rPr>
              <a:t>1.</a:t>
            </a:r>
            <a:r>
              <a:rPr lang="zh-CN" altLang="en-US" sz="2100" spc="300">
                <a:solidFill>
                  <a:schemeClr val="tx1"/>
                </a:solidFill>
                <a:uFillTx/>
                <a:latin typeface="微软雅黑" panose="020b0503020204020204" charset="-122"/>
                <a:ea typeface="微软雅黑" panose="020b0503020204020204" charset="-122"/>
              </a:rPr>
              <a:t>读题、审题（注意已知量的内容）；</a:t>
            </a:r>
            <a:endParaRPr lang="zh-CN" altLang="en-US" sz="2100" spc="300">
              <a:solidFill>
                <a:schemeClr val="tx1"/>
              </a:solidFill>
              <a:uFillTx/>
              <a:latin typeface="微软雅黑" panose="020b0503020204020204" charset="-122"/>
              <a:ea typeface="微软雅黑" panose="020b0503020204020204" charset="-122"/>
            </a:endParaRPr>
          </a:p>
          <a:p>
            <a:pPr>
              <a:lnSpc>
                <a:spcPct val="150000"/>
              </a:lnSpc>
            </a:pPr>
            <a:r>
              <a:rPr lang="en-US" altLang="zh-CN" sz="2100" spc="300">
                <a:solidFill>
                  <a:schemeClr val="tx1"/>
                </a:solidFill>
                <a:uFillTx/>
                <a:latin typeface="微软雅黑" panose="020b0503020204020204" charset="-122"/>
                <a:ea typeface="微软雅黑" panose="020b0503020204020204" charset="-122"/>
              </a:rPr>
              <a:t>2.</a:t>
            </a:r>
            <a:r>
              <a:rPr lang="zh-CN" altLang="en-US" sz="2100" spc="300">
                <a:solidFill>
                  <a:schemeClr val="tx1"/>
                </a:solidFill>
                <a:uFillTx/>
                <a:latin typeface="微软雅黑" panose="020b0503020204020204" charset="-122"/>
                <a:ea typeface="微软雅黑" panose="020b0503020204020204" charset="-122"/>
              </a:rPr>
              <a:t>根据题意画出电路图；</a:t>
            </a:r>
            <a:endParaRPr lang="zh-CN" altLang="en-US" sz="2100" spc="300">
              <a:solidFill>
                <a:schemeClr val="tx1"/>
              </a:solidFill>
              <a:uFillTx/>
              <a:latin typeface="微软雅黑" panose="020b0503020204020204" charset="-122"/>
              <a:ea typeface="微软雅黑" panose="020b0503020204020204" charset="-122"/>
            </a:endParaRPr>
          </a:p>
          <a:p>
            <a:pPr>
              <a:lnSpc>
                <a:spcPct val="150000"/>
              </a:lnSpc>
            </a:pPr>
            <a:r>
              <a:rPr lang="en-US" altLang="zh-CN" sz="2100" spc="300">
                <a:solidFill>
                  <a:schemeClr val="tx1"/>
                </a:solidFill>
                <a:uFillTx/>
                <a:latin typeface="微软雅黑" panose="020b0503020204020204" charset="-122"/>
                <a:ea typeface="微软雅黑" panose="020b0503020204020204" charset="-122"/>
              </a:rPr>
              <a:t>3.</a:t>
            </a:r>
            <a:r>
              <a:rPr lang="zh-CN" altLang="en-US" sz="2100" spc="300">
                <a:solidFill>
                  <a:schemeClr val="tx1"/>
                </a:solidFill>
                <a:uFillTx/>
                <a:latin typeface="微软雅黑" panose="020b0503020204020204" charset="-122"/>
                <a:ea typeface="微软雅黑" panose="020b0503020204020204" charset="-122"/>
              </a:rPr>
              <a:t>在图上标明已知量的符号、数值和未知量的符号；</a:t>
            </a:r>
            <a:endParaRPr lang="zh-CN" altLang="en-US" sz="2100" spc="300">
              <a:solidFill>
                <a:schemeClr val="tx1"/>
              </a:solidFill>
              <a:uFillTx/>
              <a:latin typeface="微软雅黑" panose="020b0503020204020204" charset="-122"/>
              <a:ea typeface="微软雅黑" panose="020b0503020204020204" charset="-122"/>
            </a:endParaRPr>
          </a:p>
          <a:p>
            <a:pPr>
              <a:lnSpc>
                <a:spcPct val="150000"/>
              </a:lnSpc>
            </a:pPr>
            <a:r>
              <a:rPr lang="en-US" altLang="zh-CN" sz="2100" spc="300">
                <a:solidFill>
                  <a:schemeClr val="tx1"/>
                </a:solidFill>
                <a:uFillTx/>
                <a:latin typeface="微软雅黑" panose="020b0503020204020204" charset="-122"/>
                <a:ea typeface="微软雅黑" panose="020b0503020204020204" charset="-122"/>
              </a:rPr>
              <a:t>4.</a:t>
            </a:r>
            <a:r>
              <a:rPr lang="zh-CN" altLang="en-US" sz="2100" spc="300">
                <a:solidFill>
                  <a:schemeClr val="tx1"/>
                </a:solidFill>
                <a:uFillTx/>
                <a:latin typeface="微软雅黑" panose="020b0503020204020204" charset="-122"/>
                <a:ea typeface="微软雅黑" panose="020b0503020204020204" charset="-122"/>
              </a:rPr>
              <a:t>选用物理公式进行计算（书写格式要完整，规范）。</a:t>
            </a:r>
            <a:endParaRPr lang="zh-CN" altLang="en-US" sz="2100" spc="300">
              <a:solidFill>
                <a:schemeClr val="tx1"/>
              </a:solidFill>
              <a:uFillTx/>
              <a:latin typeface="微软雅黑" panose="020b0503020204020204" charset="-122"/>
              <a:ea typeface="微软雅黑" panose="020b0503020204020204" charset="-122"/>
            </a:endParaRPr>
          </a:p>
        </p:txBody>
      </p:sp>
      <p:grpSp>
        <p:nvGrpSpPr>
          <p:cNvPr id="14" name="组合 9" title=""/>
          <p:cNvGrpSpPr/>
          <p:nvPr>
            <p:custDataLst>
              <p:tags r:id="rId5"/>
            </p:custDataLst>
          </p:nvPr>
        </p:nvGrpSpPr>
        <p:grpSpPr>
          <a:xfrm>
            <a:off x="-76200" y="303610"/>
            <a:ext cx="3221831" cy="414020"/>
            <a:chOff x="0" y="623478"/>
            <a:chExt cx="3786638" cy="484440"/>
          </a:xfrm>
        </p:grpSpPr>
        <p:grpSp>
          <p:nvGrpSpPr>
            <p:cNvPr id="15" name="组合 10"/>
            <p:cNvGrpSpPr/>
            <p:nvPr>
              <p:custDataLst>
                <p:tags r:id="rId6"/>
              </p:custDataLst>
            </p:nvPr>
          </p:nvGrpSpPr>
          <p:grpSpPr>
            <a:xfrm>
              <a:off x="0" y="678733"/>
              <a:ext cx="771176" cy="347209"/>
              <a:chOff x="0" y="537328"/>
              <a:chExt cx="771176" cy="347209"/>
            </a:xfrm>
          </p:grpSpPr>
          <p:sp>
            <p:nvSpPr>
              <p:cNvPr id="17" name="矩形 16"/>
              <p:cNvSpPr/>
              <p:nvPr>
                <p:custDataLst>
                  <p:tags r:id="rId7"/>
                </p:custDataLst>
              </p:nvPr>
            </p:nvSpPr>
            <p:spPr>
              <a:xfrm>
                <a:off x="86760" y="575413"/>
                <a:ext cx="684282" cy="309276"/>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00">
                  <a:ea typeface="微软雅黑" panose="020b0503020204020204" charset="-122"/>
                </a:endParaRPr>
              </a:p>
            </p:txBody>
          </p:sp>
          <p:sp>
            <p:nvSpPr>
              <p:cNvPr id="18" name="矩形 17"/>
              <p:cNvSpPr/>
              <p:nvPr>
                <p:custDataLst>
                  <p:tags r:id="rId8"/>
                </p:custDataLst>
              </p:nvPr>
            </p:nvSpPr>
            <p:spPr>
              <a:xfrm>
                <a:off x="0" y="537798"/>
                <a:ext cx="684282" cy="309276"/>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00">
                  <a:ea typeface="微软雅黑" panose="020b0503020204020204" charset="-122"/>
                </a:endParaRPr>
              </a:p>
            </p:txBody>
          </p:sp>
        </p:grpSp>
        <p:sp>
          <p:nvSpPr>
            <p:cNvPr id="16" name="文本框 11"/>
            <p:cNvSpPr txBox="1">
              <a:spLocks noChangeArrowheads="1"/>
            </p:cNvSpPr>
            <p:nvPr>
              <p:custDataLst>
                <p:tags r:id="rId9"/>
              </p:custDataLst>
            </p:nvPr>
          </p:nvSpPr>
          <p:spPr bwMode="auto">
            <a:xfrm>
              <a:off x="771662" y="623478"/>
              <a:ext cx="3014976" cy="484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sz="2100" b="1">
                  <a:solidFill>
                    <a:srgbClr val="008080"/>
                  </a:solidFill>
                  <a:latin typeface="微软雅黑" panose="020b0503020204020204" charset="-122"/>
                </a:rPr>
                <a:t>欧姆定律的应用</a:t>
              </a:r>
              <a:endParaRPr lang="zh-CN" altLang="en-US" sz="2100" b="1">
                <a:solidFill>
                  <a:srgbClr val="008080"/>
                </a:solidFill>
                <a:latin typeface="微软雅黑" panose="020b0503020204020204"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63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863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863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863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11268" name="文本框 69639" title=""/>
          <p:cNvSpPr txBox="1">
            <a:spLocks noChangeArrowheads="1"/>
          </p:cNvSpPr>
          <p:nvPr>
            <p:custDataLst>
              <p:tags r:id="rId3"/>
            </p:custDataLst>
          </p:nvPr>
        </p:nvSpPr>
        <p:spPr bwMode="auto">
          <a:xfrm>
            <a:off x="468313" y="1059657"/>
            <a:ext cx="8153968" cy="995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40000"/>
              </a:lnSpc>
            </a:pPr>
            <a:r>
              <a:rPr lang="zh-CN" altLang="en-US" sz="2100">
                <a:solidFill>
                  <a:schemeClr val="tx1"/>
                </a:solidFill>
                <a:latin typeface="微软雅黑" panose="020b0503020204020204" charset="-122"/>
                <a:ea typeface="微软雅黑" panose="020b0503020204020204" charset="-122"/>
              </a:rPr>
              <a:t>例</a:t>
            </a:r>
            <a:r>
              <a:rPr lang="en-US" altLang="zh-CN" sz="2100">
                <a:solidFill>
                  <a:schemeClr val="tx1"/>
                </a:solidFill>
                <a:latin typeface="微软雅黑" panose="020b0503020204020204" charset="-122"/>
                <a:ea typeface="微软雅黑" panose="020b0503020204020204" charset="-122"/>
              </a:rPr>
              <a:t>1</a:t>
            </a:r>
            <a:r>
              <a:rPr lang="en-US" altLang="zh-CN" sz="2100">
                <a:latin typeface="微软雅黑" panose="020b0503020204020204" charset="-122"/>
                <a:ea typeface="微软雅黑" panose="020b0503020204020204" charset="-122"/>
              </a:rPr>
              <a:t>  </a:t>
            </a:r>
            <a:r>
              <a:rPr lang="zh-CN" altLang="en-US" sz="2100">
                <a:latin typeface="微软雅黑" panose="020b0503020204020204" charset="-122"/>
                <a:ea typeface="微软雅黑" panose="020b0503020204020204" charset="-122"/>
              </a:rPr>
              <a:t>一辆汽车的车灯，灯丝电阻为</a:t>
            </a:r>
            <a:r>
              <a:rPr lang="en-US" altLang="zh-CN" sz="2100">
                <a:latin typeface="微软雅黑" panose="020b0503020204020204" charset="-122"/>
                <a:ea typeface="微软雅黑" panose="020b0503020204020204" charset="-122"/>
              </a:rPr>
              <a:t>30 </a:t>
            </a:r>
            <a:r>
              <a:rPr lang="el-GR" altLang="en-US" sz="2100">
                <a:latin typeface="微软雅黑" panose="020b0503020204020204" charset="-122"/>
                <a:ea typeface="微软雅黑" panose="020b0503020204020204" charset="-122"/>
              </a:rPr>
              <a:t>Ω</a:t>
            </a:r>
            <a:r>
              <a:rPr lang="zh-CN" altLang="en-US" sz="2100">
                <a:latin typeface="微软雅黑" panose="020b0503020204020204" charset="-122"/>
                <a:ea typeface="微软雅黑" panose="020b0503020204020204" charset="-122"/>
              </a:rPr>
              <a:t>，接在</a:t>
            </a:r>
            <a:r>
              <a:rPr lang="en-US" altLang="zh-CN" sz="2100">
                <a:latin typeface="微软雅黑" panose="020b0503020204020204" charset="-122"/>
                <a:ea typeface="微软雅黑" panose="020b0503020204020204" charset="-122"/>
              </a:rPr>
              <a:t>12 V</a:t>
            </a:r>
            <a:r>
              <a:rPr lang="zh-CN" altLang="en-US" sz="2100">
                <a:latin typeface="微软雅黑" panose="020b0503020204020204" charset="-122"/>
                <a:ea typeface="微软雅黑" panose="020b0503020204020204" charset="-122"/>
              </a:rPr>
              <a:t>的电源两端，求通过这盏电灯的电流。 </a:t>
            </a:r>
            <a:endParaRPr lang="zh-CN" altLang="en-US" sz="2100">
              <a:latin typeface="微软雅黑" panose="020b0503020204020204" charset="-122"/>
              <a:ea typeface="微软雅黑" panose="020b0503020204020204" charset="-122"/>
            </a:endParaRPr>
          </a:p>
        </p:txBody>
      </p:sp>
      <p:sp>
        <p:nvSpPr>
          <p:cNvPr id="69647" name="矩形 69646" title=""/>
          <p:cNvSpPr>
            <a:spLocks noChangeArrowheads="1"/>
          </p:cNvSpPr>
          <p:nvPr>
            <p:custDataLst>
              <p:tags r:id="rId4"/>
            </p:custDataLst>
          </p:nvPr>
        </p:nvSpPr>
        <p:spPr bwMode="auto">
          <a:xfrm>
            <a:off x="1886806" y="1996679"/>
            <a:ext cx="2952750" cy="41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solidFill>
                  <a:srgbClr val="C00000"/>
                </a:solidFill>
                <a:latin typeface="微软雅黑" panose="020b0503020204020204" charset="-122"/>
                <a:ea typeface="微软雅黑" panose="020b0503020204020204" charset="-122"/>
                <a:sym typeface="Wingdings" panose="05000000000000000000" pitchFamily="2" charset="2"/>
              </a:rPr>
              <a:t>（</a:t>
            </a:r>
            <a:r>
              <a:rPr lang="en-US" altLang="zh-CN" sz="2100">
                <a:solidFill>
                  <a:srgbClr val="C00000"/>
                </a:solidFill>
                <a:latin typeface="微软雅黑" panose="020b0503020204020204" charset="-122"/>
                <a:ea typeface="微软雅黑" panose="020b0503020204020204" charset="-122"/>
                <a:sym typeface="Wingdings" panose="05000000000000000000" pitchFamily="2" charset="2"/>
              </a:rPr>
              <a:t>1</a:t>
            </a:r>
            <a:r>
              <a:rPr lang="zh-CN" altLang="en-US" sz="2100">
                <a:solidFill>
                  <a:srgbClr val="C00000"/>
                </a:solidFill>
                <a:latin typeface="微软雅黑" panose="020b0503020204020204" charset="-122"/>
                <a:ea typeface="微软雅黑" panose="020b0503020204020204" charset="-122"/>
                <a:sym typeface="Wingdings" panose="05000000000000000000" pitchFamily="2" charset="2"/>
              </a:rPr>
              <a:t>）画电路图；</a:t>
            </a:r>
            <a:endParaRPr lang="zh-CN" altLang="en-US" sz="2100">
              <a:solidFill>
                <a:srgbClr val="C00000"/>
              </a:solidFill>
              <a:latin typeface="微软雅黑" panose="020b0503020204020204" charset="-122"/>
              <a:ea typeface="微软雅黑" panose="020b0503020204020204" charset="-122"/>
              <a:sym typeface="Wingdings" panose="05000000000000000000" pitchFamily="2" charset="2"/>
            </a:endParaRPr>
          </a:p>
        </p:txBody>
      </p:sp>
      <p:sp>
        <p:nvSpPr>
          <p:cNvPr id="69648" name="矩形 69647" title=""/>
          <p:cNvSpPr>
            <a:spLocks noChangeArrowheads="1"/>
          </p:cNvSpPr>
          <p:nvPr>
            <p:custDataLst>
              <p:tags r:id="rId5"/>
            </p:custDataLst>
          </p:nvPr>
        </p:nvSpPr>
        <p:spPr bwMode="auto">
          <a:xfrm>
            <a:off x="1886807" y="2358630"/>
            <a:ext cx="3981284" cy="478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spcBef>
                <a:spcPct val="50000"/>
              </a:spcBef>
            </a:pPr>
            <a:r>
              <a:rPr lang="zh-CN" altLang="en-US" sz="2100">
                <a:solidFill>
                  <a:srgbClr val="C00000"/>
                </a:solidFill>
                <a:latin typeface="微软雅黑" panose="020b0503020204020204" charset="-122"/>
                <a:ea typeface="微软雅黑" panose="020b0503020204020204" charset="-122"/>
                <a:sym typeface="Wingdings" panose="05000000000000000000" pitchFamily="2" charset="2"/>
              </a:rPr>
              <a:t>（</a:t>
            </a:r>
            <a:r>
              <a:rPr lang="en-US" altLang="zh-CN" sz="2100">
                <a:solidFill>
                  <a:srgbClr val="C00000"/>
                </a:solidFill>
                <a:latin typeface="微软雅黑" panose="020b0503020204020204" charset="-122"/>
                <a:ea typeface="微软雅黑" panose="020b0503020204020204" charset="-122"/>
                <a:sym typeface="Wingdings" panose="05000000000000000000" pitchFamily="2" charset="2"/>
              </a:rPr>
              <a:t>2</a:t>
            </a:r>
            <a:r>
              <a:rPr lang="zh-CN" altLang="en-US" sz="2100">
                <a:solidFill>
                  <a:srgbClr val="C00000"/>
                </a:solidFill>
                <a:latin typeface="微软雅黑" panose="020b0503020204020204" charset="-122"/>
                <a:ea typeface="微软雅黑" panose="020b0503020204020204" charset="-122"/>
                <a:sym typeface="Wingdings" panose="05000000000000000000" pitchFamily="2" charset="2"/>
              </a:rPr>
              <a:t>）列出已知条件和所求量；</a:t>
            </a:r>
            <a:endParaRPr lang="zh-CN" altLang="en-US" sz="2100">
              <a:solidFill>
                <a:srgbClr val="C00000"/>
              </a:solidFill>
              <a:latin typeface="微软雅黑" panose="020b0503020204020204" charset="-122"/>
              <a:ea typeface="微软雅黑" panose="020b0503020204020204" charset="-122"/>
              <a:sym typeface="Wingdings" panose="05000000000000000000" pitchFamily="2" charset="2"/>
            </a:endParaRPr>
          </a:p>
        </p:txBody>
      </p:sp>
      <p:sp>
        <p:nvSpPr>
          <p:cNvPr id="69649" name="矩形 69648" title=""/>
          <p:cNvSpPr>
            <a:spLocks noChangeArrowheads="1"/>
          </p:cNvSpPr>
          <p:nvPr>
            <p:custDataLst>
              <p:tags r:id="rId6"/>
            </p:custDataLst>
          </p:nvPr>
        </p:nvSpPr>
        <p:spPr bwMode="auto">
          <a:xfrm>
            <a:off x="1886807" y="2789636"/>
            <a:ext cx="2989262" cy="478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20000"/>
              </a:lnSpc>
              <a:spcBef>
                <a:spcPct val="50000"/>
              </a:spcBef>
            </a:pPr>
            <a:r>
              <a:rPr lang="zh-CN" altLang="en-US" sz="2100">
                <a:solidFill>
                  <a:srgbClr val="C00000"/>
                </a:solidFill>
                <a:latin typeface="微软雅黑" panose="020b0503020204020204" charset="-122"/>
                <a:ea typeface="微软雅黑" panose="020b0503020204020204" charset="-122"/>
                <a:sym typeface="Wingdings" panose="05000000000000000000" pitchFamily="2" charset="2"/>
              </a:rPr>
              <a:t>（</a:t>
            </a:r>
            <a:r>
              <a:rPr lang="en-US" altLang="zh-CN" sz="2100">
                <a:solidFill>
                  <a:srgbClr val="C00000"/>
                </a:solidFill>
                <a:latin typeface="微软雅黑" panose="020b0503020204020204" charset="-122"/>
                <a:ea typeface="微软雅黑" panose="020b0503020204020204" charset="-122"/>
                <a:sym typeface="Wingdings" panose="05000000000000000000" pitchFamily="2" charset="2"/>
              </a:rPr>
              <a:t>3</a:t>
            </a:r>
            <a:r>
              <a:rPr lang="zh-CN" altLang="en-US" sz="2100">
                <a:solidFill>
                  <a:srgbClr val="C00000"/>
                </a:solidFill>
                <a:latin typeface="微软雅黑" panose="020b0503020204020204" charset="-122"/>
                <a:ea typeface="微软雅黑" panose="020b0503020204020204" charset="-122"/>
                <a:sym typeface="Wingdings" panose="05000000000000000000" pitchFamily="2" charset="2"/>
              </a:rPr>
              <a:t>）求解</a:t>
            </a:r>
            <a:r>
              <a:rPr lang="en-US" altLang="zh-CN" sz="2100">
                <a:solidFill>
                  <a:srgbClr val="C00000"/>
                </a:solidFill>
                <a:latin typeface="微软雅黑" panose="020b0503020204020204" charset="-122"/>
                <a:ea typeface="微软雅黑" panose="020b0503020204020204" charset="-122"/>
                <a:sym typeface="Wingdings" panose="05000000000000000000" pitchFamily="2" charset="2"/>
              </a:rPr>
              <a:t> </a:t>
            </a:r>
            <a:r>
              <a:rPr lang="en-US" altLang="zh-CN" sz="2100" i="1">
                <a:solidFill>
                  <a:srgbClr val="C00000"/>
                </a:solidFill>
                <a:latin typeface="Times New Roman" panose="02020603050405020304" charset="0"/>
                <a:ea typeface="微软雅黑" panose="020b0503020204020204" charset="-122"/>
                <a:cs typeface="Times New Roman" panose="02020603050405020304" charset="0"/>
                <a:sym typeface="Wingdings" panose="05000000000000000000" pitchFamily="2" charset="2"/>
              </a:rPr>
              <a:t>I </a:t>
            </a:r>
            <a:r>
              <a:rPr lang="zh-CN" altLang="en-US" sz="2100">
                <a:solidFill>
                  <a:srgbClr val="C00000"/>
                </a:solidFill>
                <a:latin typeface="微软雅黑" panose="020b0503020204020204" charset="-122"/>
                <a:ea typeface="微软雅黑" panose="020b0503020204020204" charset="-122"/>
                <a:sym typeface="Wingdings" panose="05000000000000000000" pitchFamily="2" charset="2"/>
              </a:rPr>
              <a:t>。</a:t>
            </a:r>
            <a:endParaRPr lang="zh-CN" altLang="en-US" sz="2100">
              <a:solidFill>
                <a:srgbClr val="C00000"/>
              </a:solidFill>
              <a:latin typeface="微软雅黑" panose="020b0503020204020204" charset="-122"/>
              <a:ea typeface="微软雅黑" panose="020b0503020204020204" charset="-122"/>
              <a:sym typeface="Wingdings" panose="05000000000000000000" pitchFamily="2" charset="2"/>
            </a:endParaRPr>
          </a:p>
        </p:txBody>
      </p:sp>
      <p:sp>
        <p:nvSpPr>
          <p:cNvPr id="69650" name="Rectangle 2" title=""/>
          <p:cNvSpPr>
            <a:spLocks noChangeArrowheads="1"/>
          </p:cNvSpPr>
          <p:nvPr>
            <p:custDataLst>
              <p:tags r:id="rId7"/>
            </p:custDataLst>
          </p:nvPr>
        </p:nvSpPr>
        <p:spPr bwMode="auto">
          <a:xfrm>
            <a:off x="468154" y="2016919"/>
            <a:ext cx="1806893" cy="414020"/>
          </a:xfrm>
          <a:prstGeom prst="rect">
            <a:avLst/>
          </a:prstGeom>
          <a:noFill/>
          <a:ln w="19050">
            <a:noFill/>
            <a:miter lim="800000"/>
          </a:ln>
        </p:spPr>
        <p:txBody>
          <a:bodyPr wrap="square">
            <a:spAutoFit/>
          </a:bodyPr>
          <a:lstStyle/>
          <a:p>
            <a:pPr algn="ctr"/>
            <a:r>
              <a:rPr lang="zh-CN" altLang="en-US" sz="2100">
                <a:solidFill>
                  <a:srgbClr val="C00000"/>
                </a:solidFill>
                <a:latin typeface="微软雅黑" panose="020b0503020204020204" charset="-122"/>
                <a:ea typeface="微软雅黑" panose="020b0503020204020204" charset="-122"/>
              </a:rPr>
              <a:t>解题步骤：</a:t>
            </a:r>
            <a:endParaRPr lang="zh-CN" altLang="en-US" sz="2100">
              <a:solidFill>
                <a:srgbClr val="C00000"/>
              </a:solidFill>
              <a:latin typeface="微软雅黑" panose="020b0503020204020204" charset="-122"/>
              <a:ea typeface="微软雅黑" panose="020b0503020204020204" charset="-122"/>
            </a:endParaRPr>
          </a:p>
        </p:txBody>
      </p:sp>
      <p:sp>
        <p:nvSpPr>
          <p:cNvPr id="69659" name="矩形 69658" title=""/>
          <p:cNvSpPr>
            <a:spLocks noChangeArrowheads="1"/>
          </p:cNvSpPr>
          <p:nvPr>
            <p:custDataLst>
              <p:tags r:id="rId8"/>
            </p:custDataLst>
          </p:nvPr>
        </p:nvSpPr>
        <p:spPr bwMode="auto">
          <a:xfrm>
            <a:off x="2141696" y="3247073"/>
            <a:ext cx="4258628" cy="865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spcBef>
                <a:spcPct val="50000"/>
              </a:spcBef>
            </a:pPr>
            <a:r>
              <a:rPr lang="zh-CN" altLang="en-US" sz="2100" spc="300">
                <a:solidFill>
                  <a:srgbClr val="C00000"/>
                </a:solidFill>
                <a:uFillTx/>
                <a:latin typeface="微软雅黑" panose="020b0503020204020204" charset="-122"/>
                <a:ea typeface="微软雅黑" panose="020b0503020204020204" charset="-122"/>
                <a:sym typeface="Wingdings" panose="05000000000000000000" pitchFamily="2" charset="2"/>
              </a:rPr>
              <a:t>已知</a:t>
            </a:r>
            <a:r>
              <a:rPr lang="en-US" altLang="zh-CN" sz="2100" i="1" spc="300">
                <a:solidFill>
                  <a:srgbClr val="C00000"/>
                </a:solidFill>
                <a:uFillTx/>
                <a:latin typeface="微软雅黑" panose="020b0503020204020204" charset="-122"/>
                <a:ea typeface="微软雅黑" panose="020b0503020204020204" charset="-122"/>
                <a:sym typeface="Wingdings" panose="05000000000000000000" pitchFamily="2" charset="2"/>
              </a:rPr>
              <a:t>U</a:t>
            </a:r>
            <a:r>
              <a:rPr lang="en-US" altLang="zh-CN" sz="2100" spc="300">
                <a:solidFill>
                  <a:srgbClr val="C00000"/>
                </a:solidFill>
                <a:uFillTx/>
                <a:latin typeface="微软雅黑" panose="020b0503020204020204" charset="-122"/>
                <a:ea typeface="微软雅黑" panose="020b0503020204020204" charset="-122"/>
                <a:sym typeface="Wingdings" panose="05000000000000000000" pitchFamily="2" charset="2"/>
              </a:rPr>
              <a:t>=12V</a:t>
            </a:r>
            <a:r>
              <a:rPr lang="zh-CN" altLang="en-US" sz="2100" spc="300">
                <a:solidFill>
                  <a:srgbClr val="C00000"/>
                </a:solidFill>
                <a:uFillTx/>
                <a:latin typeface="微软雅黑" panose="020b0503020204020204" charset="-122"/>
                <a:ea typeface="微软雅黑" panose="020b0503020204020204" charset="-122"/>
                <a:sym typeface="Wingdings" panose="05000000000000000000" pitchFamily="2" charset="2"/>
              </a:rPr>
              <a:t>，</a:t>
            </a:r>
            <a:r>
              <a:rPr lang="en-US" altLang="zh-CN" sz="2100" i="1" spc="300">
                <a:solidFill>
                  <a:srgbClr val="C00000"/>
                </a:solidFill>
                <a:uFillTx/>
                <a:latin typeface="微软雅黑" panose="020b0503020204020204" charset="-122"/>
                <a:ea typeface="微软雅黑" panose="020b0503020204020204" charset="-122"/>
                <a:sym typeface="Wingdings" panose="05000000000000000000" pitchFamily="2" charset="2"/>
              </a:rPr>
              <a:t>R</a:t>
            </a:r>
            <a:r>
              <a:rPr lang="en-US" altLang="zh-CN" sz="2100" spc="300">
                <a:solidFill>
                  <a:srgbClr val="C00000"/>
                </a:solidFill>
                <a:uFillTx/>
                <a:latin typeface="微软雅黑" panose="020b0503020204020204" charset="-122"/>
                <a:ea typeface="微软雅黑" panose="020b0503020204020204" charset="-122"/>
                <a:sym typeface="Wingdings" panose="05000000000000000000" pitchFamily="2" charset="2"/>
              </a:rPr>
              <a:t>=30Ω</a:t>
            </a:r>
            <a:r>
              <a:rPr lang="zh-CN" altLang="en-US" sz="2100" spc="300">
                <a:solidFill>
                  <a:srgbClr val="C00000"/>
                </a:solidFill>
                <a:uFillTx/>
                <a:latin typeface="微软雅黑" panose="020b0503020204020204" charset="-122"/>
                <a:ea typeface="微软雅黑" panose="020b0503020204020204" charset="-122"/>
                <a:sym typeface="Wingdings" panose="05000000000000000000" pitchFamily="2" charset="2"/>
              </a:rPr>
              <a:t>，求</a:t>
            </a:r>
            <a:r>
              <a:rPr lang="en-US" altLang="zh-CN" sz="2100" i="1" spc="300">
                <a:solidFill>
                  <a:srgbClr val="C00000"/>
                </a:solidFill>
                <a:uFillTx/>
                <a:latin typeface="Times New Roman" panose="02020603050405020304" charset="0"/>
                <a:ea typeface="微软雅黑" panose="020b0503020204020204" charset="-122"/>
                <a:cs typeface="Times New Roman" panose="02020603050405020304" charset="0"/>
                <a:sym typeface="Wingdings" panose="05000000000000000000" pitchFamily="2" charset="2"/>
              </a:rPr>
              <a:t>I</a:t>
            </a:r>
            <a:r>
              <a:rPr lang="zh-CN" altLang="en-US" sz="2100" spc="300">
                <a:solidFill>
                  <a:srgbClr val="C00000"/>
                </a:solidFill>
                <a:uFillTx/>
                <a:latin typeface="微软雅黑" panose="020b0503020204020204" charset="-122"/>
                <a:ea typeface="微软雅黑" panose="020b0503020204020204" charset="-122"/>
                <a:sym typeface="Wingdings" panose="05000000000000000000" pitchFamily="2" charset="2"/>
              </a:rPr>
              <a:t>。</a:t>
            </a:r>
            <a:endParaRPr lang="zh-CN" altLang="en-US" sz="2100" spc="300">
              <a:solidFill>
                <a:srgbClr val="C00000"/>
              </a:solidFill>
              <a:uFillTx/>
              <a:latin typeface="微软雅黑" panose="020b0503020204020204" charset="-122"/>
              <a:ea typeface="微软雅黑" panose="020b0503020204020204" charset="-122"/>
              <a:sym typeface="Wingdings" panose="05000000000000000000" pitchFamily="2" charset="2"/>
            </a:endParaRPr>
          </a:p>
        </p:txBody>
      </p:sp>
      <p:grpSp>
        <p:nvGrpSpPr>
          <p:cNvPr id="14" name="组合 9" title=""/>
          <p:cNvGrpSpPr/>
          <p:nvPr>
            <p:custDataLst>
              <p:tags r:id="rId9"/>
            </p:custDataLst>
          </p:nvPr>
        </p:nvGrpSpPr>
        <p:grpSpPr>
          <a:xfrm>
            <a:off x="-76200" y="303610"/>
            <a:ext cx="3221831" cy="414020"/>
            <a:chOff x="0" y="623478"/>
            <a:chExt cx="3786638" cy="484440"/>
          </a:xfrm>
        </p:grpSpPr>
        <p:grpSp>
          <p:nvGrpSpPr>
            <p:cNvPr id="15" name="组合 10"/>
            <p:cNvGrpSpPr/>
            <p:nvPr>
              <p:custDataLst>
                <p:tags r:id="rId10"/>
              </p:custDataLst>
            </p:nvPr>
          </p:nvGrpSpPr>
          <p:grpSpPr>
            <a:xfrm>
              <a:off x="0" y="678733"/>
              <a:ext cx="771176" cy="347209"/>
              <a:chOff x="0" y="537328"/>
              <a:chExt cx="771176" cy="347209"/>
            </a:xfrm>
          </p:grpSpPr>
          <p:sp>
            <p:nvSpPr>
              <p:cNvPr id="17" name="矩形 16"/>
              <p:cNvSpPr/>
              <p:nvPr>
                <p:custDataLst>
                  <p:tags r:id="rId11"/>
                </p:custDataLst>
              </p:nvPr>
            </p:nvSpPr>
            <p:spPr>
              <a:xfrm>
                <a:off x="86760" y="575413"/>
                <a:ext cx="684282" cy="309276"/>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00">
                  <a:ea typeface="微软雅黑" panose="020b0503020204020204" charset="-122"/>
                </a:endParaRPr>
              </a:p>
            </p:txBody>
          </p:sp>
          <p:sp>
            <p:nvSpPr>
              <p:cNvPr id="18" name="矩形 17"/>
              <p:cNvSpPr/>
              <p:nvPr>
                <p:custDataLst>
                  <p:tags r:id="rId12"/>
                </p:custDataLst>
              </p:nvPr>
            </p:nvSpPr>
            <p:spPr>
              <a:xfrm>
                <a:off x="0" y="537798"/>
                <a:ext cx="684282" cy="309276"/>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00">
                  <a:ea typeface="微软雅黑" panose="020b0503020204020204" charset="-122"/>
                </a:endParaRPr>
              </a:p>
            </p:txBody>
          </p:sp>
        </p:grpSp>
        <p:sp>
          <p:nvSpPr>
            <p:cNvPr id="16" name="文本框 11"/>
            <p:cNvSpPr txBox="1">
              <a:spLocks noChangeArrowheads="1"/>
            </p:cNvSpPr>
            <p:nvPr>
              <p:custDataLst>
                <p:tags r:id="rId13"/>
              </p:custDataLst>
            </p:nvPr>
          </p:nvSpPr>
          <p:spPr bwMode="auto">
            <a:xfrm>
              <a:off x="771662" y="623478"/>
              <a:ext cx="3014976" cy="484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sz="2100" b="1">
                  <a:solidFill>
                    <a:srgbClr val="008080"/>
                  </a:solidFill>
                  <a:latin typeface="微软雅黑" panose="020b0503020204020204" charset="-122"/>
                </a:rPr>
                <a:t>例题</a:t>
              </a:r>
              <a:endParaRPr lang="zh-CN" altLang="en-US" sz="2100" b="1">
                <a:solidFill>
                  <a:srgbClr val="008080"/>
                </a:solidFill>
                <a:latin typeface="微软雅黑" panose="020b0503020204020204" charset="-122"/>
              </a:endParaRPr>
            </a:p>
          </p:txBody>
        </p:sp>
      </p:grpSp>
      <p:grpSp>
        <p:nvGrpSpPr>
          <p:cNvPr id="19" name="Group 45" title=""/>
          <p:cNvGrpSpPr/>
          <p:nvPr>
            <p:custDataLst>
              <p:tags r:id="rId14"/>
            </p:custDataLst>
          </p:nvPr>
        </p:nvGrpSpPr>
        <p:grpSpPr>
          <a:xfrm>
            <a:off x="3145631" y="217750"/>
            <a:ext cx="2775119" cy="776508"/>
            <a:chOff x="612" y="333"/>
            <a:chExt cx="2334" cy="686"/>
          </a:xfrm>
        </p:grpSpPr>
        <p:sp>
          <p:nvSpPr>
            <p:cNvPr id="21" name="Text Box 9"/>
            <p:cNvSpPr txBox="1">
              <a:spLocks noChangeArrowheads="1"/>
            </p:cNvSpPr>
            <p:nvPr>
              <p:custDataLst>
                <p:tags r:id="rId15"/>
              </p:custDataLst>
            </p:nvPr>
          </p:nvSpPr>
          <p:spPr bwMode="auto">
            <a:xfrm>
              <a:off x="703" y="482"/>
              <a:ext cx="794"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a:spAutoFit/>
            </a:bodyPr>
            <a:lstStyle/>
            <a:p>
              <a:pPr>
                <a:spcBef>
                  <a:spcPct val="50000"/>
                </a:spcBef>
              </a:pPr>
              <a:r>
                <a:rPr lang="zh-CN" altLang="en-US" sz="2100">
                  <a:latin typeface="微软雅黑" panose="020b0503020204020204" charset="-122"/>
                  <a:ea typeface="微软雅黑" panose="020b0503020204020204" charset="-122"/>
                </a:rPr>
                <a:t>公式</a:t>
              </a:r>
              <a:endParaRPr lang="zh-CN" altLang="en-US" sz="2100">
                <a:latin typeface="微软雅黑" panose="020b0503020204020204" charset="-122"/>
                <a:ea typeface="微软雅黑" panose="020b0503020204020204" charset="-122"/>
              </a:endParaRPr>
            </a:p>
          </p:txBody>
        </p:sp>
        <p:sp>
          <p:nvSpPr>
            <p:cNvPr id="22" name="Text Box 10"/>
            <p:cNvSpPr txBox="1">
              <a:spLocks noChangeArrowheads="1"/>
            </p:cNvSpPr>
            <p:nvPr>
              <p:custDataLst>
                <p:tags r:id="rId16"/>
              </p:custDataLst>
            </p:nvPr>
          </p:nvSpPr>
          <p:spPr bwMode="auto">
            <a:xfrm>
              <a:off x="2023" y="508"/>
              <a:ext cx="923"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wrap="square">
              <a:spAutoFit/>
            </a:bodyPr>
            <a:lstStyle/>
            <a:p>
              <a:pPr>
                <a:spcBef>
                  <a:spcPct val="50000"/>
                </a:spcBef>
              </a:pPr>
              <a:r>
                <a:rPr lang="zh-CN" altLang="en-US" sz="2100">
                  <a:latin typeface="微软雅黑" panose="020b0503020204020204" charset="-122"/>
                  <a:ea typeface="微软雅黑" panose="020b0503020204020204" charset="-122"/>
                </a:rPr>
                <a:t>的应用</a:t>
              </a:r>
              <a:endParaRPr lang="zh-CN" altLang="en-US" sz="2100">
                <a:latin typeface="微软雅黑" panose="020b0503020204020204" charset="-122"/>
                <a:ea typeface="微软雅黑" panose="020b0503020204020204" charset="-122"/>
              </a:endParaRPr>
            </a:p>
          </p:txBody>
        </p:sp>
        <p:grpSp>
          <p:nvGrpSpPr>
            <p:cNvPr id="23" name="Group 36"/>
            <p:cNvGrpSpPr/>
            <p:nvPr>
              <p:custDataLst>
                <p:tags r:id="rId17"/>
              </p:custDataLst>
            </p:nvPr>
          </p:nvGrpSpPr>
          <p:grpSpPr>
            <a:xfrm>
              <a:off x="1247" y="368"/>
              <a:ext cx="707" cy="651"/>
              <a:chOff x="408" y="3809"/>
              <a:chExt cx="707" cy="651"/>
            </a:xfrm>
          </p:grpSpPr>
          <p:sp>
            <p:nvSpPr>
              <p:cNvPr id="25" name="Rectangle 37"/>
              <p:cNvSpPr>
                <a:spLocks noChangeArrowheads="1"/>
              </p:cNvSpPr>
              <p:nvPr>
                <p:custDataLst>
                  <p:tags r:id="rId18"/>
                </p:custDataLst>
              </p:nvPr>
            </p:nvSpPr>
            <p:spPr bwMode="auto">
              <a:xfrm>
                <a:off x="408" y="3945"/>
                <a:ext cx="680"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a:spAutoFit/>
              </a:bodyPr>
              <a:lstStyle/>
              <a:p>
                <a:r>
                  <a:rPr lang="en-US" sz="2100" i="1">
                    <a:solidFill>
                      <a:schemeClr val="tx1"/>
                    </a:solidFill>
                    <a:latin typeface="微软雅黑" panose="020b0503020204020204" charset="-122"/>
                    <a:ea typeface="微软雅黑" panose="020b0503020204020204" charset="-122"/>
                  </a:rPr>
                  <a:t>I</a:t>
                </a:r>
                <a:r>
                  <a:rPr lang="en-US" altLang="zh-CN" sz="2100" i="1">
                    <a:solidFill>
                      <a:schemeClr val="tx1"/>
                    </a:solidFill>
                    <a:latin typeface="微软雅黑" panose="020b0503020204020204" charset="-122"/>
                    <a:ea typeface="微软雅黑" panose="020b0503020204020204" charset="-122"/>
                  </a:rPr>
                  <a:t> </a:t>
                </a:r>
                <a:r>
                  <a:rPr lang="en-US" sz="2100">
                    <a:solidFill>
                      <a:schemeClr val="tx1"/>
                    </a:solidFill>
                    <a:latin typeface="微软雅黑" panose="020b0503020204020204" charset="-122"/>
                    <a:ea typeface="微软雅黑" panose="020b0503020204020204" charset="-122"/>
                  </a:rPr>
                  <a:t>=</a:t>
                </a:r>
                <a:endParaRPr lang="en-US" altLang="zh-CN" sz="2100">
                  <a:solidFill>
                    <a:schemeClr val="tx1"/>
                  </a:solidFill>
                  <a:latin typeface="微软雅黑" panose="020b0503020204020204" charset="-122"/>
                  <a:ea typeface="微软雅黑" panose="020b0503020204020204" charset="-122"/>
                </a:endParaRPr>
              </a:p>
            </p:txBody>
          </p:sp>
          <p:sp>
            <p:nvSpPr>
              <p:cNvPr id="26" name="Rectangle 38"/>
              <p:cNvSpPr>
                <a:spLocks noChangeArrowheads="1"/>
              </p:cNvSpPr>
              <p:nvPr>
                <p:custDataLst>
                  <p:tags r:id="rId19"/>
                </p:custDataLst>
              </p:nvPr>
            </p:nvSpPr>
            <p:spPr bwMode="auto">
              <a:xfrm>
                <a:off x="793" y="3809"/>
                <a:ext cx="322" cy="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wrap="none">
                <a:spAutoFit/>
              </a:bodyPr>
              <a:lstStyle/>
              <a:p>
                <a:r>
                  <a:rPr lang="en-US" altLang="zh-CN" sz="2100" i="1">
                    <a:solidFill>
                      <a:schemeClr val="tx1"/>
                    </a:solidFill>
                    <a:latin typeface="微软雅黑" panose="020b0503020204020204" charset="-122"/>
                    <a:ea typeface="微软雅黑" panose="020b0503020204020204" charset="-122"/>
                  </a:rPr>
                  <a:t>U</a:t>
                </a:r>
                <a:endParaRPr lang="en-US" altLang="zh-CN" sz="2100" i="1">
                  <a:solidFill>
                    <a:schemeClr val="tx1"/>
                  </a:solidFill>
                  <a:latin typeface="微软雅黑" panose="020b0503020204020204" charset="-122"/>
                  <a:ea typeface="微软雅黑" panose="020b0503020204020204" charset="-122"/>
                </a:endParaRPr>
              </a:p>
              <a:p>
                <a:r>
                  <a:rPr lang="en-US" altLang="zh-CN" sz="2100" i="1">
                    <a:solidFill>
                      <a:schemeClr val="tx1"/>
                    </a:solidFill>
                    <a:latin typeface="微软雅黑" panose="020b0503020204020204" charset="-122"/>
                    <a:ea typeface="微软雅黑" panose="020b0503020204020204" charset="-122"/>
                  </a:rPr>
                  <a:t>R</a:t>
                </a:r>
                <a:endParaRPr lang="en-US" altLang="zh-CN" sz="2100" i="1">
                  <a:solidFill>
                    <a:schemeClr val="tx1"/>
                  </a:solidFill>
                  <a:latin typeface="微软雅黑" panose="020b0503020204020204" charset="-122"/>
                  <a:ea typeface="微软雅黑" panose="020b0503020204020204" charset="-122"/>
                </a:endParaRPr>
              </a:p>
            </p:txBody>
          </p:sp>
          <p:sp>
            <p:nvSpPr>
              <p:cNvPr id="27" name="Line 39"/>
              <p:cNvSpPr>
                <a:spLocks noChangeShapeType="1"/>
              </p:cNvSpPr>
              <p:nvPr>
                <p:custDataLst>
                  <p:tags r:id="rId20"/>
                </p:custDataLst>
              </p:nvPr>
            </p:nvSpPr>
            <p:spPr bwMode="auto">
              <a:xfrm>
                <a:off x="793" y="4134"/>
                <a:ext cx="273" cy="0"/>
              </a:xfrm>
              <a:prstGeom prst="line">
                <a:avLst/>
              </a:prstGeom>
              <a:noFill/>
              <a:ln w="127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a:lstStyle/>
              <a:p>
                <a:endParaRPr lang="zh-CN" altLang="en-US" sz="2100">
                  <a:latin typeface="微软雅黑" panose="020b0503020204020204" charset="-122"/>
                  <a:ea typeface="微软雅黑" panose="020b0503020204020204" charset="-122"/>
                </a:endParaRPr>
              </a:p>
            </p:txBody>
          </p:sp>
        </p:grpSp>
        <p:sp>
          <p:nvSpPr>
            <p:cNvPr id="24" name="AutoShape 41"/>
            <p:cNvSpPr>
              <a:spLocks noChangeArrowheads="1"/>
            </p:cNvSpPr>
            <p:nvPr>
              <p:custDataLst>
                <p:tags r:id="rId21"/>
              </p:custDataLst>
            </p:nvPr>
          </p:nvSpPr>
          <p:spPr bwMode="auto">
            <a:xfrm>
              <a:off x="612" y="333"/>
              <a:ext cx="2334" cy="657"/>
            </a:xfrm>
            <a:prstGeom prst="roundRect">
              <a:avLst>
                <a:gd name="adj" fmla="val 16667"/>
              </a:avLst>
            </a:prstGeom>
            <a:noFill/>
            <a:ln w="19050">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wrap="none" anchor="ctr"/>
            <a:lstStyle/>
            <a:p>
              <a:endParaRPr lang="zh-CN" altLang="en-US" sz="2100">
                <a:ln>
                  <a:solidFill>
                    <a:sysClr val="windowText" lastClr="000000"/>
                  </a:solidFill>
                </a:ln>
                <a:latin typeface="微软雅黑" panose="020b0503020204020204" charset="-122"/>
                <a:ea typeface="微软雅黑" panose="020b0503020204020204" charset="-122"/>
              </a:endParaRPr>
            </a:p>
          </p:txBody>
        </p:sp>
      </p:grpSp>
      <p:grpSp>
        <p:nvGrpSpPr>
          <p:cNvPr id="28" name="组合 27" title=""/>
          <p:cNvGrpSpPr/>
          <p:nvPr>
            <p:custDataLst>
              <p:tags r:id="rId22"/>
            </p:custDataLst>
          </p:nvPr>
        </p:nvGrpSpPr>
        <p:grpSpPr>
          <a:xfrm>
            <a:off x="6246116" y="1689235"/>
            <a:ext cx="2041270" cy="1554242"/>
            <a:chOff x="9353550" y="1661477"/>
            <a:chExt cx="2721693" cy="2072323"/>
          </a:xfrm>
        </p:grpSpPr>
        <p:grpSp>
          <p:nvGrpSpPr>
            <p:cNvPr id="29" name="组合 28"/>
            <p:cNvGrpSpPr/>
            <p:nvPr>
              <p:custDataLst>
                <p:tags r:id="rId23"/>
              </p:custDataLst>
            </p:nvPr>
          </p:nvGrpSpPr>
          <p:grpSpPr>
            <a:xfrm flipV="1">
              <a:off x="9353550" y="2418736"/>
              <a:ext cx="2415583" cy="1315064"/>
              <a:chOff x="10033741" y="1585058"/>
              <a:chExt cx="1735392" cy="833678"/>
            </a:xfrm>
          </p:grpSpPr>
          <p:cxnSp>
            <p:nvCxnSpPr>
              <p:cNvPr id="36" name="直接连接符 35"/>
              <p:cNvCxnSpPr/>
              <p:nvPr>
                <p:custDataLst>
                  <p:tags r:id="rId24"/>
                </p:custDataLst>
              </p:nvPr>
            </p:nvCxnSpPr>
            <p:spPr>
              <a:xfrm flipH="1" flipV="1">
                <a:off x="10033741" y="1594882"/>
                <a:ext cx="0" cy="823854"/>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custDataLst>
                  <p:tags r:id="rId25"/>
                </p:custDataLst>
              </p:nvPr>
            </p:nvCxnSpPr>
            <p:spPr>
              <a:xfrm flipH="1" flipV="1">
                <a:off x="11769133" y="1585058"/>
                <a:ext cx="0" cy="823854"/>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custDataLst>
                  <p:tags r:id="rId26"/>
                </p:custDataLst>
              </p:nvPr>
            </p:nvCxnSpPr>
            <p:spPr>
              <a:xfrm flipV="1">
                <a:off x="10033741" y="2408912"/>
                <a:ext cx="173539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 name="AutoShape 21"/>
            <p:cNvSpPr>
              <a:spLocks noChangeAspect="1" noChangeArrowheads="1"/>
            </p:cNvSpPr>
            <p:nvPr>
              <p:custDataLst>
                <p:tags r:id="rId27"/>
              </p:custDataLst>
            </p:nvPr>
          </p:nvSpPr>
          <p:spPr bwMode="auto">
            <a:xfrm>
              <a:off x="10340927" y="2208924"/>
              <a:ext cx="440830" cy="450618"/>
            </a:xfrm>
            <a:prstGeom prst="flowChartSummingJunction">
              <a:avLst/>
            </a:prstGeom>
            <a:solidFill>
              <a:schemeClr val="bg1">
                <a:lumMod val="95000"/>
              </a:schemeClr>
            </a:solidFill>
            <a:ln w="25400">
              <a:solidFill>
                <a:schemeClr val="tx1"/>
              </a:solidFill>
              <a:round/>
            </a:ln>
          </p:spPr>
          <p:txBody>
            <a:bodyPr wrap="none" anchor="ct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1" hangingPunct="1">
                <a:buFont typeface="Arial" panose="020b0604020202020204" pitchFamily="34" charset="0"/>
                <a:buNone/>
              </a:pPr>
              <a:endParaRPr lang="zh-CN" altLang="en-US" sz="1200">
                <a:solidFill>
                  <a:srgbClr val="000000"/>
                </a:solidFill>
                <a:latin typeface="Calibri" panose="020f0502020204030204" pitchFamily="34" charset="0"/>
                <a:ea typeface="黑体" panose="02010609060101010101" charset="-122"/>
              </a:endParaRPr>
            </a:p>
          </p:txBody>
        </p:sp>
        <p:cxnSp>
          <p:nvCxnSpPr>
            <p:cNvPr id="31" name="直接箭头连接符 30"/>
            <p:cNvCxnSpPr/>
            <p:nvPr>
              <p:custDataLst>
                <p:tags r:id="rId28"/>
              </p:custDataLst>
            </p:nvPr>
          </p:nvCxnSpPr>
          <p:spPr>
            <a:xfrm>
              <a:off x="9353550" y="3314700"/>
              <a:ext cx="2415583"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文本框 31"/>
            <p:cNvSpPr txBox="1"/>
            <p:nvPr>
              <p:custDataLst>
                <p:tags r:id="rId29"/>
              </p:custDataLst>
            </p:nvPr>
          </p:nvSpPr>
          <p:spPr>
            <a:xfrm>
              <a:off x="9863455" y="3078797"/>
              <a:ext cx="1412240" cy="552027"/>
            </a:xfrm>
            <a:prstGeom prst="rect">
              <a:avLst/>
            </a:prstGeom>
            <a:solidFill>
              <a:schemeClr val="bg1">
                <a:lumMod val="95000"/>
              </a:schemeClr>
            </a:solidFill>
          </p:spPr>
          <p:txBody>
            <a:bodyPr wrap="square" rtlCol="0">
              <a:spAutoFit/>
            </a:bodyPr>
            <a:lstStyle/>
            <a:p>
              <a:r>
                <a:rPr lang="en-US" altLang="zh-CN" sz="2100" i="1">
                  <a:solidFill>
                    <a:schemeClr val="tx1"/>
                  </a:solidFill>
                </a:rPr>
                <a:t>U</a:t>
              </a:r>
              <a:r>
                <a:rPr lang="en-US" altLang="zh-CN" sz="2100">
                  <a:solidFill>
                    <a:schemeClr val="tx1"/>
                  </a:solidFill>
                </a:rPr>
                <a:t>=12 V</a:t>
              </a:r>
              <a:endParaRPr lang="en-US" altLang="zh-CN" sz="2100">
                <a:solidFill>
                  <a:schemeClr val="tx1"/>
                </a:solidFill>
              </a:endParaRPr>
            </a:p>
          </p:txBody>
        </p:sp>
        <p:sp>
          <p:nvSpPr>
            <p:cNvPr id="33" name="文本框 32"/>
            <p:cNvSpPr txBox="1"/>
            <p:nvPr>
              <p:custDataLst>
                <p:tags r:id="rId30"/>
              </p:custDataLst>
            </p:nvPr>
          </p:nvSpPr>
          <p:spPr>
            <a:xfrm>
              <a:off x="10569986" y="1661477"/>
              <a:ext cx="1505257" cy="552027"/>
            </a:xfrm>
            <a:prstGeom prst="rect">
              <a:avLst/>
            </a:prstGeom>
            <a:noFill/>
          </p:spPr>
          <p:txBody>
            <a:bodyPr wrap="square" rtlCol="0">
              <a:spAutoFit/>
            </a:bodyPr>
            <a:lstStyle/>
            <a:p>
              <a:r>
                <a:rPr lang="en-US" altLang="zh-CN" sz="2100" i="1">
                  <a:solidFill>
                    <a:schemeClr val="tx1"/>
                  </a:solidFill>
                </a:rPr>
                <a:t>R</a:t>
              </a:r>
              <a:r>
                <a:rPr lang="en-US" altLang="zh-CN" sz="2100">
                  <a:solidFill>
                    <a:schemeClr val="tx1"/>
                  </a:solidFill>
                </a:rPr>
                <a:t>=30 Ω</a:t>
              </a:r>
              <a:endParaRPr lang="en-US" altLang="zh-CN" sz="2100">
                <a:solidFill>
                  <a:schemeClr val="tx1"/>
                </a:solidFill>
              </a:endParaRPr>
            </a:p>
          </p:txBody>
        </p:sp>
        <p:sp>
          <p:nvSpPr>
            <p:cNvPr id="34" name="文本框 33"/>
            <p:cNvSpPr txBox="1"/>
            <p:nvPr>
              <p:custDataLst>
                <p:tags r:id="rId31"/>
              </p:custDataLst>
            </p:nvPr>
          </p:nvSpPr>
          <p:spPr>
            <a:xfrm>
              <a:off x="10837671" y="2436258"/>
              <a:ext cx="437773" cy="552027"/>
            </a:xfrm>
            <a:prstGeom prst="rect">
              <a:avLst/>
            </a:prstGeom>
            <a:noFill/>
          </p:spPr>
          <p:txBody>
            <a:bodyPr wrap="square" rtlCol="0">
              <a:spAutoFit/>
            </a:bodyPr>
            <a:lstStyle/>
            <a:p>
              <a:r>
                <a:rPr lang="en-US" altLang="zh-CN" sz="2100" i="1"/>
                <a:t>I</a:t>
              </a:r>
              <a:endParaRPr lang="zh-CN" altLang="en-US" sz="2100"/>
            </a:p>
          </p:txBody>
        </p:sp>
        <p:cxnSp>
          <p:nvCxnSpPr>
            <p:cNvPr id="35" name="直接箭头连接符 34"/>
            <p:cNvCxnSpPr/>
            <p:nvPr>
              <p:custDataLst>
                <p:tags r:id="rId32"/>
              </p:custDataLst>
            </p:nvPr>
          </p:nvCxnSpPr>
          <p:spPr>
            <a:xfrm>
              <a:off x="10923207" y="2434233"/>
              <a:ext cx="28575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0" name="组合 39" title=""/>
          <p:cNvGrpSpPr/>
          <p:nvPr>
            <p:custDataLst>
              <p:tags r:id="rId33"/>
            </p:custDataLst>
          </p:nvPr>
        </p:nvGrpSpPr>
        <p:grpSpPr>
          <a:xfrm>
            <a:off x="1527810" y="3717608"/>
            <a:ext cx="3869531" cy="890111"/>
            <a:chOff x="3208" y="7806"/>
            <a:chExt cx="8125" cy="1869"/>
          </a:xfrm>
        </p:grpSpPr>
        <p:sp>
          <p:nvSpPr>
            <p:cNvPr id="2" name="直接连接符 66576"/>
            <p:cNvSpPr>
              <a:spLocks noChangeShapeType="1"/>
            </p:cNvSpPr>
            <p:nvPr>
              <p:custDataLst>
                <p:tags r:id="rId34"/>
              </p:custDataLst>
            </p:nvPr>
          </p:nvSpPr>
          <p:spPr bwMode="auto">
            <a:xfrm>
              <a:off x="5674" y="8621"/>
              <a:ext cx="863" cy="1"/>
            </a:xfrm>
            <a:prstGeom prst="line">
              <a:avLst/>
            </a:prstGeom>
            <a:noFill/>
            <a:ln w="25400">
              <a:solidFill>
                <a:srgbClr val="C00000"/>
              </a:solidFill>
              <a:round/>
            </a:ln>
          </p:spPr>
          <p:txBody>
            <a:bodyPr/>
            <a:lstStyle/>
            <a:p>
              <a:endParaRPr lang="zh-CN" altLang="en-US" sz="2100">
                <a:latin typeface="微软雅黑" panose="020b0503020204020204" charset="-122"/>
                <a:ea typeface="微软雅黑" panose="020b0503020204020204" charset="-122"/>
              </a:endParaRPr>
            </a:p>
          </p:txBody>
        </p:sp>
        <p:sp>
          <p:nvSpPr>
            <p:cNvPr id="3" name="文本框 66577"/>
            <p:cNvSpPr txBox="1">
              <a:spLocks noChangeArrowheads="1"/>
            </p:cNvSpPr>
            <p:nvPr>
              <p:custDataLst>
                <p:tags r:id="rId35"/>
              </p:custDataLst>
            </p:nvPr>
          </p:nvSpPr>
          <p:spPr bwMode="auto">
            <a:xfrm>
              <a:off x="5769" y="7914"/>
              <a:ext cx="788" cy="869"/>
            </a:xfrm>
            <a:prstGeom prst="rect">
              <a:avLst/>
            </a:prstGeom>
            <a:noFill/>
            <a:ln w="9525">
              <a:noFill/>
              <a:miter lim="800000"/>
            </a:ln>
          </p:spPr>
          <p:txBody>
            <a:bodyPr wrap="none">
              <a:spAutoFit/>
            </a:bodyPr>
            <a:lstStyle/>
            <a:p>
              <a:r>
                <a:rPr lang="en-US" altLang="zh-CN" sz="2100" i="1">
                  <a:solidFill>
                    <a:srgbClr val="C00000"/>
                  </a:solidFill>
                  <a:latin typeface="Times New Roman" panose="02020603050405020304" charset="0"/>
                  <a:ea typeface="微软雅黑" panose="020b0503020204020204" charset="-122"/>
                  <a:cs typeface="Times New Roman" panose="02020603050405020304" charset="0"/>
                </a:rPr>
                <a:t>U</a:t>
              </a:r>
              <a:endParaRPr lang="en-US" altLang="zh-CN" sz="2100" i="1" baseline="-25000">
                <a:solidFill>
                  <a:srgbClr val="C00000"/>
                </a:solidFill>
                <a:latin typeface="Times New Roman" panose="02020603050405020304" charset="0"/>
                <a:ea typeface="微软雅黑" panose="020b0503020204020204" charset="-122"/>
                <a:cs typeface="Times New Roman" panose="02020603050405020304" charset="0"/>
              </a:endParaRPr>
            </a:p>
          </p:txBody>
        </p:sp>
        <p:sp>
          <p:nvSpPr>
            <p:cNvPr id="6" name="文本框 66578"/>
            <p:cNvSpPr txBox="1">
              <a:spLocks noChangeArrowheads="1"/>
            </p:cNvSpPr>
            <p:nvPr>
              <p:custDataLst>
                <p:tags r:id="rId36"/>
              </p:custDataLst>
            </p:nvPr>
          </p:nvSpPr>
          <p:spPr bwMode="auto">
            <a:xfrm>
              <a:off x="5758" y="8579"/>
              <a:ext cx="727" cy="869"/>
            </a:xfrm>
            <a:prstGeom prst="rect">
              <a:avLst/>
            </a:prstGeom>
            <a:noFill/>
            <a:ln w="9525">
              <a:noFill/>
              <a:miter lim="800000"/>
            </a:ln>
          </p:spPr>
          <p:txBody>
            <a:bodyPr wrap="none">
              <a:spAutoFit/>
            </a:bodyPr>
            <a:lstStyle/>
            <a:p>
              <a:r>
                <a:rPr lang="en-US" altLang="zh-CN" sz="2100" i="1">
                  <a:solidFill>
                    <a:srgbClr val="C00000"/>
                  </a:solidFill>
                  <a:latin typeface="Times New Roman" panose="02020603050405020304" charset="0"/>
                  <a:ea typeface="微软雅黑" panose="020b0503020204020204" charset="-122"/>
                  <a:cs typeface="Times New Roman" panose="02020603050405020304" charset="0"/>
                </a:rPr>
                <a:t>R</a:t>
              </a:r>
              <a:endParaRPr lang="en-US" altLang="zh-CN" sz="2100" i="1" baseline="-25000">
                <a:solidFill>
                  <a:srgbClr val="C00000"/>
                </a:solidFill>
                <a:latin typeface="Times New Roman" panose="02020603050405020304" charset="0"/>
                <a:ea typeface="微软雅黑" panose="020b0503020204020204" charset="-122"/>
                <a:cs typeface="Times New Roman" panose="02020603050405020304" charset="0"/>
              </a:endParaRPr>
            </a:p>
          </p:txBody>
        </p:sp>
        <p:sp>
          <p:nvSpPr>
            <p:cNvPr id="7" name="直接连接符 66583"/>
            <p:cNvSpPr>
              <a:spLocks noChangeShapeType="1"/>
            </p:cNvSpPr>
            <p:nvPr>
              <p:custDataLst>
                <p:tags r:id="rId37"/>
              </p:custDataLst>
            </p:nvPr>
          </p:nvSpPr>
          <p:spPr bwMode="auto">
            <a:xfrm>
              <a:off x="7465" y="8684"/>
              <a:ext cx="1834" cy="1"/>
            </a:xfrm>
            <a:prstGeom prst="line">
              <a:avLst/>
            </a:prstGeom>
            <a:noFill/>
            <a:ln w="25400">
              <a:solidFill>
                <a:srgbClr val="C00000"/>
              </a:solidFill>
              <a:round/>
            </a:ln>
          </p:spPr>
          <p:txBody>
            <a:bodyPr/>
            <a:lstStyle/>
            <a:p>
              <a:endParaRPr lang="zh-CN" altLang="en-US" sz="2100">
                <a:latin typeface="微软雅黑" panose="020b0503020204020204" charset="-122"/>
                <a:ea typeface="微软雅黑" panose="020b0503020204020204" charset="-122"/>
              </a:endParaRPr>
            </a:p>
          </p:txBody>
        </p:sp>
        <p:sp>
          <p:nvSpPr>
            <p:cNvPr id="8" name="矩形 7"/>
            <p:cNvSpPr>
              <a:spLocks noChangeArrowheads="1"/>
            </p:cNvSpPr>
            <p:nvPr>
              <p:custDataLst>
                <p:tags r:id="rId38"/>
              </p:custDataLst>
            </p:nvPr>
          </p:nvSpPr>
          <p:spPr bwMode="auto">
            <a:xfrm>
              <a:off x="6657" y="8271"/>
              <a:ext cx="944" cy="869"/>
            </a:xfrm>
            <a:prstGeom prst="rect">
              <a:avLst/>
            </a:prstGeom>
            <a:noFill/>
            <a:ln w="9525">
              <a:noFill/>
              <a:miter lim="800000"/>
            </a:ln>
          </p:spPr>
          <p:txBody>
            <a:bodyPr wrap="none">
              <a:spAutoFit/>
            </a:bodyPr>
            <a:lstStyle/>
            <a:p>
              <a:r>
                <a:rPr lang="zh-CN" altLang="en-US" sz="2100">
                  <a:solidFill>
                    <a:srgbClr val="C00000"/>
                  </a:solidFill>
                  <a:latin typeface="微软雅黑" panose="020b0503020204020204" charset="-122"/>
                  <a:ea typeface="微软雅黑" panose="020b0503020204020204" charset="-122"/>
                </a:rPr>
                <a:t>＝</a:t>
              </a:r>
              <a:endParaRPr lang="zh-CN" altLang="en-US" sz="2100">
                <a:solidFill>
                  <a:srgbClr val="C00000"/>
                </a:solidFill>
                <a:latin typeface="微软雅黑" panose="020b0503020204020204" charset="-122"/>
                <a:ea typeface="微软雅黑" panose="020b0503020204020204" charset="-122"/>
              </a:endParaRPr>
            </a:p>
          </p:txBody>
        </p:sp>
        <p:sp>
          <p:nvSpPr>
            <p:cNvPr id="10" name="文本框 9"/>
            <p:cNvSpPr txBox="1">
              <a:spLocks noChangeArrowheads="1"/>
            </p:cNvSpPr>
            <p:nvPr>
              <p:custDataLst>
                <p:tags r:id="rId39"/>
              </p:custDataLst>
            </p:nvPr>
          </p:nvSpPr>
          <p:spPr bwMode="auto">
            <a:xfrm>
              <a:off x="4760" y="8189"/>
              <a:ext cx="1250" cy="869"/>
            </a:xfrm>
            <a:prstGeom prst="rect">
              <a:avLst/>
            </a:prstGeom>
            <a:noFill/>
            <a:ln w="9525">
              <a:noFill/>
              <a:miter lim="800000"/>
            </a:ln>
          </p:spPr>
          <p:txBody>
            <a:bodyPr wrap="square">
              <a:spAutoFit/>
            </a:bodyPr>
            <a:lstStyle/>
            <a:p>
              <a:r>
                <a:rPr lang="en-US" altLang="zh-CN" sz="2100" i="1">
                  <a:solidFill>
                    <a:srgbClr val="C00000"/>
                  </a:solidFill>
                  <a:latin typeface="Times New Roman" panose="02020603050405020304" charset="0"/>
                  <a:ea typeface="微软雅黑" panose="020b0503020204020204" charset="-122"/>
                  <a:cs typeface="Times New Roman" panose="02020603050405020304" charset="0"/>
                </a:rPr>
                <a:t>I</a:t>
              </a:r>
              <a:r>
                <a:rPr lang="zh-CN" altLang="en-US" sz="2100">
                  <a:solidFill>
                    <a:srgbClr val="C00000"/>
                  </a:solidFill>
                  <a:latin typeface="微软雅黑" panose="020b0503020204020204" charset="-122"/>
                  <a:ea typeface="微软雅黑" panose="020b0503020204020204" charset="-122"/>
                </a:rPr>
                <a:t>＝　　　　　　　　　　</a:t>
              </a:r>
              <a:endParaRPr lang="zh-CN" altLang="en-US" sz="2100">
                <a:solidFill>
                  <a:srgbClr val="C00000"/>
                </a:solidFill>
                <a:latin typeface="微软雅黑" panose="020b0503020204020204" charset="-122"/>
                <a:ea typeface="微软雅黑" panose="020b0503020204020204" charset="-122"/>
              </a:endParaRPr>
            </a:p>
          </p:txBody>
        </p:sp>
        <p:sp>
          <p:nvSpPr>
            <p:cNvPr id="20" name="文本框 19"/>
            <p:cNvSpPr txBox="1"/>
            <p:nvPr>
              <p:custDataLst>
                <p:tags r:id="rId40"/>
              </p:custDataLst>
            </p:nvPr>
          </p:nvSpPr>
          <p:spPr>
            <a:xfrm>
              <a:off x="7667" y="7806"/>
              <a:ext cx="1429" cy="869"/>
            </a:xfrm>
            <a:prstGeom prst="rect">
              <a:avLst/>
            </a:prstGeom>
            <a:noFill/>
          </p:spPr>
          <p:txBody>
            <a:bodyPr wrap="none" rtlCol="0">
              <a:spAutoFit/>
            </a:bodyPr>
            <a:lstStyle/>
            <a:p>
              <a:r>
                <a:rPr lang="en-US" sz="2100" spc="200">
                  <a:solidFill>
                    <a:srgbClr val="C00000"/>
                  </a:solidFill>
                  <a:uFillTx/>
                </a:rPr>
                <a:t>12V</a:t>
              </a:r>
              <a:endParaRPr lang="en-US" altLang="zh-CN" sz="2100" spc="200">
                <a:solidFill>
                  <a:srgbClr val="C00000"/>
                </a:solidFill>
                <a:uFillTx/>
              </a:endParaRPr>
            </a:p>
          </p:txBody>
        </p:sp>
        <p:sp>
          <p:nvSpPr>
            <p:cNvPr id="4" name="文本框 3"/>
            <p:cNvSpPr txBox="1"/>
            <p:nvPr>
              <p:custDataLst>
                <p:tags r:id="rId41"/>
              </p:custDataLst>
            </p:nvPr>
          </p:nvSpPr>
          <p:spPr>
            <a:xfrm>
              <a:off x="7622" y="8806"/>
              <a:ext cx="1484" cy="869"/>
            </a:xfrm>
            <a:prstGeom prst="rect">
              <a:avLst/>
            </a:prstGeom>
            <a:noFill/>
          </p:spPr>
          <p:txBody>
            <a:bodyPr wrap="none" rtlCol="0">
              <a:spAutoFit/>
            </a:bodyPr>
            <a:lstStyle/>
            <a:p>
              <a:r>
                <a:rPr lang="en-US" sz="2100" spc="200">
                  <a:solidFill>
                    <a:srgbClr val="C00000"/>
                  </a:solidFill>
                  <a:uFillTx/>
                </a:rPr>
                <a:t>30</a:t>
              </a:r>
              <a:r>
                <a:rPr lang="en-US" altLang="zh-CN" sz="2100" spc="200">
                  <a:solidFill>
                    <a:srgbClr val="C00000"/>
                  </a:solidFill>
                  <a:uFillTx/>
                </a:rPr>
                <a:t>Ω</a:t>
              </a:r>
              <a:endParaRPr lang="en-US" altLang="zh-CN" sz="2100" spc="200">
                <a:solidFill>
                  <a:srgbClr val="C00000"/>
                </a:solidFill>
                <a:uFillTx/>
              </a:endParaRPr>
            </a:p>
          </p:txBody>
        </p:sp>
        <p:sp>
          <p:nvSpPr>
            <p:cNvPr id="9" name="文本框 8"/>
            <p:cNvSpPr txBox="1"/>
            <p:nvPr>
              <p:custDataLst>
                <p:tags r:id="rId42"/>
              </p:custDataLst>
            </p:nvPr>
          </p:nvSpPr>
          <p:spPr>
            <a:xfrm>
              <a:off x="9370" y="8297"/>
              <a:ext cx="1963" cy="869"/>
            </a:xfrm>
            <a:prstGeom prst="rect">
              <a:avLst/>
            </a:prstGeom>
            <a:noFill/>
          </p:spPr>
          <p:txBody>
            <a:bodyPr wrap="none" rtlCol="0">
              <a:spAutoFit/>
            </a:bodyPr>
            <a:lstStyle/>
            <a:p>
              <a:r>
                <a:rPr lang="en-US" sz="2100" spc="200">
                  <a:solidFill>
                    <a:srgbClr val="C00000"/>
                  </a:solidFill>
                  <a:uFillTx/>
                </a:rPr>
                <a:t>=0.4A</a:t>
              </a:r>
              <a:endParaRPr lang="en-US" sz="2100" spc="200">
                <a:solidFill>
                  <a:srgbClr val="C00000"/>
                </a:solidFill>
                <a:uFillTx/>
              </a:endParaRPr>
            </a:p>
          </p:txBody>
        </p:sp>
        <p:sp>
          <p:nvSpPr>
            <p:cNvPr id="13" name="文本框 12"/>
            <p:cNvSpPr txBox="1"/>
            <p:nvPr>
              <p:custDataLst>
                <p:tags r:id="rId43"/>
              </p:custDataLst>
            </p:nvPr>
          </p:nvSpPr>
          <p:spPr>
            <a:xfrm>
              <a:off x="3208" y="8210"/>
              <a:ext cx="1504" cy="869"/>
            </a:xfrm>
            <a:prstGeom prst="rect">
              <a:avLst/>
            </a:prstGeom>
            <a:noFill/>
          </p:spPr>
          <p:txBody>
            <a:bodyPr wrap="none" rtlCol="0">
              <a:spAutoFit/>
            </a:bodyPr>
            <a:lstStyle/>
            <a:p>
              <a:r>
                <a:rPr lang="zh-CN" altLang="en-US" sz="2100">
                  <a:solidFill>
                    <a:srgbClr val="C00000"/>
                  </a:solidFill>
                  <a:latin typeface="微软雅黑" panose="020b0503020204020204" charset="-122"/>
                  <a:ea typeface="微软雅黑" panose="020b0503020204020204" charset="-122"/>
                </a:rPr>
                <a:t>解：</a:t>
              </a:r>
              <a:endParaRPr lang="zh-CN" altLang="en-US" sz="2100">
                <a:solidFill>
                  <a:srgbClr val="C00000"/>
                </a:solidFill>
                <a:latin typeface="微软雅黑" panose="020b0503020204020204" charset="-122"/>
                <a:ea typeface="微软雅黑" panose="020b0503020204020204" charset="-122"/>
              </a:endParaRPr>
            </a:p>
          </p:txBody>
        </p:sp>
      </p:grpSp>
      <p:sp>
        <p:nvSpPr>
          <p:cNvPr id="39" name="文本框 38" title=""/>
          <p:cNvSpPr txBox="1"/>
          <p:nvPr>
            <p:custDataLst>
              <p:tags r:id="rId44"/>
            </p:custDataLst>
          </p:nvPr>
        </p:nvSpPr>
        <p:spPr>
          <a:xfrm>
            <a:off x="1886903" y="4585335"/>
            <a:ext cx="4862195" cy="414020"/>
          </a:xfrm>
          <a:prstGeom prst="rect">
            <a:avLst/>
          </a:prstGeom>
          <a:noFill/>
        </p:spPr>
        <p:txBody>
          <a:bodyPr wrap="none" rtlCol="0">
            <a:spAutoFit/>
          </a:bodyPr>
          <a:lstStyle/>
          <a:p>
            <a:r>
              <a:rPr lang="zh-CN" altLang="en-US" sz="2100" spc="300">
                <a:solidFill>
                  <a:srgbClr val="C00000"/>
                </a:solidFill>
                <a:uFillTx/>
                <a:latin typeface="微软雅黑" panose="020b0503020204020204" charset="-122"/>
                <a:ea typeface="微软雅黑" panose="020b0503020204020204" charset="-122"/>
              </a:rPr>
              <a:t>答：通过这盏点灯的电流为</a:t>
            </a:r>
            <a:r>
              <a:rPr lang="en-US" altLang="zh-CN" sz="2100" spc="300">
                <a:solidFill>
                  <a:srgbClr val="C00000"/>
                </a:solidFill>
                <a:uFillTx/>
                <a:latin typeface="微软雅黑" panose="020b0503020204020204" charset="-122"/>
                <a:ea typeface="微软雅黑" panose="020b0503020204020204" charset="-122"/>
              </a:rPr>
              <a:t>0.4A</a:t>
            </a:r>
            <a:r>
              <a:rPr lang="zh-CN" altLang="en-US" sz="2100" spc="300">
                <a:solidFill>
                  <a:srgbClr val="C00000"/>
                </a:solidFill>
                <a:uFillTx/>
                <a:latin typeface="微软雅黑" panose="020b0503020204020204" charset="-122"/>
                <a:ea typeface="微软雅黑" panose="020b0503020204020204" charset="-122"/>
              </a:rPr>
              <a:t>。</a:t>
            </a:r>
            <a:endParaRPr lang="zh-CN" altLang="en-US" sz="2100" spc="300">
              <a:solidFill>
                <a:srgbClr val="C00000"/>
              </a:solidFill>
              <a:uFillTx/>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6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64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500"/>
                                        <p:tgtEl>
                                          <p:spTgt spid="28"/>
                                        </p:tgtEl>
                                      </p:cBhvr>
                                    </p:animEffect>
                                  </p:childTnLst>
                                </p:cTn>
                              </p:par>
                            </p:childTnLst>
                          </p:cTn>
                        </p:par>
                      </p:childTnLst>
                    </p:cTn>
                  </p:par>
                  <p:par>
                    <p:cTn id="16" fill="hold" nodeType="clickPar">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9648"/>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9659"/>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9649"/>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ipe(left)">
                                      <p:cBhvr>
                                        <p:cTn id="32" dur="500"/>
                                        <p:tgtEl>
                                          <p:spTgt spid="40"/>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p:cTn id="37" dur="500" fill="hold"/>
                                        <p:tgtEl>
                                          <p:spTgt spid="39"/>
                                        </p:tgtEl>
                                        <p:attrNameLst>
                                          <p:attrName>ppt_w</p:attrName>
                                        </p:attrNameLst>
                                      </p:cBhvr>
                                      <p:tavLst>
                                        <p:tav tm="0">
                                          <p:val>
                                            <p:fltVal val="0"/>
                                          </p:val>
                                        </p:tav>
                                        <p:tav tm="100000">
                                          <p:val>
                                            <p:strVal val="#ppt_w"/>
                                          </p:val>
                                        </p:tav>
                                      </p:tavLst>
                                    </p:anim>
                                    <p:anim calcmode="lin" valueType="num">
                                      <p:cBhvr>
                                        <p:cTn id="38" dur="500" fill="hold"/>
                                        <p:tgtEl>
                                          <p:spTgt spid="39"/>
                                        </p:tgtEl>
                                        <p:attrNameLst>
                                          <p:attrName>ppt_h</p:attrName>
                                        </p:attrNameLst>
                                      </p:cBhvr>
                                      <p:tavLst>
                                        <p:tav tm="0">
                                          <p:val>
                                            <p:fltVal val="0"/>
                                          </p:val>
                                        </p:tav>
                                        <p:tav tm="100000">
                                          <p:val>
                                            <p:strVal val="#ppt_h"/>
                                          </p:val>
                                        </p:tav>
                                      </p:tavLst>
                                    </p:anim>
                                    <p:animEffect transition="in" filter="fade">
                                      <p:cBhvr>
                                        <p:cTn id="3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47" grpId="0"/>
      <p:bldP spid="69648" grpId="0"/>
      <p:bldP spid="69649" grpId="0"/>
      <p:bldP spid="69650" grpId="0" animBg="1"/>
      <p:bldP spid="69659" grpId="0"/>
      <p:bldP spid="39" grpId="0"/>
    </p:bld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12289" name="文本框 71681" title=""/>
          <p:cNvSpPr txBox="1">
            <a:spLocks noChangeArrowheads="1"/>
          </p:cNvSpPr>
          <p:nvPr>
            <p:custDataLst>
              <p:tags r:id="rId3"/>
            </p:custDataLst>
          </p:nvPr>
        </p:nvSpPr>
        <p:spPr bwMode="auto">
          <a:xfrm>
            <a:off x="449757" y="767758"/>
            <a:ext cx="8064517" cy="15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50000"/>
              </a:lnSpc>
            </a:pPr>
            <a:r>
              <a:rPr lang="zh-CN" altLang="en-US" sz="2100" spc="200">
                <a:solidFill>
                  <a:schemeClr val="tx1"/>
                </a:solidFill>
                <a:latin typeface="微软雅黑" panose="020b0503020204020204" charset="-122"/>
                <a:ea typeface="微软雅黑" panose="020b0503020204020204" charset="-122"/>
              </a:rPr>
              <a:t>例</a:t>
            </a:r>
            <a:r>
              <a:rPr lang="en-US" altLang="zh-CN" sz="2100" spc="200">
                <a:solidFill>
                  <a:schemeClr val="tx1"/>
                </a:solidFill>
                <a:latin typeface="微软雅黑" panose="020b0503020204020204" charset="-122"/>
                <a:ea typeface="微软雅黑" panose="020b0503020204020204" charset="-122"/>
              </a:rPr>
              <a:t>2</a:t>
            </a:r>
            <a:r>
              <a:rPr lang="zh-CN" altLang="en-US" sz="2100" spc="200">
                <a:latin typeface="微软雅黑" panose="020b0503020204020204" charset="-122"/>
                <a:ea typeface="微软雅黑" panose="020b0503020204020204" charset="-122"/>
              </a:rPr>
              <a:t>  在如图所示的电路中，调节滑动变阻器 </a:t>
            </a:r>
            <a:r>
              <a:rPr lang="en-US" altLang="zh-CN" sz="2100" i="1" spc="200">
                <a:latin typeface="微软雅黑" panose="020b0503020204020204" charset="-122"/>
                <a:ea typeface="微软雅黑" panose="020b0503020204020204" charset="-122"/>
              </a:rPr>
              <a:t>R'</a:t>
            </a:r>
            <a:r>
              <a:rPr lang="zh-CN" altLang="en-US" sz="2100" spc="200">
                <a:latin typeface="微软雅黑" panose="020b0503020204020204" charset="-122"/>
                <a:ea typeface="微软雅黑" panose="020b0503020204020204" charset="-122"/>
              </a:rPr>
              <a:t>，使灯泡正常发光，用电流表测得通过它的电流值是</a:t>
            </a:r>
            <a:r>
              <a:rPr lang="en-US" altLang="zh-CN" sz="2100" spc="200">
                <a:latin typeface="微软雅黑" panose="020b0503020204020204" charset="-122"/>
                <a:ea typeface="微软雅黑" panose="020b0503020204020204" charset="-122"/>
              </a:rPr>
              <a:t>0.6 A</a:t>
            </a:r>
            <a:r>
              <a:rPr lang="zh-CN" altLang="en-US" sz="2100" spc="200">
                <a:latin typeface="微软雅黑" panose="020b0503020204020204" charset="-122"/>
                <a:ea typeface="微软雅黑" panose="020b0503020204020204" charset="-122"/>
              </a:rPr>
              <a:t>。已知该灯泡正常发光时的电阻是</a:t>
            </a:r>
            <a:r>
              <a:rPr lang="en-US" altLang="zh-CN" sz="2100" spc="200">
                <a:latin typeface="微软雅黑" panose="020b0503020204020204" charset="-122"/>
                <a:ea typeface="微软雅黑" panose="020b0503020204020204" charset="-122"/>
              </a:rPr>
              <a:t>20Ω</a:t>
            </a:r>
            <a:r>
              <a:rPr lang="zh-CN" altLang="en-US" sz="2100" spc="200">
                <a:latin typeface="微软雅黑" panose="020b0503020204020204" charset="-122"/>
                <a:ea typeface="微软雅黑" panose="020b0503020204020204" charset="-122"/>
              </a:rPr>
              <a:t>，求灯泡两端的电压。</a:t>
            </a:r>
            <a:endParaRPr lang="zh-CN" altLang="en-US" sz="2100" spc="200">
              <a:latin typeface="微软雅黑" panose="020b0503020204020204" charset="-122"/>
              <a:ea typeface="微软雅黑" panose="020b0503020204020204" charset="-122"/>
            </a:endParaRPr>
          </a:p>
        </p:txBody>
      </p:sp>
      <p:sp>
        <p:nvSpPr>
          <p:cNvPr id="71684" name="矩形 71683" title=""/>
          <p:cNvSpPr>
            <a:spLocks noChangeArrowheads="1"/>
          </p:cNvSpPr>
          <p:nvPr>
            <p:custDataLst>
              <p:tags r:id="rId4"/>
            </p:custDataLst>
          </p:nvPr>
        </p:nvSpPr>
        <p:spPr bwMode="auto">
          <a:xfrm>
            <a:off x="4734738" y="2805260"/>
            <a:ext cx="3851275" cy="1351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30000"/>
              </a:lnSpc>
            </a:pPr>
            <a:r>
              <a:rPr lang="en-US" altLang="zh-CN" sz="2100" i="1" spc="300">
                <a:solidFill>
                  <a:srgbClr val="C00000"/>
                </a:solidFill>
                <a:uFillTx/>
                <a:latin typeface="Times New Roman" panose="02020603050405020304" charset="0"/>
                <a:ea typeface="微软雅黑" panose="020b0503020204020204" charset="-122"/>
                <a:cs typeface="Times New Roman" panose="02020603050405020304" charset="0"/>
              </a:rPr>
              <a:t>U</a:t>
            </a:r>
            <a:r>
              <a:rPr lang="en-US" altLang="zh-CN" sz="2100" spc="300" baseline="-25000">
                <a:solidFill>
                  <a:srgbClr val="C00000"/>
                </a:solidFill>
                <a:uFillTx/>
                <a:latin typeface="微软雅黑" panose="020b0503020204020204" charset="-122"/>
                <a:ea typeface="微软雅黑" panose="020b0503020204020204" charset="-122"/>
              </a:rPr>
              <a:t>L</a:t>
            </a:r>
            <a:r>
              <a:rPr lang="en-US" altLang="zh-CN" sz="2100" spc="300">
                <a:solidFill>
                  <a:srgbClr val="C00000"/>
                </a:solidFill>
                <a:uFillTx/>
                <a:latin typeface="微软雅黑" panose="020b0503020204020204" charset="-122"/>
                <a:ea typeface="微软雅黑" panose="020b0503020204020204" charset="-122"/>
              </a:rPr>
              <a:t>=</a:t>
            </a:r>
            <a:r>
              <a:rPr lang="en-US" altLang="zh-CN" sz="2100" i="1" spc="300">
                <a:solidFill>
                  <a:srgbClr val="C00000"/>
                </a:solidFill>
                <a:uFillTx/>
                <a:latin typeface="Times New Roman" panose="02020603050405020304" charset="0"/>
                <a:ea typeface="微软雅黑" panose="020b0503020204020204" charset="-122"/>
                <a:cs typeface="Times New Roman" panose="02020603050405020304" charset="0"/>
              </a:rPr>
              <a:t>I</a:t>
            </a:r>
            <a:r>
              <a:rPr lang="en-US" altLang="zh-CN" sz="2100" spc="300" baseline="-25000">
                <a:solidFill>
                  <a:srgbClr val="C00000"/>
                </a:solidFill>
                <a:uFillTx/>
                <a:latin typeface="微软雅黑" panose="020b0503020204020204" charset="-122"/>
                <a:ea typeface="微软雅黑" panose="020b0503020204020204" charset="-122"/>
              </a:rPr>
              <a:t>L</a:t>
            </a:r>
            <a:r>
              <a:rPr lang="en-US" altLang="zh-CN" sz="2100" i="1" spc="300">
                <a:solidFill>
                  <a:srgbClr val="C00000"/>
                </a:solidFill>
                <a:uFillTx/>
                <a:latin typeface="Times New Roman" panose="02020603050405020304" charset="0"/>
                <a:ea typeface="微软雅黑" panose="020b0503020204020204" charset="-122"/>
                <a:cs typeface="Times New Roman" panose="02020603050405020304" charset="0"/>
              </a:rPr>
              <a:t>R</a:t>
            </a:r>
            <a:r>
              <a:rPr lang="en-US" altLang="zh-CN" sz="2100" spc="300" baseline="-25000">
                <a:solidFill>
                  <a:srgbClr val="C00000"/>
                </a:solidFill>
                <a:uFillTx/>
                <a:latin typeface="微软雅黑" panose="020b0503020204020204" charset="-122"/>
                <a:ea typeface="微软雅黑" panose="020b0503020204020204" charset="-122"/>
              </a:rPr>
              <a:t>L </a:t>
            </a:r>
            <a:endParaRPr lang="en-US" altLang="zh-CN" sz="2100" spc="300" baseline="-25000">
              <a:solidFill>
                <a:srgbClr val="C00000"/>
              </a:solidFill>
              <a:uFillTx/>
              <a:latin typeface="微软雅黑" panose="020b0503020204020204" charset="-122"/>
              <a:ea typeface="微软雅黑" panose="020b0503020204020204" charset="-122"/>
            </a:endParaRPr>
          </a:p>
          <a:p>
            <a:pPr>
              <a:lnSpc>
                <a:spcPct val="130000"/>
              </a:lnSpc>
            </a:pPr>
            <a:r>
              <a:rPr lang="en-US" altLang="zh-CN" sz="2100" spc="300" baseline="-25000">
                <a:solidFill>
                  <a:srgbClr val="C00000"/>
                </a:solidFill>
                <a:uFillTx/>
                <a:latin typeface="微软雅黑" panose="020b0503020204020204" charset="-122"/>
                <a:ea typeface="微软雅黑" panose="020b0503020204020204" charset="-122"/>
              </a:rPr>
              <a:t> </a:t>
            </a:r>
            <a:r>
              <a:rPr lang="en-US" altLang="zh-CN" sz="2100" spc="300">
                <a:solidFill>
                  <a:srgbClr val="C00000"/>
                </a:solidFill>
                <a:uFillTx/>
                <a:latin typeface="微软雅黑" panose="020b0503020204020204" charset="-122"/>
                <a:ea typeface="微软雅黑" panose="020b0503020204020204" charset="-122"/>
              </a:rPr>
              <a:t>   =0.6A×20Ω </a:t>
            </a:r>
            <a:endParaRPr lang="en-US" altLang="zh-CN" sz="2100" spc="300">
              <a:solidFill>
                <a:srgbClr val="C00000"/>
              </a:solidFill>
              <a:uFillTx/>
              <a:latin typeface="微软雅黑" panose="020b0503020204020204" charset="-122"/>
              <a:ea typeface="微软雅黑" panose="020b0503020204020204" charset="-122"/>
            </a:endParaRPr>
          </a:p>
          <a:p>
            <a:pPr>
              <a:lnSpc>
                <a:spcPct val="130000"/>
              </a:lnSpc>
            </a:pPr>
            <a:r>
              <a:rPr lang="en-US" altLang="zh-CN" sz="2100" spc="300">
                <a:solidFill>
                  <a:srgbClr val="C00000"/>
                </a:solidFill>
                <a:uFillTx/>
                <a:latin typeface="微软雅黑" panose="020b0503020204020204" charset="-122"/>
                <a:ea typeface="微软雅黑" panose="020b0503020204020204" charset="-122"/>
              </a:rPr>
              <a:t>    =12V</a:t>
            </a:r>
            <a:endParaRPr lang="en-US" altLang="zh-CN" sz="2100" spc="300">
              <a:solidFill>
                <a:srgbClr val="C00000"/>
              </a:solidFill>
              <a:uFillTx/>
              <a:latin typeface="微软雅黑" panose="020b0503020204020204" charset="-122"/>
              <a:ea typeface="微软雅黑" panose="020b0503020204020204" charset="-122"/>
              <a:cs typeface="Times New Roman" panose="02020603050405020304" charset="0"/>
            </a:endParaRPr>
          </a:p>
        </p:txBody>
      </p:sp>
      <p:sp>
        <p:nvSpPr>
          <p:cNvPr id="71685" name="矩形 71684" title=""/>
          <p:cNvSpPr>
            <a:spLocks noChangeArrowheads="1"/>
          </p:cNvSpPr>
          <p:nvPr>
            <p:custDataLst>
              <p:tags r:id="rId5"/>
            </p:custDataLst>
          </p:nvPr>
        </p:nvSpPr>
        <p:spPr bwMode="auto">
          <a:xfrm>
            <a:off x="1420456" y="2487844"/>
            <a:ext cx="1620838" cy="41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100" i="1">
                <a:solidFill>
                  <a:schemeClr val="tx1"/>
                </a:solidFill>
                <a:latin typeface="Times New Roman" panose="02020603050405020304" charset="0"/>
                <a:ea typeface="微软雅黑" panose="020b0503020204020204" charset="-122"/>
                <a:cs typeface="Times New Roman" panose="02020603050405020304" charset="0"/>
              </a:rPr>
              <a:t>R</a:t>
            </a:r>
            <a:r>
              <a:rPr lang="en-US" altLang="zh-CN" sz="2100" baseline="-25000">
                <a:solidFill>
                  <a:schemeClr val="tx1"/>
                </a:solidFill>
                <a:latin typeface="微软雅黑" panose="020b0503020204020204" charset="-122"/>
                <a:ea typeface="微软雅黑" panose="020b0503020204020204" charset="-122"/>
              </a:rPr>
              <a:t>L</a:t>
            </a:r>
            <a:r>
              <a:rPr lang="en-US" altLang="zh-CN" sz="2100">
                <a:solidFill>
                  <a:schemeClr val="tx1"/>
                </a:solidFill>
                <a:latin typeface="微软雅黑" panose="020b0503020204020204" charset="-122"/>
                <a:ea typeface="微软雅黑" panose="020b0503020204020204" charset="-122"/>
              </a:rPr>
              <a:t>=20 Ω</a:t>
            </a:r>
            <a:endParaRPr lang="en-US" altLang="zh-CN" sz="2100">
              <a:solidFill>
                <a:schemeClr val="tx1"/>
              </a:solidFill>
              <a:latin typeface="微软雅黑" panose="020b0503020204020204" charset="-122"/>
              <a:ea typeface="微软雅黑" panose="020b0503020204020204" charset="-122"/>
              <a:cs typeface="Times New Roman" panose="02020603050405020304" charset="0"/>
            </a:endParaRPr>
          </a:p>
        </p:txBody>
      </p:sp>
      <p:sp>
        <p:nvSpPr>
          <p:cNvPr id="71686" name="矩形 71685" title=""/>
          <p:cNvSpPr>
            <a:spLocks noChangeArrowheads="1"/>
          </p:cNvSpPr>
          <p:nvPr>
            <p:custDataLst>
              <p:tags r:id="rId6"/>
            </p:custDataLst>
          </p:nvPr>
        </p:nvSpPr>
        <p:spPr bwMode="auto">
          <a:xfrm>
            <a:off x="212090" y="3635455"/>
            <a:ext cx="1219200" cy="41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100" i="1">
                <a:solidFill>
                  <a:schemeClr val="tx1"/>
                </a:solidFill>
                <a:latin typeface="Times New Roman" panose="02020603050405020304" charset="0"/>
                <a:ea typeface="微软雅黑" panose="020b0503020204020204" charset="-122"/>
                <a:cs typeface="Times New Roman" panose="02020603050405020304" charset="0"/>
              </a:rPr>
              <a:t>I</a:t>
            </a:r>
            <a:r>
              <a:rPr lang="en-US" altLang="zh-CN" sz="2100" baseline="-25000">
                <a:solidFill>
                  <a:schemeClr val="tx1"/>
                </a:solidFill>
                <a:latin typeface="Times New Roman" panose="02020603050405020304" charset="0"/>
                <a:ea typeface="微软雅黑" panose="020b0503020204020204" charset="-122"/>
                <a:cs typeface="Times New Roman" panose="02020603050405020304" charset="0"/>
              </a:rPr>
              <a:t>L</a:t>
            </a:r>
            <a:r>
              <a:rPr lang="en-US" altLang="zh-CN" sz="2100">
                <a:solidFill>
                  <a:schemeClr val="tx1"/>
                </a:solidFill>
                <a:latin typeface="微软雅黑" panose="020b0503020204020204" charset="-122"/>
                <a:ea typeface="微软雅黑" panose="020b0503020204020204" charset="-122"/>
              </a:rPr>
              <a:t>=0.6 A</a:t>
            </a:r>
            <a:endParaRPr lang="en-US" altLang="zh-CN" sz="2100">
              <a:solidFill>
                <a:schemeClr val="tx1"/>
              </a:solidFill>
              <a:latin typeface="微软雅黑" panose="020b0503020204020204" charset="-122"/>
              <a:ea typeface="微软雅黑" panose="020b0503020204020204" charset="-122"/>
              <a:cs typeface="Times New Roman" panose="02020603050405020304" charset="0"/>
            </a:endParaRPr>
          </a:p>
        </p:txBody>
      </p:sp>
      <p:sp>
        <p:nvSpPr>
          <p:cNvPr id="71687" name="文本框 71686" title=""/>
          <p:cNvSpPr txBox="1">
            <a:spLocks noChangeArrowheads="1"/>
          </p:cNvSpPr>
          <p:nvPr>
            <p:custDataLst>
              <p:tags r:id="rId7"/>
            </p:custDataLst>
          </p:nvPr>
        </p:nvSpPr>
        <p:spPr bwMode="auto">
          <a:xfrm>
            <a:off x="4028002" y="2368709"/>
            <a:ext cx="716280" cy="41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p>
            <a:pPr algn="ctr"/>
            <a:r>
              <a:rPr lang="zh-CN" altLang="en-US" sz="2100">
                <a:solidFill>
                  <a:srgbClr val="C00000"/>
                </a:solidFill>
                <a:latin typeface="微软雅黑" panose="020b0503020204020204" charset="-122"/>
                <a:ea typeface="微软雅黑" panose="020b0503020204020204" charset="-122"/>
              </a:rPr>
              <a:t>解：</a:t>
            </a:r>
            <a:endParaRPr lang="zh-CN" altLang="en-US" sz="2100">
              <a:solidFill>
                <a:srgbClr val="C00000"/>
              </a:solidFill>
              <a:latin typeface="微软雅黑" panose="020b0503020204020204" charset="-122"/>
              <a:ea typeface="微软雅黑" panose="020b0503020204020204" charset="-122"/>
            </a:endParaRPr>
          </a:p>
        </p:txBody>
      </p:sp>
      <p:grpSp>
        <p:nvGrpSpPr>
          <p:cNvPr id="12294" name="组合 71687" title=""/>
          <p:cNvGrpSpPr/>
          <p:nvPr>
            <p:custDataLst>
              <p:tags r:id="rId8"/>
            </p:custDataLst>
          </p:nvPr>
        </p:nvGrpSpPr>
        <p:grpSpPr>
          <a:xfrm>
            <a:off x="1181100" y="2744868"/>
            <a:ext cx="2632583" cy="1539478"/>
            <a:chExt cx="1996" cy="1384"/>
          </a:xfrm>
        </p:grpSpPr>
        <p:sp>
          <p:nvSpPr>
            <p:cNvPr id="12295" name="矩形 71688"/>
            <p:cNvSpPr>
              <a:spLocks noChangeArrowheads="1"/>
            </p:cNvSpPr>
            <p:nvPr>
              <p:custDataLst>
                <p:tags r:id="rId9"/>
              </p:custDataLst>
            </p:nvPr>
          </p:nvSpPr>
          <p:spPr bwMode="auto">
            <a:xfrm>
              <a:off x="159" y="295"/>
              <a:ext cx="1792" cy="908"/>
            </a:xfrm>
            <a:prstGeom prst="rect">
              <a:avLst/>
            </a:prstGeom>
            <a:noFill/>
            <a:ln w="28575">
              <a:solidFill>
                <a:schemeClr val="tx1"/>
              </a:solidFill>
              <a:miter lim="800000"/>
            </a:ln>
            <a:extLst>
              <a:ext uri="{909E8E84-426E-40DD-AFC4-6F175D3DCCD1}">
                <a14:hiddenFill xmlns:a14="http://schemas.microsoft.com/office/drawing/2010/main">
                  <a:solidFill>
                    <a:srgbClr val="FFFFFF"/>
                  </a:solidFill>
                </a14:hiddenFill>
              </a:ext>
            </a:extLst>
          </p:spPr>
          <p:txBody>
            <a:bodyPr/>
            <a:lstStyle/>
            <a:p>
              <a:endParaRPr lang="zh-CN" altLang="en-US" sz="1800">
                <a:latin typeface="微软雅黑" panose="020b0503020204020204" charset="-122"/>
                <a:ea typeface="微软雅黑" panose="020b0503020204020204" charset="-122"/>
              </a:endParaRPr>
            </a:p>
          </p:txBody>
        </p:sp>
        <p:grpSp>
          <p:nvGrpSpPr>
            <p:cNvPr id="12296" name="组合 71689"/>
            <p:cNvGrpSpPr/>
            <p:nvPr>
              <p:custDataLst>
                <p:tags r:id="rId10"/>
              </p:custDataLst>
            </p:nvPr>
          </p:nvGrpSpPr>
          <p:grpSpPr>
            <a:xfrm>
              <a:off x="567" y="1044"/>
              <a:ext cx="85" cy="340"/>
              <a:chExt cx="85" cy="340"/>
            </a:xfrm>
          </p:grpSpPr>
          <p:sp>
            <p:nvSpPr>
              <p:cNvPr id="12297" name="Rectangle 19"/>
              <p:cNvSpPr>
                <a:spLocks noChangeArrowheads="1"/>
              </p:cNvSpPr>
              <p:nvPr>
                <p:custDataLst>
                  <p:tags r:id="rId11"/>
                </p:custDataLst>
              </p:nvPr>
            </p:nvSpPr>
            <p:spPr bwMode="auto">
              <a:xfrm>
                <a:off x="0" y="113"/>
                <a:ext cx="85" cy="8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1800">
                  <a:latin typeface="微软雅黑" panose="020b0503020204020204" charset="-122"/>
                  <a:ea typeface="微软雅黑" panose="020b0503020204020204" charset="-122"/>
                </a:endParaRPr>
              </a:p>
            </p:txBody>
          </p:sp>
          <p:sp>
            <p:nvSpPr>
              <p:cNvPr id="12298" name="Line 20"/>
              <p:cNvSpPr>
                <a:spLocks noChangeShapeType="1"/>
              </p:cNvSpPr>
              <p:nvPr>
                <p:custDataLst>
                  <p:tags r:id="rId12"/>
                </p:custDataLst>
              </p:nvPr>
            </p:nvSpPr>
            <p:spPr bwMode="auto">
              <a:xfrm flipH="1">
                <a:off x="0" y="0"/>
                <a:ext cx="0" cy="340"/>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a:lstStyle/>
              <a:p>
                <a:endParaRPr lang="zh-CN" altLang="en-US" sz="1800">
                  <a:latin typeface="微软雅黑" panose="020b0503020204020204" charset="-122"/>
                  <a:ea typeface="微软雅黑" panose="020b0503020204020204" charset="-122"/>
                </a:endParaRPr>
              </a:p>
            </p:txBody>
          </p:sp>
          <p:sp>
            <p:nvSpPr>
              <p:cNvPr id="12299" name="Line 21"/>
              <p:cNvSpPr>
                <a:spLocks noChangeShapeType="1"/>
              </p:cNvSpPr>
              <p:nvPr>
                <p:custDataLst>
                  <p:tags r:id="rId13"/>
                </p:custDataLst>
              </p:nvPr>
            </p:nvSpPr>
            <p:spPr bwMode="auto">
              <a:xfrm flipH="1">
                <a:off x="85" y="85"/>
                <a:ext cx="0" cy="170"/>
              </a:xfrm>
              <a:prstGeom prst="line">
                <a:avLst/>
              </a:prstGeom>
              <a:noFill/>
              <a:ln w="38100">
                <a:solidFill>
                  <a:schemeClr val="tx1"/>
                </a:solidFill>
                <a:round/>
              </a:ln>
              <a:extLst>
                <a:ext uri="{909E8E84-426E-40DD-AFC4-6F175D3DCCD1}">
                  <a14:hiddenFill xmlns:a14="http://schemas.microsoft.com/office/drawing/2010/main">
                    <a:noFill/>
                  </a14:hiddenFill>
                </a:ext>
              </a:extLst>
            </p:spPr>
            <p:txBody>
              <a:bodyPr/>
              <a:lstStyle/>
              <a:p>
                <a:endParaRPr lang="zh-CN" altLang="en-US" sz="1800">
                  <a:latin typeface="微软雅黑" panose="020b0503020204020204" charset="-122"/>
                  <a:ea typeface="微软雅黑" panose="020b0503020204020204" charset="-122"/>
                </a:endParaRPr>
              </a:p>
            </p:txBody>
          </p:sp>
        </p:grpSp>
        <p:grpSp>
          <p:nvGrpSpPr>
            <p:cNvPr id="12300" name="组合 71693"/>
            <p:cNvGrpSpPr/>
            <p:nvPr>
              <p:custDataLst>
                <p:tags r:id="rId14"/>
              </p:custDataLst>
            </p:nvPr>
          </p:nvGrpSpPr>
          <p:grpSpPr>
            <a:xfrm>
              <a:off x="1022" y="1100"/>
              <a:ext cx="258" cy="182"/>
              <a:chOff x="22" y="-10"/>
              <a:chExt cx="233" cy="152"/>
            </a:xfrm>
          </p:grpSpPr>
          <p:sp>
            <p:nvSpPr>
              <p:cNvPr id="12301" name="Rectangle 15"/>
              <p:cNvSpPr>
                <a:spLocks noChangeArrowheads="1"/>
              </p:cNvSpPr>
              <p:nvPr>
                <p:custDataLst>
                  <p:tags r:id="rId15"/>
                </p:custDataLst>
              </p:nvPr>
            </p:nvSpPr>
            <p:spPr bwMode="auto">
              <a:xfrm>
                <a:off x="29" y="0"/>
                <a:ext cx="226" cy="142"/>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1800">
                  <a:latin typeface="微软雅黑" panose="020b0503020204020204" charset="-122"/>
                  <a:ea typeface="微软雅黑" panose="020b0503020204020204" charset="-122"/>
                </a:endParaRPr>
              </a:p>
            </p:txBody>
          </p:sp>
          <p:sp>
            <p:nvSpPr>
              <p:cNvPr id="12302" name="Line 16"/>
              <p:cNvSpPr>
                <a:spLocks noChangeShapeType="1"/>
              </p:cNvSpPr>
              <p:nvPr>
                <p:custDataLst>
                  <p:tags r:id="rId16"/>
                </p:custDataLst>
              </p:nvPr>
            </p:nvSpPr>
            <p:spPr bwMode="auto">
              <a:xfrm flipV="1">
                <a:off x="22" y="-10"/>
                <a:ext cx="227" cy="86"/>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a:lstStyle/>
              <a:p>
                <a:endParaRPr lang="zh-CN" altLang="en-US" sz="1800">
                  <a:latin typeface="微软雅黑" panose="020b0503020204020204" charset="-122"/>
                  <a:ea typeface="微软雅黑" panose="020b0503020204020204" charset="-122"/>
                </a:endParaRPr>
              </a:p>
            </p:txBody>
          </p:sp>
        </p:grpSp>
        <p:grpSp>
          <p:nvGrpSpPr>
            <p:cNvPr id="12304" name="组合 71697"/>
            <p:cNvGrpSpPr/>
            <p:nvPr>
              <p:custDataLst>
                <p:tags r:id="rId17"/>
              </p:custDataLst>
            </p:nvPr>
          </p:nvGrpSpPr>
          <p:grpSpPr>
            <a:xfrm>
              <a:off x="1270" y="0"/>
              <a:ext cx="726" cy="363"/>
              <a:chExt cx="726" cy="363"/>
            </a:xfrm>
          </p:grpSpPr>
          <p:sp>
            <p:nvSpPr>
              <p:cNvPr id="12305" name="Rectangle 181"/>
              <p:cNvSpPr>
                <a:spLocks noChangeArrowheads="1"/>
              </p:cNvSpPr>
              <p:nvPr>
                <p:custDataLst>
                  <p:tags r:id="rId18"/>
                </p:custDataLst>
              </p:nvPr>
            </p:nvSpPr>
            <p:spPr bwMode="auto">
              <a:xfrm>
                <a:off x="0" y="0"/>
                <a:ext cx="726" cy="363"/>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1800">
                  <a:latin typeface="微软雅黑" panose="020b0503020204020204" charset="-122"/>
                  <a:ea typeface="微软雅黑" panose="020b0503020204020204" charset="-122"/>
                </a:endParaRPr>
              </a:p>
            </p:txBody>
          </p:sp>
          <p:sp>
            <p:nvSpPr>
              <p:cNvPr id="12306" name="Line 182"/>
              <p:cNvSpPr>
                <a:spLocks noChangeShapeType="1"/>
              </p:cNvSpPr>
              <p:nvPr>
                <p:custDataLst>
                  <p:tags r:id="rId19"/>
                </p:custDataLst>
              </p:nvPr>
            </p:nvSpPr>
            <p:spPr bwMode="auto">
              <a:xfrm>
                <a:off x="227" y="0"/>
                <a:ext cx="453" cy="0"/>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a:lstStyle/>
              <a:p>
                <a:endParaRPr lang="zh-CN" altLang="en-US" sz="1800">
                  <a:latin typeface="微软雅黑" panose="020b0503020204020204" charset="-122"/>
                  <a:ea typeface="微软雅黑" panose="020b0503020204020204" charset="-122"/>
                </a:endParaRPr>
              </a:p>
            </p:txBody>
          </p:sp>
          <p:sp>
            <p:nvSpPr>
              <p:cNvPr id="12307" name="Line 183"/>
              <p:cNvSpPr>
                <a:spLocks noChangeShapeType="1"/>
              </p:cNvSpPr>
              <p:nvPr>
                <p:custDataLst>
                  <p:tags r:id="rId20"/>
                </p:custDataLst>
              </p:nvPr>
            </p:nvSpPr>
            <p:spPr bwMode="auto">
              <a:xfrm flipH="1">
                <a:off x="227" y="0"/>
                <a:ext cx="0" cy="227"/>
              </a:xfrm>
              <a:prstGeom prst="line">
                <a:avLst/>
              </a:prstGeom>
              <a:noFill/>
              <a:ln w="28575">
                <a:solidFill>
                  <a:schemeClr val="tx1"/>
                </a:solidFill>
                <a:round/>
                <a:tailEnd type="triangle" w="med" len="lg"/>
              </a:ln>
              <a:extLst>
                <a:ext uri="{909E8E84-426E-40DD-AFC4-6F175D3DCCD1}">
                  <a14:hiddenFill xmlns:a14="http://schemas.microsoft.com/office/drawing/2010/main">
                    <a:noFill/>
                  </a14:hiddenFill>
                </a:ext>
              </a:extLst>
            </p:spPr>
            <p:txBody>
              <a:bodyPr/>
              <a:lstStyle/>
              <a:p>
                <a:endParaRPr lang="zh-CN" altLang="en-US" sz="1800">
                  <a:latin typeface="微软雅黑" panose="020b0503020204020204" charset="-122"/>
                  <a:ea typeface="微软雅黑" panose="020b0503020204020204" charset="-122"/>
                </a:endParaRPr>
              </a:p>
            </p:txBody>
          </p:sp>
          <p:sp>
            <p:nvSpPr>
              <p:cNvPr id="12308" name="Rectangle 184"/>
              <p:cNvSpPr>
                <a:spLocks noChangeArrowheads="1"/>
              </p:cNvSpPr>
              <p:nvPr>
                <p:custDataLst>
                  <p:tags r:id="rId21"/>
                </p:custDataLst>
              </p:nvPr>
            </p:nvSpPr>
            <p:spPr bwMode="auto">
              <a:xfrm>
                <a:off x="0" y="227"/>
                <a:ext cx="453" cy="136"/>
              </a:xfrm>
              <a:prstGeom prst="rect">
                <a:avLst/>
              </a:prstGeom>
              <a:noFill/>
              <a:ln w="28575">
                <a:solidFill>
                  <a:schemeClr val="tx1"/>
                </a:solidFill>
                <a:miter lim="800000"/>
              </a:ln>
            </p:spPr>
            <p:txBody>
              <a:bodyPr wrap="none" anchor="ctr"/>
              <a:lstStyle/>
              <a:p>
                <a:endParaRPr lang="zh-CN" altLang="en-US" sz="1800">
                  <a:latin typeface="微软雅黑" panose="020b0503020204020204" charset="-122"/>
                  <a:ea typeface="微软雅黑" panose="020b0503020204020204" charset="-122"/>
                </a:endParaRPr>
              </a:p>
            </p:txBody>
          </p:sp>
        </p:grpSp>
        <p:grpSp>
          <p:nvGrpSpPr>
            <p:cNvPr id="12309" name="组合 71702"/>
            <p:cNvGrpSpPr/>
            <p:nvPr>
              <p:custDataLst>
                <p:tags r:id="rId22"/>
              </p:custDataLst>
            </p:nvPr>
          </p:nvGrpSpPr>
          <p:grpSpPr>
            <a:xfrm>
              <a:off x="0" y="521"/>
              <a:ext cx="336" cy="331"/>
              <a:chOff x="0" y="31"/>
              <a:chExt cx="336" cy="331"/>
            </a:xfrm>
          </p:grpSpPr>
          <p:sp>
            <p:nvSpPr>
              <p:cNvPr id="12310" name="Oval 197"/>
              <p:cNvSpPr>
                <a:spLocks noChangeArrowheads="1"/>
              </p:cNvSpPr>
              <p:nvPr>
                <p:custDataLst>
                  <p:tags r:id="rId23"/>
                </p:custDataLst>
              </p:nvPr>
            </p:nvSpPr>
            <p:spPr bwMode="auto">
              <a:xfrm>
                <a:off x="0" y="32"/>
                <a:ext cx="295" cy="295"/>
              </a:xfrm>
              <a:prstGeom prst="ellipse">
                <a:avLst/>
              </a:prstGeom>
              <a:solidFill>
                <a:schemeClr val="bg1">
                  <a:lumMod val="95000"/>
                </a:schemeClr>
              </a:solidFill>
              <a:ln w="28575">
                <a:solidFill>
                  <a:schemeClr val="tx1"/>
                </a:solidFill>
                <a:round/>
              </a:ln>
            </p:spPr>
            <p:txBody>
              <a:bodyPr wrap="none" anchor="ctr"/>
              <a:lstStyle/>
              <a:p>
                <a:endParaRPr lang="zh-CN" altLang="en-US" sz="1800">
                  <a:latin typeface="微软雅黑" panose="020b0503020204020204" charset="-122"/>
                  <a:ea typeface="微软雅黑" panose="020b0503020204020204" charset="-122"/>
                </a:endParaRPr>
              </a:p>
            </p:txBody>
          </p:sp>
          <p:sp>
            <p:nvSpPr>
              <p:cNvPr id="12311" name="Text Box 198"/>
              <p:cNvSpPr txBox="1">
                <a:spLocks noChangeArrowheads="1"/>
              </p:cNvSpPr>
              <p:nvPr>
                <p:custDataLst>
                  <p:tags r:id="rId24"/>
                </p:custDataLst>
              </p:nvPr>
            </p:nvSpPr>
            <p:spPr bwMode="auto">
              <a:xfrm>
                <a:off x="43" y="31"/>
                <a:ext cx="293" cy="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zh-CN" sz="1800" b="1">
                    <a:latin typeface="微软雅黑" panose="020b0503020204020204" charset="-122"/>
                    <a:ea typeface="微软雅黑" panose="020b0503020204020204" charset="-122"/>
                  </a:rPr>
                  <a:t>A</a:t>
                </a:r>
                <a:endParaRPr lang="en-US" altLang="zh-CN" sz="1800" b="1">
                  <a:latin typeface="微软雅黑" panose="020b0503020204020204" charset="-122"/>
                  <a:ea typeface="微软雅黑" panose="020b0503020204020204" charset="-122"/>
                </a:endParaRPr>
              </a:p>
            </p:txBody>
          </p:sp>
        </p:grpSp>
        <p:sp>
          <p:nvSpPr>
            <p:cNvPr id="12312" name="Text Box 4"/>
            <p:cNvSpPr txBox="1">
              <a:spLocks noChangeArrowheads="1"/>
            </p:cNvSpPr>
            <p:nvPr>
              <p:custDataLst>
                <p:tags r:id="rId25"/>
              </p:custDataLst>
            </p:nvPr>
          </p:nvSpPr>
          <p:spPr bwMode="auto">
            <a:xfrm>
              <a:off x="1338" y="386"/>
              <a:ext cx="545" cy="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zh-CN" sz="1800" i="1">
                  <a:latin typeface="微软雅黑" panose="020b0503020204020204" charset="-122"/>
                  <a:ea typeface="微软雅黑" panose="020b0503020204020204" charset="-122"/>
                </a:rPr>
                <a:t>R'</a:t>
              </a:r>
              <a:endParaRPr lang="en-US" altLang="zh-CN" sz="1800" i="1">
                <a:latin typeface="微软雅黑" panose="020b0503020204020204" charset="-122"/>
                <a:ea typeface="微软雅黑" panose="020b0503020204020204" charset="-122"/>
              </a:endParaRPr>
            </a:p>
          </p:txBody>
        </p:sp>
        <p:sp>
          <p:nvSpPr>
            <p:cNvPr id="12313" name="流程图: 汇总连接 71706"/>
            <p:cNvSpPr>
              <a:spLocks noChangeArrowheads="1"/>
            </p:cNvSpPr>
            <p:nvPr>
              <p:custDataLst>
                <p:tags r:id="rId26"/>
              </p:custDataLst>
            </p:nvPr>
          </p:nvSpPr>
          <p:spPr bwMode="auto">
            <a:xfrm>
              <a:off x="409" y="136"/>
              <a:ext cx="288" cy="288"/>
            </a:xfrm>
            <a:prstGeom prst="flowChartSummingJunction">
              <a:avLst/>
            </a:prstGeom>
            <a:solidFill>
              <a:schemeClr val="bg1">
                <a:lumMod val="95000"/>
              </a:schemeClr>
            </a:solidFill>
            <a:ln w="28575">
              <a:solidFill>
                <a:schemeClr val="tx1"/>
              </a:solidFill>
              <a:round/>
            </a:ln>
          </p:spPr>
          <p:txBody>
            <a:bodyPr/>
            <a:lstStyle/>
            <a:p>
              <a:endParaRPr lang="zh-CN" altLang="en-US" sz="1800">
                <a:latin typeface="微软雅黑" panose="020b0503020204020204" charset="-122"/>
                <a:ea typeface="微软雅黑" panose="020b0503020204020204" charset="-122"/>
              </a:endParaRPr>
            </a:p>
          </p:txBody>
        </p:sp>
        <p:sp>
          <p:nvSpPr>
            <p:cNvPr id="12314" name="直接连接符 71707"/>
            <p:cNvSpPr>
              <a:spLocks noChangeShapeType="1"/>
            </p:cNvSpPr>
            <p:nvPr>
              <p:custDataLst>
                <p:tags r:id="rId27"/>
              </p:custDataLst>
            </p:nvPr>
          </p:nvSpPr>
          <p:spPr bwMode="auto">
            <a:xfrm flipH="1">
              <a:off x="1951" y="0"/>
              <a:ext cx="0" cy="409"/>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a:lstStyle/>
            <a:p>
              <a:endParaRPr lang="zh-CN" altLang="en-US" sz="1800">
                <a:latin typeface="微软雅黑" panose="020b0503020204020204" charset="-122"/>
                <a:ea typeface="微软雅黑" panose="020b0503020204020204" charset="-122"/>
              </a:endParaRPr>
            </a:p>
          </p:txBody>
        </p:sp>
        <p:sp>
          <p:nvSpPr>
            <p:cNvPr id="12315" name="Text Box 4"/>
            <p:cNvSpPr txBox="1">
              <a:spLocks noChangeArrowheads="1"/>
            </p:cNvSpPr>
            <p:nvPr>
              <p:custDataLst>
                <p:tags r:id="rId28"/>
              </p:custDataLst>
            </p:nvPr>
          </p:nvSpPr>
          <p:spPr bwMode="auto">
            <a:xfrm>
              <a:off x="454" y="431"/>
              <a:ext cx="317" cy="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zh-CN" sz="1800">
                  <a:latin typeface="微软雅黑" panose="020b0503020204020204" charset="-122"/>
                  <a:ea typeface="微软雅黑" panose="020b0503020204020204" charset="-122"/>
                </a:rPr>
                <a:t>L</a:t>
              </a:r>
              <a:endParaRPr lang="en-US" altLang="zh-CN" sz="1800">
                <a:latin typeface="微软雅黑" panose="020b0503020204020204" charset="-122"/>
                <a:ea typeface="微软雅黑" panose="020b0503020204020204" charset="-122"/>
              </a:endParaRPr>
            </a:p>
          </p:txBody>
        </p:sp>
      </p:grpSp>
      <p:sp>
        <p:nvSpPr>
          <p:cNvPr id="71724" name="文本框 71723" title=""/>
          <p:cNvSpPr txBox="1">
            <a:spLocks noChangeArrowheads="1"/>
          </p:cNvSpPr>
          <p:nvPr>
            <p:custDataLst>
              <p:tags r:id="rId29"/>
            </p:custDataLst>
          </p:nvPr>
        </p:nvSpPr>
        <p:spPr bwMode="auto">
          <a:xfrm>
            <a:off x="4630916" y="2375974"/>
            <a:ext cx="3111500" cy="41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100" spc="300">
                <a:solidFill>
                  <a:srgbClr val="C00000"/>
                </a:solidFill>
                <a:uFillTx/>
                <a:latin typeface="微软雅黑" panose="020b0503020204020204" charset="-122"/>
                <a:ea typeface="微软雅黑" panose="020b0503020204020204" charset="-122"/>
              </a:rPr>
              <a:t>根据变形公式</a:t>
            </a:r>
            <a:r>
              <a:rPr lang="en-US" altLang="zh-CN" sz="2100" i="1" spc="300">
                <a:solidFill>
                  <a:srgbClr val="C00000"/>
                </a:solidFill>
                <a:uFillTx/>
                <a:latin typeface="Times New Roman" panose="02020603050405020304" charset="0"/>
                <a:ea typeface="微软雅黑" panose="020b0503020204020204" charset="-122"/>
                <a:cs typeface="Times New Roman" panose="02020603050405020304" charset="0"/>
              </a:rPr>
              <a:t>U</a:t>
            </a:r>
            <a:r>
              <a:rPr lang="en-US" altLang="zh-CN" sz="2100" spc="300">
                <a:solidFill>
                  <a:srgbClr val="C00000"/>
                </a:solidFill>
                <a:uFillTx/>
                <a:latin typeface="微软雅黑" panose="020b0503020204020204" charset="-122"/>
                <a:ea typeface="微软雅黑" panose="020b0503020204020204" charset="-122"/>
              </a:rPr>
              <a:t>=</a:t>
            </a:r>
            <a:r>
              <a:rPr lang="en-US" altLang="zh-CN" sz="2100" i="1" spc="300">
                <a:solidFill>
                  <a:srgbClr val="C00000"/>
                </a:solidFill>
                <a:uFillTx/>
                <a:latin typeface="Times New Roman" panose="02020603050405020304" charset="0"/>
                <a:ea typeface="微软雅黑" panose="020b0503020204020204" charset="-122"/>
                <a:cs typeface="Times New Roman" panose="02020603050405020304" charset="0"/>
              </a:rPr>
              <a:t>IR</a:t>
            </a:r>
            <a:r>
              <a:rPr lang="zh-CN" altLang="en-US" sz="2100" spc="300">
                <a:solidFill>
                  <a:srgbClr val="C00000"/>
                </a:solidFill>
                <a:uFillTx/>
                <a:latin typeface="微软雅黑" panose="020b0503020204020204" charset="-122"/>
                <a:ea typeface="微软雅黑" panose="020b0503020204020204" charset="-122"/>
              </a:rPr>
              <a:t>得</a:t>
            </a:r>
            <a:endParaRPr lang="zh-CN" altLang="en-US" sz="2100" spc="300">
              <a:solidFill>
                <a:srgbClr val="C00000"/>
              </a:solidFill>
              <a:uFillTx/>
              <a:latin typeface="微软雅黑" panose="020b0503020204020204" charset="-122"/>
              <a:ea typeface="微软雅黑" panose="020b0503020204020204" charset="-122"/>
            </a:endParaRPr>
          </a:p>
        </p:txBody>
      </p:sp>
      <p:grpSp>
        <p:nvGrpSpPr>
          <p:cNvPr id="31" name="Group 45" title=""/>
          <p:cNvGrpSpPr/>
          <p:nvPr>
            <p:custDataLst>
              <p:tags r:id="rId30"/>
            </p:custDataLst>
          </p:nvPr>
        </p:nvGrpSpPr>
        <p:grpSpPr>
          <a:xfrm>
            <a:off x="2827707" y="318464"/>
            <a:ext cx="4120458" cy="414338"/>
            <a:chOff x="612" y="496"/>
            <a:chExt cx="2841" cy="348"/>
          </a:xfrm>
        </p:grpSpPr>
        <p:sp>
          <p:nvSpPr>
            <p:cNvPr id="32" name="Rectangle 8"/>
            <p:cNvSpPr>
              <a:spLocks noChangeArrowheads="1"/>
            </p:cNvSpPr>
            <p:nvPr>
              <p:custDataLst>
                <p:tags r:id="rId31"/>
              </p:custDataLst>
            </p:nvPr>
          </p:nvSpPr>
          <p:spPr bwMode="auto">
            <a:xfrm>
              <a:off x="708" y="496"/>
              <a:ext cx="2745" cy="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wrap="square">
              <a:spAutoFit/>
            </a:bodyPr>
            <a:lstStyle/>
            <a:p>
              <a:pPr>
                <a:spcBef>
                  <a:spcPct val="50000"/>
                </a:spcBef>
              </a:pPr>
              <a:r>
                <a:rPr lang="zh-CN" altLang="en-US" sz="2100">
                  <a:latin typeface="微软雅黑" panose="020b0503020204020204" charset="-122"/>
                  <a:ea typeface="微软雅黑" panose="020b0503020204020204" charset="-122"/>
                </a:rPr>
                <a:t>变</a:t>
              </a:r>
              <a:r>
                <a:rPr lang="zh-CN" altLang="en-US" sz="2100">
                  <a:solidFill>
                    <a:schemeClr val="tx1"/>
                  </a:solidFill>
                  <a:latin typeface="微软雅黑" panose="020b0503020204020204" charset="-122"/>
                  <a:ea typeface="微软雅黑" panose="020b0503020204020204" charset="-122"/>
                </a:rPr>
                <a:t>式公式</a:t>
              </a:r>
              <a:r>
                <a:rPr lang="en-US" sz="2100" i="1">
                  <a:solidFill>
                    <a:schemeClr val="tx1"/>
                  </a:solidFill>
                  <a:latin typeface="微软雅黑" panose="020b0503020204020204" charset="-122"/>
                  <a:ea typeface="微软雅黑" panose="020b0503020204020204" charset="-122"/>
                </a:rPr>
                <a:t>U</a:t>
              </a:r>
              <a:r>
                <a:rPr lang="en-US" sz="2100">
                  <a:solidFill>
                    <a:schemeClr val="tx1"/>
                  </a:solidFill>
                  <a:latin typeface="微软雅黑" panose="020b0503020204020204" charset="-122"/>
                  <a:ea typeface="微软雅黑" panose="020b0503020204020204" charset="-122"/>
                </a:rPr>
                <a:t>=</a:t>
              </a:r>
              <a:r>
                <a:rPr lang="en-US" sz="2100" i="1">
                  <a:solidFill>
                    <a:schemeClr val="tx1"/>
                  </a:solidFill>
                  <a:latin typeface="微软雅黑" panose="020b0503020204020204" charset="-122"/>
                  <a:ea typeface="微软雅黑" panose="020b0503020204020204" charset="-122"/>
                </a:rPr>
                <a:t>IR </a:t>
              </a:r>
              <a:r>
                <a:rPr lang="zh-CN" altLang="en-US" sz="2100">
                  <a:latin typeface="微软雅黑" panose="020b0503020204020204" charset="-122"/>
                  <a:ea typeface="微软雅黑" panose="020b0503020204020204" charset="-122"/>
                </a:rPr>
                <a:t>的应用</a:t>
              </a:r>
              <a:endParaRPr lang="en-US" sz="2100">
                <a:latin typeface="微软雅黑" panose="020b0503020204020204" charset="-122"/>
                <a:ea typeface="微软雅黑" panose="020b0503020204020204" charset="-122"/>
              </a:endParaRPr>
            </a:p>
          </p:txBody>
        </p:sp>
        <p:sp>
          <p:nvSpPr>
            <p:cNvPr id="36" name="AutoShape 41"/>
            <p:cNvSpPr>
              <a:spLocks noChangeArrowheads="1"/>
            </p:cNvSpPr>
            <p:nvPr>
              <p:custDataLst>
                <p:tags r:id="rId32"/>
              </p:custDataLst>
            </p:nvPr>
          </p:nvSpPr>
          <p:spPr bwMode="auto">
            <a:xfrm>
              <a:off x="612" y="496"/>
              <a:ext cx="2146" cy="330"/>
            </a:xfrm>
            <a:prstGeom prst="roundRect">
              <a:avLst>
                <a:gd name="adj" fmla="val 16667"/>
              </a:avLst>
            </a:prstGeom>
            <a:noFill/>
            <a:ln w="19050">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wrap="none" anchor="ctr"/>
            <a:lstStyle/>
            <a:p>
              <a:endParaRPr lang="zh-CN" altLang="en-US" sz="2100">
                <a:solidFill>
                  <a:schemeClr val="tx1"/>
                </a:solidFill>
                <a:latin typeface="微软雅黑" panose="020b0503020204020204" charset="-122"/>
                <a:ea typeface="微软雅黑" panose="020b0503020204020204" charset="-122"/>
              </a:endParaRPr>
            </a:p>
          </p:txBody>
        </p:sp>
      </p:grpSp>
      <p:sp>
        <p:nvSpPr>
          <p:cNvPr id="39" name="文本框 38" title=""/>
          <p:cNvSpPr txBox="1"/>
          <p:nvPr>
            <p:custDataLst>
              <p:tags r:id="rId33"/>
            </p:custDataLst>
          </p:nvPr>
        </p:nvSpPr>
        <p:spPr>
          <a:xfrm>
            <a:off x="4273391" y="4170998"/>
            <a:ext cx="4142740" cy="414020"/>
          </a:xfrm>
          <a:prstGeom prst="rect">
            <a:avLst/>
          </a:prstGeom>
          <a:noFill/>
        </p:spPr>
        <p:txBody>
          <a:bodyPr wrap="none" rtlCol="0">
            <a:spAutoFit/>
          </a:bodyPr>
          <a:lstStyle/>
          <a:p>
            <a:r>
              <a:rPr lang="zh-CN" altLang="en-US" sz="2100" spc="300">
                <a:solidFill>
                  <a:srgbClr val="C00000"/>
                </a:solidFill>
                <a:uFillTx/>
                <a:latin typeface="微软雅黑" panose="020b0503020204020204" charset="-122"/>
                <a:ea typeface="微软雅黑" panose="020b0503020204020204" charset="-122"/>
              </a:rPr>
              <a:t>答：灯泡两端的电压为</a:t>
            </a:r>
            <a:r>
              <a:rPr lang="en-US" altLang="zh-CN" sz="2100" spc="300">
                <a:solidFill>
                  <a:srgbClr val="C00000"/>
                </a:solidFill>
                <a:uFillTx/>
                <a:latin typeface="微软雅黑" panose="020b0503020204020204" charset="-122"/>
                <a:ea typeface="微软雅黑" panose="020b0503020204020204" charset="-122"/>
              </a:rPr>
              <a:t>12V</a:t>
            </a:r>
            <a:r>
              <a:rPr lang="zh-CN" altLang="en-US" sz="2100" spc="300">
                <a:solidFill>
                  <a:srgbClr val="C00000"/>
                </a:solidFill>
                <a:uFillTx/>
                <a:latin typeface="微软雅黑" panose="020b0503020204020204" charset="-122"/>
                <a:ea typeface="微软雅黑" panose="020b0503020204020204" charset="-122"/>
              </a:rPr>
              <a:t>。</a:t>
            </a:r>
            <a:endParaRPr lang="zh-CN" altLang="en-US" sz="2100" spc="300">
              <a:solidFill>
                <a:srgbClr val="C00000"/>
              </a:solidFill>
              <a:uFillTx/>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68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68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68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2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68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p:cTn id="27" dur="500" fill="hold"/>
                                        <p:tgtEl>
                                          <p:spTgt spid="39"/>
                                        </p:tgtEl>
                                        <p:attrNameLst>
                                          <p:attrName>ppt_w</p:attrName>
                                        </p:attrNameLst>
                                      </p:cBhvr>
                                      <p:tavLst>
                                        <p:tav tm="0">
                                          <p:val>
                                            <p:fltVal val="0"/>
                                          </p:val>
                                        </p:tav>
                                        <p:tav tm="100000">
                                          <p:val>
                                            <p:strVal val="#ppt_w"/>
                                          </p:val>
                                        </p:tav>
                                      </p:tavLst>
                                    </p:anim>
                                    <p:anim calcmode="lin" valueType="num">
                                      <p:cBhvr>
                                        <p:cTn id="28" dur="500" fill="hold"/>
                                        <p:tgtEl>
                                          <p:spTgt spid="39"/>
                                        </p:tgtEl>
                                        <p:attrNameLst>
                                          <p:attrName>ppt_h</p:attrName>
                                        </p:attrNameLst>
                                      </p:cBhvr>
                                      <p:tavLst>
                                        <p:tav tm="0">
                                          <p:val>
                                            <p:fltVal val="0"/>
                                          </p:val>
                                        </p:tav>
                                        <p:tav tm="100000">
                                          <p:val>
                                            <p:strVal val="#ppt_h"/>
                                          </p:val>
                                        </p:tav>
                                      </p:tavLst>
                                    </p:anim>
                                    <p:animEffect transition="in" filter="fade">
                                      <p:cBhvr>
                                        <p:cTn id="2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4" grpId="0"/>
      <p:bldP spid="71685" grpId="0"/>
      <p:bldP spid="71686" grpId="0"/>
      <p:bldP spid="71687" grpId="0"/>
      <p:bldP spid="71724" grpId="0"/>
      <p:bldP spid="39" grpId="0"/>
    </p:bldLst>
  </p:timing>
</p:sld>
</file>

<file path=ppt/tags/tag1.xml><?xml version="1.0" encoding="utf-8"?>
<p:tagLst xmlns:p="http://schemas.openxmlformats.org/presentationml/2006/main">
  <p:tag name="AS_UNIQUEID" val="499"/>
</p:tagLst>
</file>

<file path=ppt/tags/tag10.xml><?xml version="1.0" encoding="utf-8"?>
<p:tagLst xmlns:p="http://schemas.openxmlformats.org/presentationml/2006/main">
  <p:tag name="AS_UNIQUEID" val="508"/>
</p:tagLst>
</file>

<file path=ppt/tags/tag100.xml><?xml version="1.0" encoding="utf-8"?>
<p:tagLst xmlns:p="http://schemas.openxmlformats.org/presentationml/2006/main">
  <p:tag name="AS_UNIQUEID" val="595"/>
</p:tagLst>
</file>

<file path=ppt/tags/tag101.xml><?xml version="1.0" encoding="utf-8"?>
<p:tagLst xmlns:p="http://schemas.openxmlformats.org/presentationml/2006/main">
  <p:tag name="AS_UNIQUEID" val="596"/>
</p:tagLst>
</file>

<file path=ppt/tags/tag102.xml><?xml version="1.0" encoding="utf-8"?>
<p:tagLst xmlns:p="http://schemas.openxmlformats.org/presentationml/2006/main">
  <p:tag name="AS_UNIQUEID" val="597"/>
</p:tagLst>
</file>

<file path=ppt/tags/tag103.xml><?xml version="1.0" encoding="utf-8"?>
<p:tagLst xmlns:p="http://schemas.openxmlformats.org/presentationml/2006/main">
  <p:tag name="AS_UNIQUEID" val="598"/>
</p:tagLst>
</file>

<file path=ppt/tags/tag104.xml><?xml version="1.0" encoding="utf-8"?>
<p:tagLst xmlns:p="http://schemas.openxmlformats.org/presentationml/2006/main">
  <p:tag name="AS_UNIQUEID" val="599"/>
</p:tagLst>
</file>

<file path=ppt/tags/tag105.xml><?xml version="1.0" encoding="utf-8"?>
<p:tagLst xmlns:p="http://schemas.openxmlformats.org/presentationml/2006/main">
  <p:tag name="AS_UNIQUEID" val="600"/>
</p:tagLst>
</file>

<file path=ppt/tags/tag106.xml><?xml version="1.0" encoding="utf-8"?>
<p:tagLst xmlns:p="http://schemas.openxmlformats.org/presentationml/2006/main">
  <p:tag name="AS_UNIQUEID" val="601"/>
</p:tagLst>
</file>

<file path=ppt/tags/tag107.xml><?xml version="1.0" encoding="utf-8"?>
<p:tagLst xmlns:p="http://schemas.openxmlformats.org/presentationml/2006/main">
  <p:tag name="AS_UNIQUEID" val="602"/>
</p:tagLst>
</file>

<file path=ppt/tags/tag108.xml><?xml version="1.0" encoding="utf-8"?>
<p:tagLst xmlns:p="http://schemas.openxmlformats.org/presentationml/2006/main">
  <p:tag name="AS_UNIQUEID" val="603"/>
</p:tagLst>
</file>

<file path=ppt/tags/tag109.xml><?xml version="1.0" encoding="utf-8"?>
<p:tagLst xmlns:p="http://schemas.openxmlformats.org/presentationml/2006/main">
  <p:tag name="AS_UNIQUEID" val="604"/>
</p:tagLst>
</file>

<file path=ppt/tags/tag11.xml><?xml version="1.0" encoding="utf-8"?>
<p:tagLst xmlns:p="http://schemas.openxmlformats.org/presentationml/2006/main">
  <p:tag name="AS_UNIQUEID" val="509"/>
</p:tagLst>
</file>

<file path=ppt/tags/tag110.xml><?xml version="1.0" encoding="utf-8"?>
<p:tagLst xmlns:p="http://schemas.openxmlformats.org/presentationml/2006/main">
  <p:tag name="AS_UNIQUEID" val="605"/>
</p:tagLst>
</file>

<file path=ppt/tags/tag111.xml><?xml version="1.0" encoding="utf-8"?>
<p:tagLst xmlns:p="http://schemas.openxmlformats.org/presentationml/2006/main">
  <p:tag name="AS_UNIQUEID" val="606"/>
</p:tagLst>
</file>

<file path=ppt/tags/tag112.xml><?xml version="1.0" encoding="utf-8"?>
<p:tagLst xmlns:p="http://schemas.openxmlformats.org/presentationml/2006/main">
  <p:tag name="AS_UNIQUEID" val="607"/>
</p:tagLst>
</file>

<file path=ppt/tags/tag113.xml><?xml version="1.0" encoding="utf-8"?>
<p:tagLst xmlns:p="http://schemas.openxmlformats.org/presentationml/2006/main">
  <p:tag name="AS_UNIQUEID" val="608"/>
</p:tagLst>
</file>

<file path=ppt/tags/tag114.xml><?xml version="1.0" encoding="utf-8"?>
<p:tagLst xmlns:p="http://schemas.openxmlformats.org/presentationml/2006/main">
  <p:tag name="AS_UNIQUEID" val="609"/>
</p:tagLst>
</file>

<file path=ppt/tags/tag115.xml><?xml version="1.0" encoding="utf-8"?>
<p:tagLst xmlns:p="http://schemas.openxmlformats.org/presentationml/2006/main">
  <p:tag name="AS_UNIQUEID" val="610"/>
</p:tagLst>
</file>

<file path=ppt/tags/tag116.xml><?xml version="1.0" encoding="utf-8"?>
<p:tagLst xmlns:p="http://schemas.openxmlformats.org/presentationml/2006/main">
  <p:tag name="AS_UNIQUEID" val="611"/>
</p:tagLst>
</file>

<file path=ppt/tags/tag117.xml><?xml version="1.0" encoding="utf-8"?>
<p:tagLst xmlns:p="http://schemas.openxmlformats.org/presentationml/2006/main">
  <p:tag name="AS_UNIQUEID" val="612"/>
</p:tagLst>
</file>

<file path=ppt/tags/tag118.xml><?xml version="1.0" encoding="utf-8"?>
<p:tagLst xmlns:p="http://schemas.openxmlformats.org/presentationml/2006/main">
  <p:tag name="AS_UNIQUEID" val="613"/>
</p:tagLst>
</file>

<file path=ppt/tags/tag119.xml><?xml version="1.0" encoding="utf-8"?>
<p:tagLst xmlns:p="http://schemas.openxmlformats.org/presentationml/2006/main">
  <p:tag name="AS_UNIQUEID" val="614"/>
</p:tagLst>
</file>

<file path=ppt/tags/tag12.xml><?xml version="1.0" encoding="utf-8"?>
<p:tagLst xmlns:p="http://schemas.openxmlformats.org/presentationml/2006/main">
  <p:tag name="AS_UNIQUEID" val="510"/>
</p:tagLst>
</file>

<file path=ppt/tags/tag120.xml><?xml version="1.0" encoding="utf-8"?>
<p:tagLst xmlns:p="http://schemas.openxmlformats.org/presentationml/2006/main">
  <p:tag name="AS_UNIQUEID" val="615"/>
</p:tagLst>
</file>

<file path=ppt/tags/tag121.xml><?xml version="1.0" encoding="utf-8"?>
<p:tagLst xmlns:p="http://schemas.openxmlformats.org/presentationml/2006/main">
  <p:tag name="AS_UNIQUEID" val="616"/>
</p:tagLst>
</file>

<file path=ppt/tags/tag122.xml><?xml version="1.0" encoding="utf-8"?>
<p:tagLst xmlns:p="http://schemas.openxmlformats.org/presentationml/2006/main">
  <p:tag name="AS_UNIQUEID" val="617"/>
</p:tagLst>
</file>

<file path=ppt/tags/tag123.xml><?xml version="1.0" encoding="utf-8"?>
<p:tagLst xmlns:p="http://schemas.openxmlformats.org/presentationml/2006/main">
  <p:tag name="AS_UNIQUEID" val="618"/>
</p:tagLst>
</file>

<file path=ppt/tags/tag124.xml><?xml version="1.0" encoding="utf-8"?>
<p:tagLst xmlns:p="http://schemas.openxmlformats.org/presentationml/2006/main">
  <p:tag name="AS_UNIQUEID" val="619"/>
</p:tagLst>
</file>

<file path=ppt/tags/tag125.xml><?xml version="1.0" encoding="utf-8"?>
<p:tagLst xmlns:p="http://schemas.openxmlformats.org/presentationml/2006/main">
  <p:tag name="AS_UNIQUEID" val="620"/>
</p:tagLst>
</file>

<file path=ppt/tags/tag126.xml><?xml version="1.0" encoding="utf-8"?>
<p:tagLst xmlns:p="http://schemas.openxmlformats.org/presentationml/2006/main">
  <p:tag name="AS_UNIQUEID" val="621"/>
</p:tagLst>
</file>

<file path=ppt/tags/tag127.xml><?xml version="1.0" encoding="utf-8"?>
<p:tagLst xmlns:p="http://schemas.openxmlformats.org/presentationml/2006/main">
  <p:tag name="AS_UNIQUEID" val="622"/>
</p:tagLst>
</file>

<file path=ppt/tags/tag128.xml><?xml version="1.0" encoding="utf-8"?>
<p:tagLst xmlns:p="http://schemas.openxmlformats.org/presentationml/2006/main">
  <p:tag name="AS_UNIQUEID" val="623"/>
</p:tagLst>
</file>

<file path=ppt/tags/tag129.xml><?xml version="1.0" encoding="utf-8"?>
<p:tagLst xmlns:p="http://schemas.openxmlformats.org/presentationml/2006/main">
  <p:tag name="AS_UNIQUEID" val="624"/>
</p:tagLst>
</file>

<file path=ppt/tags/tag13.xml><?xml version="1.0" encoding="utf-8"?>
<p:tagLst xmlns:p="http://schemas.openxmlformats.org/presentationml/2006/main">
  <p:tag name="AS_UNIQUEID" val="511"/>
</p:tagLst>
</file>

<file path=ppt/tags/tag130.xml><?xml version="1.0" encoding="utf-8"?>
<p:tagLst xmlns:p="http://schemas.openxmlformats.org/presentationml/2006/main">
  <p:tag name="AS_UNIQUEID" val="625"/>
</p:tagLst>
</file>

<file path=ppt/tags/tag131.xml><?xml version="1.0" encoding="utf-8"?>
<p:tagLst xmlns:p="http://schemas.openxmlformats.org/presentationml/2006/main">
  <p:tag name="AS_UNIQUEID" val="626"/>
</p:tagLst>
</file>

<file path=ppt/tags/tag132.xml><?xml version="1.0" encoding="utf-8"?>
<p:tagLst xmlns:p="http://schemas.openxmlformats.org/presentationml/2006/main">
  <p:tag name="AS_UNIQUEID" val="627"/>
</p:tagLst>
</file>

<file path=ppt/tags/tag133.xml><?xml version="1.0" encoding="utf-8"?>
<p:tagLst xmlns:p="http://schemas.openxmlformats.org/presentationml/2006/main">
  <p:tag name="AS_UNIQUEID" val="628"/>
</p:tagLst>
</file>

<file path=ppt/tags/tag134.xml><?xml version="1.0" encoding="utf-8"?>
<p:tagLst xmlns:p="http://schemas.openxmlformats.org/presentationml/2006/main">
  <p:tag name="AS_UNIQUEID" val="629"/>
</p:tagLst>
</file>

<file path=ppt/tags/tag135.xml><?xml version="1.0" encoding="utf-8"?>
<p:tagLst xmlns:p="http://schemas.openxmlformats.org/presentationml/2006/main">
  <p:tag name="AS_UNIQUEID" val="630"/>
</p:tagLst>
</file>

<file path=ppt/tags/tag136.xml><?xml version="1.0" encoding="utf-8"?>
<p:tagLst xmlns:p="http://schemas.openxmlformats.org/presentationml/2006/main">
  <p:tag name="AS_UNIQUEID" val="631"/>
</p:tagLst>
</file>

<file path=ppt/tags/tag137.xml><?xml version="1.0" encoding="utf-8"?>
<p:tagLst xmlns:p="http://schemas.openxmlformats.org/presentationml/2006/main">
  <p:tag name="AS_UNIQUEID" val="632"/>
</p:tagLst>
</file>

<file path=ppt/tags/tag138.xml><?xml version="1.0" encoding="utf-8"?>
<p:tagLst xmlns:p="http://schemas.openxmlformats.org/presentationml/2006/main">
  <p:tag name="AS_UNIQUEID" val="633"/>
</p:tagLst>
</file>

<file path=ppt/tags/tag139.xml><?xml version="1.0" encoding="utf-8"?>
<p:tagLst xmlns:p="http://schemas.openxmlformats.org/presentationml/2006/main">
  <p:tag name="AS_UNIQUEID" val="634"/>
</p:tagLst>
</file>

<file path=ppt/tags/tag14.xml><?xml version="1.0" encoding="utf-8"?>
<p:tagLst xmlns:p="http://schemas.openxmlformats.org/presentationml/2006/main">
  <p:tag name="AS_UNIQUEID" val="512"/>
</p:tagLst>
</file>

<file path=ppt/tags/tag140.xml><?xml version="1.0" encoding="utf-8"?>
<p:tagLst xmlns:p="http://schemas.openxmlformats.org/presentationml/2006/main">
  <p:tag name="AS_UNIQUEID" val="635"/>
</p:tagLst>
</file>

<file path=ppt/tags/tag141.xml><?xml version="1.0" encoding="utf-8"?>
<p:tagLst xmlns:p="http://schemas.openxmlformats.org/presentationml/2006/main">
  <p:tag name="AS_UNIQUEID" val="636"/>
</p:tagLst>
</file>

<file path=ppt/tags/tag142.xml><?xml version="1.0" encoding="utf-8"?>
<p:tagLst xmlns:p="http://schemas.openxmlformats.org/presentationml/2006/main">
  <p:tag name="AS_UNIQUEID" val="637"/>
</p:tagLst>
</file>

<file path=ppt/tags/tag143.xml><?xml version="1.0" encoding="utf-8"?>
<p:tagLst xmlns:p="http://schemas.openxmlformats.org/presentationml/2006/main">
  <p:tag name="AS_UNIQUEID" val="638"/>
</p:tagLst>
</file>

<file path=ppt/tags/tag144.xml><?xml version="1.0" encoding="utf-8"?>
<p:tagLst xmlns:p="http://schemas.openxmlformats.org/presentationml/2006/main">
  <p:tag name="AS_UNIQUEID" val="639"/>
</p:tagLst>
</file>

<file path=ppt/tags/tag145.xml><?xml version="1.0" encoding="utf-8"?>
<p:tagLst xmlns:p="http://schemas.openxmlformats.org/presentationml/2006/main">
  <p:tag name="AS_UNIQUEID" val="640"/>
</p:tagLst>
</file>

<file path=ppt/tags/tag146.xml><?xml version="1.0" encoding="utf-8"?>
<p:tagLst xmlns:p="http://schemas.openxmlformats.org/presentationml/2006/main">
  <p:tag name="AS_UNIQUEID" val="641"/>
</p:tagLst>
</file>

<file path=ppt/tags/tag147.xml><?xml version="1.0" encoding="utf-8"?>
<p:tagLst xmlns:p="http://schemas.openxmlformats.org/presentationml/2006/main">
  <p:tag name="AS_UNIQUEID" val="642"/>
</p:tagLst>
</file>

<file path=ppt/tags/tag148.xml><?xml version="1.0" encoding="utf-8"?>
<p:tagLst xmlns:p="http://schemas.openxmlformats.org/presentationml/2006/main">
  <p:tag name="AS_UNIQUEID" val="643"/>
</p:tagLst>
</file>

<file path=ppt/tags/tag149.xml><?xml version="1.0" encoding="utf-8"?>
<p:tagLst xmlns:p="http://schemas.openxmlformats.org/presentationml/2006/main">
  <p:tag name="AS_UNIQUEID" val="644"/>
</p:tagLst>
</file>

<file path=ppt/tags/tag15.xml><?xml version="1.0" encoding="utf-8"?>
<p:tagLst xmlns:p="http://schemas.openxmlformats.org/presentationml/2006/main">
  <p:tag name="AS_UNIQUEID" val="513"/>
</p:tagLst>
</file>

<file path=ppt/tags/tag150.xml><?xml version="1.0" encoding="utf-8"?>
<p:tagLst xmlns:p="http://schemas.openxmlformats.org/presentationml/2006/main">
  <p:tag name="AS_UNIQUEID" val="645"/>
</p:tagLst>
</file>

<file path=ppt/tags/tag151.xml><?xml version="1.0" encoding="utf-8"?>
<p:tagLst xmlns:p="http://schemas.openxmlformats.org/presentationml/2006/main">
  <p:tag name="AS_UNIQUEID" val="646"/>
</p:tagLst>
</file>

<file path=ppt/tags/tag152.xml><?xml version="1.0" encoding="utf-8"?>
<p:tagLst xmlns:p="http://schemas.openxmlformats.org/presentationml/2006/main">
  <p:tag name="AS_UNIQUEID" val="647"/>
</p:tagLst>
</file>

<file path=ppt/tags/tag153.xml><?xml version="1.0" encoding="utf-8"?>
<p:tagLst xmlns:p="http://schemas.openxmlformats.org/presentationml/2006/main">
  <p:tag name="AS_UNIQUEID" val="648"/>
</p:tagLst>
</file>

<file path=ppt/tags/tag154.xml><?xml version="1.0" encoding="utf-8"?>
<p:tagLst xmlns:p="http://schemas.openxmlformats.org/presentationml/2006/main">
  <p:tag name="AS_UNIQUEID" val="649"/>
</p:tagLst>
</file>

<file path=ppt/tags/tag155.xml><?xml version="1.0" encoding="utf-8"?>
<p:tagLst xmlns:p="http://schemas.openxmlformats.org/presentationml/2006/main">
  <p:tag name="AS_UNIQUEID" val="650"/>
</p:tagLst>
</file>

<file path=ppt/tags/tag156.xml><?xml version="1.0" encoding="utf-8"?>
<p:tagLst xmlns:p="http://schemas.openxmlformats.org/presentationml/2006/main">
  <p:tag name="AS_UNIQUEID" val="651"/>
</p:tagLst>
</file>

<file path=ppt/tags/tag157.xml><?xml version="1.0" encoding="utf-8"?>
<p:tagLst xmlns:p="http://schemas.openxmlformats.org/presentationml/2006/main">
  <p:tag name="AS_UNIQUEID" val="652"/>
</p:tagLst>
</file>

<file path=ppt/tags/tag158.xml><?xml version="1.0" encoding="utf-8"?>
<p:tagLst xmlns:p="http://schemas.openxmlformats.org/presentationml/2006/main">
  <p:tag name="AS_UNIQUEID" val="653"/>
</p:tagLst>
</file>

<file path=ppt/tags/tag159.xml><?xml version="1.0" encoding="utf-8"?>
<p:tagLst xmlns:p="http://schemas.openxmlformats.org/presentationml/2006/main">
  <p:tag name="AS_UNIQUEID" val="654"/>
</p:tagLst>
</file>

<file path=ppt/tags/tag16.xml><?xml version="1.0" encoding="utf-8"?>
<p:tagLst xmlns:p="http://schemas.openxmlformats.org/presentationml/2006/main">
  <p:tag name="AS_UNIQUEID" val="514"/>
</p:tagLst>
</file>

<file path=ppt/tags/tag160.xml><?xml version="1.0" encoding="utf-8"?>
<p:tagLst xmlns:p="http://schemas.openxmlformats.org/presentationml/2006/main">
  <p:tag name="AS_UNIQUEID" val="655"/>
</p:tagLst>
</file>

<file path=ppt/tags/tag161.xml><?xml version="1.0" encoding="utf-8"?>
<p:tagLst xmlns:p="http://schemas.openxmlformats.org/presentationml/2006/main">
  <p:tag name="AS_UNIQUEID" val="656"/>
</p:tagLst>
</file>

<file path=ppt/tags/tag162.xml><?xml version="1.0" encoding="utf-8"?>
<p:tagLst xmlns:p="http://schemas.openxmlformats.org/presentationml/2006/main">
  <p:tag name="AS_UNIQUEID" val="657"/>
</p:tagLst>
</file>

<file path=ppt/tags/tag163.xml><?xml version="1.0" encoding="utf-8"?>
<p:tagLst xmlns:p="http://schemas.openxmlformats.org/presentationml/2006/main">
  <p:tag name="AS_UNIQUEID" val="658"/>
</p:tagLst>
</file>

<file path=ppt/tags/tag164.xml><?xml version="1.0" encoding="utf-8"?>
<p:tagLst xmlns:p="http://schemas.openxmlformats.org/presentationml/2006/main">
  <p:tag name="AS_UNIQUEID" val="659"/>
</p:tagLst>
</file>

<file path=ppt/tags/tag165.xml><?xml version="1.0" encoding="utf-8"?>
<p:tagLst xmlns:p="http://schemas.openxmlformats.org/presentationml/2006/main">
  <p:tag name="AS_UNIQUEID" val="660"/>
</p:tagLst>
</file>

<file path=ppt/tags/tag166.xml><?xml version="1.0" encoding="utf-8"?>
<p:tagLst xmlns:p="http://schemas.openxmlformats.org/presentationml/2006/main">
  <p:tag name="AS_UNIQUEID" val="661"/>
</p:tagLst>
</file>

<file path=ppt/tags/tag167.xml><?xml version="1.0" encoding="utf-8"?>
<p:tagLst xmlns:p="http://schemas.openxmlformats.org/presentationml/2006/main">
  <p:tag name="AS_UNIQUEID" val="662"/>
</p:tagLst>
</file>

<file path=ppt/tags/tag168.xml><?xml version="1.0" encoding="utf-8"?>
<p:tagLst xmlns:p="http://schemas.openxmlformats.org/presentationml/2006/main">
  <p:tag name="AS_UNIQUEID" val="663"/>
</p:tagLst>
</file>

<file path=ppt/tags/tag169.xml><?xml version="1.0" encoding="utf-8"?>
<p:tagLst xmlns:p="http://schemas.openxmlformats.org/presentationml/2006/main">
  <p:tag name="AS_UNIQUEID" val="664"/>
</p:tagLst>
</file>

<file path=ppt/tags/tag17.xml><?xml version="1.0" encoding="utf-8"?>
<p:tagLst xmlns:p="http://schemas.openxmlformats.org/presentationml/2006/main">
  <p:tag name="AS_UNIQUEID" val="515"/>
</p:tagLst>
</file>

<file path=ppt/tags/tag170.xml><?xml version="1.0" encoding="utf-8"?>
<p:tagLst xmlns:p="http://schemas.openxmlformats.org/presentationml/2006/main">
  <p:tag name="AS_UNIQUEID" val="665"/>
</p:tagLst>
</file>

<file path=ppt/tags/tag171.xml><?xml version="1.0" encoding="utf-8"?>
<p:tagLst xmlns:p="http://schemas.openxmlformats.org/presentationml/2006/main">
  <p:tag name="AS_UNIQUEID" val="666"/>
</p:tagLst>
</file>

<file path=ppt/tags/tag172.xml><?xml version="1.0" encoding="utf-8"?>
<p:tagLst xmlns:p="http://schemas.openxmlformats.org/presentationml/2006/main">
  <p:tag name="AS_UNIQUEID" val="667"/>
</p:tagLst>
</file>

<file path=ppt/tags/tag173.xml><?xml version="1.0" encoding="utf-8"?>
<p:tagLst xmlns:p="http://schemas.openxmlformats.org/presentationml/2006/main">
  <p:tag name="AS_UNIQUEID" val="668"/>
</p:tagLst>
</file>

<file path=ppt/tags/tag174.xml><?xml version="1.0" encoding="utf-8"?>
<p:tagLst xmlns:p="http://schemas.openxmlformats.org/presentationml/2006/main">
  <p:tag name="AS_UNIQUEID" val="669"/>
</p:tagLst>
</file>

<file path=ppt/tags/tag175.xml><?xml version="1.0" encoding="utf-8"?>
<p:tagLst xmlns:p="http://schemas.openxmlformats.org/presentationml/2006/main">
  <p:tag name="AS_UNIQUEID" val="670"/>
</p:tagLst>
</file>

<file path=ppt/tags/tag176.xml><?xml version="1.0" encoding="utf-8"?>
<p:tagLst xmlns:p="http://schemas.openxmlformats.org/presentationml/2006/main">
  <p:tag name="AS_UNIQUEID" val="671"/>
</p:tagLst>
</file>

<file path=ppt/tags/tag177.xml><?xml version="1.0" encoding="utf-8"?>
<p:tagLst xmlns:p="http://schemas.openxmlformats.org/presentationml/2006/main">
  <p:tag name="AS_UNIQUEID" val="672"/>
</p:tagLst>
</file>

<file path=ppt/tags/tag178.xml><?xml version="1.0" encoding="utf-8"?>
<p:tagLst xmlns:p="http://schemas.openxmlformats.org/presentationml/2006/main">
  <p:tag name="AS_UNIQUEID" val="673"/>
</p:tagLst>
</file>

<file path=ppt/tags/tag179.xml><?xml version="1.0" encoding="utf-8"?>
<p:tagLst xmlns:p="http://schemas.openxmlformats.org/presentationml/2006/main">
  <p:tag name="AS_UNIQUEID" val="674"/>
</p:tagLst>
</file>

<file path=ppt/tags/tag18.xml><?xml version="1.0" encoding="utf-8"?>
<p:tagLst xmlns:p="http://schemas.openxmlformats.org/presentationml/2006/main">
  <p:tag name="AS_UNIQUEID" val="516"/>
</p:tagLst>
</file>

<file path=ppt/tags/tag180.xml><?xml version="1.0" encoding="utf-8"?>
<p:tagLst xmlns:p="http://schemas.openxmlformats.org/presentationml/2006/main">
  <p:tag name="AS_UNIQUEID" val="675"/>
</p:tagLst>
</file>

<file path=ppt/tags/tag181.xml><?xml version="1.0" encoding="utf-8"?>
<p:tagLst xmlns:p="http://schemas.openxmlformats.org/presentationml/2006/main">
  <p:tag name="AS_UNIQUEID" val="676"/>
</p:tagLst>
</file>

<file path=ppt/tags/tag182.xml><?xml version="1.0" encoding="utf-8"?>
<p:tagLst xmlns:p="http://schemas.openxmlformats.org/presentationml/2006/main">
  <p:tag name="AS_UNIQUEID" val="677"/>
</p:tagLst>
</file>

<file path=ppt/tags/tag183.xml><?xml version="1.0" encoding="utf-8"?>
<p:tagLst xmlns:p="http://schemas.openxmlformats.org/presentationml/2006/main">
  <p:tag name="AS_UNIQUEID" val="678"/>
</p:tagLst>
</file>

<file path=ppt/tags/tag184.xml><?xml version="1.0" encoding="utf-8"?>
<p:tagLst xmlns:p="http://schemas.openxmlformats.org/presentationml/2006/main">
  <p:tag name="AS_UNIQUEID" val="679"/>
</p:tagLst>
</file>

<file path=ppt/tags/tag185.xml><?xml version="1.0" encoding="utf-8"?>
<p:tagLst xmlns:p="http://schemas.openxmlformats.org/presentationml/2006/main">
  <p:tag name="AS_UNIQUEID" val="680"/>
</p:tagLst>
</file>

<file path=ppt/tags/tag186.xml><?xml version="1.0" encoding="utf-8"?>
<p:tagLst xmlns:p="http://schemas.openxmlformats.org/presentationml/2006/main">
  <p:tag name="AS_UNIQUEID" val="681"/>
</p:tagLst>
</file>

<file path=ppt/tags/tag187.xml><?xml version="1.0" encoding="utf-8"?>
<p:tagLst xmlns:p="http://schemas.openxmlformats.org/presentationml/2006/main">
  <p:tag name="AS_UNIQUEID" val="682"/>
</p:tagLst>
</file>

<file path=ppt/tags/tag188.xml><?xml version="1.0" encoding="utf-8"?>
<p:tagLst xmlns:p="http://schemas.openxmlformats.org/presentationml/2006/main">
  <p:tag name="AS_UNIQUEID" val="683"/>
</p:tagLst>
</file>

<file path=ppt/tags/tag189.xml><?xml version="1.0" encoding="utf-8"?>
<p:tagLst xmlns:p="http://schemas.openxmlformats.org/presentationml/2006/main">
  <p:tag name="AS_UNIQUEID" val="684"/>
</p:tagLst>
</file>

<file path=ppt/tags/tag19.xml><?xml version="1.0" encoding="utf-8"?>
<p:tagLst xmlns:p="http://schemas.openxmlformats.org/presentationml/2006/main">
  <p:tag name="AS_UNIQUEID" val="517"/>
</p:tagLst>
</file>

<file path=ppt/tags/tag190.xml><?xml version="1.0" encoding="utf-8"?>
<p:tagLst xmlns:p="http://schemas.openxmlformats.org/presentationml/2006/main">
  <p:tag name="AS_UNIQUEID" val="685"/>
</p:tagLst>
</file>

<file path=ppt/tags/tag191.xml><?xml version="1.0" encoding="utf-8"?>
<p:tagLst xmlns:p="http://schemas.openxmlformats.org/presentationml/2006/main">
  <p:tag name="AS_UNIQUEID" val="686"/>
</p:tagLst>
</file>

<file path=ppt/tags/tag192.xml><?xml version="1.0" encoding="utf-8"?>
<p:tagLst xmlns:p="http://schemas.openxmlformats.org/presentationml/2006/main">
  <p:tag name="AS_UNIQUEID" val="687"/>
</p:tagLst>
</file>

<file path=ppt/tags/tag193.xml><?xml version="1.0" encoding="utf-8"?>
<p:tagLst xmlns:p="http://schemas.openxmlformats.org/presentationml/2006/main">
  <p:tag name="AS_UNIQUEID" val="688"/>
</p:tagLst>
</file>

<file path=ppt/tags/tag194.xml><?xml version="1.0" encoding="utf-8"?>
<p:tagLst xmlns:p="http://schemas.openxmlformats.org/presentationml/2006/main">
  <p:tag name="AS_UNIQUEID" val="689"/>
</p:tagLst>
</file>

<file path=ppt/tags/tag195.xml><?xml version="1.0" encoding="utf-8"?>
<p:tagLst xmlns:p="http://schemas.openxmlformats.org/presentationml/2006/main">
  <p:tag name="AS_UNIQUEID" val="690"/>
</p:tagLst>
</file>

<file path=ppt/tags/tag196.xml><?xml version="1.0" encoding="utf-8"?>
<p:tagLst xmlns:p="http://schemas.openxmlformats.org/presentationml/2006/main">
  <p:tag name="AS_UNIQUEID" val="691"/>
</p:tagLst>
</file>

<file path=ppt/tags/tag197.xml><?xml version="1.0" encoding="utf-8"?>
<p:tagLst xmlns:p="http://schemas.openxmlformats.org/presentationml/2006/main">
  <p:tag name="AS_UNIQUEID" val="692"/>
</p:tagLst>
</file>

<file path=ppt/tags/tag198.xml><?xml version="1.0" encoding="utf-8"?>
<p:tagLst xmlns:p="http://schemas.openxmlformats.org/presentationml/2006/main">
  <p:tag name="AS_UNIQUEID" val="693"/>
</p:tagLst>
</file>

<file path=ppt/tags/tag199.xml><?xml version="1.0" encoding="utf-8"?>
<p:tagLst xmlns:p="http://schemas.openxmlformats.org/presentationml/2006/main">
  <p:tag name="AS_UNIQUEID" val="694"/>
</p:tagLst>
</file>

<file path=ppt/tags/tag2.xml><?xml version="1.0" encoding="utf-8"?>
<p:tagLst xmlns:p="http://schemas.openxmlformats.org/presentationml/2006/main">
  <p:tag name="AS_UNIQUEID" val="500"/>
</p:tagLst>
</file>

<file path=ppt/tags/tag20.xml><?xml version="1.0" encoding="utf-8"?>
<p:tagLst xmlns:p="http://schemas.openxmlformats.org/presentationml/2006/main">
  <p:tag name="AS_UNIQUEID" val="518"/>
</p:tagLst>
</file>

<file path=ppt/tags/tag200.xml><?xml version="1.0" encoding="utf-8"?>
<p:tagLst xmlns:p="http://schemas.openxmlformats.org/presentationml/2006/main">
  <p:tag name="AS_UNIQUEID" val="695"/>
</p:tagLst>
</file>

<file path=ppt/tags/tag201.xml><?xml version="1.0" encoding="utf-8"?>
<p:tagLst xmlns:p="http://schemas.openxmlformats.org/presentationml/2006/main">
  <p:tag name="AS_UNIQUEID" val="696"/>
</p:tagLst>
</file>

<file path=ppt/tags/tag202.xml><?xml version="1.0" encoding="utf-8"?>
<p:tagLst xmlns:p="http://schemas.openxmlformats.org/presentationml/2006/main">
  <p:tag name="AS_UNIQUEID" val="697"/>
</p:tagLst>
</file>

<file path=ppt/tags/tag203.xml><?xml version="1.0" encoding="utf-8"?>
<p:tagLst xmlns:p="http://schemas.openxmlformats.org/presentationml/2006/main">
  <p:tag name="AS_UNIQUEID" val="698"/>
</p:tagLst>
</file>

<file path=ppt/tags/tag204.xml><?xml version="1.0" encoding="utf-8"?>
<p:tagLst xmlns:p="http://schemas.openxmlformats.org/presentationml/2006/main">
  <p:tag name="AS_UNIQUEID" val="699"/>
</p:tagLst>
</file>

<file path=ppt/tags/tag205.xml><?xml version="1.0" encoding="utf-8"?>
<p:tagLst xmlns:p="http://schemas.openxmlformats.org/presentationml/2006/main">
  <p:tag name="AS_UNIQUEID" val="700"/>
</p:tagLst>
</file>

<file path=ppt/tags/tag206.xml><?xml version="1.0" encoding="utf-8"?>
<p:tagLst xmlns:p="http://schemas.openxmlformats.org/presentationml/2006/main">
  <p:tag name="AS_UNIQUEID" val="701"/>
</p:tagLst>
</file>

<file path=ppt/tags/tag207.xml><?xml version="1.0" encoding="utf-8"?>
<p:tagLst xmlns:p="http://schemas.openxmlformats.org/presentationml/2006/main">
  <p:tag name="AS_UNIQUEID" val="702"/>
</p:tagLst>
</file>

<file path=ppt/tags/tag208.xml><?xml version="1.0" encoding="utf-8"?>
<p:tagLst xmlns:p="http://schemas.openxmlformats.org/presentationml/2006/main">
  <p:tag name="AS_UNIQUEID" val="703"/>
</p:tagLst>
</file>

<file path=ppt/tags/tag209.xml><?xml version="1.0" encoding="utf-8"?>
<p:tagLst xmlns:p="http://schemas.openxmlformats.org/presentationml/2006/main">
  <p:tag name="AS_UNIQUEID" val="704"/>
</p:tagLst>
</file>

<file path=ppt/tags/tag21.xml><?xml version="1.0" encoding="utf-8"?>
<p:tagLst xmlns:p="http://schemas.openxmlformats.org/presentationml/2006/main">
  <p:tag name="AS_UNIQUEID" val="519"/>
</p:tagLst>
</file>

<file path=ppt/tags/tag210.xml><?xml version="1.0" encoding="utf-8"?>
<p:tagLst xmlns:p="http://schemas.openxmlformats.org/presentationml/2006/main">
  <p:tag name="AS_UNIQUEID" val="705"/>
</p:tagLst>
</file>

<file path=ppt/tags/tag211.xml><?xml version="1.0" encoding="utf-8"?>
<p:tagLst xmlns:p="http://schemas.openxmlformats.org/presentationml/2006/main">
  <p:tag name="AS_UNIQUEID" val="706"/>
</p:tagLst>
</file>

<file path=ppt/tags/tag212.xml><?xml version="1.0" encoding="utf-8"?>
<p:tagLst xmlns:p="http://schemas.openxmlformats.org/presentationml/2006/main">
  <p:tag name="AS_UNIQUEID" val="707"/>
</p:tagLst>
</file>

<file path=ppt/tags/tag213.xml><?xml version="1.0" encoding="utf-8"?>
<p:tagLst xmlns:p="http://schemas.openxmlformats.org/presentationml/2006/main">
  <p:tag name="AS_UNIQUEID" val="708"/>
</p:tagLst>
</file>

<file path=ppt/tags/tag214.xml><?xml version="1.0" encoding="utf-8"?>
<p:tagLst xmlns:p="http://schemas.openxmlformats.org/presentationml/2006/main">
  <p:tag name="AS_UNIQUEID" val="709"/>
</p:tagLst>
</file>

<file path=ppt/tags/tag215.xml><?xml version="1.0" encoding="utf-8"?>
<p:tagLst xmlns:p="http://schemas.openxmlformats.org/presentationml/2006/main">
  <p:tag name="AS_UNIQUEID" val="710"/>
</p:tagLst>
</file>

<file path=ppt/tags/tag216.xml><?xml version="1.0" encoding="utf-8"?>
<p:tagLst xmlns:p="http://schemas.openxmlformats.org/presentationml/2006/main">
  <p:tag name="AS_UNIQUEID" val="711"/>
</p:tagLst>
</file>

<file path=ppt/tags/tag217.xml><?xml version="1.0" encoding="utf-8"?>
<p:tagLst xmlns:p="http://schemas.openxmlformats.org/presentationml/2006/main">
  <p:tag name="AS_UNIQUEID" val="712"/>
</p:tagLst>
</file>

<file path=ppt/tags/tag218.xml><?xml version="1.0" encoding="utf-8"?>
<p:tagLst xmlns:p="http://schemas.openxmlformats.org/presentationml/2006/main">
  <p:tag name="AS_UNIQUEID" val="713"/>
</p:tagLst>
</file>

<file path=ppt/tags/tag219.xml><?xml version="1.0" encoding="utf-8"?>
<p:tagLst xmlns:p="http://schemas.openxmlformats.org/presentationml/2006/main">
  <p:tag name="AS_UNIQUEID" val="714"/>
</p:tagLst>
</file>

<file path=ppt/tags/tag22.xml><?xml version="1.0" encoding="utf-8"?>
<p:tagLst xmlns:p="http://schemas.openxmlformats.org/presentationml/2006/main">
  <p:tag name="AS_UNIQUEID" val="520"/>
</p:tagLst>
</file>

<file path=ppt/tags/tag220.xml><?xml version="1.0" encoding="utf-8"?>
<p:tagLst xmlns:p="http://schemas.openxmlformats.org/presentationml/2006/main">
  <p:tag name="AS_UNIQUEID" val="715"/>
</p:tagLst>
</file>

<file path=ppt/tags/tag221.xml><?xml version="1.0" encoding="utf-8"?>
<p:tagLst xmlns:p="http://schemas.openxmlformats.org/presentationml/2006/main">
  <p:tag name="AS_UNIQUEID" val="716"/>
</p:tagLst>
</file>

<file path=ppt/tags/tag222.xml><?xml version="1.0" encoding="utf-8"?>
<p:tagLst xmlns:p="http://schemas.openxmlformats.org/presentationml/2006/main">
  <p:tag name="AS_UNIQUEID" val="717"/>
</p:tagLst>
</file>

<file path=ppt/tags/tag223.xml><?xml version="1.0" encoding="utf-8"?>
<p:tagLst xmlns:p="http://schemas.openxmlformats.org/presentationml/2006/main">
  <p:tag name="AS_UNIQUEID" val="718"/>
</p:tagLst>
</file>

<file path=ppt/tags/tag224.xml><?xml version="1.0" encoding="utf-8"?>
<p:tagLst xmlns:p="http://schemas.openxmlformats.org/presentationml/2006/main">
  <p:tag name="AS_UNIQUEID" val="719"/>
</p:tagLst>
</file>

<file path=ppt/tags/tag225.xml><?xml version="1.0" encoding="utf-8"?>
<p:tagLst xmlns:p="http://schemas.openxmlformats.org/presentationml/2006/main">
  <p:tag name="AS_UNIQUEID" val="720"/>
</p:tagLst>
</file>

<file path=ppt/tags/tag226.xml><?xml version="1.0" encoding="utf-8"?>
<p:tagLst xmlns:p="http://schemas.openxmlformats.org/presentationml/2006/main">
  <p:tag name="AS_UNIQUEID" val="721"/>
</p:tagLst>
</file>

<file path=ppt/tags/tag227.xml><?xml version="1.0" encoding="utf-8"?>
<p:tagLst xmlns:p="http://schemas.openxmlformats.org/presentationml/2006/main">
  <p:tag name="AS_UNIQUEID" val="722"/>
</p:tagLst>
</file>

<file path=ppt/tags/tag228.xml><?xml version="1.0" encoding="utf-8"?>
<p:tagLst xmlns:p="http://schemas.openxmlformats.org/presentationml/2006/main">
  <p:tag name="AS_UNIQUEID" val="723"/>
</p:tagLst>
</file>

<file path=ppt/tags/tag229.xml><?xml version="1.0" encoding="utf-8"?>
<p:tagLst xmlns:p="http://schemas.openxmlformats.org/presentationml/2006/main">
  <p:tag name="AS_UNIQUEID" val="724"/>
</p:tagLst>
</file>

<file path=ppt/tags/tag23.xml><?xml version="1.0" encoding="utf-8"?>
<p:tagLst xmlns:p="http://schemas.openxmlformats.org/presentationml/2006/main">
  <p:tag name="AS_UNIQUEID" val="521"/>
</p:tagLst>
</file>

<file path=ppt/tags/tag230.xml><?xml version="1.0" encoding="utf-8"?>
<p:tagLst xmlns:p="http://schemas.openxmlformats.org/presentationml/2006/main">
  <p:tag name="AS_UNIQUEID" val="725"/>
</p:tagLst>
</file>

<file path=ppt/tags/tag231.xml><?xml version="1.0" encoding="utf-8"?>
<p:tagLst xmlns:p="http://schemas.openxmlformats.org/presentationml/2006/main">
  <p:tag name="AS_UNIQUEID" val="726"/>
</p:tagLst>
</file>

<file path=ppt/tags/tag232.xml><?xml version="1.0" encoding="utf-8"?>
<p:tagLst xmlns:p="http://schemas.openxmlformats.org/presentationml/2006/main">
  <p:tag name="AS_UNIQUEID" val="727"/>
</p:tagLst>
</file>

<file path=ppt/tags/tag233.xml><?xml version="1.0" encoding="utf-8"?>
<p:tagLst xmlns:p="http://schemas.openxmlformats.org/presentationml/2006/main">
  <p:tag name="AS_UNIQUEID" val="728"/>
</p:tagLst>
</file>

<file path=ppt/tags/tag234.xml><?xml version="1.0" encoding="utf-8"?>
<p:tagLst xmlns:p="http://schemas.openxmlformats.org/presentationml/2006/main">
  <p:tag name="AS_UNIQUEID" val="729"/>
</p:tagLst>
</file>

<file path=ppt/tags/tag235.xml><?xml version="1.0" encoding="utf-8"?>
<p:tagLst xmlns:p="http://schemas.openxmlformats.org/presentationml/2006/main">
  <p:tag name="AS_UNIQUEID" val="730"/>
</p:tagLst>
</file>

<file path=ppt/tags/tag236.xml><?xml version="1.0" encoding="utf-8"?>
<p:tagLst xmlns:p="http://schemas.openxmlformats.org/presentationml/2006/main">
  <p:tag name="AS_UNIQUEID" val="731"/>
</p:tagLst>
</file>

<file path=ppt/tags/tag237.xml><?xml version="1.0" encoding="utf-8"?>
<p:tagLst xmlns:p="http://schemas.openxmlformats.org/presentationml/2006/main">
  <p:tag name="AS_UNIQUEID" val="732"/>
</p:tagLst>
</file>

<file path=ppt/tags/tag238.xml><?xml version="1.0" encoding="utf-8"?>
<p:tagLst xmlns:p="http://schemas.openxmlformats.org/presentationml/2006/main">
  <p:tag name="AS_UNIQUEID" val="733"/>
</p:tagLst>
</file>

<file path=ppt/tags/tag239.xml><?xml version="1.0" encoding="utf-8"?>
<p:tagLst xmlns:p="http://schemas.openxmlformats.org/presentationml/2006/main">
  <p:tag name="AS_UNIQUEID" val="734"/>
</p:tagLst>
</file>

<file path=ppt/tags/tag24.xml><?xml version="1.0" encoding="utf-8"?>
<p:tagLst xmlns:p="http://schemas.openxmlformats.org/presentationml/2006/main">
  <p:tag name="AS_UNIQUEID" val="522"/>
</p:tagLst>
</file>

<file path=ppt/tags/tag240.xml><?xml version="1.0" encoding="utf-8"?>
<p:tagLst xmlns:p="http://schemas.openxmlformats.org/presentationml/2006/main">
  <p:tag name="AS_UNIQUEID" val="735"/>
</p:tagLst>
</file>

<file path=ppt/tags/tag241.xml><?xml version="1.0" encoding="utf-8"?>
<p:tagLst xmlns:p="http://schemas.openxmlformats.org/presentationml/2006/main">
  <p:tag name="AS_UNIQUEID" val="736"/>
</p:tagLst>
</file>

<file path=ppt/tags/tag242.xml><?xml version="1.0" encoding="utf-8"?>
<p:tagLst xmlns:p="http://schemas.openxmlformats.org/presentationml/2006/main">
  <p:tag name="AS_UNIQUEID" val="737"/>
</p:tagLst>
</file>

<file path=ppt/tags/tag243.xml><?xml version="1.0" encoding="utf-8"?>
<p:tagLst xmlns:p="http://schemas.openxmlformats.org/presentationml/2006/main">
  <p:tag name="AS_UNIQUEID" val="738"/>
</p:tagLst>
</file>

<file path=ppt/tags/tag244.xml><?xml version="1.0" encoding="utf-8"?>
<p:tagLst xmlns:p="http://schemas.openxmlformats.org/presentationml/2006/main">
  <p:tag name="AS_UNIQUEID" val="739"/>
</p:tagLst>
</file>

<file path=ppt/tags/tag245.xml><?xml version="1.0" encoding="utf-8"?>
<p:tagLst xmlns:p="http://schemas.openxmlformats.org/presentationml/2006/main">
  <p:tag name="AS_UNIQUEID" val="740"/>
</p:tagLst>
</file>

<file path=ppt/tags/tag246.xml><?xml version="1.0" encoding="utf-8"?>
<p:tagLst xmlns:p="http://schemas.openxmlformats.org/presentationml/2006/main">
  <p:tag name="AS_UNIQUEID" val="741"/>
</p:tagLst>
</file>

<file path=ppt/tags/tag247.xml><?xml version="1.0" encoding="utf-8"?>
<p:tagLst xmlns:p="http://schemas.openxmlformats.org/presentationml/2006/main">
  <p:tag name="AS_UNIQUEID" val="742"/>
</p:tagLst>
</file>

<file path=ppt/tags/tag248.xml><?xml version="1.0" encoding="utf-8"?>
<p:tagLst xmlns:p="http://schemas.openxmlformats.org/presentationml/2006/main">
  <p:tag name="AS_UNIQUEID" val="743"/>
</p:tagLst>
</file>

<file path=ppt/tags/tag249.xml><?xml version="1.0" encoding="utf-8"?>
<p:tagLst xmlns:p="http://schemas.openxmlformats.org/presentationml/2006/main">
  <p:tag name="AS_UNIQUEID" val="744"/>
</p:tagLst>
</file>

<file path=ppt/tags/tag25.xml><?xml version="1.0" encoding="utf-8"?>
<p:tagLst xmlns:p="http://schemas.openxmlformats.org/presentationml/2006/main">
  <p:tag name="AS_UNIQUEID" val="523"/>
</p:tagLst>
</file>

<file path=ppt/tags/tag250.xml><?xml version="1.0" encoding="utf-8"?>
<p:tagLst xmlns:p="http://schemas.openxmlformats.org/presentationml/2006/main">
  <p:tag name="AS_UNIQUEID" val="745"/>
</p:tagLst>
</file>

<file path=ppt/tags/tag251.xml><?xml version="1.0" encoding="utf-8"?>
<p:tagLst xmlns:p="http://schemas.openxmlformats.org/presentationml/2006/main">
  <p:tag name="AS_UNIQUEID" val="746"/>
</p:tagLst>
</file>

<file path=ppt/tags/tag252.xml><?xml version="1.0" encoding="utf-8"?>
<p:tagLst xmlns:p="http://schemas.openxmlformats.org/presentationml/2006/main">
  <p:tag name="AS_UNIQUEID" val="747"/>
</p:tagLst>
</file>

<file path=ppt/tags/tag253.xml><?xml version="1.0" encoding="utf-8"?>
<p:tagLst xmlns:p="http://schemas.openxmlformats.org/presentationml/2006/main">
  <p:tag name="AS_UNIQUEID" val="748"/>
</p:tagLst>
</file>

<file path=ppt/tags/tag254.xml><?xml version="1.0" encoding="utf-8"?>
<p:tagLst xmlns:p="http://schemas.openxmlformats.org/presentationml/2006/main">
  <p:tag name="AS_UNIQUEID" val="749"/>
</p:tagLst>
</file>

<file path=ppt/tags/tag255.xml><?xml version="1.0" encoding="utf-8"?>
<p:tagLst xmlns:p="http://schemas.openxmlformats.org/presentationml/2006/main">
  <p:tag name="AS_UNIQUEID" val="750"/>
</p:tagLst>
</file>

<file path=ppt/tags/tag256.xml><?xml version="1.0" encoding="utf-8"?>
<p:tagLst xmlns:p="http://schemas.openxmlformats.org/presentationml/2006/main">
  <p:tag name="AS_UNIQUEID" val="751"/>
</p:tagLst>
</file>

<file path=ppt/tags/tag257.xml><?xml version="1.0" encoding="utf-8"?>
<p:tagLst xmlns:p="http://schemas.openxmlformats.org/presentationml/2006/main">
  <p:tag name="AS_UNIQUEID" val="752"/>
</p:tagLst>
</file>

<file path=ppt/tags/tag258.xml><?xml version="1.0" encoding="utf-8"?>
<p:tagLst xmlns:p="http://schemas.openxmlformats.org/presentationml/2006/main">
  <p:tag name="AS_UNIQUEID" val="753"/>
</p:tagLst>
</file>

<file path=ppt/tags/tag259.xml><?xml version="1.0" encoding="utf-8"?>
<p:tagLst xmlns:p="http://schemas.openxmlformats.org/presentationml/2006/main">
  <p:tag name="AS_UNIQUEID" val="754"/>
</p:tagLst>
</file>

<file path=ppt/tags/tag26.xml><?xml version="1.0" encoding="utf-8"?>
<p:tagLst xmlns:p="http://schemas.openxmlformats.org/presentationml/2006/main">
  <p:tag name="AS_UNIQUEID" val="524"/>
</p:tagLst>
</file>

<file path=ppt/tags/tag260.xml><?xml version="1.0" encoding="utf-8"?>
<p:tagLst xmlns:p="http://schemas.openxmlformats.org/presentationml/2006/main">
  <p:tag name="AS_UNIQUEID" val="755"/>
</p:tagLst>
</file>

<file path=ppt/tags/tag261.xml><?xml version="1.0" encoding="utf-8"?>
<p:tagLst xmlns:p="http://schemas.openxmlformats.org/presentationml/2006/main">
  <p:tag name="AS_UNIQUEID" val="756"/>
</p:tagLst>
</file>

<file path=ppt/tags/tag262.xml><?xml version="1.0" encoding="utf-8"?>
<p:tagLst xmlns:p="http://schemas.openxmlformats.org/presentationml/2006/main">
  <p:tag name="AS_UNIQUEID" val="757"/>
</p:tagLst>
</file>

<file path=ppt/tags/tag263.xml><?xml version="1.0" encoding="utf-8"?>
<p:tagLst xmlns:p="http://schemas.openxmlformats.org/presentationml/2006/main">
  <p:tag name="AS_UNIQUEID" val="758"/>
</p:tagLst>
</file>

<file path=ppt/tags/tag264.xml><?xml version="1.0" encoding="utf-8"?>
<p:tagLst xmlns:p="http://schemas.openxmlformats.org/presentationml/2006/main">
  <p:tag name="AS_UNIQUEID" val="759"/>
</p:tagLst>
</file>

<file path=ppt/tags/tag265.xml><?xml version="1.0" encoding="utf-8"?>
<p:tagLst xmlns:p="http://schemas.openxmlformats.org/presentationml/2006/main">
  <p:tag name="AS_UNIQUEID" val="760"/>
</p:tagLst>
</file>

<file path=ppt/tags/tag266.xml><?xml version="1.0" encoding="utf-8"?>
<p:tagLst xmlns:p="http://schemas.openxmlformats.org/presentationml/2006/main">
  <p:tag name="AS_UNIQUEID" val="761"/>
</p:tagLst>
</file>

<file path=ppt/tags/tag267.xml><?xml version="1.0" encoding="utf-8"?>
<p:tagLst xmlns:p="http://schemas.openxmlformats.org/presentationml/2006/main">
  <p:tag name="AS_UNIQUEID" val="762"/>
</p:tagLst>
</file>

<file path=ppt/tags/tag268.xml><?xml version="1.0" encoding="utf-8"?>
<p:tagLst xmlns:p="http://schemas.openxmlformats.org/presentationml/2006/main">
  <p:tag name="AS_UNIQUEID" val="763"/>
</p:tagLst>
</file>

<file path=ppt/tags/tag269.xml><?xml version="1.0" encoding="utf-8"?>
<p:tagLst xmlns:p="http://schemas.openxmlformats.org/presentationml/2006/main">
  <p:tag name="AS_UNIQUEID" val="764"/>
</p:tagLst>
</file>

<file path=ppt/tags/tag27.xml><?xml version="1.0" encoding="utf-8"?>
<p:tagLst xmlns:p="http://schemas.openxmlformats.org/presentationml/2006/main">
  <p:tag name="AS_UNIQUEID" val="525"/>
</p:tagLst>
</file>

<file path=ppt/tags/tag270.xml><?xml version="1.0" encoding="utf-8"?>
<p:tagLst xmlns:p="http://schemas.openxmlformats.org/presentationml/2006/main">
  <p:tag name="AS_UNIQUEID" val="765"/>
</p:tagLst>
</file>

<file path=ppt/tags/tag271.xml><?xml version="1.0" encoding="utf-8"?>
<p:tagLst xmlns:p="http://schemas.openxmlformats.org/presentationml/2006/main">
  <p:tag name="AS_UNIQUEID" val="766"/>
</p:tagLst>
</file>

<file path=ppt/tags/tag272.xml><?xml version="1.0" encoding="utf-8"?>
<p:tagLst xmlns:p="http://schemas.openxmlformats.org/presentationml/2006/main">
  <p:tag name="AS_UNIQUEID" val="767"/>
</p:tagLst>
</file>

<file path=ppt/tags/tag273.xml><?xml version="1.0" encoding="utf-8"?>
<p:tagLst xmlns:p="http://schemas.openxmlformats.org/presentationml/2006/main">
  <p:tag name="AS_UNIQUEID" val="768"/>
</p:tagLst>
</file>

<file path=ppt/tags/tag274.xml><?xml version="1.0" encoding="utf-8"?>
<p:tagLst xmlns:p="http://schemas.openxmlformats.org/presentationml/2006/main">
  <p:tag name="AS_UNIQUEID" val="769"/>
</p:tagLst>
</file>

<file path=ppt/tags/tag275.xml><?xml version="1.0" encoding="utf-8"?>
<p:tagLst xmlns:p="http://schemas.openxmlformats.org/presentationml/2006/main">
  <p:tag name="AS_UNIQUEID" val="770"/>
</p:tagLst>
</file>

<file path=ppt/tags/tag276.xml><?xml version="1.0" encoding="utf-8"?>
<p:tagLst xmlns:p="http://schemas.openxmlformats.org/presentationml/2006/main">
  <p:tag name="AS_UNIQUEID" val="771"/>
</p:tagLst>
</file>

<file path=ppt/tags/tag277.xml><?xml version="1.0" encoding="utf-8"?>
<p:tagLst xmlns:p="http://schemas.openxmlformats.org/presentationml/2006/main">
  <p:tag name="AS_UNIQUEID" val="772"/>
</p:tagLst>
</file>

<file path=ppt/tags/tag278.xml><?xml version="1.0" encoding="utf-8"?>
<p:tagLst xmlns:p="http://schemas.openxmlformats.org/presentationml/2006/main">
  <p:tag name="AS_UNIQUEID" val="773"/>
</p:tagLst>
</file>

<file path=ppt/tags/tag279.xml><?xml version="1.0" encoding="utf-8"?>
<p:tagLst xmlns:p="http://schemas.openxmlformats.org/presentationml/2006/main">
  <p:tag name="AS_UNIQUEID" val="774"/>
</p:tagLst>
</file>

<file path=ppt/tags/tag28.xml><?xml version="1.0" encoding="utf-8"?>
<p:tagLst xmlns:p="http://schemas.openxmlformats.org/presentationml/2006/main">
  <p:tag name="AS_UNIQUEID" val="526"/>
</p:tagLst>
</file>

<file path=ppt/tags/tag280.xml><?xml version="1.0" encoding="utf-8"?>
<p:tagLst xmlns:p="http://schemas.openxmlformats.org/presentationml/2006/main">
  <p:tag name="AS_UNIQUEID" val="775"/>
</p:tagLst>
</file>

<file path=ppt/tags/tag281.xml><?xml version="1.0" encoding="utf-8"?>
<p:tagLst xmlns:p="http://schemas.openxmlformats.org/presentationml/2006/main">
  <p:tag name="AS_UNIQUEID" val="776"/>
</p:tagLst>
</file>

<file path=ppt/tags/tag282.xml><?xml version="1.0" encoding="utf-8"?>
<p:tagLst xmlns:p="http://schemas.openxmlformats.org/presentationml/2006/main">
  <p:tag name="AS_UNIQUEID" val="777"/>
</p:tagLst>
</file>

<file path=ppt/tags/tag283.xml><?xml version="1.0" encoding="utf-8"?>
<p:tagLst xmlns:p="http://schemas.openxmlformats.org/presentationml/2006/main">
  <p:tag name="AS_UNIQUEID" val="778"/>
</p:tagLst>
</file>

<file path=ppt/tags/tag284.xml><?xml version="1.0" encoding="utf-8"?>
<p:tagLst xmlns:p="http://schemas.openxmlformats.org/presentationml/2006/main">
  <p:tag name="AS_UNIQUEID" val="779"/>
</p:tagLst>
</file>

<file path=ppt/tags/tag285.xml><?xml version="1.0" encoding="utf-8"?>
<p:tagLst xmlns:p="http://schemas.openxmlformats.org/presentationml/2006/main">
  <p:tag name="AS_UNIQUEID" val="780"/>
</p:tagLst>
</file>

<file path=ppt/tags/tag286.xml><?xml version="1.0" encoding="utf-8"?>
<p:tagLst xmlns:p="http://schemas.openxmlformats.org/presentationml/2006/main">
  <p:tag name="AS_UNIQUEID" val="781"/>
</p:tagLst>
</file>

<file path=ppt/tags/tag287.xml><?xml version="1.0" encoding="utf-8"?>
<p:tagLst xmlns:p="http://schemas.openxmlformats.org/presentationml/2006/main">
  <p:tag name="AS_UNIQUEID" val="782"/>
</p:tagLst>
</file>

<file path=ppt/tags/tag288.xml><?xml version="1.0" encoding="utf-8"?>
<p:tagLst xmlns:p="http://schemas.openxmlformats.org/presentationml/2006/main">
  <p:tag name="AS_UNIQUEID" val="783"/>
</p:tagLst>
</file>

<file path=ppt/tags/tag289.xml><?xml version="1.0" encoding="utf-8"?>
<p:tagLst xmlns:p="http://schemas.openxmlformats.org/presentationml/2006/main">
  <p:tag name="AS_UNIQUEID" val="784"/>
</p:tagLst>
</file>

<file path=ppt/tags/tag29.xml><?xml version="1.0" encoding="utf-8"?>
<p:tagLst xmlns:p="http://schemas.openxmlformats.org/presentationml/2006/main">
  <p:tag name="AS_UNIQUEID" val="527"/>
</p:tagLst>
</file>

<file path=ppt/tags/tag290.xml><?xml version="1.0" encoding="utf-8"?>
<p:tagLst xmlns:p="http://schemas.openxmlformats.org/presentationml/2006/main">
  <p:tag name="AS_UNIQUEID" val="785"/>
</p:tagLst>
</file>

<file path=ppt/tags/tag291.xml><?xml version="1.0" encoding="utf-8"?>
<p:tagLst xmlns:p="http://schemas.openxmlformats.org/presentationml/2006/main">
  <p:tag name="AS_UNIQUEID" val="786"/>
</p:tagLst>
</file>

<file path=ppt/tags/tag292.xml><?xml version="1.0" encoding="utf-8"?>
<p:tagLst xmlns:p="http://schemas.openxmlformats.org/presentationml/2006/main">
  <p:tag name="AS_UNIQUEID" val="787"/>
</p:tagLst>
</file>

<file path=ppt/tags/tag293.xml><?xml version="1.0" encoding="utf-8"?>
<p:tagLst xmlns:p="http://schemas.openxmlformats.org/presentationml/2006/main">
  <p:tag name="AS_UNIQUEID" val="788"/>
</p:tagLst>
</file>

<file path=ppt/tags/tag294.xml><?xml version="1.0" encoding="utf-8"?>
<p:tagLst xmlns:p="http://schemas.openxmlformats.org/presentationml/2006/main">
  <p:tag name="AS_UNIQUEID" val="789"/>
</p:tagLst>
</file>

<file path=ppt/tags/tag295.xml><?xml version="1.0" encoding="utf-8"?>
<p:tagLst xmlns:p="http://schemas.openxmlformats.org/presentationml/2006/main">
  <p:tag name="AS_UNIQUEID" val="790"/>
</p:tagLst>
</file>

<file path=ppt/tags/tag296.xml><?xml version="1.0" encoding="utf-8"?>
<p:tagLst xmlns:p="http://schemas.openxmlformats.org/presentationml/2006/main">
  <p:tag name="AS_UNIQUEID" val="791"/>
</p:tagLst>
</file>

<file path=ppt/tags/tag297.xml><?xml version="1.0" encoding="utf-8"?>
<p:tagLst xmlns:p="http://schemas.openxmlformats.org/presentationml/2006/main">
  <p:tag name="AS_UNIQUEID" val="792"/>
</p:tagLst>
</file>

<file path=ppt/tags/tag298.xml><?xml version="1.0" encoding="utf-8"?>
<p:tagLst xmlns:p="http://schemas.openxmlformats.org/presentationml/2006/main">
  <p:tag name="AS_UNIQUEID" val="793"/>
</p:tagLst>
</file>

<file path=ppt/tags/tag299.xml><?xml version="1.0" encoding="utf-8"?>
<p:tagLst xmlns:p="http://schemas.openxmlformats.org/presentationml/2006/main">
  <p:tag name="AS_UNIQUEID" val="794"/>
</p:tagLst>
</file>

<file path=ppt/tags/tag3.xml><?xml version="1.0" encoding="utf-8"?>
<p:tagLst xmlns:p="http://schemas.openxmlformats.org/presentationml/2006/main">
  <p:tag name="AS_UNIQUEID" val="501"/>
</p:tagLst>
</file>

<file path=ppt/tags/tag30.xml><?xml version="1.0" encoding="utf-8"?>
<p:tagLst xmlns:p="http://schemas.openxmlformats.org/presentationml/2006/main">
  <p:tag name="AS_UNIQUEID" val="528"/>
</p:tagLst>
</file>

<file path=ppt/tags/tag300.xml><?xml version="1.0" encoding="utf-8"?>
<p:tagLst xmlns:p="http://schemas.openxmlformats.org/presentationml/2006/main">
  <p:tag name="AS_UNIQUEID" val="795"/>
</p:tagLst>
</file>

<file path=ppt/tags/tag301.xml><?xml version="1.0" encoding="utf-8"?>
<p:tagLst xmlns:p="http://schemas.openxmlformats.org/presentationml/2006/main">
  <p:tag name="AS_UNIQUEID" val="796"/>
</p:tagLst>
</file>

<file path=ppt/tags/tag302.xml><?xml version="1.0" encoding="utf-8"?>
<p:tagLst xmlns:p="http://schemas.openxmlformats.org/presentationml/2006/main">
  <p:tag name="AS_UNIQUEID" val="797"/>
</p:tagLst>
</file>

<file path=ppt/tags/tag303.xml><?xml version="1.0" encoding="utf-8"?>
<p:tagLst xmlns:p="http://schemas.openxmlformats.org/presentationml/2006/main">
  <p:tag name="AS_UNIQUEID" val="798"/>
</p:tagLst>
</file>

<file path=ppt/tags/tag304.xml><?xml version="1.0" encoding="utf-8"?>
<p:tagLst xmlns:p="http://schemas.openxmlformats.org/presentationml/2006/main">
  <p:tag name="AS_UNIQUEID" val="799"/>
</p:tagLst>
</file>

<file path=ppt/tags/tag305.xml><?xml version="1.0" encoding="utf-8"?>
<p:tagLst xmlns:p="http://schemas.openxmlformats.org/presentationml/2006/main">
  <p:tag name="AS_UNIQUEID" val="800"/>
</p:tagLst>
</file>

<file path=ppt/tags/tag306.xml><?xml version="1.0" encoding="utf-8"?>
<p:tagLst xmlns:p="http://schemas.openxmlformats.org/presentationml/2006/main">
  <p:tag name="AS_UNIQUEID" val="801"/>
</p:tagLst>
</file>

<file path=ppt/tags/tag307.xml><?xml version="1.0" encoding="utf-8"?>
<p:tagLst xmlns:p="http://schemas.openxmlformats.org/presentationml/2006/main">
  <p:tag name="AS_UNIQUEID" val="802"/>
</p:tagLst>
</file>

<file path=ppt/tags/tag308.xml><?xml version="1.0" encoding="utf-8"?>
<p:tagLst xmlns:p="http://schemas.openxmlformats.org/presentationml/2006/main">
  <p:tag name="AS_UNIQUEID" val="803"/>
</p:tagLst>
</file>

<file path=ppt/tags/tag309.xml><?xml version="1.0" encoding="utf-8"?>
<p:tagLst xmlns:p="http://schemas.openxmlformats.org/presentationml/2006/main">
  <p:tag name="AS_UNIQUEID" val="804"/>
</p:tagLst>
</file>

<file path=ppt/tags/tag31.xml><?xml version="1.0" encoding="utf-8"?>
<p:tagLst xmlns:p="http://schemas.openxmlformats.org/presentationml/2006/main">
  <p:tag name="AS_UNIQUEID" val="529"/>
</p:tagLst>
</file>

<file path=ppt/tags/tag310.xml><?xml version="1.0" encoding="utf-8"?>
<p:tagLst xmlns:p="http://schemas.openxmlformats.org/presentationml/2006/main">
  <p:tag name="AS_UNIQUEID" val="805"/>
</p:tagLst>
</file>

<file path=ppt/tags/tag311.xml><?xml version="1.0" encoding="utf-8"?>
<p:tagLst xmlns:p="http://schemas.openxmlformats.org/presentationml/2006/main">
  <p:tag name="AS_UNIQUEID" val="806"/>
</p:tagLst>
</file>

<file path=ppt/tags/tag312.xml><?xml version="1.0" encoding="utf-8"?>
<p:tagLst xmlns:p="http://schemas.openxmlformats.org/presentationml/2006/main">
  <p:tag name="AS_UNIQUEID" val="807"/>
</p:tagLst>
</file>

<file path=ppt/tags/tag313.xml><?xml version="1.0" encoding="utf-8"?>
<p:tagLst xmlns:p="http://schemas.openxmlformats.org/presentationml/2006/main">
  <p:tag name="AS_UNIQUEID" val="808"/>
</p:tagLst>
</file>

<file path=ppt/tags/tag314.xml><?xml version="1.0" encoding="utf-8"?>
<p:tagLst xmlns:p="http://schemas.openxmlformats.org/presentationml/2006/main">
  <p:tag name="AS_UNIQUEID" val="809"/>
</p:tagLst>
</file>

<file path=ppt/tags/tag315.xml><?xml version="1.0" encoding="utf-8"?>
<p:tagLst xmlns:p="http://schemas.openxmlformats.org/presentationml/2006/main">
  <p:tag name="AS_UNIQUEID" val="810"/>
</p:tagLst>
</file>

<file path=ppt/tags/tag316.xml><?xml version="1.0" encoding="utf-8"?>
<p:tagLst xmlns:p="http://schemas.openxmlformats.org/presentationml/2006/main">
  <p:tag name="AS_UNIQUEID" val="811"/>
</p:tagLst>
</file>

<file path=ppt/tags/tag317.xml><?xml version="1.0" encoding="utf-8"?>
<p:tagLst xmlns:p="http://schemas.openxmlformats.org/presentationml/2006/main">
  <p:tag name="AS_UNIQUEID" val="812"/>
</p:tagLst>
</file>

<file path=ppt/tags/tag318.xml><?xml version="1.0" encoding="utf-8"?>
<p:tagLst xmlns:p="http://schemas.openxmlformats.org/presentationml/2006/main">
  <p:tag name="AS_UNIQUEID" val="813"/>
</p:tagLst>
</file>

<file path=ppt/tags/tag319.xml><?xml version="1.0" encoding="utf-8"?>
<p:tagLst xmlns:p="http://schemas.openxmlformats.org/presentationml/2006/main">
  <p:tag name="AS_UNIQUEID" val="814"/>
</p:tagLst>
</file>

<file path=ppt/tags/tag32.xml><?xml version="1.0" encoding="utf-8"?>
<p:tagLst xmlns:p="http://schemas.openxmlformats.org/presentationml/2006/main">
  <p:tag name="AS_UNIQUEID" val="530"/>
</p:tagLst>
</file>

<file path=ppt/tags/tag320.xml><?xml version="1.0" encoding="utf-8"?>
<p:tagLst xmlns:p="http://schemas.openxmlformats.org/presentationml/2006/main">
  <p:tag name="AS_UNIQUEID" val="815"/>
</p:tagLst>
</file>

<file path=ppt/tags/tag321.xml><?xml version="1.0" encoding="utf-8"?>
<p:tagLst xmlns:p="http://schemas.openxmlformats.org/presentationml/2006/main">
  <p:tag name="AS_UNIQUEID" val="816"/>
</p:tagLst>
</file>

<file path=ppt/tags/tag322.xml><?xml version="1.0" encoding="utf-8"?>
<p:tagLst xmlns:p="http://schemas.openxmlformats.org/presentationml/2006/main">
  <p:tag name="AS_UNIQUEID" val="817"/>
</p:tagLst>
</file>

<file path=ppt/tags/tag323.xml><?xml version="1.0" encoding="utf-8"?>
<p:tagLst xmlns:p="http://schemas.openxmlformats.org/presentationml/2006/main">
  <p:tag name="AS_UNIQUEID" val="818"/>
</p:tagLst>
</file>

<file path=ppt/tags/tag324.xml><?xml version="1.0" encoding="utf-8"?>
<p:tagLst xmlns:p="http://schemas.openxmlformats.org/presentationml/2006/main">
  <p:tag name="AS_UNIQUEID" val="819"/>
</p:tagLst>
</file>

<file path=ppt/tags/tag325.xml><?xml version="1.0" encoding="utf-8"?>
<p:tagLst xmlns:p="http://schemas.openxmlformats.org/presentationml/2006/main">
  <p:tag name="AS_UNIQUEID" val="820"/>
</p:tagLst>
</file>

<file path=ppt/tags/tag326.xml><?xml version="1.0" encoding="utf-8"?>
<p:tagLst xmlns:p="http://schemas.openxmlformats.org/presentationml/2006/main">
  <p:tag name="AS_UNIQUEID" val="821"/>
</p:tagLst>
</file>

<file path=ppt/tags/tag327.xml><?xml version="1.0" encoding="utf-8"?>
<p:tagLst xmlns:p="http://schemas.openxmlformats.org/presentationml/2006/main">
  <p:tag name="AS_UNIQUEID" val="822"/>
</p:tagLst>
</file>

<file path=ppt/tags/tag328.xml><?xml version="1.0" encoding="utf-8"?>
<p:tagLst xmlns:p="http://schemas.openxmlformats.org/presentationml/2006/main">
  <p:tag name="AS_UNIQUEID" val="823"/>
</p:tagLst>
</file>

<file path=ppt/tags/tag329.xml><?xml version="1.0" encoding="utf-8"?>
<p:tagLst xmlns:p="http://schemas.openxmlformats.org/presentationml/2006/main">
  <p:tag name="AS_UNIQUEID" val="824"/>
</p:tagLst>
</file>

<file path=ppt/tags/tag33.xml><?xml version="1.0" encoding="utf-8"?>
<p:tagLst xmlns:p="http://schemas.openxmlformats.org/presentationml/2006/main">
  <p:tag name="AS_UNIQUEID" val="531"/>
</p:tagLst>
</file>

<file path=ppt/tags/tag330.xml><?xml version="1.0" encoding="utf-8"?>
<p:tagLst xmlns:p="http://schemas.openxmlformats.org/presentationml/2006/main">
  <p:tag name="AS_UNIQUEID" val="825"/>
</p:tagLst>
</file>

<file path=ppt/tags/tag331.xml><?xml version="1.0" encoding="utf-8"?>
<p:tagLst xmlns:p="http://schemas.openxmlformats.org/presentationml/2006/main">
  <p:tag name="AS_UNIQUEID" val="826"/>
</p:tagLst>
</file>

<file path=ppt/tags/tag332.xml><?xml version="1.0" encoding="utf-8"?>
<p:tagLst xmlns:p="http://schemas.openxmlformats.org/presentationml/2006/main">
  <p:tag name="AS_UNIQUEID" val="827"/>
</p:tagLst>
</file>

<file path=ppt/tags/tag333.xml><?xml version="1.0" encoding="utf-8"?>
<p:tagLst xmlns:p="http://schemas.openxmlformats.org/presentationml/2006/main">
  <p:tag name="AS_UNIQUEID" val="828"/>
</p:tagLst>
</file>

<file path=ppt/tags/tag334.xml><?xml version="1.0" encoding="utf-8"?>
<p:tagLst xmlns:p="http://schemas.openxmlformats.org/presentationml/2006/main">
  <p:tag name="AS_UNIQUEID" val="829"/>
</p:tagLst>
</file>

<file path=ppt/tags/tag335.xml><?xml version="1.0" encoding="utf-8"?>
<p:tagLst xmlns:p="http://schemas.openxmlformats.org/presentationml/2006/main">
  <p:tag name="AS_UNIQUEID" val="830"/>
</p:tagLst>
</file>

<file path=ppt/tags/tag336.xml><?xml version="1.0" encoding="utf-8"?>
<p:tagLst xmlns:p="http://schemas.openxmlformats.org/presentationml/2006/main">
  <p:tag name="AS_UNIQUEID" val="831"/>
</p:tagLst>
</file>

<file path=ppt/tags/tag337.xml><?xml version="1.0" encoding="utf-8"?>
<p:tagLst xmlns:p="http://schemas.openxmlformats.org/presentationml/2006/main">
  <p:tag name="AS_UNIQUEID" val="832"/>
</p:tagLst>
</file>

<file path=ppt/tags/tag338.xml><?xml version="1.0" encoding="utf-8"?>
<p:tagLst xmlns:p="http://schemas.openxmlformats.org/presentationml/2006/main">
  <p:tag name="AS_UNIQUEID" val="833"/>
</p:tagLst>
</file>

<file path=ppt/tags/tag339.xml><?xml version="1.0" encoding="utf-8"?>
<p:tagLst xmlns:p="http://schemas.openxmlformats.org/presentationml/2006/main">
  <p:tag name="AS_UNIQUEID" val="834"/>
</p:tagLst>
</file>

<file path=ppt/tags/tag34.xml><?xml version="1.0" encoding="utf-8"?>
<p:tagLst xmlns:p="http://schemas.openxmlformats.org/presentationml/2006/main">
  <p:tag name="AS_UNIQUEID" val="532"/>
</p:tagLst>
</file>

<file path=ppt/tags/tag340.xml><?xml version="1.0" encoding="utf-8"?>
<p:tagLst xmlns:p="http://schemas.openxmlformats.org/presentationml/2006/main">
  <p:tag name="AS_UNIQUEID" val="835"/>
</p:tagLst>
</file>

<file path=ppt/tags/tag341.xml><?xml version="1.0" encoding="utf-8"?>
<p:tagLst xmlns:p="http://schemas.openxmlformats.org/presentationml/2006/main">
  <p:tag name="AS_UNIQUEID" val="836"/>
</p:tagLst>
</file>

<file path=ppt/tags/tag342.xml><?xml version="1.0" encoding="utf-8"?>
<p:tagLst xmlns:p="http://schemas.openxmlformats.org/presentationml/2006/main">
  <p:tag name="AS_UNIQUEID" val="837"/>
</p:tagLst>
</file>

<file path=ppt/tags/tag343.xml><?xml version="1.0" encoding="utf-8"?>
<p:tagLst xmlns:p="http://schemas.openxmlformats.org/presentationml/2006/main">
  <p:tag name="AS_UNIQUEID" val="838"/>
</p:tagLst>
</file>

<file path=ppt/tags/tag344.xml><?xml version="1.0" encoding="utf-8"?>
<p:tagLst xmlns:p="http://schemas.openxmlformats.org/presentationml/2006/main">
  <p:tag name="AS_UNIQUEID" val="839"/>
</p:tagLst>
</file>

<file path=ppt/tags/tag345.xml><?xml version="1.0" encoding="utf-8"?>
<p:tagLst xmlns:p="http://schemas.openxmlformats.org/presentationml/2006/main">
  <p:tag name="AS_UNIQUEID" val="840"/>
</p:tagLst>
</file>

<file path=ppt/tags/tag346.xml><?xml version="1.0" encoding="utf-8"?>
<p:tagLst xmlns:p="http://schemas.openxmlformats.org/presentationml/2006/main">
  <p:tag name="AS_UNIQUEID" val="841"/>
</p:tagLst>
</file>

<file path=ppt/tags/tag347.xml><?xml version="1.0" encoding="utf-8"?>
<p:tagLst xmlns:p="http://schemas.openxmlformats.org/presentationml/2006/main">
  <p:tag name="AS_UNIQUEID" val="842"/>
</p:tagLst>
</file>

<file path=ppt/tags/tag348.xml><?xml version="1.0" encoding="utf-8"?>
<p:tagLst xmlns:p="http://schemas.openxmlformats.org/presentationml/2006/main">
  <p:tag name="AS_UNIQUEID" val="843"/>
</p:tagLst>
</file>

<file path=ppt/tags/tag349.xml><?xml version="1.0" encoding="utf-8"?>
<p:tagLst xmlns:p="http://schemas.openxmlformats.org/presentationml/2006/main">
  <p:tag name="AS_UNIQUEID" val="844"/>
</p:tagLst>
</file>

<file path=ppt/tags/tag35.xml><?xml version="1.0" encoding="utf-8"?>
<p:tagLst xmlns:p="http://schemas.openxmlformats.org/presentationml/2006/main">
  <p:tag name="AS_UNIQUEID" val="533"/>
</p:tagLst>
</file>

<file path=ppt/tags/tag350.xml><?xml version="1.0" encoding="utf-8"?>
<p:tagLst xmlns:p="http://schemas.openxmlformats.org/presentationml/2006/main">
  <p:tag name="AS_UNIQUEID" val="845"/>
</p:tagLst>
</file>

<file path=ppt/tags/tag351.xml><?xml version="1.0" encoding="utf-8"?>
<p:tagLst xmlns:p="http://schemas.openxmlformats.org/presentationml/2006/main">
  <p:tag name="AS_UNIQUEID" val="846"/>
</p:tagLst>
</file>

<file path=ppt/tags/tag352.xml><?xml version="1.0" encoding="utf-8"?>
<p:tagLst xmlns:p="http://schemas.openxmlformats.org/presentationml/2006/main">
  <p:tag name="AS_UNIQUEID" val="847"/>
</p:tagLst>
</file>

<file path=ppt/tags/tag353.xml><?xml version="1.0" encoding="utf-8"?>
<p:tagLst xmlns:p="http://schemas.openxmlformats.org/presentationml/2006/main">
  <p:tag name="AS_UNIQUEID" val="848"/>
</p:tagLst>
</file>

<file path=ppt/tags/tag354.xml><?xml version="1.0" encoding="utf-8"?>
<p:tagLst xmlns:p="http://schemas.openxmlformats.org/presentationml/2006/main">
  <p:tag name="AS_UNIQUEID" val="849"/>
</p:tagLst>
</file>

<file path=ppt/tags/tag355.xml><?xml version="1.0" encoding="utf-8"?>
<p:tagLst xmlns:p="http://schemas.openxmlformats.org/presentationml/2006/main">
  <p:tag name="AS_UNIQUEID" val="850"/>
</p:tagLst>
</file>

<file path=ppt/tags/tag356.xml><?xml version="1.0" encoding="utf-8"?>
<p:tagLst xmlns:p="http://schemas.openxmlformats.org/presentationml/2006/main">
  <p:tag name="AS_UNIQUEID" val="851"/>
</p:tagLst>
</file>

<file path=ppt/tags/tag357.xml><?xml version="1.0" encoding="utf-8"?>
<p:tagLst xmlns:p="http://schemas.openxmlformats.org/presentationml/2006/main">
  <p:tag name="AS_UNIQUEID" val="852"/>
</p:tagLst>
</file>

<file path=ppt/tags/tag358.xml><?xml version="1.0" encoding="utf-8"?>
<p:tagLst xmlns:p="http://schemas.openxmlformats.org/presentationml/2006/main">
  <p:tag name="AS_UNIQUEID" val="853"/>
</p:tagLst>
</file>

<file path=ppt/tags/tag359.xml><?xml version="1.0" encoding="utf-8"?>
<p:tagLst xmlns:p="http://schemas.openxmlformats.org/presentationml/2006/main">
  <p:tag name="AS_UNIQUEID" val="854"/>
</p:tagLst>
</file>

<file path=ppt/tags/tag36.xml><?xml version="1.0" encoding="utf-8"?>
<p:tagLst xmlns:p="http://schemas.openxmlformats.org/presentationml/2006/main">
  <p:tag name="AS_UNIQUEID" val="534"/>
</p:tagLst>
</file>

<file path=ppt/tags/tag360.xml><?xml version="1.0" encoding="utf-8"?>
<p:tagLst xmlns:p="http://schemas.openxmlformats.org/presentationml/2006/main">
  <p:tag name="AS_UNIQUEID" val="855"/>
</p:tagLst>
</file>

<file path=ppt/tags/tag361.xml><?xml version="1.0" encoding="utf-8"?>
<p:tagLst xmlns:p="http://schemas.openxmlformats.org/presentationml/2006/main">
  <p:tag name="AS_UNIQUEID" val="856"/>
</p:tagLst>
</file>

<file path=ppt/tags/tag362.xml><?xml version="1.0" encoding="utf-8"?>
<p:tagLst xmlns:p="http://schemas.openxmlformats.org/presentationml/2006/main">
  <p:tag name="AS_UNIQUEID" val="857"/>
</p:tagLst>
</file>

<file path=ppt/tags/tag363.xml><?xml version="1.0" encoding="utf-8"?>
<p:tagLst xmlns:p="http://schemas.openxmlformats.org/presentationml/2006/main">
  <p:tag name="AS_UNIQUEID" val="858"/>
</p:tagLst>
</file>

<file path=ppt/tags/tag364.xml><?xml version="1.0" encoding="utf-8"?>
<p:tagLst xmlns:p="http://schemas.openxmlformats.org/presentationml/2006/main">
  <p:tag name="AS_UNIQUEID" val="859"/>
</p:tagLst>
</file>

<file path=ppt/tags/tag365.xml><?xml version="1.0" encoding="utf-8"?>
<p:tagLst xmlns:p="http://schemas.openxmlformats.org/presentationml/2006/main">
  <p:tag name="AS_UNIQUEID" val="860"/>
</p:tagLst>
</file>

<file path=ppt/tags/tag366.xml><?xml version="1.0" encoding="utf-8"?>
<p:tagLst xmlns:p="http://schemas.openxmlformats.org/presentationml/2006/main">
  <p:tag name="AS_UNIQUEID" val="861"/>
</p:tagLst>
</file>

<file path=ppt/tags/tag367.xml><?xml version="1.0" encoding="utf-8"?>
<p:tagLst xmlns:p="http://schemas.openxmlformats.org/presentationml/2006/main">
  <p:tag name="AS_UNIQUEID" val="862"/>
</p:tagLst>
</file>

<file path=ppt/tags/tag368.xml><?xml version="1.0" encoding="utf-8"?>
<p:tagLst xmlns:p="http://schemas.openxmlformats.org/presentationml/2006/main">
  <p:tag name="AS_UNIQUEID" val="863"/>
</p:tagLst>
</file>

<file path=ppt/tags/tag369.xml><?xml version="1.0" encoding="utf-8"?>
<p:tagLst xmlns:p="http://schemas.openxmlformats.org/presentationml/2006/main">
  <p:tag name="AS_UNIQUEID" val="864"/>
</p:tagLst>
</file>

<file path=ppt/tags/tag37.xml><?xml version="1.0" encoding="utf-8"?>
<p:tagLst xmlns:p="http://schemas.openxmlformats.org/presentationml/2006/main">
  <p:tag name="AS_UNIQUEID" val="535"/>
</p:tagLst>
</file>

<file path=ppt/tags/tag370.xml><?xml version="1.0" encoding="utf-8"?>
<p:tagLst xmlns:p="http://schemas.openxmlformats.org/presentationml/2006/main">
  <p:tag name="AS_UNIQUEID" val="865"/>
</p:tagLst>
</file>

<file path=ppt/tags/tag371.xml><?xml version="1.0" encoding="utf-8"?>
<p:tagLst xmlns:p="http://schemas.openxmlformats.org/presentationml/2006/main">
  <p:tag name="AS_UNIQUEID" val="866"/>
</p:tagLst>
</file>

<file path=ppt/tags/tag372.xml><?xml version="1.0" encoding="utf-8"?>
<p:tagLst xmlns:p="http://schemas.openxmlformats.org/presentationml/2006/main">
  <p:tag name="AS_UNIQUEID" val="867"/>
</p:tagLst>
</file>

<file path=ppt/tags/tag373.xml><?xml version="1.0" encoding="utf-8"?>
<p:tagLst xmlns:p="http://schemas.openxmlformats.org/presentationml/2006/main">
  <p:tag name="AS_UNIQUEID" val="868"/>
</p:tagLst>
</file>

<file path=ppt/tags/tag374.xml><?xml version="1.0" encoding="utf-8"?>
<p:tagLst xmlns:p="http://schemas.openxmlformats.org/presentationml/2006/main">
  <p:tag name="AS_UNIQUEID" val="869"/>
</p:tagLst>
</file>

<file path=ppt/tags/tag375.xml><?xml version="1.0" encoding="utf-8"?>
<p:tagLst xmlns:p="http://schemas.openxmlformats.org/presentationml/2006/main">
  <p:tag name="AS_UNIQUEID" val="870"/>
</p:tagLst>
</file>

<file path=ppt/tags/tag376.xml><?xml version="1.0" encoding="utf-8"?>
<p:tagLst xmlns:p="http://schemas.openxmlformats.org/presentationml/2006/main">
  <p:tag name="AS_UNIQUEID" val="871"/>
</p:tagLst>
</file>

<file path=ppt/tags/tag377.xml><?xml version="1.0" encoding="utf-8"?>
<p:tagLst xmlns:p="http://schemas.openxmlformats.org/presentationml/2006/main">
  <p:tag name="AS_UNIQUEID" val="872"/>
</p:tagLst>
</file>

<file path=ppt/tags/tag378.xml><?xml version="1.0" encoding="utf-8"?>
<p:tagLst xmlns:p="http://schemas.openxmlformats.org/presentationml/2006/main">
  <p:tag name="AS_UNIQUEID" val="873"/>
</p:tagLst>
</file>

<file path=ppt/tags/tag379.xml><?xml version="1.0" encoding="utf-8"?>
<p:tagLst xmlns:p="http://schemas.openxmlformats.org/presentationml/2006/main">
  <p:tag name="AS_UNIQUEID" val="874"/>
</p:tagLst>
</file>

<file path=ppt/tags/tag38.xml><?xml version="1.0" encoding="utf-8"?>
<p:tagLst xmlns:p="http://schemas.openxmlformats.org/presentationml/2006/main">
  <p:tag name="AS_UNIQUEID" val="536"/>
</p:tagLst>
</file>

<file path=ppt/tags/tag380.xml><?xml version="1.0" encoding="utf-8"?>
<p:tagLst xmlns:p="http://schemas.openxmlformats.org/presentationml/2006/main">
  <p:tag name="AS_UNIQUEID" val="875"/>
</p:tagLst>
</file>

<file path=ppt/tags/tag381.xml><?xml version="1.0" encoding="utf-8"?>
<p:tagLst xmlns:p="http://schemas.openxmlformats.org/presentationml/2006/main">
  <p:tag name="AS_UNIQUEID" val="876"/>
</p:tagLst>
</file>

<file path=ppt/tags/tag382.xml><?xml version="1.0" encoding="utf-8"?>
<p:tagLst xmlns:p="http://schemas.openxmlformats.org/presentationml/2006/main">
  <p:tag name="AS_UNIQUEID" val="877"/>
</p:tagLst>
</file>

<file path=ppt/tags/tag383.xml><?xml version="1.0" encoding="utf-8"?>
<p:tagLst xmlns:p="http://schemas.openxmlformats.org/presentationml/2006/main">
  <p:tag name="AS_UNIQUEID" val="878"/>
</p:tagLst>
</file>

<file path=ppt/tags/tag384.xml><?xml version="1.0" encoding="utf-8"?>
<p:tagLst xmlns:p="http://schemas.openxmlformats.org/presentationml/2006/main">
  <p:tag name="AS_UNIQUEID" val="879"/>
</p:tagLst>
</file>

<file path=ppt/tags/tag385.xml><?xml version="1.0" encoding="utf-8"?>
<p:tagLst xmlns:p="http://schemas.openxmlformats.org/presentationml/2006/main">
  <p:tag name="AS_UNIQUEID" val="880"/>
</p:tagLst>
</file>

<file path=ppt/tags/tag386.xml><?xml version="1.0" encoding="utf-8"?>
<p:tagLst xmlns:p="http://schemas.openxmlformats.org/presentationml/2006/main">
  <p:tag name="AS_UNIQUEID" val="881"/>
</p:tagLst>
</file>

<file path=ppt/tags/tag387.xml><?xml version="1.0" encoding="utf-8"?>
<p:tagLst xmlns:p="http://schemas.openxmlformats.org/presentationml/2006/main">
  <p:tag name="AS_UNIQUEID" val="882"/>
</p:tagLst>
</file>

<file path=ppt/tags/tag388.xml><?xml version="1.0" encoding="utf-8"?>
<p:tagLst xmlns:p="http://schemas.openxmlformats.org/presentationml/2006/main">
  <p:tag name="AS_UNIQUEID" val="883"/>
</p:tagLst>
</file>

<file path=ppt/tags/tag389.xml><?xml version="1.0" encoding="utf-8"?>
<p:tagLst xmlns:p="http://schemas.openxmlformats.org/presentationml/2006/main">
  <p:tag name="AS_UNIQUEID" val="884"/>
</p:tagLst>
</file>

<file path=ppt/tags/tag39.xml><?xml version="1.0" encoding="utf-8"?>
<p:tagLst xmlns:p="http://schemas.openxmlformats.org/presentationml/2006/main">
  <p:tag name="AS_UNIQUEID" val="537"/>
</p:tagLst>
</file>

<file path=ppt/tags/tag390.xml><?xml version="1.0" encoding="utf-8"?>
<p:tagLst xmlns:p="http://schemas.openxmlformats.org/presentationml/2006/main">
  <p:tag name="AS_UNIQUEID" val="885"/>
</p:tagLst>
</file>

<file path=ppt/tags/tag391.xml><?xml version="1.0" encoding="utf-8"?>
<p:tagLst xmlns:p="http://schemas.openxmlformats.org/presentationml/2006/main">
  <p:tag name="AS_UNIQUEID" val="886"/>
</p:tagLst>
</file>

<file path=ppt/tags/tag392.xml><?xml version="1.0" encoding="utf-8"?>
<p:tagLst xmlns:p="http://schemas.openxmlformats.org/presentationml/2006/main">
  <p:tag name="AS_UNIQUEID" val="887"/>
</p:tagLst>
</file>

<file path=ppt/tags/tag393.xml><?xml version="1.0" encoding="utf-8"?>
<p:tagLst xmlns:p="http://schemas.openxmlformats.org/presentationml/2006/main">
  <p:tag name="AS_UNIQUEID" val="888"/>
</p:tagLst>
</file>

<file path=ppt/tags/tag394.xml><?xml version="1.0" encoding="utf-8"?>
<p:tagLst xmlns:p="http://schemas.openxmlformats.org/presentationml/2006/main">
  <p:tag name="AS_UNIQUEID" val="889"/>
</p:tagLst>
</file>

<file path=ppt/tags/tag395.xml><?xml version="1.0" encoding="utf-8"?>
<p:tagLst xmlns:p="http://schemas.openxmlformats.org/presentationml/2006/main">
  <p:tag name="AS_UNIQUEID" val="890"/>
</p:tagLst>
</file>

<file path=ppt/tags/tag396.xml><?xml version="1.0" encoding="utf-8"?>
<p:tagLst xmlns:p="http://schemas.openxmlformats.org/presentationml/2006/main">
  <p:tag name="AS_UNIQUEID" val="891"/>
</p:tagLst>
</file>

<file path=ppt/tags/tag397.xml><?xml version="1.0" encoding="utf-8"?>
<p:tagLst xmlns:p="http://schemas.openxmlformats.org/presentationml/2006/main">
  <p:tag name="AS_UNIQUEID" val="892"/>
</p:tagLst>
</file>

<file path=ppt/tags/tag398.xml><?xml version="1.0" encoding="utf-8"?>
<p:tagLst xmlns:p="http://schemas.openxmlformats.org/presentationml/2006/main">
  <p:tag name="AS_UNIQUEID" val="893"/>
</p:tagLst>
</file>

<file path=ppt/tags/tag399.xml><?xml version="1.0" encoding="utf-8"?>
<p:tagLst xmlns:p="http://schemas.openxmlformats.org/presentationml/2006/main">
  <p:tag name="AS_UNIQUEID" val="894"/>
</p:tagLst>
</file>

<file path=ppt/tags/tag4.xml><?xml version="1.0" encoding="utf-8"?>
<p:tagLst xmlns:p="http://schemas.openxmlformats.org/presentationml/2006/main">
  <p:tag name="AS_UNIQUEID" val="502"/>
</p:tagLst>
</file>

<file path=ppt/tags/tag40.xml><?xml version="1.0" encoding="utf-8"?>
<p:tagLst xmlns:p="http://schemas.openxmlformats.org/presentationml/2006/main">
  <p:tag name="AS_UNIQUEID" val="538"/>
</p:tagLst>
</file>

<file path=ppt/tags/tag400.xml><?xml version="1.0" encoding="utf-8"?>
<p:tagLst xmlns:p="http://schemas.openxmlformats.org/presentationml/2006/main">
  <p:tag name="AS_UNIQUEID" val="895"/>
</p:tagLst>
</file>

<file path=ppt/tags/tag401.xml><?xml version="1.0" encoding="utf-8"?>
<p:tagLst xmlns:p="http://schemas.openxmlformats.org/presentationml/2006/main">
  <p:tag name="AS_UNIQUEID" val="896"/>
</p:tagLst>
</file>

<file path=ppt/tags/tag402.xml><?xml version="1.0" encoding="utf-8"?>
<p:tagLst xmlns:p="http://schemas.openxmlformats.org/presentationml/2006/main">
  <p:tag name="AS_UNIQUEID" val="897"/>
</p:tagLst>
</file>

<file path=ppt/tags/tag403.xml><?xml version="1.0" encoding="utf-8"?>
<p:tagLst xmlns:p="http://schemas.openxmlformats.org/presentationml/2006/main">
  <p:tag name="AS_UNIQUEID" val="898"/>
</p:tagLst>
</file>

<file path=ppt/tags/tag404.xml><?xml version="1.0" encoding="utf-8"?>
<p:tagLst xmlns:p="http://schemas.openxmlformats.org/presentationml/2006/main">
  <p:tag name="AS_UNIQUEID" val="899"/>
</p:tagLst>
</file>

<file path=ppt/tags/tag405.xml><?xml version="1.0" encoding="utf-8"?>
<p:tagLst xmlns:p="http://schemas.openxmlformats.org/presentationml/2006/main">
  <p:tag name="AS_UNIQUEID" val="900"/>
</p:tagLst>
</file>

<file path=ppt/tags/tag406.xml><?xml version="1.0" encoding="utf-8"?>
<p:tagLst xmlns:p="http://schemas.openxmlformats.org/presentationml/2006/main">
  <p:tag name="AS_UNIQUEID" val="901"/>
</p:tagLst>
</file>

<file path=ppt/tags/tag407.xml><?xml version="1.0" encoding="utf-8"?>
<p:tagLst xmlns:p="http://schemas.openxmlformats.org/presentationml/2006/main">
  <p:tag name="AS_UNIQUEID" val="902"/>
</p:tagLst>
</file>

<file path=ppt/tags/tag408.xml><?xml version="1.0" encoding="utf-8"?>
<p:tagLst xmlns:p="http://schemas.openxmlformats.org/presentationml/2006/main">
  <p:tag name="AS_UNIQUEID" val="903"/>
</p:tagLst>
</file>

<file path=ppt/tags/tag409.xml><?xml version="1.0" encoding="utf-8"?>
<p:tagLst xmlns:p="http://schemas.openxmlformats.org/presentationml/2006/main">
  <p:tag name="AS_UNIQUEID" val="904"/>
</p:tagLst>
</file>

<file path=ppt/tags/tag41.xml><?xml version="1.0" encoding="utf-8"?>
<p:tagLst xmlns:p="http://schemas.openxmlformats.org/presentationml/2006/main">
  <p:tag name="AS_UNIQUEID" val="539"/>
</p:tagLst>
</file>

<file path=ppt/tags/tag410.xml><?xml version="1.0" encoding="utf-8"?>
<p:tagLst xmlns:p="http://schemas.openxmlformats.org/presentationml/2006/main">
  <p:tag name="AS_UNIQUEID" val="905"/>
</p:tagLst>
</file>

<file path=ppt/tags/tag411.xml><?xml version="1.0" encoding="utf-8"?>
<p:tagLst xmlns:p="http://schemas.openxmlformats.org/presentationml/2006/main">
  <p:tag name="AS_UNIQUEID" val="906"/>
</p:tagLst>
</file>

<file path=ppt/tags/tag412.xml><?xml version="1.0" encoding="utf-8"?>
<p:tagLst xmlns:p="http://schemas.openxmlformats.org/presentationml/2006/main">
  <p:tag name="AS_UNIQUEID" val="907"/>
</p:tagLst>
</file>

<file path=ppt/tags/tag413.xml><?xml version="1.0" encoding="utf-8"?>
<p:tagLst xmlns:p="http://schemas.openxmlformats.org/presentationml/2006/main">
  <p:tag name="AS_UNIQUEID" val="908"/>
</p:tagLst>
</file>

<file path=ppt/tags/tag414.xml><?xml version="1.0" encoding="utf-8"?>
<p:tagLst xmlns:p="http://schemas.openxmlformats.org/presentationml/2006/main">
  <p:tag name="AS_UNIQUEID" val="909"/>
</p:tagLst>
</file>

<file path=ppt/tags/tag415.xml><?xml version="1.0" encoding="utf-8"?>
<p:tagLst xmlns:p="http://schemas.openxmlformats.org/presentationml/2006/main">
  <p:tag name="AS_UNIQUEID" val="910"/>
</p:tagLst>
</file>

<file path=ppt/tags/tag416.xml><?xml version="1.0" encoding="utf-8"?>
<p:tagLst xmlns:p="http://schemas.openxmlformats.org/presentationml/2006/main">
  <p:tag name="AS_UNIQUEID" val="911"/>
</p:tagLst>
</file>

<file path=ppt/tags/tag417.xml><?xml version="1.0" encoding="utf-8"?>
<p:tagLst xmlns:p="http://schemas.openxmlformats.org/presentationml/2006/main">
  <p:tag name="AS_UNIQUEID" val="912"/>
</p:tagLst>
</file>

<file path=ppt/tags/tag418.xml><?xml version="1.0" encoding="utf-8"?>
<p:tagLst xmlns:p="http://schemas.openxmlformats.org/presentationml/2006/main">
  <p:tag name="AS_UNIQUEID" val="913"/>
</p:tagLst>
</file>

<file path=ppt/tags/tag419.xml><?xml version="1.0" encoding="utf-8"?>
<p:tagLst xmlns:p="http://schemas.openxmlformats.org/presentationml/2006/main">
  <p:tag name="AS_UNIQUEID" val="914"/>
</p:tagLst>
</file>

<file path=ppt/tags/tag42.xml><?xml version="1.0" encoding="utf-8"?>
<p:tagLst xmlns:p="http://schemas.openxmlformats.org/presentationml/2006/main">
  <p:tag name="AS_UNIQUEID" val="540"/>
</p:tagLst>
</file>

<file path=ppt/tags/tag420.xml><?xml version="1.0" encoding="utf-8"?>
<p:tagLst xmlns:p="http://schemas.openxmlformats.org/presentationml/2006/main">
  <p:tag name="AS_UNIQUEID" val="915"/>
</p:tagLst>
</file>

<file path=ppt/tags/tag421.xml><?xml version="1.0" encoding="utf-8"?>
<p:tagLst xmlns:p="http://schemas.openxmlformats.org/presentationml/2006/main">
  <p:tag name="AS_UNIQUEID" val="916"/>
</p:tagLst>
</file>

<file path=ppt/tags/tag422.xml><?xml version="1.0" encoding="utf-8"?>
<p:tagLst xmlns:p="http://schemas.openxmlformats.org/presentationml/2006/main">
  <p:tag name="AS_UNIQUEID" val="917"/>
</p:tagLst>
</file>

<file path=ppt/tags/tag423.xml><?xml version="1.0" encoding="utf-8"?>
<p:tagLst xmlns:p="http://schemas.openxmlformats.org/presentationml/2006/main">
  <p:tag name="AS_UNIQUEID" val="918"/>
</p:tagLst>
</file>

<file path=ppt/tags/tag424.xml><?xml version="1.0" encoding="utf-8"?>
<p:tagLst xmlns:p="http://schemas.openxmlformats.org/presentationml/2006/main">
  <p:tag name="AS_UNIQUEID" val="919"/>
</p:tagLst>
</file>

<file path=ppt/tags/tag425.xml><?xml version="1.0" encoding="utf-8"?>
<p:tagLst xmlns:p="http://schemas.openxmlformats.org/presentationml/2006/main">
  <p:tag name="AS_UNIQUEID" val="920"/>
</p:tagLst>
</file>

<file path=ppt/tags/tag426.xml><?xml version="1.0" encoding="utf-8"?>
<p:tagLst xmlns:p="http://schemas.openxmlformats.org/presentationml/2006/main">
  <p:tag name="AS_UNIQUEID" val="921"/>
</p:tagLst>
</file>

<file path=ppt/tags/tag427.xml><?xml version="1.0" encoding="utf-8"?>
<p:tagLst xmlns:p="http://schemas.openxmlformats.org/presentationml/2006/main">
  <p:tag name="AS_UNIQUEID" val="922"/>
</p:tagLst>
</file>

<file path=ppt/tags/tag428.xml><?xml version="1.0" encoding="utf-8"?>
<p:tagLst xmlns:p="http://schemas.openxmlformats.org/presentationml/2006/main">
  <p:tag name="AS_UNIQUEID" val="923"/>
</p:tagLst>
</file>

<file path=ppt/tags/tag429.xml><?xml version="1.0" encoding="utf-8"?>
<p:tagLst xmlns:p="http://schemas.openxmlformats.org/presentationml/2006/main">
  <p:tag name="AS_UNIQUEID" val="924"/>
</p:tagLst>
</file>

<file path=ppt/tags/tag43.xml><?xml version="1.0" encoding="utf-8"?>
<p:tagLst xmlns:p="http://schemas.openxmlformats.org/presentationml/2006/main">
  <p:tag name="AS_UNIQUEID" val="541"/>
</p:tagLst>
</file>

<file path=ppt/tags/tag430.xml><?xml version="1.0" encoding="utf-8"?>
<p:tagLst xmlns:p="http://schemas.openxmlformats.org/presentationml/2006/main">
  <p:tag name="AS_UNIQUEID" val="925"/>
</p:tagLst>
</file>

<file path=ppt/tags/tag431.xml><?xml version="1.0" encoding="utf-8"?>
<p:tagLst xmlns:p="http://schemas.openxmlformats.org/presentationml/2006/main">
  <p:tag name="AS_UNIQUEID" val="926"/>
</p:tagLst>
</file>

<file path=ppt/tags/tag432.xml><?xml version="1.0" encoding="utf-8"?>
<p:tagLst xmlns:p="http://schemas.openxmlformats.org/presentationml/2006/main">
  <p:tag name="AS_UNIQUEID" val="927"/>
</p:tagLst>
</file>

<file path=ppt/tags/tag433.xml><?xml version="1.0" encoding="utf-8"?>
<p:tagLst xmlns:p="http://schemas.openxmlformats.org/presentationml/2006/main">
  <p:tag name="AS_UNIQUEID" val="928"/>
</p:tagLst>
</file>

<file path=ppt/tags/tag434.xml><?xml version="1.0" encoding="utf-8"?>
<p:tagLst xmlns:p="http://schemas.openxmlformats.org/presentationml/2006/main">
  <p:tag name="AS_UNIQUEID" val="929"/>
</p:tagLst>
</file>

<file path=ppt/tags/tag435.xml><?xml version="1.0" encoding="utf-8"?>
<p:tagLst xmlns:p="http://schemas.openxmlformats.org/presentationml/2006/main">
  <p:tag name="AS_UNIQUEID" val="930"/>
</p:tagLst>
</file>

<file path=ppt/tags/tag436.xml><?xml version="1.0" encoding="utf-8"?>
<p:tagLst xmlns:p="http://schemas.openxmlformats.org/presentationml/2006/main">
  <p:tag name="AS_UNIQUEID" val="931"/>
</p:tagLst>
</file>

<file path=ppt/tags/tag437.xml><?xml version="1.0" encoding="utf-8"?>
<p:tagLst xmlns:p="http://schemas.openxmlformats.org/presentationml/2006/main">
  <p:tag name="AS_UNIQUEID" val="932"/>
</p:tagLst>
</file>

<file path=ppt/tags/tag438.xml><?xml version="1.0" encoding="utf-8"?>
<p:tagLst xmlns:p="http://schemas.openxmlformats.org/presentationml/2006/main">
  <p:tag name="AS_UNIQUEID" val="933"/>
</p:tagLst>
</file>

<file path=ppt/tags/tag439.xml><?xml version="1.0" encoding="utf-8"?>
<p:tagLst xmlns:p="http://schemas.openxmlformats.org/presentationml/2006/main">
  <p:tag name="AS_UNIQUEID" val="934"/>
</p:tagLst>
</file>

<file path=ppt/tags/tag44.xml><?xml version="1.0" encoding="utf-8"?>
<p:tagLst xmlns:p="http://schemas.openxmlformats.org/presentationml/2006/main">
  <p:tag name="AS_UNIQUEID" val="542"/>
</p:tagLst>
</file>

<file path=ppt/tags/tag440.xml><?xml version="1.0" encoding="utf-8"?>
<p:tagLst xmlns:p="http://schemas.openxmlformats.org/presentationml/2006/main">
  <p:tag name="AS_UNIQUEID" val="935"/>
</p:tagLst>
</file>

<file path=ppt/tags/tag441.xml><?xml version="1.0" encoding="utf-8"?>
<p:tagLst xmlns:p="http://schemas.openxmlformats.org/presentationml/2006/main">
  <p:tag name="AS_UNIQUEID" val="936"/>
</p:tagLst>
</file>

<file path=ppt/tags/tag442.xml><?xml version="1.0" encoding="utf-8"?>
<p:tagLst xmlns:p="http://schemas.openxmlformats.org/presentationml/2006/main">
  <p:tag name="AS_UNIQUEID" val="937"/>
</p:tagLst>
</file>

<file path=ppt/tags/tag443.xml><?xml version="1.0" encoding="utf-8"?>
<p:tagLst xmlns:p="http://schemas.openxmlformats.org/presentationml/2006/main">
  <p:tag name="AS_UNIQUEID" val="938"/>
</p:tagLst>
</file>

<file path=ppt/tags/tag444.xml><?xml version="1.0" encoding="utf-8"?>
<p:tagLst xmlns:p="http://schemas.openxmlformats.org/presentationml/2006/main">
  <p:tag name="AS_UNIQUEID" val="939"/>
</p:tagLst>
</file>

<file path=ppt/tags/tag445.xml><?xml version="1.0" encoding="utf-8"?>
<p:tagLst xmlns:p="http://schemas.openxmlformats.org/presentationml/2006/main">
  <p:tag name="AS_UNIQUEID" val="940"/>
</p:tagLst>
</file>

<file path=ppt/tags/tag446.xml><?xml version="1.0" encoding="utf-8"?>
<p:tagLst xmlns:p="http://schemas.openxmlformats.org/presentationml/2006/main">
  <p:tag name="AS_UNIQUEID" val="941"/>
</p:tagLst>
</file>

<file path=ppt/tags/tag447.xml><?xml version="1.0" encoding="utf-8"?>
<p:tagLst xmlns:p="http://schemas.openxmlformats.org/presentationml/2006/main">
  <p:tag name="AS_UNIQUEID" val="942"/>
</p:tagLst>
</file>

<file path=ppt/tags/tag448.xml><?xml version="1.0" encoding="utf-8"?>
<p:tagLst xmlns:p="http://schemas.openxmlformats.org/presentationml/2006/main">
  <p:tag name="AS_UNIQUEID" val="943"/>
</p:tagLst>
</file>

<file path=ppt/tags/tag449.xml><?xml version="1.0" encoding="utf-8"?>
<p:tagLst xmlns:p="http://schemas.openxmlformats.org/presentationml/2006/main">
  <p:tag name="AS_UNIQUEID" val="944"/>
</p:tagLst>
</file>

<file path=ppt/tags/tag45.xml><?xml version="1.0" encoding="utf-8"?>
<p:tagLst xmlns:p="http://schemas.openxmlformats.org/presentationml/2006/main">
  <p:tag name="AS_UNIQUEID" val="543"/>
</p:tagLst>
</file>

<file path=ppt/tags/tag450.xml><?xml version="1.0" encoding="utf-8"?>
<p:tagLst xmlns:p="http://schemas.openxmlformats.org/presentationml/2006/main">
  <p:tag name="AS_UNIQUEID" val="945"/>
</p:tagLst>
</file>

<file path=ppt/tags/tag451.xml><?xml version="1.0" encoding="utf-8"?>
<p:tagLst xmlns:p="http://schemas.openxmlformats.org/presentationml/2006/main">
  <p:tag name="AS_UNIQUEID" val="946"/>
</p:tagLst>
</file>

<file path=ppt/tags/tag452.xml><?xml version="1.0" encoding="utf-8"?>
<p:tagLst xmlns:p="http://schemas.openxmlformats.org/presentationml/2006/main">
  <p:tag name="AS_UNIQUEID" val="947"/>
</p:tagLst>
</file>

<file path=ppt/tags/tag453.xml><?xml version="1.0" encoding="utf-8"?>
<p:tagLst xmlns:p="http://schemas.openxmlformats.org/presentationml/2006/main">
  <p:tag name="AS_UNIQUEID" val="948"/>
</p:tagLst>
</file>

<file path=ppt/tags/tag454.xml><?xml version="1.0" encoding="utf-8"?>
<p:tagLst xmlns:p="http://schemas.openxmlformats.org/presentationml/2006/main">
  <p:tag name="AS_UNIQUEID" val="949"/>
</p:tagLst>
</file>

<file path=ppt/tags/tag455.xml><?xml version="1.0" encoding="utf-8"?>
<p:tagLst xmlns:p="http://schemas.openxmlformats.org/presentationml/2006/main">
  <p:tag name="AS_UNIQUEID" val="950"/>
</p:tagLst>
</file>

<file path=ppt/tags/tag456.xml><?xml version="1.0" encoding="utf-8"?>
<p:tagLst xmlns:p="http://schemas.openxmlformats.org/presentationml/2006/main">
  <p:tag name="AS_UNIQUEID" val="951"/>
</p:tagLst>
</file>

<file path=ppt/tags/tag457.xml><?xml version="1.0" encoding="utf-8"?>
<p:tagLst xmlns:p="http://schemas.openxmlformats.org/presentationml/2006/main">
  <p:tag name="AS_UNIQUEID" val="952"/>
</p:tagLst>
</file>

<file path=ppt/tags/tag458.xml><?xml version="1.0" encoding="utf-8"?>
<p:tagLst xmlns:p="http://schemas.openxmlformats.org/presentationml/2006/main">
  <p:tag name="AS_UNIQUEID" val="953"/>
</p:tagLst>
</file>

<file path=ppt/tags/tag459.xml><?xml version="1.0" encoding="utf-8"?>
<p:tagLst xmlns:p="http://schemas.openxmlformats.org/presentationml/2006/main">
  <p:tag name="AS_UNIQUEID" val="954"/>
</p:tagLst>
</file>

<file path=ppt/tags/tag46.xml><?xml version="1.0" encoding="utf-8"?>
<p:tagLst xmlns:p="http://schemas.openxmlformats.org/presentationml/2006/main">
  <p:tag name="AS_UNIQUEID" val="544"/>
</p:tagLst>
</file>

<file path=ppt/tags/tag460.xml><?xml version="1.0" encoding="utf-8"?>
<p:tagLst xmlns:p="http://schemas.openxmlformats.org/presentationml/2006/main">
  <p:tag name="AS_UNIQUEID" val="955"/>
</p:tagLst>
</file>

<file path=ppt/tags/tag461.xml><?xml version="1.0" encoding="utf-8"?>
<p:tagLst xmlns:p="http://schemas.openxmlformats.org/presentationml/2006/main">
  <p:tag name="AS_UNIQUEID" val="956"/>
</p:tagLst>
</file>

<file path=ppt/tags/tag462.xml><?xml version="1.0" encoding="utf-8"?>
<p:tagLst xmlns:p="http://schemas.openxmlformats.org/presentationml/2006/main">
  <p:tag name="AS_UNIQUEID" val="957"/>
</p:tagLst>
</file>

<file path=ppt/tags/tag463.xml><?xml version="1.0" encoding="utf-8"?>
<p:tagLst xmlns:p="http://schemas.openxmlformats.org/presentationml/2006/main">
  <p:tag name="AS_UNIQUEID" val="958"/>
</p:tagLst>
</file>

<file path=ppt/tags/tag464.xml><?xml version="1.0" encoding="utf-8"?>
<p:tagLst xmlns:p="http://schemas.openxmlformats.org/presentationml/2006/main">
  <p:tag name="AS_UNIQUEID" val="959"/>
</p:tagLst>
</file>

<file path=ppt/tags/tag465.xml><?xml version="1.0" encoding="utf-8"?>
<p:tagLst xmlns:p="http://schemas.openxmlformats.org/presentationml/2006/main">
  <p:tag name="AS_UNIQUEID" val="960"/>
</p:tagLst>
</file>

<file path=ppt/tags/tag466.xml><?xml version="1.0" encoding="utf-8"?>
<p:tagLst xmlns:p="http://schemas.openxmlformats.org/presentationml/2006/main">
  <p:tag name="AS_UNIQUEID" val="961"/>
</p:tagLst>
</file>

<file path=ppt/tags/tag467.xml><?xml version="1.0" encoding="utf-8"?>
<p:tagLst xmlns:p="http://schemas.openxmlformats.org/presentationml/2006/main">
  <p:tag name="AS_UNIQUEID" val="962"/>
</p:tagLst>
</file>

<file path=ppt/tags/tag468.xml><?xml version="1.0" encoding="utf-8"?>
<p:tagLst xmlns:p="http://schemas.openxmlformats.org/presentationml/2006/main">
  <p:tag name="AS_UNIQUEID" val="963"/>
</p:tagLst>
</file>

<file path=ppt/tags/tag469.xml><?xml version="1.0" encoding="utf-8"?>
<p:tagLst xmlns:p="http://schemas.openxmlformats.org/presentationml/2006/main">
  <p:tag name="AS_UNIQUEID" val="964"/>
</p:tagLst>
</file>

<file path=ppt/tags/tag47.xml><?xml version="1.0" encoding="utf-8"?>
<p:tagLst xmlns:p="http://schemas.openxmlformats.org/presentationml/2006/main">
  <p:tag name="AS_UNIQUEID" val="545"/>
</p:tagLst>
</file>

<file path=ppt/tags/tag470.xml><?xml version="1.0" encoding="utf-8"?>
<p:tagLst xmlns:p="http://schemas.openxmlformats.org/presentationml/2006/main">
  <p:tag name="AS_UNIQUEID" val="965"/>
</p:tagLst>
</file>

<file path=ppt/tags/tag471.xml><?xml version="1.0" encoding="utf-8"?>
<p:tagLst xmlns:p="http://schemas.openxmlformats.org/presentationml/2006/main">
  <p:tag name="AS_UNIQUEID" val="966"/>
</p:tagLst>
</file>

<file path=ppt/tags/tag472.xml><?xml version="1.0" encoding="utf-8"?>
<p:tagLst xmlns:p="http://schemas.openxmlformats.org/presentationml/2006/main">
  <p:tag name="AS_UNIQUEID" val="967"/>
</p:tagLst>
</file>

<file path=ppt/tags/tag473.xml><?xml version="1.0" encoding="utf-8"?>
<p:tagLst xmlns:p="http://schemas.openxmlformats.org/presentationml/2006/main">
  <p:tag name="AS_UNIQUEID" val="968"/>
</p:tagLst>
</file>

<file path=ppt/tags/tag474.xml><?xml version="1.0" encoding="utf-8"?>
<p:tagLst xmlns:p="http://schemas.openxmlformats.org/presentationml/2006/main">
  <p:tag name="AS_UNIQUEID" val="969"/>
</p:tagLst>
</file>

<file path=ppt/tags/tag475.xml><?xml version="1.0" encoding="utf-8"?>
<p:tagLst xmlns:p="http://schemas.openxmlformats.org/presentationml/2006/main">
  <p:tag name="AS_UNIQUEID" val="970"/>
</p:tagLst>
</file>

<file path=ppt/tags/tag476.xml><?xml version="1.0" encoding="utf-8"?>
<p:tagLst xmlns:p="http://schemas.openxmlformats.org/presentationml/2006/main">
  <p:tag name="AS_UNIQUEID" val="971"/>
</p:tagLst>
</file>

<file path=ppt/tags/tag477.xml><?xml version="1.0" encoding="utf-8"?>
<p:tagLst xmlns:p="http://schemas.openxmlformats.org/presentationml/2006/main">
  <p:tag name="AS_UNIQUEID" val="972"/>
</p:tagLst>
</file>

<file path=ppt/tags/tag478.xml><?xml version="1.0" encoding="utf-8"?>
<p:tagLst xmlns:p="http://schemas.openxmlformats.org/presentationml/2006/main">
  <p:tag name="AS_UNIQUEID" val="973"/>
</p:tagLst>
</file>

<file path=ppt/tags/tag479.xml><?xml version="1.0" encoding="utf-8"?>
<p:tagLst xmlns:p="http://schemas.openxmlformats.org/presentationml/2006/main">
  <p:tag name="AS_UNIQUEID" val="974"/>
</p:tagLst>
</file>

<file path=ppt/tags/tag48.xml><?xml version="1.0" encoding="utf-8"?>
<p:tagLst xmlns:p="http://schemas.openxmlformats.org/presentationml/2006/main">
  <p:tag name="AS_UNIQUEID" val="546"/>
</p:tagLst>
</file>

<file path=ppt/tags/tag480.xml><?xml version="1.0" encoding="utf-8"?>
<p:tagLst xmlns:p="http://schemas.openxmlformats.org/presentationml/2006/main">
  <p:tag name="AS_UNIQUEID" val="975"/>
</p:tagLst>
</file>

<file path=ppt/tags/tag481.xml><?xml version="1.0" encoding="utf-8"?>
<p:tagLst xmlns:p="http://schemas.openxmlformats.org/presentationml/2006/main">
  <p:tag name="AS_UNIQUEID" val="976"/>
</p:tagLst>
</file>

<file path=ppt/tags/tag482.xml><?xml version="1.0" encoding="utf-8"?>
<p:tagLst xmlns:p="http://schemas.openxmlformats.org/presentationml/2006/main">
  <p:tag name="AS_UNIQUEID" val="977"/>
</p:tagLst>
</file>

<file path=ppt/tags/tag483.xml><?xml version="1.0" encoding="utf-8"?>
<p:tagLst xmlns:p="http://schemas.openxmlformats.org/presentationml/2006/main">
  <p:tag name="AS_UNIQUEID" val="978"/>
</p:tagLst>
</file>

<file path=ppt/tags/tag484.xml><?xml version="1.0" encoding="utf-8"?>
<p:tagLst xmlns:p="http://schemas.openxmlformats.org/presentationml/2006/main">
  <p:tag name="AS_UNIQUEID" val="979"/>
</p:tagLst>
</file>

<file path=ppt/tags/tag485.xml><?xml version="1.0" encoding="utf-8"?>
<p:tagLst xmlns:p="http://schemas.openxmlformats.org/presentationml/2006/main">
  <p:tag name="AS_UNIQUEID" val="980"/>
</p:tagLst>
</file>

<file path=ppt/tags/tag486.xml><?xml version="1.0" encoding="utf-8"?>
<p:tagLst xmlns:p="http://schemas.openxmlformats.org/presentationml/2006/main">
  <p:tag name="AS_UNIQUEID" val="981"/>
</p:tagLst>
</file>

<file path=ppt/tags/tag487.xml><?xml version="1.0" encoding="utf-8"?>
<p:tagLst xmlns:p="http://schemas.openxmlformats.org/presentationml/2006/main">
  <p:tag name="AS_UNIQUEID" val="982"/>
</p:tagLst>
</file>

<file path=ppt/tags/tag488.xml><?xml version="1.0" encoding="utf-8"?>
<p:tagLst xmlns:p="http://schemas.openxmlformats.org/presentationml/2006/main">
  <p:tag name="AS_UNIQUEID" val="983"/>
</p:tagLst>
</file>

<file path=ppt/tags/tag489.xml><?xml version="1.0" encoding="utf-8"?>
<p:tagLst xmlns:p="http://schemas.openxmlformats.org/presentationml/2006/main">
  <p:tag name="AS_UNIQUEID" val="984"/>
</p:tagLst>
</file>

<file path=ppt/tags/tag49.xml><?xml version="1.0" encoding="utf-8"?>
<p:tagLst xmlns:p="http://schemas.openxmlformats.org/presentationml/2006/main">
  <p:tag name="AS_UNIQUEID" val="547"/>
</p:tagLst>
</file>

<file path=ppt/tags/tag490.xml><?xml version="1.0" encoding="utf-8"?>
<p:tagLst xmlns:p="http://schemas.openxmlformats.org/presentationml/2006/main">
  <p:tag name="AS_UNIQUEID" val="985"/>
</p:tagLst>
</file>

<file path=ppt/tags/tag491.xml><?xml version="1.0" encoding="utf-8"?>
<p:tagLst xmlns:p="http://schemas.openxmlformats.org/presentationml/2006/main">
  <p:tag name="AS_UNIQUEID" val="986"/>
</p:tagLst>
</file>

<file path=ppt/tags/tag492.xml><?xml version="1.0" encoding="utf-8"?>
<p:tagLst xmlns:p="http://schemas.openxmlformats.org/presentationml/2006/main">
  <p:tag name="AS_UNIQUEID" val="987"/>
</p:tagLst>
</file>

<file path=ppt/tags/tag493.xml><?xml version="1.0" encoding="utf-8"?>
<p:tagLst xmlns:p="http://schemas.openxmlformats.org/presentationml/2006/main">
  <p:tag name="AS_UNIQUEID" val="988"/>
</p:tagLst>
</file>

<file path=ppt/tags/tag494.xml><?xml version="1.0" encoding="utf-8"?>
<p:tagLst xmlns:p="http://schemas.openxmlformats.org/presentationml/2006/main">
  <p:tag name="AS_UNIQUEID" val="989"/>
</p:tagLst>
</file>

<file path=ppt/tags/tag495.xml><?xml version="1.0" encoding="utf-8"?>
<p:tagLst xmlns:p="http://schemas.openxmlformats.org/presentationml/2006/main">
  <p:tag name="AS_UNIQUEID" val="990"/>
</p:tagLst>
</file>

<file path=ppt/tags/tag496.xml><?xml version="1.0" encoding="utf-8"?>
<p:tagLst xmlns:p="http://schemas.openxmlformats.org/presentationml/2006/main">
  <p:tag name="AS_UNIQUEID" val="991"/>
</p:tagLst>
</file>

<file path=ppt/tags/tag497.xml><?xml version="1.0" encoding="utf-8"?>
<p:tagLst xmlns:p="http://schemas.openxmlformats.org/presentationml/2006/main">
  <p:tag name="AS_UNIQUEID" val="992"/>
</p:tagLst>
</file>

<file path=ppt/tags/tag498.xml><?xml version="1.0" encoding="utf-8"?>
<p:tagLst xmlns:p="http://schemas.openxmlformats.org/presentationml/2006/main">
  <p:tag name="AS_UNIQUEID" val="993"/>
</p:tagLst>
</file>

<file path=ppt/tags/tag499.xml><?xml version="1.0" encoding="utf-8"?>
<p:tagLst xmlns:p="http://schemas.openxmlformats.org/presentationml/2006/main">
  <p:tag name="AS_UNIQUEID" val="994"/>
</p:tagLst>
</file>

<file path=ppt/tags/tag5.xml><?xml version="1.0" encoding="utf-8"?>
<p:tagLst xmlns:p="http://schemas.openxmlformats.org/presentationml/2006/main">
  <p:tag name="AS_UNIQUEID" val="503"/>
</p:tagLst>
</file>

<file path=ppt/tags/tag50.xml><?xml version="1.0" encoding="utf-8"?>
<p:tagLst xmlns:p="http://schemas.openxmlformats.org/presentationml/2006/main">
  <p:tag name="AS_UNIQUEID" val="548"/>
</p:tagLst>
</file>

<file path=ppt/tags/tag500.xml><?xml version="1.0" encoding="utf-8"?>
<p:tagLst xmlns:p="http://schemas.openxmlformats.org/presentationml/2006/main">
  <p:tag name="AS_UNIQUEID" val="995"/>
</p:tagLst>
</file>

<file path=ppt/tags/tag501.xml><?xml version="1.0" encoding="utf-8"?>
<p:tagLst xmlns:p="http://schemas.openxmlformats.org/presentationml/2006/main">
  <p:tag name="AS_UNIQUEID" val="996"/>
</p:tagLst>
</file>

<file path=ppt/tags/tag502.xml><?xml version="1.0" encoding="utf-8"?>
<p:tagLst xmlns:p="http://schemas.openxmlformats.org/presentationml/2006/main">
  <p:tag name="AS_UNIQUEID" val="997"/>
</p:tagLst>
</file>

<file path=ppt/tags/tag503.xml><?xml version="1.0" encoding="utf-8"?>
<p:tagLst xmlns:p="http://schemas.openxmlformats.org/presentationml/2006/main">
  <p:tag name="AS_UNIQUEID" val="998"/>
</p:tagLst>
</file>

<file path=ppt/tags/tag504.xml><?xml version="1.0" encoding="utf-8"?>
<p:tagLst xmlns:p="http://schemas.openxmlformats.org/presentationml/2006/main">
  <p:tag name="AS_UNIQUEID" val="999"/>
</p:tagLst>
</file>

<file path=ppt/tags/tag505.xml><?xml version="1.0" encoding="utf-8"?>
<p:tagLst xmlns:p="http://schemas.openxmlformats.org/presentationml/2006/main">
  <p:tag name="AS_UNIQUEID" val="1000"/>
</p:tagLst>
</file>

<file path=ppt/tags/tag506.xml><?xml version="1.0" encoding="utf-8"?>
<p:tagLst xmlns:p="http://schemas.openxmlformats.org/presentationml/2006/main">
  <p:tag name="AS_UNIQUEID" val="1001"/>
</p:tagLst>
</file>

<file path=ppt/tags/tag507.xml><?xml version="1.0" encoding="utf-8"?>
<p:tagLst xmlns:p="http://schemas.openxmlformats.org/presentationml/2006/main">
  <p:tag name="AS_UNIQUEID" val="1002"/>
</p:tagLst>
</file>

<file path=ppt/tags/tag508.xml><?xml version="1.0" encoding="utf-8"?>
<p:tagLst xmlns:p="http://schemas.openxmlformats.org/presentationml/2006/main">
  <p:tag name="AS_UNIQUEID" val="1003"/>
</p:tagLst>
</file>

<file path=ppt/tags/tag509.xml><?xml version="1.0" encoding="utf-8"?>
<p:tagLst xmlns:p="http://schemas.openxmlformats.org/presentationml/2006/main">
  <p:tag name="AS_UNIQUEID" val="1004"/>
</p:tagLst>
</file>

<file path=ppt/tags/tag51.xml><?xml version="1.0" encoding="utf-8"?>
<p:tagLst xmlns:p="http://schemas.openxmlformats.org/presentationml/2006/main">
  <p:tag name="AS_UNIQUEID" val="549"/>
</p:tagLst>
</file>

<file path=ppt/tags/tag510.xml><?xml version="1.0" encoding="utf-8"?>
<p:tagLst xmlns:p="http://schemas.openxmlformats.org/presentationml/2006/main">
  <p:tag name="AS_UNIQUEID" val="1005"/>
</p:tagLst>
</file>

<file path=ppt/tags/tag511.xml><?xml version="1.0" encoding="utf-8"?>
<p:tagLst xmlns:p="http://schemas.openxmlformats.org/presentationml/2006/main">
  <p:tag name="AS_UNIQUEID" val="1006"/>
</p:tagLst>
</file>

<file path=ppt/tags/tag512.xml><?xml version="1.0" encoding="utf-8"?>
<p:tagLst xmlns:p="http://schemas.openxmlformats.org/presentationml/2006/main">
  <p:tag name="AS_UNIQUEID" val="1007"/>
</p:tagLst>
</file>

<file path=ppt/tags/tag513.xml><?xml version="1.0" encoding="utf-8"?>
<p:tagLst xmlns:p="http://schemas.openxmlformats.org/presentationml/2006/main">
  <p:tag name="AS_UNIQUEID" val="1008"/>
</p:tagLst>
</file>

<file path=ppt/tags/tag514.xml><?xml version="1.0" encoding="utf-8"?>
<p:tagLst xmlns:p="http://schemas.openxmlformats.org/presentationml/2006/main">
  <p:tag name="AS_UNIQUEID" val="1009"/>
</p:tagLst>
</file>

<file path=ppt/tags/tag515.xml><?xml version="1.0" encoding="utf-8"?>
<p:tagLst xmlns:p="http://schemas.openxmlformats.org/presentationml/2006/main">
  <p:tag name="AS_UNIQUEID" val="1010"/>
</p:tagLst>
</file>

<file path=ppt/tags/tag516.xml><?xml version="1.0" encoding="utf-8"?>
<p:tagLst xmlns:p="http://schemas.openxmlformats.org/presentationml/2006/main">
  <p:tag name="AS_UNIQUEID" val="1011"/>
</p:tagLst>
</file>

<file path=ppt/tags/tag517.xml><?xml version="1.0" encoding="utf-8"?>
<p:tagLst xmlns:p="http://schemas.openxmlformats.org/presentationml/2006/main">
  <p:tag name="AS_UNIQUEID" val="1012"/>
</p:tagLst>
</file>

<file path=ppt/tags/tag518.xml><?xml version="1.0" encoding="utf-8"?>
<p:tagLst xmlns:p="http://schemas.openxmlformats.org/presentationml/2006/main">
  <p:tag name="AS_UNIQUEID" val="1013"/>
</p:tagLst>
</file>

<file path=ppt/tags/tag519.xml><?xml version="1.0" encoding="utf-8"?>
<p:tagLst xmlns:p="http://schemas.openxmlformats.org/presentationml/2006/main">
  <p:tag name="AS_UNIQUEID" val="1014"/>
</p:tagLst>
</file>

<file path=ppt/tags/tag52.xml><?xml version="1.0" encoding="utf-8"?>
<p:tagLst xmlns:p="http://schemas.openxmlformats.org/presentationml/2006/main">
  <p:tag name="AS_UNIQUEID" val="550"/>
</p:tagLst>
</file>

<file path=ppt/tags/tag520.xml><?xml version="1.0" encoding="utf-8"?>
<p:tagLst xmlns:p="http://schemas.openxmlformats.org/presentationml/2006/main">
  <p:tag name="AS_UNIQUEID" val="1015"/>
</p:tagLst>
</file>

<file path=ppt/tags/tag521.xml><?xml version="1.0" encoding="utf-8"?>
<p:tagLst xmlns:p="http://schemas.openxmlformats.org/presentationml/2006/main">
  <p:tag name="AS_UNIQUEID" val="1016"/>
</p:tagLst>
</file>

<file path=ppt/tags/tag522.xml><?xml version="1.0" encoding="utf-8"?>
<p:tagLst xmlns:p="http://schemas.openxmlformats.org/presentationml/2006/main">
  <p:tag name="AS_UNIQUEID" val="1017"/>
</p:tagLst>
</file>

<file path=ppt/tags/tag523.xml><?xml version="1.0" encoding="utf-8"?>
<p:tagLst xmlns:p="http://schemas.openxmlformats.org/presentationml/2006/main">
  <p:tag name="AS_UNIQUEID" val="1018"/>
</p:tagLst>
</file>

<file path=ppt/tags/tag524.xml><?xml version="1.0" encoding="utf-8"?>
<p:tagLst xmlns:p="http://schemas.openxmlformats.org/presentationml/2006/main">
  <p:tag name="AS_UNIQUEID" val="1019"/>
</p:tagLst>
</file>

<file path=ppt/tags/tag525.xml><?xml version="1.0" encoding="utf-8"?>
<p:tagLst xmlns:p="http://schemas.openxmlformats.org/presentationml/2006/main">
  <p:tag name="AS_UNIQUEID" val="1020"/>
</p:tagLst>
</file>

<file path=ppt/tags/tag526.xml><?xml version="1.0" encoding="utf-8"?>
<p:tagLst xmlns:p="http://schemas.openxmlformats.org/presentationml/2006/main">
  <p:tag name="AS_UNIQUEID" val="1021"/>
</p:tagLst>
</file>

<file path=ppt/tags/tag527.xml><?xml version="1.0" encoding="utf-8"?>
<p:tagLst xmlns:p="http://schemas.openxmlformats.org/presentationml/2006/main">
  <p:tag name="AS_UNIQUEID" val="1022"/>
</p:tagLst>
</file>

<file path=ppt/tags/tag528.xml><?xml version="1.0" encoding="utf-8"?>
<p:tagLst xmlns:p="http://schemas.openxmlformats.org/presentationml/2006/main">
  <p:tag name="AS_UNIQUEID" val="1023"/>
</p:tagLst>
</file>

<file path=ppt/tags/tag529.xml><?xml version="1.0" encoding="utf-8"?>
<p:tagLst xmlns:p="http://schemas.openxmlformats.org/presentationml/2006/main">
  <p:tag name="AS_UNIQUEID" val="1024"/>
</p:tagLst>
</file>

<file path=ppt/tags/tag53.xml><?xml version="1.0" encoding="utf-8"?>
<p:tagLst xmlns:p="http://schemas.openxmlformats.org/presentationml/2006/main">
  <p:tag name="AS_UNIQUEID" val="551"/>
</p:tagLst>
</file>

<file path=ppt/tags/tag530.xml><?xml version="1.0" encoding="utf-8"?>
<p:tagLst xmlns:p="http://schemas.openxmlformats.org/presentationml/2006/main">
  <p:tag name="AS_UNIQUEID" val="1025"/>
</p:tagLst>
</file>

<file path=ppt/tags/tag531.xml><?xml version="1.0" encoding="utf-8"?>
<p:tagLst xmlns:p="http://schemas.openxmlformats.org/presentationml/2006/main">
  <p:tag name="AS_UNIQUEID" val="1026"/>
</p:tagLst>
</file>

<file path=ppt/tags/tag532.xml><?xml version="1.0" encoding="utf-8"?>
<p:tagLst xmlns:p="http://schemas.openxmlformats.org/presentationml/2006/main">
  <p:tag name="AS_UNIQUEID" val="1027"/>
</p:tagLst>
</file>

<file path=ppt/tags/tag533.xml><?xml version="1.0" encoding="utf-8"?>
<p:tagLst xmlns:p="http://schemas.openxmlformats.org/presentationml/2006/main">
  <p:tag name="AS_UNIQUEID" val="1028"/>
</p:tagLst>
</file>

<file path=ppt/tags/tag534.xml><?xml version="1.0" encoding="utf-8"?>
<p:tagLst xmlns:p="http://schemas.openxmlformats.org/presentationml/2006/main">
  <p:tag name="AS_UNIQUEID" val="1029"/>
</p:tagLst>
</file>

<file path=ppt/tags/tag535.xml><?xml version="1.0" encoding="utf-8"?>
<p:tagLst xmlns:p="http://schemas.openxmlformats.org/presentationml/2006/main">
  <p:tag name="AS_UNIQUEID" val="1030"/>
</p:tagLst>
</file>

<file path=ppt/tags/tag536.xml><?xml version="1.0" encoding="utf-8"?>
<p:tagLst xmlns:p="http://schemas.openxmlformats.org/presentationml/2006/main">
  <p:tag name="AS_UNIQUEID" val="1031"/>
</p:tagLst>
</file>

<file path=ppt/tags/tag537.xml><?xml version="1.0" encoding="utf-8"?>
<p:tagLst xmlns:p="http://schemas.openxmlformats.org/presentationml/2006/main">
  <p:tag name="AS_UNIQUEID" val="1032"/>
</p:tagLst>
</file>

<file path=ppt/tags/tag538.xml><?xml version="1.0" encoding="utf-8"?>
<p:tagLst xmlns:p="http://schemas.openxmlformats.org/presentationml/2006/main">
  <p:tag name="AS_UNIQUEID" val="1033"/>
</p:tagLst>
</file>

<file path=ppt/tags/tag539.xml><?xml version="1.0" encoding="utf-8"?>
<p:tagLst xmlns:p="http://schemas.openxmlformats.org/presentationml/2006/main">
  <p:tag name="AS_UNIQUEID" val="1034"/>
</p:tagLst>
</file>

<file path=ppt/tags/tag54.xml><?xml version="1.0" encoding="utf-8"?>
<p:tagLst xmlns:p="http://schemas.openxmlformats.org/presentationml/2006/main">
  <p:tag name="AS_UNIQUEID" val="552"/>
</p:tagLst>
</file>

<file path=ppt/tags/tag540.xml><?xml version="1.0" encoding="utf-8"?>
<p:tagLst xmlns:p="http://schemas.openxmlformats.org/presentationml/2006/main">
  <p:tag name="AS_UNIQUEID" val="1035"/>
</p:tagLst>
</file>

<file path=ppt/tags/tag541.xml><?xml version="1.0" encoding="utf-8"?>
<p:tagLst xmlns:p="http://schemas.openxmlformats.org/presentationml/2006/main">
  <p:tag name="AS_UNIQUEID" val="1036"/>
</p:tagLst>
</file>

<file path=ppt/tags/tag542.xml><?xml version="1.0" encoding="utf-8"?>
<p:tagLst xmlns:p="http://schemas.openxmlformats.org/presentationml/2006/main">
  <p:tag name="AS_UNIQUEID" val="1037"/>
</p:tagLst>
</file>

<file path=ppt/tags/tag543.xml><?xml version="1.0" encoding="utf-8"?>
<p:tagLst xmlns:p="http://schemas.openxmlformats.org/presentationml/2006/main">
  <p:tag name="AS_UNIQUEID" val="1038"/>
</p:tagLst>
</file>

<file path=ppt/tags/tag544.xml><?xml version="1.0" encoding="utf-8"?>
<p:tagLst xmlns:p="http://schemas.openxmlformats.org/presentationml/2006/main">
  <p:tag name="AS_UNIQUEID" val="1039"/>
</p:tagLst>
</file>

<file path=ppt/tags/tag545.xml><?xml version="1.0" encoding="utf-8"?>
<p:tagLst xmlns:p="http://schemas.openxmlformats.org/presentationml/2006/main">
  <p:tag name="AS_UNIQUEID" val="1040"/>
</p:tagLst>
</file>

<file path=ppt/tags/tag546.xml><?xml version="1.0" encoding="utf-8"?>
<p:tagLst xmlns:p="http://schemas.openxmlformats.org/presentationml/2006/main">
  <p:tag name="AS_UNIQUEID" val="1041"/>
</p:tagLst>
</file>

<file path=ppt/tags/tag547.xml><?xml version="1.0" encoding="utf-8"?>
<p:tagLst xmlns:p="http://schemas.openxmlformats.org/presentationml/2006/main">
  <p:tag name="AS_UNIQUEID" val="1042"/>
</p:tagLst>
</file>

<file path=ppt/tags/tag548.xml><?xml version="1.0" encoding="utf-8"?>
<p:tagLst xmlns:p="http://schemas.openxmlformats.org/presentationml/2006/main">
  <p:tag name="AS_UNIQUEID" val="1043"/>
</p:tagLst>
</file>

<file path=ppt/tags/tag549.xml><?xml version="1.0" encoding="utf-8"?>
<p:tagLst xmlns:p="http://schemas.openxmlformats.org/presentationml/2006/main">
  <p:tag name="AS_UNIQUEID" val="1044"/>
</p:tagLst>
</file>

<file path=ppt/tags/tag55.xml><?xml version="1.0" encoding="utf-8"?>
<p:tagLst xmlns:p="http://schemas.openxmlformats.org/presentationml/2006/main">
  <p:tag name="AS_UNIQUEID" val="553"/>
</p:tagLst>
</file>

<file path=ppt/tags/tag550.xml><?xml version="1.0" encoding="utf-8"?>
<p:tagLst xmlns:p="http://schemas.openxmlformats.org/presentationml/2006/main">
  <p:tag name="AS_UNIQUEID" val="1045"/>
</p:tagLst>
</file>

<file path=ppt/tags/tag551.xml><?xml version="1.0" encoding="utf-8"?>
<p:tagLst xmlns:p="http://schemas.openxmlformats.org/presentationml/2006/main">
  <p:tag name="AS_UNIQUEID" val="1046"/>
</p:tagLst>
</file>

<file path=ppt/tags/tag552.xml><?xml version="1.0" encoding="utf-8"?>
<p:tagLst xmlns:p="http://schemas.openxmlformats.org/presentationml/2006/main">
  <p:tag name="AS_UNIQUEID" val="1047"/>
</p:tagLst>
</file>

<file path=ppt/tags/tag553.xml><?xml version="1.0" encoding="utf-8"?>
<p:tagLst xmlns:p="http://schemas.openxmlformats.org/presentationml/2006/main">
  <p:tag name="AS_UNIQUEID" val="1048"/>
</p:tagLst>
</file>

<file path=ppt/tags/tag554.xml><?xml version="1.0" encoding="utf-8"?>
<p:tagLst xmlns:p="http://schemas.openxmlformats.org/presentationml/2006/main">
  <p:tag name="AS_UNIQUEID" val="1049"/>
</p:tagLst>
</file>

<file path=ppt/tags/tag555.xml><?xml version="1.0" encoding="utf-8"?>
<p:tagLst xmlns:p="http://schemas.openxmlformats.org/presentationml/2006/main">
  <p:tag name="AS_UNIQUEID" val="1050"/>
</p:tagLst>
</file>

<file path=ppt/tags/tag556.xml><?xml version="1.0" encoding="utf-8"?>
<p:tagLst xmlns:p="http://schemas.openxmlformats.org/presentationml/2006/main">
  <p:tag name="AS_UNIQUEID" val="1051"/>
</p:tagLst>
</file>

<file path=ppt/tags/tag557.xml><?xml version="1.0" encoding="utf-8"?>
<p:tagLst xmlns:p="http://schemas.openxmlformats.org/presentationml/2006/main">
  <p:tag name="AS_UNIQUEID" val="1052"/>
</p:tagLst>
</file>

<file path=ppt/tags/tag558.xml><?xml version="1.0" encoding="utf-8"?>
<p:tagLst xmlns:p="http://schemas.openxmlformats.org/presentationml/2006/main">
  <p:tag name="AS_UNIQUEID" val="1053"/>
</p:tagLst>
</file>

<file path=ppt/tags/tag559.xml><?xml version="1.0" encoding="utf-8"?>
<p:tagLst xmlns:p="http://schemas.openxmlformats.org/presentationml/2006/main">
  <p:tag name="AS_UNIQUEID" val="1054"/>
</p:tagLst>
</file>

<file path=ppt/tags/tag56.xml><?xml version="1.0" encoding="utf-8"?>
<p:tagLst xmlns:p="http://schemas.openxmlformats.org/presentationml/2006/main">
  <p:tag name="AS_UNIQUEID" val="554"/>
</p:tagLst>
</file>

<file path=ppt/tags/tag560.xml><?xml version="1.0" encoding="utf-8"?>
<p:tagLst xmlns:p="http://schemas.openxmlformats.org/presentationml/2006/main">
  <p:tag name="AS_UNIQUEID" val="1055"/>
</p:tagLst>
</file>

<file path=ppt/tags/tag561.xml><?xml version="1.0" encoding="utf-8"?>
<p:tagLst xmlns:p="http://schemas.openxmlformats.org/presentationml/2006/main">
  <p:tag name="AS_UNIQUEID" val="1056"/>
</p:tagLst>
</file>

<file path=ppt/tags/tag562.xml><?xml version="1.0" encoding="utf-8"?>
<p:tagLst xmlns:p="http://schemas.openxmlformats.org/presentationml/2006/main">
  <p:tag name="AS_UNIQUEID" val="1057"/>
</p:tagLst>
</file>

<file path=ppt/tags/tag563.xml><?xml version="1.0" encoding="utf-8"?>
<p:tagLst xmlns:p="http://schemas.openxmlformats.org/presentationml/2006/main">
  <p:tag name="AS_UNIQUEID" val="1058"/>
</p:tagLst>
</file>

<file path=ppt/tags/tag564.xml><?xml version="1.0" encoding="utf-8"?>
<p:tagLst xmlns:p="http://schemas.openxmlformats.org/presentationml/2006/main">
  <p:tag name="AS_UNIQUEID" val="1059"/>
</p:tagLst>
</file>

<file path=ppt/tags/tag565.xml><?xml version="1.0" encoding="utf-8"?>
<p:tagLst xmlns:p="http://schemas.openxmlformats.org/presentationml/2006/main">
  <p:tag name="AS_UNIQUEID" val="1060"/>
</p:tagLst>
</file>

<file path=ppt/tags/tag566.xml><?xml version="1.0" encoding="utf-8"?>
<p:tagLst xmlns:p="http://schemas.openxmlformats.org/presentationml/2006/main">
  <p:tag name="AS_UNIQUEID" val="1061"/>
</p:tagLst>
</file>

<file path=ppt/tags/tag567.xml><?xml version="1.0" encoding="utf-8"?>
<p:tagLst xmlns:p="http://schemas.openxmlformats.org/presentationml/2006/main">
  <p:tag name="AS_UNIQUEID" val="1062"/>
</p:tagLst>
</file>

<file path=ppt/tags/tag568.xml><?xml version="1.0" encoding="utf-8"?>
<p:tagLst xmlns:p="http://schemas.openxmlformats.org/presentationml/2006/main">
  <p:tag name="AS_UNIQUEID" val="1063"/>
</p:tagLst>
</file>

<file path=ppt/tags/tag569.xml><?xml version="1.0" encoding="utf-8"?>
<p:tagLst xmlns:p="http://schemas.openxmlformats.org/presentationml/2006/main">
  <p:tag name="AS_UNIQUEID" val="1064"/>
</p:tagLst>
</file>

<file path=ppt/tags/tag57.xml><?xml version="1.0" encoding="utf-8"?>
<p:tagLst xmlns:p="http://schemas.openxmlformats.org/presentationml/2006/main">
  <p:tag name="AS_UNIQUEID" val="555"/>
</p:tagLst>
</file>

<file path=ppt/tags/tag570.xml><?xml version="1.0" encoding="utf-8"?>
<p:tagLst xmlns:p="http://schemas.openxmlformats.org/presentationml/2006/main">
  <p:tag name="AS_UNIQUEID" val="1065"/>
</p:tagLst>
</file>

<file path=ppt/tags/tag571.xml><?xml version="1.0" encoding="utf-8"?>
<p:tagLst xmlns:p="http://schemas.openxmlformats.org/presentationml/2006/main">
  <p:tag name="AS_UNIQUEID" val="1066"/>
</p:tagLst>
</file>

<file path=ppt/tags/tag572.xml><?xml version="1.0" encoding="utf-8"?>
<p:tagLst xmlns:p="http://schemas.openxmlformats.org/presentationml/2006/main">
  <p:tag name="AS_UNIQUEID" val="1067"/>
</p:tagLst>
</file>

<file path=ppt/tags/tag573.xml><?xml version="1.0" encoding="utf-8"?>
<p:tagLst xmlns:p="http://schemas.openxmlformats.org/presentationml/2006/main">
  <p:tag name="AS_UNIQUEID" val="1068"/>
</p:tagLst>
</file>

<file path=ppt/tags/tag574.xml><?xml version="1.0" encoding="utf-8"?>
<p:tagLst xmlns:p="http://schemas.openxmlformats.org/presentationml/2006/main">
  <p:tag name="AS_UNIQUEID" val="1069"/>
</p:tagLst>
</file>

<file path=ppt/tags/tag575.xml><?xml version="1.0" encoding="utf-8"?>
<p:tagLst xmlns:p="http://schemas.openxmlformats.org/presentationml/2006/main">
  <p:tag name="AS_UNIQUEID" val="1070"/>
</p:tagLst>
</file>

<file path=ppt/tags/tag576.xml><?xml version="1.0" encoding="utf-8"?>
<p:tagLst xmlns:p="http://schemas.openxmlformats.org/presentationml/2006/main">
  <p:tag name="AS_UNIQUEID" val="1071"/>
</p:tagLst>
</file>

<file path=ppt/tags/tag577.xml><?xml version="1.0" encoding="utf-8"?>
<p:tagLst xmlns:p="http://schemas.openxmlformats.org/presentationml/2006/main">
  <p:tag name="AS_UNIQUEID" val="1072"/>
</p:tagLst>
</file>

<file path=ppt/tags/tag578.xml><?xml version="1.0" encoding="utf-8"?>
<p:tagLst xmlns:p="http://schemas.openxmlformats.org/presentationml/2006/main">
  <p:tag name="AS_UNIQUEID" val="1073"/>
</p:tagLst>
</file>

<file path=ppt/tags/tag579.xml><?xml version="1.0" encoding="utf-8"?>
<p:tagLst xmlns:p="http://schemas.openxmlformats.org/presentationml/2006/main">
  <p:tag name="AS_UNIQUEID" val="1074"/>
</p:tagLst>
</file>

<file path=ppt/tags/tag58.xml><?xml version="1.0" encoding="utf-8"?>
<p:tagLst xmlns:p="http://schemas.openxmlformats.org/presentationml/2006/main">
  <p:tag name="AS_UNIQUEID" val="556"/>
</p:tagLst>
</file>

<file path=ppt/tags/tag580.xml><?xml version="1.0" encoding="utf-8"?>
<p:tagLst xmlns:p="http://schemas.openxmlformats.org/presentationml/2006/main">
  <p:tag name="AS_UNIQUEID" val="1075"/>
</p:tagLst>
</file>

<file path=ppt/tags/tag581.xml><?xml version="1.0" encoding="utf-8"?>
<p:tagLst xmlns:p="http://schemas.openxmlformats.org/presentationml/2006/main">
  <p:tag name="AS_UNIQUEID" val="1076"/>
</p:tagLst>
</file>

<file path=ppt/tags/tag582.xml><?xml version="1.0" encoding="utf-8"?>
<p:tagLst xmlns:p="http://schemas.openxmlformats.org/presentationml/2006/main">
  <p:tag name="AS_UNIQUEID" val="1077"/>
</p:tagLst>
</file>

<file path=ppt/tags/tag583.xml><?xml version="1.0" encoding="utf-8"?>
<p:tagLst xmlns:p="http://schemas.openxmlformats.org/presentationml/2006/main">
  <p:tag name="AS_UNIQUEID" val="1078"/>
</p:tagLst>
</file>

<file path=ppt/tags/tag584.xml><?xml version="1.0" encoding="utf-8"?>
<p:tagLst xmlns:p="http://schemas.openxmlformats.org/presentationml/2006/main">
  <p:tag name="AS_UNIQUEID" val="1079"/>
</p:tagLst>
</file>

<file path=ppt/tags/tag585.xml><?xml version="1.0" encoding="utf-8"?>
<p:tagLst xmlns:p="http://schemas.openxmlformats.org/presentationml/2006/main">
  <p:tag name="AS_UNIQUEID" val="1080"/>
</p:tagLst>
</file>

<file path=ppt/tags/tag586.xml><?xml version="1.0" encoding="utf-8"?>
<p:tagLst xmlns:p="http://schemas.openxmlformats.org/presentationml/2006/main">
  <p:tag name="AS_UNIQUEID" val="1081"/>
</p:tagLst>
</file>

<file path=ppt/tags/tag587.xml><?xml version="1.0" encoding="utf-8"?>
<p:tagLst xmlns:p="http://schemas.openxmlformats.org/presentationml/2006/main">
  <p:tag name="AS_UNIQUEID" val="1082"/>
</p:tagLst>
</file>

<file path=ppt/tags/tag588.xml><?xml version="1.0" encoding="utf-8"?>
<p:tagLst xmlns:p="http://schemas.openxmlformats.org/presentationml/2006/main">
  <p:tag name="AS_UNIQUEID" val="1083"/>
</p:tagLst>
</file>

<file path=ppt/tags/tag589.xml><?xml version="1.0" encoding="utf-8"?>
<p:tagLst xmlns:p="http://schemas.openxmlformats.org/presentationml/2006/main">
  <p:tag name="AS_UNIQUEID" val="1084"/>
</p:tagLst>
</file>

<file path=ppt/tags/tag59.xml><?xml version="1.0" encoding="utf-8"?>
<p:tagLst xmlns:p="http://schemas.openxmlformats.org/presentationml/2006/main">
  <p:tag name="AS_UNIQUEID" val="557"/>
</p:tagLst>
</file>

<file path=ppt/tags/tag590.xml><?xml version="1.0" encoding="utf-8"?>
<p:tagLst xmlns:p="http://schemas.openxmlformats.org/presentationml/2006/main">
  <p:tag name="AS_UNIQUEID" val="1085"/>
</p:tagLst>
</file>

<file path=ppt/tags/tag591.xml><?xml version="1.0" encoding="utf-8"?>
<p:tagLst xmlns:p="http://schemas.openxmlformats.org/presentationml/2006/main">
  <p:tag name="AS_UNIQUEID" val="1086"/>
</p:tagLst>
</file>

<file path=ppt/tags/tag592.xml><?xml version="1.0" encoding="utf-8"?>
<p:tagLst xmlns:p="http://schemas.openxmlformats.org/presentationml/2006/main">
  <p:tag name="AS_UNIQUEID" val="1087"/>
</p:tagLst>
</file>

<file path=ppt/tags/tag593.xml><?xml version="1.0" encoding="utf-8"?>
<p:tagLst xmlns:p="http://schemas.openxmlformats.org/presentationml/2006/main">
  <p:tag name="AS_UNIQUEID" val="1088"/>
</p:tagLst>
</file>

<file path=ppt/tags/tag594.xml><?xml version="1.0" encoding="utf-8"?>
<p:tagLst xmlns:p="http://schemas.openxmlformats.org/presentationml/2006/main">
  <p:tag name="AS_UNIQUEID" val="1089"/>
</p:tagLst>
</file>

<file path=ppt/tags/tag595.xml><?xml version="1.0" encoding="utf-8"?>
<p:tagLst xmlns:p="http://schemas.openxmlformats.org/presentationml/2006/main">
  <p:tag name="AS_UNIQUEID" val="1090"/>
</p:tagLst>
</file>

<file path=ppt/tags/tag596.xml><?xml version="1.0" encoding="utf-8"?>
<p:tagLst xmlns:p="http://schemas.openxmlformats.org/presentationml/2006/main">
  <p:tag name="AS_UNIQUEID" val="1091"/>
</p:tagLst>
</file>

<file path=ppt/tags/tag597.xml><?xml version="1.0" encoding="utf-8"?>
<p:tagLst xmlns:p="http://schemas.openxmlformats.org/presentationml/2006/main">
  <p:tag name="AS_UNIQUEID" val="1092"/>
</p:tagLst>
</file>

<file path=ppt/tags/tag598.xml><?xml version="1.0" encoding="utf-8"?>
<p:tagLst xmlns:p="http://schemas.openxmlformats.org/presentationml/2006/main">
  <p:tag name="AS_UNIQUEID" val="1093"/>
</p:tagLst>
</file>

<file path=ppt/tags/tag599.xml><?xml version="1.0" encoding="utf-8"?>
<p:tagLst xmlns:p="http://schemas.openxmlformats.org/presentationml/2006/main">
  <p:tag name="AS_UNIQUEID" val="1094"/>
</p:tagLst>
</file>

<file path=ppt/tags/tag6.xml><?xml version="1.0" encoding="utf-8"?>
<p:tagLst xmlns:p="http://schemas.openxmlformats.org/presentationml/2006/main">
  <p:tag name="AS_UNIQUEID" val="504"/>
</p:tagLst>
</file>

<file path=ppt/tags/tag60.xml><?xml version="1.0" encoding="utf-8"?>
<p:tagLst xmlns:p="http://schemas.openxmlformats.org/presentationml/2006/main">
  <p:tag name="AS_UNIQUEID" val="558"/>
</p:tagLst>
</file>

<file path=ppt/tags/tag600.xml><?xml version="1.0" encoding="utf-8"?>
<p:tagLst xmlns:p="http://schemas.openxmlformats.org/presentationml/2006/main">
  <p:tag name="AS_UNIQUEID" val="1095"/>
</p:tagLst>
</file>

<file path=ppt/tags/tag601.xml><?xml version="1.0" encoding="utf-8"?>
<p:tagLst xmlns:p="http://schemas.openxmlformats.org/presentationml/2006/main">
  <p:tag name="AS_UNIQUEID" val="1096"/>
</p:tagLst>
</file>

<file path=ppt/tags/tag602.xml><?xml version="1.0" encoding="utf-8"?>
<p:tagLst xmlns:p="http://schemas.openxmlformats.org/presentationml/2006/main">
  <p:tag name="AS_UNIQUEID" val="1097"/>
</p:tagLst>
</file>

<file path=ppt/tags/tag603.xml><?xml version="1.0" encoding="utf-8"?>
<p:tagLst xmlns:p="http://schemas.openxmlformats.org/presentationml/2006/main">
  <p:tag name="AS_UNIQUEID" val="1098"/>
</p:tagLst>
</file>

<file path=ppt/tags/tag604.xml><?xml version="1.0" encoding="utf-8"?>
<p:tagLst xmlns:p="http://schemas.openxmlformats.org/presentationml/2006/main">
  <p:tag name="AS_UNIQUEID" val="1099"/>
</p:tagLst>
</file>

<file path=ppt/tags/tag605.xml><?xml version="1.0" encoding="utf-8"?>
<p:tagLst xmlns:p="http://schemas.openxmlformats.org/presentationml/2006/main">
  <p:tag name="AS_UNIQUEID" val="1100"/>
</p:tagLst>
</file>

<file path=ppt/tags/tag606.xml><?xml version="1.0" encoding="utf-8"?>
<p:tagLst xmlns:p="http://schemas.openxmlformats.org/presentationml/2006/main">
  <p:tag name="AS_UNIQUEID" val="1101"/>
</p:tagLst>
</file>

<file path=ppt/tags/tag607.xml><?xml version="1.0" encoding="utf-8"?>
<p:tagLst xmlns:p="http://schemas.openxmlformats.org/presentationml/2006/main">
  <p:tag name="AS_UNIQUEID" val="1102"/>
</p:tagLst>
</file>

<file path=ppt/tags/tag608.xml><?xml version="1.0" encoding="utf-8"?>
<p:tagLst xmlns:p="http://schemas.openxmlformats.org/presentationml/2006/main">
  <p:tag name="AS_UNIQUEID" val="1103"/>
</p:tagLst>
</file>

<file path=ppt/tags/tag609.xml><?xml version="1.0" encoding="utf-8"?>
<p:tagLst xmlns:p="http://schemas.openxmlformats.org/presentationml/2006/main">
  <p:tag name="AS_UNIQUEID" val="1104"/>
</p:tagLst>
</file>

<file path=ppt/tags/tag61.xml><?xml version="1.0" encoding="utf-8"?>
<p:tagLst xmlns:p="http://schemas.openxmlformats.org/presentationml/2006/main">
  <p:tag name="AS_UNIQUEID" val="559"/>
</p:tagLst>
</file>

<file path=ppt/tags/tag610.xml><?xml version="1.0" encoding="utf-8"?>
<p:tagLst xmlns:p="http://schemas.openxmlformats.org/presentationml/2006/main">
  <p:tag name="AS_UNIQUEID" val="1105"/>
</p:tagLst>
</file>

<file path=ppt/tags/tag611.xml><?xml version="1.0" encoding="utf-8"?>
<p:tagLst xmlns:p="http://schemas.openxmlformats.org/presentationml/2006/main">
  <p:tag name="AS_UNIQUEID" val="1106"/>
</p:tagLst>
</file>

<file path=ppt/tags/tag612.xml><?xml version="1.0" encoding="utf-8"?>
<p:tagLst xmlns:p="http://schemas.openxmlformats.org/presentationml/2006/main">
  <p:tag name="AS_UNIQUEID" val="1107"/>
</p:tagLst>
</file>

<file path=ppt/tags/tag613.xml><?xml version="1.0" encoding="utf-8"?>
<p:tagLst xmlns:p="http://schemas.openxmlformats.org/presentationml/2006/main">
  <p:tag name="AS_UNIQUEID" val="1108"/>
</p:tagLst>
</file>

<file path=ppt/tags/tag614.xml><?xml version="1.0" encoding="utf-8"?>
<p:tagLst xmlns:p="http://schemas.openxmlformats.org/presentationml/2006/main">
  <p:tag name="AS_UNIQUEID" val="1109"/>
</p:tagLst>
</file>

<file path=ppt/tags/tag615.xml><?xml version="1.0" encoding="utf-8"?>
<p:tagLst xmlns:p="http://schemas.openxmlformats.org/presentationml/2006/main">
  <p:tag name="AS_UNIQUEID" val="1110"/>
</p:tagLst>
</file>

<file path=ppt/tags/tag616.xml><?xml version="1.0" encoding="utf-8"?>
<p:tagLst xmlns:p="http://schemas.openxmlformats.org/presentationml/2006/main">
  <p:tag name="AS_UNIQUEID" val="1111"/>
</p:tagLst>
</file>

<file path=ppt/tags/tag617.xml><?xml version="1.0" encoding="utf-8"?>
<p:tagLst xmlns:p="http://schemas.openxmlformats.org/presentationml/2006/main">
  <p:tag name="AS_UNIQUEID" val="1112"/>
</p:tagLst>
</file>

<file path=ppt/tags/tag618.xml><?xml version="1.0" encoding="utf-8"?>
<p:tagLst xmlns:p="http://schemas.openxmlformats.org/presentationml/2006/main">
  <p:tag name="AS_UNIQUEID" val="1113"/>
</p:tagLst>
</file>

<file path=ppt/tags/tag619.xml><?xml version="1.0" encoding="utf-8"?>
<p:tagLst xmlns:p="http://schemas.openxmlformats.org/presentationml/2006/main">
  <p:tag name="AS_UNIQUEID" val="1114"/>
</p:tagLst>
</file>

<file path=ppt/tags/tag62.xml><?xml version="1.0" encoding="utf-8"?>
<p:tagLst xmlns:p="http://schemas.openxmlformats.org/presentationml/2006/main">
  <p:tag name="AS_UNIQUEID" val="560"/>
</p:tagLst>
</file>

<file path=ppt/tags/tag620.xml><?xml version="1.0" encoding="utf-8"?>
<p:tagLst xmlns:p="http://schemas.openxmlformats.org/presentationml/2006/main">
  <p:tag name="AS_UNIQUEID" val="1115"/>
</p:tagLst>
</file>

<file path=ppt/tags/tag621.xml><?xml version="1.0" encoding="utf-8"?>
<p:tagLst xmlns:p="http://schemas.openxmlformats.org/presentationml/2006/main">
  <p:tag name="AS_UNIQUEID" val="1116"/>
</p:tagLst>
</file>

<file path=ppt/tags/tag622.xml><?xml version="1.0" encoding="utf-8"?>
<p:tagLst xmlns:p="http://schemas.openxmlformats.org/presentationml/2006/main">
  <p:tag name="AS_UNIQUEID" val="1117"/>
</p:tagLst>
</file>

<file path=ppt/tags/tag623.xml><?xml version="1.0" encoding="utf-8"?>
<p:tagLst xmlns:p="http://schemas.openxmlformats.org/presentationml/2006/main">
  <p:tag name="AS_UNIQUEID" val="1118"/>
</p:tagLst>
</file>

<file path=ppt/tags/tag624.xml><?xml version="1.0" encoding="utf-8"?>
<p:tagLst xmlns:p="http://schemas.openxmlformats.org/presentationml/2006/main">
  <p:tag name="AS_UNIQUEID" val="1119"/>
</p:tagLst>
</file>

<file path=ppt/tags/tag625.xml><?xml version="1.0" encoding="utf-8"?>
<p:tagLst xmlns:p="http://schemas.openxmlformats.org/presentationml/2006/main">
  <p:tag name="AS_UNIQUEID" val="1120"/>
</p:tagLst>
</file>

<file path=ppt/tags/tag626.xml><?xml version="1.0" encoding="utf-8"?>
<p:tagLst xmlns:p="http://schemas.openxmlformats.org/presentationml/2006/main">
  <p:tag name="AS_UNIQUEID" val="1121"/>
</p:tagLst>
</file>

<file path=ppt/tags/tag627.xml><?xml version="1.0" encoding="utf-8"?>
<p:tagLst xmlns:p="http://schemas.openxmlformats.org/presentationml/2006/main">
  <p:tag name="AS_UNIQUEID" val="1122"/>
</p:tagLst>
</file>

<file path=ppt/tags/tag628.xml><?xml version="1.0" encoding="utf-8"?>
<p:tagLst xmlns:p="http://schemas.openxmlformats.org/presentationml/2006/main">
  <p:tag name="AS_UNIQUEID" val="1123"/>
</p:tagLst>
</file>

<file path=ppt/tags/tag629.xml><?xml version="1.0" encoding="utf-8"?>
<p:tagLst xmlns:p="http://schemas.openxmlformats.org/presentationml/2006/main">
  <p:tag name="AS_UNIQUEID" val="1124"/>
</p:tagLst>
</file>

<file path=ppt/tags/tag63.xml><?xml version="1.0" encoding="utf-8"?>
<p:tagLst xmlns:p="http://schemas.openxmlformats.org/presentationml/2006/main">
  <p:tag name="AS_UNIQUEID" val="561"/>
</p:tagLst>
</file>

<file path=ppt/tags/tag630.xml><?xml version="1.0" encoding="utf-8"?>
<p:tagLst xmlns:p="http://schemas.openxmlformats.org/presentationml/2006/main">
  <p:tag name="AS_UNIQUEID" val="1125"/>
</p:tagLst>
</file>

<file path=ppt/tags/tag631.xml><?xml version="1.0" encoding="utf-8"?>
<p:tagLst xmlns:p="http://schemas.openxmlformats.org/presentationml/2006/main">
  <p:tag name="AS_UNIQUEID" val="1126"/>
</p:tagLst>
</file>

<file path=ppt/tags/tag632.xml><?xml version="1.0" encoding="utf-8"?>
<p:tagLst xmlns:p="http://schemas.openxmlformats.org/presentationml/2006/main">
  <p:tag name="AS_UNIQUEID" val="1127"/>
</p:tagLst>
</file>

<file path=ppt/tags/tag633.xml><?xml version="1.0" encoding="utf-8"?>
<p:tagLst xmlns:p="http://schemas.openxmlformats.org/presentationml/2006/main">
  <p:tag name="AS_UNIQUEID" val="1128"/>
</p:tagLst>
</file>

<file path=ppt/tags/tag634.xml><?xml version="1.0" encoding="utf-8"?>
<p:tagLst xmlns:p="http://schemas.openxmlformats.org/presentationml/2006/main">
  <p:tag name="AS_UNIQUEID" val="1129"/>
</p:tagLst>
</file>

<file path=ppt/tags/tag635.xml><?xml version="1.0" encoding="utf-8"?>
<p:tagLst xmlns:p="http://schemas.openxmlformats.org/presentationml/2006/main">
  <p:tag name="AS_UNIQUEID" val="1130"/>
</p:tagLst>
</file>

<file path=ppt/tags/tag636.xml><?xml version="1.0" encoding="utf-8"?>
<p:tagLst xmlns:p="http://schemas.openxmlformats.org/presentationml/2006/main">
  <p:tag name="AS_UNIQUEID" val="1131"/>
</p:tagLst>
</file>

<file path=ppt/tags/tag637.xml><?xml version="1.0" encoding="utf-8"?>
<p:tagLst xmlns:p="http://schemas.openxmlformats.org/presentationml/2006/main">
  <p:tag name="AS_UNIQUEID" val="1132"/>
</p:tagLst>
</file>

<file path=ppt/tags/tag638.xml><?xml version="1.0" encoding="utf-8"?>
<p:tagLst xmlns:p="http://schemas.openxmlformats.org/presentationml/2006/main">
  <p:tag name="AS_UNIQUEID" val="1133"/>
</p:tagLst>
</file>

<file path=ppt/tags/tag639.xml><?xml version="1.0" encoding="utf-8"?>
<p:tagLst xmlns:p="http://schemas.openxmlformats.org/presentationml/2006/main">
  <p:tag name="AS_UNIQUEID" val="1134"/>
</p:tagLst>
</file>

<file path=ppt/tags/tag64.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640.xml><?xml version="1.0" encoding="utf-8"?>
<p:tagLst xmlns:p="http://schemas.openxmlformats.org/presentationml/2006/main">
  <p:tag name="AS_UNIQUEID" val="1135"/>
</p:tagLst>
</file>

<file path=ppt/tags/tag641.xml><?xml version="1.0" encoding="utf-8"?>
<p:tagLst xmlns:p="http://schemas.openxmlformats.org/presentationml/2006/main">
  <p:tag name="AS_UNIQUEID" val="1136"/>
</p:tagLst>
</file>

<file path=ppt/tags/tag642.xml><?xml version="1.0" encoding="utf-8"?>
<p:tagLst xmlns:p="http://schemas.openxmlformats.org/presentationml/2006/main">
  <p:tag name="AS_UNIQUEID" val="1191"/>
</p:tagLst>
</file>

<file path=ppt/tags/tag643.xml><?xml version="1.0" encoding="utf-8"?>
<p:tagLst xmlns:p="http://schemas.openxmlformats.org/presentationml/2006/main">
  <p:tag name="AS_UNIQUEID" val="1137"/>
</p:tagLst>
</file>

<file path=ppt/tags/tag644.xml><?xml version="1.0" encoding="utf-8"?>
<p:tagLst xmlns:p="http://schemas.openxmlformats.org/presentationml/2006/main">
  <p:tag name="AS_UNIQUEID" val="1138"/>
</p:tagLst>
</file>

<file path=ppt/tags/tag645.xml><?xml version="1.0" encoding="utf-8"?>
<p:tagLst xmlns:p="http://schemas.openxmlformats.org/presentationml/2006/main">
  <p:tag name="AS_UNIQUEID" val="1139"/>
</p:tagLst>
</file>

<file path=ppt/tags/tag646.xml><?xml version="1.0" encoding="utf-8"?>
<p:tagLst xmlns:p="http://schemas.openxmlformats.org/presentationml/2006/main">
  <p:tag name="AS_UNIQUEID" val="1140"/>
</p:tagLst>
</file>

<file path=ppt/tags/tag647.xml><?xml version="1.0" encoding="utf-8"?>
<p:tagLst xmlns:p="http://schemas.openxmlformats.org/presentationml/2006/main">
  <p:tag name="AS_UNIQUEID" val="1141"/>
</p:tagLst>
</file>

<file path=ppt/tags/tag648.xml><?xml version="1.0" encoding="utf-8"?>
<p:tagLst xmlns:p="http://schemas.openxmlformats.org/presentationml/2006/main">
  <p:tag name="AS_UNIQUEID" val="1142"/>
</p:tagLst>
</file>

<file path=ppt/tags/tag649.xml><?xml version="1.0" encoding="utf-8"?>
<p:tagLst xmlns:p="http://schemas.openxmlformats.org/presentationml/2006/main">
  <p:tag name="AS_UNIQUEID" val="1143"/>
</p:tagLst>
</file>

<file path=ppt/tags/tag65.xml><?xml version="1.0" encoding="utf-8"?>
<p:tagLst xmlns:p="http://schemas.openxmlformats.org/presentationml/2006/main">
  <p:tag name="AS_UNIQUEID" val="562"/>
</p:tagLst>
</file>

<file path=ppt/tags/tag650.xml><?xml version="1.0" encoding="utf-8"?>
<p:tagLst xmlns:p="http://schemas.openxmlformats.org/presentationml/2006/main">
  <p:tag name="AS_UNIQUEID" val="1144"/>
</p:tagLst>
</file>

<file path=ppt/tags/tag651.xml><?xml version="1.0" encoding="utf-8"?>
<p:tagLst xmlns:p="http://schemas.openxmlformats.org/presentationml/2006/main">
  <p:tag name="AS_UNIQUEID" val="1145"/>
</p:tagLst>
</file>

<file path=ppt/tags/tag652.xml><?xml version="1.0" encoding="utf-8"?>
<p:tagLst xmlns:p="http://schemas.openxmlformats.org/presentationml/2006/main">
  <p:tag name="AS_UNIQUEID" val="1146"/>
</p:tagLst>
</file>

<file path=ppt/tags/tag653.xml><?xml version="1.0" encoding="utf-8"?>
<p:tagLst xmlns:p="http://schemas.openxmlformats.org/presentationml/2006/main">
  <p:tag name="AS_UNIQUEID" val="1147"/>
</p:tagLst>
</file>

<file path=ppt/tags/tag654.xml><?xml version="1.0" encoding="utf-8"?>
<p:tagLst xmlns:p="http://schemas.openxmlformats.org/presentationml/2006/main">
  <p:tag name="AS_UNIQUEID" val="1148"/>
</p:tagLst>
</file>

<file path=ppt/tags/tag655.xml><?xml version="1.0" encoding="utf-8"?>
<p:tagLst xmlns:p="http://schemas.openxmlformats.org/presentationml/2006/main">
  <p:tag name="AS_UNIQUEID" val="1149"/>
</p:tagLst>
</file>

<file path=ppt/tags/tag656.xml><?xml version="1.0" encoding="utf-8"?>
<p:tagLst xmlns:p="http://schemas.openxmlformats.org/presentationml/2006/main">
  <p:tag name="AS_UNIQUEID" val="1150"/>
</p:tagLst>
</file>

<file path=ppt/tags/tag657.xml><?xml version="1.0" encoding="utf-8"?>
<p:tagLst xmlns:p="http://schemas.openxmlformats.org/presentationml/2006/main">
  <p:tag name="AS_UNIQUEID" val="1151"/>
</p:tagLst>
</file>

<file path=ppt/tags/tag658.xml><?xml version="1.0" encoding="utf-8"?>
<p:tagLst xmlns:p="http://schemas.openxmlformats.org/presentationml/2006/main">
  <p:tag name="AS_UNIQUEID" val="1152"/>
</p:tagLst>
</file>

<file path=ppt/tags/tag659.xml><?xml version="1.0" encoding="utf-8"?>
<p:tagLst xmlns:p="http://schemas.openxmlformats.org/presentationml/2006/main">
  <p:tag name="AS_UNIQUEID" val="1153"/>
</p:tagLst>
</file>

<file path=ppt/tags/tag66.xml><?xml version="1.0" encoding="utf-8"?>
<p:tagLst xmlns:p="http://schemas.openxmlformats.org/presentationml/2006/main">
  <p:tag name="AS_UNIQUEID" val="563"/>
</p:tagLst>
</file>

<file path=ppt/tags/tag660.xml><?xml version="1.0" encoding="utf-8"?>
<p:tagLst xmlns:p="http://schemas.openxmlformats.org/presentationml/2006/main">
  <p:tag name="AS_UNIQUEID" val="1154"/>
</p:tagLst>
</file>

<file path=ppt/tags/tag661.xml><?xml version="1.0" encoding="utf-8"?>
<p:tagLst xmlns:p="http://schemas.openxmlformats.org/presentationml/2006/main">
  <p:tag name="AS_UNIQUEID" val="1155"/>
</p:tagLst>
</file>

<file path=ppt/tags/tag662.xml><?xml version="1.0" encoding="utf-8"?>
<p:tagLst xmlns:p="http://schemas.openxmlformats.org/presentationml/2006/main">
  <p:tag name="AS_UNIQUEID" val="1156"/>
</p:tagLst>
</file>

<file path=ppt/tags/tag663.xml><?xml version="1.0" encoding="utf-8"?>
<p:tagLst xmlns:p="http://schemas.openxmlformats.org/presentationml/2006/main">
  <p:tag name="AS_UNIQUEID" val="1157"/>
</p:tagLst>
</file>

<file path=ppt/tags/tag664.xml><?xml version="1.0" encoding="utf-8"?>
<p:tagLst xmlns:p="http://schemas.openxmlformats.org/presentationml/2006/main">
  <p:tag name="AS_UNIQUEID" val="1158"/>
</p:tagLst>
</file>

<file path=ppt/tags/tag665.xml><?xml version="1.0" encoding="utf-8"?>
<p:tagLst xmlns:p="http://schemas.openxmlformats.org/presentationml/2006/main">
  <p:tag name="AS_UNIQUEID" val="1159"/>
</p:tagLst>
</file>

<file path=ppt/tags/tag666.xml><?xml version="1.0" encoding="utf-8"?>
<p:tagLst xmlns:p="http://schemas.openxmlformats.org/presentationml/2006/main">
  <p:tag name="AS_UNIQUEID" val="1160"/>
</p:tagLst>
</file>

<file path=ppt/tags/tag667.xml><?xml version="1.0" encoding="utf-8"?>
<p:tagLst xmlns:p="http://schemas.openxmlformats.org/presentationml/2006/main">
  <p:tag name="AS_UNIQUEID" val="1161"/>
</p:tagLst>
</file>

<file path=ppt/tags/tag668.xml><?xml version="1.0" encoding="utf-8"?>
<p:tagLst xmlns:p="http://schemas.openxmlformats.org/presentationml/2006/main">
  <p:tag name="AS_UNIQUEID" val="1162"/>
</p:tagLst>
</file>

<file path=ppt/tags/tag669.xml><?xml version="1.0" encoding="utf-8"?>
<p:tagLst xmlns:p="http://schemas.openxmlformats.org/presentationml/2006/main">
  <p:tag name="AS_UNIQUEID" val="1163"/>
</p:tagLst>
</file>

<file path=ppt/tags/tag67.xml><?xml version="1.0" encoding="utf-8"?>
<p:tagLst xmlns:p="http://schemas.openxmlformats.org/presentationml/2006/main">
  <p:tag name="AS_UNIQUEID" val="564"/>
</p:tagLst>
</file>

<file path=ppt/tags/tag670.xml><?xml version="1.0" encoding="utf-8"?>
<p:tagLst xmlns:p="http://schemas.openxmlformats.org/presentationml/2006/main">
  <p:tag name="AS_UNIQUEID" val="1164"/>
</p:tagLst>
</file>

<file path=ppt/tags/tag671.xml><?xml version="1.0" encoding="utf-8"?>
<p:tagLst xmlns:p="http://schemas.openxmlformats.org/presentationml/2006/main">
  <p:tag name="AS_UNIQUEID" val="1165"/>
</p:tagLst>
</file>

<file path=ppt/tags/tag672.xml><?xml version="1.0" encoding="utf-8"?>
<p:tagLst xmlns:p="http://schemas.openxmlformats.org/presentationml/2006/main">
  <p:tag name="AS_UNIQUEID" val="1166"/>
</p:tagLst>
</file>

<file path=ppt/tags/tag673.xml><?xml version="1.0" encoding="utf-8"?>
<p:tagLst xmlns:p="http://schemas.openxmlformats.org/presentationml/2006/main">
  <p:tag name="AS_UNIQUEID" val="1167"/>
</p:tagLst>
</file>

<file path=ppt/tags/tag674.xml><?xml version="1.0" encoding="utf-8"?>
<p:tagLst xmlns:p="http://schemas.openxmlformats.org/presentationml/2006/main">
  <p:tag name="AS_UNIQUEID" val="1168"/>
</p:tagLst>
</file>

<file path=ppt/tags/tag675.xml><?xml version="1.0" encoding="utf-8"?>
<p:tagLst xmlns:p="http://schemas.openxmlformats.org/presentationml/2006/main">
  <p:tag name="AS_UNIQUEID" val="1169"/>
</p:tagLst>
</file>

<file path=ppt/tags/tag676.xml><?xml version="1.0" encoding="utf-8"?>
<p:tagLst xmlns:p="http://schemas.openxmlformats.org/presentationml/2006/main">
  <p:tag name="AS_UNIQUEID" val="1170"/>
</p:tagLst>
</file>

<file path=ppt/tags/tag677.xml><?xml version="1.0" encoding="utf-8"?>
<p:tagLst xmlns:p="http://schemas.openxmlformats.org/presentationml/2006/main">
  <p:tag name="AS_UNIQUEID" val="1171"/>
</p:tagLst>
</file>

<file path=ppt/tags/tag678.xml><?xml version="1.0" encoding="utf-8"?>
<p:tagLst xmlns:p="http://schemas.openxmlformats.org/presentationml/2006/main">
  <p:tag name="AS_UNIQUEID" val="1172"/>
</p:tagLst>
</file>

<file path=ppt/tags/tag679.xml><?xml version="1.0" encoding="utf-8"?>
<p:tagLst xmlns:p="http://schemas.openxmlformats.org/presentationml/2006/main">
  <p:tag name="AS_UNIQUEID" val="1173"/>
</p:tagLst>
</file>

<file path=ppt/tags/tag68.xml><?xml version="1.0" encoding="utf-8"?>
<p:tagLst xmlns:p="http://schemas.openxmlformats.org/presentationml/2006/main">
  <p:tag name="AS_UNIQUEID" val="565"/>
</p:tagLst>
</file>

<file path=ppt/tags/tag680.xml><?xml version="1.0" encoding="utf-8"?>
<p:tagLst xmlns:p="http://schemas.openxmlformats.org/presentationml/2006/main">
  <p:tag name="AS_UNIQUEID" val="1174"/>
</p:tagLst>
</file>

<file path=ppt/tags/tag681.xml><?xml version="1.0" encoding="utf-8"?>
<p:tagLst xmlns:p="http://schemas.openxmlformats.org/presentationml/2006/main">
  <p:tag name="AS_UNIQUEID" val="1175"/>
</p:tagLst>
</file>

<file path=ppt/tags/tag682.xml><?xml version="1.0" encoding="utf-8"?>
<p:tagLst xmlns:p="http://schemas.openxmlformats.org/presentationml/2006/main">
  <p:tag name="AS_UNIQUEID" val="1176"/>
</p:tagLst>
</file>

<file path=ppt/tags/tag683.xml><?xml version="1.0" encoding="utf-8"?>
<p:tagLst xmlns:p="http://schemas.openxmlformats.org/presentationml/2006/main">
  <p:tag name="AS_UNIQUEID" val="1177"/>
</p:tagLst>
</file>

<file path=ppt/tags/tag684.xml><?xml version="1.0" encoding="utf-8"?>
<p:tagLst xmlns:p="http://schemas.openxmlformats.org/presentationml/2006/main">
  <p:tag name="AS_UNIQUEID" val="1178"/>
</p:tagLst>
</file>

<file path=ppt/tags/tag685.xml><?xml version="1.0" encoding="utf-8"?>
<p:tagLst xmlns:p="http://schemas.openxmlformats.org/presentationml/2006/main">
  <p:tag name="AS_UNIQUEID" val="1179"/>
</p:tagLst>
</file>

<file path=ppt/tags/tag686.xml><?xml version="1.0" encoding="utf-8"?>
<p:tagLst xmlns:p="http://schemas.openxmlformats.org/presentationml/2006/main">
  <p:tag name="AS_UNIQUEID" val="1180"/>
</p:tagLst>
</file>

<file path=ppt/tags/tag687.xml><?xml version="1.0" encoding="utf-8"?>
<p:tagLst xmlns:p="http://schemas.openxmlformats.org/presentationml/2006/main">
  <p:tag name="AS_UNIQUEID" val="1181"/>
</p:tagLst>
</file>

<file path=ppt/tags/tag688.xml><?xml version="1.0" encoding="utf-8"?>
<p:tagLst xmlns:p="http://schemas.openxmlformats.org/presentationml/2006/main">
  <p:tag name="AS_UNIQUEID" val="1182"/>
</p:tagLst>
</file>

<file path=ppt/tags/tag689.xml><?xml version="1.0" encoding="utf-8"?>
<p:tagLst xmlns:p="http://schemas.openxmlformats.org/presentationml/2006/main">
  <p:tag name="AS_UNIQUEID" val="1183"/>
</p:tagLst>
</file>

<file path=ppt/tags/tag69.xml><?xml version="1.0" encoding="utf-8"?>
<p:tagLst xmlns:p="http://schemas.openxmlformats.org/presentationml/2006/main">
  <p:tag name="AS_UNIQUEID" val="566"/>
</p:tagLst>
</file>

<file path=ppt/tags/tag690.xml><?xml version="1.0" encoding="utf-8"?>
<p:tagLst xmlns:p="http://schemas.openxmlformats.org/presentationml/2006/main">
  <p:tag name="AS_UNIQUEID" val="1184"/>
</p:tagLst>
</file>

<file path=ppt/tags/tag691.xml><?xml version="1.0" encoding="utf-8"?>
<p:tagLst xmlns:p="http://schemas.openxmlformats.org/presentationml/2006/main">
  <p:tag name="AS_UNIQUEID" val="1185"/>
</p:tagLst>
</file>

<file path=ppt/tags/tag692.xml><?xml version="1.0" encoding="utf-8"?>
<p:tagLst xmlns:p="http://schemas.openxmlformats.org/presentationml/2006/main">
  <p:tag name="AS_UNIQUEID" val="1186"/>
</p:tagLst>
</file>

<file path=ppt/tags/tag693.xml><?xml version="1.0" encoding="utf-8"?>
<p:tagLst xmlns:p="http://schemas.openxmlformats.org/presentationml/2006/main">
  <p:tag name="AS_UNIQUEID" val="1187"/>
</p:tagLst>
</file>

<file path=ppt/tags/tag694.xml><?xml version="1.0" encoding="utf-8"?>
<p:tagLst xmlns:p="http://schemas.openxmlformats.org/presentationml/2006/main">
  <p:tag name="AS_UNIQUEID" val="1188"/>
</p:tagLst>
</file>

<file path=ppt/tags/tag695.xml><?xml version="1.0" encoding="utf-8"?>
<p:tagLst xmlns:p="http://schemas.openxmlformats.org/presentationml/2006/main">
  <p:tag name="AS_UNIQUEID" val="1189"/>
</p:tagLst>
</file>

<file path=ppt/tags/tag696.xml><?xml version="1.0" encoding="utf-8"?>
<p:tagLst xmlns:p="http://schemas.openxmlformats.org/presentationml/2006/main">
  <p:tag name="AS_UNIQUEID" val="1190"/>
</p:tagLst>
</file>

<file path=ppt/tags/tag697.xml><?xml version="1.0" encoding="utf-8"?>
<p:tagLst xmlns:p="http://schemas.openxmlformats.org/presentationml/2006/main">
  <p:tag name="AS_OS" val="Unix 3.10 unknown"/>
  <p:tag name="AS_RELEASE_DATE" val="2023.03.31"/>
  <p:tag name="AS_TITLE" val="Aspose.Slides for Java"/>
  <p:tag name="AS_VERSION" val="23.3"/>
  <p:tag name="COMMONDATA" val="eyJoZGlkIjoiMjE3MGZlOWM0YjUxY2M3MWI4YzI3MDMxNTIyMDU2NmQifQ=="/>
  <p:tag name="KSO_DOCER_TEMPLATE_OPEN_ONCE_MARK" val="1"/>
  <p:tag name="KSO_WPP_MARK_KEY" val="8ce77a4d-9853-4a3c-abba-0f5fea08bc5c"/>
</p:tagLst>
</file>

<file path=ppt/tags/tag7.xml><?xml version="1.0" encoding="utf-8"?>
<p:tagLst xmlns:p="http://schemas.openxmlformats.org/presentationml/2006/main">
  <p:tag name="AS_UNIQUEID" val="505"/>
</p:tagLst>
</file>

<file path=ppt/tags/tag70.xml><?xml version="1.0" encoding="utf-8"?>
<p:tagLst xmlns:p="http://schemas.openxmlformats.org/presentationml/2006/main">
  <p:tag name="AS_UNIQUEID" val="567"/>
</p:tagLst>
</file>

<file path=ppt/tags/tag71.xml><?xml version="1.0" encoding="utf-8"?>
<p:tagLst xmlns:p="http://schemas.openxmlformats.org/presentationml/2006/main">
  <p:tag name="AS_UNIQUEID" val="568"/>
</p:tagLst>
</file>

<file path=ppt/tags/tag72.xml><?xml version="1.0" encoding="utf-8"?>
<p:tagLst xmlns:p="http://schemas.openxmlformats.org/presentationml/2006/main">
  <p:tag name="AS_UNIQUEID" val="569"/>
</p:tagLst>
</file>

<file path=ppt/tags/tag73.xml><?xml version="1.0" encoding="utf-8"?>
<p:tagLst xmlns:p="http://schemas.openxmlformats.org/presentationml/2006/main">
  <p:tag name="AS_UNIQUEID" val="570"/>
</p:tagLst>
</file>

<file path=ppt/tags/tag74.xml><?xml version="1.0" encoding="utf-8"?>
<p:tagLst xmlns:p="http://schemas.openxmlformats.org/presentationml/2006/main">
  <p:tag name="AS_UNIQUEID" val="571"/>
</p:tagLst>
</file>

<file path=ppt/tags/tag75.xml><?xml version="1.0" encoding="utf-8"?>
<p:tagLst xmlns:p="http://schemas.openxmlformats.org/presentationml/2006/main">
  <p:tag name="AS_UNIQUEID" val="572"/>
</p:tagLst>
</file>

<file path=ppt/tags/tag76.xml><?xml version="1.0" encoding="utf-8"?>
<p:tagLst xmlns:p="http://schemas.openxmlformats.org/presentationml/2006/main">
  <p:tag name="AS_UNIQUEID" val="573"/>
</p:tagLst>
</file>

<file path=ppt/tags/tag77.xml><?xml version="1.0" encoding="utf-8"?>
<p:tagLst xmlns:p="http://schemas.openxmlformats.org/presentationml/2006/main">
  <p:tag name="AS_UNIQUEID" val="574"/>
</p:tagLst>
</file>

<file path=ppt/tags/tag78.xml><?xml version="1.0" encoding="utf-8"?>
<p:tagLst xmlns:p="http://schemas.openxmlformats.org/presentationml/2006/main">
  <p:tag name="AS_UNIQUEID" val="575"/>
</p:tagLst>
</file>

<file path=ppt/tags/tag79.xml><?xml version="1.0" encoding="utf-8"?>
<p:tagLst xmlns:p="http://schemas.openxmlformats.org/presentationml/2006/main">
  <p:tag name="AS_UNIQUEID" val="576"/>
</p:tagLst>
</file>

<file path=ppt/tags/tag8.xml><?xml version="1.0" encoding="utf-8"?>
<p:tagLst xmlns:p="http://schemas.openxmlformats.org/presentationml/2006/main">
  <p:tag name="AS_UNIQUEID" val="506"/>
</p:tagLst>
</file>

<file path=ppt/tags/tag80.xml><?xml version="1.0" encoding="utf-8"?>
<p:tagLst xmlns:p="http://schemas.openxmlformats.org/presentationml/2006/main">
  <p:tag name="AS_UNIQUEID" val="577"/>
</p:tagLst>
</file>

<file path=ppt/tags/tag81.xml><?xml version="1.0" encoding="utf-8"?>
<p:tagLst xmlns:p="http://schemas.openxmlformats.org/presentationml/2006/main">
  <p:tag name="AS_UNIQUEID" val="578"/>
</p:tagLst>
</file>

<file path=ppt/tags/tag82.xml><?xml version="1.0" encoding="utf-8"?>
<p:tagLst xmlns:p="http://schemas.openxmlformats.org/presentationml/2006/main">
  <p:tag name="AS_UNIQUEID" val="579"/>
</p:tagLst>
</file>

<file path=ppt/tags/tag83.xml><?xml version="1.0" encoding="utf-8"?>
<p:tagLst xmlns:p="http://schemas.openxmlformats.org/presentationml/2006/main">
  <p:tag name="AS_UNIQUEID" val="580"/>
</p:tagLst>
</file>

<file path=ppt/tags/tag84.xml><?xml version="1.0" encoding="utf-8"?>
<p:tagLst xmlns:p="http://schemas.openxmlformats.org/presentationml/2006/main">
  <p:tag name="AS_UNIQUEID" val="581"/>
</p:tagLst>
</file>

<file path=ppt/tags/tag85.xml><?xml version="1.0" encoding="utf-8"?>
<p:tagLst xmlns:p="http://schemas.openxmlformats.org/presentationml/2006/main">
  <p:tag name="AS_UNIQUEID" val="582"/>
</p:tagLst>
</file>

<file path=ppt/tags/tag86.xml><?xml version="1.0" encoding="utf-8"?>
<p:tagLst xmlns:p="http://schemas.openxmlformats.org/presentationml/2006/main">
  <p:tag name="AS_UNIQUEID" val="583"/>
</p:tagLst>
</file>

<file path=ppt/tags/tag87.xml><?xml version="1.0" encoding="utf-8"?>
<p:tagLst xmlns:p="http://schemas.openxmlformats.org/presentationml/2006/main">
  <p:tag name="AS_UNIQUEID" val="584"/>
  <p:tag name="KSO_WM_DIAGRAM_VIRTUALLY_FRAME" val="{&quot;height&quot;:36.25,&quot;left&quot;:37.95,&quot;top&quot;:153.87503937007872,&quot;width&quot;:454}"/>
</p:tagLst>
</file>

<file path=ppt/tags/tag88.xml><?xml version="1.0" encoding="utf-8"?>
<p:tagLst xmlns:p="http://schemas.openxmlformats.org/presentationml/2006/main">
  <p:tag name="AS_UNIQUEID" val="585"/>
</p:tagLst>
</file>

<file path=ppt/tags/tag89.xml><?xml version="1.0" encoding="utf-8"?>
<p:tagLst xmlns:p="http://schemas.openxmlformats.org/presentationml/2006/main">
  <p:tag name="AS_UNIQUEID" val="586"/>
</p:tagLst>
</file>

<file path=ppt/tags/tag9.xml><?xml version="1.0" encoding="utf-8"?>
<p:tagLst xmlns:p="http://schemas.openxmlformats.org/presentationml/2006/main">
  <p:tag name="AS_UNIQUEID" val="507"/>
</p:tagLst>
</file>

<file path=ppt/tags/tag90.xml><?xml version="1.0" encoding="utf-8"?>
<p:tagLst xmlns:p="http://schemas.openxmlformats.org/presentationml/2006/main">
  <p:tag name="AS_UNIQUEID" val="587"/>
</p:tagLst>
</file>

<file path=ppt/tags/tag91.xml><?xml version="1.0" encoding="utf-8"?>
<p:tagLst xmlns:p="http://schemas.openxmlformats.org/presentationml/2006/main">
  <p:tag name="AS_UNIQUEID" val="498"/>
</p:tagLst>
</file>

<file path=ppt/tags/tag92.xml><?xml version="1.0" encoding="utf-8"?>
<p:tagLst xmlns:p="http://schemas.openxmlformats.org/presentationml/2006/main">
  <p:tag name="AS_UNIQUEID" val="588"/>
</p:tagLst>
</file>

<file path=ppt/tags/tag93.xml><?xml version="1.0" encoding="utf-8"?>
<p:tagLst xmlns:p="http://schemas.openxmlformats.org/presentationml/2006/main">
  <p:tag name="AS_UNIQUEID" val="589"/>
</p:tagLst>
</file>

<file path=ppt/tags/tag94.xml><?xml version="1.0" encoding="utf-8"?>
<p:tagLst xmlns:p="http://schemas.openxmlformats.org/presentationml/2006/main">
  <p:tag name="AS_UNIQUEID" val="590"/>
</p:tagLst>
</file>

<file path=ppt/tags/tag95.xml><?xml version="1.0" encoding="utf-8"?>
<p:tagLst xmlns:p="http://schemas.openxmlformats.org/presentationml/2006/main">
  <p:tag name="AS_UNIQUEID" val="591"/>
</p:tagLst>
</file>

<file path=ppt/tags/tag96.xml><?xml version="1.0" encoding="utf-8"?>
<p:tagLst xmlns:p="http://schemas.openxmlformats.org/presentationml/2006/main">
  <p:tag name="AS_UNIQUEID" val="592"/>
</p:tagLst>
</file>

<file path=ppt/tags/tag97.xml><?xml version="1.0" encoding="utf-8"?>
<p:tagLst xmlns:p="http://schemas.openxmlformats.org/presentationml/2006/main">
  <p:tag name="AS_UNIQUEID" val="593"/>
</p:tagLst>
</file>

<file path=ppt/tags/tag98.xml><?xml version="1.0" encoding="utf-8"?>
<p:tagLst xmlns:p="http://schemas.openxmlformats.org/presentationml/2006/main">
  <p:tag name="KSO_WM_SPECIAL_SOURCE" val="bdnull"/>
</p:tagLst>
</file>

<file path=ppt/tags/tag99.xml><?xml version="1.0" encoding="utf-8"?>
<p:tagLst xmlns:p="http://schemas.openxmlformats.org/presentationml/2006/main">
  <p:tag name="AS_UNIQUEID" val="594"/>
</p:tagLst>
</file>

<file path=ppt/theme/theme1.xml><?xml version="1.0" encoding="utf-8"?>
<a:theme xmlns:r="http://schemas.openxmlformats.org/officeDocument/2006/relationships" xmlns:a="http://schemas.openxmlformats.org/drawingml/2006/main" name="4_自定义设计方案">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Office Classic 2">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Cambria"/>
        <a:cs typeface="Arial"/>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PresentationFormat>On-screen Show (16:9)</PresentationFormat>
  <Paragraphs>441</Paragraphs>
  <Slides>30</Slides>
  <Notes>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30</vt:i4>
      </vt:variant>
    </vt:vector>
  </HeadingPairs>
  <TitlesOfParts>
    <vt:vector size="43" baseType="lpstr">
      <vt:lpstr>Arial</vt:lpstr>
      <vt:lpstr>Wingdings</vt:lpstr>
      <vt:lpstr>黑体</vt:lpstr>
      <vt:lpstr>Cambria</vt:lpstr>
      <vt:lpstr>Calibri</vt:lpstr>
      <vt:lpstr>宋体</vt:lpstr>
      <vt:lpstr>Calibri Light</vt:lpstr>
      <vt:lpstr>微软雅黑</vt:lpstr>
      <vt:lpstr>楷体</vt:lpstr>
      <vt:lpstr>Times New Roman</vt:lpstr>
      <vt:lpstr>Finished</vt:lpstr>
      <vt:lpstr>Courier New</vt:lpstr>
      <vt:lpstr>4_自定义设计方案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23.0300</AppVersion>
  <TotalTime>0</TotalTime>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2026-01-31T18:46:41Z</cp:lastPrinted>
  <dcterms:created xsi:type="dcterms:W3CDTF">2026-01-31T18:46:41Z</dcterms:created>
  <dcterms:modified xsi:type="dcterms:W3CDTF">2026-01-31T10:46:41Z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