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9" r:id="rId6"/>
    <p:sldId id="310" r:id="rId7"/>
    <p:sldId id="306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26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68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第八章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第一节　压力的作用效果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Document1.doc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第八章　压　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7721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沙滩上留有深浅相同、大小不同的两对脚印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大脚印的人对沙滩的压强大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大、小脚印的人对沙滩的压强相同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大、小脚印的人对沙滩的压力相同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小脚印的人对沙滩的压力大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个完全相同的正方体分两部分叠放在水平地面上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如图甲、乙所示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它们对地面的压强之比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B.5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C.10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D.3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KXWJ159.EPS" descr="id:214749079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882514" y="4279455"/>
            <a:ext cx="4176141" cy="14738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55582" y="1183875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91493" y="3836764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5298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43062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一边长为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的正方体重为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当放在水平地面上并受到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的压力时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地面所受的压强是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9600 Pa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地面所受的压强是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1800 Pa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地面对物体的支持力是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物体对地面的压力是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8ZKXWJ773.EPS" descr="id:21474907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303264" y="2044412"/>
            <a:ext cx="3352800" cy="29544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0515" y="2098274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50034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0134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一块质量分布均匀的砖沿虚线以四种方式被切割后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剩余部分对地面的压强分别为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。若砖未切割前对地面的压强为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则切割后剩余部分对地面的压强与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9ZKXWJ160.EPS" descr="id:214749080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220597" y="2776647"/>
            <a:ext cx="9750806" cy="18940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54426" y="2335341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448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94294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质地均匀的圆柱体甲、乙放置在水平地面上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甲的底面积是乙的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倍。如图所示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将甲沿竖直方向切去一半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乙沿水平方向切去一半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甲、乙剩余的部分对地面的压强相等。则甲、乙原来对地面的压强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和压力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8ZKXWJ775.EPS" descr="id:214749081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579236" y="2963939"/>
            <a:ext cx="3662299" cy="194153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55404" y="2477415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46643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7650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压力的作用效果与哪些因素有关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小明和小华利用所提供的器材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小桌、海绵、砝码、木板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设计了图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三个实验。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8ZKXWJ776.EPS" descr="id:214749081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197226" y="1841805"/>
            <a:ext cx="7336917" cy="168157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564791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实验中通过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海绵的凹陷程度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来表示压力的作用效果。通过比较实验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可以得出结论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在压力一定时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受力面积越小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压力的作用效果越明显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小华把小桌挪放到一块木板上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两个实验效果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发现小桌对木板的压力效果不够明显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于是得出结论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在压力一定时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受力面积越小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压力的作用效果越不明显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请分析前后两个结论相矛盾的原因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受压物体的材料不同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中小桌对海绵的压强是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中小桌对木板的压强是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03925" y="3661090"/>
            <a:ext cx="266478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396367" y="3981687"/>
            <a:ext cx="266478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0348561" y="3646163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0340300" y="3973964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722857" y="5422156"/>
            <a:ext cx="318407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715299" y="5742753"/>
            <a:ext cx="318407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9405654" y="5881786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9403635" y="6209587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07177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29842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两物体叠放起来置于地面上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的压强为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的底面积为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和地面的接触面积为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对地面的压强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N/kg)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8ZKXWJ779.EPS" descr="id:21474908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831016" y="1869237"/>
            <a:ext cx="1691704" cy="2322886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81000" y="4217396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的压力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Pa×500×10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因水平面上物体的压力和自身的重力相等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kg×10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N/kg=50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对地面的压力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+G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N+50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N=60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799821"/>
              </p:ext>
            </p:extLst>
          </p:nvPr>
        </p:nvGraphicFramePr>
        <p:xfrm>
          <a:off x="393192" y="6049425"/>
          <a:ext cx="11310144" cy="612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4" imgW="4917454" imgH="266464" progId="Word.Document.12">
                  <p:embed/>
                </p:oleObj>
              </mc:Choice>
              <mc:Fallback>
                <p:oleObj name="文档" r:id="rId4" imgW="4917454" imgH="2664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192" y="6049425"/>
                        <a:ext cx="11310144" cy="6128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84083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7700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的纪念碑立在一块长方体的基石上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如图。基石的密度是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设计高度为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。如果立碑处的地面能承受的最大压强为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这个基石的底面积应设计为多大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N/kg)?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9ZKXWJ161.EPS" descr="id:214749084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445380" y="2345135"/>
            <a:ext cx="2406523" cy="202170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410326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设基石与地面的接触面积为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基石的质量为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纪念碑的质量为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基石对地面的压力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F=G=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Shg+m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m×10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N/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kg+10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kg×10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N/kg=1.4×10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Pa×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≈0.83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第一节　压力的作用效果</a:t>
            </a:r>
          </a:p>
        </p:txBody>
      </p:sp>
    </p:spTree>
    <p:extLst>
      <p:ext uri="{BB962C8B-B14F-4D97-AF65-F5344CB8AC3E}">
        <p14:creationId xmlns:p14="http://schemas.microsoft.com/office/powerpoint/2010/main" val="144497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0356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压力的作用效果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小明用一支铅笔探究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压力作用效果与受力面积的关系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他设计了如图甲、乙两种方案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乙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方案更合理一些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另一种方案不足的原因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没有控制压力相同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9ZKXWJ156.EPS" descr="id:214749072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40238" y="3095482"/>
            <a:ext cx="3472498" cy="237889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16992" y="2201609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815040" y="2529410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41256" y="2642757"/>
            <a:ext cx="293572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33699" y="2963354"/>
            <a:ext cx="293572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969782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放在水平桌面上的茶杯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对桌面有压力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茶杯对桌面的压力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的说法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茶杯对桌面的压力是由于茶杯发生形变而产生的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茶杯对桌面的压力就是重力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茶杯对桌面的压力是作用在茶杯上的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茶杯对桌面的压力是由于桌面发生形变而产生的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5405" y="2538541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851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4841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压强的相关计算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鬣狗是世界上咬合力最强的野兽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能轻易咬碎各种骨头并吸吮骨髓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从猛兽吃剩的动物尸体中获取足够的食物。国家地理杂志的研究人员设计实验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用带压力传感器的骨头测得鬣狗的咬合力可达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并在骨头上留下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的牙孔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则鬣狗咬骨头时对骨头的压强为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如图是中国自主研制的首列永磁动力单轨列车。其亮点是列车可以小角度转弯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安装有高压细水雾灭火系统和制动发电装置。当高压细水雾系统中水枪工作时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喷水对孔产生的压强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水雾喷在总面积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轨道上产生的压力为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19ZKXWJ157.EPS" descr="id:214749073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06392" y="4491800"/>
            <a:ext cx="3677031" cy="21143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2006" y="2757824"/>
            <a:ext cx="13068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053745" y="3085625"/>
            <a:ext cx="13068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0554593" y="4064275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0552641" y="4392076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707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37748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压强的增大与减小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沙发坐上去比较舒服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是由于人坐在沙发上时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沙发发生了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形变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增大了人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受力面积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从而减小了沙发对人的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压强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如图所示的现象中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属于减小压强的是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8ZKXWJ770.EPS" descr="id:214749074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29571" y="2760491"/>
            <a:ext cx="5275517" cy="1745508"/>
          </a:xfrm>
          <a:prstGeom prst="rect">
            <a:avLst/>
          </a:prstGeom>
        </p:spPr>
      </p:pic>
      <p:pic>
        <p:nvPicPr>
          <p:cNvPr id="7" name="18ZKXWJ770-1.EPS" descr="id:214749075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429571" y="4583234"/>
            <a:ext cx="5414586" cy="202234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232822" y="1476449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8224561" y="1804250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08926" y="1905427"/>
            <a:ext cx="173935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500665" y="2233228"/>
            <a:ext cx="173935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488661" y="1916716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5480400" y="2244517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5836776" y="2383070"/>
            <a:ext cx="35653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515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61490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的长方体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为粗糙的水平面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为竖直作用在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则图甲中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所受压力为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所受压力为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7ZKXWE52.EPS" descr="id:214749077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30027" y="2097837"/>
            <a:ext cx="2968181" cy="225699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402420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随着生物的进化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动物界中出现了许多压强应用高手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公鸡和骆驼就是其中的两例。公鸡的爪子尖尖的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觅食时减小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受力面积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压强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而骆驼的脚掌宽宽的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这样走路能够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减小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对地面的压强。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53882" y="1692449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451930" y="2020250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267709" y="1692449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7265628" y="2020250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579915" y="4934591"/>
            <a:ext cx="1665877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575827" y="5263864"/>
            <a:ext cx="16639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094567" y="4934591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7086306" y="526239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071012" y="5363569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2062751" y="5691370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195924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在杂技表演中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的人站立在六个鸡蛋上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鸡蛋放在泡沫板的凹槽内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如图所示。泡沫板的凹槽增大了鸡蛋的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受力面积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从而减小压强来保护鸡蛋。如果脚与鸡蛋的总接触面积约为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此时脚对鸡蛋的压强为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18ZKXWJ771.EPS" descr="id:214749077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68800" y="2674238"/>
            <a:ext cx="2617216" cy="32155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04225" y="1743064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098115" y="2070865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8618875" y="2150515"/>
            <a:ext cx="125078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8613810" y="2478316"/>
            <a:ext cx="12571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465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781140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质地均匀的长方体重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它与桌子的接触面积为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0.01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则它对桌面的压强为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竖直切除该物体右边的阴影部分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剩余部分对桌面的压强会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变小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19ZKXWJ158.EPS" descr="id:21474907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46016" y="3255073"/>
            <a:ext cx="3576447" cy="145829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58610" y="2303209"/>
            <a:ext cx="96883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656814" y="2631010"/>
            <a:ext cx="967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20122" y="2744829"/>
            <a:ext cx="96883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918326" y="3072630"/>
            <a:ext cx="967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46836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145</TotalTime>
  <Words>868</Words>
  <Application>Microsoft Office PowerPoint</Application>
  <PresentationFormat>自定义</PresentationFormat>
  <Paragraphs>73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数学模板</vt:lpstr>
      <vt:lpstr>文档</vt:lpstr>
      <vt:lpstr>第八章　压　强</vt:lpstr>
      <vt:lpstr>第一节　压力的作用效果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dreamsummit</cp:lastModifiedBy>
  <cp:revision>7</cp:revision>
  <dcterms:created xsi:type="dcterms:W3CDTF">2019-12-15T03:38:36Z</dcterms:created>
  <dcterms:modified xsi:type="dcterms:W3CDTF">2019-12-25T05:26:10Z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