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4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14" y="72"/>
      </p:cViewPr>
      <p:guideLst>
        <p:guide orient="horz" pos="2160"/>
        <p:guide pos="3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矩形 224"/>
          <p:cNvSpPr/>
          <p:nvPr userDrawn="1"/>
        </p:nvSpPr>
        <p:spPr>
          <a:xfrm>
            <a:off x="870585" y="5868670"/>
            <a:ext cx="140970" cy="1409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solidFill>
                <a:schemeClr val="tx1"/>
              </a:solidFill>
            </a:endParaRPr>
          </a:p>
        </p:txBody>
      </p:sp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/LOGO/木牍中考logo/木牍中考logo效果图/木牍中考logo-5%蓝-11.png木牍中考logo-5%蓝-11"/>
          <p:cNvPicPr>
            <a:picLocks noChangeAspect="1"/>
          </p:cNvPicPr>
          <p:nvPr userDrawn="1"/>
        </p:nvPicPr>
        <p:blipFill>
          <a:blip r:embed="rId5"/>
          <a:srcRect r="25347" b="26975"/>
          <a:stretch>
            <a:fillRect/>
          </a:stretch>
        </p:blipFill>
        <p:spPr>
          <a:xfrm>
            <a:off x="8159750" y="2906395"/>
            <a:ext cx="4032250" cy="3945255"/>
          </a:xfrm>
          <a:prstGeom prst="rect">
            <a:avLst/>
          </a:prstGeom>
        </p:spPr>
      </p:pic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680970" y="3877310"/>
            <a:ext cx="7108825" cy="750173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4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摩擦力与生活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-124288" y="2106930"/>
            <a:ext cx="12192000" cy="1322070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8.3  </a:t>
            </a: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摩擦力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减小有害摩擦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7405" y="3007360"/>
            <a:ext cx="399224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减小压力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0" name="图片 99"/>
          <p:cNvPicPr/>
          <p:nvPr/>
        </p:nvPicPr>
        <p:blipFill>
          <a:blip r:embed="rId3"/>
          <a:srcRect t="11080" b="15600"/>
          <a:stretch>
            <a:fillRect/>
          </a:stretch>
        </p:blipFill>
        <p:spPr>
          <a:xfrm>
            <a:off x="5695315" y="1234440"/>
            <a:ext cx="5010150" cy="2503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&amp;pky98108736085&amp;"/>
          <p:cNvPicPr>
            <a:picLocks noChangeAspect="1"/>
          </p:cNvPicPr>
          <p:nvPr/>
        </p:nvPicPr>
        <p:blipFill>
          <a:blip r:embed="rId4"/>
          <a:srcRect l="46770" t="31581" r="20839" b="15293"/>
          <a:stretch>
            <a:fillRect/>
          </a:stretch>
        </p:blipFill>
        <p:spPr>
          <a:xfrm>
            <a:off x="5695315" y="3738245"/>
            <a:ext cx="2199005" cy="240411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5"/>
          <a:srcRect l="13109" r="15508"/>
          <a:stretch>
            <a:fillRect/>
          </a:stretch>
        </p:blipFill>
        <p:spPr>
          <a:xfrm>
            <a:off x="7865110" y="3738245"/>
            <a:ext cx="2840355" cy="2404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2958465" y="5312410"/>
            <a:ext cx="27368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写字不用太大力气，写字会容易些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348345" y="1234440"/>
            <a:ext cx="23571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水平改斜面运输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0763885" y="3190240"/>
            <a:ext cx="4800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从爬杆滑下来手要放松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减小有害摩擦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7405" y="2411095"/>
            <a:ext cx="60826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冰壶运动中，运动员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减小接触面的粗糙程度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3" name="https://docer-ks3.wpscdn.cn/picture/27688065/370cfbef2ca16faa073f9c8eb15924f0_612.jpg" descr="冰上掷石运动,进行中,溜冰场,体育团队,寒冷,休闲游戏,运动,波兰,策略,竞技场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045" y="1025525"/>
            <a:ext cx="4390390" cy="2926080"/>
          </a:xfrm>
          <a:prstGeom prst="rect">
            <a:avLst/>
          </a:prstGeom>
        </p:spPr>
      </p:pic>
      <p:pic>
        <p:nvPicPr>
          <p:cNvPr id="10" name="https://docer-ks3.wpscdn.cn/picture/155516726/c3eccbc7fd48b9ae8e6403094116cc2e_612.jpg" descr="在齿轮上涂上润滑油。工业机械的附件和备件。黑暗的背景。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225925"/>
            <a:ext cx="3577590" cy="2384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19700" y="4377690"/>
            <a:ext cx="2125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在零件上涂抹润滑油</a:t>
            </a:r>
          </a:p>
        </p:txBody>
      </p:sp>
      <p:pic>
        <p:nvPicPr>
          <p:cNvPr id="14" name="https://docer-ks3.wpscdn.cn/picture/22289024/2ba9846050b1e26168a13dad6af75c31_612.jpg" descr="滑梯,童年,青少年,公园,人老心不老,学校体育馆,水平画幅,山,沙子,进行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445" y="3951605"/>
            <a:ext cx="4110990" cy="27520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19700" y="5633720"/>
            <a:ext cx="2125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使用光滑材料制作滑梯</a:t>
            </a:r>
          </a:p>
        </p:txBody>
      </p:sp>
      <p:sp>
        <p:nvSpPr>
          <p:cNvPr id="16" name="燕尾形箭头 15"/>
          <p:cNvSpPr/>
          <p:nvPr/>
        </p:nvSpPr>
        <p:spPr>
          <a:xfrm>
            <a:off x="6934835" y="5937885"/>
            <a:ext cx="689610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燕尾形箭头 16"/>
          <p:cNvSpPr/>
          <p:nvPr/>
        </p:nvSpPr>
        <p:spPr>
          <a:xfrm flipH="1">
            <a:off x="4720590" y="4551680"/>
            <a:ext cx="626110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减小有害摩擦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7405" y="2411095"/>
            <a:ext cx="421957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在机器中使用滚珠轴承，可以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将滑动摩擦变为滚动摩擦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" name="https://docer-ks3.wpscdn.cn/picture/148849219/ebb1461c351f05175fa364914a020b66_612.jpg" descr="滚珠轴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130" y="1726565"/>
            <a:ext cx="2813685" cy="4222750"/>
          </a:xfrm>
          <a:prstGeom prst="rect">
            <a:avLst/>
          </a:prstGeom>
        </p:spPr>
      </p:pic>
      <p:pic>
        <p:nvPicPr>
          <p:cNvPr id="19" name="图片 18" descr="&amp;pky94125064547&amp;"/>
          <p:cNvPicPr>
            <a:picLocks noChangeAspect="1"/>
          </p:cNvPicPr>
          <p:nvPr/>
        </p:nvPicPr>
        <p:blipFill>
          <a:blip r:embed="rId4"/>
          <a:srcRect l="5795" r="8646"/>
          <a:stretch>
            <a:fillRect/>
          </a:stretch>
        </p:blipFill>
        <p:spPr>
          <a:xfrm>
            <a:off x="8105140" y="1726565"/>
            <a:ext cx="3003550" cy="23393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r="4285" b="14934"/>
          <a:stretch>
            <a:fillRect/>
          </a:stretch>
        </p:blipFill>
        <p:spPr>
          <a:xfrm>
            <a:off x="8044815" y="3985260"/>
            <a:ext cx="3928745" cy="19640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减小有害摩擦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3168650"/>
            <a:ext cx="421957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气垫船、磁悬浮列车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使接触面相互分离</a:t>
            </a:r>
            <a:r>
              <a:rPr lang="zh-CN" altLang="en-US" sz="2800"/>
              <a:t>的方式来减小摩擦力。</a:t>
            </a:r>
          </a:p>
        </p:txBody>
      </p:sp>
      <p:pic>
        <p:nvPicPr>
          <p:cNvPr id="10" name="https://docer-ks3.wpscdn.cn/picture/17768926/bcd10f37b7d709b30e67734cb53fc741_612.jpg" descr="Russian ACV Hovercraft in Action on a Frozen Riv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310" y="1202690"/>
            <a:ext cx="4062095" cy="2708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310" y="3910965"/>
            <a:ext cx="4039235" cy="2827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科学世界</a:t>
            </a:r>
          </a:p>
        </p:txBody>
      </p:sp>
      <p:pic>
        <p:nvPicPr>
          <p:cNvPr id="10" name="冰壶比赛时，为什么运动员需要不停地刷地？到今天终于才明白,体育,体育综合,好看视频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8050" y="2411095"/>
            <a:ext cx="7350760" cy="41071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4890" y="1479550"/>
            <a:ext cx="1028446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1</a:t>
            </a:r>
            <a:r>
              <a:rPr lang="zh-CN" altLang="en-US" sz="2800"/>
              <a:t>．</a:t>
            </a:r>
            <a:r>
              <a:rPr lang="en-US" altLang="zh-CN" sz="2800"/>
              <a:t>2024</a:t>
            </a:r>
            <a:r>
              <a:rPr lang="zh-CN" altLang="en-US" sz="2800"/>
              <a:t>年初，我国湖北省等地区遭遇了严重的低温天气造成路面结冰，人们采取了许多防滑措施。下列各项中不是增大摩擦措施的是（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．在汽车轮胎上装上防滑链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．增加车轮与地面的接触面积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．路面撒盐</a:t>
            </a:r>
            <a:r>
              <a:rPr lang="en-US" altLang="zh-CN" sz="2800"/>
              <a:t>	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．在结冰的路面上铺上稻草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88565" y="2907030"/>
            <a:ext cx="831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4890" y="1479550"/>
            <a:ext cx="1028446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2</a:t>
            </a:r>
            <a:r>
              <a:rPr lang="zh-CN" altLang="en-US" sz="2800"/>
              <a:t>．在奥运会上，体操运动员在上单杠之前，总要在手上抹些镁粉；而在单杠上做回环动作时，手握单杠又不能太紧。他这样做的目的（　　）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A</a:t>
            </a:r>
            <a:r>
              <a:rPr lang="zh-CN" altLang="en-US" sz="2800"/>
              <a:t>．前者是减小摩擦，后者是增大摩擦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B</a:t>
            </a:r>
            <a:r>
              <a:rPr lang="zh-CN" altLang="en-US" sz="2800"/>
              <a:t>．前者是增大摩擦，后者是减小摩擦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C</a:t>
            </a:r>
            <a:r>
              <a:rPr lang="zh-CN" altLang="en-US" sz="2800"/>
              <a:t>．两者都是减小摩擦</a:t>
            </a:r>
          </a:p>
          <a:p>
            <a:pPr indent="457200">
              <a:lnSpc>
                <a:spcPct val="150000"/>
              </a:lnSpc>
            </a:pPr>
            <a:r>
              <a:rPr lang="en-US" altLang="zh-CN" sz="2800"/>
              <a:t>D</a:t>
            </a:r>
            <a:r>
              <a:rPr lang="zh-CN" altLang="en-US" sz="2800"/>
              <a:t>．两者都是增大摩擦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88565" y="2907030"/>
            <a:ext cx="831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FF0000"/>
                </a:solidFill>
              </a:rPr>
              <a:t>B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24890" y="1479550"/>
            <a:ext cx="1028446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3</a:t>
            </a:r>
            <a:r>
              <a:rPr lang="zh-CN" altLang="en-US" sz="2800"/>
              <a:t>．拔河比赛中，运动员会带上纱布手套，穿鞋底带有花纹的鞋，这些措施都是通过增大</a:t>
            </a:r>
            <a:r>
              <a:rPr lang="en-US" altLang="zh-CN" sz="2800" u="sng"/>
              <a:t>                                      </a:t>
            </a:r>
            <a:r>
              <a:rPr lang="zh-CN" altLang="en-US" sz="2800"/>
              <a:t>来增大摩擦；拔河时手要使劲握住绳子是通过增大</a:t>
            </a:r>
            <a:r>
              <a:rPr lang="en-US" altLang="zh-CN" sz="2800" u="sng"/>
              <a:t>                </a:t>
            </a:r>
            <a:r>
              <a:rPr lang="zh-CN" altLang="en-US" sz="2800"/>
              <a:t>来增大摩擦。如果地面上有沙粒，运动员就很容易被拉动，这是因为沙粒将滑动摩擦变为滚动摩擦，使摩擦力变</a:t>
            </a:r>
            <a:r>
              <a:rPr lang="en-US" altLang="zh-CN" sz="2800" u="sng"/>
              <a:t>             </a:t>
            </a:r>
            <a:r>
              <a:rPr lang="zh-CN" altLang="en-US" sz="2800"/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80585" y="2270760"/>
            <a:ext cx="34677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</a:rPr>
              <a:t>接触面的粗糙程度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80125" y="2919730"/>
            <a:ext cx="14878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</a:rPr>
              <a:t>压力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69840" y="4135120"/>
            <a:ext cx="1165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FF0000"/>
                </a:solidFill>
              </a:rPr>
              <a:t>小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166745" y="2082165"/>
            <a:ext cx="2526030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有益摩擦</a:t>
            </a:r>
          </a:p>
        </p:txBody>
      </p:sp>
      <p:sp>
        <p:nvSpPr>
          <p:cNvPr id="25" name="文本框 24"/>
          <p:cNvSpPr txBox="1"/>
          <p:nvPr>
            <p:custDataLst>
              <p:tags r:id="rId3"/>
            </p:custDataLst>
          </p:nvPr>
        </p:nvSpPr>
        <p:spPr>
          <a:xfrm>
            <a:off x="6855460" y="2110740"/>
            <a:ext cx="344932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增大有益摩擦的方法</a:t>
            </a:r>
          </a:p>
        </p:txBody>
      </p:sp>
      <p:sp>
        <p:nvSpPr>
          <p:cNvPr id="2" name="圆角矩形 1"/>
          <p:cNvSpPr/>
          <p:nvPr/>
        </p:nvSpPr>
        <p:spPr>
          <a:xfrm>
            <a:off x="1044575" y="1355725"/>
            <a:ext cx="716280" cy="474091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摩擦的利用与防止</a:t>
            </a:r>
          </a:p>
        </p:txBody>
      </p:sp>
      <p:sp>
        <p:nvSpPr>
          <p:cNvPr id="14" name="左大括号 13"/>
          <p:cNvSpPr/>
          <p:nvPr/>
        </p:nvSpPr>
        <p:spPr>
          <a:xfrm>
            <a:off x="2044065" y="2404110"/>
            <a:ext cx="906145" cy="2644140"/>
          </a:xfrm>
          <a:prstGeom prst="leftBrace">
            <a:avLst/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166745" y="4726940"/>
            <a:ext cx="2525395" cy="578444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有害摩擦</a:t>
            </a: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856095" y="4787265"/>
            <a:ext cx="344932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减小有害摩擦的方法</a:t>
            </a:r>
          </a:p>
        </p:txBody>
      </p:sp>
      <p:cxnSp>
        <p:nvCxnSpPr>
          <p:cNvPr id="12" name="直接连接符 11"/>
          <p:cNvCxnSpPr>
            <a:stCxn id="5" idx="3"/>
            <a:endCxn id="25" idx="1"/>
          </p:cNvCxnSpPr>
          <p:nvPr>
            <p:custDataLst>
              <p:tags r:id="rId6"/>
            </p:custDataLst>
          </p:nvPr>
        </p:nvCxnSpPr>
        <p:spPr>
          <a:xfrm>
            <a:off x="5692775" y="2371725"/>
            <a:ext cx="116268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5692775" y="5048250"/>
            <a:ext cx="116268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5" grpId="0" bldLvl="0" animBg="1"/>
      <p:bldP spid="3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114925" y="2190750"/>
            <a:ext cx="6096000" cy="3429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50925" y="2190750"/>
            <a:ext cx="40640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生活中常常会出现罐头扣得非常紧，难以打开的情况，这个时候直接拧开瓶盖会非常困难，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在拧开的时候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手也非常容易打滑。</a:t>
            </a:r>
          </a:p>
          <a:p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这个时候我们可以怎么打开罐头呢？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25" y="2190750"/>
            <a:ext cx="6096000" cy="3561715"/>
          </a:xfrm>
          <a:prstGeom prst="rect">
            <a:avLst/>
          </a:prstGeom>
        </p:spPr>
      </p:pic>
      <p:grpSp>
        <p:nvGrpSpPr>
          <p:cNvPr id="63" name="创意生活" descr="7b0a202020202274657874626f78223a2022220a7d0a"/>
          <p:cNvGrpSpPr/>
          <p:nvPr/>
        </p:nvGrpSpPr>
        <p:grpSpPr>
          <a:xfrm>
            <a:off x="6701649" y="1221105"/>
            <a:ext cx="5430802" cy="2736850"/>
            <a:chOff x="3331143" y="2060575"/>
            <a:chExt cx="5430802" cy="2736850"/>
          </a:xfrm>
        </p:grpSpPr>
        <p:grpSp>
          <p:nvGrpSpPr>
            <p:cNvPr id="62" name="组合 61"/>
            <p:cNvGrpSpPr/>
            <p:nvPr/>
          </p:nvGrpSpPr>
          <p:grpSpPr>
            <a:xfrm>
              <a:off x="3331143" y="2060575"/>
              <a:ext cx="5430802" cy="2736850"/>
              <a:chOff x="3331143" y="2060575"/>
              <a:chExt cx="5430802" cy="2736850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3864252" y="2060575"/>
                <a:ext cx="4463496" cy="2736850"/>
                <a:chOff x="3251200" y="2187958"/>
                <a:chExt cx="3076152" cy="2716419"/>
              </a:xfrm>
            </p:grpSpPr>
            <p:sp>
              <p:nvSpPr>
                <p:cNvPr id="14" name="Freeform 18"/>
                <p:cNvSpPr>
                  <a:spLocks noEditPoints="1"/>
                </p:cNvSpPr>
                <p:nvPr/>
              </p:nvSpPr>
              <p:spPr bwMode="auto">
                <a:xfrm>
                  <a:off x="3251200" y="2187958"/>
                  <a:ext cx="3076152" cy="2716419"/>
                </a:xfrm>
                <a:custGeom>
                  <a:avLst/>
                  <a:gdLst>
                    <a:gd name="T0" fmla="*/ 969 w 1653"/>
                    <a:gd name="T1" fmla="*/ 1456 h 1459"/>
                    <a:gd name="T2" fmla="*/ 1001 w 1653"/>
                    <a:gd name="T3" fmla="*/ 1433 h 1459"/>
                    <a:gd name="T4" fmla="*/ 885 w 1653"/>
                    <a:gd name="T5" fmla="*/ 1400 h 1459"/>
                    <a:gd name="T6" fmla="*/ 893 w 1653"/>
                    <a:gd name="T7" fmla="*/ 1362 h 1459"/>
                    <a:gd name="T8" fmla="*/ 904 w 1653"/>
                    <a:gd name="T9" fmla="*/ 1315 h 1459"/>
                    <a:gd name="T10" fmla="*/ 1164 w 1653"/>
                    <a:gd name="T11" fmla="*/ 1297 h 1459"/>
                    <a:gd name="T12" fmla="*/ 169 w 1653"/>
                    <a:gd name="T13" fmla="*/ 1292 h 1459"/>
                    <a:gd name="T14" fmla="*/ 327 w 1653"/>
                    <a:gd name="T15" fmla="*/ 1298 h 1459"/>
                    <a:gd name="T16" fmla="*/ 365 w 1653"/>
                    <a:gd name="T17" fmla="*/ 1293 h 1459"/>
                    <a:gd name="T18" fmla="*/ 397 w 1653"/>
                    <a:gd name="T19" fmla="*/ 1281 h 1459"/>
                    <a:gd name="T20" fmla="*/ 483 w 1653"/>
                    <a:gd name="T21" fmla="*/ 1262 h 1459"/>
                    <a:gd name="T22" fmla="*/ 531 w 1653"/>
                    <a:gd name="T23" fmla="*/ 1263 h 1459"/>
                    <a:gd name="T24" fmla="*/ 604 w 1653"/>
                    <a:gd name="T25" fmla="*/ 1262 h 1459"/>
                    <a:gd name="T26" fmla="*/ 642 w 1653"/>
                    <a:gd name="T27" fmla="*/ 1257 h 1459"/>
                    <a:gd name="T28" fmla="*/ 674 w 1653"/>
                    <a:gd name="T29" fmla="*/ 1245 h 1459"/>
                    <a:gd name="T30" fmla="*/ 760 w 1653"/>
                    <a:gd name="T31" fmla="*/ 1225 h 1459"/>
                    <a:gd name="T32" fmla="*/ 808 w 1653"/>
                    <a:gd name="T33" fmla="*/ 1227 h 1459"/>
                    <a:gd name="T34" fmla="*/ 880 w 1653"/>
                    <a:gd name="T35" fmla="*/ 1225 h 1459"/>
                    <a:gd name="T36" fmla="*/ 44 w 1653"/>
                    <a:gd name="T37" fmla="*/ 1218 h 1459"/>
                    <a:gd name="T38" fmla="*/ 1315 w 1653"/>
                    <a:gd name="T39" fmla="*/ 1187 h 1459"/>
                    <a:gd name="T40" fmla="*/ 1338 w 1653"/>
                    <a:gd name="T41" fmla="*/ 1157 h 1459"/>
                    <a:gd name="T42" fmla="*/ 1464 w 1653"/>
                    <a:gd name="T43" fmla="*/ 1132 h 1459"/>
                    <a:gd name="T44" fmla="*/ 1511 w 1653"/>
                    <a:gd name="T45" fmla="*/ 1129 h 1459"/>
                    <a:gd name="T46" fmla="*/ 16 w 1653"/>
                    <a:gd name="T47" fmla="*/ 1098 h 1459"/>
                    <a:gd name="T48" fmla="*/ 1607 w 1653"/>
                    <a:gd name="T49" fmla="*/ 1070 h 1459"/>
                    <a:gd name="T50" fmla="*/ 1619 w 1653"/>
                    <a:gd name="T51" fmla="*/ 1038 h 1459"/>
                    <a:gd name="T52" fmla="*/ 16 w 1653"/>
                    <a:gd name="T53" fmla="*/ 978 h 1459"/>
                    <a:gd name="T54" fmla="*/ 0 w 1653"/>
                    <a:gd name="T55" fmla="*/ 939 h 1459"/>
                    <a:gd name="T56" fmla="*/ 1645 w 1653"/>
                    <a:gd name="T57" fmla="*/ 883 h 1459"/>
                    <a:gd name="T58" fmla="*/ 16 w 1653"/>
                    <a:gd name="T59" fmla="*/ 819 h 1459"/>
                    <a:gd name="T60" fmla="*/ 1645 w 1653"/>
                    <a:gd name="T61" fmla="*/ 748 h 1459"/>
                    <a:gd name="T62" fmla="*/ 1637 w 1653"/>
                    <a:gd name="T63" fmla="*/ 716 h 1459"/>
                    <a:gd name="T64" fmla="*/ 8 w 1653"/>
                    <a:gd name="T65" fmla="*/ 668 h 1459"/>
                    <a:gd name="T66" fmla="*/ 1653 w 1653"/>
                    <a:gd name="T67" fmla="*/ 596 h 1459"/>
                    <a:gd name="T68" fmla="*/ 8 w 1653"/>
                    <a:gd name="T69" fmla="*/ 532 h 1459"/>
                    <a:gd name="T70" fmla="*/ 0 w 1653"/>
                    <a:gd name="T71" fmla="*/ 500 h 1459"/>
                    <a:gd name="T72" fmla="*/ 1645 w 1653"/>
                    <a:gd name="T73" fmla="*/ 445 h 1459"/>
                    <a:gd name="T74" fmla="*/ 16 w 1653"/>
                    <a:gd name="T75" fmla="*/ 380 h 1459"/>
                    <a:gd name="T76" fmla="*/ 9 w 1653"/>
                    <a:gd name="T77" fmla="*/ 349 h 1459"/>
                    <a:gd name="T78" fmla="*/ 1653 w 1653"/>
                    <a:gd name="T79" fmla="*/ 277 h 1459"/>
                    <a:gd name="T80" fmla="*/ 1637 w 1653"/>
                    <a:gd name="T81" fmla="*/ 238 h 1459"/>
                    <a:gd name="T82" fmla="*/ 1644 w 1653"/>
                    <a:gd name="T83" fmla="*/ 190 h 1459"/>
                    <a:gd name="T84" fmla="*/ 172 w 1653"/>
                    <a:gd name="T85" fmla="*/ 174 h 1459"/>
                    <a:gd name="T86" fmla="*/ 244 w 1653"/>
                    <a:gd name="T87" fmla="*/ 173 h 1459"/>
                    <a:gd name="T88" fmla="*/ 1638 w 1653"/>
                    <a:gd name="T89" fmla="*/ 166 h 1459"/>
                    <a:gd name="T90" fmla="*/ 354 w 1653"/>
                    <a:gd name="T91" fmla="*/ 150 h 1459"/>
                    <a:gd name="T92" fmla="*/ 479 w 1653"/>
                    <a:gd name="T93" fmla="*/ 126 h 1459"/>
                    <a:gd name="T94" fmla="*/ 567 w 1653"/>
                    <a:gd name="T95" fmla="*/ 122 h 1459"/>
                    <a:gd name="T96" fmla="*/ 600 w 1653"/>
                    <a:gd name="T97" fmla="*/ 126 h 1459"/>
                    <a:gd name="T98" fmla="*/ 678 w 1653"/>
                    <a:gd name="T99" fmla="*/ 115 h 1459"/>
                    <a:gd name="T100" fmla="*/ 749 w 1653"/>
                    <a:gd name="T101" fmla="*/ 98 h 1459"/>
                    <a:gd name="T102" fmla="*/ 828 w 1653"/>
                    <a:gd name="T103" fmla="*/ 88 h 1459"/>
                    <a:gd name="T104" fmla="*/ 914 w 1653"/>
                    <a:gd name="T105" fmla="*/ 68 h 1459"/>
                    <a:gd name="T106" fmla="*/ 1002 w 1653"/>
                    <a:gd name="T107" fmla="*/ 65 h 1459"/>
                    <a:gd name="T108" fmla="*/ 1581 w 1653"/>
                    <a:gd name="T109" fmla="*/ 52 h 1459"/>
                    <a:gd name="T110" fmla="*/ 1114 w 1653"/>
                    <a:gd name="T111" fmla="*/ 58 h 1459"/>
                    <a:gd name="T112" fmla="*/ 1192 w 1653"/>
                    <a:gd name="T113" fmla="*/ 47 h 1459"/>
                    <a:gd name="T114" fmla="*/ 1223 w 1653"/>
                    <a:gd name="T115" fmla="*/ 35 h 1459"/>
                    <a:gd name="T116" fmla="*/ 1505 w 1653"/>
                    <a:gd name="T117" fmla="*/ 26 h 1459"/>
                    <a:gd name="T118" fmla="*/ 1388 w 1653"/>
                    <a:gd name="T119" fmla="*/ 5 h 1459"/>
                    <a:gd name="T120" fmla="*/ 1437 w 1653"/>
                    <a:gd name="T121" fmla="*/ 8 h 1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653" h="1459">
                      <a:moveTo>
                        <a:pt x="928" y="1459"/>
                      </a:moveTo>
                      <a:cubicBezTo>
                        <a:pt x="928" y="1459"/>
                        <a:pt x="928" y="1459"/>
                        <a:pt x="928" y="1459"/>
                      </a:cubicBezTo>
                      <a:cubicBezTo>
                        <a:pt x="928" y="1459"/>
                        <a:pt x="928" y="1459"/>
                        <a:pt x="928" y="1459"/>
                      </a:cubicBezTo>
                      <a:cubicBezTo>
                        <a:pt x="923" y="1458"/>
                        <a:pt x="921" y="1454"/>
                        <a:pt x="922" y="1449"/>
                      </a:cubicBezTo>
                      <a:cubicBezTo>
                        <a:pt x="922" y="1449"/>
                        <a:pt x="922" y="1449"/>
                        <a:pt x="922" y="1449"/>
                      </a:cubicBezTo>
                      <a:cubicBezTo>
                        <a:pt x="923" y="1445"/>
                        <a:pt x="927" y="1442"/>
                        <a:pt x="932" y="1444"/>
                      </a:cubicBezTo>
                      <a:cubicBezTo>
                        <a:pt x="932" y="1444"/>
                        <a:pt x="932" y="1444"/>
                        <a:pt x="932" y="1444"/>
                      </a:cubicBezTo>
                      <a:cubicBezTo>
                        <a:pt x="936" y="1445"/>
                        <a:pt x="938" y="1449"/>
                        <a:pt x="937" y="1453"/>
                      </a:cubicBezTo>
                      <a:cubicBezTo>
                        <a:pt x="937" y="1453"/>
                        <a:pt x="937" y="1453"/>
                        <a:pt x="937" y="1453"/>
                      </a:cubicBezTo>
                      <a:cubicBezTo>
                        <a:pt x="936" y="1457"/>
                        <a:pt x="933" y="1459"/>
                        <a:pt x="930" y="1459"/>
                      </a:cubicBezTo>
                      <a:cubicBezTo>
                        <a:pt x="930" y="1459"/>
                        <a:pt x="930" y="1459"/>
                        <a:pt x="930" y="1459"/>
                      </a:cubicBezTo>
                      <a:cubicBezTo>
                        <a:pt x="929" y="1459"/>
                        <a:pt x="928" y="1459"/>
                        <a:pt x="928" y="1459"/>
                      </a:cubicBezTo>
                      <a:close/>
                      <a:moveTo>
                        <a:pt x="961" y="1451"/>
                      </a:moveTo>
                      <a:cubicBezTo>
                        <a:pt x="959" y="1447"/>
                        <a:pt x="961" y="1443"/>
                        <a:pt x="965" y="1441"/>
                      </a:cubicBezTo>
                      <a:cubicBezTo>
                        <a:pt x="965" y="1441"/>
                        <a:pt x="965" y="1441"/>
                        <a:pt x="965" y="1441"/>
                      </a:cubicBezTo>
                      <a:cubicBezTo>
                        <a:pt x="969" y="1439"/>
                        <a:pt x="974" y="1441"/>
                        <a:pt x="976" y="1445"/>
                      </a:cubicBezTo>
                      <a:cubicBezTo>
                        <a:pt x="976" y="1445"/>
                        <a:pt x="976" y="1445"/>
                        <a:pt x="976" y="1445"/>
                      </a:cubicBezTo>
                      <a:cubicBezTo>
                        <a:pt x="978" y="1449"/>
                        <a:pt x="976" y="1454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2" y="1456"/>
                        <a:pt x="972" y="1456"/>
                        <a:pt x="972" y="1456"/>
                      </a:cubicBezTo>
                      <a:cubicBezTo>
                        <a:pt x="971" y="1456"/>
                        <a:pt x="970" y="1456"/>
                        <a:pt x="969" y="1456"/>
                      </a:cubicBezTo>
                      <a:cubicBezTo>
                        <a:pt x="969" y="1456"/>
                        <a:pt x="969" y="1456"/>
                        <a:pt x="969" y="1456"/>
                      </a:cubicBezTo>
                      <a:cubicBezTo>
                        <a:pt x="965" y="1456"/>
                        <a:pt x="962" y="1454"/>
                        <a:pt x="961" y="1451"/>
                      </a:cubicBezTo>
                      <a:close/>
                      <a:moveTo>
                        <a:pt x="891" y="1434"/>
                      </a:moveTo>
                      <a:cubicBezTo>
                        <a:pt x="891" y="1434"/>
                        <a:pt x="891" y="1434"/>
                        <a:pt x="891" y="1434"/>
                      </a:cubicBezTo>
                      <a:cubicBezTo>
                        <a:pt x="891" y="1434"/>
                        <a:pt x="891" y="1434"/>
                        <a:pt x="891" y="1434"/>
                      </a:cubicBezTo>
                      <a:cubicBezTo>
                        <a:pt x="888" y="1431"/>
                        <a:pt x="889" y="1426"/>
                        <a:pt x="892" y="1423"/>
                      </a:cubicBezTo>
                      <a:cubicBezTo>
                        <a:pt x="892" y="1423"/>
                        <a:pt x="892" y="1423"/>
                        <a:pt x="892" y="1423"/>
                      </a:cubicBezTo>
                      <a:cubicBezTo>
                        <a:pt x="896" y="1421"/>
                        <a:pt x="901" y="1421"/>
                        <a:pt x="903" y="1425"/>
                      </a:cubicBezTo>
                      <a:cubicBezTo>
                        <a:pt x="903" y="1425"/>
                        <a:pt x="903" y="1425"/>
                        <a:pt x="903" y="1425"/>
                      </a:cubicBezTo>
                      <a:cubicBezTo>
                        <a:pt x="906" y="1428"/>
                        <a:pt x="905" y="1433"/>
                        <a:pt x="902" y="1436"/>
                      </a:cubicBezTo>
                      <a:cubicBezTo>
                        <a:pt x="902" y="1436"/>
                        <a:pt x="902" y="1436"/>
                        <a:pt x="902" y="1436"/>
                      </a:cubicBezTo>
                      <a:cubicBezTo>
                        <a:pt x="900" y="1437"/>
                        <a:pt x="899" y="1438"/>
                        <a:pt x="897" y="1438"/>
                      </a:cubicBezTo>
                      <a:cubicBezTo>
                        <a:pt x="897" y="1438"/>
                        <a:pt x="897" y="1438"/>
                        <a:pt x="897" y="1438"/>
                      </a:cubicBezTo>
                      <a:cubicBezTo>
                        <a:pt x="895" y="1438"/>
                        <a:pt x="892" y="1436"/>
                        <a:pt x="891" y="1434"/>
                      </a:cubicBezTo>
                      <a:close/>
                      <a:moveTo>
                        <a:pt x="995" y="1430"/>
                      </a:moveTo>
                      <a:cubicBezTo>
                        <a:pt x="992" y="1427"/>
                        <a:pt x="993" y="1422"/>
                        <a:pt x="996" y="1419"/>
                      </a:cubicBezTo>
                      <a:cubicBezTo>
                        <a:pt x="996" y="1419"/>
                        <a:pt x="996" y="1419"/>
                        <a:pt x="996" y="1419"/>
                      </a:cubicBezTo>
                      <a:cubicBezTo>
                        <a:pt x="999" y="1416"/>
                        <a:pt x="1005" y="1417"/>
                        <a:pt x="1007" y="1420"/>
                      </a:cubicBezTo>
                      <a:cubicBezTo>
                        <a:pt x="1007" y="1420"/>
                        <a:pt x="1007" y="1420"/>
                        <a:pt x="1007" y="1420"/>
                      </a:cubicBezTo>
                      <a:cubicBezTo>
                        <a:pt x="1010" y="1424"/>
                        <a:pt x="1009" y="1429"/>
                        <a:pt x="1006" y="1432"/>
                      </a:cubicBezTo>
                      <a:cubicBezTo>
                        <a:pt x="1006" y="1432"/>
                        <a:pt x="1006" y="1432"/>
                        <a:pt x="1006" y="1432"/>
                      </a:cubicBezTo>
                      <a:cubicBezTo>
                        <a:pt x="1004" y="1433"/>
                        <a:pt x="1003" y="1433"/>
                        <a:pt x="1001" y="1433"/>
                      </a:cubicBezTo>
                      <a:cubicBezTo>
                        <a:pt x="1001" y="1433"/>
                        <a:pt x="1001" y="1433"/>
                        <a:pt x="1001" y="1433"/>
                      </a:cubicBezTo>
                      <a:cubicBezTo>
                        <a:pt x="999" y="1433"/>
                        <a:pt x="996" y="1432"/>
                        <a:pt x="995" y="1430"/>
                      </a:cubicBezTo>
                      <a:close/>
                      <a:moveTo>
                        <a:pt x="1026" y="1406"/>
                      </a:moveTo>
                      <a:cubicBezTo>
                        <a:pt x="1023" y="1402"/>
                        <a:pt x="1024" y="1397"/>
                        <a:pt x="1027" y="1394"/>
                      </a:cubicBezTo>
                      <a:cubicBezTo>
                        <a:pt x="1027" y="1394"/>
                        <a:pt x="1027" y="1394"/>
                        <a:pt x="1027" y="1394"/>
                      </a:cubicBezTo>
                      <a:cubicBezTo>
                        <a:pt x="1031" y="1392"/>
                        <a:pt x="1036" y="1392"/>
                        <a:pt x="1039" y="1396"/>
                      </a:cubicBezTo>
                      <a:cubicBezTo>
                        <a:pt x="1039" y="1396"/>
                        <a:pt x="1039" y="1396"/>
                        <a:pt x="1039" y="1396"/>
                      </a:cubicBezTo>
                      <a:cubicBezTo>
                        <a:pt x="1041" y="1399"/>
                        <a:pt x="1041" y="1404"/>
                        <a:pt x="1037" y="1407"/>
                      </a:cubicBezTo>
                      <a:cubicBezTo>
                        <a:pt x="1037" y="1407"/>
                        <a:pt x="1037" y="1407"/>
                        <a:pt x="1037" y="1407"/>
                      </a:cubicBezTo>
                      <a:cubicBezTo>
                        <a:pt x="1036" y="1408"/>
                        <a:pt x="1034" y="1409"/>
                        <a:pt x="1032" y="1409"/>
                      </a:cubicBezTo>
                      <a:cubicBezTo>
                        <a:pt x="1032" y="1409"/>
                        <a:pt x="1032" y="1409"/>
                        <a:pt x="1032" y="1409"/>
                      </a:cubicBezTo>
                      <a:cubicBezTo>
                        <a:pt x="1030" y="1409"/>
                        <a:pt x="1028" y="1408"/>
                        <a:pt x="1026" y="1406"/>
                      </a:cubicBezTo>
                      <a:close/>
                      <a:moveTo>
                        <a:pt x="885" y="1400"/>
                      </a:moveTo>
                      <a:cubicBezTo>
                        <a:pt x="880" y="1400"/>
                        <a:pt x="877" y="1397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92"/>
                        <a:pt x="877" y="1392"/>
                        <a:pt x="877" y="1392"/>
                      </a:cubicBezTo>
                      <a:cubicBezTo>
                        <a:pt x="877" y="1388"/>
                        <a:pt x="880" y="1384"/>
                        <a:pt x="885" y="1384"/>
                      </a:cubicBezTo>
                      <a:cubicBezTo>
                        <a:pt x="885" y="1384"/>
                        <a:pt x="885" y="1384"/>
                        <a:pt x="885" y="1384"/>
                      </a:cubicBezTo>
                      <a:cubicBezTo>
                        <a:pt x="889" y="1384"/>
                        <a:pt x="893" y="1388"/>
                        <a:pt x="893" y="1393"/>
                      </a:cubicBezTo>
                      <a:cubicBezTo>
                        <a:pt x="893" y="1393"/>
                        <a:pt x="893" y="1393"/>
                        <a:pt x="893" y="1393"/>
                      </a:cubicBezTo>
                      <a:cubicBezTo>
                        <a:pt x="893" y="1397"/>
                        <a:pt x="889" y="1400"/>
                        <a:pt x="885" y="1400"/>
                      </a:cubicBezTo>
                      <a:cubicBezTo>
                        <a:pt x="885" y="1400"/>
                        <a:pt x="885" y="1400"/>
                        <a:pt x="885" y="1400"/>
                      </a:cubicBezTo>
                      <a:cubicBezTo>
                        <a:pt x="885" y="1400"/>
                        <a:pt x="885" y="1400"/>
                        <a:pt x="885" y="1400"/>
                      </a:cubicBezTo>
                      <a:close/>
                      <a:moveTo>
                        <a:pt x="1057" y="1381"/>
                      </a:moveTo>
                      <a:cubicBezTo>
                        <a:pt x="1055" y="1377"/>
                        <a:pt x="1055" y="1372"/>
                        <a:pt x="1059" y="1370"/>
                      </a:cubicBezTo>
                      <a:cubicBezTo>
                        <a:pt x="1059" y="1370"/>
                        <a:pt x="1059" y="1370"/>
                        <a:pt x="1059" y="1370"/>
                      </a:cubicBezTo>
                      <a:cubicBezTo>
                        <a:pt x="1062" y="1367"/>
                        <a:pt x="1067" y="1368"/>
                        <a:pt x="1070" y="1371"/>
                      </a:cubicBezTo>
                      <a:cubicBezTo>
                        <a:pt x="1070" y="1371"/>
                        <a:pt x="1070" y="1371"/>
                        <a:pt x="1070" y="1371"/>
                      </a:cubicBezTo>
                      <a:cubicBezTo>
                        <a:pt x="1073" y="1375"/>
                        <a:pt x="1072" y="1380"/>
                        <a:pt x="1069" y="1382"/>
                      </a:cubicBezTo>
                      <a:cubicBezTo>
                        <a:pt x="1069" y="1382"/>
                        <a:pt x="1069" y="1382"/>
                        <a:pt x="1069" y="1382"/>
                      </a:cubicBezTo>
                      <a:cubicBezTo>
                        <a:pt x="1067" y="1383"/>
                        <a:pt x="1065" y="1384"/>
                        <a:pt x="1064" y="1384"/>
                      </a:cubicBezTo>
                      <a:cubicBezTo>
                        <a:pt x="1064" y="1384"/>
                        <a:pt x="1064" y="1384"/>
                        <a:pt x="1064" y="1384"/>
                      </a:cubicBezTo>
                      <a:cubicBezTo>
                        <a:pt x="1061" y="1384"/>
                        <a:pt x="1059" y="1383"/>
                        <a:pt x="1057" y="1381"/>
                      </a:cubicBezTo>
                      <a:close/>
                      <a:moveTo>
                        <a:pt x="893" y="1362"/>
                      </a:moveTo>
                      <a:cubicBezTo>
                        <a:pt x="889" y="1360"/>
                        <a:pt x="887" y="1355"/>
                        <a:pt x="888" y="1351"/>
                      </a:cubicBezTo>
                      <a:cubicBezTo>
                        <a:pt x="888" y="1351"/>
                        <a:pt x="888" y="1351"/>
                        <a:pt x="888" y="1351"/>
                      </a:cubicBezTo>
                      <a:cubicBezTo>
                        <a:pt x="890" y="1347"/>
                        <a:pt x="895" y="1345"/>
                        <a:pt x="899" y="1347"/>
                      </a:cubicBezTo>
                      <a:cubicBezTo>
                        <a:pt x="899" y="1347"/>
                        <a:pt x="899" y="1347"/>
                        <a:pt x="899" y="1347"/>
                      </a:cubicBezTo>
                      <a:cubicBezTo>
                        <a:pt x="903" y="1349"/>
                        <a:pt x="905" y="1354"/>
                        <a:pt x="903" y="1358"/>
                      </a:cubicBezTo>
                      <a:cubicBezTo>
                        <a:pt x="903" y="1358"/>
                        <a:pt x="903" y="1358"/>
                        <a:pt x="903" y="1358"/>
                      </a:cubicBezTo>
                      <a:cubicBezTo>
                        <a:pt x="902" y="1361"/>
                        <a:pt x="899" y="1363"/>
                        <a:pt x="896" y="1363"/>
                      </a:cubicBezTo>
                      <a:cubicBezTo>
                        <a:pt x="896" y="1363"/>
                        <a:pt x="896" y="1363"/>
                        <a:pt x="896" y="1363"/>
                      </a:cubicBezTo>
                      <a:cubicBezTo>
                        <a:pt x="895" y="1363"/>
                        <a:pt x="894" y="1362"/>
                        <a:pt x="893" y="1362"/>
                      </a:cubicBezTo>
                      <a:close/>
                      <a:moveTo>
                        <a:pt x="1089" y="1356"/>
                      </a:moveTo>
                      <a:cubicBezTo>
                        <a:pt x="1086" y="1353"/>
                        <a:pt x="1087" y="1348"/>
                        <a:pt x="1090" y="1345"/>
                      </a:cubicBezTo>
                      <a:cubicBezTo>
                        <a:pt x="1090" y="1345"/>
                        <a:pt x="1090" y="1345"/>
                        <a:pt x="1090" y="1345"/>
                      </a:cubicBezTo>
                      <a:cubicBezTo>
                        <a:pt x="1094" y="1342"/>
                        <a:pt x="1099" y="1343"/>
                        <a:pt x="1101" y="1346"/>
                      </a:cubicBezTo>
                      <a:cubicBezTo>
                        <a:pt x="1101" y="1346"/>
                        <a:pt x="1101" y="1346"/>
                        <a:pt x="1101" y="1346"/>
                      </a:cubicBezTo>
                      <a:cubicBezTo>
                        <a:pt x="1104" y="1350"/>
                        <a:pt x="1103" y="1355"/>
                        <a:pt x="1100" y="1358"/>
                      </a:cubicBezTo>
                      <a:cubicBezTo>
                        <a:pt x="1100" y="1358"/>
                        <a:pt x="1100" y="1358"/>
                        <a:pt x="1100" y="1358"/>
                      </a:cubicBezTo>
                      <a:cubicBezTo>
                        <a:pt x="1098" y="1359"/>
                        <a:pt x="1097" y="1359"/>
                        <a:pt x="1095" y="1359"/>
                      </a:cubicBezTo>
                      <a:cubicBezTo>
                        <a:pt x="1095" y="1359"/>
                        <a:pt x="1095" y="1359"/>
                        <a:pt x="1095" y="1359"/>
                      </a:cubicBezTo>
                      <a:cubicBezTo>
                        <a:pt x="1093" y="1359"/>
                        <a:pt x="1090" y="1358"/>
                        <a:pt x="1089" y="1356"/>
                      </a:cubicBezTo>
                      <a:close/>
                      <a:moveTo>
                        <a:pt x="1120" y="1332"/>
                      </a:moveTo>
                      <a:cubicBezTo>
                        <a:pt x="1117" y="1328"/>
                        <a:pt x="1118" y="1323"/>
                        <a:pt x="1121" y="1321"/>
                      </a:cubicBezTo>
                      <a:cubicBezTo>
                        <a:pt x="1121" y="1321"/>
                        <a:pt x="1121" y="1321"/>
                        <a:pt x="1121" y="1321"/>
                      </a:cubicBezTo>
                      <a:cubicBezTo>
                        <a:pt x="1125" y="1318"/>
                        <a:pt x="1130" y="1318"/>
                        <a:pt x="1133" y="1322"/>
                      </a:cubicBezTo>
                      <a:cubicBezTo>
                        <a:pt x="1133" y="1322"/>
                        <a:pt x="1133" y="1322"/>
                        <a:pt x="1133" y="1322"/>
                      </a:cubicBezTo>
                      <a:cubicBezTo>
                        <a:pt x="1135" y="1325"/>
                        <a:pt x="1135" y="1330"/>
                        <a:pt x="1131" y="1333"/>
                      </a:cubicBezTo>
                      <a:cubicBezTo>
                        <a:pt x="1131" y="1333"/>
                        <a:pt x="1131" y="1333"/>
                        <a:pt x="1131" y="1333"/>
                      </a:cubicBezTo>
                      <a:cubicBezTo>
                        <a:pt x="1130" y="1334"/>
                        <a:pt x="1128" y="1335"/>
                        <a:pt x="1126" y="1335"/>
                      </a:cubicBezTo>
                      <a:cubicBezTo>
                        <a:pt x="1126" y="1335"/>
                        <a:pt x="1126" y="1335"/>
                        <a:pt x="1126" y="1335"/>
                      </a:cubicBezTo>
                      <a:cubicBezTo>
                        <a:pt x="1124" y="1335"/>
                        <a:pt x="1122" y="1334"/>
                        <a:pt x="1120" y="1332"/>
                      </a:cubicBezTo>
                      <a:close/>
                      <a:moveTo>
                        <a:pt x="908" y="1325"/>
                      </a:moveTo>
                      <a:cubicBezTo>
                        <a:pt x="904" y="1323"/>
                        <a:pt x="902" y="1319"/>
                        <a:pt x="904" y="1315"/>
                      </a:cubicBezTo>
                      <a:cubicBezTo>
                        <a:pt x="904" y="1315"/>
                        <a:pt x="904" y="1315"/>
                        <a:pt x="904" y="1315"/>
                      </a:cubicBezTo>
                      <a:cubicBezTo>
                        <a:pt x="906" y="1311"/>
                        <a:pt x="910" y="1309"/>
                        <a:pt x="914" y="1310"/>
                      </a:cubicBezTo>
                      <a:cubicBezTo>
                        <a:pt x="914" y="1310"/>
                        <a:pt x="914" y="1310"/>
                        <a:pt x="914" y="1310"/>
                      </a:cubicBezTo>
                      <a:cubicBezTo>
                        <a:pt x="919" y="1312"/>
                        <a:pt x="920" y="1317"/>
                        <a:pt x="919" y="1321"/>
                      </a:cubicBezTo>
                      <a:cubicBezTo>
                        <a:pt x="919" y="1321"/>
                        <a:pt x="919" y="1321"/>
                        <a:pt x="919" y="1321"/>
                      </a:cubicBezTo>
                      <a:cubicBezTo>
                        <a:pt x="917" y="1324"/>
                        <a:pt x="914" y="1326"/>
                        <a:pt x="911" y="1326"/>
                      </a:cubicBezTo>
                      <a:cubicBezTo>
                        <a:pt x="911" y="1326"/>
                        <a:pt x="911" y="1326"/>
                        <a:pt x="911" y="1326"/>
                      </a:cubicBezTo>
                      <a:cubicBezTo>
                        <a:pt x="910" y="1326"/>
                        <a:pt x="909" y="1326"/>
                        <a:pt x="908" y="1325"/>
                      </a:cubicBezTo>
                      <a:close/>
                      <a:moveTo>
                        <a:pt x="199" y="1304"/>
                      </a:moveTo>
                      <a:cubicBezTo>
                        <a:pt x="199" y="1300"/>
                        <a:pt x="203" y="1296"/>
                        <a:pt x="207" y="1296"/>
                      </a:cubicBezTo>
                      <a:cubicBezTo>
                        <a:pt x="207" y="1296"/>
                        <a:pt x="207" y="1296"/>
                        <a:pt x="207" y="1296"/>
                      </a:cubicBezTo>
                      <a:cubicBezTo>
                        <a:pt x="212" y="1296"/>
                        <a:pt x="215" y="1300"/>
                        <a:pt x="215" y="1304"/>
                      </a:cubicBezTo>
                      <a:cubicBezTo>
                        <a:pt x="215" y="1304"/>
                        <a:pt x="215" y="1304"/>
                        <a:pt x="215" y="1304"/>
                      </a:cubicBezTo>
                      <a:cubicBezTo>
                        <a:pt x="215" y="1309"/>
                        <a:pt x="211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7" y="1312"/>
                        <a:pt x="207" y="1312"/>
                        <a:pt x="207" y="1312"/>
                      </a:cubicBezTo>
                      <a:cubicBezTo>
                        <a:pt x="203" y="1312"/>
                        <a:pt x="199" y="1308"/>
                        <a:pt x="199" y="1304"/>
                      </a:cubicBezTo>
                      <a:close/>
                      <a:moveTo>
                        <a:pt x="1151" y="1307"/>
                      </a:moveTo>
                      <a:cubicBezTo>
                        <a:pt x="1149" y="1304"/>
                        <a:pt x="1149" y="1299"/>
                        <a:pt x="1153" y="1296"/>
                      </a:cubicBezTo>
                      <a:cubicBezTo>
                        <a:pt x="1153" y="1296"/>
                        <a:pt x="1153" y="1296"/>
                        <a:pt x="1153" y="1296"/>
                      </a:cubicBezTo>
                      <a:cubicBezTo>
                        <a:pt x="1156" y="1293"/>
                        <a:pt x="1161" y="1294"/>
                        <a:pt x="1164" y="1297"/>
                      </a:cubicBezTo>
                      <a:cubicBezTo>
                        <a:pt x="1164" y="1297"/>
                        <a:pt x="1164" y="1297"/>
                        <a:pt x="1164" y="1297"/>
                      </a:cubicBezTo>
                      <a:cubicBezTo>
                        <a:pt x="1167" y="1301"/>
                        <a:pt x="1166" y="1306"/>
                        <a:pt x="1163" y="1308"/>
                      </a:cubicBezTo>
                      <a:cubicBezTo>
                        <a:pt x="1163" y="1308"/>
                        <a:pt x="1163" y="1308"/>
                        <a:pt x="1163" y="1308"/>
                      </a:cubicBezTo>
                      <a:cubicBezTo>
                        <a:pt x="1161" y="1310"/>
                        <a:pt x="1159" y="1310"/>
                        <a:pt x="1158" y="1310"/>
                      </a:cubicBezTo>
                      <a:cubicBezTo>
                        <a:pt x="1158" y="1310"/>
                        <a:pt x="1158" y="1310"/>
                        <a:pt x="1158" y="1310"/>
                      </a:cubicBezTo>
                      <a:cubicBezTo>
                        <a:pt x="1155" y="1310"/>
                        <a:pt x="1153" y="1309"/>
                        <a:pt x="1151" y="1307"/>
                      </a:cubicBezTo>
                      <a:close/>
                      <a:moveTo>
                        <a:pt x="239" y="1302"/>
                      </a:moveTo>
                      <a:cubicBezTo>
                        <a:pt x="238" y="1298"/>
                        <a:pt x="241" y="1294"/>
                        <a:pt x="246" y="1293"/>
                      </a:cubicBezTo>
                      <a:cubicBezTo>
                        <a:pt x="246" y="1293"/>
                        <a:pt x="246" y="1293"/>
                        <a:pt x="246" y="1293"/>
                      </a:cubicBezTo>
                      <a:cubicBezTo>
                        <a:pt x="250" y="1292"/>
                        <a:pt x="254" y="1296"/>
                        <a:pt x="255" y="1300"/>
                      </a:cubicBezTo>
                      <a:cubicBezTo>
                        <a:pt x="255" y="1300"/>
                        <a:pt x="255" y="1300"/>
                        <a:pt x="255" y="1300"/>
                      </a:cubicBezTo>
                      <a:cubicBezTo>
                        <a:pt x="255" y="1304"/>
                        <a:pt x="252" y="1308"/>
                        <a:pt x="248" y="1309"/>
                      </a:cubicBezTo>
                      <a:cubicBezTo>
                        <a:pt x="248" y="1309"/>
                        <a:pt x="248" y="1309"/>
                        <a:pt x="248" y="1309"/>
                      </a:cubicBezTo>
                      <a:cubicBezTo>
                        <a:pt x="248" y="1309"/>
                        <a:pt x="247" y="1309"/>
                        <a:pt x="247" y="1309"/>
                      </a:cubicBezTo>
                      <a:cubicBezTo>
                        <a:pt x="247" y="1309"/>
                        <a:pt x="247" y="1309"/>
                        <a:pt x="247" y="1309"/>
                      </a:cubicBezTo>
                      <a:cubicBezTo>
                        <a:pt x="243" y="1309"/>
                        <a:pt x="239" y="1306"/>
                        <a:pt x="239" y="1302"/>
                      </a:cubicBezTo>
                      <a:close/>
                      <a:moveTo>
                        <a:pt x="166" y="1307"/>
                      </a:moveTo>
                      <a:cubicBezTo>
                        <a:pt x="166" y="1307"/>
                        <a:pt x="166" y="1307"/>
                        <a:pt x="166" y="1307"/>
                      </a:cubicBezTo>
                      <a:cubicBezTo>
                        <a:pt x="166" y="1307"/>
                        <a:pt x="166" y="1307"/>
                        <a:pt x="166" y="1307"/>
                      </a:cubicBezTo>
                      <a:cubicBezTo>
                        <a:pt x="162" y="1307"/>
                        <a:pt x="159" y="1302"/>
                        <a:pt x="160" y="1298"/>
                      </a:cubicBezTo>
                      <a:cubicBezTo>
                        <a:pt x="160" y="1298"/>
                        <a:pt x="160" y="1298"/>
                        <a:pt x="160" y="1298"/>
                      </a:cubicBezTo>
                      <a:cubicBezTo>
                        <a:pt x="161" y="1294"/>
                        <a:pt x="165" y="1291"/>
                        <a:pt x="169" y="1292"/>
                      </a:cubicBezTo>
                      <a:cubicBezTo>
                        <a:pt x="169" y="1292"/>
                        <a:pt x="169" y="1292"/>
                        <a:pt x="169" y="1292"/>
                      </a:cubicBezTo>
                      <a:cubicBezTo>
                        <a:pt x="174" y="1293"/>
                        <a:pt x="176" y="1297"/>
                        <a:pt x="175" y="1301"/>
                      </a:cubicBezTo>
                      <a:cubicBezTo>
                        <a:pt x="175" y="1301"/>
                        <a:pt x="175" y="1301"/>
                        <a:pt x="175" y="1301"/>
                      </a:cubicBezTo>
                      <a:cubicBezTo>
                        <a:pt x="175" y="1305"/>
                        <a:pt x="171" y="1308"/>
                        <a:pt x="168" y="1308"/>
                      </a:cubicBezTo>
                      <a:cubicBezTo>
                        <a:pt x="168" y="1308"/>
                        <a:pt x="168" y="1308"/>
                        <a:pt x="168" y="1308"/>
                      </a:cubicBezTo>
                      <a:cubicBezTo>
                        <a:pt x="167" y="1308"/>
                        <a:pt x="167" y="1308"/>
                        <a:pt x="166" y="1307"/>
                      </a:cubicBezTo>
                      <a:close/>
                      <a:moveTo>
                        <a:pt x="278" y="1297"/>
                      </a:moveTo>
                      <a:cubicBezTo>
                        <a:pt x="278" y="1292"/>
                        <a:pt x="281" y="1288"/>
                        <a:pt x="285" y="1288"/>
                      </a:cubicBezTo>
                      <a:cubicBezTo>
                        <a:pt x="285" y="1288"/>
                        <a:pt x="285" y="1288"/>
                        <a:pt x="285" y="1288"/>
                      </a:cubicBezTo>
                      <a:cubicBezTo>
                        <a:pt x="290" y="1287"/>
                        <a:pt x="294" y="1290"/>
                        <a:pt x="294" y="1295"/>
                      </a:cubicBezTo>
                      <a:cubicBezTo>
                        <a:pt x="294" y="1295"/>
                        <a:pt x="294" y="1295"/>
                        <a:pt x="294" y="1295"/>
                      </a:cubicBezTo>
                      <a:cubicBezTo>
                        <a:pt x="295" y="1299"/>
                        <a:pt x="292" y="1303"/>
                        <a:pt x="287" y="1304"/>
                      </a:cubicBezTo>
                      <a:cubicBezTo>
                        <a:pt x="287" y="1304"/>
                        <a:pt x="287" y="1304"/>
                        <a:pt x="287" y="1304"/>
                      </a:cubicBezTo>
                      <a:cubicBezTo>
                        <a:pt x="287" y="1304"/>
                        <a:pt x="287" y="1304"/>
                        <a:pt x="286" y="1304"/>
                      </a:cubicBezTo>
                      <a:cubicBezTo>
                        <a:pt x="286" y="1304"/>
                        <a:pt x="286" y="1304"/>
                        <a:pt x="286" y="1304"/>
                      </a:cubicBezTo>
                      <a:cubicBezTo>
                        <a:pt x="282" y="1304"/>
                        <a:pt x="279" y="1301"/>
                        <a:pt x="278" y="1297"/>
                      </a:cubicBezTo>
                      <a:close/>
                      <a:moveTo>
                        <a:pt x="318" y="1292"/>
                      </a:moveTo>
                      <a:cubicBezTo>
                        <a:pt x="317" y="1287"/>
                        <a:pt x="320" y="1283"/>
                        <a:pt x="325" y="1283"/>
                      </a:cubicBezTo>
                      <a:cubicBezTo>
                        <a:pt x="325" y="1283"/>
                        <a:pt x="325" y="1283"/>
                        <a:pt x="325" y="1283"/>
                      </a:cubicBezTo>
                      <a:cubicBezTo>
                        <a:pt x="329" y="1282"/>
                        <a:pt x="333" y="1285"/>
                        <a:pt x="334" y="1289"/>
                      </a:cubicBezTo>
                      <a:cubicBezTo>
                        <a:pt x="334" y="1289"/>
                        <a:pt x="334" y="1289"/>
                        <a:pt x="334" y="1289"/>
                      </a:cubicBezTo>
                      <a:cubicBezTo>
                        <a:pt x="334" y="1294"/>
                        <a:pt x="331" y="1298"/>
                        <a:pt x="327" y="1298"/>
                      </a:cubicBezTo>
                      <a:cubicBezTo>
                        <a:pt x="327" y="1298"/>
                        <a:pt x="327" y="1298"/>
                        <a:pt x="327" y="1298"/>
                      </a:cubicBezTo>
                      <a:cubicBezTo>
                        <a:pt x="327" y="1298"/>
                        <a:pt x="326" y="1299"/>
                        <a:pt x="326" y="1299"/>
                      </a:cubicBezTo>
                      <a:cubicBezTo>
                        <a:pt x="326" y="1299"/>
                        <a:pt x="326" y="1299"/>
                        <a:pt x="326" y="1299"/>
                      </a:cubicBezTo>
                      <a:cubicBezTo>
                        <a:pt x="322" y="1299"/>
                        <a:pt x="318" y="1296"/>
                        <a:pt x="318" y="1292"/>
                      </a:cubicBezTo>
                      <a:close/>
                      <a:moveTo>
                        <a:pt x="127" y="1295"/>
                      </a:moveTo>
                      <a:cubicBezTo>
                        <a:pt x="123" y="1293"/>
                        <a:pt x="121" y="1288"/>
                        <a:pt x="122" y="1284"/>
                      </a:cubicBezTo>
                      <a:cubicBezTo>
                        <a:pt x="122" y="1284"/>
                        <a:pt x="122" y="1284"/>
                        <a:pt x="122" y="1284"/>
                      </a:cubicBezTo>
                      <a:cubicBezTo>
                        <a:pt x="124" y="1280"/>
                        <a:pt x="129" y="1278"/>
                        <a:pt x="133" y="1280"/>
                      </a:cubicBezTo>
                      <a:cubicBezTo>
                        <a:pt x="133" y="1280"/>
                        <a:pt x="133" y="1280"/>
                        <a:pt x="133" y="1280"/>
                      </a:cubicBezTo>
                      <a:cubicBezTo>
                        <a:pt x="137" y="1282"/>
                        <a:pt x="139" y="1287"/>
                        <a:pt x="137" y="1291"/>
                      </a:cubicBezTo>
                      <a:cubicBezTo>
                        <a:pt x="137" y="1291"/>
                        <a:pt x="137" y="1291"/>
                        <a:pt x="137" y="1291"/>
                      </a:cubicBezTo>
                      <a:cubicBezTo>
                        <a:pt x="136" y="1294"/>
                        <a:pt x="133" y="1296"/>
                        <a:pt x="130" y="1296"/>
                      </a:cubicBezTo>
                      <a:cubicBezTo>
                        <a:pt x="130" y="1296"/>
                        <a:pt x="130" y="1296"/>
                        <a:pt x="130" y="1296"/>
                      </a:cubicBezTo>
                      <a:cubicBezTo>
                        <a:pt x="129" y="1296"/>
                        <a:pt x="128" y="1295"/>
                        <a:pt x="127" y="1295"/>
                      </a:cubicBezTo>
                      <a:close/>
                      <a:moveTo>
                        <a:pt x="357" y="1286"/>
                      </a:moveTo>
                      <a:cubicBezTo>
                        <a:pt x="357" y="1282"/>
                        <a:pt x="360" y="1278"/>
                        <a:pt x="364" y="1277"/>
                      </a:cubicBezTo>
                      <a:cubicBezTo>
                        <a:pt x="364" y="1277"/>
                        <a:pt x="364" y="1277"/>
                        <a:pt x="364" y="1277"/>
                      </a:cubicBezTo>
                      <a:cubicBezTo>
                        <a:pt x="369" y="1277"/>
                        <a:pt x="373" y="1280"/>
                        <a:pt x="373" y="1284"/>
                      </a:cubicBezTo>
                      <a:cubicBezTo>
                        <a:pt x="373" y="1284"/>
                        <a:pt x="373" y="1284"/>
                        <a:pt x="373" y="1284"/>
                      </a:cubicBezTo>
                      <a:cubicBezTo>
                        <a:pt x="374" y="1289"/>
                        <a:pt x="371" y="1293"/>
                        <a:pt x="366" y="1293"/>
                      </a:cubicBezTo>
                      <a:cubicBezTo>
                        <a:pt x="366" y="1293"/>
                        <a:pt x="366" y="1293"/>
                        <a:pt x="366" y="1293"/>
                      </a:cubicBezTo>
                      <a:cubicBezTo>
                        <a:pt x="366" y="1293"/>
                        <a:pt x="366" y="1293"/>
                        <a:pt x="365" y="1293"/>
                      </a:cubicBezTo>
                      <a:cubicBezTo>
                        <a:pt x="365" y="1293"/>
                        <a:pt x="365" y="1293"/>
                        <a:pt x="365" y="1293"/>
                      </a:cubicBezTo>
                      <a:cubicBezTo>
                        <a:pt x="361" y="1293"/>
                        <a:pt x="358" y="1290"/>
                        <a:pt x="357" y="1286"/>
                      </a:cubicBezTo>
                      <a:close/>
                      <a:moveTo>
                        <a:pt x="924" y="1288"/>
                      </a:moveTo>
                      <a:cubicBezTo>
                        <a:pt x="920" y="1287"/>
                        <a:pt x="918" y="1282"/>
                        <a:pt x="919" y="1278"/>
                      </a:cubicBezTo>
                      <a:cubicBezTo>
                        <a:pt x="919" y="1278"/>
                        <a:pt x="919" y="1278"/>
                        <a:pt x="919" y="1278"/>
                      </a:cubicBezTo>
                      <a:cubicBezTo>
                        <a:pt x="921" y="1274"/>
                        <a:pt x="926" y="1272"/>
                        <a:pt x="930" y="1274"/>
                      </a:cubicBezTo>
                      <a:cubicBezTo>
                        <a:pt x="930" y="1274"/>
                        <a:pt x="930" y="1274"/>
                        <a:pt x="930" y="1274"/>
                      </a:cubicBezTo>
                      <a:cubicBezTo>
                        <a:pt x="934" y="1275"/>
                        <a:pt x="936" y="1280"/>
                        <a:pt x="934" y="1284"/>
                      </a:cubicBezTo>
                      <a:cubicBezTo>
                        <a:pt x="934" y="1284"/>
                        <a:pt x="934" y="1284"/>
                        <a:pt x="934" y="1284"/>
                      </a:cubicBezTo>
                      <a:cubicBezTo>
                        <a:pt x="933" y="1287"/>
                        <a:pt x="930" y="1289"/>
                        <a:pt x="927" y="1289"/>
                      </a:cubicBezTo>
                      <a:cubicBezTo>
                        <a:pt x="927" y="1289"/>
                        <a:pt x="927" y="1289"/>
                        <a:pt x="927" y="1289"/>
                      </a:cubicBezTo>
                      <a:cubicBezTo>
                        <a:pt x="926" y="1289"/>
                        <a:pt x="925" y="1289"/>
                        <a:pt x="924" y="1288"/>
                      </a:cubicBezTo>
                      <a:close/>
                      <a:moveTo>
                        <a:pt x="397" y="1281"/>
                      </a:moveTo>
                      <a:cubicBezTo>
                        <a:pt x="396" y="1277"/>
                        <a:pt x="400" y="1273"/>
                        <a:pt x="404" y="1272"/>
                      </a:cubicBezTo>
                      <a:cubicBezTo>
                        <a:pt x="404" y="1272"/>
                        <a:pt x="404" y="1272"/>
                        <a:pt x="404" y="1272"/>
                      </a:cubicBezTo>
                      <a:cubicBezTo>
                        <a:pt x="408" y="1272"/>
                        <a:pt x="412" y="1275"/>
                        <a:pt x="413" y="1279"/>
                      </a:cubicBezTo>
                      <a:cubicBezTo>
                        <a:pt x="413" y="1279"/>
                        <a:pt x="413" y="1279"/>
                        <a:pt x="413" y="1279"/>
                      </a:cubicBezTo>
                      <a:cubicBezTo>
                        <a:pt x="413" y="1283"/>
                        <a:pt x="410" y="1287"/>
                        <a:pt x="406" y="1288"/>
                      </a:cubicBezTo>
                      <a:cubicBezTo>
                        <a:pt x="406" y="1288"/>
                        <a:pt x="406" y="1288"/>
                        <a:pt x="406" y="1288"/>
                      </a:cubicBezTo>
                      <a:cubicBezTo>
                        <a:pt x="406" y="1288"/>
                        <a:pt x="405" y="1288"/>
                        <a:pt x="405" y="1288"/>
                      </a:cubicBezTo>
                      <a:cubicBezTo>
                        <a:pt x="405" y="1288"/>
                        <a:pt x="405" y="1288"/>
                        <a:pt x="405" y="1288"/>
                      </a:cubicBezTo>
                      <a:cubicBezTo>
                        <a:pt x="401" y="1288"/>
                        <a:pt x="398" y="1285"/>
                        <a:pt x="397" y="1281"/>
                      </a:cubicBezTo>
                      <a:close/>
                      <a:moveTo>
                        <a:pt x="1183" y="1283"/>
                      </a:moveTo>
                      <a:cubicBezTo>
                        <a:pt x="1180" y="1279"/>
                        <a:pt x="1181" y="1274"/>
                        <a:pt x="1184" y="1271"/>
                      </a:cubicBezTo>
                      <a:cubicBezTo>
                        <a:pt x="1184" y="1271"/>
                        <a:pt x="1184" y="1271"/>
                        <a:pt x="1184" y="1271"/>
                      </a:cubicBezTo>
                      <a:cubicBezTo>
                        <a:pt x="1188" y="1269"/>
                        <a:pt x="1193" y="1269"/>
                        <a:pt x="1195" y="1273"/>
                      </a:cubicBezTo>
                      <a:cubicBezTo>
                        <a:pt x="1195" y="1273"/>
                        <a:pt x="1195" y="1273"/>
                        <a:pt x="1195" y="1273"/>
                      </a:cubicBezTo>
                      <a:cubicBezTo>
                        <a:pt x="1198" y="1276"/>
                        <a:pt x="1198" y="1281"/>
                        <a:pt x="1194" y="1284"/>
                      </a:cubicBezTo>
                      <a:cubicBezTo>
                        <a:pt x="1194" y="1284"/>
                        <a:pt x="1194" y="1284"/>
                        <a:pt x="1194" y="1284"/>
                      </a:cubicBezTo>
                      <a:cubicBezTo>
                        <a:pt x="1193" y="1285"/>
                        <a:pt x="1191" y="1286"/>
                        <a:pt x="1189" y="1286"/>
                      </a:cubicBezTo>
                      <a:cubicBezTo>
                        <a:pt x="1189" y="1286"/>
                        <a:pt x="1189" y="1286"/>
                        <a:pt x="1189" y="1286"/>
                      </a:cubicBezTo>
                      <a:cubicBezTo>
                        <a:pt x="1187" y="1286"/>
                        <a:pt x="1184" y="1285"/>
                        <a:pt x="1183" y="1283"/>
                      </a:cubicBezTo>
                      <a:close/>
                      <a:moveTo>
                        <a:pt x="437" y="1276"/>
                      </a:moveTo>
                      <a:cubicBezTo>
                        <a:pt x="436" y="1271"/>
                        <a:pt x="439" y="1267"/>
                        <a:pt x="443" y="1267"/>
                      </a:cubicBezTo>
                      <a:cubicBezTo>
                        <a:pt x="443" y="1267"/>
                        <a:pt x="443" y="1267"/>
                        <a:pt x="443" y="1267"/>
                      </a:cubicBezTo>
                      <a:cubicBezTo>
                        <a:pt x="448" y="1266"/>
                        <a:pt x="452" y="1269"/>
                        <a:pt x="452" y="1274"/>
                      </a:cubicBezTo>
                      <a:cubicBezTo>
                        <a:pt x="452" y="1274"/>
                        <a:pt x="452" y="1274"/>
                        <a:pt x="452" y="1274"/>
                      </a:cubicBezTo>
                      <a:cubicBezTo>
                        <a:pt x="453" y="1278"/>
                        <a:pt x="450" y="1282"/>
                        <a:pt x="445" y="1283"/>
                      </a:cubicBezTo>
                      <a:cubicBezTo>
                        <a:pt x="445" y="1283"/>
                        <a:pt x="445" y="1283"/>
                        <a:pt x="445" y="1283"/>
                      </a:cubicBezTo>
                      <a:cubicBezTo>
                        <a:pt x="445" y="1283"/>
                        <a:pt x="445" y="1283"/>
                        <a:pt x="444" y="1283"/>
                      </a:cubicBezTo>
                      <a:cubicBezTo>
                        <a:pt x="444" y="1283"/>
                        <a:pt x="444" y="1283"/>
                        <a:pt x="444" y="1283"/>
                      </a:cubicBezTo>
                      <a:cubicBezTo>
                        <a:pt x="440" y="1283"/>
                        <a:pt x="437" y="1280"/>
                        <a:pt x="437" y="1276"/>
                      </a:cubicBezTo>
                      <a:close/>
                      <a:moveTo>
                        <a:pt x="476" y="1271"/>
                      </a:moveTo>
                      <a:cubicBezTo>
                        <a:pt x="475" y="1266"/>
                        <a:pt x="479" y="1262"/>
                        <a:pt x="483" y="1262"/>
                      </a:cubicBezTo>
                      <a:cubicBezTo>
                        <a:pt x="483" y="1262"/>
                        <a:pt x="483" y="1262"/>
                        <a:pt x="483" y="1262"/>
                      </a:cubicBezTo>
                      <a:cubicBezTo>
                        <a:pt x="487" y="1261"/>
                        <a:pt x="491" y="1264"/>
                        <a:pt x="492" y="1269"/>
                      </a:cubicBezTo>
                      <a:cubicBezTo>
                        <a:pt x="492" y="1269"/>
                        <a:pt x="492" y="1269"/>
                        <a:pt x="492" y="1269"/>
                      </a:cubicBezTo>
                      <a:cubicBezTo>
                        <a:pt x="492" y="1273"/>
                        <a:pt x="489" y="1277"/>
                        <a:pt x="485" y="1278"/>
                      </a:cubicBezTo>
                      <a:cubicBezTo>
                        <a:pt x="485" y="1278"/>
                        <a:pt x="485" y="1278"/>
                        <a:pt x="485" y="1278"/>
                      </a:cubicBezTo>
                      <a:cubicBezTo>
                        <a:pt x="485" y="1278"/>
                        <a:pt x="484" y="1278"/>
                        <a:pt x="484" y="1278"/>
                      </a:cubicBezTo>
                      <a:cubicBezTo>
                        <a:pt x="484" y="1278"/>
                        <a:pt x="484" y="1278"/>
                        <a:pt x="484" y="1278"/>
                      </a:cubicBezTo>
                      <a:cubicBezTo>
                        <a:pt x="480" y="1278"/>
                        <a:pt x="477" y="1275"/>
                        <a:pt x="476" y="1271"/>
                      </a:cubicBezTo>
                      <a:close/>
                      <a:moveTo>
                        <a:pt x="90" y="1275"/>
                      </a:moveTo>
                      <a:cubicBezTo>
                        <a:pt x="87" y="1272"/>
                        <a:pt x="86" y="1267"/>
                        <a:pt x="88" y="1264"/>
                      </a:cubicBezTo>
                      <a:cubicBezTo>
                        <a:pt x="88" y="1264"/>
                        <a:pt x="88" y="1264"/>
                        <a:pt x="88" y="1264"/>
                      </a:cubicBezTo>
                      <a:cubicBezTo>
                        <a:pt x="91" y="1260"/>
                        <a:pt x="96" y="1259"/>
                        <a:pt x="100" y="1262"/>
                      </a:cubicBezTo>
                      <a:cubicBezTo>
                        <a:pt x="100" y="1262"/>
                        <a:pt x="100" y="1262"/>
                        <a:pt x="100" y="1262"/>
                      </a:cubicBezTo>
                      <a:cubicBezTo>
                        <a:pt x="103" y="1264"/>
                        <a:pt x="104" y="1269"/>
                        <a:pt x="102" y="1273"/>
                      </a:cubicBezTo>
                      <a:cubicBezTo>
                        <a:pt x="102" y="1273"/>
                        <a:pt x="102" y="1273"/>
                        <a:pt x="102" y="1273"/>
                      </a:cubicBezTo>
                      <a:cubicBezTo>
                        <a:pt x="100" y="1275"/>
                        <a:pt x="98" y="1276"/>
                        <a:pt x="95" y="1276"/>
                      </a:cubicBezTo>
                      <a:cubicBezTo>
                        <a:pt x="95" y="1276"/>
                        <a:pt x="95" y="1276"/>
                        <a:pt x="95" y="1276"/>
                      </a:cubicBezTo>
                      <a:cubicBezTo>
                        <a:pt x="93" y="1276"/>
                        <a:pt x="92" y="1276"/>
                        <a:pt x="90" y="1275"/>
                      </a:cubicBezTo>
                      <a:close/>
                      <a:moveTo>
                        <a:pt x="516" y="1265"/>
                      </a:moveTo>
                      <a:cubicBezTo>
                        <a:pt x="515" y="1261"/>
                        <a:pt x="518" y="1257"/>
                        <a:pt x="522" y="1256"/>
                      </a:cubicBezTo>
                      <a:cubicBezTo>
                        <a:pt x="522" y="1256"/>
                        <a:pt x="522" y="1256"/>
                        <a:pt x="522" y="1256"/>
                      </a:cubicBezTo>
                      <a:cubicBezTo>
                        <a:pt x="527" y="1256"/>
                        <a:pt x="531" y="1259"/>
                        <a:pt x="531" y="1263"/>
                      </a:cubicBezTo>
                      <a:cubicBezTo>
                        <a:pt x="531" y="1263"/>
                        <a:pt x="531" y="1263"/>
                        <a:pt x="531" y="1263"/>
                      </a:cubicBezTo>
                      <a:cubicBezTo>
                        <a:pt x="532" y="1268"/>
                        <a:pt x="529" y="1272"/>
                        <a:pt x="525" y="1272"/>
                      </a:cubicBezTo>
                      <a:cubicBezTo>
                        <a:pt x="525" y="1272"/>
                        <a:pt x="525" y="1272"/>
                        <a:pt x="525" y="1272"/>
                      </a:cubicBezTo>
                      <a:cubicBezTo>
                        <a:pt x="524" y="1272"/>
                        <a:pt x="524" y="1272"/>
                        <a:pt x="523" y="1272"/>
                      </a:cubicBezTo>
                      <a:cubicBezTo>
                        <a:pt x="523" y="1272"/>
                        <a:pt x="523" y="1272"/>
                        <a:pt x="523" y="1272"/>
                      </a:cubicBezTo>
                      <a:cubicBezTo>
                        <a:pt x="520" y="1272"/>
                        <a:pt x="516" y="1269"/>
                        <a:pt x="516" y="1265"/>
                      </a:cubicBezTo>
                      <a:close/>
                      <a:moveTo>
                        <a:pt x="555" y="1260"/>
                      </a:moveTo>
                      <a:cubicBezTo>
                        <a:pt x="554" y="1256"/>
                        <a:pt x="558" y="1252"/>
                        <a:pt x="562" y="1251"/>
                      </a:cubicBezTo>
                      <a:cubicBezTo>
                        <a:pt x="562" y="1251"/>
                        <a:pt x="562" y="1251"/>
                        <a:pt x="562" y="1251"/>
                      </a:cubicBezTo>
                      <a:cubicBezTo>
                        <a:pt x="566" y="1251"/>
                        <a:pt x="570" y="1254"/>
                        <a:pt x="571" y="1258"/>
                      </a:cubicBezTo>
                      <a:cubicBezTo>
                        <a:pt x="571" y="1258"/>
                        <a:pt x="571" y="1258"/>
                        <a:pt x="571" y="1258"/>
                      </a:cubicBezTo>
                      <a:cubicBezTo>
                        <a:pt x="572" y="1262"/>
                        <a:pt x="568" y="1267"/>
                        <a:pt x="564" y="1267"/>
                      </a:cubicBezTo>
                      <a:cubicBezTo>
                        <a:pt x="564" y="1267"/>
                        <a:pt x="564" y="1267"/>
                        <a:pt x="564" y="1267"/>
                      </a:cubicBezTo>
                      <a:cubicBezTo>
                        <a:pt x="564" y="1267"/>
                        <a:pt x="563" y="1267"/>
                        <a:pt x="563" y="1267"/>
                      </a:cubicBezTo>
                      <a:cubicBezTo>
                        <a:pt x="563" y="1267"/>
                        <a:pt x="563" y="1267"/>
                        <a:pt x="563" y="1267"/>
                      </a:cubicBezTo>
                      <a:cubicBezTo>
                        <a:pt x="559" y="1267"/>
                        <a:pt x="556" y="1264"/>
                        <a:pt x="555" y="1260"/>
                      </a:cubicBezTo>
                      <a:close/>
                      <a:moveTo>
                        <a:pt x="595" y="1255"/>
                      </a:moveTo>
                      <a:cubicBezTo>
                        <a:pt x="594" y="1251"/>
                        <a:pt x="597" y="1247"/>
                        <a:pt x="601" y="1246"/>
                      </a:cubicBezTo>
                      <a:cubicBezTo>
                        <a:pt x="601" y="1246"/>
                        <a:pt x="601" y="1246"/>
                        <a:pt x="601" y="1246"/>
                      </a:cubicBezTo>
                      <a:cubicBezTo>
                        <a:pt x="606" y="1245"/>
                        <a:pt x="610" y="1248"/>
                        <a:pt x="610" y="1253"/>
                      </a:cubicBezTo>
                      <a:cubicBezTo>
                        <a:pt x="610" y="1253"/>
                        <a:pt x="610" y="1253"/>
                        <a:pt x="610" y="1253"/>
                      </a:cubicBezTo>
                      <a:cubicBezTo>
                        <a:pt x="611" y="1257"/>
                        <a:pt x="608" y="1261"/>
                        <a:pt x="604" y="1262"/>
                      </a:cubicBezTo>
                      <a:cubicBezTo>
                        <a:pt x="604" y="1262"/>
                        <a:pt x="604" y="1262"/>
                        <a:pt x="604" y="1262"/>
                      </a:cubicBezTo>
                      <a:cubicBezTo>
                        <a:pt x="603" y="1262"/>
                        <a:pt x="603" y="1262"/>
                        <a:pt x="602" y="1262"/>
                      </a:cubicBezTo>
                      <a:cubicBezTo>
                        <a:pt x="602" y="1262"/>
                        <a:pt x="602" y="1262"/>
                        <a:pt x="602" y="1262"/>
                      </a:cubicBezTo>
                      <a:cubicBezTo>
                        <a:pt x="599" y="1262"/>
                        <a:pt x="595" y="1259"/>
                        <a:pt x="595" y="1255"/>
                      </a:cubicBezTo>
                      <a:close/>
                      <a:moveTo>
                        <a:pt x="1214" y="1258"/>
                      </a:moveTo>
                      <a:cubicBezTo>
                        <a:pt x="1211" y="1254"/>
                        <a:pt x="1212" y="1249"/>
                        <a:pt x="1216" y="1247"/>
                      </a:cubicBezTo>
                      <a:cubicBezTo>
                        <a:pt x="1216" y="1247"/>
                        <a:pt x="1216" y="1247"/>
                        <a:pt x="1216" y="1247"/>
                      </a:cubicBezTo>
                      <a:cubicBezTo>
                        <a:pt x="1219" y="1244"/>
                        <a:pt x="1224" y="1245"/>
                        <a:pt x="1227" y="1248"/>
                      </a:cubicBezTo>
                      <a:cubicBezTo>
                        <a:pt x="1227" y="1248"/>
                        <a:pt x="1227" y="1248"/>
                        <a:pt x="1227" y="1248"/>
                      </a:cubicBezTo>
                      <a:cubicBezTo>
                        <a:pt x="1229" y="1252"/>
                        <a:pt x="1229" y="1257"/>
                        <a:pt x="1225" y="1259"/>
                      </a:cubicBezTo>
                      <a:cubicBezTo>
                        <a:pt x="1225" y="1259"/>
                        <a:pt x="1225" y="1259"/>
                        <a:pt x="1225" y="1259"/>
                      </a:cubicBezTo>
                      <a:cubicBezTo>
                        <a:pt x="1224" y="1260"/>
                        <a:pt x="1222" y="1261"/>
                        <a:pt x="1220" y="1261"/>
                      </a:cubicBezTo>
                      <a:cubicBezTo>
                        <a:pt x="1220" y="1261"/>
                        <a:pt x="1220" y="1261"/>
                        <a:pt x="1220" y="1261"/>
                      </a:cubicBezTo>
                      <a:cubicBezTo>
                        <a:pt x="1218" y="1261"/>
                        <a:pt x="1216" y="1260"/>
                        <a:pt x="1214" y="1258"/>
                      </a:cubicBezTo>
                      <a:close/>
                      <a:moveTo>
                        <a:pt x="634" y="1250"/>
                      </a:moveTo>
                      <a:cubicBezTo>
                        <a:pt x="634" y="1245"/>
                        <a:pt x="637" y="1241"/>
                        <a:pt x="641" y="1241"/>
                      </a:cubicBezTo>
                      <a:cubicBezTo>
                        <a:pt x="641" y="1241"/>
                        <a:pt x="641" y="1241"/>
                        <a:pt x="641" y="1241"/>
                      </a:cubicBezTo>
                      <a:cubicBezTo>
                        <a:pt x="645" y="1240"/>
                        <a:pt x="649" y="1243"/>
                        <a:pt x="650" y="1248"/>
                      </a:cubicBezTo>
                      <a:cubicBezTo>
                        <a:pt x="650" y="1248"/>
                        <a:pt x="650" y="1248"/>
                        <a:pt x="650" y="1248"/>
                      </a:cubicBezTo>
                      <a:cubicBezTo>
                        <a:pt x="651" y="1252"/>
                        <a:pt x="647" y="1256"/>
                        <a:pt x="643" y="1257"/>
                      </a:cubicBezTo>
                      <a:cubicBezTo>
                        <a:pt x="643" y="1257"/>
                        <a:pt x="643" y="1257"/>
                        <a:pt x="643" y="1257"/>
                      </a:cubicBezTo>
                      <a:cubicBezTo>
                        <a:pt x="643" y="1257"/>
                        <a:pt x="642" y="1257"/>
                        <a:pt x="642" y="1257"/>
                      </a:cubicBezTo>
                      <a:cubicBezTo>
                        <a:pt x="642" y="1257"/>
                        <a:pt x="642" y="1257"/>
                        <a:pt x="642" y="1257"/>
                      </a:cubicBezTo>
                      <a:cubicBezTo>
                        <a:pt x="638" y="1257"/>
                        <a:pt x="635" y="1254"/>
                        <a:pt x="634" y="1250"/>
                      </a:cubicBezTo>
                      <a:close/>
                      <a:moveTo>
                        <a:pt x="939" y="1252"/>
                      </a:moveTo>
                      <a:cubicBezTo>
                        <a:pt x="935" y="1250"/>
                        <a:pt x="933" y="1245"/>
                        <a:pt x="935" y="1241"/>
                      </a:cubicBezTo>
                      <a:cubicBezTo>
                        <a:pt x="935" y="1241"/>
                        <a:pt x="935" y="1241"/>
                        <a:pt x="935" y="1241"/>
                      </a:cubicBezTo>
                      <a:cubicBezTo>
                        <a:pt x="937" y="1237"/>
                        <a:pt x="941" y="1235"/>
                        <a:pt x="945" y="1237"/>
                      </a:cubicBezTo>
                      <a:cubicBezTo>
                        <a:pt x="945" y="1237"/>
                        <a:pt x="945" y="1237"/>
                        <a:pt x="945" y="1237"/>
                      </a:cubicBezTo>
                      <a:cubicBezTo>
                        <a:pt x="950" y="1239"/>
                        <a:pt x="951" y="1243"/>
                        <a:pt x="950" y="1247"/>
                      </a:cubicBezTo>
                      <a:cubicBezTo>
                        <a:pt x="950" y="1247"/>
                        <a:pt x="950" y="1247"/>
                        <a:pt x="950" y="1247"/>
                      </a:cubicBezTo>
                      <a:cubicBezTo>
                        <a:pt x="948" y="1251"/>
                        <a:pt x="945" y="1252"/>
                        <a:pt x="942" y="1252"/>
                      </a:cubicBezTo>
                      <a:cubicBezTo>
                        <a:pt x="942" y="1252"/>
                        <a:pt x="942" y="1252"/>
                        <a:pt x="942" y="1252"/>
                      </a:cubicBezTo>
                      <a:cubicBezTo>
                        <a:pt x="941" y="1252"/>
                        <a:pt x="940" y="1252"/>
                        <a:pt x="939" y="1252"/>
                      </a:cubicBezTo>
                      <a:close/>
                      <a:moveTo>
                        <a:pt x="674" y="1245"/>
                      </a:moveTo>
                      <a:cubicBezTo>
                        <a:pt x="673" y="1240"/>
                        <a:pt x="676" y="1236"/>
                        <a:pt x="680" y="1236"/>
                      </a:cubicBezTo>
                      <a:cubicBezTo>
                        <a:pt x="680" y="1236"/>
                        <a:pt x="680" y="1236"/>
                        <a:pt x="680" y="1236"/>
                      </a:cubicBezTo>
                      <a:cubicBezTo>
                        <a:pt x="685" y="1235"/>
                        <a:pt x="689" y="1238"/>
                        <a:pt x="689" y="1242"/>
                      </a:cubicBezTo>
                      <a:cubicBezTo>
                        <a:pt x="689" y="1242"/>
                        <a:pt x="689" y="1242"/>
                        <a:pt x="689" y="1242"/>
                      </a:cubicBezTo>
                      <a:cubicBezTo>
                        <a:pt x="690" y="1247"/>
                        <a:pt x="687" y="1251"/>
                        <a:pt x="683" y="1251"/>
                      </a:cubicBezTo>
                      <a:cubicBezTo>
                        <a:pt x="683" y="1251"/>
                        <a:pt x="683" y="1251"/>
                        <a:pt x="683" y="1251"/>
                      </a:cubicBezTo>
                      <a:cubicBezTo>
                        <a:pt x="682" y="1251"/>
                        <a:pt x="682" y="1251"/>
                        <a:pt x="682" y="1251"/>
                      </a:cubicBezTo>
                      <a:cubicBezTo>
                        <a:pt x="682" y="1251"/>
                        <a:pt x="682" y="1251"/>
                        <a:pt x="682" y="1251"/>
                      </a:cubicBezTo>
                      <a:cubicBezTo>
                        <a:pt x="678" y="1251"/>
                        <a:pt x="674" y="1249"/>
                        <a:pt x="674" y="1245"/>
                      </a:cubicBezTo>
                      <a:close/>
                      <a:moveTo>
                        <a:pt x="59" y="1248"/>
                      </a:moveTo>
                      <a:cubicBezTo>
                        <a:pt x="56" y="1245"/>
                        <a:pt x="56" y="1240"/>
                        <a:pt x="59" y="1237"/>
                      </a:cubicBezTo>
                      <a:cubicBezTo>
                        <a:pt x="59" y="1237"/>
                        <a:pt x="59" y="1237"/>
                        <a:pt x="59" y="1237"/>
                      </a:cubicBezTo>
                      <a:cubicBezTo>
                        <a:pt x="62" y="1234"/>
                        <a:pt x="67" y="1234"/>
                        <a:pt x="70" y="1237"/>
                      </a:cubicBezTo>
                      <a:cubicBezTo>
                        <a:pt x="70" y="1237"/>
                        <a:pt x="70" y="1237"/>
                        <a:pt x="70" y="1237"/>
                      </a:cubicBezTo>
                      <a:cubicBezTo>
                        <a:pt x="73" y="1240"/>
                        <a:pt x="73" y="1245"/>
                        <a:pt x="70" y="1248"/>
                      </a:cubicBezTo>
                      <a:cubicBezTo>
                        <a:pt x="70" y="1248"/>
                        <a:pt x="70" y="1248"/>
                        <a:pt x="70" y="1248"/>
                      </a:cubicBezTo>
                      <a:cubicBezTo>
                        <a:pt x="69" y="1250"/>
                        <a:pt x="67" y="1250"/>
                        <a:pt x="65" y="1250"/>
                      </a:cubicBezTo>
                      <a:cubicBezTo>
                        <a:pt x="65" y="1250"/>
                        <a:pt x="65" y="1250"/>
                        <a:pt x="65" y="1250"/>
                      </a:cubicBezTo>
                      <a:cubicBezTo>
                        <a:pt x="63" y="1250"/>
                        <a:pt x="60" y="1250"/>
                        <a:pt x="59" y="1248"/>
                      </a:cubicBezTo>
                      <a:close/>
                      <a:moveTo>
                        <a:pt x="713" y="1239"/>
                      </a:moveTo>
                      <a:cubicBezTo>
                        <a:pt x="713" y="1235"/>
                        <a:pt x="716" y="1231"/>
                        <a:pt x="720" y="1230"/>
                      </a:cubicBezTo>
                      <a:cubicBezTo>
                        <a:pt x="720" y="1230"/>
                        <a:pt x="720" y="1230"/>
                        <a:pt x="720" y="1230"/>
                      </a:cubicBezTo>
                      <a:cubicBezTo>
                        <a:pt x="724" y="1230"/>
                        <a:pt x="728" y="1233"/>
                        <a:pt x="729" y="1237"/>
                      </a:cubicBezTo>
                      <a:cubicBezTo>
                        <a:pt x="729" y="1237"/>
                        <a:pt x="729" y="1237"/>
                        <a:pt x="729" y="1237"/>
                      </a:cubicBezTo>
                      <a:cubicBezTo>
                        <a:pt x="730" y="1242"/>
                        <a:pt x="726" y="1246"/>
                        <a:pt x="722" y="1246"/>
                      </a:cubicBezTo>
                      <a:cubicBezTo>
                        <a:pt x="722" y="1246"/>
                        <a:pt x="722" y="1246"/>
                        <a:pt x="722" y="1246"/>
                      </a:cubicBezTo>
                      <a:cubicBezTo>
                        <a:pt x="722" y="1246"/>
                        <a:pt x="721" y="1246"/>
                        <a:pt x="721" y="1246"/>
                      </a:cubicBezTo>
                      <a:cubicBezTo>
                        <a:pt x="721" y="1246"/>
                        <a:pt x="721" y="1246"/>
                        <a:pt x="721" y="1246"/>
                      </a:cubicBezTo>
                      <a:cubicBezTo>
                        <a:pt x="717" y="1246"/>
                        <a:pt x="714" y="1243"/>
                        <a:pt x="713" y="1239"/>
                      </a:cubicBezTo>
                      <a:close/>
                      <a:moveTo>
                        <a:pt x="753" y="1234"/>
                      </a:moveTo>
                      <a:cubicBezTo>
                        <a:pt x="752" y="1230"/>
                        <a:pt x="755" y="1226"/>
                        <a:pt x="760" y="1225"/>
                      </a:cubicBezTo>
                      <a:cubicBezTo>
                        <a:pt x="760" y="1225"/>
                        <a:pt x="760" y="1225"/>
                        <a:pt x="760" y="1225"/>
                      </a:cubicBezTo>
                      <a:cubicBezTo>
                        <a:pt x="764" y="1225"/>
                        <a:pt x="768" y="1228"/>
                        <a:pt x="769" y="1232"/>
                      </a:cubicBezTo>
                      <a:cubicBezTo>
                        <a:pt x="769" y="1232"/>
                        <a:pt x="769" y="1232"/>
                        <a:pt x="769" y="1232"/>
                      </a:cubicBezTo>
                      <a:cubicBezTo>
                        <a:pt x="769" y="1236"/>
                        <a:pt x="766" y="1240"/>
                        <a:pt x="762" y="1241"/>
                      </a:cubicBezTo>
                      <a:cubicBezTo>
                        <a:pt x="762" y="1241"/>
                        <a:pt x="762" y="1241"/>
                        <a:pt x="762" y="1241"/>
                      </a:cubicBezTo>
                      <a:cubicBezTo>
                        <a:pt x="761" y="1241"/>
                        <a:pt x="761" y="1241"/>
                        <a:pt x="761" y="1241"/>
                      </a:cubicBezTo>
                      <a:cubicBezTo>
                        <a:pt x="761" y="1241"/>
                        <a:pt x="761" y="1241"/>
                        <a:pt x="761" y="1241"/>
                      </a:cubicBezTo>
                      <a:cubicBezTo>
                        <a:pt x="757" y="1241"/>
                        <a:pt x="753" y="1238"/>
                        <a:pt x="753" y="1234"/>
                      </a:cubicBezTo>
                      <a:close/>
                      <a:moveTo>
                        <a:pt x="1246" y="1233"/>
                      </a:moveTo>
                      <a:cubicBezTo>
                        <a:pt x="1243" y="1230"/>
                        <a:pt x="1243" y="1225"/>
                        <a:pt x="1247" y="1222"/>
                      </a:cubicBezTo>
                      <a:cubicBezTo>
                        <a:pt x="1247" y="1222"/>
                        <a:pt x="1247" y="1222"/>
                        <a:pt x="1247" y="1222"/>
                      </a:cubicBezTo>
                      <a:cubicBezTo>
                        <a:pt x="1250" y="1219"/>
                        <a:pt x="1255" y="1220"/>
                        <a:pt x="1258" y="1223"/>
                      </a:cubicBezTo>
                      <a:cubicBezTo>
                        <a:pt x="1258" y="1223"/>
                        <a:pt x="1258" y="1223"/>
                        <a:pt x="1258" y="1223"/>
                      </a:cubicBezTo>
                      <a:cubicBezTo>
                        <a:pt x="1261" y="1227"/>
                        <a:pt x="1260" y="1232"/>
                        <a:pt x="1257" y="1235"/>
                      </a:cubicBezTo>
                      <a:cubicBezTo>
                        <a:pt x="1257" y="1235"/>
                        <a:pt x="1257" y="1235"/>
                        <a:pt x="1257" y="1235"/>
                      </a:cubicBezTo>
                      <a:cubicBezTo>
                        <a:pt x="1255" y="1236"/>
                        <a:pt x="1254" y="1236"/>
                        <a:pt x="1252" y="1236"/>
                      </a:cubicBezTo>
                      <a:cubicBezTo>
                        <a:pt x="1252" y="1236"/>
                        <a:pt x="1252" y="1236"/>
                        <a:pt x="1252" y="1236"/>
                      </a:cubicBezTo>
                      <a:cubicBezTo>
                        <a:pt x="1249" y="1236"/>
                        <a:pt x="1247" y="1235"/>
                        <a:pt x="1246" y="1233"/>
                      </a:cubicBezTo>
                      <a:close/>
                      <a:moveTo>
                        <a:pt x="792" y="1229"/>
                      </a:moveTo>
                      <a:cubicBezTo>
                        <a:pt x="792" y="1224"/>
                        <a:pt x="795" y="1220"/>
                        <a:pt x="799" y="1220"/>
                      </a:cubicBezTo>
                      <a:cubicBezTo>
                        <a:pt x="799" y="1220"/>
                        <a:pt x="799" y="1220"/>
                        <a:pt x="799" y="1220"/>
                      </a:cubicBezTo>
                      <a:cubicBezTo>
                        <a:pt x="803" y="1219"/>
                        <a:pt x="807" y="1222"/>
                        <a:pt x="808" y="1227"/>
                      </a:cubicBezTo>
                      <a:cubicBezTo>
                        <a:pt x="808" y="1227"/>
                        <a:pt x="808" y="1227"/>
                        <a:pt x="808" y="1227"/>
                      </a:cubicBezTo>
                      <a:cubicBezTo>
                        <a:pt x="809" y="1231"/>
                        <a:pt x="806" y="1235"/>
                        <a:pt x="801" y="1236"/>
                      </a:cubicBezTo>
                      <a:cubicBezTo>
                        <a:pt x="801" y="1236"/>
                        <a:pt x="801" y="1236"/>
                        <a:pt x="801" y="1236"/>
                      </a:cubicBezTo>
                      <a:cubicBezTo>
                        <a:pt x="801" y="1236"/>
                        <a:pt x="800" y="1236"/>
                        <a:pt x="800" y="1236"/>
                      </a:cubicBezTo>
                      <a:cubicBezTo>
                        <a:pt x="800" y="1236"/>
                        <a:pt x="800" y="1236"/>
                        <a:pt x="800" y="1236"/>
                      </a:cubicBezTo>
                      <a:cubicBezTo>
                        <a:pt x="796" y="1236"/>
                        <a:pt x="793" y="1233"/>
                        <a:pt x="792" y="1229"/>
                      </a:cubicBezTo>
                      <a:close/>
                      <a:moveTo>
                        <a:pt x="832" y="1224"/>
                      </a:moveTo>
                      <a:cubicBezTo>
                        <a:pt x="831" y="1219"/>
                        <a:pt x="834" y="1215"/>
                        <a:pt x="839" y="1215"/>
                      </a:cubicBezTo>
                      <a:cubicBezTo>
                        <a:pt x="839" y="1215"/>
                        <a:pt x="839" y="1215"/>
                        <a:pt x="839" y="1215"/>
                      </a:cubicBezTo>
                      <a:cubicBezTo>
                        <a:pt x="843" y="1214"/>
                        <a:pt x="847" y="1217"/>
                        <a:pt x="848" y="1222"/>
                      </a:cubicBezTo>
                      <a:cubicBezTo>
                        <a:pt x="848" y="1222"/>
                        <a:pt x="848" y="1222"/>
                        <a:pt x="848" y="1222"/>
                      </a:cubicBezTo>
                      <a:cubicBezTo>
                        <a:pt x="848" y="1226"/>
                        <a:pt x="845" y="1230"/>
                        <a:pt x="841" y="1230"/>
                      </a:cubicBezTo>
                      <a:cubicBezTo>
                        <a:pt x="841" y="1230"/>
                        <a:pt x="841" y="1230"/>
                        <a:pt x="841" y="1230"/>
                      </a:cubicBezTo>
                      <a:cubicBezTo>
                        <a:pt x="840" y="1231"/>
                        <a:pt x="840" y="1231"/>
                        <a:pt x="840" y="1231"/>
                      </a:cubicBezTo>
                      <a:cubicBezTo>
                        <a:pt x="840" y="1231"/>
                        <a:pt x="840" y="1231"/>
                        <a:pt x="840" y="1231"/>
                      </a:cubicBezTo>
                      <a:cubicBezTo>
                        <a:pt x="836" y="1231"/>
                        <a:pt x="832" y="1228"/>
                        <a:pt x="832" y="1224"/>
                      </a:cubicBezTo>
                      <a:close/>
                      <a:moveTo>
                        <a:pt x="871" y="1218"/>
                      </a:moveTo>
                      <a:cubicBezTo>
                        <a:pt x="871" y="1214"/>
                        <a:pt x="874" y="1210"/>
                        <a:pt x="878" y="1209"/>
                      </a:cubicBezTo>
                      <a:cubicBezTo>
                        <a:pt x="878" y="1209"/>
                        <a:pt x="878" y="1209"/>
                        <a:pt x="878" y="1209"/>
                      </a:cubicBezTo>
                      <a:cubicBezTo>
                        <a:pt x="882" y="1209"/>
                        <a:pt x="886" y="1212"/>
                        <a:pt x="887" y="1216"/>
                      </a:cubicBezTo>
                      <a:cubicBezTo>
                        <a:pt x="887" y="1216"/>
                        <a:pt x="887" y="1216"/>
                        <a:pt x="887" y="1216"/>
                      </a:cubicBezTo>
                      <a:cubicBezTo>
                        <a:pt x="888" y="1221"/>
                        <a:pt x="885" y="1225"/>
                        <a:pt x="880" y="1225"/>
                      </a:cubicBezTo>
                      <a:cubicBezTo>
                        <a:pt x="880" y="1225"/>
                        <a:pt x="880" y="1225"/>
                        <a:pt x="880" y="1225"/>
                      </a:cubicBezTo>
                      <a:cubicBezTo>
                        <a:pt x="880" y="1225"/>
                        <a:pt x="879" y="1225"/>
                        <a:pt x="879" y="1225"/>
                      </a:cubicBezTo>
                      <a:cubicBezTo>
                        <a:pt x="879" y="1225"/>
                        <a:pt x="879" y="1225"/>
                        <a:pt x="879" y="1225"/>
                      </a:cubicBezTo>
                      <a:cubicBezTo>
                        <a:pt x="875" y="1225"/>
                        <a:pt x="872" y="1222"/>
                        <a:pt x="871" y="1218"/>
                      </a:cubicBezTo>
                      <a:close/>
                      <a:moveTo>
                        <a:pt x="911" y="1213"/>
                      </a:moveTo>
                      <a:cubicBezTo>
                        <a:pt x="910" y="1209"/>
                        <a:pt x="913" y="1205"/>
                        <a:pt x="918" y="1204"/>
                      </a:cubicBezTo>
                      <a:cubicBezTo>
                        <a:pt x="918" y="1204"/>
                        <a:pt x="918" y="1204"/>
                        <a:pt x="918" y="1204"/>
                      </a:cubicBezTo>
                      <a:cubicBezTo>
                        <a:pt x="922" y="1204"/>
                        <a:pt x="926" y="1207"/>
                        <a:pt x="927" y="1211"/>
                      </a:cubicBezTo>
                      <a:cubicBezTo>
                        <a:pt x="927" y="1211"/>
                        <a:pt x="927" y="1211"/>
                        <a:pt x="927" y="1211"/>
                      </a:cubicBezTo>
                      <a:cubicBezTo>
                        <a:pt x="927" y="1215"/>
                        <a:pt x="924" y="1219"/>
                        <a:pt x="920" y="1220"/>
                      </a:cubicBezTo>
                      <a:cubicBezTo>
                        <a:pt x="920" y="1220"/>
                        <a:pt x="920" y="1220"/>
                        <a:pt x="920" y="1220"/>
                      </a:cubicBezTo>
                      <a:cubicBezTo>
                        <a:pt x="919" y="1220"/>
                        <a:pt x="919" y="1220"/>
                        <a:pt x="919" y="1220"/>
                      </a:cubicBezTo>
                      <a:cubicBezTo>
                        <a:pt x="919" y="1220"/>
                        <a:pt x="919" y="1220"/>
                        <a:pt x="919" y="1220"/>
                      </a:cubicBezTo>
                      <a:cubicBezTo>
                        <a:pt x="915" y="1220"/>
                        <a:pt x="911" y="1217"/>
                        <a:pt x="911" y="1213"/>
                      </a:cubicBezTo>
                      <a:close/>
                      <a:moveTo>
                        <a:pt x="33" y="1216"/>
                      </a:moveTo>
                      <a:cubicBezTo>
                        <a:pt x="33" y="1216"/>
                        <a:pt x="33" y="1216"/>
                        <a:pt x="33" y="1216"/>
                      </a:cubicBezTo>
                      <a:cubicBezTo>
                        <a:pt x="33" y="1216"/>
                        <a:pt x="33" y="1216"/>
                        <a:pt x="33" y="1216"/>
                      </a:cubicBezTo>
                      <a:cubicBezTo>
                        <a:pt x="31" y="1212"/>
                        <a:pt x="32" y="1207"/>
                        <a:pt x="36" y="1205"/>
                      </a:cubicBezTo>
                      <a:cubicBezTo>
                        <a:pt x="36" y="1205"/>
                        <a:pt x="36" y="1205"/>
                        <a:pt x="36" y="1205"/>
                      </a:cubicBezTo>
                      <a:cubicBezTo>
                        <a:pt x="39" y="1202"/>
                        <a:pt x="44" y="1203"/>
                        <a:pt x="47" y="1207"/>
                      </a:cubicBezTo>
                      <a:cubicBezTo>
                        <a:pt x="47" y="1207"/>
                        <a:pt x="47" y="1207"/>
                        <a:pt x="47" y="1207"/>
                      </a:cubicBezTo>
                      <a:cubicBezTo>
                        <a:pt x="49" y="1211"/>
                        <a:pt x="48" y="1216"/>
                        <a:pt x="44" y="1218"/>
                      </a:cubicBezTo>
                      <a:cubicBezTo>
                        <a:pt x="44" y="1218"/>
                        <a:pt x="44" y="1218"/>
                        <a:pt x="44" y="1218"/>
                      </a:cubicBezTo>
                      <a:cubicBezTo>
                        <a:pt x="43" y="1219"/>
                        <a:pt x="41" y="1219"/>
                        <a:pt x="40" y="1219"/>
                      </a:cubicBezTo>
                      <a:cubicBezTo>
                        <a:pt x="40" y="1219"/>
                        <a:pt x="40" y="1219"/>
                        <a:pt x="40" y="1219"/>
                      </a:cubicBezTo>
                      <a:cubicBezTo>
                        <a:pt x="37" y="1219"/>
                        <a:pt x="35" y="1218"/>
                        <a:pt x="33" y="1216"/>
                      </a:cubicBezTo>
                      <a:close/>
                      <a:moveTo>
                        <a:pt x="1277" y="1209"/>
                      </a:moveTo>
                      <a:cubicBezTo>
                        <a:pt x="1274" y="1205"/>
                        <a:pt x="1275" y="1200"/>
                        <a:pt x="1278" y="1197"/>
                      </a:cubicBezTo>
                      <a:cubicBezTo>
                        <a:pt x="1278" y="1197"/>
                        <a:pt x="1278" y="1197"/>
                        <a:pt x="1278" y="1197"/>
                      </a:cubicBezTo>
                      <a:cubicBezTo>
                        <a:pt x="1282" y="1195"/>
                        <a:pt x="1287" y="1195"/>
                        <a:pt x="1289" y="1199"/>
                      </a:cubicBezTo>
                      <a:cubicBezTo>
                        <a:pt x="1289" y="1199"/>
                        <a:pt x="1289" y="1199"/>
                        <a:pt x="1289" y="1199"/>
                      </a:cubicBezTo>
                      <a:cubicBezTo>
                        <a:pt x="1292" y="1202"/>
                        <a:pt x="1292" y="1207"/>
                        <a:pt x="1288" y="1210"/>
                      </a:cubicBezTo>
                      <a:cubicBezTo>
                        <a:pt x="1288" y="1210"/>
                        <a:pt x="1288" y="1210"/>
                        <a:pt x="1288" y="1210"/>
                      </a:cubicBezTo>
                      <a:cubicBezTo>
                        <a:pt x="1287" y="1211"/>
                        <a:pt x="1285" y="1212"/>
                        <a:pt x="1283" y="1212"/>
                      </a:cubicBezTo>
                      <a:cubicBezTo>
                        <a:pt x="1283" y="1212"/>
                        <a:pt x="1283" y="1212"/>
                        <a:pt x="1283" y="1212"/>
                      </a:cubicBezTo>
                      <a:cubicBezTo>
                        <a:pt x="1281" y="1212"/>
                        <a:pt x="1278" y="1211"/>
                        <a:pt x="1277" y="1209"/>
                      </a:cubicBezTo>
                      <a:close/>
                      <a:moveTo>
                        <a:pt x="1308" y="1184"/>
                      </a:moveTo>
                      <a:cubicBezTo>
                        <a:pt x="1305" y="1181"/>
                        <a:pt x="1306" y="1176"/>
                        <a:pt x="1310" y="1173"/>
                      </a:cubicBezTo>
                      <a:cubicBezTo>
                        <a:pt x="1310" y="1173"/>
                        <a:pt x="1310" y="1173"/>
                        <a:pt x="1310" y="1173"/>
                      </a:cubicBezTo>
                      <a:cubicBezTo>
                        <a:pt x="1313" y="1170"/>
                        <a:pt x="1318" y="1171"/>
                        <a:pt x="1321" y="1174"/>
                      </a:cubicBezTo>
                      <a:cubicBezTo>
                        <a:pt x="1321" y="1174"/>
                        <a:pt x="1321" y="1174"/>
                        <a:pt x="1321" y="1174"/>
                      </a:cubicBezTo>
                      <a:cubicBezTo>
                        <a:pt x="1324" y="1178"/>
                        <a:pt x="1323" y="1183"/>
                        <a:pt x="1319" y="1185"/>
                      </a:cubicBezTo>
                      <a:cubicBezTo>
                        <a:pt x="1319" y="1185"/>
                        <a:pt x="1319" y="1185"/>
                        <a:pt x="1319" y="1185"/>
                      </a:cubicBezTo>
                      <a:cubicBezTo>
                        <a:pt x="1318" y="1187"/>
                        <a:pt x="1316" y="1187"/>
                        <a:pt x="1315" y="1187"/>
                      </a:cubicBezTo>
                      <a:cubicBezTo>
                        <a:pt x="1315" y="1187"/>
                        <a:pt x="1315" y="1187"/>
                        <a:pt x="1315" y="1187"/>
                      </a:cubicBezTo>
                      <a:cubicBezTo>
                        <a:pt x="1312" y="1187"/>
                        <a:pt x="1310" y="1186"/>
                        <a:pt x="1308" y="1184"/>
                      </a:cubicBezTo>
                      <a:close/>
                      <a:moveTo>
                        <a:pt x="14" y="1179"/>
                      </a:moveTo>
                      <a:cubicBezTo>
                        <a:pt x="13" y="1175"/>
                        <a:pt x="15" y="1170"/>
                        <a:pt x="19" y="1168"/>
                      </a:cubicBezTo>
                      <a:cubicBezTo>
                        <a:pt x="19" y="1168"/>
                        <a:pt x="19" y="1168"/>
                        <a:pt x="19" y="1168"/>
                      </a:cubicBezTo>
                      <a:cubicBezTo>
                        <a:pt x="23" y="1167"/>
                        <a:pt x="27" y="1169"/>
                        <a:pt x="29" y="1173"/>
                      </a:cubicBezTo>
                      <a:cubicBezTo>
                        <a:pt x="29" y="1173"/>
                        <a:pt x="29" y="1173"/>
                        <a:pt x="29" y="1173"/>
                      </a:cubicBezTo>
                      <a:cubicBezTo>
                        <a:pt x="31" y="1177"/>
                        <a:pt x="29" y="1182"/>
                        <a:pt x="25" y="1183"/>
                      </a:cubicBezTo>
                      <a:cubicBezTo>
                        <a:pt x="25" y="1183"/>
                        <a:pt x="25" y="1183"/>
                        <a:pt x="25" y="1183"/>
                      </a:cubicBezTo>
                      <a:cubicBezTo>
                        <a:pt x="24" y="1184"/>
                        <a:pt x="23" y="1184"/>
                        <a:pt x="22" y="1184"/>
                      </a:cubicBezTo>
                      <a:cubicBezTo>
                        <a:pt x="22" y="1184"/>
                        <a:pt x="22" y="1184"/>
                        <a:pt x="22" y="1184"/>
                      </a:cubicBezTo>
                      <a:cubicBezTo>
                        <a:pt x="19" y="1184"/>
                        <a:pt x="15" y="1182"/>
                        <a:pt x="14" y="1179"/>
                      </a:cubicBezTo>
                      <a:close/>
                      <a:moveTo>
                        <a:pt x="1338" y="1157"/>
                      </a:moveTo>
                      <a:cubicBezTo>
                        <a:pt x="1338" y="1152"/>
                        <a:pt x="1341" y="1148"/>
                        <a:pt x="1345" y="1148"/>
                      </a:cubicBezTo>
                      <a:cubicBezTo>
                        <a:pt x="1345" y="1148"/>
                        <a:pt x="1345" y="1148"/>
                        <a:pt x="1345" y="1148"/>
                      </a:cubicBezTo>
                      <a:cubicBezTo>
                        <a:pt x="1350" y="1147"/>
                        <a:pt x="1354" y="1150"/>
                        <a:pt x="1354" y="1154"/>
                      </a:cubicBezTo>
                      <a:cubicBezTo>
                        <a:pt x="1354" y="1154"/>
                        <a:pt x="1354" y="1154"/>
                        <a:pt x="1354" y="1154"/>
                      </a:cubicBezTo>
                      <a:cubicBezTo>
                        <a:pt x="1355" y="1159"/>
                        <a:pt x="1352" y="1163"/>
                        <a:pt x="1347" y="1163"/>
                      </a:cubicBezTo>
                      <a:cubicBezTo>
                        <a:pt x="1347" y="1163"/>
                        <a:pt x="1347" y="1163"/>
                        <a:pt x="1347" y="1163"/>
                      </a:cubicBezTo>
                      <a:cubicBezTo>
                        <a:pt x="1347" y="1164"/>
                        <a:pt x="1347" y="1164"/>
                        <a:pt x="1346" y="1164"/>
                      </a:cubicBezTo>
                      <a:cubicBezTo>
                        <a:pt x="1346" y="1164"/>
                        <a:pt x="1346" y="1164"/>
                        <a:pt x="1346" y="1164"/>
                      </a:cubicBezTo>
                      <a:cubicBezTo>
                        <a:pt x="1342" y="1164"/>
                        <a:pt x="1339" y="1161"/>
                        <a:pt x="1338" y="1157"/>
                      </a:cubicBezTo>
                      <a:close/>
                      <a:moveTo>
                        <a:pt x="1378" y="1151"/>
                      </a:moveTo>
                      <a:cubicBezTo>
                        <a:pt x="1377" y="1147"/>
                        <a:pt x="1380" y="1143"/>
                        <a:pt x="1385" y="1142"/>
                      </a:cubicBezTo>
                      <a:cubicBezTo>
                        <a:pt x="1385" y="1142"/>
                        <a:pt x="1385" y="1142"/>
                        <a:pt x="1385" y="1142"/>
                      </a:cubicBezTo>
                      <a:cubicBezTo>
                        <a:pt x="1389" y="1142"/>
                        <a:pt x="1393" y="1145"/>
                        <a:pt x="1394" y="1149"/>
                      </a:cubicBezTo>
                      <a:cubicBezTo>
                        <a:pt x="1394" y="1149"/>
                        <a:pt x="1394" y="1149"/>
                        <a:pt x="1394" y="1149"/>
                      </a:cubicBezTo>
                      <a:cubicBezTo>
                        <a:pt x="1394" y="1154"/>
                        <a:pt x="1391" y="1158"/>
                        <a:pt x="1387" y="1158"/>
                      </a:cubicBezTo>
                      <a:cubicBezTo>
                        <a:pt x="1387" y="1158"/>
                        <a:pt x="1387" y="1158"/>
                        <a:pt x="1387" y="1158"/>
                      </a:cubicBezTo>
                      <a:cubicBezTo>
                        <a:pt x="1387" y="1158"/>
                        <a:pt x="1386" y="1158"/>
                        <a:pt x="1386" y="1158"/>
                      </a:cubicBezTo>
                      <a:cubicBezTo>
                        <a:pt x="1386" y="1158"/>
                        <a:pt x="1386" y="1158"/>
                        <a:pt x="1386" y="1158"/>
                      </a:cubicBezTo>
                      <a:cubicBezTo>
                        <a:pt x="1382" y="1158"/>
                        <a:pt x="1378" y="1155"/>
                        <a:pt x="1378" y="1151"/>
                      </a:cubicBezTo>
                      <a:close/>
                      <a:moveTo>
                        <a:pt x="1417" y="1146"/>
                      </a:moveTo>
                      <a:cubicBezTo>
                        <a:pt x="1417" y="1142"/>
                        <a:pt x="1420" y="1138"/>
                        <a:pt x="1424" y="1137"/>
                      </a:cubicBezTo>
                      <a:cubicBezTo>
                        <a:pt x="1424" y="1137"/>
                        <a:pt x="1424" y="1137"/>
                        <a:pt x="1424" y="1137"/>
                      </a:cubicBezTo>
                      <a:cubicBezTo>
                        <a:pt x="1429" y="1137"/>
                        <a:pt x="1433" y="1140"/>
                        <a:pt x="1433" y="1144"/>
                      </a:cubicBezTo>
                      <a:cubicBezTo>
                        <a:pt x="1433" y="1144"/>
                        <a:pt x="1433" y="1144"/>
                        <a:pt x="1433" y="1144"/>
                      </a:cubicBezTo>
                      <a:cubicBezTo>
                        <a:pt x="1434" y="1148"/>
                        <a:pt x="1431" y="1152"/>
                        <a:pt x="1426" y="1153"/>
                      </a:cubicBezTo>
                      <a:cubicBezTo>
                        <a:pt x="1426" y="1153"/>
                        <a:pt x="1426" y="1153"/>
                        <a:pt x="1426" y="1153"/>
                      </a:cubicBezTo>
                      <a:cubicBezTo>
                        <a:pt x="1426" y="1153"/>
                        <a:pt x="1426" y="1153"/>
                        <a:pt x="1425" y="1153"/>
                      </a:cubicBezTo>
                      <a:cubicBezTo>
                        <a:pt x="1425" y="1153"/>
                        <a:pt x="1425" y="1153"/>
                        <a:pt x="1425" y="1153"/>
                      </a:cubicBezTo>
                      <a:cubicBezTo>
                        <a:pt x="1421" y="1153"/>
                        <a:pt x="1418" y="1150"/>
                        <a:pt x="1417" y="1146"/>
                      </a:cubicBezTo>
                      <a:close/>
                      <a:moveTo>
                        <a:pt x="1457" y="1141"/>
                      </a:moveTo>
                      <a:cubicBezTo>
                        <a:pt x="1456" y="1137"/>
                        <a:pt x="1459" y="1133"/>
                        <a:pt x="1464" y="1132"/>
                      </a:cubicBezTo>
                      <a:cubicBezTo>
                        <a:pt x="1464" y="1132"/>
                        <a:pt x="1464" y="1132"/>
                        <a:pt x="1464" y="1132"/>
                      </a:cubicBezTo>
                      <a:cubicBezTo>
                        <a:pt x="1468" y="1131"/>
                        <a:pt x="1472" y="1134"/>
                        <a:pt x="1473" y="1139"/>
                      </a:cubicBezTo>
                      <a:cubicBezTo>
                        <a:pt x="1473" y="1139"/>
                        <a:pt x="1473" y="1139"/>
                        <a:pt x="1473" y="1139"/>
                      </a:cubicBezTo>
                      <a:cubicBezTo>
                        <a:pt x="1473" y="1143"/>
                        <a:pt x="1470" y="1147"/>
                        <a:pt x="1466" y="1148"/>
                      </a:cubicBezTo>
                      <a:cubicBezTo>
                        <a:pt x="1466" y="1148"/>
                        <a:pt x="1466" y="1148"/>
                        <a:pt x="1466" y="1148"/>
                      </a:cubicBezTo>
                      <a:cubicBezTo>
                        <a:pt x="1466" y="1148"/>
                        <a:pt x="1465" y="1148"/>
                        <a:pt x="1465" y="1148"/>
                      </a:cubicBezTo>
                      <a:cubicBezTo>
                        <a:pt x="1465" y="1148"/>
                        <a:pt x="1465" y="1148"/>
                        <a:pt x="1465" y="1148"/>
                      </a:cubicBezTo>
                      <a:cubicBezTo>
                        <a:pt x="1461" y="1148"/>
                        <a:pt x="1457" y="1145"/>
                        <a:pt x="1457" y="1141"/>
                      </a:cubicBezTo>
                      <a:close/>
                      <a:moveTo>
                        <a:pt x="3" y="1139"/>
                      </a:moveTo>
                      <a:cubicBezTo>
                        <a:pt x="2" y="1135"/>
                        <a:pt x="5" y="1131"/>
                        <a:pt x="9" y="1130"/>
                      </a:cubicBezTo>
                      <a:cubicBezTo>
                        <a:pt x="9" y="1130"/>
                        <a:pt x="9" y="1130"/>
                        <a:pt x="9" y="1130"/>
                      </a:cubicBezTo>
                      <a:cubicBezTo>
                        <a:pt x="14" y="1129"/>
                        <a:pt x="18" y="1132"/>
                        <a:pt x="19" y="1136"/>
                      </a:cubicBezTo>
                      <a:cubicBezTo>
                        <a:pt x="19" y="1136"/>
                        <a:pt x="19" y="1136"/>
                        <a:pt x="19" y="1136"/>
                      </a:cubicBezTo>
                      <a:cubicBezTo>
                        <a:pt x="19" y="1141"/>
                        <a:pt x="17" y="1145"/>
                        <a:pt x="12" y="1146"/>
                      </a:cubicBezTo>
                      <a:cubicBezTo>
                        <a:pt x="12" y="1146"/>
                        <a:pt x="12" y="1146"/>
                        <a:pt x="12" y="1146"/>
                      </a:cubicBezTo>
                      <a:cubicBezTo>
                        <a:pt x="12" y="1146"/>
                        <a:pt x="11" y="1146"/>
                        <a:pt x="11" y="1146"/>
                      </a:cubicBezTo>
                      <a:cubicBezTo>
                        <a:pt x="11" y="1146"/>
                        <a:pt x="11" y="1146"/>
                        <a:pt x="11" y="1146"/>
                      </a:cubicBezTo>
                      <a:cubicBezTo>
                        <a:pt x="7" y="1146"/>
                        <a:pt x="4" y="1143"/>
                        <a:pt x="3" y="1139"/>
                      </a:cubicBezTo>
                      <a:close/>
                      <a:moveTo>
                        <a:pt x="1496" y="1134"/>
                      </a:moveTo>
                      <a:cubicBezTo>
                        <a:pt x="1495" y="1130"/>
                        <a:pt x="1497" y="1125"/>
                        <a:pt x="1501" y="1124"/>
                      </a:cubicBezTo>
                      <a:cubicBezTo>
                        <a:pt x="1501" y="1124"/>
                        <a:pt x="1501" y="1124"/>
                        <a:pt x="1501" y="1124"/>
                      </a:cubicBezTo>
                      <a:cubicBezTo>
                        <a:pt x="1506" y="1123"/>
                        <a:pt x="1510" y="1125"/>
                        <a:pt x="1511" y="1129"/>
                      </a:cubicBezTo>
                      <a:cubicBezTo>
                        <a:pt x="1511" y="1129"/>
                        <a:pt x="1511" y="1129"/>
                        <a:pt x="1511" y="1129"/>
                      </a:cubicBezTo>
                      <a:cubicBezTo>
                        <a:pt x="1513" y="1133"/>
                        <a:pt x="1510" y="1138"/>
                        <a:pt x="1506" y="1139"/>
                      </a:cubicBezTo>
                      <a:cubicBezTo>
                        <a:pt x="1506" y="1139"/>
                        <a:pt x="1506" y="1139"/>
                        <a:pt x="1506" y="1139"/>
                      </a:cubicBezTo>
                      <a:cubicBezTo>
                        <a:pt x="1505" y="1139"/>
                        <a:pt x="1505" y="1140"/>
                        <a:pt x="1504" y="1140"/>
                      </a:cubicBezTo>
                      <a:cubicBezTo>
                        <a:pt x="1504" y="1140"/>
                        <a:pt x="1504" y="1140"/>
                        <a:pt x="1504" y="1140"/>
                      </a:cubicBezTo>
                      <a:cubicBezTo>
                        <a:pt x="1500" y="1140"/>
                        <a:pt x="1497" y="1137"/>
                        <a:pt x="1496" y="1134"/>
                      </a:cubicBezTo>
                      <a:close/>
                      <a:moveTo>
                        <a:pt x="1533" y="1120"/>
                      </a:moveTo>
                      <a:cubicBezTo>
                        <a:pt x="1531" y="1116"/>
                        <a:pt x="1533" y="1111"/>
                        <a:pt x="1536" y="1109"/>
                      </a:cubicBezTo>
                      <a:cubicBezTo>
                        <a:pt x="1536" y="1109"/>
                        <a:pt x="1536" y="1109"/>
                        <a:pt x="1536" y="1109"/>
                      </a:cubicBezTo>
                      <a:cubicBezTo>
                        <a:pt x="1540" y="1107"/>
                        <a:pt x="1545" y="1108"/>
                        <a:pt x="1547" y="1112"/>
                      </a:cubicBezTo>
                      <a:cubicBezTo>
                        <a:pt x="1547" y="1112"/>
                        <a:pt x="1547" y="1112"/>
                        <a:pt x="1547" y="1112"/>
                      </a:cubicBezTo>
                      <a:cubicBezTo>
                        <a:pt x="1549" y="1116"/>
                        <a:pt x="1548" y="1121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4" y="1123"/>
                        <a:pt x="1544" y="1123"/>
                        <a:pt x="1544" y="1123"/>
                      </a:cubicBezTo>
                      <a:cubicBezTo>
                        <a:pt x="1543" y="1123"/>
                        <a:pt x="1542" y="1124"/>
                        <a:pt x="1540" y="1124"/>
                      </a:cubicBezTo>
                      <a:cubicBezTo>
                        <a:pt x="1540" y="1124"/>
                        <a:pt x="1540" y="1124"/>
                        <a:pt x="1540" y="1124"/>
                      </a:cubicBezTo>
                      <a:cubicBezTo>
                        <a:pt x="1537" y="1124"/>
                        <a:pt x="1535" y="1122"/>
                        <a:pt x="1533" y="1120"/>
                      </a:cubicBezTo>
                      <a:close/>
                      <a:moveTo>
                        <a:pt x="0" y="1098"/>
                      </a:moveTo>
                      <a:cubicBezTo>
                        <a:pt x="0" y="1094"/>
                        <a:pt x="3" y="1090"/>
                        <a:pt x="8" y="1090"/>
                      </a:cubicBezTo>
                      <a:cubicBezTo>
                        <a:pt x="8" y="1090"/>
                        <a:pt x="8" y="1090"/>
                        <a:pt x="8" y="1090"/>
                      </a:cubicBezTo>
                      <a:cubicBezTo>
                        <a:pt x="12" y="1090"/>
                        <a:pt x="16" y="1094"/>
                        <a:pt x="16" y="1098"/>
                      </a:cubicBezTo>
                      <a:cubicBezTo>
                        <a:pt x="16" y="1098"/>
                        <a:pt x="16" y="1098"/>
                        <a:pt x="16" y="1098"/>
                      </a:cubicBezTo>
                      <a:cubicBezTo>
                        <a:pt x="16" y="1102"/>
                        <a:pt x="12" y="1106"/>
                        <a:pt x="8" y="1106"/>
                      </a:cubicBezTo>
                      <a:cubicBezTo>
                        <a:pt x="8" y="1106"/>
                        <a:pt x="8" y="1106"/>
                        <a:pt x="8" y="1106"/>
                      </a:cubicBezTo>
                      <a:cubicBezTo>
                        <a:pt x="3" y="1106"/>
                        <a:pt x="0" y="1102"/>
                        <a:pt x="0" y="1098"/>
                      </a:cubicBezTo>
                      <a:close/>
                      <a:moveTo>
                        <a:pt x="1567" y="1098"/>
                      </a:moveTo>
                      <a:cubicBezTo>
                        <a:pt x="1564" y="1095"/>
                        <a:pt x="1564" y="1090"/>
                        <a:pt x="1568" y="1087"/>
                      </a:cubicBezTo>
                      <a:cubicBezTo>
                        <a:pt x="1568" y="1087"/>
                        <a:pt x="1568" y="1087"/>
                        <a:pt x="1568" y="1087"/>
                      </a:cubicBezTo>
                      <a:cubicBezTo>
                        <a:pt x="1571" y="1084"/>
                        <a:pt x="1576" y="1085"/>
                        <a:pt x="1579" y="1088"/>
                      </a:cubicBezTo>
                      <a:cubicBezTo>
                        <a:pt x="1579" y="1088"/>
                        <a:pt x="1579" y="1088"/>
                        <a:pt x="1579" y="1088"/>
                      </a:cubicBezTo>
                      <a:cubicBezTo>
                        <a:pt x="1582" y="1091"/>
                        <a:pt x="1582" y="1096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8" y="1099"/>
                        <a:pt x="1578" y="1099"/>
                        <a:pt x="1578" y="1099"/>
                      </a:cubicBezTo>
                      <a:cubicBezTo>
                        <a:pt x="1577" y="1100"/>
                        <a:pt x="1575" y="1101"/>
                        <a:pt x="1573" y="1101"/>
                      </a:cubicBezTo>
                      <a:cubicBezTo>
                        <a:pt x="1573" y="1101"/>
                        <a:pt x="1573" y="1101"/>
                        <a:pt x="1573" y="1101"/>
                      </a:cubicBezTo>
                      <a:cubicBezTo>
                        <a:pt x="1571" y="1101"/>
                        <a:pt x="1568" y="1100"/>
                        <a:pt x="1567" y="1098"/>
                      </a:cubicBezTo>
                      <a:close/>
                      <a:moveTo>
                        <a:pt x="1596" y="1071"/>
                      </a:moveTo>
                      <a:cubicBezTo>
                        <a:pt x="1592" y="1068"/>
                        <a:pt x="1592" y="1063"/>
                        <a:pt x="1594" y="1060"/>
                      </a:cubicBezTo>
                      <a:cubicBezTo>
                        <a:pt x="1594" y="1060"/>
                        <a:pt x="1594" y="1060"/>
                        <a:pt x="1594" y="1060"/>
                      </a:cubicBezTo>
                      <a:cubicBezTo>
                        <a:pt x="1597" y="1056"/>
                        <a:pt x="1602" y="1056"/>
                        <a:pt x="1606" y="1058"/>
                      </a:cubicBezTo>
                      <a:cubicBezTo>
                        <a:pt x="1606" y="1058"/>
                        <a:pt x="1606" y="1058"/>
                        <a:pt x="1606" y="1058"/>
                      </a:cubicBezTo>
                      <a:cubicBezTo>
                        <a:pt x="1609" y="1061"/>
                        <a:pt x="1610" y="1066"/>
                        <a:pt x="1607" y="1070"/>
                      </a:cubicBezTo>
                      <a:cubicBezTo>
                        <a:pt x="1607" y="1070"/>
                        <a:pt x="1607" y="1070"/>
                        <a:pt x="1607" y="1070"/>
                      </a:cubicBezTo>
                      <a:cubicBezTo>
                        <a:pt x="1605" y="1072"/>
                        <a:pt x="1603" y="1073"/>
                        <a:pt x="1601" y="1073"/>
                      </a:cubicBezTo>
                      <a:cubicBezTo>
                        <a:pt x="1601" y="1073"/>
                        <a:pt x="1601" y="1073"/>
                        <a:pt x="1601" y="1073"/>
                      </a:cubicBezTo>
                      <a:cubicBezTo>
                        <a:pt x="1599" y="1073"/>
                        <a:pt x="1597" y="1072"/>
                        <a:pt x="1596" y="1071"/>
                      </a:cubicBezTo>
                      <a:close/>
                      <a:moveTo>
                        <a:pt x="0" y="1058"/>
                      </a:moveTo>
                      <a:cubicBezTo>
                        <a:pt x="0" y="1054"/>
                        <a:pt x="3" y="1050"/>
                        <a:pt x="8" y="1050"/>
                      </a:cubicBezTo>
                      <a:cubicBezTo>
                        <a:pt x="8" y="1050"/>
                        <a:pt x="8" y="1050"/>
                        <a:pt x="8" y="1050"/>
                      </a:cubicBezTo>
                      <a:cubicBezTo>
                        <a:pt x="12" y="1050"/>
                        <a:pt x="16" y="1054"/>
                        <a:pt x="16" y="1058"/>
                      </a:cubicBezTo>
                      <a:cubicBezTo>
                        <a:pt x="16" y="1058"/>
                        <a:pt x="16" y="1058"/>
                        <a:pt x="16" y="1058"/>
                      </a:cubicBezTo>
                      <a:cubicBezTo>
                        <a:pt x="16" y="1063"/>
                        <a:pt x="12" y="1066"/>
                        <a:pt x="8" y="1066"/>
                      </a:cubicBezTo>
                      <a:cubicBezTo>
                        <a:pt x="8" y="1066"/>
                        <a:pt x="8" y="1066"/>
                        <a:pt x="8" y="1066"/>
                      </a:cubicBezTo>
                      <a:cubicBezTo>
                        <a:pt x="3" y="1066"/>
                        <a:pt x="0" y="1063"/>
                        <a:pt x="0" y="1058"/>
                      </a:cubicBezTo>
                      <a:close/>
                      <a:moveTo>
                        <a:pt x="1619" y="1038"/>
                      </a:moveTo>
                      <a:cubicBezTo>
                        <a:pt x="1615" y="1036"/>
                        <a:pt x="1613" y="1031"/>
                        <a:pt x="1615" y="1027"/>
                      </a:cubicBezTo>
                      <a:cubicBezTo>
                        <a:pt x="1615" y="1027"/>
                        <a:pt x="1615" y="1027"/>
                        <a:pt x="1615" y="1027"/>
                      </a:cubicBezTo>
                      <a:cubicBezTo>
                        <a:pt x="1617" y="1024"/>
                        <a:pt x="1622" y="1022"/>
                        <a:pt x="1626" y="1024"/>
                      </a:cubicBezTo>
                      <a:cubicBezTo>
                        <a:pt x="1626" y="1024"/>
                        <a:pt x="1626" y="1024"/>
                        <a:pt x="1626" y="1024"/>
                      </a:cubicBezTo>
                      <a:cubicBezTo>
                        <a:pt x="1630" y="1026"/>
                        <a:pt x="1631" y="1031"/>
                        <a:pt x="1629" y="1035"/>
                      </a:cubicBezTo>
                      <a:cubicBezTo>
                        <a:pt x="1629" y="1035"/>
                        <a:pt x="1629" y="1035"/>
                        <a:pt x="1629" y="1035"/>
                      </a:cubicBezTo>
                      <a:cubicBezTo>
                        <a:pt x="1628" y="1038"/>
                        <a:pt x="1625" y="1039"/>
                        <a:pt x="1622" y="1039"/>
                      </a:cubicBezTo>
                      <a:cubicBezTo>
                        <a:pt x="1622" y="1039"/>
                        <a:pt x="1622" y="1039"/>
                        <a:pt x="1622" y="1039"/>
                      </a:cubicBezTo>
                      <a:cubicBezTo>
                        <a:pt x="1621" y="1039"/>
                        <a:pt x="1620" y="1039"/>
                        <a:pt x="1619" y="1038"/>
                      </a:cubicBezTo>
                      <a:close/>
                      <a:moveTo>
                        <a:pt x="0" y="1018"/>
                      </a:moveTo>
                      <a:cubicBezTo>
                        <a:pt x="0" y="1014"/>
                        <a:pt x="3" y="1010"/>
                        <a:pt x="8" y="1010"/>
                      </a:cubicBezTo>
                      <a:cubicBezTo>
                        <a:pt x="8" y="1010"/>
                        <a:pt x="8" y="1010"/>
                        <a:pt x="8" y="1010"/>
                      </a:cubicBezTo>
                      <a:cubicBezTo>
                        <a:pt x="12" y="1010"/>
                        <a:pt x="16" y="1014"/>
                        <a:pt x="16" y="1018"/>
                      </a:cubicBezTo>
                      <a:cubicBezTo>
                        <a:pt x="16" y="1018"/>
                        <a:pt x="16" y="1018"/>
                        <a:pt x="16" y="1018"/>
                      </a:cubicBezTo>
                      <a:cubicBezTo>
                        <a:pt x="16" y="1023"/>
                        <a:pt x="12" y="1026"/>
                        <a:pt x="8" y="1026"/>
                      </a:cubicBezTo>
                      <a:cubicBezTo>
                        <a:pt x="8" y="1026"/>
                        <a:pt x="8" y="1026"/>
                        <a:pt x="8" y="1026"/>
                      </a:cubicBezTo>
                      <a:cubicBezTo>
                        <a:pt x="3" y="1026"/>
                        <a:pt x="0" y="1023"/>
                        <a:pt x="0" y="1018"/>
                      </a:cubicBezTo>
                      <a:close/>
                      <a:moveTo>
                        <a:pt x="1635" y="1002"/>
                      </a:moveTo>
                      <a:cubicBezTo>
                        <a:pt x="1631" y="1001"/>
                        <a:pt x="1628" y="996"/>
                        <a:pt x="1629" y="992"/>
                      </a:cubicBezTo>
                      <a:cubicBezTo>
                        <a:pt x="1629" y="992"/>
                        <a:pt x="1629" y="992"/>
                        <a:pt x="1629" y="992"/>
                      </a:cubicBezTo>
                      <a:cubicBezTo>
                        <a:pt x="1631" y="988"/>
                        <a:pt x="1635" y="985"/>
                        <a:pt x="1639" y="987"/>
                      </a:cubicBezTo>
                      <a:cubicBezTo>
                        <a:pt x="1639" y="987"/>
                        <a:pt x="1639" y="987"/>
                        <a:pt x="1639" y="987"/>
                      </a:cubicBezTo>
                      <a:cubicBezTo>
                        <a:pt x="1644" y="988"/>
                        <a:pt x="1646" y="992"/>
                        <a:pt x="1645" y="996"/>
                      </a:cubicBezTo>
                      <a:cubicBezTo>
                        <a:pt x="1645" y="996"/>
                        <a:pt x="1645" y="996"/>
                        <a:pt x="1645" y="996"/>
                      </a:cubicBezTo>
                      <a:cubicBezTo>
                        <a:pt x="1644" y="1000"/>
                        <a:pt x="1641" y="1002"/>
                        <a:pt x="1637" y="1002"/>
                      </a:cubicBezTo>
                      <a:cubicBezTo>
                        <a:pt x="1637" y="1002"/>
                        <a:pt x="1637" y="1002"/>
                        <a:pt x="1637" y="1002"/>
                      </a:cubicBezTo>
                      <a:cubicBezTo>
                        <a:pt x="1636" y="1002"/>
                        <a:pt x="1636" y="1002"/>
                        <a:pt x="1635" y="1002"/>
                      </a:cubicBezTo>
                      <a:close/>
                      <a:moveTo>
                        <a:pt x="0" y="978"/>
                      </a:moveTo>
                      <a:cubicBezTo>
                        <a:pt x="0" y="974"/>
                        <a:pt x="3" y="970"/>
                        <a:pt x="8" y="970"/>
                      </a:cubicBezTo>
                      <a:cubicBezTo>
                        <a:pt x="8" y="970"/>
                        <a:pt x="8" y="970"/>
                        <a:pt x="8" y="970"/>
                      </a:cubicBezTo>
                      <a:cubicBezTo>
                        <a:pt x="12" y="970"/>
                        <a:pt x="16" y="974"/>
                        <a:pt x="16" y="978"/>
                      </a:cubicBezTo>
                      <a:cubicBezTo>
                        <a:pt x="16" y="978"/>
                        <a:pt x="16" y="978"/>
                        <a:pt x="16" y="978"/>
                      </a:cubicBezTo>
                      <a:cubicBezTo>
                        <a:pt x="16" y="983"/>
                        <a:pt x="12" y="986"/>
                        <a:pt x="8" y="986"/>
                      </a:cubicBezTo>
                      <a:cubicBezTo>
                        <a:pt x="8" y="986"/>
                        <a:pt x="8" y="986"/>
                        <a:pt x="8" y="986"/>
                      </a:cubicBezTo>
                      <a:cubicBezTo>
                        <a:pt x="3" y="986"/>
                        <a:pt x="0" y="983"/>
                        <a:pt x="0" y="978"/>
                      </a:cubicBezTo>
                      <a:close/>
                      <a:moveTo>
                        <a:pt x="1644" y="963"/>
                      </a:moveTo>
                      <a:cubicBezTo>
                        <a:pt x="1639" y="963"/>
                        <a:pt x="1636" y="959"/>
                        <a:pt x="1636" y="954"/>
                      </a:cubicBezTo>
                      <a:cubicBezTo>
                        <a:pt x="1636" y="954"/>
                        <a:pt x="1636" y="954"/>
                        <a:pt x="1636" y="954"/>
                      </a:cubicBezTo>
                      <a:cubicBezTo>
                        <a:pt x="1637" y="950"/>
                        <a:pt x="1641" y="947"/>
                        <a:pt x="1645" y="947"/>
                      </a:cubicBezTo>
                      <a:cubicBezTo>
                        <a:pt x="1645" y="947"/>
                        <a:pt x="1645" y="947"/>
                        <a:pt x="1645" y="947"/>
                      </a:cubicBezTo>
                      <a:cubicBezTo>
                        <a:pt x="1649" y="947"/>
                        <a:pt x="1653" y="951"/>
                        <a:pt x="1652" y="956"/>
                      </a:cubicBezTo>
                      <a:cubicBezTo>
                        <a:pt x="1652" y="956"/>
                        <a:pt x="1652" y="956"/>
                        <a:pt x="1652" y="956"/>
                      </a:cubicBezTo>
                      <a:cubicBezTo>
                        <a:pt x="1652" y="960"/>
                        <a:pt x="1648" y="963"/>
                        <a:pt x="1644" y="963"/>
                      </a:cubicBezTo>
                      <a:cubicBezTo>
                        <a:pt x="1644" y="963"/>
                        <a:pt x="1644" y="963"/>
                        <a:pt x="1644" y="963"/>
                      </a:cubicBezTo>
                      <a:cubicBezTo>
                        <a:pt x="1644" y="963"/>
                        <a:pt x="1644" y="963"/>
                        <a:pt x="1644" y="963"/>
                      </a:cubicBezTo>
                      <a:close/>
                      <a:moveTo>
                        <a:pt x="0" y="939"/>
                      </a:moveTo>
                      <a:cubicBezTo>
                        <a:pt x="0" y="934"/>
                        <a:pt x="3" y="931"/>
                        <a:pt x="8" y="931"/>
                      </a:cubicBezTo>
                      <a:cubicBezTo>
                        <a:pt x="8" y="931"/>
                        <a:pt x="8" y="931"/>
                        <a:pt x="8" y="931"/>
                      </a:cubicBezTo>
                      <a:cubicBezTo>
                        <a:pt x="12" y="931"/>
                        <a:pt x="16" y="934"/>
                        <a:pt x="16" y="939"/>
                      </a:cubicBezTo>
                      <a:cubicBezTo>
                        <a:pt x="16" y="939"/>
                        <a:pt x="16" y="939"/>
                        <a:pt x="16" y="939"/>
                      </a:cubicBezTo>
                      <a:cubicBezTo>
                        <a:pt x="16" y="943"/>
                        <a:pt x="12" y="947"/>
                        <a:pt x="8" y="947"/>
                      </a:cubicBezTo>
                      <a:cubicBezTo>
                        <a:pt x="8" y="947"/>
                        <a:pt x="8" y="947"/>
                        <a:pt x="8" y="947"/>
                      </a:cubicBezTo>
                      <a:cubicBezTo>
                        <a:pt x="3" y="947"/>
                        <a:pt x="0" y="943"/>
                        <a:pt x="0" y="939"/>
                      </a:cubicBezTo>
                      <a:close/>
                      <a:moveTo>
                        <a:pt x="1637" y="915"/>
                      </a:moveTo>
                      <a:cubicBezTo>
                        <a:pt x="1637" y="911"/>
                        <a:pt x="1641" y="907"/>
                        <a:pt x="1645" y="907"/>
                      </a:cubicBezTo>
                      <a:cubicBezTo>
                        <a:pt x="1645" y="907"/>
                        <a:pt x="1645" y="907"/>
                        <a:pt x="1645" y="907"/>
                      </a:cubicBezTo>
                      <a:cubicBezTo>
                        <a:pt x="1649" y="907"/>
                        <a:pt x="1653" y="911"/>
                        <a:pt x="1653" y="915"/>
                      </a:cubicBezTo>
                      <a:cubicBezTo>
                        <a:pt x="1653" y="915"/>
                        <a:pt x="1653" y="915"/>
                        <a:pt x="1653" y="915"/>
                      </a:cubicBezTo>
                      <a:cubicBezTo>
                        <a:pt x="1653" y="920"/>
                        <a:pt x="1649" y="923"/>
                        <a:pt x="1645" y="923"/>
                      </a:cubicBezTo>
                      <a:cubicBezTo>
                        <a:pt x="1645" y="923"/>
                        <a:pt x="1645" y="923"/>
                        <a:pt x="1645" y="923"/>
                      </a:cubicBezTo>
                      <a:cubicBezTo>
                        <a:pt x="1641" y="923"/>
                        <a:pt x="1637" y="920"/>
                        <a:pt x="1637" y="915"/>
                      </a:cubicBezTo>
                      <a:close/>
                      <a:moveTo>
                        <a:pt x="0" y="899"/>
                      </a:moveTo>
                      <a:cubicBezTo>
                        <a:pt x="0" y="894"/>
                        <a:pt x="3" y="891"/>
                        <a:pt x="8" y="891"/>
                      </a:cubicBezTo>
                      <a:cubicBezTo>
                        <a:pt x="8" y="891"/>
                        <a:pt x="8" y="891"/>
                        <a:pt x="8" y="891"/>
                      </a:cubicBezTo>
                      <a:cubicBezTo>
                        <a:pt x="12" y="891"/>
                        <a:pt x="16" y="894"/>
                        <a:pt x="16" y="899"/>
                      </a:cubicBezTo>
                      <a:cubicBezTo>
                        <a:pt x="16" y="899"/>
                        <a:pt x="16" y="899"/>
                        <a:pt x="16" y="899"/>
                      </a:cubicBezTo>
                      <a:cubicBezTo>
                        <a:pt x="16" y="903"/>
                        <a:pt x="12" y="907"/>
                        <a:pt x="8" y="907"/>
                      </a:cubicBezTo>
                      <a:cubicBezTo>
                        <a:pt x="8" y="907"/>
                        <a:pt x="8" y="907"/>
                        <a:pt x="8" y="907"/>
                      </a:cubicBezTo>
                      <a:cubicBezTo>
                        <a:pt x="3" y="907"/>
                        <a:pt x="0" y="903"/>
                        <a:pt x="0" y="899"/>
                      </a:cubicBezTo>
                      <a:close/>
                      <a:moveTo>
                        <a:pt x="1637" y="875"/>
                      </a:moveTo>
                      <a:cubicBezTo>
                        <a:pt x="1637" y="871"/>
                        <a:pt x="1641" y="867"/>
                        <a:pt x="1645" y="867"/>
                      </a:cubicBezTo>
                      <a:cubicBezTo>
                        <a:pt x="1645" y="867"/>
                        <a:pt x="1645" y="867"/>
                        <a:pt x="1645" y="867"/>
                      </a:cubicBezTo>
                      <a:cubicBezTo>
                        <a:pt x="1649" y="867"/>
                        <a:pt x="1653" y="871"/>
                        <a:pt x="1653" y="875"/>
                      </a:cubicBezTo>
                      <a:cubicBezTo>
                        <a:pt x="1653" y="875"/>
                        <a:pt x="1653" y="875"/>
                        <a:pt x="1653" y="875"/>
                      </a:cubicBezTo>
                      <a:cubicBezTo>
                        <a:pt x="1653" y="880"/>
                        <a:pt x="1649" y="883"/>
                        <a:pt x="1645" y="883"/>
                      </a:cubicBezTo>
                      <a:cubicBezTo>
                        <a:pt x="1645" y="883"/>
                        <a:pt x="1645" y="883"/>
                        <a:pt x="1645" y="883"/>
                      </a:cubicBezTo>
                      <a:cubicBezTo>
                        <a:pt x="1641" y="883"/>
                        <a:pt x="1637" y="880"/>
                        <a:pt x="1637" y="875"/>
                      </a:cubicBezTo>
                      <a:close/>
                      <a:moveTo>
                        <a:pt x="0" y="859"/>
                      </a:moveTo>
                      <a:cubicBezTo>
                        <a:pt x="0" y="854"/>
                        <a:pt x="3" y="851"/>
                        <a:pt x="8" y="851"/>
                      </a:cubicBezTo>
                      <a:cubicBezTo>
                        <a:pt x="8" y="851"/>
                        <a:pt x="8" y="851"/>
                        <a:pt x="8" y="851"/>
                      </a:cubicBezTo>
                      <a:cubicBezTo>
                        <a:pt x="12" y="851"/>
                        <a:pt x="16" y="854"/>
                        <a:pt x="16" y="859"/>
                      </a:cubicBezTo>
                      <a:cubicBezTo>
                        <a:pt x="16" y="859"/>
                        <a:pt x="16" y="859"/>
                        <a:pt x="16" y="859"/>
                      </a:cubicBezTo>
                      <a:cubicBezTo>
                        <a:pt x="16" y="863"/>
                        <a:pt x="12" y="867"/>
                        <a:pt x="8" y="867"/>
                      </a:cubicBezTo>
                      <a:cubicBezTo>
                        <a:pt x="8" y="867"/>
                        <a:pt x="8" y="867"/>
                        <a:pt x="8" y="867"/>
                      </a:cubicBezTo>
                      <a:cubicBezTo>
                        <a:pt x="3" y="867"/>
                        <a:pt x="0" y="863"/>
                        <a:pt x="0" y="859"/>
                      </a:cubicBezTo>
                      <a:close/>
                      <a:moveTo>
                        <a:pt x="1637" y="836"/>
                      </a:moveTo>
                      <a:cubicBezTo>
                        <a:pt x="1637" y="831"/>
                        <a:pt x="1641" y="828"/>
                        <a:pt x="1645" y="828"/>
                      </a:cubicBezTo>
                      <a:cubicBezTo>
                        <a:pt x="1645" y="828"/>
                        <a:pt x="1645" y="828"/>
                        <a:pt x="1645" y="828"/>
                      </a:cubicBezTo>
                      <a:cubicBezTo>
                        <a:pt x="1649" y="828"/>
                        <a:pt x="1653" y="831"/>
                        <a:pt x="1653" y="836"/>
                      </a:cubicBezTo>
                      <a:cubicBezTo>
                        <a:pt x="1653" y="836"/>
                        <a:pt x="1653" y="836"/>
                        <a:pt x="1653" y="836"/>
                      </a:cubicBezTo>
                      <a:cubicBezTo>
                        <a:pt x="1653" y="840"/>
                        <a:pt x="1649" y="844"/>
                        <a:pt x="1645" y="844"/>
                      </a:cubicBezTo>
                      <a:cubicBezTo>
                        <a:pt x="1645" y="844"/>
                        <a:pt x="1645" y="844"/>
                        <a:pt x="1645" y="844"/>
                      </a:cubicBezTo>
                      <a:cubicBezTo>
                        <a:pt x="1641" y="844"/>
                        <a:pt x="1637" y="840"/>
                        <a:pt x="1637" y="836"/>
                      </a:cubicBezTo>
                      <a:close/>
                      <a:moveTo>
                        <a:pt x="0" y="819"/>
                      </a:moveTo>
                      <a:cubicBezTo>
                        <a:pt x="0" y="815"/>
                        <a:pt x="3" y="811"/>
                        <a:pt x="8" y="811"/>
                      </a:cubicBezTo>
                      <a:cubicBezTo>
                        <a:pt x="8" y="811"/>
                        <a:pt x="8" y="811"/>
                        <a:pt x="8" y="811"/>
                      </a:cubicBezTo>
                      <a:cubicBezTo>
                        <a:pt x="12" y="811"/>
                        <a:pt x="16" y="815"/>
                        <a:pt x="16" y="819"/>
                      </a:cubicBezTo>
                      <a:cubicBezTo>
                        <a:pt x="16" y="819"/>
                        <a:pt x="16" y="819"/>
                        <a:pt x="16" y="819"/>
                      </a:cubicBezTo>
                      <a:cubicBezTo>
                        <a:pt x="16" y="823"/>
                        <a:pt x="12" y="827"/>
                        <a:pt x="8" y="827"/>
                      </a:cubicBezTo>
                      <a:cubicBezTo>
                        <a:pt x="8" y="827"/>
                        <a:pt x="8" y="827"/>
                        <a:pt x="8" y="827"/>
                      </a:cubicBezTo>
                      <a:cubicBezTo>
                        <a:pt x="3" y="827"/>
                        <a:pt x="0" y="823"/>
                        <a:pt x="0" y="819"/>
                      </a:cubicBezTo>
                      <a:close/>
                      <a:moveTo>
                        <a:pt x="1637" y="796"/>
                      </a:moveTo>
                      <a:cubicBezTo>
                        <a:pt x="1637" y="791"/>
                        <a:pt x="1641" y="788"/>
                        <a:pt x="1645" y="788"/>
                      </a:cubicBezTo>
                      <a:cubicBezTo>
                        <a:pt x="1645" y="788"/>
                        <a:pt x="1645" y="788"/>
                        <a:pt x="1645" y="788"/>
                      </a:cubicBezTo>
                      <a:cubicBezTo>
                        <a:pt x="1649" y="788"/>
                        <a:pt x="1653" y="791"/>
                        <a:pt x="1653" y="796"/>
                      </a:cubicBezTo>
                      <a:cubicBezTo>
                        <a:pt x="1653" y="796"/>
                        <a:pt x="1653" y="796"/>
                        <a:pt x="1653" y="796"/>
                      </a:cubicBezTo>
                      <a:cubicBezTo>
                        <a:pt x="1653" y="800"/>
                        <a:pt x="1649" y="804"/>
                        <a:pt x="1645" y="804"/>
                      </a:cubicBezTo>
                      <a:cubicBezTo>
                        <a:pt x="1645" y="804"/>
                        <a:pt x="1645" y="804"/>
                        <a:pt x="1645" y="804"/>
                      </a:cubicBezTo>
                      <a:cubicBezTo>
                        <a:pt x="1641" y="804"/>
                        <a:pt x="1637" y="800"/>
                        <a:pt x="1637" y="796"/>
                      </a:cubicBezTo>
                      <a:close/>
                      <a:moveTo>
                        <a:pt x="0" y="779"/>
                      </a:moveTo>
                      <a:cubicBezTo>
                        <a:pt x="0" y="775"/>
                        <a:pt x="3" y="771"/>
                        <a:pt x="8" y="771"/>
                      </a:cubicBezTo>
                      <a:cubicBezTo>
                        <a:pt x="8" y="771"/>
                        <a:pt x="8" y="771"/>
                        <a:pt x="8" y="771"/>
                      </a:cubicBezTo>
                      <a:cubicBezTo>
                        <a:pt x="12" y="771"/>
                        <a:pt x="16" y="775"/>
                        <a:pt x="16" y="779"/>
                      </a:cubicBezTo>
                      <a:cubicBezTo>
                        <a:pt x="16" y="779"/>
                        <a:pt x="16" y="779"/>
                        <a:pt x="16" y="779"/>
                      </a:cubicBezTo>
                      <a:cubicBezTo>
                        <a:pt x="16" y="784"/>
                        <a:pt x="12" y="787"/>
                        <a:pt x="8" y="787"/>
                      </a:cubicBezTo>
                      <a:cubicBezTo>
                        <a:pt x="8" y="787"/>
                        <a:pt x="8" y="787"/>
                        <a:pt x="8" y="787"/>
                      </a:cubicBezTo>
                      <a:cubicBezTo>
                        <a:pt x="3" y="787"/>
                        <a:pt x="0" y="784"/>
                        <a:pt x="0" y="779"/>
                      </a:cubicBezTo>
                      <a:close/>
                      <a:moveTo>
                        <a:pt x="1637" y="756"/>
                      </a:moveTo>
                      <a:cubicBezTo>
                        <a:pt x="1637" y="751"/>
                        <a:pt x="1641" y="748"/>
                        <a:pt x="1645" y="748"/>
                      </a:cubicBezTo>
                      <a:cubicBezTo>
                        <a:pt x="1645" y="748"/>
                        <a:pt x="1645" y="748"/>
                        <a:pt x="1645" y="748"/>
                      </a:cubicBezTo>
                      <a:cubicBezTo>
                        <a:pt x="1649" y="748"/>
                        <a:pt x="1653" y="751"/>
                        <a:pt x="1653" y="756"/>
                      </a:cubicBezTo>
                      <a:cubicBezTo>
                        <a:pt x="1653" y="756"/>
                        <a:pt x="1653" y="756"/>
                        <a:pt x="1653" y="756"/>
                      </a:cubicBezTo>
                      <a:cubicBezTo>
                        <a:pt x="1653" y="760"/>
                        <a:pt x="1649" y="764"/>
                        <a:pt x="1645" y="764"/>
                      </a:cubicBezTo>
                      <a:cubicBezTo>
                        <a:pt x="1645" y="764"/>
                        <a:pt x="1645" y="764"/>
                        <a:pt x="1645" y="764"/>
                      </a:cubicBezTo>
                      <a:cubicBezTo>
                        <a:pt x="1641" y="764"/>
                        <a:pt x="1637" y="760"/>
                        <a:pt x="1637" y="756"/>
                      </a:cubicBezTo>
                      <a:close/>
                      <a:moveTo>
                        <a:pt x="0" y="739"/>
                      </a:moveTo>
                      <a:cubicBezTo>
                        <a:pt x="0" y="735"/>
                        <a:pt x="3" y="731"/>
                        <a:pt x="8" y="731"/>
                      </a:cubicBezTo>
                      <a:cubicBezTo>
                        <a:pt x="8" y="731"/>
                        <a:pt x="8" y="731"/>
                        <a:pt x="8" y="731"/>
                      </a:cubicBezTo>
                      <a:cubicBezTo>
                        <a:pt x="12" y="731"/>
                        <a:pt x="16" y="735"/>
                        <a:pt x="16" y="739"/>
                      </a:cubicBezTo>
                      <a:cubicBezTo>
                        <a:pt x="16" y="739"/>
                        <a:pt x="16" y="739"/>
                        <a:pt x="16" y="739"/>
                      </a:cubicBezTo>
                      <a:cubicBezTo>
                        <a:pt x="16" y="744"/>
                        <a:pt x="12" y="747"/>
                        <a:pt x="8" y="747"/>
                      </a:cubicBezTo>
                      <a:cubicBezTo>
                        <a:pt x="8" y="747"/>
                        <a:pt x="8" y="747"/>
                        <a:pt x="8" y="747"/>
                      </a:cubicBezTo>
                      <a:cubicBezTo>
                        <a:pt x="3" y="747"/>
                        <a:pt x="0" y="744"/>
                        <a:pt x="0" y="739"/>
                      </a:cubicBezTo>
                      <a:close/>
                      <a:moveTo>
                        <a:pt x="1637" y="716"/>
                      </a:moveTo>
                      <a:cubicBezTo>
                        <a:pt x="1637" y="712"/>
                        <a:pt x="1641" y="708"/>
                        <a:pt x="1645" y="708"/>
                      </a:cubicBezTo>
                      <a:cubicBezTo>
                        <a:pt x="1645" y="708"/>
                        <a:pt x="1645" y="708"/>
                        <a:pt x="1645" y="708"/>
                      </a:cubicBezTo>
                      <a:cubicBezTo>
                        <a:pt x="1649" y="708"/>
                        <a:pt x="1653" y="712"/>
                        <a:pt x="1653" y="716"/>
                      </a:cubicBezTo>
                      <a:cubicBezTo>
                        <a:pt x="1653" y="716"/>
                        <a:pt x="1653" y="716"/>
                        <a:pt x="1653" y="716"/>
                      </a:cubicBezTo>
                      <a:cubicBezTo>
                        <a:pt x="1653" y="720"/>
                        <a:pt x="1649" y="724"/>
                        <a:pt x="1645" y="724"/>
                      </a:cubicBezTo>
                      <a:cubicBezTo>
                        <a:pt x="1645" y="724"/>
                        <a:pt x="1645" y="724"/>
                        <a:pt x="1645" y="724"/>
                      </a:cubicBezTo>
                      <a:cubicBezTo>
                        <a:pt x="1641" y="724"/>
                        <a:pt x="1637" y="720"/>
                        <a:pt x="1637" y="716"/>
                      </a:cubicBezTo>
                      <a:close/>
                      <a:moveTo>
                        <a:pt x="0" y="699"/>
                      </a:moveTo>
                      <a:cubicBezTo>
                        <a:pt x="0" y="695"/>
                        <a:pt x="3" y="691"/>
                        <a:pt x="8" y="691"/>
                      </a:cubicBezTo>
                      <a:cubicBezTo>
                        <a:pt x="8" y="691"/>
                        <a:pt x="8" y="691"/>
                        <a:pt x="8" y="691"/>
                      </a:cubicBezTo>
                      <a:cubicBezTo>
                        <a:pt x="12" y="691"/>
                        <a:pt x="16" y="695"/>
                        <a:pt x="16" y="699"/>
                      </a:cubicBezTo>
                      <a:cubicBezTo>
                        <a:pt x="16" y="699"/>
                        <a:pt x="16" y="699"/>
                        <a:pt x="16" y="699"/>
                      </a:cubicBezTo>
                      <a:cubicBezTo>
                        <a:pt x="16" y="704"/>
                        <a:pt x="12" y="707"/>
                        <a:pt x="8" y="707"/>
                      </a:cubicBezTo>
                      <a:cubicBezTo>
                        <a:pt x="8" y="707"/>
                        <a:pt x="8" y="707"/>
                        <a:pt x="8" y="707"/>
                      </a:cubicBezTo>
                      <a:cubicBezTo>
                        <a:pt x="3" y="707"/>
                        <a:pt x="0" y="704"/>
                        <a:pt x="0" y="699"/>
                      </a:cubicBezTo>
                      <a:close/>
                      <a:moveTo>
                        <a:pt x="1637" y="676"/>
                      </a:moveTo>
                      <a:cubicBezTo>
                        <a:pt x="1637" y="672"/>
                        <a:pt x="1641" y="668"/>
                        <a:pt x="1645" y="668"/>
                      </a:cubicBezTo>
                      <a:cubicBezTo>
                        <a:pt x="1645" y="668"/>
                        <a:pt x="1645" y="668"/>
                        <a:pt x="1645" y="668"/>
                      </a:cubicBezTo>
                      <a:cubicBezTo>
                        <a:pt x="1649" y="668"/>
                        <a:pt x="1653" y="672"/>
                        <a:pt x="1653" y="676"/>
                      </a:cubicBezTo>
                      <a:cubicBezTo>
                        <a:pt x="1653" y="676"/>
                        <a:pt x="1653" y="676"/>
                        <a:pt x="1653" y="676"/>
                      </a:cubicBezTo>
                      <a:cubicBezTo>
                        <a:pt x="1653" y="680"/>
                        <a:pt x="1649" y="684"/>
                        <a:pt x="1645" y="684"/>
                      </a:cubicBezTo>
                      <a:cubicBezTo>
                        <a:pt x="1645" y="684"/>
                        <a:pt x="1645" y="684"/>
                        <a:pt x="1645" y="684"/>
                      </a:cubicBezTo>
                      <a:cubicBezTo>
                        <a:pt x="1641" y="684"/>
                        <a:pt x="1637" y="680"/>
                        <a:pt x="1637" y="676"/>
                      </a:cubicBezTo>
                      <a:close/>
                      <a:moveTo>
                        <a:pt x="0" y="660"/>
                      </a:moveTo>
                      <a:cubicBezTo>
                        <a:pt x="0" y="655"/>
                        <a:pt x="3" y="652"/>
                        <a:pt x="8" y="652"/>
                      </a:cubicBezTo>
                      <a:cubicBezTo>
                        <a:pt x="8" y="652"/>
                        <a:pt x="8" y="652"/>
                        <a:pt x="8" y="652"/>
                      </a:cubicBezTo>
                      <a:cubicBezTo>
                        <a:pt x="12" y="652"/>
                        <a:pt x="16" y="655"/>
                        <a:pt x="16" y="660"/>
                      </a:cubicBezTo>
                      <a:cubicBezTo>
                        <a:pt x="16" y="660"/>
                        <a:pt x="16" y="660"/>
                        <a:pt x="16" y="660"/>
                      </a:cubicBezTo>
                      <a:cubicBezTo>
                        <a:pt x="16" y="664"/>
                        <a:pt x="12" y="668"/>
                        <a:pt x="8" y="668"/>
                      </a:cubicBezTo>
                      <a:cubicBezTo>
                        <a:pt x="8" y="668"/>
                        <a:pt x="8" y="668"/>
                        <a:pt x="8" y="668"/>
                      </a:cubicBezTo>
                      <a:cubicBezTo>
                        <a:pt x="3" y="668"/>
                        <a:pt x="0" y="664"/>
                        <a:pt x="0" y="660"/>
                      </a:cubicBezTo>
                      <a:close/>
                      <a:moveTo>
                        <a:pt x="1637" y="636"/>
                      </a:moveTo>
                      <a:cubicBezTo>
                        <a:pt x="1637" y="632"/>
                        <a:pt x="1641" y="628"/>
                        <a:pt x="1645" y="628"/>
                      </a:cubicBezTo>
                      <a:cubicBezTo>
                        <a:pt x="1645" y="628"/>
                        <a:pt x="1645" y="628"/>
                        <a:pt x="1645" y="628"/>
                      </a:cubicBezTo>
                      <a:cubicBezTo>
                        <a:pt x="1649" y="628"/>
                        <a:pt x="1653" y="632"/>
                        <a:pt x="1653" y="636"/>
                      </a:cubicBezTo>
                      <a:cubicBezTo>
                        <a:pt x="1653" y="636"/>
                        <a:pt x="1653" y="636"/>
                        <a:pt x="1653" y="636"/>
                      </a:cubicBezTo>
                      <a:cubicBezTo>
                        <a:pt x="1653" y="641"/>
                        <a:pt x="1649" y="644"/>
                        <a:pt x="1645" y="644"/>
                      </a:cubicBezTo>
                      <a:cubicBezTo>
                        <a:pt x="1645" y="644"/>
                        <a:pt x="1645" y="644"/>
                        <a:pt x="1645" y="644"/>
                      </a:cubicBezTo>
                      <a:cubicBezTo>
                        <a:pt x="1641" y="644"/>
                        <a:pt x="1637" y="641"/>
                        <a:pt x="1637" y="636"/>
                      </a:cubicBezTo>
                      <a:close/>
                      <a:moveTo>
                        <a:pt x="0" y="620"/>
                      </a:moveTo>
                      <a:cubicBezTo>
                        <a:pt x="0" y="615"/>
                        <a:pt x="3" y="612"/>
                        <a:pt x="8" y="612"/>
                      </a:cubicBezTo>
                      <a:cubicBezTo>
                        <a:pt x="8" y="612"/>
                        <a:pt x="8" y="612"/>
                        <a:pt x="8" y="612"/>
                      </a:cubicBezTo>
                      <a:cubicBezTo>
                        <a:pt x="12" y="612"/>
                        <a:pt x="16" y="615"/>
                        <a:pt x="16" y="620"/>
                      </a:cubicBezTo>
                      <a:cubicBezTo>
                        <a:pt x="16" y="620"/>
                        <a:pt x="16" y="620"/>
                        <a:pt x="16" y="620"/>
                      </a:cubicBezTo>
                      <a:cubicBezTo>
                        <a:pt x="16" y="624"/>
                        <a:pt x="12" y="628"/>
                        <a:pt x="8" y="628"/>
                      </a:cubicBezTo>
                      <a:cubicBezTo>
                        <a:pt x="8" y="628"/>
                        <a:pt x="8" y="628"/>
                        <a:pt x="8" y="628"/>
                      </a:cubicBezTo>
                      <a:cubicBezTo>
                        <a:pt x="3" y="628"/>
                        <a:pt x="0" y="624"/>
                        <a:pt x="0" y="620"/>
                      </a:cubicBezTo>
                      <a:close/>
                      <a:moveTo>
                        <a:pt x="1637" y="596"/>
                      </a:moveTo>
                      <a:cubicBezTo>
                        <a:pt x="1637" y="592"/>
                        <a:pt x="1641" y="588"/>
                        <a:pt x="1645" y="588"/>
                      </a:cubicBezTo>
                      <a:cubicBezTo>
                        <a:pt x="1645" y="588"/>
                        <a:pt x="1645" y="588"/>
                        <a:pt x="1645" y="588"/>
                      </a:cubicBezTo>
                      <a:cubicBezTo>
                        <a:pt x="1649" y="588"/>
                        <a:pt x="1653" y="592"/>
                        <a:pt x="1653" y="596"/>
                      </a:cubicBezTo>
                      <a:cubicBezTo>
                        <a:pt x="1653" y="596"/>
                        <a:pt x="1653" y="596"/>
                        <a:pt x="1653" y="596"/>
                      </a:cubicBezTo>
                      <a:cubicBezTo>
                        <a:pt x="1653" y="601"/>
                        <a:pt x="1649" y="604"/>
                        <a:pt x="1645" y="604"/>
                      </a:cubicBezTo>
                      <a:cubicBezTo>
                        <a:pt x="1645" y="604"/>
                        <a:pt x="1645" y="604"/>
                        <a:pt x="1645" y="604"/>
                      </a:cubicBezTo>
                      <a:cubicBezTo>
                        <a:pt x="1641" y="604"/>
                        <a:pt x="1637" y="601"/>
                        <a:pt x="1637" y="596"/>
                      </a:cubicBezTo>
                      <a:close/>
                      <a:moveTo>
                        <a:pt x="0" y="580"/>
                      </a:moveTo>
                      <a:cubicBezTo>
                        <a:pt x="0" y="575"/>
                        <a:pt x="3" y="572"/>
                        <a:pt x="8" y="572"/>
                      </a:cubicBezTo>
                      <a:cubicBezTo>
                        <a:pt x="8" y="572"/>
                        <a:pt x="8" y="572"/>
                        <a:pt x="8" y="572"/>
                      </a:cubicBezTo>
                      <a:cubicBezTo>
                        <a:pt x="12" y="572"/>
                        <a:pt x="16" y="575"/>
                        <a:pt x="16" y="580"/>
                      </a:cubicBezTo>
                      <a:cubicBezTo>
                        <a:pt x="16" y="580"/>
                        <a:pt x="16" y="580"/>
                        <a:pt x="16" y="580"/>
                      </a:cubicBezTo>
                      <a:cubicBezTo>
                        <a:pt x="16" y="584"/>
                        <a:pt x="12" y="588"/>
                        <a:pt x="8" y="588"/>
                      </a:cubicBezTo>
                      <a:cubicBezTo>
                        <a:pt x="8" y="588"/>
                        <a:pt x="8" y="588"/>
                        <a:pt x="8" y="588"/>
                      </a:cubicBezTo>
                      <a:cubicBezTo>
                        <a:pt x="3" y="588"/>
                        <a:pt x="0" y="584"/>
                        <a:pt x="0" y="580"/>
                      </a:cubicBezTo>
                      <a:close/>
                      <a:moveTo>
                        <a:pt x="1637" y="556"/>
                      </a:moveTo>
                      <a:cubicBezTo>
                        <a:pt x="1637" y="552"/>
                        <a:pt x="1641" y="548"/>
                        <a:pt x="1645" y="548"/>
                      </a:cubicBezTo>
                      <a:cubicBezTo>
                        <a:pt x="1645" y="548"/>
                        <a:pt x="1645" y="548"/>
                        <a:pt x="1645" y="548"/>
                      </a:cubicBezTo>
                      <a:cubicBezTo>
                        <a:pt x="1649" y="548"/>
                        <a:pt x="1653" y="552"/>
                        <a:pt x="1653" y="556"/>
                      </a:cubicBezTo>
                      <a:cubicBezTo>
                        <a:pt x="1653" y="556"/>
                        <a:pt x="1653" y="556"/>
                        <a:pt x="1653" y="556"/>
                      </a:cubicBezTo>
                      <a:cubicBezTo>
                        <a:pt x="1653" y="561"/>
                        <a:pt x="1649" y="564"/>
                        <a:pt x="1645" y="564"/>
                      </a:cubicBezTo>
                      <a:cubicBezTo>
                        <a:pt x="1645" y="564"/>
                        <a:pt x="1645" y="564"/>
                        <a:pt x="1645" y="564"/>
                      </a:cubicBezTo>
                      <a:cubicBezTo>
                        <a:pt x="1641" y="564"/>
                        <a:pt x="1637" y="561"/>
                        <a:pt x="1637" y="556"/>
                      </a:cubicBezTo>
                      <a:close/>
                      <a:moveTo>
                        <a:pt x="0" y="540"/>
                      </a:moveTo>
                      <a:cubicBezTo>
                        <a:pt x="0" y="536"/>
                        <a:pt x="3" y="532"/>
                        <a:pt x="8" y="532"/>
                      </a:cubicBezTo>
                      <a:cubicBezTo>
                        <a:pt x="8" y="532"/>
                        <a:pt x="8" y="532"/>
                        <a:pt x="8" y="532"/>
                      </a:cubicBezTo>
                      <a:cubicBezTo>
                        <a:pt x="12" y="532"/>
                        <a:pt x="16" y="536"/>
                        <a:pt x="16" y="540"/>
                      </a:cubicBezTo>
                      <a:cubicBezTo>
                        <a:pt x="16" y="540"/>
                        <a:pt x="16" y="540"/>
                        <a:pt x="16" y="540"/>
                      </a:cubicBezTo>
                      <a:cubicBezTo>
                        <a:pt x="16" y="544"/>
                        <a:pt x="12" y="548"/>
                        <a:pt x="8" y="548"/>
                      </a:cubicBezTo>
                      <a:cubicBezTo>
                        <a:pt x="8" y="548"/>
                        <a:pt x="8" y="548"/>
                        <a:pt x="8" y="548"/>
                      </a:cubicBezTo>
                      <a:cubicBezTo>
                        <a:pt x="3" y="548"/>
                        <a:pt x="0" y="544"/>
                        <a:pt x="0" y="540"/>
                      </a:cubicBezTo>
                      <a:close/>
                      <a:moveTo>
                        <a:pt x="1637" y="517"/>
                      </a:moveTo>
                      <a:cubicBezTo>
                        <a:pt x="1637" y="512"/>
                        <a:pt x="1641" y="509"/>
                        <a:pt x="1645" y="509"/>
                      </a:cubicBezTo>
                      <a:cubicBezTo>
                        <a:pt x="1645" y="509"/>
                        <a:pt x="1645" y="509"/>
                        <a:pt x="1645" y="509"/>
                      </a:cubicBezTo>
                      <a:cubicBezTo>
                        <a:pt x="1649" y="509"/>
                        <a:pt x="1653" y="512"/>
                        <a:pt x="1653" y="517"/>
                      </a:cubicBezTo>
                      <a:cubicBezTo>
                        <a:pt x="1653" y="517"/>
                        <a:pt x="1653" y="517"/>
                        <a:pt x="1653" y="517"/>
                      </a:cubicBezTo>
                      <a:cubicBezTo>
                        <a:pt x="1653" y="521"/>
                        <a:pt x="1649" y="525"/>
                        <a:pt x="1645" y="525"/>
                      </a:cubicBezTo>
                      <a:cubicBezTo>
                        <a:pt x="1645" y="525"/>
                        <a:pt x="1645" y="525"/>
                        <a:pt x="1645" y="525"/>
                      </a:cubicBezTo>
                      <a:cubicBezTo>
                        <a:pt x="1641" y="525"/>
                        <a:pt x="1637" y="521"/>
                        <a:pt x="1637" y="517"/>
                      </a:cubicBezTo>
                      <a:close/>
                      <a:moveTo>
                        <a:pt x="0" y="500"/>
                      </a:moveTo>
                      <a:cubicBezTo>
                        <a:pt x="0" y="496"/>
                        <a:pt x="3" y="492"/>
                        <a:pt x="8" y="492"/>
                      </a:cubicBezTo>
                      <a:cubicBezTo>
                        <a:pt x="8" y="492"/>
                        <a:pt x="8" y="492"/>
                        <a:pt x="8" y="492"/>
                      </a:cubicBezTo>
                      <a:cubicBezTo>
                        <a:pt x="12" y="492"/>
                        <a:pt x="16" y="496"/>
                        <a:pt x="16" y="500"/>
                      </a:cubicBezTo>
                      <a:cubicBezTo>
                        <a:pt x="16" y="500"/>
                        <a:pt x="16" y="500"/>
                        <a:pt x="16" y="500"/>
                      </a:cubicBezTo>
                      <a:cubicBezTo>
                        <a:pt x="16" y="504"/>
                        <a:pt x="12" y="508"/>
                        <a:pt x="8" y="508"/>
                      </a:cubicBezTo>
                      <a:cubicBezTo>
                        <a:pt x="8" y="508"/>
                        <a:pt x="8" y="508"/>
                        <a:pt x="8" y="508"/>
                      </a:cubicBezTo>
                      <a:cubicBezTo>
                        <a:pt x="3" y="508"/>
                        <a:pt x="0" y="504"/>
                        <a:pt x="0" y="500"/>
                      </a:cubicBezTo>
                      <a:close/>
                      <a:moveTo>
                        <a:pt x="1637" y="477"/>
                      </a:moveTo>
                      <a:cubicBezTo>
                        <a:pt x="1637" y="472"/>
                        <a:pt x="1641" y="469"/>
                        <a:pt x="1645" y="469"/>
                      </a:cubicBezTo>
                      <a:cubicBezTo>
                        <a:pt x="1645" y="469"/>
                        <a:pt x="1645" y="469"/>
                        <a:pt x="1645" y="469"/>
                      </a:cubicBezTo>
                      <a:cubicBezTo>
                        <a:pt x="1649" y="469"/>
                        <a:pt x="1653" y="472"/>
                        <a:pt x="1653" y="477"/>
                      </a:cubicBezTo>
                      <a:cubicBezTo>
                        <a:pt x="1653" y="477"/>
                        <a:pt x="1653" y="477"/>
                        <a:pt x="1653" y="477"/>
                      </a:cubicBezTo>
                      <a:cubicBezTo>
                        <a:pt x="1653" y="481"/>
                        <a:pt x="1649" y="485"/>
                        <a:pt x="1645" y="485"/>
                      </a:cubicBezTo>
                      <a:cubicBezTo>
                        <a:pt x="1645" y="485"/>
                        <a:pt x="1645" y="485"/>
                        <a:pt x="1645" y="485"/>
                      </a:cubicBezTo>
                      <a:cubicBezTo>
                        <a:pt x="1641" y="485"/>
                        <a:pt x="1637" y="481"/>
                        <a:pt x="1637" y="477"/>
                      </a:cubicBezTo>
                      <a:close/>
                      <a:moveTo>
                        <a:pt x="0" y="460"/>
                      </a:moveTo>
                      <a:cubicBezTo>
                        <a:pt x="0" y="456"/>
                        <a:pt x="3" y="452"/>
                        <a:pt x="8" y="452"/>
                      </a:cubicBezTo>
                      <a:cubicBezTo>
                        <a:pt x="8" y="452"/>
                        <a:pt x="8" y="452"/>
                        <a:pt x="8" y="452"/>
                      </a:cubicBezTo>
                      <a:cubicBezTo>
                        <a:pt x="12" y="452"/>
                        <a:pt x="16" y="456"/>
                        <a:pt x="16" y="460"/>
                      </a:cubicBezTo>
                      <a:cubicBezTo>
                        <a:pt x="16" y="460"/>
                        <a:pt x="16" y="460"/>
                        <a:pt x="16" y="460"/>
                      </a:cubicBezTo>
                      <a:cubicBezTo>
                        <a:pt x="16" y="465"/>
                        <a:pt x="12" y="468"/>
                        <a:pt x="8" y="468"/>
                      </a:cubicBezTo>
                      <a:cubicBezTo>
                        <a:pt x="8" y="468"/>
                        <a:pt x="8" y="468"/>
                        <a:pt x="8" y="468"/>
                      </a:cubicBezTo>
                      <a:cubicBezTo>
                        <a:pt x="3" y="468"/>
                        <a:pt x="0" y="465"/>
                        <a:pt x="0" y="460"/>
                      </a:cubicBezTo>
                      <a:close/>
                      <a:moveTo>
                        <a:pt x="1637" y="437"/>
                      </a:moveTo>
                      <a:cubicBezTo>
                        <a:pt x="1637" y="432"/>
                        <a:pt x="1641" y="429"/>
                        <a:pt x="1645" y="429"/>
                      </a:cubicBezTo>
                      <a:cubicBezTo>
                        <a:pt x="1645" y="429"/>
                        <a:pt x="1645" y="429"/>
                        <a:pt x="1645" y="429"/>
                      </a:cubicBezTo>
                      <a:cubicBezTo>
                        <a:pt x="1649" y="429"/>
                        <a:pt x="1653" y="432"/>
                        <a:pt x="1653" y="437"/>
                      </a:cubicBezTo>
                      <a:cubicBezTo>
                        <a:pt x="1653" y="437"/>
                        <a:pt x="1653" y="437"/>
                        <a:pt x="1653" y="437"/>
                      </a:cubicBezTo>
                      <a:cubicBezTo>
                        <a:pt x="1653" y="441"/>
                        <a:pt x="1649" y="445"/>
                        <a:pt x="1645" y="445"/>
                      </a:cubicBezTo>
                      <a:cubicBezTo>
                        <a:pt x="1645" y="445"/>
                        <a:pt x="1645" y="445"/>
                        <a:pt x="1645" y="445"/>
                      </a:cubicBezTo>
                      <a:cubicBezTo>
                        <a:pt x="1641" y="445"/>
                        <a:pt x="1637" y="441"/>
                        <a:pt x="1637" y="437"/>
                      </a:cubicBezTo>
                      <a:close/>
                      <a:moveTo>
                        <a:pt x="0" y="420"/>
                      </a:moveTo>
                      <a:cubicBezTo>
                        <a:pt x="0" y="416"/>
                        <a:pt x="3" y="412"/>
                        <a:pt x="8" y="412"/>
                      </a:cubicBezTo>
                      <a:cubicBezTo>
                        <a:pt x="8" y="412"/>
                        <a:pt x="8" y="412"/>
                        <a:pt x="8" y="412"/>
                      </a:cubicBezTo>
                      <a:cubicBezTo>
                        <a:pt x="12" y="412"/>
                        <a:pt x="16" y="416"/>
                        <a:pt x="16" y="420"/>
                      </a:cubicBezTo>
                      <a:cubicBezTo>
                        <a:pt x="16" y="420"/>
                        <a:pt x="16" y="420"/>
                        <a:pt x="16" y="420"/>
                      </a:cubicBezTo>
                      <a:cubicBezTo>
                        <a:pt x="16" y="425"/>
                        <a:pt x="12" y="428"/>
                        <a:pt x="8" y="428"/>
                      </a:cubicBezTo>
                      <a:cubicBezTo>
                        <a:pt x="8" y="428"/>
                        <a:pt x="8" y="428"/>
                        <a:pt x="8" y="428"/>
                      </a:cubicBezTo>
                      <a:cubicBezTo>
                        <a:pt x="3" y="428"/>
                        <a:pt x="0" y="425"/>
                        <a:pt x="0" y="420"/>
                      </a:cubicBezTo>
                      <a:close/>
                      <a:moveTo>
                        <a:pt x="1637" y="397"/>
                      </a:moveTo>
                      <a:cubicBezTo>
                        <a:pt x="1637" y="393"/>
                        <a:pt x="1641" y="389"/>
                        <a:pt x="1645" y="389"/>
                      </a:cubicBezTo>
                      <a:cubicBezTo>
                        <a:pt x="1645" y="389"/>
                        <a:pt x="1645" y="389"/>
                        <a:pt x="1645" y="389"/>
                      </a:cubicBezTo>
                      <a:cubicBezTo>
                        <a:pt x="1649" y="389"/>
                        <a:pt x="1653" y="393"/>
                        <a:pt x="1653" y="397"/>
                      </a:cubicBezTo>
                      <a:cubicBezTo>
                        <a:pt x="1653" y="397"/>
                        <a:pt x="1653" y="397"/>
                        <a:pt x="1653" y="397"/>
                      </a:cubicBezTo>
                      <a:cubicBezTo>
                        <a:pt x="1653" y="401"/>
                        <a:pt x="1649" y="405"/>
                        <a:pt x="1645" y="405"/>
                      </a:cubicBezTo>
                      <a:cubicBezTo>
                        <a:pt x="1645" y="405"/>
                        <a:pt x="1645" y="405"/>
                        <a:pt x="1645" y="405"/>
                      </a:cubicBezTo>
                      <a:cubicBezTo>
                        <a:pt x="1641" y="405"/>
                        <a:pt x="1637" y="401"/>
                        <a:pt x="1637" y="397"/>
                      </a:cubicBezTo>
                      <a:close/>
                      <a:moveTo>
                        <a:pt x="0" y="380"/>
                      </a:moveTo>
                      <a:cubicBezTo>
                        <a:pt x="0" y="376"/>
                        <a:pt x="3" y="372"/>
                        <a:pt x="8" y="372"/>
                      </a:cubicBezTo>
                      <a:cubicBezTo>
                        <a:pt x="8" y="372"/>
                        <a:pt x="8" y="372"/>
                        <a:pt x="8" y="372"/>
                      </a:cubicBezTo>
                      <a:cubicBezTo>
                        <a:pt x="12" y="372"/>
                        <a:pt x="16" y="376"/>
                        <a:pt x="16" y="380"/>
                      </a:cubicBezTo>
                      <a:cubicBezTo>
                        <a:pt x="16" y="380"/>
                        <a:pt x="16" y="380"/>
                        <a:pt x="16" y="380"/>
                      </a:cubicBezTo>
                      <a:cubicBezTo>
                        <a:pt x="16" y="385"/>
                        <a:pt x="12" y="388"/>
                        <a:pt x="8" y="388"/>
                      </a:cubicBezTo>
                      <a:cubicBezTo>
                        <a:pt x="8" y="388"/>
                        <a:pt x="8" y="388"/>
                        <a:pt x="8" y="388"/>
                      </a:cubicBezTo>
                      <a:cubicBezTo>
                        <a:pt x="3" y="388"/>
                        <a:pt x="0" y="385"/>
                        <a:pt x="0" y="380"/>
                      </a:cubicBezTo>
                      <a:close/>
                      <a:moveTo>
                        <a:pt x="1637" y="357"/>
                      </a:moveTo>
                      <a:cubicBezTo>
                        <a:pt x="1637" y="353"/>
                        <a:pt x="1641" y="349"/>
                        <a:pt x="1645" y="349"/>
                      </a:cubicBezTo>
                      <a:cubicBezTo>
                        <a:pt x="1645" y="349"/>
                        <a:pt x="1645" y="349"/>
                        <a:pt x="1645" y="349"/>
                      </a:cubicBezTo>
                      <a:cubicBezTo>
                        <a:pt x="1649" y="349"/>
                        <a:pt x="1653" y="353"/>
                        <a:pt x="1653" y="357"/>
                      </a:cubicBezTo>
                      <a:cubicBezTo>
                        <a:pt x="1653" y="357"/>
                        <a:pt x="1653" y="357"/>
                        <a:pt x="1653" y="357"/>
                      </a:cubicBezTo>
                      <a:cubicBezTo>
                        <a:pt x="1653" y="362"/>
                        <a:pt x="1649" y="365"/>
                        <a:pt x="1645" y="365"/>
                      </a:cubicBezTo>
                      <a:cubicBezTo>
                        <a:pt x="1645" y="365"/>
                        <a:pt x="1645" y="365"/>
                        <a:pt x="1645" y="365"/>
                      </a:cubicBezTo>
                      <a:cubicBezTo>
                        <a:pt x="1641" y="365"/>
                        <a:pt x="1637" y="362"/>
                        <a:pt x="1637" y="357"/>
                      </a:cubicBezTo>
                      <a:close/>
                      <a:moveTo>
                        <a:pt x="9" y="349"/>
                      </a:moveTo>
                      <a:cubicBezTo>
                        <a:pt x="5" y="348"/>
                        <a:pt x="2" y="344"/>
                        <a:pt x="2" y="339"/>
                      </a:cubicBezTo>
                      <a:cubicBezTo>
                        <a:pt x="2" y="339"/>
                        <a:pt x="2" y="339"/>
                        <a:pt x="2" y="339"/>
                      </a:cubicBezTo>
                      <a:cubicBezTo>
                        <a:pt x="3" y="335"/>
                        <a:pt x="7" y="332"/>
                        <a:pt x="12" y="333"/>
                      </a:cubicBezTo>
                      <a:cubicBezTo>
                        <a:pt x="12" y="333"/>
                        <a:pt x="12" y="333"/>
                        <a:pt x="12" y="333"/>
                      </a:cubicBezTo>
                      <a:cubicBezTo>
                        <a:pt x="16" y="334"/>
                        <a:pt x="19" y="338"/>
                        <a:pt x="18" y="342"/>
                      </a:cubicBezTo>
                      <a:cubicBezTo>
                        <a:pt x="18" y="342"/>
                        <a:pt x="18" y="342"/>
                        <a:pt x="18" y="342"/>
                      </a:cubicBezTo>
                      <a:cubicBezTo>
                        <a:pt x="17" y="346"/>
                        <a:pt x="14" y="349"/>
                        <a:pt x="10" y="349"/>
                      </a:cubicBezTo>
                      <a:cubicBezTo>
                        <a:pt x="10" y="349"/>
                        <a:pt x="10" y="349"/>
                        <a:pt x="10" y="349"/>
                      </a:cubicBezTo>
                      <a:cubicBezTo>
                        <a:pt x="10" y="349"/>
                        <a:pt x="9" y="349"/>
                        <a:pt x="9" y="349"/>
                      </a:cubicBezTo>
                      <a:close/>
                      <a:moveTo>
                        <a:pt x="1637" y="317"/>
                      </a:moveTo>
                      <a:cubicBezTo>
                        <a:pt x="1637" y="313"/>
                        <a:pt x="1641" y="309"/>
                        <a:pt x="1645" y="309"/>
                      </a:cubicBezTo>
                      <a:cubicBezTo>
                        <a:pt x="1645" y="309"/>
                        <a:pt x="1645" y="309"/>
                        <a:pt x="1645" y="309"/>
                      </a:cubicBezTo>
                      <a:cubicBezTo>
                        <a:pt x="1649" y="309"/>
                        <a:pt x="1653" y="313"/>
                        <a:pt x="1653" y="317"/>
                      </a:cubicBezTo>
                      <a:cubicBezTo>
                        <a:pt x="1653" y="317"/>
                        <a:pt x="1653" y="317"/>
                        <a:pt x="1653" y="317"/>
                      </a:cubicBezTo>
                      <a:cubicBezTo>
                        <a:pt x="1653" y="322"/>
                        <a:pt x="1649" y="325"/>
                        <a:pt x="1645" y="325"/>
                      </a:cubicBezTo>
                      <a:cubicBezTo>
                        <a:pt x="1645" y="325"/>
                        <a:pt x="1645" y="325"/>
                        <a:pt x="1645" y="325"/>
                      </a:cubicBezTo>
                      <a:cubicBezTo>
                        <a:pt x="1641" y="325"/>
                        <a:pt x="1637" y="322"/>
                        <a:pt x="1637" y="317"/>
                      </a:cubicBezTo>
                      <a:close/>
                      <a:moveTo>
                        <a:pt x="18" y="310"/>
                      </a:moveTo>
                      <a:cubicBezTo>
                        <a:pt x="14" y="308"/>
                        <a:pt x="12" y="304"/>
                        <a:pt x="13" y="300"/>
                      </a:cubicBezTo>
                      <a:cubicBezTo>
                        <a:pt x="13" y="300"/>
                        <a:pt x="13" y="300"/>
                        <a:pt x="13" y="300"/>
                      </a:cubicBezTo>
                      <a:cubicBezTo>
                        <a:pt x="15" y="295"/>
                        <a:pt x="19" y="293"/>
                        <a:pt x="23" y="295"/>
                      </a:cubicBezTo>
                      <a:cubicBezTo>
                        <a:pt x="23" y="295"/>
                        <a:pt x="23" y="295"/>
                        <a:pt x="23" y="295"/>
                      </a:cubicBezTo>
                      <a:cubicBezTo>
                        <a:pt x="28" y="296"/>
                        <a:pt x="30" y="301"/>
                        <a:pt x="28" y="305"/>
                      </a:cubicBezTo>
                      <a:cubicBezTo>
                        <a:pt x="28" y="305"/>
                        <a:pt x="28" y="305"/>
                        <a:pt x="28" y="305"/>
                      </a:cubicBezTo>
                      <a:cubicBezTo>
                        <a:pt x="27" y="308"/>
                        <a:pt x="24" y="310"/>
                        <a:pt x="21" y="310"/>
                      </a:cubicBezTo>
                      <a:cubicBezTo>
                        <a:pt x="21" y="310"/>
                        <a:pt x="21" y="310"/>
                        <a:pt x="21" y="310"/>
                      </a:cubicBezTo>
                      <a:cubicBezTo>
                        <a:pt x="20" y="310"/>
                        <a:pt x="19" y="310"/>
                        <a:pt x="18" y="310"/>
                      </a:cubicBezTo>
                      <a:close/>
                      <a:moveTo>
                        <a:pt x="1637" y="277"/>
                      </a:moveTo>
                      <a:cubicBezTo>
                        <a:pt x="1637" y="273"/>
                        <a:pt x="1641" y="269"/>
                        <a:pt x="1645" y="269"/>
                      </a:cubicBezTo>
                      <a:cubicBezTo>
                        <a:pt x="1645" y="269"/>
                        <a:pt x="1645" y="269"/>
                        <a:pt x="1645" y="269"/>
                      </a:cubicBezTo>
                      <a:cubicBezTo>
                        <a:pt x="1649" y="269"/>
                        <a:pt x="1653" y="273"/>
                        <a:pt x="1653" y="277"/>
                      </a:cubicBezTo>
                      <a:cubicBezTo>
                        <a:pt x="1653" y="277"/>
                        <a:pt x="1653" y="277"/>
                        <a:pt x="1653" y="277"/>
                      </a:cubicBezTo>
                      <a:cubicBezTo>
                        <a:pt x="1653" y="282"/>
                        <a:pt x="1649" y="285"/>
                        <a:pt x="1645" y="285"/>
                      </a:cubicBezTo>
                      <a:cubicBezTo>
                        <a:pt x="1645" y="285"/>
                        <a:pt x="1645" y="285"/>
                        <a:pt x="1645" y="285"/>
                      </a:cubicBezTo>
                      <a:cubicBezTo>
                        <a:pt x="1641" y="285"/>
                        <a:pt x="1637" y="282"/>
                        <a:pt x="1637" y="277"/>
                      </a:cubicBezTo>
                      <a:close/>
                      <a:moveTo>
                        <a:pt x="34" y="273"/>
                      </a:moveTo>
                      <a:cubicBezTo>
                        <a:pt x="30" y="271"/>
                        <a:pt x="29" y="266"/>
                        <a:pt x="31" y="262"/>
                      </a:cubicBezTo>
                      <a:cubicBezTo>
                        <a:pt x="31" y="262"/>
                        <a:pt x="31" y="262"/>
                        <a:pt x="31" y="262"/>
                      </a:cubicBezTo>
                      <a:cubicBezTo>
                        <a:pt x="34" y="259"/>
                        <a:pt x="39" y="258"/>
                        <a:pt x="42" y="260"/>
                      </a:cubicBezTo>
                      <a:cubicBezTo>
                        <a:pt x="42" y="260"/>
                        <a:pt x="42" y="260"/>
                        <a:pt x="42" y="260"/>
                      </a:cubicBezTo>
                      <a:cubicBezTo>
                        <a:pt x="46" y="262"/>
                        <a:pt x="47" y="267"/>
                        <a:pt x="45" y="271"/>
                      </a:cubicBezTo>
                      <a:cubicBezTo>
                        <a:pt x="45" y="271"/>
                        <a:pt x="45" y="271"/>
                        <a:pt x="45" y="271"/>
                      </a:cubicBezTo>
                      <a:cubicBezTo>
                        <a:pt x="44" y="273"/>
                        <a:pt x="41" y="275"/>
                        <a:pt x="38" y="275"/>
                      </a:cubicBezTo>
                      <a:cubicBezTo>
                        <a:pt x="38" y="275"/>
                        <a:pt x="38" y="275"/>
                        <a:pt x="38" y="275"/>
                      </a:cubicBezTo>
                      <a:cubicBezTo>
                        <a:pt x="37" y="275"/>
                        <a:pt x="35" y="274"/>
                        <a:pt x="34" y="273"/>
                      </a:cubicBezTo>
                      <a:close/>
                      <a:moveTo>
                        <a:pt x="1637" y="238"/>
                      </a:moveTo>
                      <a:cubicBezTo>
                        <a:pt x="1637" y="233"/>
                        <a:pt x="1641" y="230"/>
                        <a:pt x="1645" y="230"/>
                      </a:cubicBezTo>
                      <a:cubicBezTo>
                        <a:pt x="1645" y="230"/>
                        <a:pt x="1645" y="230"/>
                        <a:pt x="1645" y="230"/>
                      </a:cubicBezTo>
                      <a:cubicBezTo>
                        <a:pt x="1649" y="230"/>
                        <a:pt x="1653" y="233"/>
                        <a:pt x="1653" y="238"/>
                      </a:cubicBezTo>
                      <a:cubicBezTo>
                        <a:pt x="1653" y="238"/>
                        <a:pt x="1653" y="238"/>
                        <a:pt x="1653" y="238"/>
                      </a:cubicBezTo>
                      <a:cubicBezTo>
                        <a:pt x="1653" y="242"/>
                        <a:pt x="1649" y="246"/>
                        <a:pt x="1645" y="246"/>
                      </a:cubicBezTo>
                      <a:cubicBezTo>
                        <a:pt x="1645" y="246"/>
                        <a:pt x="1645" y="246"/>
                        <a:pt x="1645" y="246"/>
                      </a:cubicBezTo>
                      <a:cubicBezTo>
                        <a:pt x="1641" y="246"/>
                        <a:pt x="1637" y="242"/>
                        <a:pt x="1637" y="238"/>
                      </a:cubicBezTo>
                      <a:close/>
                      <a:moveTo>
                        <a:pt x="57" y="241"/>
                      </a:moveTo>
                      <a:cubicBezTo>
                        <a:pt x="54" y="238"/>
                        <a:pt x="54" y="233"/>
                        <a:pt x="57" y="230"/>
                      </a:cubicBezTo>
                      <a:cubicBezTo>
                        <a:pt x="57" y="230"/>
                        <a:pt x="57" y="230"/>
                        <a:pt x="57" y="230"/>
                      </a:cubicBezTo>
                      <a:cubicBezTo>
                        <a:pt x="60" y="226"/>
                        <a:pt x="65" y="226"/>
                        <a:pt x="68" y="229"/>
                      </a:cubicBezTo>
                      <a:cubicBezTo>
                        <a:pt x="68" y="229"/>
                        <a:pt x="68" y="229"/>
                        <a:pt x="68" y="229"/>
                      </a:cubicBezTo>
                      <a:cubicBezTo>
                        <a:pt x="71" y="232"/>
                        <a:pt x="71" y="237"/>
                        <a:pt x="68" y="241"/>
                      </a:cubicBezTo>
                      <a:cubicBezTo>
                        <a:pt x="68" y="241"/>
                        <a:pt x="68" y="241"/>
                        <a:pt x="68" y="241"/>
                      </a:cubicBezTo>
                      <a:cubicBezTo>
                        <a:pt x="67" y="242"/>
                        <a:pt x="65" y="243"/>
                        <a:pt x="62" y="243"/>
                      </a:cubicBezTo>
                      <a:cubicBezTo>
                        <a:pt x="62" y="243"/>
                        <a:pt x="62" y="243"/>
                        <a:pt x="62" y="243"/>
                      </a:cubicBezTo>
                      <a:cubicBezTo>
                        <a:pt x="61" y="243"/>
                        <a:pt x="59" y="242"/>
                        <a:pt x="57" y="241"/>
                      </a:cubicBezTo>
                      <a:close/>
                      <a:moveTo>
                        <a:pt x="86" y="214"/>
                      </a:moveTo>
                      <a:cubicBezTo>
                        <a:pt x="83" y="210"/>
                        <a:pt x="84" y="205"/>
                        <a:pt x="88" y="202"/>
                      </a:cubicBezTo>
                      <a:cubicBezTo>
                        <a:pt x="88" y="202"/>
                        <a:pt x="88" y="202"/>
                        <a:pt x="88" y="202"/>
                      </a:cubicBezTo>
                      <a:cubicBezTo>
                        <a:pt x="91" y="200"/>
                        <a:pt x="96" y="201"/>
                        <a:pt x="99" y="204"/>
                      </a:cubicBezTo>
                      <a:cubicBezTo>
                        <a:pt x="99" y="204"/>
                        <a:pt x="99" y="204"/>
                        <a:pt x="99" y="204"/>
                      </a:cubicBezTo>
                      <a:cubicBezTo>
                        <a:pt x="101" y="208"/>
                        <a:pt x="101" y="213"/>
                        <a:pt x="97" y="215"/>
                      </a:cubicBezTo>
                      <a:cubicBezTo>
                        <a:pt x="97" y="215"/>
                        <a:pt x="97" y="215"/>
                        <a:pt x="97" y="215"/>
                      </a:cubicBezTo>
                      <a:cubicBezTo>
                        <a:pt x="96" y="216"/>
                        <a:pt x="94" y="217"/>
                        <a:pt x="92" y="217"/>
                      </a:cubicBezTo>
                      <a:cubicBezTo>
                        <a:pt x="92" y="217"/>
                        <a:pt x="92" y="217"/>
                        <a:pt x="92" y="217"/>
                      </a:cubicBezTo>
                      <a:cubicBezTo>
                        <a:pt x="90" y="217"/>
                        <a:pt x="87" y="216"/>
                        <a:pt x="86" y="214"/>
                      </a:cubicBezTo>
                      <a:close/>
                      <a:moveTo>
                        <a:pt x="1637" y="198"/>
                      </a:moveTo>
                      <a:cubicBezTo>
                        <a:pt x="1636" y="194"/>
                        <a:pt x="1640" y="190"/>
                        <a:pt x="1644" y="190"/>
                      </a:cubicBezTo>
                      <a:cubicBezTo>
                        <a:pt x="1644" y="190"/>
                        <a:pt x="1644" y="190"/>
                        <a:pt x="1644" y="190"/>
                      </a:cubicBezTo>
                      <a:cubicBezTo>
                        <a:pt x="1648" y="189"/>
                        <a:pt x="1652" y="193"/>
                        <a:pt x="1653" y="197"/>
                      </a:cubicBezTo>
                      <a:cubicBezTo>
                        <a:pt x="1653" y="197"/>
                        <a:pt x="1653" y="197"/>
                        <a:pt x="1653" y="197"/>
                      </a:cubicBezTo>
                      <a:cubicBezTo>
                        <a:pt x="1653" y="202"/>
                        <a:pt x="1649" y="205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5" y="206"/>
                        <a:pt x="1645" y="206"/>
                        <a:pt x="1645" y="206"/>
                      </a:cubicBezTo>
                      <a:cubicBezTo>
                        <a:pt x="1640" y="206"/>
                        <a:pt x="1637" y="202"/>
                        <a:pt x="1637" y="198"/>
                      </a:cubicBezTo>
                      <a:close/>
                      <a:moveTo>
                        <a:pt x="120" y="192"/>
                      </a:moveTo>
                      <a:cubicBezTo>
                        <a:pt x="118" y="188"/>
                        <a:pt x="120" y="184"/>
                        <a:pt x="124" y="182"/>
                      </a:cubicBezTo>
                      <a:cubicBezTo>
                        <a:pt x="124" y="182"/>
                        <a:pt x="124" y="182"/>
                        <a:pt x="124" y="182"/>
                      </a:cubicBezTo>
                      <a:cubicBezTo>
                        <a:pt x="128" y="180"/>
                        <a:pt x="132" y="182"/>
                        <a:pt x="134" y="186"/>
                      </a:cubicBezTo>
                      <a:cubicBezTo>
                        <a:pt x="134" y="186"/>
                        <a:pt x="134" y="186"/>
                        <a:pt x="134" y="186"/>
                      </a:cubicBezTo>
                      <a:cubicBezTo>
                        <a:pt x="136" y="190"/>
                        <a:pt x="134" y="194"/>
                        <a:pt x="130" y="196"/>
                      </a:cubicBezTo>
                      <a:cubicBezTo>
                        <a:pt x="130" y="196"/>
                        <a:pt x="130" y="196"/>
                        <a:pt x="130" y="196"/>
                      </a:cubicBezTo>
                      <a:cubicBezTo>
                        <a:pt x="129" y="197"/>
                        <a:pt x="128" y="197"/>
                        <a:pt x="127" y="197"/>
                      </a:cubicBezTo>
                      <a:cubicBezTo>
                        <a:pt x="127" y="197"/>
                        <a:pt x="127" y="197"/>
                        <a:pt x="127" y="197"/>
                      </a:cubicBezTo>
                      <a:cubicBezTo>
                        <a:pt x="124" y="197"/>
                        <a:pt x="121" y="195"/>
                        <a:pt x="120" y="192"/>
                      </a:cubicBezTo>
                      <a:close/>
                      <a:moveTo>
                        <a:pt x="157" y="178"/>
                      </a:moveTo>
                      <a:cubicBezTo>
                        <a:pt x="156" y="174"/>
                        <a:pt x="158" y="169"/>
                        <a:pt x="163" y="168"/>
                      </a:cubicBezTo>
                      <a:cubicBezTo>
                        <a:pt x="163" y="168"/>
                        <a:pt x="163" y="168"/>
                        <a:pt x="163" y="168"/>
                      </a:cubicBezTo>
                      <a:cubicBezTo>
                        <a:pt x="167" y="167"/>
                        <a:pt x="171" y="170"/>
                        <a:pt x="172" y="174"/>
                      </a:cubicBezTo>
                      <a:cubicBezTo>
                        <a:pt x="172" y="174"/>
                        <a:pt x="172" y="174"/>
                        <a:pt x="172" y="174"/>
                      </a:cubicBezTo>
                      <a:cubicBezTo>
                        <a:pt x="173" y="179"/>
                        <a:pt x="171" y="183"/>
                        <a:pt x="166" y="184"/>
                      </a:cubicBezTo>
                      <a:cubicBezTo>
                        <a:pt x="166" y="184"/>
                        <a:pt x="166" y="184"/>
                        <a:pt x="166" y="184"/>
                      </a:cubicBezTo>
                      <a:cubicBezTo>
                        <a:pt x="166" y="184"/>
                        <a:pt x="165" y="184"/>
                        <a:pt x="165" y="184"/>
                      </a:cubicBezTo>
                      <a:cubicBezTo>
                        <a:pt x="165" y="184"/>
                        <a:pt x="165" y="184"/>
                        <a:pt x="165" y="184"/>
                      </a:cubicBezTo>
                      <a:cubicBezTo>
                        <a:pt x="161" y="184"/>
                        <a:pt x="158" y="182"/>
                        <a:pt x="157" y="178"/>
                      </a:cubicBezTo>
                      <a:close/>
                      <a:moveTo>
                        <a:pt x="196" y="171"/>
                      </a:moveTo>
                      <a:cubicBezTo>
                        <a:pt x="195" y="167"/>
                        <a:pt x="198" y="163"/>
                        <a:pt x="203" y="162"/>
                      </a:cubicBezTo>
                      <a:cubicBezTo>
                        <a:pt x="203" y="162"/>
                        <a:pt x="203" y="162"/>
                        <a:pt x="203" y="162"/>
                      </a:cubicBezTo>
                      <a:cubicBezTo>
                        <a:pt x="207" y="162"/>
                        <a:pt x="211" y="165"/>
                        <a:pt x="212" y="169"/>
                      </a:cubicBezTo>
                      <a:cubicBezTo>
                        <a:pt x="212" y="169"/>
                        <a:pt x="212" y="169"/>
                        <a:pt x="212" y="169"/>
                      </a:cubicBezTo>
                      <a:cubicBezTo>
                        <a:pt x="212" y="173"/>
                        <a:pt x="209" y="177"/>
                        <a:pt x="205" y="178"/>
                      </a:cubicBezTo>
                      <a:cubicBezTo>
                        <a:pt x="205" y="178"/>
                        <a:pt x="205" y="178"/>
                        <a:pt x="205" y="178"/>
                      </a:cubicBezTo>
                      <a:cubicBezTo>
                        <a:pt x="205" y="178"/>
                        <a:pt x="204" y="178"/>
                        <a:pt x="204" y="178"/>
                      </a:cubicBezTo>
                      <a:cubicBezTo>
                        <a:pt x="204" y="178"/>
                        <a:pt x="204" y="178"/>
                        <a:pt x="204" y="178"/>
                      </a:cubicBezTo>
                      <a:cubicBezTo>
                        <a:pt x="200" y="178"/>
                        <a:pt x="196" y="175"/>
                        <a:pt x="196" y="171"/>
                      </a:cubicBezTo>
                      <a:close/>
                      <a:moveTo>
                        <a:pt x="235" y="166"/>
                      </a:moveTo>
                      <a:cubicBezTo>
                        <a:pt x="235" y="162"/>
                        <a:pt x="238" y="158"/>
                        <a:pt x="242" y="157"/>
                      </a:cubicBezTo>
                      <a:cubicBezTo>
                        <a:pt x="242" y="157"/>
                        <a:pt x="242" y="157"/>
                        <a:pt x="242" y="157"/>
                      </a:cubicBezTo>
                      <a:cubicBezTo>
                        <a:pt x="247" y="156"/>
                        <a:pt x="251" y="159"/>
                        <a:pt x="251" y="164"/>
                      </a:cubicBezTo>
                      <a:cubicBezTo>
                        <a:pt x="251" y="164"/>
                        <a:pt x="251" y="164"/>
                        <a:pt x="251" y="164"/>
                      </a:cubicBezTo>
                      <a:cubicBezTo>
                        <a:pt x="252" y="168"/>
                        <a:pt x="249" y="172"/>
                        <a:pt x="244" y="173"/>
                      </a:cubicBezTo>
                      <a:cubicBezTo>
                        <a:pt x="244" y="173"/>
                        <a:pt x="244" y="173"/>
                        <a:pt x="244" y="173"/>
                      </a:cubicBezTo>
                      <a:cubicBezTo>
                        <a:pt x="244" y="173"/>
                        <a:pt x="244" y="173"/>
                        <a:pt x="243" y="173"/>
                      </a:cubicBezTo>
                      <a:cubicBezTo>
                        <a:pt x="243" y="173"/>
                        <a:pt x="243" y="173"/>
                        <a:pt x="243" y="173"/>
                      </a:cubicBezTo>
                      <a:cubicBezTo>
                        <a:pt x="239" y="173"/>
                        <a:pt x="236" y="170"/>
                        <a:pt x="235" y="166"/>
                      </a:cubicBezTo>
                      <a:close/>
                      <a:moveTo>
                        <a:pt x="275" y="161"/>
                      </a:moveTo>
                      <a:cubicBezTo>
                        <a:pt x="274" y="156"/>
                        <a:pt x="277" y="152"/>
                        <a:pt x="282" y="152"/>
                      </a:cubicBezTo>
                      <a:cubicBezTo>
                        <a:pt x="282" y="152"/>
                        <a:pt x="282" y="152"/>
                        <a:pt x="282" y="152"/>
                      </a:cubicBezTo>
                      <a:cubicBezTo>
                        <a:pt x="286" y="151"/>
                        <a:pt x="290" y="154"/>
                        <a:pt x="291" y="159"/>
                      </a:cubicBezTo>
                      <a:cubicBezTo>
                        <a:pt x="291" y="159"/>
                        <a:pt x="291" y="159"/>
                        <a:pt x="291" y="159"/>
                      </a:cubicBezTo>
                      <a:cubicBezTo>
                        <a:pt x="291" y="163"/>
                        <a:pt x="288" y="167"/>
                        <a:pt x="284" y="168"/>
                      </a:cubicBezTo>
                      <a:cubicBezTo>
                        <a:pt x="284" y="168"/>
                        <a:pt x="284" y="168"/>
                        <a:pt x="284" y="168"/>
                      </a:cubicBezTo>
                      <a:cubicBezTo>
                        <a:pt x="284" y="168"/>
                        <a:pt x="283" y="168"/>
                        <a:pt x="283" y="168"/>
                      </a:cubicBezTo>
                      <a:cubicBezTo>
                        <a:pt x="283" y="168"/>
                        <a:pt x="283" y="168"/>
                        <a:pt x="283" y="168"/>
                      </a:cubicBezTo>
                      <a:cubicBezTo>
                        <a:pt x="279" y="168"/>
                        <a:pt x="276" y="165"/>
                        <a:pt x="275" y="161"/>
                      </a:cubicBezTo>
                      <a:close/>
                      <a:moveTo>
                        <a:pt x="1630" y="161"/>
                      </a:moveTo>
                      <a:cubicBezTo>
                        <a:pt x="1629" y="156"/>
                        <a:pt x="1632" y="152"/>
                        <a:pt x="1636" y="151"/>
                      </a:cubicBezTo>
                      <a:cubicBezTo>
                        <a:pt x="1636" y="151"/>
                        <a:pt x="1636" y="151"/>
                        <a:pt x="1636" y="151"/>
                      </a:cubicBezTo>
                      <a:cubicBezTo>
                        <a:pt x="1640" y="150"/>
                        <a:pt x="1645" y="152"/>
                        <a:pt x="1646" y="156"/>
                      </a:cubicBezTo>
                      <a:cubicBezTo>
                        <a:pt x="1646" y="156"/>
                        <a:pt x="1646" y="156"/>
                        <a:pt x="1646" y="156"/>
                      </a:cubicBezTo>
                      <a:cubicBezTo>
                        <a:pt x="1647" y="161"/>
                        <a:pt x="1644" y="165"/>
                        <a:pt x="1640" y="166"/>
                      </a:cubicBezTo>
                      <a:cubicBezTo>
                        <a:pt x="1640" y="166"/>
                        <a:pt x="1640" y="166"/>
                        <a:pt x="1640" y="166"/>
                      </a:cubicBezTo>
                      <a:cubicBezTo>
                        <a:pt x="1640" y="166"/>
                        <a:pt x="1639" y="166"/>
                        <a:pt x="1638" y="166"/>
                      </a:cubicBezTo>
                      <a:cubicBezTo>
                        <a:pt x="1638" y="166"/>
                        <a:pt x="1638" y="166"/>
                        <a:pt x="1638" y="166"/>
                      </a:cubicBezTo>
                      <a:cubicBezTo>
                        <a:pt x="1635" y="166"/>
                        <a:pt x="1631" y="164"/>
                        <a:pt x="1630" y="161"/>
                      </a:cubicBezTo>
                      <a:close/>
                      <a:moveTo>
                        <a:pt x="314" y="155"/>
                      </a:moveTo>
                      <a:cubicBezTo>
                        <a:pt x="314" y="151"/>
                        <a:pt x="317" y="147"/>
                        <a:pt x="321" y="146"/>
                      </a:cubicBezTo>
                      <a:cubicBezTo>
                        <a:pt x="321" y="146"/>
                        <a:pt x="321" y="146"/>
                        <a:pt x="321" y="146"/>
                      </a:cubicBezTo>
                      <a:cubicBezTo>
                        <a:pt x="326" y="146"/>
                        <a:pt x="330" y="149"/>
                        <a:pt x="330" y="153"/>
                      </a:cubicBezTo>
                      <a:cubicBezTo>
                        <a:pt x="330" y="153"/>
                        <a:pt x="330" y="153"/>
                        <a:pt x="330" y="153"/>
                      </a:cubicBezTo>
                      <a:cubicBezTo>
                        <a:pt x="331" y="158"/>
                        <a:pt x="328" y="162"/>
                        <a:pt x="323" y="162"/>
                      </a:cubicBezTo>
                      <a:cubicBezTo>
                        <a:pt x="323" y="162"/>
                        <a:pt x="323" y="162"/>
                        <a:pt x="323" y="162"/>
                      </a:cubicBezTo>
                      <a:cubicBezTo>
                        <a:pt x="323" y="162"/>
                        <a:pt x="323" y="162"/>
                        <a:pt x="322" y="162"/>
                      </a:cubicBezTo>
                      <a:cubicBezTo>
                        <a:pt x="322" y="162"/>
                        <a:pt x="322" y="162"/>
                        <a:pt x="322" y="162"/>
                      </a:cubicBezTo>
                      <a:cubicBezTo>
                        <a:pt x="318" y="162"/>
                        <a:pt x="315" y="159"/>
                        <a:pt x="314" y="155"/>
                      </a:cubicBezTo>
                      <a:close/>
                      <a:moveTo>
                        <a:pt x="354" y="150"/>
                      </a:moveTo>
                      <a:cubicBezTo>
                        <a:pt x="353" y="146"/>
                        <a:pt x="357" y="142"/>
                        <a:pt x="361" y="141"/>
                      </a:cubicBezTo>
                      <a:cubicBezTo>
                        <a:pt x="361" y="141"/>
                        <a:pt x="361" y="141"/>
                        <a:pt x="361" y="141"/>
                      </a:cubicBezTo>
                      <a:cubicBezTo>
                        <a:pt x="365" y="141"/>
                        <a:pt x="369" y="144"/>
                        <a:pt x="370" y="148"/>
                      </a:cubicBezTo>
                      <a:cubicBezTo>
                        <a:pt x="370" y="148"/>
                        <a:pt x="370" y="148"/>
                        <a:pt x="370" y="148"/>
                      </a:cubicBezTo>
                      <a:cubicBezTo>
                        <a:pt x="370" y="153"/>
                        <a:pt x="367" y="157"/>
                        <a:pt x="363" y="157"/>
                      </a:cubicBezTo>
                      <a:cubicBezTo>
                        <a:pt x="363" y="157"/>
                        <a:pt x="363" y="157"/>
                        <a:pt x="363" y="157"/>
                      </a:cubicBezTo>
                      <a:cubicBezTo>
                        <a:pt x="363" y="157"/>
                        <a:pt x="362" y="157"/>
                        <a:pt x="362" y="157"/>
                      </a:cubicBezTo>
                      <a:cubicBezTo>
                        <a:pt x="362" y="157"/>
                        <a:pt x="362" y="157"/>
                        <a:pt x="362" y="157"/>
                      </a:cubicBezTo>
                      <a:cubicBezTo>
                        <a:pt x="358" y="157"/>
                        <a:pt x="355" y="154"/>
                        <a:pt x="354" y="150"/>
                      </a:cubicBezTo>
                      <a:close/>
                      <a:moveTo>
                        <a:pt x="394" y="145"/>
                      </a:moveTo>
                      <a:cubicBezTo>
                        <a:pt x="393" y="141"/>
                        <a:pt x="396" y="137"/>
                        <a:pt x="400" y="136"/>
                      </a:cubicBezTo>
                      <a:cubicBezTo>
                        <a:pt x="400" y="136"/>
                        <a:pt x="400" y="136"/>
                        <a:pt x="400" y="136"/>
                      </a:cubicBezTo>
                      <a:cubicBezTo>
                        <a:pt x="405" y="135"/>
                        <a:pt x="409" y="139"/>
                        <a:pt x="409" y="143"/>
                      </a:cubicBezTo>
                      <a:cubicBezTo>
                        <a:pt x="409" y="143"/>
                        <a:pt x="409" y="143"/>
                        <a:pt x="409" y="143"/>
                      </a:cubicBezTo>
                      <a:cubicBezTo>
                        <a:pt x="410" y="147"/>
                        <a:pt x="407" y="151"/>
                        <a:pt x="402" y="152"/>
                      </a:cubicBezTo>
                      <a:cubicBezTo>
                        <a:pt x="402" y="152"/>
                        <a:pt x="402" y="152"/>
                        <a:pt x="402" y="152"/>
                      </a:cubicBezTo>
                      <a:cubicBezTo>
                        <a:pt x="402" y="152"/>
                        <a:pt x="402" y="152"/>
                        <a:pt x="401" y="152"/>
                      </a:cubicBezTo>
                      <a:cubicBezTo>
                        <a:pt x="401" y="152"/>
                        <a:pt x="401" y="152"/>
                        <a:pt x="401" y="152"/>
                      </a:cubicBezTo>
                      <a:cubicBezTo>
                        <a:pt x="397" y="152"/>
                        <a:pt x="394" y="149"/>
                        <a:pt x="394" y="145"/>
                      </a:cubicBezTo>
                      <a:close/>
                      <a:moveTo>
                        <a:pt x="433" y="140"/>
                      </a:moveTo>
                      <a:cubicBezTo>
                        <a:pt x="432" y="135"/>
                        <a:pt x="436" y="131"/>
                        <a:pt x="440" y="131"/>
                      </a:cubicBezTo>
                      <a:cubicBezTo>
                        <a:pt x="440" y="131"/>
                        <a:pt x="440" y="131"/>
                        <a:pt x="440" y="131"/>
                      </a:cubicBezTo>
                      <a:cubicBezTo>
                        <a:pt x="444" y="130"/>
                        <a:pt x="448" y="133"/>
                        <a:pt x="449" y="138"/>
                      </a:cubicBezTo>
                      <a:cubicBezTo>
                        <a:pt x="449" y="138"/>
                        <a:pt x="449" y="138"/>
                        <a:pt x="449" y="138"/>
                      </a:cubicBezTo>
                      <a:cubicBezTo>
                        <a:pt x="449" y="142"/>
                        <a:pt x="446" y="146"/>
                        <a:pt x="442" y="147"/>
                      </a:cubicBezTo>
                      <a:cubicBezTo>
                        <a:pt x="442" y="147"/>
                        <a:pt x="442" y="147"/>
                        <a:pt x="442" y="147"/>
                      </a:cubicBezTo>
                      <a:cubicBezTo>
                        <a:pt x="442" y="147"/>
                        <a:pt x="441" y="147"/>
                        <a:pt x="441" y="147"/>
                      </a:cubicBezTo>
                      <a:cubicBezTo>
                        <a:pt x="441" y="147"/>
                        <a:pt x="441" y="147"/>
                        <a:pt x="441" y="147"/>
                      </a:cubicBezTo>
                      <a:cubicBezTo>
                        <a:pt x="437" y="147"/>
                        <a:pt x="434" y="144"/>
                        <a:pt x="433" y="140"/>
                      </a:cubicBezTo>
                      <a:close/>
                      <a:moveTo>
                        <a:pt x="473" y="135"/>
                      </a:moveTo>
                      <a:cubicBezTo>
                        <a:pt x="472" y="130"/>
                        <a:pt x="475" y="126"/>
                        <a:pt x="479" y="126"/>
                      </a:cubicBezTo>
                      <a:cubicBezTo>
                        <a:pt x="479" y="126"/>
                        <a:pt x="479" y="126"/>
                        <a:pt x="479" y="126"/>
                      </a:cubicBezTo>
                      <a:cubicBezTo>
                        <a:pt x="484" y="125"/>
                        <a:pt x="488" y="128"/>
                        <a:pt x="488" y="132"/>
                      </a:cubicBezTo>
                      <a:cubicBezTo>
                        <a:pt x="488" y="132"/>
                        <a:pt x="488" y="132"/>
                        <a:pt x="488" y="132"/>
                      </a:cubicBezTo>
                      <a:cubicBezTo>
                        <a:pt x="489" y="137"/>
                        <a:pt x="486" y="141"/>
                        <a:pt x="482" y="141"/>
                      </a:cubicBezTo>
                      <a:cubicBezTo>
                        <a:pt x="482" y="141"/>
                        <a:pt x="482" y="141"/>
                        <a:pt x="482" y="141"/>
                      </a:cubicBezTo>
                      <a:cubicBezTo>
                        <a:pt x="481" y="141"/>
                        <a:pt x="481" y="142"/>
                        <a:pt x="480" y="142"/>
                      </a:cubicBezTo>
                      <a:cubicBezTo>
                        <a:pt x="480" y="142"/>
                        <a:pt x="480" y="142"/>
                        <a:pt x="480" y="142"/>
                      </a:cubicBezTo>
                      <a:cubicBezTo>
                        <a:pt x="477" y="142"/>
                        <a:pt x="473" y="139"/>
                        <a:pt x="473" y="135"/>
                      </a:cubicBezTo>
                      <a:close/>
                      <a:moveTo>
                        <a:pt x="512" y="129"/>
                      </a:moveTo>
                      <a:cubicBezTo>
                        <a:pt x="511" y="125"/>
                        <a:pt x="515" y="121"/>
                        <a:pt x="519" y="120"/>
                      </a:cubicBezTo>
                      <a:cubicBezTo>
                        <a:pt x="519" y="120"/>
                        <a:pt x="519" y="120"/>
                        <a:pt x="519" y="120"/>
                      </a:cubicBezTo>
                      <a:cubicBezTo>
                        <a:pt x="523" y="120"/>
                        <a:pt x="527" y="123"/>
                        <a:pt x="528" y="127"/>
                      </a:cubicBezTo>
                      <a:cubicBezTo>
                        <a:pt x="528" y="127"/>
                        <a:pt x="528" y="127"/>
                        <a:pt x="528" y="127"/>
                      </a:cubicBezTo>
                      <a:cubicBezTo>
                        <a:pt x="529" y="132"/>
                        <a:pt x="525" y="136"/>
                        <a:pt x="521" y="136"/>
                      </a:cubicBezTo>
                      <a:cubicBezTo>
                        <a:pt x="521" y="136"/>
                        <a:pt x="521" y="136"/>
                        <a:pt x="521" y="136"/>
                      </a:cubicBezTo>
                      <a:cubicBezTo>
                        <a:pt x="521" y="136"/>
                        <a:pt x="520" y="136"/>
                        <a:pt x="520" y="136"/>
                      </a:cubicBezTo>
                      <a:cubicBezTo>
                        <a:pt x="520" y="136"/>
                        <a:pt x="520" y="136"/>
                        <a:pt x="520" y="136"/>
                      </a:cubicBezTo>
                      <a:cubicBezTo>
                        <a:pt x="516" y="136"/>
                        <a:pt x="513" y="133"/>
                        <a:pt x="512" y="129"/>
                      </a:cubicBezTo>
                      <a:close/>
                      <a:moveTo>
                        <a:pt x="552" y="124"/>
                      </a:moveTo>
                      <a:cubicBezTo>
                        <a:pt x="551" y="120"/>
                        <a:pt x="554" y="116"/>
                        <a:pt x="558" y="115"/>
                      </a:cubicBezTo>
                      <a:cubicBezTo>
                        <a:pt x="558" y="115"/>
                        <a:pt x="558" y="115"/>
                        <a:pt x="558" y="115"/>
                      </a:cubicBezTo>
                      <a:cubicBezTo>
                        <a:pt x="563" y="115"/>
                        <a:pt x="567" y="118"/>
                        <a:pt x="567" y="122"/>
                      </a:cubicBezTo>
                      <a:cubicBezTo>
                        <a:pt x="567" y="122"/>
                        <a:pt x="567" y="122"/>
                        <a:pt x="567" y="122"/>
                      </a:cubicBezTo>
                      <a:cubicBezTo>
                        <a:pt x="568" y="126"/>
                        <a:pt x="565" y="130"/>
                        <a:pt x="561" y="131"/>
                      </a:cubicBezTo>
                      <a:cubicBezTo>
                        <a:pt x="561" y="131"/>
                        <a:pt x="561" y="131"/>
                        <a:pt x="561" y="131"/>
                      </a:cubicBezTo>
                      <a:cubicBezTo>
                        <a:pt x="560" y="131"/>
                        <a:pt x="560" y="131"/>
                        <a:pt x="560" y="131"/>
                      </a:cubicBezTo>
                      <a:cubicBezTo>
                        <a:pt x="560" y="131"/>
                        <a:pt x="560" y="131"/>
                        <a:pt x="560" y="131"/>
                      </a:cubicBezTo>
                      <a:cubicBezTo>
                        <a:pt x="556" y="131"/>
                        <a:pt x="552" y="128"/>
                        <a:pt x="552" y="124"/>
                      </a:cubicBezTo>
                      <a:close/>
                      <a:moveTo>
                        <a:pt x="1617" y="125"/>
                      </a:moveTo>
                      <a:cubicBezTo>
                        <a:pt x="1615" y="121"/>
                        <a:pt x="1617" y="116"/>
                        <a:pt x="1621" y="114"/>
                      </a:cubicBezTo>
                      <a:cubicBezTo>
                        <a:pt x="1621" y="114"/>
                        <a:pt x="1621" y="114"/>
                        <a:pt x="1621" y="114"/>
                      </a:cubicBezTo>
                      <a:cubicBezTo>
                        <a:pt x="1625" y="112"/>
                        <a:pt x="1629" y="114"/>
                        <a:pt x="1631" y="118"/>
                      </a:cubicBezTo>
                      <a:cubicBezTo>
                        <a:pt x="1631" y="118"/>
                        <a:pt x="1631" y="118"/>
                        <a:pt x="1631" y="118"/>
                      </a:cubicBezTo>
                      <a:cubicBezTo>
                        <a:pt x="1633" y="122"/>
                        <a:pt x="1632" y="126"/>
                        <a:pt x="1628" y="128"/>
                      </a:cubicBezTo>
                      <a:cubicBezTo>
                        <a:pt x="1628" y="128"/>
                        <a:pt x="1628" y="128"/>
                        <a:pt x="1628" y="128"/>
                      </a:cubicBezTo>
                      <a:cubicBezTo>
                        <a:pt x="1627" y="129"/>
                        <a:pt x="1625" y="129"/>
                        <a:pt x="1624" y="129"/>
                      </a:cubicBezTo>
                      <a:cubicBezTo>
                        <a:pt x="1624" y="129"/>
                        <a:pt x="1624" y="129"/>
                        <a:pt x="1624" y="129"/>
                      </a:cubicBezTo>
                      <a:cubicBezTo>
                        <a:pt x="1621" y="129"/>
                        <a:pt x="1618" y="128"/>
                        <a:pt x="1617" y="125"/>
                      </a:cubicBezTo>
                      <a:close/>
                      <a:moveTo>
                        <a:pt x="591" y="119"/>
                      </a:moveTo>
                      <a:cubicBezTo>
                        <a:pt x="591" y="115"/>
                        <a:pt x="594" y="110"/>
                        <a:pt x="598" y="110"/>
                      </a:cubicBezTo>
                      <a:cubicBezTo>
                        <a:pt x="598" y="110"/>
                        <a:pt x="598" y="110"/>
                        <a:pt x="598" y="110"/>
                      </a:cubicBezTo>
                      <a:cubicBezTo>
                        <a:pt x="602" y="109"/>
                        <a:pt x="606" y="112"/>
                        <a:pt x="607" y="117"/>
                      </a:cubicBezTo>
                      <a:cubicBezTo>
                        <a:pt x="607" y="117"/>
                        <a:pt x="607" y="117"/>
                        <a:pt x="607" y="117"/>
                      </a:cubicBezTo>
                      <a:cubicBezTo>
                        <a:pt x="608" y="121"/>
                        <a:pt x="604" y="125"/>
                        <a:pt x="600" y="126"/>
                      </a:cubicBezTo>
                      <a:cubicBezTo>
                        <a:pt x="600" y="126"/>
                        <a:pt x="600" y="126"/>
                        <a:pt x="600" y="126"/>
                      </a:cubicBezTo>
                      <a:cubicBezTo>
                        <a:pt x="600" y="126"/>
                        <a:pt x="599" y="126"/>
                        <a:pt x="599" y="126"/>
                      </a:cubicBezTo>
                      <a:cubicBezTo>
                        <a:pt x="599" y="126"/>
                        <a:pt x="599" y="126"/>
                        <a:pt x="599" y="126"/>
                      </a:cubicBezTo>
                      <a:cubicBezTo>
                        <a:pt x="595" y="126"/>
                        <a:pt x="592" y="123"/>
                        <a:pt x="591" y="119"/>
                      </a:cubicBezTo>
                      <a:close/>
                      <a:moveTo>
                        <a:pt x="631" y="114"/>
                      </a:moveTo>
                      <a:cubicBezTo>
                        <a:pt x="630" y="109"/>
                        <a:pt x="633" y="105"/>
                        <a:pt x="637" y="105"/>
                      </a:cubicBezTo>
                      <a:cubicBezTo>
                        <a:pt x="637" y="105"/>
                        <a:pt x="637" y="105"/>
                        <a:pt x="637" y="105"/>
                      </a:cubicBezTo>
                      <a:cubicBezTo>
                        <a:pt x="642" y="104"/>
                        <a:pt x="646" y="107"/>
                        <a:pt x="646" y="112"/>
                      </a:cubicBezTo>
                      <a:cubicBezTo>
                        <a:pt x="646" y="112"/>
                        <a:pt x="646" y="112"/>
                        <a:pt x="646" y="112"/>
                      </a:cubicBezTo>
                      <a:cubicBezTo>
                        <a:pt x="647" y="116"/>
                        <a:pt x="644" y="120"/>
                        <a:pt x="640" y="121"/>
                      </a:cubicBezTo>
                      <a:cubicBezTo>
                        <a:pt x="640" y="121"/>
                        <a:pt x="640" y="121"/>
                        <a:pt x="640" y="121"/>
                      </a:cubicBezTo>
                      <a:cubicBezTo>
                        <a:pt x="639" y="121"/>
                        <a:pt x="639" y="121"/>
                        <a:pt x="639" y="121"/>
                      </a:cubicBezTo>
                      <a:cubicBezTo>
                        <a:pt x="639" y="121"/>
                        <a:pt x="639" y="121"/>
                        <a:pt x="639" y="121"/>
                      </a:cubicBezTo>
                      <a:cubicBezTo>
                        <a:pt x="635" y="121"/>
                        <a:pt x="631" y="118"/>
                        <a:pt x="631" y="114"/>
                      </a:cubicBezTo>
                      <a:close/>
                      <a:moveTo>
                        <a:pt x="670" y="108"/>
                      </a:moveTo>
                      <a:cubicBezTo>
                        <a:pt x="670" y="104"/>
                        <a:pt x="673" y="100"/>
                        <a:pt x="677" y="99"/>
                      </a:cubicBezTo>
                      <a:cubicBezTo>
                        <a:pt x="677" y="99"/>
                        <a:pt x="677" y="99"/>
                        <a:pt x="677" y="99"/>
                      </a:cubicBezTo>
                      <a:cubicBezTo>
                        <a:pt x="681" y="99"/>
                        <a:pt x="685" y="102"/>
                        <a:pt x="686" y="106"/>
                      </a:cubicBezTo>
                      <a:cubicBezTo>
                        <a:pt x="686" y="106"/>
                        <a:pt x="686" y="106"/>
                        <a:pt x="686" y="106"/>
                      </a:cubicBezTo>
                      <a:cubicBezTo>
                        <a:pt x="687" y="111"/>
                        <a:pt x="683" y="115"/>
                        <a:pt x="679" y="115"/>
                      </a:cubicBezTo>
                      <a:cubicBezTo>
                        <a:pt x="679" y="115"/>
                        <a:pt x="679" y="115"/>
                        <a:pt x="679" y="115"/>
                      </a:cubicBezTo>
                      <a:cubicBezTo>
                        <a:pt x="679" y="115"/>
                        <a:pt x="678" y="115"/>
                        <a:pt x="678" y="115"/>
                      </a:cubicBezTo>
                      <a:cubicBezTo>
                        <a:pt x="678" y="115"/>
                        <a:pt x="678" y="115"/>
                        <a:pt x="678" y="115"/>
                      </a:cubicBezTo>
                      <a:cubicBezTo>
                        <a:pt x="674" y="115"/>
                        <a:pt x="671" y="112"/>
                        <a:pt x="670" y="108"/>
                      </a:cubicBezTo>
                      <a:close/>
                      <a:moveTo>
                        <a:pt x="710" y="103"/>
                      </a:moveTo>
                      <a:cubicBezTo>
                        <a:pt x="709" y="99"/>
                        <a:pt x="712" y="95"/>
                        <a:pt x="717" y="94"/>
                      </a:cubicBezTo>
                      <a:cubicBezTo>
                        <a:pt x="717" y="94"/>
                        <a:pt x="717" y="94"/>
                        <a:pt x="717" y="94"/>
                      </a:cubicBezTo>
                      <a:cubicBezTo>
                        <a:pt x="721" y="94"/>
                        <a:pt x="725" y="97"/>
                        <a:pt x="726" y="101"/>
                      </a:cubicBezTo>
                      <a:cubicBezTo>
                        <a:pt x="726" y="101"/>
                        <a:pt x="726" y="101"/>
                        <a:pt x="726" y="101"/>
                      </a:cubicBezTo>
                      <a:cubicBezTo>
                        <a:pt x="726" y="105"/>
                        <a:pt x="723" y="110"/>
                        <a:pt x="719" y="110"/>
                      </a:cubicBezTo>
                      <a:cubicBezTo>
                        <a:pt x="719" y="110"/>
                        <a:pt x="719" y="110"/>
                        <a:pt x="719" y="110"/>
                      </a:cubicBezTo>
                      <a:cubicBezTo>
                        <a:pt x="718" y="110"/>
                        <a:pt x="718" y="110"/>
                        <a:pt x="718" y="110"/>
                      </a:cubicBezTo>
                      <a:cubicBezTo>
                        <a:pt x="718" y="110"/>
                        <a:pt x="718" y="110"/>
                        <a:pt x="718" y="110"/>
                      </a:cubicBezTo>
                      <a:cubicBezTo>
                        <a:pt x="714" y="110"/>
                        <a:pt x="710" y="107"/>
                        <a:pt x="710" y="103"/>
                      </a:cubicBezTo>
                      <a:close/>
                      <a:moveTo>
                        <a:pt x="749" y="98"/>
                      </a:moveTo>
                      <a:cubicBezTo>
                        <a:pt x="749" y="94"/>
                        <a:pt x="752" y="90"/>
                        <a:pt x="756" y="89"/>
                      </a:cubicBezTo>
                      <a:cubicBezTo>
                        <a:pt x="756" y="89"/>
                        <a:pt x="756" y="89"/>
                        <a:pt x="756" y="89"/>
                      </a:cubicBezTo>
                      <a:cubicBezTo>
                        <a:pt x="760" y="88"/>
                        <a:pt x="764" y="92"/>
                        <a:pt x="765" y="96"/>
                      </a:cubicBezTo>
                      <a:cubicBezTo>
                        <a:pt x="765" y="96"/>
                        <a:pt x="765" y="96"/>
                        <a:pt x="765" y="96"/>
                      </a:cubicBezTo>
                      <a:cubicBezTo>
                        <a:pt x="766" y="100"/>
                        <a:pt x="763" y="104"/>
                        <a:pt x="758" y="105"/>
                      </a:cubicBezTo>
                      <a:cubicBezTo>
                        <a:pt x="758" y="105"/>
                        <a:pt x="758" y="105"/>
                        <a:pt x="758" y="105"/>
                      </a:cubicBezTo>
                      <a:cubicBezTo>
                        <a:pt x="758" y="105"/>
                        <a:pt x="757" y="105"/>
                        <a:pt x="757" y="105"/>
                      </a:cubicBezTo>
                      <a:cubicBezTo>
                        <a:pt x="757" y="105"/>
                        <a:pt x="757" y="105"/>
                        <a:pt x="757" y="105"/>
                      </a:cubicBezTo>
                      <a:cubicBezTo>
                        <a:pt x="753" y="105"/>
                        <a:pt x="750" y="102"/>
                        <a:pt x="749" y="98"/>
                      </a:cubicBezTo>
                      <a:close/>
                      <a:moveTo>
                        <a:pt x="789" y="93"/>
                      </a:moveTo>
                      <a:cubicBezTo>
                        <a:pt x="788" y="88"/>
                        <a:pt x="791" y="84"/>
                        <a:pt x="796" y="84"/>
                      </a:cubicBezTo>
                      <a:cubicBezTo>
                        <a:pt x="796" y="84"/>
                        <a:pt x="796" y="84"/>
                        <a:pt x="796" y="84"/>
                      </a:cubicBezTo>
                      <a:cubicBezTo>
                        <a:pt x="800" y="83"/>
                        <a:pt x="804" y="86"/>
                        <a:pt x="805" y="91"/>
                      </a:cubicBezTo>
                      <a:cubicBezTo>
                        <a:pt x="805" y="91"/>
                        <a:pt x="805" y="91"/>
                        <a:pt x="805" y="91"/>
                      </a:cubicBezTo>
                      <a:cubicBezTo>
                        <a:pt x="805" y="95"/>
                        <a:pt x="802" y="99"/>
                        <a:pt x="798" y="100"/>
                      </a:cubicBezTo>
                      <a:cubicBezTo>
                        <a:pt x="798" y="100"/>
                        <a:pt x="798" y="100"/>
                        <a:pt x="798" y="100"/>
                      </a:cubicBezTo>
                      <a:cubicBezTo>
                        <a:pt x="797" y="100"/>
                        <a:pt x="797" y="100"/>
                        <a:pt x="797" y="100"/>
                      </a:cubicBezTo>
                      <a:cubicBezTo>
                        <a:pt x="797" y="100"/>
                        <a:pt x="797" y="100"/>
                        <a:pt x="797" y="100"/>
                      </a:cubicBezTo>
                      <a:cubicBezTo>
                        <a:pt x="793" y="100"/>
                        <a:pt x="789" y="97"/>
                        <a:pt x="789" y="93"/>
                      </a:cubicBezTo>
                      <a:close/>
                      <a:moveTo>
                        <a:pt x="1597" y="92"/>
                      </a:moveTo>
                      <a:cubicBezTo>
                        <a:pt x="1597" y="92"/>
                        <a:pt x="1597" y="92"/>
                        <a:pt x="1597" y="92"/>
                      </a:cubicBezTo>
                      <a:cubicBezTo>
                        <a:pt x="1594" y="89"/>
                        <a:pt x="1595" y="84"/>
                        <a:pt x="1598" y="81"/>
                      </a:cubicBezTo>
                      <a:cubicBezTo>
                        <a:pt x="1598" y="81"/>
                        <a:pt x="1598" y="81"/>
                        <a:pt x="1598" y="81"/>
                      </a:cubicBezTo>
                      <a:cubicBezTo>
                        <a:pt x="1602" y="78"/>
                        <a:pt x="1607" y="79"/>
                        <a:pt x="1609" y="83"/>
                      </a:cubicBezTo>
                      <a:cubicBezTo>
                        <a:pt x="1609" y="83"/>
                        <a:pt x="1609" y="83"/>
                        <a:pt x="1609" y="83"/>
                      </a:cubicBezTo>
                      <a:cubicBezTo>
                        <a:pt x="1612" y="86"/>
                        <a:pt x="1612" y="91"/>
                        <a:pt x="1608" y="94"/>
                      </a:cubicBezTo>
                      <a:cubicBezTo>
                        <a:pt x="1608" y="94"/>
                        <a:pt x="1608" y="94"/>
                        <a:pt x="1608" y="94"/>
                      </a:cubicBezTo>
                      <a:cubicBezTo>
                        <a:pt x="1607" y="95"/>
                        <a:pt x="1605" y="95"/>
                        <a:pt x="1603" y="95"/>
                      </a:cubicBezTo>
                      <a:cubicBezTo>
                        <a:pt x="1603" y="95"/>
                        <a:pt x="1603" y="95"/>
                        <a:pt x="1603" y="95"/>
                      </a:cubicBezTo>
                      <a:cubicBezTo>
                        <a:pt x="1601" y="95"/>
                        <a:pt x="1598" y="94"/>
                        <a:pt x="1597" y="92"/>
                      </a:cubicBezTo>
                      <a:close/>
                      <a:moveTo>
                        <a:pt x="828" y="88"/>
                      </a:moveTo>
                      <a:cubicBezTo>
                        <a:pt x="828" y="83"/>
                        <a:pt x="831" y="79"/>
                        <a:pt x="835" y="79"/>
                      </a:cubicBezTo>
                      <a:cubicBezTo>
                        <a:pt x="835" y="79"/>
                        <a:pt x="835" y="79"/>
                        <a:pt x="835" y="79"/>
                      </a:cubicBezTo>
                      <a:cubicBezTo>
                        <a:pt x="839" y="78"/>
                        <a:pt x="843" y="81"/>
                        <a:pt x="844" y="85"/>
                      </a:cubicBezTo>
                      <a:cubicBezTo>
                        <a:pt x="844" y="85"/>
                        <a:pt x="844" y="85"/>
                        <a:pt x="844" y="85"/>
                      </a:cubicBezTo>
                      <a:cubicBezTo>
                        <a:pt x="845" y="90"/>
                        <a:pt x="842" y="94"/>
                        <a:pt x="837" y="94"/>
                      </a:cubicBezTo>
                      <a:cubicBezTo>
                        <a:pt x="837" y="94"/>
                        <a:pt x="837" y="94"/>
                        <a:pt x="837" y="94"/>
                      </a:cubicBezTo>
                      <a:cubicBezTo>
                        <a:pt x="837" y="94"/>
                        <a:pt x="836" y="94"/>
                        <a:pt x="836" y="94"/>
                      </a:cubicBezTo>
                      <a:cubicBezTo>
                        <a:pt x="836" y="94"/>
                        <a:pt x="836" y="94"/>
                        <a:pt x="836" y="94"/>
                      </a:cubicBezTo>
                      <a:cubicBezTo>
                        <a:pt x="832" y="94"/>
                        <a:pt x="829" y="92"/>
                        <a:pt x="828" y="88"/>
                      </a:cubicBezTo>
                      <a:close/>
                      <a:moveTo>
                        <a:pt x="868" y="82"/>
                      </a:moveTo>
                      <a:cubicBezTo>
                        <a:pt x="867" y="78"/>
                        <a:pt x="870" y="74"/>
                        <a:pt x="875" y="73"/>
                      </a:cubicBezTo>
                      <a:cubicBezTo>
                        <a:pt x="875" y="73"/>
                        <a:pt x="875" y="73"/>
                        <a:pt x="875" y="73"/>
                      </a:cubicBezTo>
                      <a:cubicBezTo>
                        <a:pt x="879" y="73"/>
                        <a:pt x="883" y="76"/>
                        <a:pt x="884" y="80"/>
                      </a:cubicBezTo>
                      <a:cubicBezTo>
                        <a:pt x="884" y="80"/>
                        <a:pt x="884" y="80"/>
                        <a:pt x="884" y="80"/>
                      </a:cubicBezTo>
                      <a:cubicBezTo>
                        <a:pt x="884" y="85"/>
                        <a:pt x="881" y="89"/>
                        <a:pt x="877" y="89"/>
                      </a:cubicBezTo>
                      <a:cubicBezTo>
                        <a:pt x="877" y="89"/>
                        <a:pt x="877" y="89"/>
                        <a:pt x="877" y="89"/>
                      </a:cubicBezTo>
                      <a:cubicBezTo>
                        <a:pt x="876" y="89"/>
                        <a:pt x="876" y="89"/>
                        <a:pt x="876" y="89"/>
                      </a:cubicBezTo>
                      <a:cubicBezTo>
                        <a:pt x="876" y="89"/>
                        <a:pt x="876" y="89"/>
                        <a:pt x="876" y="89"/>
                      </a:cubicBezTo>
                      <a:cubicBezTo>
                        <a:pt x="872" y="89"/>
                        <a:pt x="868" y="86"/>
                        <a:pt x="868" y="82"/>
                      </a:cubicBezTo>
                      <a:close/>
                      <a:moveTo>
                        <a:pt x="907" y="77"/>
                      </a:moveTo>
                      <a:cubicBezTo>
                        <a:pt x="907" y="73"/>
                        <a:pt x="910" y="69"/>
                        <a:pt x="914" y="68"/>
                      </a:cubicBezTo>
                      <a:cubicBezTo>
                        <a:pt x="914" y="68"/>
                        <a:pt x="914" y="68"/>
                        <a:pt x="914" y="68"/>
                      </a:cubicBezTo>
                      <a:cubicBezTo>
                        <a:pt x="918" y="68"/>
                        <a:pt x="923" y="71"/>
                        <a:pt x="923" y="75"/>
                      </a:cubicBezTo>
                      <a:cubicBezTo>
                        <a:pt x="923" y="75"/>
                        <a:pt x="923" y="75"/>
                        <a:pt x="923" y="75"/>
                      </a:cubicBezTo>
                      <a:cubicBezTo>
                        <a:pt x="924" y="79"/>
                        <a:pt x="921" y="83"/>
                        <a:pt x="916" y="84"/>
                      </a:cubicBezTo>
                      <a:cubicBezTo>
                        <a:pt x="916" y="84"/>
                        <a:pt x="916" y="84"/>
                        <a:pt x="916" y="84"/>
                      </a:cubicBezTo>
                      <a:cubicBezTo>
                        <a:pt x="916" y="84"/>
                        <a:pt x="916" y="84"/>
                        <a:pt x="915" y="84"/>
                      </a:cubicBezTo>
                      <a:cubicBezTo>
                        <a:pt x="915" y="84"/>
                        <a:pt x="915" y="84"/>
                        <a:pt x="915" y="84"/>
                      </a:cubicBezTo>
                      <a:cubicBezTo>
                        <a:pt x="911" y="84"/>
                        <a:pt x="908" y="81"/>
                        <a:pt x="907" y="77"/>
                      </a:cubicBezTo>
                      <a:close/>
                      <a:moveTo>
                        <a:pt x="947" y="72"/>
                      </a:moveTo>
                      <a:cubicBezTo>
                        <a:pt x="946" y="67"/>
                        <a:pt x="949" y="63"/>
                        <a:pt x="954" y="63"/>
                      </a:cubicBezTo>
                      <a:cubicBezTo>
                        <a:pt x="954" y="63"/>
                        <a:pt x="954" y="63"/>
                        <a:pt x="954" y="63"/>
                      </a:cubicBezTo>
                      <a:cubicBezTo>
                        <a:pt x="958" y="62"/>
                        <a:pt x="962" y="65"/>
                        <a:pt x="963" y="70"/>
                      </a:cubicBezTo>
                      <a:cubicBezTo>
                        <a:pt x="963" y="70"/>
                        <a:pt x="963" y="70"/>
                        <a:pt x="963" y="70"/>
                      </a:cubicBezTo>
                      <a:cubicBezTo>
                        <a:pt x="963" y="74"/>
                        <a:pt x="960" y="78"/>
                        <a:pt x="956" y="79"/>
                      </a:cubicBezTo>
                      <a:cubicBezTo>
                        <a:pt x="956" y="79"/>
                        <a:pt x="956" y="79"/>
                        <a:pt x="956" y="79"/>
                      </a:cubicBezTo>
                      <a:cubicBezTo>
                        <a:pt x="955" y="79"/>
                        <a:pt x="955" y="79"/>
                        <a:pt x="955" y="79"/>
                      </a:cubicBezTo>
                      <a:cubicBezTo>
                        <a:pt x="955" y="79"/>
                        <a:pt x="955" y="79"/>
                        <a:pt x="955" y="79"/>
                      </a:cubicBezTo>
                      <a:cubicBezTo>
                        <a:pt x="951" y="79"/>
                        <a:pt x="947" y="76"/>
                        <a:pt x="947" y="72"/>
                      </a:cubicBezTo>
                      <a:close/>
                      <a:moveTo>
                        <a:pt x="986" y="67"/>
                      </a:moveTo>
                      <a:cubicBezTo>
                        <a:pt x="986" y="62"/>
                        <a:pt x="989" y="58"/>
                        <a:pt x="993" y="58"/>
                      </a:cubicBezTo>
                      <a:cubicBezTo>
                        <a:pt x="993" y="58"/>
                        <a:pt x="993" y="58"/>
                        <a:pt x="993" y="58"/>
                      </a:cubicBezTo>
                      <a:cubicBezTo>
                        <a:pt x="998" y="57"/>
                        <a:pt x="1002" y="60"/>
                        <a:pt x="1002" y="65"/>
                      </a:cubicBezTo>
                      <a:cubicBezTo>
                        <a:pt x="1002" y="65"/>
                        <a:pt x="1002" y="65"/>
                        <a:pt x="1002" y="65"/>
                      </a:cubicBezTo>
                      <a:cubicBezTo>
                        <a:pt x="1003" y="69"/>
                        <a:pt x="1000" y="73"/>
                        <a:pt x="995" y="73"/>
                      </a:cubicBezTo>
                      <a:cubicBezTo>
                        <a:pt x="995" y="73"/>
                        <a:pt x="995" y="73"/>
                        <a:pt x="995" y="73"/>
                      </a:cubicBezTo>
                      <a:cubicBezTo>
                        <a:pt x="995" y="74"/>
                        <a:pt x="995" y="74"/>
                        <a:pt x="994" y="74"/>
                      </a:cubicBezTo>
                      <a:cubicBezTo>
                        <a:pt x="994" y="74"/>
                        <a:pt x="994" y="74"/>
                        <a:pt x="994" y="74"/>
                      </a:cubicBezTo>
                      <a:cubicBezTo>
                        <a:pt x="990" y="74"/>
                        <a:pt x="987" y="71"/>
                        <a:pt x="986" y="67"/>
                      </a:cubicBezTo>
                      <a:close/>
                      <a:moveTo>
                        <a:pt x="1026" y="61"/>
                      </a:moveTo>
                      <a:cubicBezTo>
                        <a:pt x="1025" y="57"/>
                        <a:pt x="1028" y="53"/>
                        <a:pt x="1033" y="52"/>
                      </a:cubicBezTo>
                      <a:cubicBezTo>
                        <a:pt x="1033" y="52"/>
                        <a:pt x="1033" y="52"/>
                        <a:pt x="1033" y="52"/>
                      </a:cubicBezTo>
                      <a:cubicBezTo>
                        <a:pt x="1037" y="52"/>
                        <a:pt x="1041" y="55"/>
                        <a:pt x="1042" y="59"/>
                      </a:cubicBezTo>
                      <a:cubicBezTo>
                        <a:pt x="1042" y="59"/>
                        <a:pt x="1042" y="59"/>
                        <a:pt x="1042" y="59"/>
                      </a:cubicBezTo>
                      <a:cubicBezTo>
                        <a:pt x="1042" y="64"/>
                        <a:pt x="1039" y="68"/>
                        <a:pt x="1035" y="68"/>
                      </a:cubicBezTo>
                      <a:cubicBezTo>
                        <a:pt x="1035" y="68"/>
                        <a:pt x="1035" y="68"/>
                        <a:pt x="1035" y="68"/>
                      </a:cubicBezTo>
                      <a:cubicBezTo>
                        <a:pt x="1034" y="68"/>
                        <a:pt x="1034" y="68"/>
                        <a:pt x="1034" y="68"/>
                      </a:cubicBezTo>
                      <a:cubicBezTo>
                        <a:pt x="1034" y="68"/>
                        <a:pt x="1034" y="68"/>
                        <a:pt x="1034" y="68"/>
                      </a:cubicBezTo>
                      <a:cubicBezTo>
                        <a:pt x="1030" y="68"/>
                        <a:pt x="1026" y="65"/>
                        <a:pt x="1026" y="61"/>
                      </a:cubicBezTo>
                      <a:close/>
                      <a:moveTo>
                        <a:pt x="1571" y="64"/>
                      </a:moveTo>
                      <a:cubicBezTo>
                        <a:pt x="1571" y="64"/>
                        <a:pt x="1571" y="64"/>
                        <a:pt x="1571" y="64"/>
                      </a:cubicBezTo>
                      <a:cubicBezTo>
                        <a:pt x="1567" y="61"/>
                        <a:pt x="1567" y="56"/>
                        <a:pt x="1570" y="53"/>
                      </a:cubicBezTo>
                      <a:cubicBezTo>
                        <a:pt x="1570" y="53"/>
                        <a:pt x="1570" y="53"/>
                        <a:pt x="1570" y="53"/>
                      </a:cubicBezTo>
                      <a:cubicBezTo>
                        <a:pt x="1573" y="50"/>
                        <a:pt x="1578" y="49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1" y="52"/>
                        <a:pt x="1581" y="52"/>
                        <a:pt x="1581" y="52"/>
                      </a:cubicBezTo>
                      <a:cubicBezTo>
                        <a:pt x="1585" y="55"/>
                        <a:pt x="1585" y="60"/>
                        <a:pt x="1582" y="64"/>
                      </a:cubicBezTo>
                      <a:cubicBezTo>
                        <a:pt x="1582" y="64"/>
                        <a:pt x="1582" y="64"/>
                        <a:pt x="1582" y="64"/>
                      </a:cubicBezTo>
                      <a:cubicBezTo>
                        <a:pt x="1580" y="65"/>
                        <a:pt x="1578" y="66"/>
                        <a:pt x="1576" y="66"/>
                      </a:cubicBezTo>
                      <a:cubicBezTo>
                        <a:pt x="1576" y="66"/>
                        <a:pt x="1576" y="66"/>
                        <a:pt x="1576" y="66"/>
                      </a:cubicBezTo>
                      <a:cubicBezTo>
                        <a:pt x="1574" y="66"/>
                        <a:pt x="1572" y="66"/>
                        <a:pt x="1571" y="64"/>
                      </a:cubicBezTo>
                      <a:close/>
                      <a:moveTo>
                        <a:pt x="1065" y="56"/>
                      </a:moveTo>
                      <a:cubicBezTo>
                        <a:pt x="1065" y="52"/>
                        <a:pt x="1068" y="48"/>
                        <a:pt x="1072" y="47"/>
                      </a:cubicBezTo>
                      <a:cubicBezTo>
                        <a:pt x="1072" y="47"/>
                        <a:pt x="1072" y="47"/>
                        <a:pt x="1072" y="47"/>
                      </a:cubicBezTo>
                      <a:cubicBezTo>
                        <a:pt x="1077" y="47"/>
                        <a:pt x="1081" y="50"/>
                        <a:pt x="1081" y="54"/>
                      </a:cubicBezTo>
                      <a:cubicBezTo>
                        <a:pt x="1081" y="54"/>
                        <a:pt x="1081" y="54"/>
                        <a:pt x="1081" y="54"/>
                      </a:cubicBezTo>
                      <a:cubicBezTo>
                        <a:pt x="1082" y="58"/>
                        <a:pt x="1079" y="62"/>
                        <a:pt x="1074" y="63"/>
                      </a:cubicBezTo>
                      <a:cubicBezTo>
                        <a:pt x="1074" y="63"/>
                        <a:pt x="1074" y="63"/>
                        <a:pt x="1074" y="63"/>
                      </a:cubicBezTo>
                      <a:cubicBezTo>
                        <a:pt x="1074" y="63"/>
                        <a:pt x="1074" y="63"/>
                        <a:pt x="1073" y="63"/>
                      </a:cubicBezTo>
                      <a:cubicBezTo>
                        <a:pt x="1073" y="63"/>
                        <a:pt x="1073" y="63"/>
                        <a:pt x="1073" y="63"/>
                      </a:cubicBezTo>
                      <a:cubicBezTo>
                        <a:pt x="1069" y="63"/>
                        <a:pt x="1066" y="60"/>
                        <a:pt x="1065" y="56"/>
                      </a:cubicBezTo>
                      <a:close/>
                      <a:moveTo>
                        <a:pt x="1105" y="51"/>
                      </a:moveTo>
                      <a:cubicBezTo>
                        <a:pt x="1104" y="47"/>
                        <a:pt x="1107" y="43"/>
                        <a:pt x="1112" y="42"/>
                      </a:cubicBezTo>
                      <a:cubicBezTo>
                        <a:pt x="1112" y="42"/>
                        <a:pt x="1112" y="42"/>
                        <a:pt x="1112" y="42"/>
                      </a:cubicBezTo>
                      <a:cubicBezTo>
                        <a:pt x="1116" y="41"/>
                        <a:pt x="1120" y="44"/>
                        <a:pt x="1121" y="49"/>
                      </a:cubicBezTo>
                      <a:cubicBezTo>
                        <a:pt x="1121" y="49"/>
                        <a:pt x="1121" y="49"/>
                        <a:pt x="1121" y="49"/>
                      </a:cubicBezTo>
                      <a:cubicBezTo>
                        <a:pt x="1121" y="53"/>
                        <a:pt x="1118" y="57"/>
                        <a:pt x="1114" y="58"/>
                      </a:cubicBezTo>
                      <a:cubicBezTo>
                        <a:pt x="1114" y="58"/>
                        <a:pt x="1114" y="58"/>
                        <a:pt x="1114" y="58"/>
                      </a:cubicBezTo>
                      <a:cubicBezTo>
                        <a:pt x="1113" y="58"/>
                        <a:pt x="1113" y="58"/>
                        <a:pt x="1113" y="58"/>
                      </a:cubicBezTo>
                      <a:cubicBezTo>
                        <a:pt x="1113" y="58"/>
                        <a:pt x="1113" y="58"/>
                        <a:pt x="1113" y="58"/>
                      </a:cubicBezTo>
                      <a:cubicBezTo>
                        <a:pt x="1109" y="58"/>
                        <a:pt x="1105" y="55"/>
                        <a:pt x="1105" y="51"/>
                      </a:cubicBezTo>
                      <a:close/>
                      <a:moveTo>
                        <a:pt x="1144" y="46"/>
                      </a:moveTo>
                      <a:cubicBezTo>
                        <a:pt x="1144" y="41"/>
                        <a:pt x="1147" y="37"/>
                        <a:pt x="1151" y="37"/>
                      </a:cubicBezTo>
                      <a:cubicBezTo>
                        <a:pt x="1151" y="37"/>
                        <a:pt x="1151" y="37"/>
                        <a:pt x="1151" y="37"/>
                      </a:cubicBezTo>
                      <a:cubicBezTo>
                        <a:pt x="1156" y="36"/>
                        <a:pt x="1160" y="39"/>
                        <a:pt x="1160" y="44"/>
                      </a:cubicBezTo>
                      <a:cubicBezTo>
                        <a:pt x="1160" y="44"/>
                        <a:pt x="1160" y="44"/>
                        <a:pt x="1160" y="44"/>
                      </a:cubicBezTo>
                      <a:cubicBezTo>
                        <a:pt x="1161" y="48"/>
                        <a:pt x="1158" y="52"/>
                        <a:pt x="1153" y="53"/>
                      </a:cubicBezTo>
                      <a:cubicBezTo>
                        <a:pt x="1153" y="53"/>
                        <a:pt x="1153" y="53"/>
                        <a:pt x="1153" y="53"/>
                      </a:cubicBezTo>
                      <a:cubicBezTo>
                        <a:pt x="1153" y="53"/>
                        <a:pt x="1153" y="53"/>
                        <a:pt x="1152" y="53"/>
                      </a:cubicBezTo>
                      <a:cubicBezTo>
                        <a:pt x="1152" y="53"/>
                        <a:pt x="1152" y="53"/>
                        <a:pt x="1152" y="53"/>
                      </a:cubicBezTo>
                      <a:cubicBezTo>
                        <a:pt x="1148" y="53"/>
                        <a:pt x="1145" y="50"/>
                        <a:pt x="1144" y="46"/>
                      </a:cubicBezTo>
                      <a:close/>
                      <a:moveTo>
                        <a:pt x="1184" y="40"/>
                      </a:moveTo>
                      <a:cubicBezTo>
                        <a:pt x="1183" y="36"/>
                        <a:pt x="1186" y="32"/>
                        <a:pt x="1191" y="32"/>
                      </a:cubicBezTo>
                      <a:cubicBezTo>
                        <a:pt x="1191" y="32"/>
                        <a:pt x="1191" y="32"/>
                        <a:pt x="1191" y="32"/>
                      </a:cubicBezTo>
                      <a:cubicBezTo>
                        <a:pt x="1195" y="31"/>
                        <a:pt x="1199" y="34"/>
                        <a:pt x="1200" y="38"/>
                      </a:cubicBezTo>
                      <a:cubicBezTo>
                        <a:pt x="1200" y="38"/>
                        <a:pt x="1200" y="38"/>
                        <a:pt x="1200" y="38"/>
                      </a:cubicBezTo>
                      <a:cubicBezTo>
                        <a:pt x="1200" y="43"/>
                        <a:pt x="1197" y="47"/>
                        <a:pt x="1193" y="47"/>
                      </a:cubicBezTo>
                      <a:cubicBezTo>
                        <a:pt x="1193" y="47"/>
                        <a:pt x="1193" y="47"/>
                        <a:pt x="1193" y="47"/>
                      </a:cubicBezTo>
                      <a:cubicBezTo>
                        <a:pt x="1192" y="47"/>
                        <a:pt x="1192" y="47"/>
                        <a:pt x="1192" y="47"/>
                      </a:cubicBezTo>
                      <a:cubicBezTo>
                        <a:pt x="1192" y="47"/>
                        <a:pt x="1192" y="47"/>
                        <a:pt x="1192" y="47"/>
                      </a:cubicBezTo>
                      <a:cubicBezTo>
                        <a:pt x="1188" y="47"/>
                        <a:pt x="1184" y="45"/>
                        <a:pt x="1184" y="40"/>
                      </a:cubicBezTo>
                      <a:close/>
                      <a:moveTo>
                        <a:pt x="1540" y="42"/>
                      </a:moveTo>
                      <a:cubicBezTo>
                        <a:pt x="1536" y="40"/>
                        <a:pt x="1535" y="35"/>
                        <a:pt x="1537" y="31"/>
                      </a:cubicBezTo>
                      <a:cubicBezTo>
                        <a:pt x="1537" y="31"/>
                        <a:pt x="1537" y="31"/>
                        <a:pt x="1537" y="31"/>
                      </a:cubicBezTo>
                      <a:cubicBezTo>
                        <a:pt x="1539" y="27"/>
                        <a:pt x="1544" y="26"/>
                        <a:pt x="1548" y="28"/>
                      </a:cubicBezTo>
                      <a:cubicBezTo>
                        <a:pt x="1548" y="28"/>
                        <a:pt x="1548" y="28"/>
                        <a:pt x="1548" y="28"/>
                      </a:cubicBezTo>
                      <a:cubicBezTo>
                        <a:pt x="1551" y="30"/>
                        <a:pt x="1553" y="35"/>
                        <a:pt x="1551" y="39"/>
                      </a:cubicBezTo>
                      <a:cubicBezTo>
                        <a:pt x="1551" y="39"/>
                        <a:pt x="1551" y="39"/>
                        <a:pt x="1551" y="39"/>
                      </a:cubicBezTo>
                      <a:cubicBezTo>
                        <a:pt x="1549" y="42"/>
                        <a:pt x="1546" y="43"/>
                        <a:pt x="1544" y="43"/>
                      </a:cubicBezTo>
                      <a:cubicBezTo>
                        <a:pt x="1544" y="43"/>
                        <a:pt x="1544" y="43"/>
                        <a:pt x="1544" y="43"/>
                      </a:cubicBezTo>
                      <a:cubicBezTo>
                        <a:pt x="1542" y="43"/>
                        <a:pt x="1541" y="43"/>
                        <a:pt x="1540" y="42"/>
                      </a:cubicBezTo>
                      <a:close/>
                      <a:moveTo>
                        <a:pt x="1223" y="35"/>
                      </a:moveTo>
                      <a:cubicBezTo>
                        <a:pt x="1223" y="31"/>
                        <a:pt x="1226" y="27"/>
                        <a:pt x="1230" y="26"/>
                      </a:cubicBezTo>
                      <a:cubicBezTo>
                        <a:pt x="1230" y="26"/>
                        <a:pt x="1230" y="26"/>
                        <a:pt x="1230" y="26"/>
                      </a:cubicBezTo>
                      <a:cubicBezTo>
                        <a:pt x="1235" y="26"/>
                        <a:pt x="1239" y="29"/>
                        <a:pt x="1239" y="33"/>
                      </a:cubicBezTo>
                      <a:cubicBezTo>
                        <a:pt x="1239" y="33"/>
                        <a:pt x="1239" y="33"/>
                        <a:pt x="1239" y="33"/>
                      </a:cubicBezTo>
                      <a:cubicBezTo>
                        <a:pt x="1240" y="38"/>
                        <a:pt x="1237" y="42"/>
                        <a:pt x="1232" y="42"/>
                      </a:cubicBezTo>
                      <a:cubicBezTo>
                        <a:pt x="1232" y="42"/>
                        <a:pt x="1232" y="42"/>
                        <a:pt x="1232" y="42"/>
                      </a:cubicBezTo>
                      <a:cubicBezTo>
                        <a:pt x="1232" y="42"/>
                        <a:pt x="1232" y="42"/>
                        <a:pt x="1231" y="42"/>
                      </a:cubicBezTo>
                      <a:cubicBezTo>
                        <a:pt x="1231" y="42"/>
                        <a:pt x="1231" y="42"/>
                        <a:pt x="1231" y="42"/>
                      </a:cubicBezTo>
                      <a:cubicBezTo>
                        <a:pt x="1227" y="42"/>
                        <a:pt x="1224" y="39"/>
                        <a:pt x="1223" y="35"/>
                      </a:cubicBezTo>
                      <a:close/>
                      <a:moveTo>
                        <a:pt x="1263" y="30"/>
                      </a:moveTo>
                      <a:cubicBezTo>
                        <a:pt x="1262" y="26"/>
                        <a:pt x="1265" y="22"/>
                        <a:pt x="1270" y="21"/>
                      </a:cubicBezTo>
                      <a:cubicBezTo>
                        <a:pt x="1270" y="21"/>
                        <a:pt x="1270" y="21"/>
                        <a:pt x="1270" y="21"/>
                      </a:cubicBezTo>
                      <a:cubicBezTo>
                        <a:pt x="1274" y="20"/>
                        <a:pt x="1278" y="24"/>
                        <a:pt x="1279" y="28"/>
                      </a:cubicBezTo>
                      <a:cubicBezTo>
                        <a:pt x="1279" y="28"/>
                        <a:pt x="1279" y="28"/>
                        <a:pt x="1279" y="28"/>
                      </a:cubicBezTo>
                      <a:cubicBezTo>
                        <a:pt x="1279" y="32"/>
                        <a:pt x="1276" y="36"/>
                        <a:pt x="1272" y="37"/>
                      </a:cubicBezTo>
                      <a:cubicBezTo>
                        <a:pt x="1272" y="37"/>
                        <a:pt x="1272" y="37"/>
                        <a:pt x="1272" y="37"/>
                      </a:cubicBezTo>
                      <a:cubicBezTo>
                        <a:pt x="1272" y="37"/>
                        <a:pt x="1271" y="37"/>
                        <a:pt x="1271" y="37"/>
                      </a:cubicBezTo>
                      <a:cubicBezTo>
                        <a:pt x="1271" y="37"/>
                        <a:pt x="1271" y="37"/>
                        <a:pt x="1271" y="37"/>
                      </a:cubicBezTo>
                      <a:cubicBezTo>
                        <a:pt x="1267" y="37"/>
                        <a:pt x="1263" y="34"/>
                        <a:pt x="1263" y="30"/>
                      </a:cubicBezTo>
                      <a:close/>
                      <a:moveTo>
                        <a:pt x="1302" y="25"/>
                      </a:moveTo>
                      <a:cubicBezTo>
                        <a:pt x="1302" y="20"/>
                        <a:pt x="1305" y="16"/>
                        <a:pt x="1309" y="16"/>
                      </a:cubicBezTo>
                      <a:cubicBezTo>
                        <a:pt x="1309" y="16"/>
                        <a:pt x="1309" y="16"/>
                        <a:pt x="1309" y="16"/>
                      </a:cubicBezTo>
                      <a:cubicBezTo>
                        <a:pt x="1314" y="15"/>
                        <a:pt x="1318" y="18"/>
                        <a:pt x="1318" y="23"/>
                      </a:cubicBezTo>
                      <a:cubicBezTo>
                        <a:pt x="1318" y="23"/>
                        <a:pt x="1318" y="23"/>
                        <a:pt x="1318" y="23"/>
                      </a:cubicBezTo>
                      <a:cubicBezTo>
                        <a:pt x="1319" y="27"/>
                        <a:pt x="1316" y="31"/>
                        <a:pt x="1311" y="32"/>
                      </a:cubicBezTo>
                      <a:cubicBezTo>
                        <a:pt x="1311" y="32"/>
                        <a:pt x="1311" y="32"/>
                        <a:pt x="1311" y="32"/>
                      </a:cubicBezTo>
                      <a:cubicBezTo>
                        <a:pt x="1311" y="32"/>
                        <a:pt x="1311" y="32"/>
                        <a:pt x="1310" y="32"/>
                      </a:cubicBezTo>
                      <a:cubicBezTo>
                        <a:pt x="1310" y="32"/>
                        <a:pt x="1310" y="32"/>
                        <a:pt x="1310" y="32"/>
                      </a:cubicBezTo>
                      <a:cubicBezTo>
                        <a:pt x="1306" y="32"/>
                        <a:pt x="1303" y="29"/>
                        <a:pt x="1302" y="25"/>
                      </a:cubicBezTo>
                      <a:close/>
                      <a:moveTo>
                        <a:pt x="1505" y="26"/>
                      </a:moveTo>
                      <a:cubicBezTo>
                        <a:pt x="1505" y="26"/>
                        <a:pt x="1505" y="26"/>
                        <a:pt x="1505" y="26"/>
                      </a:cubicBezTo>
                      <a:cubicBezTo>
                        <a:pt x="1501" y="25"/>
                        <a:pt x="1498" y="20"/>
                        <a:pt x="1500" y="16"/>
                      </a:cubicBezTo>
                      <a:cubicBezTo>
                        <a:pt x="1500" y="16"/>
                        <a:pt x="1500" y="16"/>
                        <a:pt x="1500" y="16"/>
                      </a:cubicBezTo>
                      <a:cubicBezTo>
                        <a:pt x="1501" y="12"/>
                        <a:pt x="1506" y="10"/>
                        <a:pt x="1510" y="11"/>
                      </a:cubicBezTo>
                      <a:cubicBezTo>
                        <a:pt x="1510" y="11"/>
                        <a:pt x="1510" y="11"/>
                        <a:pt x="1510" y="11"/>
                      </a:cubicBezTo>
                      <a:cubicBezTo>
                        <a:pt x="1514" y="13"/>
                        <a:pt x="1516" y="17"/>
                        <a:pt x="1515" y="21"/>
                      </a:cubicBezTo>
                      <a:cubicBezTo>
                        <a:pt x="1515" y="21"/>
                        <a:pt x="1515" y="21"/>
                        <a:pt x="1515" y="21"/>
                      </a:cubicBezTo>
                      <a:cubicBezTo>
                        <a:pt x="1514" y="25"/>
                        <a:pt x="1511" y="27"/>
                        <a:pt x="1507" y="27"/>
                      </a:cubicBezTo>
                      <a:cubicBezTo>
                        <a:pt x="1507" y="27"/>
                        <a:pt x="1507" y="27"/>
                        <a:pt x="1507" y="27"/>
                      </a:cubicBezTo>
                      <a:cubicBezTo>
                        <a:pt x="1507" y="27"/>
                        <a:pt x="1506" y="27"/>
                        <a:pt x="1505" y="26"/>
                      </a:cubicBezTo>
                      <a:close/>
                      <a:moveTo>
                        <a:pt x="1342" y="20"/>
                      </a:moveTo>
                      <a:cubicBezTo>
                        <a:pt x="1341" y="15"/>
                        <a:pt x="1344" y="11"/>
                        <a:pt x="1349" y="11"/>
                      </a:cubicBezTo>
                      <a:cubicBezTo>
                        <a:pt x="1349" y="11"/>
                        <a:pt x="1349" y="11"/>
                        <a:pt x="1349" y="11"/>
                      </a:cubicBezTo>
                      <a:cubicBezTo>
                        <a:pt x="1353" y="10"/>
                        <a:pt x="1357" y="13"/>
                        <a:pt x="1358" y="17"/>
                      </a:cubicBezTo>
                      <a:cubicBezTo>
                        <a:pt x="1358" y="17"/>
                        <a:pt x="1358" y="17"/>
                        <a:pt x="1358" y="17"/>
                      </a:cubicBezTo>
                      <a:cubicBezTo>
                        <a:pt x="1358" y="22"/>
                        <a:pt x="1355" y="26"/>
                        <a:pt x="1351" y="26"/>
                      </a:cubicBezTo>
                      <a:cubicBezTo>
                        <a:pt x="1351" y="26"/>
                        <a:pt x="1351" y="26"/>
                        <a:pt x="1351" y="26"/>
                      </a:cubicBezTo>
                      <a:cubicBezTo>
                        <a:pt x="1351" y="27"/>
                        <a:pt x="1350" y="27"/>
                        <a:pt x="1350" y="27"/>
                      </a:cubicBezTo>
                      <a:cubicBezTo>
                        <a:pt x="1350" y="27"/>
                        <a:pt x="1350" y="27"/>
                        <a:pt x="1350" y="27"/>
                      </a:cubicBezTo>
                      <a:cubicBezTo>
                        <a:pt x="1346" y="27"/>
                        <a:pt x="1342" y="24"/>
                        <a:pt x="1342" y="20"/>
                      </a:cubicBezTo>
                      <a:close/>
                      <a:moveTo>
                        <a:pt x="1381" y="14"/>
                      </a:moveTo>
                      <a:cubicBezTo>
                        <a:pt x="1381" y="10"/>
                        <a:pt x="1384" y="6"/>
                        <a:pt x="1388" y="5"/>
                      </a:cubicBezTo>
                      <a:cubicBezTo>
                        <a:pt x="1388" y="5"/>
                        <a:pt x="1388" y="5"/>
                        <a:pt x="1388" y="5"/>
                      </a:cubicBezTo>
                      <a:cubicBezTo>
                        <a:pt x="1393" y="5"/>
                        <a:pt x="1397" y="8"/>
                        <a:pt x="1397" y="12"/>
                      </a:cubicBezTo>
                      <a:cubicBezTo>
                        <a:pt x="1397" y="12"/>
                        <a:pt x="1397" y="12"/>
                        <a:pt x="1397" y="12"/>
                      </a:cubicBezTo>
                      <a:cubicBezTo>
                        <a:pt x="1398" y="17"/>
                        <a:pt x="1395" y="21"/>
                        <a:pt x="1390" y="21"/>
                      </a:cubicBezTo>
                      <a:cubicBezTo>
                        <a:pt x="1390" y="21"/>
                        <a:pt x="1390" y="21"/>
                        <a:pt x="1390" y="21"/>
                      </a:cubicBezTo>
                      <a:cubicBezTo>
                        <a:pt x="1390" y="21"/>
                        <a:pt x="1390" y="21"/>
                        <a:pt x="1389" y="21"/>
                      </a:cubicBezTo>
                      <a:cubicBezTo>
                        <a:pt x="1389" y="21"/>
                        <a:pt x="1389" y="21"/>
                        <a:pt x="1389" y="21"/>
                      </a:cubicBezTo>
                      <a:cubicBezTo>
                        <a:pt x="1385" y="21"/>
                        <a:pt x="1382" y="18"/>
                        <a:pt x="1381" y="14"/>
                      </a:cubicBezTo>
                      <a:close/>
                      <a:moveTo>
                        <a:pt x="1468" y="18"/>
                      </a:moveTo>
                      <a:cubicBezTo>
                        <a:pt x="1463" y="17"/>
                        <a:pt x="1460" y="13"/>
                        <a:pt x="1461" y="9"/>
                      </a:cubicBezTo>
                      <a:cubicBezTo>
                        <a:pt x="1461" y="9"/>
                        <a:pt x="1461" y="9"/>
                        <a:pt x="1461" y="9"/>
                      </a:cubicBezTo>
                      <a:cubicBezTo>
                        <a:pt x="1461" y="4"/>
                        <a:pt x="1465" y="1"/>
                        <a:pt x="1470" y="2"/>
                      </a:cubicBezTo>
                      <a:cubicBezTo>
                        <a:pt x="1470" y="2"/>
                        <a:pt x="1470" y="2"/>
                        <a:pt x="1470" y="2"/>
                      </a:cubicBezTo>
                      <a:cubicBezTo>
                        <a:pt x="1474" y="2"/>
                        <a:pt x="1477" y="6"/>
                        <a:pt x="1477" y="11"/>
                      </a:cubicBezTo>
                      <a:cubicBezTo>
                        <a:pt x="1477" y="11"/>
                        <a:pt x="1477" y="11"/>
                        <a:pt x="1477" y="11"/>
                      </a:cubicBezTo>
                      <a:cubicBezTo>
                        <a:pt x="1476" y="15"/>
                        <a:pt x="1473" y="18"/>
                        <a:pt x="1469" y="18"/>
                      </a:cubicBezTo>
                      <a:cubicBezTo>
                        <a:pt x="1469" y="18"/>
                        <a:pt x="1469" y="18"/>
                        <a:pt x="1469" y="18"/>
                      </a:cubicBezTo>
                      <a:cubicBezTo>
                        <a:pt x="1468" y="18"/>
                        <a:pt x="1468" y="18"/>
                        <a:pt x="1468" y="18"/>
                      </a:cubicBezTo>
                      <a:close/>
                      <a:moveTo>
                        <a:pt x="1421" y="9"/>
                      </a:moveTo>
                      <a:cubicBezTo>
                        <a:pt x="1421" y="5"/>
                        <a:pt x="1424" y="1"/>
                        <a:pt x="1428" y="1"/>
                      </a:cubicBezTo>
                      <a:cubicBezTo>
                        <a:pt x="1428" y="1"/>
                        <a:pt x="1428" y="1"/>
                        <a:pt x="1428" y="1"/>
                      </a:cubicBezTo>
                      <a:cubicBezTo>
                        <a:pt x="1433" y="0"/>
                        <a:pt x="1437" y="4"/>
                        <a:pt x="1437" y="8"/>
                      </a:cubicBezTo>
                      <a:cubicBezTo>
                        <a:pt x="1437" y="8"/>
                        <a:pt x="1437" y="8"/>
                        <a:pt x="1437" y="8"/>
                      </a:cubicBezTo>
                      <a:cubicBezTo>
                        <a:pt x="1437" y="12"/>
                        <a:pt x="1434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9" y="16"/>
                        <a:pt x="1429" y="16"/>
                        <a:pt x="1429" y="16"/>
                      </a:cubicBezTo>
                      <a:cubicBezTo>
                        <a:pt x="1425" y="16"/>
                        <a:pt x="1421" y="13"/>
                        <a:pt x="1421" y="9"/>
                      </a:cubicBezTo>
                      <a:close/>
                    </a:path>
                  </a:pathLst>
                </a:custGeom>
                <a:solidFill>
                  <a:srgbClr val="FEC92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5" name="Freeform 19"/>
                <p:cNvSpPr/>
                <p:nvPr/>
              </p:nvSpPr>
              <p:spPr bwMode="auto">
                <a:xfrm>
                  <a:off x="3377381" y="2296113"/>
                  <a:ext cx="2823007" cy="2485218"/>
                </a:xfrm>
                <a:custGeom>
                  <a:avLst/>
                  <a:gdLst>
                    <a:gd name="T0" fmla="*/ 1356 w 1517"/>
                    <a:gd name="T1" fmla="*/ 11 h 1335"/>
                    <a:gd name="T2" fmla="*/ 123 w 1517"/>
                    <a:gd name="T3" fmla="*/ 174 h 1335"/>
                    <a:gd name="T4" fmla="*/ 0 w 1517"/>
                    <a:gd name="T5" fmla="*/ 316 h 1335"/>
                    <a:gd name="T6" fmla="*/ 0 w 1517"/>
                    <a:gd name="T7" fmla="*/ 1043 h 1335"/>
                    <a:gd name="T8" fmla="*/ 161 w 1517"/>
                    <a:gd name="T9" fmla="*/ 1185 h 1335"/>
                    <a:gd name="T10" fmla="*/ 986 w 1517"/>
                    <a:gd name="T11" fmla="*/ 1076 h 1335"/>
                    <a:gd name="T12" fmla="*/ 877 w 1517"/>
                    <a:gd name="T13" fmla="*/ 1335 h 1335"/>
                    <a:gd name="T14" fmla="*/ 1252 w 1517"/>
                    <a:gd name="T15" fmla="*/ 1040 h 1335"/>
                    <a:gd name="T16" fmla="*/ 1393 w 1517"/>
                    <a:gd name="T17" fmla="*/ 1022 h 1335"/>
                    <a:gd name="T18" fmla="*/ 1517 w 1517"/>
                    <a:gd name="T19" fmla="*/ 880 h 1335"/>
                    <a:gd name="T20" fmla="*/ 1517 w 1517"/>
                    <a:gd name="T21" fmla="*/ 153 h 1335"/>
                    <a:gd name="T22" fmla="*/ 1356 w 1517"/>
                    <a:gd name="T23" fmla="*/ 11 h 1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17" h="1335">
                      <a:moveTo>
                        <a:pt x="1356" y="11"/>
                      </a:moveTo>
                      <a:cubicBezTo>
                        <a:pt x="123" y="174"/>
                        <a:pt x="123" y="174"/>
                        <a:pt x="123" y="174"/>
                      </a:cubicBezTo>
                      <a:cubicBezTo>
                        <a:pt x="53" y="184"/>
                        <a:pt x="0" y="244"/>
                        <a:pt x="0" y="316"/>
                      </a:cubicBezTo>
                      <a:cubicBezTo>
                        <a:pt x="0" y="1043"/>
                        <a:pt x="0" y="1043"/>
                        <a:pt x="0" y="1043"/>
                      </a:cubicBezTo>
                      <a:cubicBezTo>
                        <a:pt x="0" y="1130"/>
                        <a:pt x="75" y="1196"/>
                        <a:pt x="161" y="1185"/>
                      </a:cubicBezTo>
                      <a:cubicBezTo>
                        <a:pt x="986" y="1076"/>
                        <a:pt x="986" y="1076"/>
                        <a:pt x="986" y="1076"/>
                      </a:cubicBezTo>
                      <a:cubicBezTo>
                        <a:pt x="877" y="1335"/>
                        <a:pt x="877" y="1335"/>
                        <a:pt x="877" y="1335"/>
                      </a:cubicBezTo>
                      <a:cubicBezTo>
                        <a:pt x="1252" y="1040"/>
                        <a:pt x="1252" y="1040"/>
                        <a:pt x="1252" y="1040"/>
                      </a:cubicBezTo>
                      <a:cubicBezTo>
                        <a:pt x="1393" y="1022"/>
                        <a:pt x="1393" y="1022"/>
                        <a:pt x="1393" y="1022"/>
                      </a:cubicBezTo>
                      <a:cubicBezTo>
                        <a:pt x="1464" y="1012"/>
                        <a:pt x="1517" y="952"/>
                        <a:pt x="1517" y="880"/>
                      </a:cubicBezTo>
                      <a:cubicBezTo>
                        <a:pt x="1517" y="153"/>
                        <a:pt x="1517" y="153"/>
                        <a:pt x="1517" y="153"/>
                      </a:cubicBezTo>
                      <a:cubicBezTo>
                        <a:pt x="1517" y="66"/>
                        <a:pt x="1441" y="0"/>
                        <a:pt x="1356" y="11"/>
                      </a:cubicBezTo>
                      <a:close/>
                    </a:path>
                  </a:pathLst>
                </a:custGeom>
                <a:solidFill>
                  <a:srgbClr val="25C5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4" name="Oval 34"/>
              <p:cNvSpPr>
                <a:spLocks noChangeArrowheads="1"/>
              </p:cNvSpPr>
              <p:nvPr/>
            </p:nvSpPr>
            <p:spPr bwMode="auto">
              <a:xfrm>
                <a:off x="8666098" y="2326138"/>
                <a:ext cx="47808" cy="50159"/>
              </a:xfrm>
              <a:prstGeom prst="ellipse">
                <a:avLst/>
              </a:prstGeom>
              <a:solidFill>
                <a:srgbClr val="FE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Oval 37"/>
              <p:cNvSpPr>
                <a:spLocks noChangeArrowheads="1"/>
              </p:cNvSpPr>
              <p:nvPr/>
            </p:nvSpPr>
            <p:spPr bwMode="auto">
              <a:xfrm>
                <a:off x="8619413" y="2991867"/>
                <a:ext cx="57213" cy="57996"/>
              </a:xfrm>
              <a:prstGeom prst="ellipse">
                <a:avLst/>
              </a:prstGeom>
              <a:solidFill>
                <a:srgbClr val="FEB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Oval 39"/>
              <p:cNvSpPr>
                <a:spLocks noChangeArrowheads="1"/>
              </p:cNvSpPr>
              <p:nvPr/>
            </p:nvSpPr>
            <p:spPr bwMode="auto">
              <a:xfrm>
                <a:off x="8682314" y="3601029"/>
                <a:ext cx="39187" cy="39187"/>
              </a:xfrm>
              <a:prstGeom prst="ellipse">
                <a:avLst/>
              </a:prstGeom>
              <a:solidFill>
                <a:srgbClr val="FFD5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56" name="组合 55"/>
              <p:cNvGrpSpPr/>
              <p:nvPr/>
            </p:nvGrpSpPr>
            <p:grpSpPr>
              <a:xfrm>
                <a:off x="6876871" y="2274806"/>
                <a:ext cx="1175175" cy="1764067"/>
                <a:chOff x="10170487" y="90900"/>
                <a:chExt cx="1060390" cy="1591762"/>
              </a:xfrm>
            </p:grpSpPr>
            <p:sp>
              <p:nvSpPr>
                <p:cNvPr id="16" name="Freeform 20"/>
                <p:cNvSpPr/>
                <p:nvPr/>
              </p:nvSpPr>
              <p:spPr bwMode="auto">
                <a:xfrm>
                  <a:off x="10606242" y="1358980"/>
                  <a:ext cx="204554" cy="188096"/>
                </a:xfrm>
                <a:custGeom>
                  <a:avLst/>
                  <a:gdLst>
                    <a:gd name="T0" fmla="*/ 11 w 110"/>
                    <a:gd name="T1" fmla="*/ 0 h 101"/>
                    <a:gd name="T2" fmla="*/ 10 w 110"/>
                    <a:gd name="T3" fmla="*/ 28 h 101"/>
                    <a:gd name="T4" fmla="*/ 10 w 110"/>
                    <a:gd name="T5" fmla="*/ 57 h 101"/>
                    <a:gd name="T6" fmla="*/ 10 w 110"/>
                    <a:gd name="T7" fmla="*/ 87 h 101"/>
                    <a:gd name="T8" fmla="*/ 9 w 110"/>
                    <a:gd name="T9" fmla="*/ 101 h 101"/>
                    <a:gd name="T10" fmla="*/ 110 w 110"/>
                    <a:gd name="T11" fmla="*/ 0 h 101"/>
                    <a:gd name="T12" fmla="*/ 11 w 110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0" h="101">
                      <a:moveTo>
                        <a:pt x="11" y="0"/>
                      </a:moveTo>
                      <a:cubicBezTo>
                        <a:pt x="11" y="19"/>
                        <a:pt x="21" y="17"/>
                        <a:pt x="10" y="28"/>
                      </a:cubicBezTo>
                      <a:cubicBezTo>
                        <a:pt x="0" y="38"/>
                        <a:pt x="20" y="48"/>
                        <a:pt x="10" y="57"/>
                      </a:cubicBezTo>
                      <a:cubicBezTo>
                        <a:pt x="1" y="66"/>
                        <a:pt x="19" y="78"/>
                        <a:pt x="10" y="87"/>
                      </a:cubicBezTo>
                      <a:cubicBezTo>
                        <a:pt x="6" y="91"/>
                        <a:pt x="8" y="95"/>
                        <a:pt x="9" y="101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FEA6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8" name="Freeform 21"/>
                <p:cNvSpPr/>
                <p:nvPr/>
              </p:nvSpPr>
              <p:spPr bwMode="auto">
                <a:xfrm>
                  <a:off x="10622701" y="1358980"/>
                  <a:ext cx="337005" cy="266469"/>
                </a:xfrm>
                <a:custGeom>
                  <a:avLst/>
                  <a:gdLst>
                    <a:gd name="T0" fmla="*/ 101 w 181"/>
                    <a:gd name="T1" fmla="*/ 0 h 143"/>
                    <a:gd name="T2" fmla="*/ 0 w 181"/>
                    <a:gd name="T3" fmla="*/ 101 h 143"/>
                    <a:gd name="T4" fmla="*/ 2 w 181"/>
                    <a:gd name="T5" fmla="*/ 113 h 143"/>
                    <a:gd name="T6" fmla="*/ 31 w 181"/>
                    <a:gd name="T7" fmla="*/ 143 h 143"/>
                    <a:gd name="T8" fmla="*/ 38 w 181"/>
                    <a:gd name="T9" fmla="*/ 143 h 143"/>
                    <a:gd name="T10" fmla="*/ 181 w 181"/>
                    <a:gd name="T11" fmla="*/ 0 h 143"/>
                    <a:gd name="T12" fmla="*/ 101 w 181"/>
                    <a:gd name="T13" fmla="*/ 0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1" h="143">
                      <a:moveTo>
                        <a:pt x="101" y="0"/>
                      </a:moveTo>
                      <a:cubicBezTo>
                        <a:pt x="0" y="101"/>
                        <a:pt x="0" y="101"/>
                        <a:pt x="0" y="101"/>
                      </a:cubicBezTo>
                      <a:cubicBezTo>
                        <a:pt x="1" y="105"/>
                        <a:pt x="2" y="108"/>
                        <a:pt x="2" y="113"/>
                      </a:cubicBezTo>
                      <a:cubicBezTo>
                        <a:pt x="2" y="123"/>
                        <a:pt x="9" y="138"/>
                        <a:pt x="31" y="143"/>
                      </a:cubicBezTo>
                      <a:cubicBezTo>
                        <a:pt x="38" y="143"/>
                        <a:pt x="38" y="143"/>
                        <a:pt x="38" y="143"/>
                      </a:cubicBezTo>
                      <a:cubicBezTo>
                        <a:pt x="181" y="0"/>
                        <a:pt x="181" y="0"/>
                        <a:pt x="181" y="0"/>
                      </a:cubicBezTo>
                      <a:lnTo>
                        <a:pt x="101" y="0"/>
                      </a:lnTo>
                      <a:close/>
                    </a:path>
                  </a:pathLst>
                </a:custGeom>
                <a:solidFill>
                  <a:srgbClr val="FE9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19" name="Freeform 22"/>
                <p:cNvSpPr/>
                <p:nvPr/>
              </p:nvSpPr>
              <p:spPr bwMode="auto">
                <a:xfrm>
                  <a:off x="10693237" y="1358980"/>
                  <a:ext cx="327600" cy="266469"/>
                </a:xfrm>
                <a:custGeom>
                  <a:avLst/>
                  <a:gdLst>
                    <a:gd name="T0" fmla="*/ 166 w 176"/>
                    <a:gd name="T1" fmla="*/ 28 h 143"/>
                    <a:gd name="T2" fmla="*/ 166 w 176"/>
                    <a:gd name="T3" fmla="*/ 0 h 143"/>
                    <a:gd name="T4" fmla="*/ 143 w 176"/>
                    <a:gd name="T5" fmla="*/ 0 h 143"/>
                    <a:gd name="T6" fmla="*/ 0 w 176"/>
                    <a:gd name="T7" fmla="*/ 143 h 143"/>
                    <a:gd name="T8" fmla="*/ 137 w 176"/>
                    <a:gd name="T9" fmla="*/ 143 h 143"/>
                    <a:gd name="T10" fmla="*/ 165 w 176"/>
                    <a:gd name="T11" fmla="*/ 113 h 143"/>
                    <a:gd name="T12" fmla="*/ 166 w 176"/>
                    <a:gd name="T13" fmla="*/ 87 h 143"/>
                    <a:gd name="T14" fmla="*/ 166 w 176"/>
                    <a:gd name="T15" fmla="*/ 57 h 143"/>
                    <a:gd name="T16" fmla="*/ 166 w 176"/>
                    <a:gd name="T17" fmla="*/ 28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6" h="143">
                      <a:moveTo>
                        <a:pt x="166" y="28"/>
                      </a:moveTo>
                      <a:cubicBezTo>
                        <a:pt x="156" y="17"/>
                        <a:pt x="166" y="19"/>
                        <a:pt x="166" y="0"/>
                      </a:cubicBezTo>
                      <a:cubicBezTo>
                        <a:pt x="143" y="0"/>
                        <a:pt x="143" y="0"/>
                        <a:pt x="143" y="0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137" y="143"/>
                        <a:pt x="137" y="143"/>
                        <a:pt x="137" y="143"/>
                      </a:cubicBezTo>
                      <a:cubicBezTo>
                        <a:pt x="158" y="138"/>
                        <a:pt x="165" y="123"/>
                        <a:pt x="165" y="113"/>
                      </a:cubicBezTo>
                      <a:cubicBezTo>
                        <a:pt x="165" y="102"/>
                        <a:pt x="173" y="93"/>
                        <a:pt x="166" y="87"/>
                      </a:cubicBezTo>
                      <a:cubicBezTo>
                        <a:pt x="157" y="78"/>
                        <a:pt x="175" y="66"/>
                        <a:pt x="166" y="57"/>
                      </a:cubicBezTo>
                      <a:cubicBezTo>
                        <a:pt x="157" y="48"/>
                        <a:pt x="176" y="38"/>
                        <a:pt x="166" y="28"/>
                      </a:cubicBezTo>
                      <a:close/>
                    </a:path>
                  </a:pathLst>
                </a:custGeom>
                <a:solidFill>
                  <a:srgbClr val="FA8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2" name="Freeform 23"/>
                <p:cNvSpPr/>
                <p:nvPr/>
              </p:nvSpPr>
              <p:spPr bwMode="auto">
                <a:xfrm>
                  <a:off x="10680697" y="1625449"/>
                  <a:ext cx="268037" cy="16458"/>
                </a:xfrm>
                <a:custGeom>
                  <a:avLst/>
                  <a:gdLst>
                    <a:gd name="T0" fmla="*/ 342 w 342"/>
                    <a:gd name="T1" fmla="*/ 0 h 21"/>
                    <a:gd name="T2" fmla="*/ 0 w 342"/>
                    <a:gd name="T3" fmla="*/ 0 h 21"/>
                    <a:gd name="T4" fmla="*/ 19 w 342"/>
                    <a:gd name="T5" fmla="*/ 21 h 21"/>
                    <a:gd name="T6" fmla="*/ 323 w 342"/>
                    <a:gd name="T7" fmla="*/ 21 h 21"/>
                    <a:gd name="T8" fmla="*/ 342 w 342"/>
                    <a:gd name="T9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2" h="21">
                      <a:moveTo>
                        <a:pt x="342" y="0"/>
                      </a:moveTo>
                      <a:lnTo>
                        <a:pt x="0" y="0"/>
                      </a:lnTo>
                      <a:lnTo>
                        <a:pt x="19" y="21"/>
                      </a:lnTo>
                      <a:lnTo>
                        <a:pt x="323" y="21"/>
                      </a:lnTo>
                      <a:lnTo>
                        <a:pt x="342" y="0"/>
                      </a:lnTo>
                      <a:close/>
                    </a:path>
                  </a:pathLst>
                </a:custGeom>
                <a:solidFill>
                  <a:srgbClr val="973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4" name="Freeform 24"/>
                <p:cNvSpPr/>
                <p:nvPr/>
              </p:nvSpPr>
              <p:spPr bwMode="auto">
                <a:xfrm>
                  <a:off x="10695588" y="1641908"/>
                  <a:ext cx="238255" cy="40754"/>
                </a:xfrm>
                <a:custGeom>
                  <a:avLst/>
                  <a:gdLst>
                    <a:gd name="T0" fmla="*/ 0 w 128"/>
                    <a:gd name="T1" fmla="*/ 0 h 22"/>
                    <a:gd name="T2" fmla="*/ 2 w 128"/>
                    <a:gd name="T3" fmla="*/ 3 h 22"/>
                    <a:gd name="T4" fmla="*/ 18 w 128"/>
                    <a:gd name="T5" fmla="*/ 13 h 22"/>
                    <a:gd name="T6" fmla="*/ 38 w 128"/>
                    <a:gd name="T7" fmla="*/ 18 h 22"/>
                    <a:gd name="T8" fmla="*/ 90 w 128"/>
                    <a:gd name="T9" fmla="*/ 18 h 22"/>
                    <a:gd name="T10" fmla="*/ 109 w 128"/>
                    <a:gd name="T11" fmla="*/ 13 h 22"/>
                    <a:gd name="T12" fmla="*/ 126 w 128"/>
                    <a:gd name="T13" fmla="*/ 3 h 22"/>
                    <a:gd name="T14" fmla="*/ 128 w 128"/>
                    <a:gd name="T15" fmla="*/ 0 h 22"/>
                    <a:gd name="T16" fmla="*/ 0 w 128"/>
                    <a:gd name="T17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8" h="22">
                      <a:moveTo>
                        <a:pt x="0" y="0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6" y="8"/>
                        <a:pt x="12" y="12"/>
                        <a:pt x="18" y="13"/>
                      </a:cubicBezTo>
                      <a:cubicBezTo>
                        <a:pt x="38" y="18"/>
                        <a:pt x="38" y="18"/>
                        <a:pt x="38" y="18"/>
                      </a:cubicBezTo>
                      <a:cubicBezTo>
                        <a:pt x="55" y="22"/>
                        <a:pt x="73" y="22"/>
                        <a:pt x="90" y="18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16" y="12"/>
                        <a:pt x="122" y="8"/>
                        <a:pt x="126" y="3"/>
                      </a:cubicBezTo>
                      <a:cubicBezTo>
                        <a:pt x="128" y="0"/>
                        <a:pt x="128" y="0"/>
                        <a:pt x="12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65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5" name="Freeform 25"/>
                <p:cNvSpPr/>
                <p:nvPr/>
              </p:nvSpPr>
              <p:spPr bwMode="auto">
                <a:xfrm>
                  <a:off x="10447928" y="701428"/>
                  <a:ext cx="528236" cy="657552"/>
                </a:xfrm>
                <a:custGeom>
                  <a:avLst/>
                  <a:gdLst>
                    <a:gd name="T0" fmla="*/ 284 w 284"/>
                    <a:gd name="T1" fmla="*/ 123 h 353"/>
                    <a:gd name="T2" fmla="*/ 113 w 284"/>
                    <a:gd name="T3" fmla="*/ 123 h 353"/>
                    <a:gd name="T4" fmla="*/ 0 w 284"/>
                    <a:gd name="T5" fmla="*/ 123 h 353"/>
                    <a:gd name="T6" fmla="*/ 58 w 284"/>
                    <a:gd name="T7" fmla="*/ 255 h 353"/>
                    <a:gd name="T8" fmla="*/ 96 w 284"/>
                    <a:gd name="T9" fmla="*/ 353 h 353"/>
                    <a:gd name="T10" fmla="*/ 284 w 284"/>
                    <a:gd name="T11" fmla="*/ 123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4" h="353">
                      <a:moveTo>
                        <a:pt x="284" y="123"/>
                      </a:moveTo>
                      <a:cubicBezTo>
                        <a:pt x="284" y="1"/>
                        <a:pt x="113" y="0"/>
                        <a:pt x="113" y="123"/>
                      </a:cubicBezTo>
                      <a:cubicBezTo>
                        <a:pt x="0" y="123"/>
                        <a:pt x="0" y="123"/>
                        <a:pt x="0" y="123"/>
                      </a:cubicBezTo>
                      <a:cubicBezTo>
                        <a:pt x="2" y="171"/>
                        <a:pt x="21" y="218"/>
                        <a:pt x="58" y="255"/>
                      </a:cubicBezTo>
                      <a:cubicBezTo>
                        <a:pt x="83" y="280"/>
                        <a:pt x="97" y="322"/>
                        <a:pt x="96" y="353"/>
                      </a:cubicBezTo>
                      <a:cubicBezTo>
                        <a:pt x="96" y="176"/>
                        <a:pt x="284" y="233"/>
                        <a:pt x="284" y="123"/>
                      </a:cubicBezTo>
                      <a:close/>
                    </a:path>
                  </a:pathLst>
                </a:custGeom>
                <a:solidFill>
                  <a:srgbClr val="00818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6" name="Freeform 26"/>
                <p:cNvSpPr/>
                <p:nvPr/>
              </p:nvSpPr>
              <p:spPr bwMode="auto">
                <a:xfrm>
                  <a:off x="10444010" y="513332"/>
                  <a:ext cx="664606" cy="417730"/>
                </a:xfrm>
                <a:custGeom>
                  <a:avLst/>
                  <a:gdLst>
                    <a:gd name="T0" fmla="*/ 338 w 357"/>
                    <a:gd name="T1" fmla="*/ 77 h 224"/>
                    <a:gd name="T2" fmla="*/ 60 w 357"/>
                    <a:gd name="T3" fmla="*/ 77 h 224"/>
                    <a:gd name="T4" fmla="*/ 2 w 357"/>
                    <a:gd name="T5" fmla="*/ 224 h 224"/>
                    <a:gd name="T6" fmla="*/ 115 w 357"/>
                    <a:gd name="T7" fmla="*/ 224 h 224"/>
                    <a:gd name="T8" fmla="*/ 277 w 357"/>
                    <a:gd name="T9" fmla="*/ 180 h 224"/>
                    <a:gd name="T10" fmla="*/ 357 w 357"/>
                    <a:gd name="T11" fmla="*/ 100 h 224"/>
                    <a:gd name="T12" fmla="*/ 338 w 357"/>
                    <a:gd name="T13" fmla="*/ 77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7" h="224">
                      <a:moveTo>
                        <a:pt x="338" y="77"/>
                      </a:moveTo>
                      <a:cubicBezTo>
                        <a:pt x="261" y="0"/>
                        <a:pt x="136" y="0"/>
                        <a:pt x="60" y="77"/>
                      </a:cubicBezTo>
                      <a:cubicBezTo>
                        <a:pt x="19" y="118"/>
                        <a:pt x="0" y="171"/>
                        <a:pt x="2" y="224"/>
                      </a:cubicBezTo>
                      <a:cubicBezTo>
                        <a:pt x="115" y="224"/>
                        <a:pt x="115" y="224"/>
                        <a:pt x="115" y="224"/>
                      </a:cubicBezTo>
                      <a:cubicBezTo>
                        <a:pt x="115" y="119"/>
                        <a:pt x="241" y="105"/>
                        <a:pt x="277" y="180"/>
                      </a:cubicBezTo>
                      <a:cubicBezTo>
                        <a:pt x="357" y="100"/>
                        <a:pt x="357" y="100"/>
                        <a:pt x="357" y="100"/>
                      </a:cubicBezTo>
                      <a:cubicBezTo>
                        <a:pt x="351" y="92"/>
                        <a:pt x="345" y="84"/>
                        <a:pt x="338" y="7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7" name="Freeform 27"/>
                <p:cNvSpPr/>
                <p:nvPr/>
              </p:nvSpPr>
              <p:spPr bwMode="auto">
                <a:xfrm>
                  <a:off x="10810797" y="997679"/>
                  <a:ext cx="361301" cy="361301"/>
                </a:xfrm>
                <a:custGeom>
                  <a:avLst/>
                  <a:gdLst>
                    <a:gd name="T0" fmla="*/ 0 w 194"/>
                    <a:gd name="T1" fmla="*/ 194 h 194"/>
                    <a:gd name="T2" fmla="*/ 103 w 194"/>
                    <a:gd name="T3" fmla="*/ 194 h 194"/>
                    <a:gd name="T4" fmla="*/ 141 w 194"/>
                    <a:gd name="T5" fmla="*/ 96 h 194"/>
                    <a:gd name="T6" fmla="*/ 194 w 194"/>
                    <a:gd name="T7" fmla="*/ 0 h 194"/>
                    <a:gd name="T8" fmla="*/ 0 w 194"/>
                    <a:gd name="T9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4" h="194">
                      <a:moveTo>
                        <a:pt x="0" y="194"/>
                      </a:moveTo>
                      <a:cubicBezTo>
                        <a:pt x="103" y="194"/>
                        <a:pt x="103" y="194"/>
                        <a:pt x="103" y="194"/>
                      </a:cubicBezTo>
                      <a:cubicBezTo>
                        <a:pt x="102" y="163"/>
                        <a:pt x="116" y="121"/>
                        <a:pt x="141" y="96"/>
                      </a:cubicBezTo>
                      <a:cubicBezTo>
                        <a:pt x="168" y="69"/>
                        <a:pt x="186" y="35"/>
                        <a:pt x="194" y="0"/>
                      </a:cubicBezTo>
                      <a:lnTo>
                        <a:pt x="0" y="194"/>
                      </a:lnTo>
                      <a:close/>
                    </a:path>
                  </a:pathLst>
                </a:custGeom>
                <a:solidFill>
                  <a:srgbClr val="80D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8" name="Freeform 28"/>
                <p:cNvSpPr/>
                <p:nvPr/>
              </p:nvSpPr>
              <p:spPr bwMode="auto">
                <a:xfrm>
                  <a:off x="10626620" y="699861"/>
                  <a:ext cx="567423" cy="659120"/>
                </a:xfrm>
                <a:custGeom>
                  <a:avLst/>
                  <a:gdLst>
                    <a:gd name="T0" fmla="*/ 259 w 305"/>
                    <a:gd name="T1" fmla="*/ 0 h 354"/>
                    <a:gd name="T2" fmla="*/ 179 w 305"/>
                    <a:gd name="T3" fmla="*/ 80 h 354"/>
                    <a:gd name="T4" fmla="*/ 188 w 305"/>
                    <a:gd name="T5" fmla="*/ 124 h 354"/>
                    <a:gd name="T6" fmla="*/ 0 w 305"/>
                    <a:gd name="T7" fmla="*/ 354 h 354"/>
                    <a:gd name="T8" fmla="*/ 99 w 305"/>
                    <a:gd name="T9" fmla="*/ 354 h 354"/>
                    <a:gd name="T10" fmla="*/ 293 w 305"/>
                    <a:gd name="T11" fmla="*/ 160 h 354"/>
                    <a:gd name="T12" fmla="*/ 259 w 305"/>
                    <a:gd name="T13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05" h="354">
                      <a:moveTo>
                        <a:pt x="259" y="0"/>
                      </a:moveTo>
                      <a:cubicBezTo>
                        <a:pt x="179" y="80"/>
                        <a:pt x="179" y="80"/>
                        <a:pt x="179" y="80"/>
                      </a:cubicBezTo>
                      <a:cubicBezTo>
                        <a:pt x="185" y="92"/>
                        <a:pt x="188" y="107"/>
                        <a:pt x="188" y="124"/>
                      </a:cubicBezTo>
                      <a:cubicBezTo>
                        <a:pt x="188" y="234"/>
                        <a:pt x="0" y="177"/>
                        <a:pt x="0" y="354"/>
                      </a:cubicBezTo>
                      <a:cubicBezTo>
                        <a:pt x="99" y="354"/>
                        <a:pt x="99" y="354"/>
                        <a:pt x="99" y="354"/>
                      </a:cubicBezTo>
                      <a:cubicBezTo>
                        <a:pt x="293" y="160"/>
                        <a:pt x="293" y="160"/>
                        <a:pt x="293" y="160"/>
                      </a:cubicBezTo>
                      <a:cubicBezTo>
                        <a:pt x="305" y="106"/>
                        <a:pt x="294" y="47"/>
                        <a:pt x="259" y="0"/>
                      </a:cubicBezTo>
                      <a:close/>
                    </a:path>
                  </a:pathLst>
                </a:custGeom>
                <a:solidFill>
                  <a:srgbClr val="B1EAF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29" name="Freeform 29"/>
                <p:cNvSpPr/>
                <p:nvPr/>
              </p:nvSpPr>
              <p:spPr bwMode="auto">
                <a:xfrm>
                  <a:off x="10602324" y="90900"/>
                  <a:ext cx="212392" cy="212392"/>
                </a:xfrm>
                <a:custGeom>
                  <a:avLst/>
                  <a:gdLst>
                    <a:gd name="T0" fmla="*/ 173 w 271"/>
                    <a:gd name="T1" fmla="*/ 98 h 271"/>
                    <a:gd name="T2" fmla="*/ 173 w 271"/>
                    <a:gd name="T3" fmla="*/ 0 h 271"/>
                    <a:gd name="T4" fmla="*/ 97 w 271"/>
                    <a:gd name="T5" fmla="*/ 0 h 271"/>
                    <a:gd name="T6" fmla="*/ 97 w 271"/>
                    <a:gd name="T7" fmla="*/ 98 h 271"/>
                    <a:gd name="T8" fmla="*/ 0 w 271"/>
                    <a:gd name="T9" fmla="*/ 98 h 271"/>
                    <a:gd name="T10" fmla="*/ 0 w 271"/>
                    <a:gd name="T11" fmla="*/ 174 h 271"/>
                    <a:gd name="T12" fmla="*/ 97 w 271"/>
                    <a:gd name="T13" fmla="*/ 174 h 271"/>
                    <a:gd name="T14" fmla="*/ 97 w 271"/>
                    <a:gd name="T15" fmla="*/ 271 h 271"/>
                    <a:gd name="T16" fmla="*/ 173 w 271"/>
                    <a:gd name="T17" fmla="*/ 271 h 271"/>
                    <a:gd name="T18" fmla="*/ 173 w 271"/>
                    <a:gd name="T19" fmla="*/ 174 h 271"/>
                    <a:gd name="T20" fmla="*/ 271 w 271"/>
                    <a:gd name="T21" fmla="*/ 174 h 271"/>
                    <a:gd name="T22" fmla="*/ 271 w 271"/>
                    <a:gd name="T23" fmla="*/ 98 h 271"/>
                    <a:gd name="T24" fmla="*/ 173 w 271"/>
                    <a:gd name="T25" fmla="*/ 98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1" h="271">
                      <a:moveTo>
                        <a:pt x="173" y="98"/>
                      </a:moveTo>
                      <a:lnTo>
                        <a:pt x="173" y="0"/>
                      </a:lnTo>
                      <a:lnTo>
                        <a:pt x="97" y="0"/>
                      </a:lnTo>
                      <a:lnTo>
                        <a:pt x="97" y="98"/>
                      </a:lnTo>
                      <a:lnTo>
                        <a:pt x="0" y="98"/>
                      </a:lnTo>
                      <a:lnTo>
                        <a:pt x="0" y="174"/>
                      </a:lnTo>
                      <a:lnTo>
                        <a:pt x="97" y="174"/>
                      </a:lnTo>
                      <a:lnTo>
                        <a:pt x="97" y="271"/>
                      </a:lnTo>
                      <a:lnTo>
                        <a:pt x="173" y="271"/>
                      </a:lnTo>
                      <a:lnTo>
                        <a:pt x="173" y="174"/>
                      </a:lnTo>
                      <a:lnTo>
                        <a:pt x="271" y="174"/>
                      </a:lnTo>
                      <a:lnTo>
                        <a:pt x="271" y="98"/>
                      </a:lnTo>
                      <a:lnTo>
                        <a:pt x="173" y="98"/>
                      </a:lnTo>
                      <a:close/>
                    </a:path>
                  </a:pathLst>
                </a:cu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0" name="Freeform 30"/>
                <p:cNvSpPr/>
                <p:nvPr/>
              </p:nvSpPr>
              <p:spPr bwMode="auto">
                <a:xfrm>
                  <a:off x="10172054" y="1046271"/>
                  <a:ext cx="83859" cy="83859"/>
                </a:xfrm>
                <a:custGeom>
                  <a:avLst/>
                  <a:gdLst>
                    <a:gd name="T0" fmla="*/ 69 w 107"/>
                    <a:gd name="T1" fmla="*/ 38 h 107"/>
                    <a:gd name="T2" fmla="*/ 69 w 107"/>
                    <a:gd name="T3" fmla="*/ 0 h 107"/>
                    <a:gd name="T4" fmla="*/ 38 w 107"/>
                    <a:gd name="T5" fmla="*/ 0 h 107"/>
                    <a:gd name="T6" fmla="*/ 38 w 107"/>
                    <a:gd name="T7" fmla="*/ 38 h 107"/>
                    <a:gd name="T8" fmla="*/ 0 w 107"/>
                    <a:gd name="T9" fmla="*/ 38 h 107"/>
                    <a:gd name="T10" fmla="*/ 0 w 107"/>
                    <a:gd name="T11" fmla="*/ 66 h 107"/>
                    <a:gd name="T12" fmla="*/ 38 w 107"/>
                    <a:gd name="T13" fmla="*/ 66 h 107"/>
                    <a:gd name="T14" fmla="*/ 38 w 107"/>
                    <a:gd name="T15" fmla="*/ 107 h 107"/>
                    <a:gd name="T16" fmla="*/ 69 w 107"/>
                    <a:gd name="T17" fmla="*/ 107 h 107"/>
                    <a:gd name="T18" fmla="*/ 69 w 107"/>
                    <a:gd name="T19" fmla="*/ 66 h 107"/>
                    <a:gd name="T20" fmla="*/ 107 w 107"/>
                    <a:gd name="T21" fmla="*/ 66 h 107"/>
                    <a:gd name="T22" fmla="*/ 107 w 107"/>
                    <a:gd name="T23" fmla="*/ 38 h 107"/>
                    <a:gd name="T24" fmla="*/ 69 w 107"/>
                    <a:gd name="T25" fmla="*/ 38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7" h="107">
                      <a:moveTo>
                        <a:pt x="69" y="38"/>
                      </a:moveTo>
                      <a:lnTo>
                        <a:pt x="69" y="0"/>
                      </a:lnTo>
                      <a:lnTo>
                        <a:pt x="38" y="0"/>
                      </a:lnTo>
                      <a:lnTo>
                        <a:pt x="38" y="38"/>
                      </a:lnTo>
                      <a:lnTo>
                        <a:pt x="0" y="38"/>
                      </a:lnTo>
                      <a:lnTo>
                        <a:pt x="0" y="66"/>
                      </a:lnTo>
                      <a:lnTo>
                        <a:pt x="38" y="66"/>
                      </a:lnTo>
                      <a:lnTo>
                        <a:pt x="38" y="107"/>
                      </a:lnTo>
                      <a:lnTo>
                        <a:pt x="69" y="107"/>
                      </a:lnTo>
                      <a:lnTo>
                        <a:pt x="69" y="66"/>
                      </a:lnTo>
                      <a:lnTo>
                        <a:pt x="107" y="66"/>
                      </a:lnTo>
                      <a:lnTo>
                        <a:pt x="107" y="38"/>
                      </a:lnTo>
                      <a:lnTo>
                        <a:pt x="69" y="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1" name="Freeform 31"/>
                <p:cNvSpPr/>
                <p:nvPr/>
              </p:nvSpPr>
              <p:spPr bwMode="auto">
                <a:xfrm>
                  <a:off x="11093724" y="411447"/>
                  <a:ext cx="137153" cy="137937"/>
                </a:xfrm>
                <a:custGeom>
                  <a:avLst/>
                  <a:gdLst>
                    <a:gd name="T0" fmla="*/ 111 w 175"/>
                    <a:gd name="T1" fmla="*/ 64 h 176"/>
                    <a:gd name="T2" fmla="*/ 111 w 175"/>
                    <a:gd name="T3" fmla="*/ 0 h 176"/>
                    <a:gd name="T4" fmla="*/ 64 w 175"/>
                    <a:gd name="T5" fmla="*/ 0 h 176"/>
                    <a:gd name="T6" fmla="*/ 64 w 175"/>
                    <a:gd name="T7" fmla="*/ 64 h 176"/>
                    <a:gd name="T8" fmla="*/ 0 w 175"/>
                    <a:gd name="T9" fmla="*/ 64 h 176"/>
                    <a:gd name="T10" fmla="*/ 0 w 175"/>
                    <a:gd name="T11" fmla="*/ 111 h 176"/>
                    <a:gd name="T12" fmla="*/ 64 w 175"/>
                    <a:gd name="T13" fmla="*/ 111 h 176"/>
                    <a:gd name="T14" fmla="*/ 64 w 175"/>
                    <a:gd name="T15" fmla="*/ 176 h 176"/>
                    <a:gd name="T16" fmla="*/ 111 w 175"/>
                    <a:gd name="T17" fmla="*/ 176 h 176"/>
                    <a:gd name="T18" fmla="*/ 111 w 175"/>
                    <a:gd name="T19" fmla="*/ 111 h 176"/>
                    <a:gd name="T20" fmla="*/ 175 w 175"/>
                    <a:gd name="T21" fmla="*/ 111 h 176"/>
                    <a:gd name="T22" fmla="*/ 175 w 175"/>
                    <a:gd name="T23" fmla="*/ 64 h 176"/>
                    <a:gd name="T24" fmla="*/ 111 w 175"/>
                    <a:gd name="T25" fmla="*/ 64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75" h="176">
                      <a:moveTo>
                        <a:pt x="111" y="64"/>
                      </a:moveTo>
                      <a:lnTo>
                        <a:pt x="111" y="0"/>
                      </a:lnTo>
                      <a:lnTo>
                        <a:pt x="64" y="0"/>
                      </a:lnTo>
                      <a:lnTo>
                        <a:pt x="64" y="64"/>
                      </a:lnTo>
                      <a:lnTo>
                        <a:pt x="0" y="64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176"/>
                      </a:lnTo>
                      <a:lnTo>
                        <a:pt x="111" y="176"/>
                      </a:lnTo>
                      <a:lnTo>
                        <a:pt x="111" y="111"/>
                      </a:lnTo>
                      <a:lnTo>
                        <a:pt x="175" y="111"/>
                      </a:lnTo>
                      <a:lnTo>
                        <a:pt x="175" y="64"/>
                      </a:lnTo>
                      <a:lnTo>
                        <a:pt x="111" y="64"/>
                      </a:lnTo>
                      <a:close/>
                    </a:path>
                  </a:pathLst>
                </a:custGeom>
                <a:solidFill>
                  <a:srgbClr val="80DD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2" name="Freeform 32"/>
                <p:cNvSpPr/>
                <p:nvPr/>
              </p:nvSpPr>
              <p:spPr bwMode="auto">
                <a:xfrm>
                  <a:off x="10429119" y="1210071"/>
                  <a:ext cx="55645" cy="55645"/>
                </a:xfrm>
                <a:custGeom>
                  <a:avLst/>
                  <a:gdLst>
                    <a:gd name="T0" fmla="*/ 45 w 71"/>
                    <a:gd name="T1" fmla="*/ 26 h 71"/>
                    <a:gd name="T2" fmla="*/ 45 w 71"/>
                    <a:gd name="T3" fmla="*/ 0 h 71"/>
                    <a:gd name="T4" fmla="*/ 26 w 71"/>
                    <a:gd name="T5" fmla="*/ 0 h 71"/>
                    <a:gd name="T6" fmla="*/ 26 w 71"/>
                    <a:gd name="T7" fmla="*/ 26 h 71"/>
                    <a:gd name="T8" fmla="*/ 0 w 71"/>
                    <a:gd name="T9" fmla="*/ 26 h 71"/>
                    <a:gd name="T10" fmla="*/ 0 w 71"/>
                    <a:gd name="T11" fmla="*/ 45 h 71"/>
                    <a:gd name="T12" fmla="*/ 26 w 71"/>
                    <a:gd name="T13" fmla="*/ 45 h 71"/>
                    <a:gd name="T14" fmla="*/ 26 w 71"/>
                    <a:gd name="T15" fmla="*/ 71 h 71"/>
                    <a:gd name="T16" fmla="*/ 45 w 71"/>
                    <a:gd name="T17" fmla="*/ 71 h 71"/>
                    <a:gd name="T18" fmla="*/ 45 w 71"/>
                    <a:gd name="T19" fmla="*/ 45 h 71"/>
                    <a:gd name="T20" fmla="*/ 71 w 71"/>
                    <a:gd name="T21" fmla="*/ 45 h 71"/>
                    <a:gd name="T22" fmla="*/ 71 w 71"/>
                    <a:gd name="T23" fmla="*/ 26 h 71"/>
                    <a:gd name="T24" fmla="*/ 45 w 71"/>
                    <a:gd name="T25" fmla="*/ 2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1" h="71">
                      <a:moveTo>
                        <a:pt x="45" y="26"/>
                      </a:moveTo>
                      <a:lnTo>
                        <a:pt x="45" y="0"/>
                      </a:lnTo>
                      <a:lnTo>
                        <a:pt x="26" y="0"/>
                      </a:lnTo>
                      <a:lnTo>
                        <a:pt x="26" y="26"/>
                      </a:lnTo>
                      <a:lnTo>
                        <a:pt x="0" y="26"/>
                      </a:lnTo>
                      <a:lnTo>
                        <a:pt x="0" y="45"/>
                      </a:lnTo>
                      <a:lnTo>
                        <a:pt x="26" y="45"/>
                      </a:lnTo>
                      <a:lnTo>
                        <a:pt x="26" y="71"/>
                      </a:lnTo>
                      <a:lnTo>
                        <a:pt x="45" y="71"/>
                      </a:lnTo>
                      <a:lnTo>
                        <a:pt x="45" y="45"/>
                      </a:lnTo>
                      <a:lnTo>
                        <a:pt x="71" y="45"/>
                      </a:lnTo>
                      <a:lnTo>
                        <a:pt x="71" y="26"/>
                      </a:lnTo>
                      <a:lnTo>
                        <a:pt x="45" y="26"/>
                      </a:lnTo>
                      <a:close/>
                    </a:path>
                  </a:pathLst>
                </a:custGeom>
                <a:solidFill>
                  <a:srgbClr val="DFF7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3" name="Oval 33"/>
                <p:cNvSpPr>
                  <a:spLocks noChangeArrowheads="1"/>
                </p:cNvSpPr>
                <p:nvPr/>
              </p:nvSpPr>
              <p:spPr bwMode="auto">
                <a:xfrm>
                  <a:off x="10918952" y="422419"/>
                  <a:ext cx="44673" cy="44673"/>
                </a:xfrm>
                <a:prstGeom prst="ellipse">
                  <a:avLst/>
                </a:prstGeom>
                <a:solidFill>
                  <a:srgbClr val="DFF7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Oval 35"/>
                <p:cNvSpPr>
                  <a:spLocks noChangeArrowheads="1"/>
                </p:cNvSpPr>
                <p:nvPr/>
              </p:nvSpPr>
              <p:spPr bwMode="auto">
                <a:xfrm>
                  <a:off x="10403256" y="565842"/>
                  <a:ext cx="59564" cy="59564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Oval 36"/>
                <p:cNvSpPr>
                  <a:spLocks noChangeArrowheads="1"/>
                </p:cNvSpPr>
                <p:nvPr/>
              </p:nvSpPr>
              <p:spPr bwMode="auto">
                <a:xfrm>
                  <a:off x="10170487" y="1341738"/>
                  <a:ext cx="33701" cy="36052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6" name="Oval 38"/>
                <p:cNvSpPr>
                  <a:spLocks noChangeArrowheads="1"/>
                </p:cNvSpPr>
                <p:nvPr/>
              </p:nvSpPr>
              <p:spPr bwMode="auto">
                <a:xfrm>
                  <a:off x="11112534" y="1258662"/>
                  <a:ext cx="72103" cy="74455"/>
                </a:xfrm>
                <a:prstGeom prst="ellipse">
                  <a:avLst/>
                </a:prstGeom>
                <a:solidFill>
                  <a:srgbClr val="00AB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51" name="Oval 41"/>
                <p:cNvSpPr>
                  <a:spLocks noChangeArrowheads="1"/>
                </p:cNvSpPr>
                <p:nvPr/>
              </p:nvSpPr>
              <p:spPr bwMode="auto">
                <a:xfrm>
                  <a:off x="10299019" y="1591749"/>
                  <a:ext cx="78373" cy="76022"/>
                </a:xfrm>
                <a:prstGeom prst="ellipse">
                  <a:avLst/>
                </a:prstGeom>
                <a:noFill/>
                <a:ln w="30163" cap="flat">
                  <a:solidFill>
                    <a:srgbClr val="FFFFFF"/>
                  </a:solidFill>
                  <a:prstDash val="solid"/>
                  <a:miter lim="800000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52" name="Freeform 42"/>
              <p:cNvSpPr/>
              <p:nvPr/>
            </p:nvSpPr>
            <p:spPr bwMode="auto">
              <a:xfrm>
                <a:off x="3561962" y="4516970"/>
                <a:ext cx="141072" cy="139504"/>
              </a:xfrm>
              <a:custGeom>
                <a:avLst/>
                <a:gdLst>
                  <a:gd name="T0" fmla="*/ 65 w 76"/>
                  <a:gd name="T1" fmla="*/ 26 h 75"/>
                  <a:gd name="T2" fmla="*/ 49 w 76"/>
                  <a:gd name="T3" fmla="*/ 26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6 h 75"/>
                  <a:gd name="T12" fmla="*/ 11 w 76"/>
                  <a:gd name="T13" fmla="*/ 26 h 75"/>
                  <a:gd name="T14" fmla="*/ 0 w 76"/>
                  <a:gd name="T15" fmla="*/ 37 h 75"/>
                  <a:gd name="T16" fmla="*/ 11 w 76"/>
                  <a:gd name="T17" fmla="*/ 48 h 75"/>
                  <a:gd name="T18" fmla="*/ 27 w 76"/>
                  <a:gd name="T19" fmla="*/ 48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8 h 75"/>
                  <a:gd name="T28" fmla="*/ 65 w 76"/>
                  <a:gd name="T29" fmla="*/ 48 h 75"/>
                  <a:gd name="T30" fmla="*/ 76 w 76"/>
                  <a:gd name="T31" fmla="*/ 37 h 75"/>
                  <a:gd name="T32" fmla="*/ 65 w 76"/>
                  <a:gd name="T33" fmla="*/ 2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5" y="26"/>
                    </a:move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5" y="26"/>
                      <a:pt x="0" y="31"/>
                      <a:pt x="0" y="37"/>
                    </a:cubicBezTo>
                    <a:cubicBezTo>
                      <a:pt x="0" y="43"/>
                      <a:pt x="5" y="48"/>
                      <a:pt x="11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1" y="48"/>
                      <a:pt x="76" y="43"/>
                      <a:pt x="76" y="37"/>
                    </a:cubicBezTo>
                    <a:cubicBezTo>
                      <a:pt x="76" y="31"/>
                      <a:pt x="71" y="26"/>
                      <a:pt x="65" y="26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Freeform 43"/>
              <p:cNvSpPr/>
              <p:nvPr/>
            </p:nvSpPr>
            <p:spPr bwMode="auto">
              <a:xfrm>
                <a:off x="3560601" y="2149624"/>
                <a:ext cx="141072" cy="139504"/>
              </a:xfrm>
              <a:custGeom>
                <a:avLst/>
                <a:gdLst>
                  <a:gd name="T0" fmla="*/ 64 w 76"/>
                  <a:gd name="T1" fmla="*/ 27 h 75"/>
                  <a:gd name="T2" fmla="*/ 49 w 76"/>
                  <a:gd name="T3" fmla="*/ 27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7 h 75"/>
                  <a:gd name="T12" fmla="*/ 11 w 76"/>
                  <a:gd name="T13" fmla="*/ 27 h 75"/>
                  <a:gd name="T14" fmla="*/ 0 w 76"/>
                  <a:gd name="T15" fmla="*/ 38 h 75"/>
                  <a:gd name="T16" fmla="*/ 11 w 76"/>
                  <a:gd name="T17" fmla="*/ 49 h 75"/>
                  <a:gd name="T18" fmla="*/ 27 w 76"/>
                  <a:gd name="T19" fmla="*/ 49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9 h 75"/>
                  <a:gd name="T28" fmla="*/ 64 w 76"/>
                  <a:gd name="T29" fmla="*/ 49 h 75"/>
                  <a:gd name="T30" fmla="*/ 76 w 76"/>
                  <a:gd name="T31" fmla="*/ 38 h 75"/>
                  <a:gd name="T32" fmla="*/ 64 w 76"/>
                  <a:gd name="T33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4" y="27"/>
                    </a:move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5" y="27"/>
                      <a:pt x="0" y="32"/>
                      <a:pt x="0" y="38"/>
                    </a:cubicBezTo>
                    <a:cubicBezTo>
                      <a:pt x="0" y="44"/>
                      <a:pt x="5" y="49"/>
                      <a:pt x="11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71" y="49"/>
                      <a:pt x="76" y="44"/>
                      <a:pt x="76" y="38"/>
                    </a:cubicBezTo>
                    <a:cubicBezTo>
                      <a:pt x="76" y="32"/>
                      <a:pt x="71" y="27"/>
                      <a:pt x="64" y="27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Oval 45"/>
              <p:cNvSpPr>
                <a:spLocks noChangeArrowheads="1"/>
              </p:cNvSpPr>
              <p:nvPr/>
            </p:nvSpPr>
            <p:spPr bwMode="auto">
              <a:xfrm>
                <a:off x="8394933" y="2531091"/>
                <a:ext cx="90913" cy="89346"/>
              </a:xfrm>
              <a:prstGeom prst="ellipse">
                <a:avLst/>
              </a:prstGeom>
              <a:noFill/>
              <a:ln w="52388" cap="flat">
                <a:solidFill>
                  <a:srgbClr val="FEC007"/>
                </a:soli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Freeform 42"/>
              <p:cNvSpPr/>
              <p:nvPr/>
            </p:nvSpPr>
            <p:spPr bwMode="auto">
              <a:xfrm>
                <a:off x="3331143" y="3429000"/>
                <a:ext cx="141072" cy="139504"/>
              </a:xfrm>
              <a:custGeom>
                <a:avLst/>
                <a:gdLst>
                  <a:gd name="T0" fmla="*/ 65 w 76"/>
                  <a:gd name="T1" fmla="*/ 26 h 75"/>
                  <a:gd name="T2" fmla="*/ 49 w 76"/>
                  <a:gd name="T3" fmla="*/ 26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6 h 75"/>
                  <a:gd name="T12" fmla="*/ 11 w 76"/>
                  <a:gd name="T13" fmla="*/ 26 h 75"/>
                  <a:gd name="T14" fmla="*/ 0 w 76"/>
                  <a:gd name="T15" fmla="*/ 37 h 75"/>
                  <a:gd name="T16" fmla="*/ 11 w 76"/>
                  <a:gd name="T17" fmla="*/ 48 h 75"/>
                  <a:gd name="T18" fmla="*/ 27 w 76"/>
                  <a:gd name="T19" fmla="*/ 48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8 h 75"/>
                  <a:gd name="T28" fmla="*/ 65 w 76"/>
                  <a:gd name="T29" fmla="*/ 48 h 75"/>
                  <a:gd name="T30" fmla="*/ 76 w 76"/>
                  <a:gd name="T31" fmla="*/ 37 h 75"/>
                  <a:gd name="T32" fmla="*/ 65 w 76"/>
                  <a:gd name="T33" fmla="*/ 26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5" y="26"/>
                    </a:moveTo>
                    <a:cubicBezTo>
                      <a:pt x="49" y="26"/>
                      <a:pt x="49" y="26"/>
                      <a:pt x="49" y="26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5" y="26"/>
                      <a:pt x="0" y="31"/>
                      <a:pt x="0" y="37"/>
                    </a:cubicBezTo>
                    <a:cubicBezTo>
                      <a:pt x="0" y="43"/>
                      <a:pt x="5" y="48"/>
                      <a:pt x="11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71" y="48"/>
                      <a:pt x="76" y="43"/>
                      <a:pt x="76" y="37"/>
                    </a:cubicBezTo>
                    <a:cubicBezTo>
                      <a:pt x="76" y="31"/>
                      <a:pt x="71" y="26"/>
                      <a:pt x="65" y="26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Freeform 43"/>
              <p:cNvSpPr/>
              <p:nvPr/>
            </p:nvSpPr>
            <p:spPr bwMode="auto">
              <a:xfrm>
                <a:off x="8620873" y="4440063"/>
                <a:ext cx="141072" cy="139504"/>
              </a:xfrm>
              <a:custGeom>
                <a:avLst/>
                <a:gdLst>
                  <a:gd name="T0" fmla="*/ 64 w 76"/>
                  <a:gd name="T1" fmla="*/ 27 h 75"/>
                  <a:gd name="T2" fmla="*/ 49 w 76"/>
                  <a:gd name="T3" fmla="*/ 27 h 75"/>
                  <a:gd name="T4" fmla="*/ 49 w 76"/>
                  <a:gd name="T5" fmla="*/ 11 h 75"/>
                  <a:gd name="T6" fmla="*/ 38 w 76"/>
                  <a:gd name="T7" fmla="*/ 0 h 75"/>
                  <a:gd name="T8" fmla="*/ 27 w 76"/>
                  <a:gd name="T9" fmla="*/ 11 h 75"/>
                  <a:gd name="T10" fmla="*/ 27 w 76"/>
                  <a:gd name="T11" fmla="*/ 27 h 75"/>
                  <a:gd name="T12" fmla="*/ 11 w 76"/>
                  <a:gd name="T13" fmla="*/ 27 h 75"/>
                  <a:gd name="T14" fmla="*/ 0 w 76"/>
                  <a:gd name="T15" fmla="*/ 38 h 75"/>
                  <a:gd name="T16" fmla="*/ 11 w 76"/>
                  <a:gd name="T17" fmla="*/ 49 h 75"/>
                  <a:gd name="T18" fmla="*/ 27 w 76"/>
                  <a:gd name="T19" fmla="*/ 49 h 75"/>
                  <a:gd name="T20" fmla="*/ 27 w 76"/>
                  <a:gd name="T21" fmla="*/ 64 h 75"/>
                  <a:gd name="T22" fmla="*/ 38 w 76"/>
                  <a:gd name="T23" fmla="*/ 75 h 75"/>
                  <a:gd name="T24" fmla="*/ 49 w 76"/>
                  <a:gd name="T25" fmla="*/ 64 h 75"/>
                  <a:gd name="T26" fmla="*/ 49 w 76"/>
                  <a:gd name="T27" fmla="*/ 49 h 75"/>
                  <a:gd name="T28" fmla="*/ 64 w 76"/>
                  <a:gd name="T29" fmla="*/ 49 h 75"/>
                  <a:gd name="T30" fmla="*/ 76 w 76"/>
                  <a:gd name="T31" fmla="*/ 38 h 75"/>
                  <a:gd name="T32" fmla="*/ 64 w 76"/>
                  <a:gd name="T33" fmla="*/ 27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75">
                    <a:moveTo>
                      <a:pt x="64" y="27"/>
                    </a:moveTo>
                    <a:cubicBezTo>
                      <a:pt x="49" y="27"/>
                      <a:pt x="49" y="27"/>
                      <a:pt x="49" y="27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49" y="5"/>
                      <a:pt x="44" y="0"/>
                      <a:pt x="38" y="0"/>
                    </a:cubicBezTo>
                    <a:cubicBezTo>
                      <a:pt x="32" y="0"/>
                      <a:pt x="27" y="5"/>
                      <a:pt x="27" y="11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5" y="27"/>
                      <a:pt x="0" y="32"/>
                      <a:pt x="0" y="38"/>
                    </a:cubicBezTo>
                    <a:cubicBezTo>
                      <a:pt x="0" y="44"/>
                      <a:pt x="5" y="49"/>
                      <a:pt x="11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70"/>
                      <a:pt x="32" y="75"/>
                      <a:pt x="38" y="75"/>
                    </a:cubicBezTo>
                    <a:cubicBezTo>
                      <a:pt x="44" y="75"/>
                      <a:pt x="49" y="70"/>
                      <a:pt x="49" y="64"/>
                    </a:cubicBezTo>
                    <a:cubicBezTo>
                      <a:pt x="49" y="49"/>
                      <a:pt x="49" y="49"/>
                      <a:pt x="49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71" y="49"/>
                      <a:pt x="76" y="44"/>
                      <a:pt x="76" y="38"/>
                    </a:cubicBezTo>
                    <a:cubicBezTo>
                      <a:pt x="76" y="32"/>
                      <a:pt x="71" y="27"/>
                      <a:pt x="64" y="27"/>
                    </a:cubicBezTo>
                    <a:close/>
                  </a:path>
                </a:pathLst>
              </a:custGeom>
              <a:solidFill>
                <a:srgbClr val="FFE0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1" name="文本框 60"/>
            <p:cNvSpPr txBox="1"/>
            <p:nvPr/>
          </p:nvSpPr>
          <p:spPr>
            <a:xfrm>
              <a:off x="4064568" y="2640965"/>
              <a:ext cx="3299460" cy="138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为什么垫个毛巾再拧，原本拧不开的罐头就能拧开了呢？</a:t>
              </a:r>
              <a:endParaRPr lang="zh-CN" altLang="en-US" sz="2800" b="1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999490" y="2367280"/>
            <a:ext cx="106222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许多情况下摩擦是有用的，人们常常设法增大它。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061085" y="6028055"/>
            <a:ext cx="4159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人走路时要利用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鞋底与地面的摩擦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有益摩擦</a:t>
            </a:r>
          </a:p>
        </p:txBody>
      </p:sp>
      <p:pic>
        <p:nvPicPr>
          <p:cNvPr id="13" name="https://docer-ks3.wpscdn.cn/picture/197700209/020b6b45bb1c35f9cdea5817a692b9a4_612.jpg" descr="脚红色运动鞋一个女孩在自然和放松时间在假日Se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85" y="3101340"/>
            <a:ext cx="4228465" cy="2818130"/>
          </a:xfrm>
          <a:prstGeom prst="rect">
            <a:avLst/>
          </a:prstGeom>
        </p:spPr>
      </p:pic>
      <p:pic>
        <p:nvPicPr>
          <p:cNvPr id="14" name="https://docer-ks3.wpscdn.cn/picture/42835714/1765f71d69d476a9ae31f469cb792dcb_612.jpg" descr="Isolated Red Plastic Ca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135" y="3104515"/>
            <a:ext cx="3180080" cy="27946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686550" y="6028055"/>
            <a:ext cx="4159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打开塑料瓶盖要利用</a:t>
            </a: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手与瓶盖的摩擦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有害摩擦</a:t>
            </a:r>
          </a:p>
        </p:txBody>
      </p:sp>
      <p:pic>
        <p:nvPicPr>
          <p:cNvPr id="9" name="https://docer-ks3.wpscdn.cn/picture/20455785/984900770fe450e2a820235ee3c5efd3_612.jpg" descr="嵌齿,联锁的,生物学过程,机件,生锈的,发动机,车轮,固体,白色背景,钢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70" y="2489835"/>
            <a:ext cx="3429000" cy="34290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135380" y="5918835"/>
            <a:ext cx="4335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运动的部件间产生摩擦不但白白消耗动力，还会使机器磨损。</a:t>
            </a:r>
          </a:p>
        </p:txBody>
      </p:sp>
      <p:pic>
        <p:nvPicPr>
          <p:cNvPr id="21" name="https://docer-ks3.wpscdn.cn/picture/50788920/da9650f95104ebb5e488ed8f9b2dfb53_612.jpg" descr="luxury speedboat"/>
          <p:cNvPicPr>
            <a:picLocks noChangeAspect="1"/>
          </p:cNvPicPr>
          <p:nvPr/>
        </p:nvPicPr>
        <p:blipFill>
          <a:blip r:embed="rId4"/>
          <a:srcRect t="7815" b="7815"/>
          <a:stretch>
            <a:fillRect/>
          </a:stretch>
        </p:blipFill>
        <p:spPr>
          <a:xfrm>
            <a:off x="5960745" y="2489835"/>
            <a:ext cx="6041390" cy="339725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813550" y="5918835"/>
            <a:ext cx="4335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船在水中行驶时受到水的摩擦，增加燃油消耗</a:t>
            </a:r>
            <a:endParaRPr lang="en-US" altLang="zh-CN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47" name="生活小助手" descr="7b0a202020202274657874626f78223a2022220a7d0a"/>
          <p:cNvGrpSpPr/>
          <p:nvPr/>
        </p:nvGrpSpPr>
        <p:grpSpPr>
          <a:xfrm>
            <a:off x="4316017" y="232276"/>
            <a:ext cx="5575457" cy="2658379"/>
            <a:chOff x="3251200" y="2060575"/>
            <a:chExt cx="5575457" cy="2658379"/>
          </a:xfrm>
        </p:grpSpPr>
        <p:grpSp>
          <p:nvGrpSpPr>
            <p:cNvPr id="46" name="组合 45"/>
            <p:cNvGrpSpPr/>
            <p:nvPr/>
          </p:nvGrpSpPr>
          <p:grpSpPr>
            <a:xfrm>
              <a:off x="3251200" y="2060575"/>
              <a:ext cx="5575457" cy="2658379"/>
              <a:chOff x="3251200" y="2060575"/>
              <a:chExt cx="5575457" cy="2658379"/>
            </a:xfrm>
          </p:grpSpPr>
          <p:sp>
            <p:nvSpPr>
              <p:cNvPr id="23" name="Oval 9"/>
              <p:cNvSpPr>
                <a:spLocks noChangeArrowheads="1"/>
              </p:cNvSpPr>
              <p:nvPr/>
            </p:nvSpPr>
            <p:spPr bwMode="auto">
              <a:xfrm>
                <a:off x="3583531" y="2575150"/>
                <a:ext cx="154461" cy="154461"/>
              </a:xfrm>
              <a:prstGeom prst="ellipse">
                <a:avLst/>
              </a:pr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3673186" y="3795981"/>
                <a:ext cx="139370" cy="141146"/>
              </a:xfrm>
              <a:custGeom>
                <a:avLst/>
                <a:gdLst>
                  <a:gd name="T0" fmla="*/ 40 w 66"/>
                  <a:gd name="T1" fmla="*/ 4 h 67"/>
                  <a:gd name="T2" fmla="*/ 62 w 66"/>
                  <a:gd name="T3" fmla="*/ 41 h 67"/>
                  <a:gd name="T4" fmla="*/ 26 w 66"/>
                  <a:gd name="T5" fmla="*/ 63 h 67"/>
                  <a:gd name="T6" fmla="*/ 4 w 66"/>
                  <a:gd name="T7" fmla="*/ 26 h 67"/>
                  <a:gd name="T8" fmla="*/ 40 w 66"/>
                  <a:gd name="T9" fmla="*/ 4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67">
                    <a:moveTo>
                      <a:pt x="40" y="4"/>
                    </a:moveTo>
                    <a:cubicBezTo>
                      <a:pt x="56" y="8"/>
                      <a:pt x="66" y="25"/>
                      <a:pt x="62" y="41"/>
                    </a:cubicBezTo>
                    <a:cubicBezTo>
                      <a:pt x="58" y="57"/>
                      <a:pt x="42" y="67"/>
                      <a:pt x="26" y="63"/>
                    </a:cubicBezTo>
                    <a:cubicBezTo>
                      <a:pt x="10" y="59"/>
                      <a:pt x="0" y="42"/>
                      <a:pt x="4" y="26"/>
                    </a:cubicBezTo>
                    <a:cubicBezTo>
                      <a:pt x="8" y="10"/>
                      <a:pt x="24" y="0"/>
                      <a:pt x="40" y="4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15"/>
              <p:cNvSpPr/>
              <p:nvPr/>
            </p:nvSpPr>
            <p:spPr bwMode="auto">
              <a:xfrm>
                <a:off x="3807158" y="4598226"/>
                <a:ext cx="165114" cy="120728"/>
              </a:xfrm>
              <a:custGeom>
                <a:avLst/>
                <a:gdLst>
                  <a:gd name="T0" fmla="*/ 0 w 186"/>
                  <a:gd name="T1" fmla="*/ 136 h 136"/>
                  <a:gd name="T2" fmla="*/ 103 w 186"/>
                  <a:gd name="T3" fmla="*/ 0 h 136"/>
                  <a:gd name="T4" fmla="*/ 186 w 186"/>
                  <a:gd name="T5" fmla="*/ 100 h 136"/>
                  <a:gd name="T6" fmla="*/ 0 w 186"/>
                  <a:gd name="T7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6" h="136">
                    <a:moveTo>
                      <a:pt x="0" y="136"/>
                    </a:moveTo>
                    <a:lnTo>
                      <a:pt x="103" y="0"/>
                    </a:lnTo>
                    <a:lnTo>
                      <a:pt x="186" y="10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2"/>
              <p:cNvSpPr/>
              <p:nvPr/>
            </p:nvSpPr>
            <p:spPr bwMode="auto">
              <a:xfrm>
                <a:off x="8106766" y="2170438"/>
                <a:ext cx="123312" cy="123312"/>
              </a:xfrm>
              <a:custGeom>
                <a:avLst/>
                <a:gdLst>
                  <a:gd name="T0" fmla="*/ 1 w 26"/>
                  <a:gd name="T1" fmla="*/ 14 h 26"/>
                  <a:gd name="T2" fmla="*/ 13 w 26"/>
                  <a:gd name="T3" fmla="*/ 1 h 26"/>
                  <a:gd name="T4" fmla="*/ 26 w 26"/>
                  <a:gd name="T5" fmla="*/ 13 h 26"/>
                  <a:gd name="T6" fmla="*/ 14 w 26"/>
                  <a:gd name="T7" fmla="*/ 26 h 26"/>
                  <a:gd name="T8" fmla="*/ 1 w 26"/>
                  <a:gd name="T9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26">
                    <a:moveTo>
                      <a:pt x="1" y="14"/>
                    </a:moveTo>
                    <a:cubicBezTo>
                      <a:pt x="0" y="7"/>
                      <a:pt x="6" y="1"/>
                      <a:pt x="13" y="1"/>
                    </a:cubicBezTo>
                    <a:cubicBezTo>
                      <a:pt x="20" y="0"/>
                      <a:pt x="26" y="6"/>
                      <a:pt x="26" y="13"/>
                    </a:cubicBezTo>
                    <a:cubicBezTo>
                      <a:pt x="26" y="20"/>
                      <a:pt x="21" y="26"/>
                      <a:pt x="14" y="26"/>
                    </a:cubicBezTo>
                    <a:cubicBezTo>
                      <a:pt x="7" y="26"/>
                      <a:pt x="1" y="20"/>
                      <a:pt x="1" y="14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3"/>
              <p:cNvSpPr/>
              <p:nvPr/>
            </p:nvSpPr>
            <p:spPr bwMode="auto">
              <a:xfrm>
                <a:off x="8671117" y="4543046"/>
                <a:ext cx="117346" cy="117346"/>
              </a:xfrm>
              <a:custGeom>
                <a:avLst/>
                <a:gdLst>
                  <a:gd name="T0" fmla="*/ 0 w 25"/>
                  <a:gd name="T1" fmla="*/ 13 h 25"/>
                  <a:gd name="T2" fmla="*/ 12 w 25"/>
                  <a:gd name="T3" fmla="*/ 0 h 25"/>
                  <a:gd name="T4" fmla="*/ 25 w 25"/>
                  <a:gd name="T5" fmla="*/ 12 h 25"/>
                  <a:gd name="T6" fmla="*/ 13 w 25"/>
                  <a:gd name="T7" fmla="*/ 25 h 25"/>
                  <a:gd name="T8" fmla="*/ 0 w 25"/>
                  <a:gd name="T9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0" y="13"/>
                    </a:moveTo>
                    <a:cubicBezTo>
                      <a:pt x="0" y="6"/>
                      <a:pt x="5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ubicBezTo>
                      <a:pt x="25" y="19"/>
                      <a:pt x="20" y="25"/>
                      <a:pt x="13" y="25"/>
                    </a:cubicBezTo>
                    <a:cubicBezTo>
                      <a:pt x="6" y="25"/>
                      <a:pt x="0" y="20"/>
                      <a:pt x="0" y="13"/>
                    </a:cubicBezTo>
                    <a:close/>
                  </a:path>
                </a:pathLst>
              </a:custGeom>
              <a:solidFill>
                <a:srgbClr val="8B88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4"/>
              <p:cNvSpPr/>
              <p:nvPr/>
            </p:nvSpPr>
            <p:spPr bwMode="auto">
              <a:xfrm>
                <a:off x="6096000" y="2209799"/>
                <a:ext cx="218780" cy="161101"/>
              </a:xfrm>
              <a:custGeom>
                <a:avLst/>
                <a:gdLst>
                  <a:gd name="T0" fmla="*/ 0 w 110"/>
                  <a:gd name="T1" fmla="*/ 81 h 81"/>
                  <a:gd name="T2" fmla="*/ 62 w 110"/>
                  <a:gd name="T3" fmla="*/ 0 h 81"/>
                  <a:gd name="T4" fmla="*/ 110 w 110"/>
                  <a:gd name="T5" fmla="*/ 59 h 81"/>
                  <a:gd name="T6" fmla="*/ 0 w 110"/>
                  <a:gd name="T7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0" h="81">
                    <a:moveTo>
                      <a:pt x="0" y="81"/>
                    </a:moveTo>
                    <a:lnTo>
                      <a:pt x="62" y="0"/>
                    </a:lnTo>
                    <a:lnTo>
                      <a:pt x="110" y="59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C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16"/>
              <p:cNvSpPr/>
              <p:nvPr/>
            </p:nvSpPr>
            <p:spPr bwMode="auto">
              <a:xfrm>
                <a:off x="5944843" y="4430473"/>
                <a:ext cx="151157" cy="254581"/>
              </a:xfrm>
              <a:custGeom>
                <a:avLst/>
                <a:gdLst>
                  <a:gd name="T0" fmla="*/ 71 w 76"/>
                  <a:gd name="T1" fmla="*/ 128 h 128"/>
                  <a:gd name="T2" fmla="*/ 0 w 76"/>
                  <a:gd name="T3" fmla="*/ 38 h 128"/>
                  <a:gd name="T4" fmla="*/ 76 w 76"/>
                  <a:gd name="T5" fmla="*/ 0 h 128"/>
                  <a:gd name="T6" fmla="*/ 71 w 76"/>
                  <a:gd name="T7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128">
                    <a:moveTo>
                      <a:pt x="71" y="128"/>
                    </a:moveTo>
                    <a:lnTo>
                      <a:pt x="0" y="38"/>
                    </a:lnTo>
                    <a:lnTo>
                      <a:pt x="76" y="0"/>
                    </a:lnTo>
                    <a:lnTo>
                      <a:pt x="71" y="128"/>
                    </a:lnTo>
                    <a:close/>
                  </a:path>
                </a:pathLst>
              </a:custGeom>
              <a:solidFill>
                <a:srgbClr val="FFC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>
                <a:off x="3365343" y="2548128"/>
                <a:ext cx="5461314" cy="2030790"/>
                <a:chOff x="3788516" y="2490237"/>
                <a:chExt cx="3428350" cy="1918224"/>
              </a:xfrm>
            </p:grpSpPr>
            <p:sp>
              <p:nvSpPr>
                <p:cNvPr id="109" name="对话气泡: 圆角矩形 17"/>
                <p:cNvSpPr/>
                <p:nvPr/>
              </p:nvSpPr>
              <p:spPr>
                <a:xfrm rot="21295309">
                  <a:off x="3953090" y="2490237"/>
                  <a:ext cx="3263776" cy="1890090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FECB6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108" name="对话气泡: 圆角矩形 17"/>
                <p:cNvSpPr/>
                <p:nvPr/>
              </p:nvSpPr>
              <p:spPr>
                <a:xfrm rot="427543">
                  <a:off x="3904069" y="2496073"/>
                  <a:ext cx="3263776" cy="1890090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E8E7F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  <p:sp>
              <p:nvSpPr>
                <p:cNvPr id="31" name="对话气泡: 圆角矩形 17"/>
                <p:cNvSpPr/>
                <p:nvPr/>
              </p:nvSpPr>
              <p:spPr>
                <a:xfrm rot="326039">
                  <a:off x="3788516" y="2512504"/>
                  <a:ext cx="3273907" cy="1895957"/>
                </a:xfrm>
                <a:custGeom>
                  <a:avLst/>
                  <a:gdLst>
                    <a:gd name="connsiteX0" fmla="*/ 0 w 3515557"/>
                    <a:gd name="connsiteY0" fmla="*/ 255978 h 1535837"/>
                    <a:gd name="connsiteX1" fmla="*/ 255978 w 3515557"/>
                    <a:gd name="connsiteY1" fmla="*/ 0 h 1535837"/>
                    <a:gd name="connsiteX2" fmla="*/ 2050742 w 3515557"/>
                    <a:gd name="connsiteY2" fmla="*/ 0 h 1535837"/>
                    <a:gd name="connsiteX3" fmla="*/ 2050742 w 3515557"/>
                    <a:gd name="connsiteY3" fmla="*/ 0 h 1535837"/>
                    <a:gd name="connsiteX4" fmla="*/ 2929631 w 3515557"/>
                    <a:gd name="connsiteY4" fmla="*/ 0 h 1535837"/>
                    <a:gd name="connsiteX5" fmla="*/ 3259579 w 3515557"/>
                    <a:gd name="connsiteY5" fmla="*/ 0 h 1535837"/>
                    <a:gd name="connsiteX6" fmla="*/ 3515557 w 3515557"/>
                    <a:gd name="connsiteY6" fmla="*/ 255978 h 1535837"/>
                    <a:gd name="connsiteX7" fmla="*/ 3515557 w 3515557"/>
                    <a:gd name="connsiteY7" fmla="*/ 895905 h 1535837"/>
                    <a:gd name="connsiteX8" fmla="*/ 3515557 w 3515557"/>
                    <a:gd name="connsiteY8" fmla="*/ 895905 h 1535837"/>
                    <a:gd name="connsiteX9" fmla="*/ 3515557 w 3515557"/>
                    <a:gd name="connsiteY9" fmla="*/ 1279864 h 1535837"/>
                    <a:gd name="connsiteX10" fmla="*/ 3515557 w 3515557"/>
                    <a:gd name="connsiteY10" fmla="*/ 1279859 h 1535837"/>
                    <a:gd name="connsiteX11" fmla="*/ 3259579 w 3515557"/>
                    <a:gd name="connsiteY11" fmla="*/ 1535837 h 1535837"/>
                    <a:gd name="connsiteX12" fmla="*/ 2929631 w 3515557"/>
                    <a:gd name="connsiteY12" fmla="*/ 1535837 h 1535837"/>
                    <a:gd name="connsiteX13" fmla="*/ 3164915 w 3515557"/>
                    <a:gd name="connsiteY13" fmla="*/ 1763325 h 1535837"/>
                    <a:gd name="connsiteX14" fmla="*/ 2050742 w 3515557"/>
                    <a:gd name="connsiteY14" fmla="*/ 1535837 h 1535837"/>
                    <a:gd name="connsiteX15" fmla="*/ 255978 w 3515557"/>
                    <a:gd name="connsiteY15" fmla="*/ 1535837 h 1535837"/>
                    <a:gd name="connsiteX16" fmla="*/ 0 w 3515557"/>
                    <a:gd name="connsiteY16" fmla="*/ 1279859 h 1535837"/>
                    <a:gd name="connsiteX17" fmla="*/ 0 w 3515557"/>
                    <a:gd name="connsiteY17" fmla="*/ 1279864 h 1535837"/>
                    <a:gd name="connsiteX18" fmla="*/ 0 w 3515557"/>
                    <a:gd name="connsiteY18" fmla="*/ 895905 h 1535837"/>
                    <a:gd name="connsiteX19" fmla="*/ 0 w 3515557"/>
                    <a:gd name="connsiteY19" fmla="*/ 895905 h 1535837"/>
                    <a:gd name="connsiteX20" fmla="*/ 0 w 3515557"/>
                    <a:gd name="connsiteY20" fmla="*/ 255978 h 1535837"/>
                    <a:gd name="connsiteX0-1" fmla="*/ 0 w 3515557"/>
                    <a:gd name="connsiteY0-2" fmla="*/ 255978 h 1763325"/>
                    <a:gd name="connsiteX1-3" fmla="*/ 255978 w 3515557"/>
                    <a:gd name="connsiteY1-4" fmla="*/ 0 h 1763325"/>
                    <a:gd name="connsiteX2-5" fmla="*/ 2050742 w 3515557"/>
                    <a:gd name="connsiteY2-6" fmla="*/ 0 h 1763325"/>
                    <a:gd name="connsiteX3-7" fmla="*/ 2050742 w 3515557"/>
                    <a:gd name="connsiteY3-8" fmla="*/ 0 h 1763325"/>
                    <a:gd name="connsiteX4-9" fmla="*/ 2929631 w 3515557"/>
                    <a:gd name="connsiteY4-10" fmla="*/ 0 h 1763325"/>
                    <a:gd name="connsiteX5-11" fmla="*/ 3259579 w 3515557"/>
                    <a:gd name="connsiteY5-12" fmla="*/ 0 h 1763325"/>
                    <a:gd name="connsiteX6-13" fmla="*/ 3515557 w 3515557"/>
                    <a:gd name="connsiteY6-14" fmla="*/ 255978 h 1763325"/>
                    <a:gd name="connsiteX7-15" fmla="*/ 3515557 w 3515557"/>
                    <a:gd name="connsiteY7-16" fmla="*/ 895905 h 1763325"/>
                    <a:gd name="connsiteX8-17" fmla="*/ 3515557 w 3515557"/>
                    <a:gd name="connsiteY8-18" fmla="*/ 895905 h 1763325"/>
                    <a:gd name="connsiteX9-19" fmla="*/ 3515557 w 3515557"/>
                    <a:gd name="connsiteY9-20" fmla="*/ 1279864 h 1763325"/>
                    <a:gd name="connsiteX10-21" fmla="*/ 3515557 w 3515557"/>
                    <a:gd name="connsiteY10-22" fmla="*/ 1279859 h 1763325"/>
                    <a:gd name="connsiteX11-23" fmla="*/ 3259579 w 3515557"/>
                    <a:gd name="connsiteY11-24" fmla="*/ 1535837 h 1763325"/>
                    <a:gd name="connsiteX12-25" fmla="*/ 2929631 w 3515557"/>
                    <a:gd name="connsiteY12-26" fmla="*/ 1535837 h 1763325"/>
                    <a:gd name="connsiteX13-27" fmla="*/ 3164915 w 3515557"/>
                    <a:gd name="connsiteY13-28" fmla="*/ 1763325 h 1763325"/>
                    <a:gd name="connsiteX14-29" fmla="*/ 2414726 w 3515557"/>
                    <a:gd name="connsiteY14-30" fmla="*/ 1606858 h 1763325"/>
                    <a:gd name="connsiteX15-31" fmla="*/ 2050742 w 3515557"/>
                    <a:gd name="connsiteY15-32" fmla="*/ 1535837 h 1763325"/>
                    <a:gd name="connsiteX16-33" fmla="*/ 255978 w 3515557"/>
                    <a:gd name="connsiteY16-34" fmla="*/ 1535837 h 1763325"/>
                    <a:gd name="connsiteX17-35" fmla="*/ 0 w 3515557"/>
                    <a:gd name="connsiteY17-36" fmla="*/ 1279859 h 1763325"/>
                    <a:gd name="connsiteX18-37" fmla="*/ 0 w 3515557"/>
                    <a:gd name="connsiteY18-38" fmla="*/ 1279864 h 1763325"/>
                    <a:gd name="connsiteX19-39" fmla="*/ 0 w 3515557"/>
                    <a:gd name="connsiteY19-40" fmla="*/ 895905 h 1763325"/>
                    <a:gd name="connsiteX20-41" fmla="*/ 0 w 3515557"/>
                    <a:gd name="connsiteY20-42" fmla="*/ 895905 h 1763325"/>
                    <a:gd name="connsiteX21" fmla="*/ 0 w 3515557"/>
                    <a:gd name="connsiteY21" fmla="*/ 255978 h 1763325"/>
                    <a:gd name="connsiteX0-43" fmla="*/ 0 w 3515557"/>
                    <a:gd name="connsiteY0-44" fmla="*/ 255978 h 1764081"/>
                    <a:gd name="connsiteX1-45" fmla="*/ 255978 w 3515557"/>
                    <a:gd name="connsiteY1-46" fmla="*/ 0 h 1764081"/>
                    <a:gd name="connsiteX2-47" fmla="*/ 2050742 w 3515557"/>
                    <a:gd name="connsiteY2-48" fmla="*/ 0 h 1764081"/>
                    <a:gd name="connsiteX3-49" fmla="*/ 2050742 w 3515557"/>
                    <a:gd name="connsiteY3-50" fmla="*/ 0 h 1764081"/>
                    <a:gd name="connsiteX4-51" fmla="*/ 2929631 w 3515557"/>
                    <a:gd name="connsiteY4-52" fmla="*/ 0 h 1764081"/>
                    <a:gd name="connsiteX5-53" fmla="*/ 3259579 w 3515557"/>
                    <a:gd name="connsiteY5-54" fmla="*/ 0 h 1764081"/>
                    <a:gd name="connsiteX6-55" fmla="*/ 3515557 w 3515557"/>
                    <a:gd name="connsiteY6-56" fmla="*/ 255978 h 1764081"/>
                    <a:gd name="connsiteX7-57" fmla="*/ 3515557 w 3515557"/>
                    <a:gd name="connsiteY7-58" fmla="*/ 895905 h 1764081"/>
                    <a:gd name="connsiteX8-59" fmla="*/ 3515557 w 3515557"/>
                    <a:gd name="connsiteY8-60" fmla="*/ 895905 h 1764081"/>
                    <a:gd name="connsiteX9-61" fmla="*/ 3515557 w 3515557"/>
                    <a:gd name="connsiteY9-62" fmla="*/ 1279864 h 1764081"/>
                    <a:gd name="connsiteX10-63" fmla="*/ 3515557 w 3515557"/>
                    <a:gd name="connsiteY10-64" fmla="*/ 1279859 h 1764081"/>
                    <a:gd name="connsiteX11-65" fmla="*/ 3259579 w 3515557"/>
                    <a:gd name="connsiteY11-66" fmla="*/ 1535837 h 1764081"/>
                    <a:gd name="connsiteX12-67" fmla="*/ 2929631 w 3515557"/>
                    <a:gd name="connsiteY12-68" fmla="*/ 1535837 h 1764081"/>
                    <a:gd name="connsiteX13-69" fmla="*/ 3164915 w 3515557"/>
                    <a:gd name="connsiteY13-70" fmla="*/ 1763325 h 1764081"/>
                    <a:gd name="connsiteX14-71" fmla="*/ 2414726 w 3515557"/>
                    <a:gd name="connsiteY14-72" fmla="*/ 1606858 h 1764081"/>
                    <a:gd name="connsiteX15-73" fmla="*/ 2050742 w 3515557"/>
                    <a:gd name="connsiteY15-74" fmla="*/ 1535837 h 1764081"/>
                    <a:gd name="connsiteX16-75" fmla="*/ 255978 w 3515557"/>
                    <a:gd name="connsiteY16-76" fmla="*/ 1535837 h 1764081"/>
                    <a:gd name="connsiteX17-77" fmla="*/ 0 w 3515557"/>
                    <a:gd name="connsiteY17-78" fmla="*/ 1279859 h 1764081"/>
                    <a:gd name="connsiteX18-79" fmla="*/ 0 w 3515557"/>
                    <a:gd name="connsiteY18-80" fmla="*/ 1279864 h 1764081"/>
                    <a:gd name="connsiteX19-81" fmla="*/ 0 w 3515557"/>
                    <a:gd name="connsiteY19-82" fmla="*/ 895905 h 1764081"/>
                    <a:gd name="connsiteX20-83" fmla="*/ 0 w 3515557"/>
                    <a:gd name="connsiteY20-84" fmla="*/ 895905 h 1764081"/>
                    <a:gd name="connsiteX21-85" fmla="*/ 0 w 3515557"/>
                    <a:gd name="connsiteY21-86" fmla="*/ 255978 h 1764081"/>
                    <a:gd name="connsiteX0-87" fmla="*/ 0 w 3515557"/>
                    <a:gd name="connsiteY0-88" fmla="*/ 255978 h 1765250"/>
                    <a:gd name="connsiteX1-89" fmla="*/ 255978 w 3515557"/>
                    <a:gd name="connsiteY1-90" fmla="*/ 0 h 1765250"/>
                    <a:gd name="connsiteX2-91" fmla="*/ 2050742 w 3515557"/>
                    <a:gd name="connsiteY2-92" fmla="*/ 0 h 1765250"/>
                    <a:gd name="connsiteX3-93" fmla="*/ 2050742 w 3515557"/>
                    <a:gd name="connsiteY3-94" fmla="*/ 0 h 1765250"/>
                    <a:gd name="connsiteX4-95" fmla="*/ 2929631 w 3515557"/>
                    <a:gd name="connsiteY4-96" fmla="*/ 0 h 1765250"/>
                    <a:gd name="connsiteX5-97" fmla="*/ 3259579 w 3515557"/>
                    <a:gd name="connsiteY5-98" fmla="*/ 0 h 1765250"/>
                    <a:gd name="connsiteX6-99" fmla="*/ 3515557 w 3515557"/>
                    <a:gd name="connsiteY6-100" fmla="*/ 255978 h 1765250"/>
                    <a:gd name="connsiteX7-101" fmla="*/ 3515557 w 3515557"/>
                    <a:gd name="connsiteY7-102" fmla="*/ 895905 h 1765250"/>
                    <a:gd name="connsiteX8-103" fmla="*/ 3515557 w 3515557"/>
                    <a:gd name="connsiteY8-104" fmla="*/ 895905 h 1765250"/>
                    <a:gd name="connsiteX9-105" fmla="*/ 3515557 w 3515557"/>
                    <a:gd name="connsiteY9-106" fmla="*/ 1279864 h 1765250"/>
                    <a:gd name="connsiteX10-107" fmla="*/ 3515557 w 3515557"/>
                    <a:gd name="connsiteY10-108" fmla="*/ 1279859 h 1765250"/>
                    <a:gd name="connsiteX11-109" fmla="*/ 3259579 w 3515557"/>
                    <a:gd name="connsiteY11-110" fmla="*/ 1535837 h 1765250"/>
                    <a:gd name="connsiteX12-111" fmla="*/ 2929631 w 3515557"/>
                    <a:gd name="connsiteY12-112" fmla="*/ 1535837 h 1765250"/>
                    <a:gd name="connsiteX13-113" fmla="*/ 3164915 w 3515557"/>
                    <a:gd name="connsiteY13-114" fmla="*/ 1763325 h 1765250"/>
                    <a:gd name="connsiteX14-115" fmla="*/ 2414726 w 3515557"/>
                    <a:gd name="connsiteY14-116" fmla="*/ 1606858 h 1765250"/>
                    <a:gd name="connsiteX15-117" fmla="*/ 2050742 w 3515557"/>
                    <a:gd name="connsiteY15-118" fmla="*/ 1535837 h 1765250"/>
                    <a:gd name="connsiteX16-119" fmla="*/ 255978 w 3515557"/>
                    <a:gd name="connsiteY16-120" fmla="*/ 1535837 h 1765250"/>
                    <a:gd name="connsiteX17-121" fmla="*/ 0 w 3515557"/>
                    <a:gd name="connsiteY17-122" fmla="*/ 1279859 h 1765250"/>
                    <a:gd name="connsiteX18-123" fmla="*/ 0 w 3515557"/>
                    <a:gd name="connsiteY18-124" fmla="*/ 1279864 h 1765250"/>
                    <a:gd name="connsiteX19-125" fmla="*/ 0 w 3515557"/>
                    <a:gd name="connsiteY19-126" fmla="*/ 895905 h 1765250"/>
                    <a:gd name="connsiteX20-127" fmla="*/ 0 w 3515557"/>
                    <a:gd name="connsiteY20-128" fmla="*/ 895905 h 1765250"/>
                    <a:gd name="connsiteX21-129" fmla="*/ 0 w 3515557"/>
                    <a:gd name="connsiteY21-130" fmla="*/ 255978 h 1765250"/>
                    <a:gd name="connsiteX0-131" fmla="*/ 0 w 3515557"/>
                    <a:gd name="connsiteY0-132" fmla="*/ 255978 h 1852595"/>
                    <a:gd name="connsiteX1-133" fmla="*/ 255978 w 3515557"/>
                    <a:gd name="connsiteY1-134" fmla="*/ 0 h 1852595"/>
                    <a:gd name="connsiteX2-135" fmla="*/ 2050742 w 3515557"/>
                    <a:gd name="connsiteY2-136" fmla="*/ 0 h 1852595"/>
                    <a:gd name="connsiteX3-137" fmla="*/ 2050742 w 3515557"/>
                    <a:gd name="connsiteY3-138" fmla="*/ 0 h 1852595"/>
                    <a:gd name="connsiteX4-139" fmla="*/ 2929631 w 3515557"/>
                    <a:gd name="connsiteY4-140" fmla="*/ 0 h 1852595"/>
                    <a:gd name="connsiteX5-141" fmla="*/ 3259579 w 3515557"/>
                    <a:gd name="connsiteY5-142" fmla="*/ 0 h 1852595"/>
                    <a:gd name="connsiteX6-143" fmla="*/ 3515557 w 3515557"/>
                    <a:gd name="connsiteY6-144" fmla="*/ 255978 h 1852595"/>
                    <a:gd name="connsiteX7-145" fmla="*/ 3515557 w 3515557"/>
                    <a:gd name="connsiteY7-146" fmla="*/ 895905 h 1852595"/>
                    <a:gd name="connsiteX8-147" fmla="*/ 3515557 w 3515557"/>
                    <a:gd name="connsiteY8-148" fmla="*/ 895905 h 1852595"/>
                    <a:gd name="connsiteX9-149" fmla="*/ 3515557 w 3515557"/>
                    <a:gd name="connsiteY9-150" fmla="*/ 1279864 h 1852595"/>
                    <a:gd name="connsiteX10-151" fmla="*/ 3515557 w 3515557"/>
                    <a:gd name="connsiteY10-152" fmla="*/ 1279859 h 1852595"/>
                    <a:gd name="connsiteX11-153" fmla="*/ 3259579 w 3515557"/>
                    <a:gd name="connsiteY11-154" fmla="*/ 1535837 h 1852595"/>
                    <a:gd name="connsiteX12-155" fmla="*/ 2929631 w 3515557"/>
                    <a:gd name="connsiteY12-156" fmla="*/ 1535837 h 1852595"/>
                    <a:gd name="connsiteX13-157" fmla="*/ 3102771 w 3515557"/>
                    <a:gd name="connsiteY13-158" fmla="*/ 1852102 h 1852595"/>
                    <a:gd name="connsiteX14-159" fmla="*/ 2414726 w 3515557"/>
                    <a:gd name="connsiteY14-160" fmla="*/ 1606858 h 1852595"/>
                    <a:gd name="connsiteX15-161" fmla="*/ 2050742 w 3515557"/>
                    <a:gd name="connsiteY15-162" fmla="*/ 1535837 h 1852595"/>
                    <a:gd name="connsiteX16-163" fmla="*/ 255978 w 3515557"/>
                    <a:gd name="connsiteY16-164" fmla="*/ 1535837 h 1852595"/>
                    <a:gd name="connsiteX17-165" fmla="*/ 0 w 3515557"/>
                    <a:gd name="connsiteY17-166" fmla="*/ 1279859 h 1852595"/>
                    <a:gd name="connsiteX18-167" fmla="*/ 0 w 3515557"/>
                    <a:gd name="connsiteY18-168" fmla="*/ 1279864 h 1852595"/>
                    <a:gd name="connsiteX19-169" fmla="*/ 0 w 3515557"/>
                    <a:gd name="connsiteY19-170" fmla="*/ 895905 h 1852595"/>
                    <a:gd name="connsiteX20-171" fmla="*/ 0 w 3515557"/>
                    <a:gd name="connsiteY20-172" fmla="*/ 895905 h 1852595"/>
                    <a:gd name="connsiteX21-173" fmla="*/ 0 w 3515557"/>
                    <a:gd name="connsiteY21-174" fmla="*/ 255978 h 1852595"/>
                    <a:gd name="connsiteX0-175" fmla="*/ 0 w 3515557"/>
                    <a:gd name="connsiteY0-176" fmla="*/ 255978 h 1852595"/>
                    <a:gd name="connsiteX1-177" fmla="*/ 255978 w 3515557"/>
                    <a:gd name="connsiteY1-178" fmla="*/ 0 h 1852595"/>
                    <a:gd name="connsiteX2-179" fmla="*/ 2050742 w 3515557"/>
                    <a:gd name="connsiteY2-180" fmla="*/ 0 h 1852595"/>
                    <a:gd name="connsiteX3-181" fmla="*/ 2050742 w 3515557"/>
                    <a:gd name="connsiteY3-182" fmla="*/ 0 h 1852595"/>
                    <a:gd name="connsiteX4-183" fmla="*/ 2929631 w 3515557"/>
                    <a:gd name="connsiteY4-184" fmla="*/ 0 h 1852595"/>
                    <a:gd name="connsiteX5-185" fmla="*/ 3259579 w 3515557"/>
                    <a:gd name="connsiteY5-186" fmla="*/ 0 h 1852595"/>
                    <a:gd name="connsiteX6-187" fmla="*/ 3515557 w 3515557"/>
                    <a:gd name="connsiteY6-188" fmla="*/ 255978 h 1852595"/>
                    <a:gd name="connsiteX7-189" fmla="*/ 3515557 w 3515557"/>
                    <a:gd name="connsiteY7-190" fmla="*/ 895905 h 1852595"/>
                    <a:gd name="connsiteX8-191" fmla="*/ 3515557 w 3515557"/>
                    <a:gd name="connsiteY8-192" fmla="*/ 895905 h 1852595"/>
                    <a:gd name="connsiteX9-193" fmla="*/ 3515557 w 3515557"/>
                    <a:gd name="connsiteY9-194" fmla="*/ 1279864 h 1852595"/>
                    <a:gd name="connsiteX10-195" fmla="*/ 3515557 w 3515557"/>
                    <a:gd name="connsiteY10-196" fmla="*/ 1279859 h 1852595"/>
                    <a:gd name="connsiteX11-197" fmla="*/ 3259579 w 3515557"/>
                    <a:gd name="connsiteY11-198" fmla="*/ 1535837 h 1852595"/>
                    <a:gd name="connsiteX12-199" fmla="*/ 2929631 w 3515557"/>
                    <a:gd name="connsiteY12-200" fmla="*/ 1535837 h 1852595"/>
                    <a:gd name="connsiteX13-201" fmla="*/ 3102771 w 3515557"/>
                    <a:gd name="connsiteY13-202" fmla="*/ 1852102 h 1852595"/>
                    <a:gd name="connsiteX14-203" fmla="*/ 2414726 w 3515557"/>
                    <a:gd name="connsiteY14-204" fmla="*/ 1606858 h 1852595"/>
                    <a:gd name="connsiteX15-205" fmla="*/ 2050742 w 3515557"/>
                    <a:gd name="connsiteY15-206" fmla="*/ 1535837 h 1852595"/>
                    <a:gd name="connsiteX16-207" fmla="*/ 255978 w 3515557"/>
                    <a:gd name="connsiteY16-208" fmla="*/ 1535837 h 1852595"/>
                    <a:gd name="connsiteX17-209" fmla="*/ 0 w 3515557"/>
                    <a:gd name="connsiteY17-210" fmla="*/ 1279859 h 1852595"/>
                    <a:gd name="connsiteX18-211" fmla="*/ 0 w 3515557"/>
                    <a:gd name="connsiteY18-212" fmla="*/ 1279864 h 1852595"/>
                    <a:gd name="connsiteX19-213" fmla="*/ 0 w 3515557"/>
                    <a:gd name="connsiteY19-214" fmla="*/ 895905 h 1852595"/>
                    <a:gd name="connsiteX20-215" fmla="*/ 0 w 3515557"/>
                    <a:gd name="connsiteY20-216" fmla="*/ 895905 h 1852595"/>
                    <a:gd name="connsiteX21-217" fmla="*/ 0 w 3515557"/>
                    <a:gd name="connsiteY21-218" fmla="*/ 255978 h 1852595"/>
                    <a:gd name="connsiteX0-219" fmla="*/ 0 w 3515557"/>
                    <a:gd name="connsiteY0-220" fmla="*/ 255978 h 1852595"/>
                    <a:gd name="connsiteX1-221" fmla="*/ 255978 w 3515557"/>
                    <a:gd name="connsiteY1-222" fmla="*/ 0 h 1852595"/>
                    <a:gd name="connsiteX2-223" fmla="*/ 2050742 w 3515557"/>
                    <a:gd name="connsiteY2-224" fmla="*/ 0 h 1852595"/>
                    <a:gd name="connsiteX3-225" fmla="*/ 2050742 w 3515557"/>
                    <a:gd name="connsiteY3-226" fmla="*/ 0 h 1852595"/>
                    <a:gd name="connsiteX4-227" fmla="*/ 2929631 w 3515557"/>
                    <a:gd name="connsiteY4-228" fmla="*/ 0 h 1852595"/>
                    <a:gd name="connsiteX5-229" fmla="*/ 3259579 w 3515557"/>
                    <a:gd name="connsiteY5-230" fmla="*/ 0 h 1852595"/>
                    <a:gd name="connsiteX6-231" fmla="*/ 3515557 w 3515557"/>
                    <a:gd name="connsiteY6-232" fmla="*/ 255978 h 1852595"/>
                    <a:gd name="connsiteX7-233" fmla="*/ 3515557 w 3515557"/>
                    <a:gd name="connsiteY7-234" fmla="*/ 895905 h 1852595"/>
                    <a:gd name="connsiteX8-235" fmla="*/ 3515557 w 3515557"/>
                    <a:gd name="connsiteY8-236" fmla="*/ 895905 h 1852595"/>
                    <a:gd name="connsiteX9-237" fmla="*/ 3515557 w 3515557"/>
                    <a:gd name="connsiteY9-238" fmla="*/ 1279864 h 1852595"/>
                    <a:gd name="connsiteX10-239" fmla="*/ 3515557 w 3515557"/>
                    <a:gd name="connsiteY10-240" fmla="*/ 1279859 h 1852595"/>
                    <a:gd name="connsiteX11-241" fmla="*/ 3259579 w 3515557"/>
                    <a:gd name="connsiteY11-242" fmla="*/ 1535837 h 1852595"/>
                    <a:gd name="connsiteX12-243" fmla="*/ 2929631 w 3515557"/>
                    <a:gd name="connsiteY12-244" fmla="*/ 1535837 h 1852595"/>
                    <a:gd name="connsiteX13-245" fmla="*/ 3102771 w 3515557"/>
                    <a:gd name="connsiteY13-246" fmla="*/ 1852102 h 1852595"/>
                    <a:gd name="connsiteX14-247" fmla="*/ 2414726 w 3515557"/>
                    <a:gd name="connsiteY14-248" fmla="*/ 1606858 h 1852595"/>
                    <a:gd name="connsiteX15-249" fmla="*/ 2050742 w 3515557"/>
                    <a:gd name="connsiteY15-250" fmla="*/ 1535837 h 1852595"/>
                    <a:gd name="connsiteX16-251" fmla="*/ 255978 w 3515557"/>
                    <a:gd name="connsiteY16-252" fmla="*/ 1535837 h 1852595"/>
                    <a:gd name="connsiteX17-253" fmla="*/ 0 w 3515557"/>
                    <a:gd name="connsiteY17-254" fmla="*/ 1279859 h 1852595"/>
                    <a:gd name="connsiteX18-255" fmla="*/ 0 w 3515557"/>
                    <a:gd name="connsiteY18-256" fmla="*/ 1279864 h 1852595"/>
                    <a:gd name="connsiteX19-257" fmla="*/ 0 w 3515557"/>
                    <a:gd name="connsiteY19-258" fmla="*/ 895905 h 1852595"/>
                    <a:gd name="connsiteX20-259" fmla="*/ 0 w 3515557"/>
                    <a:gd name="connsiteY20-260" fmla="*/ 895905 h 1852595"/>
                    <a:gd name="connsiteX21-261" fmla="*/ 0 w 3515557"/>
                    <a:gd name="connsiteY21-262" fmla="*/ 255978 h 1852595"/>
                    <a:gd name="connsiteX0-263" fmla="*/ 0 w 3515557"/>
                    <a:gd name="connsiteY0-264" fmla="*/ 255978 h 1852595"/>
                    <a:gd name="connsiteX1-265" fmla="*/ 255978 w 3515557"/>
                    <a:gd name="connsiteY1-266" fmla="*/ 0 h 1852595"/>
                    <a:gd name="connsiteX2-267" fmla="*/ 2050742 w 3515557"/>
                    <a:gd name="connsiteY2-268" fmla="*/ 0 h 1852595"/>
                    <a:gd name="connsiteX3-269" fmla="*/ 2050742 w 3515557"/>
                    <a:gd name="connsiteY3-270" fmla="*/ 0 h 1852595"/>
                    <a:gd name="connsiteX4-271" fmla="*/ 2929631 w 3515557"/>
                    <a:gd name="connsiteY4-272" fmla="*/ 0 h 1852595"/>
                    <a:gd name="connsiteX5-273" fmla="*/ 3259579 w 3515557"/>
                    <a:gd name="connsiteY5-274" fmla="*/ 0 h 1852595"/>
                    <a:gd name="connsiteX6-275" fmla="*/ 3515557 w 3515557"/>
                    <a:gd name="connsiteY6-276" fmla="*/ 255978 h 1852595"/>
                    <a:gd name="connsiteX7-277" fmla="*/ 3515557 w 3515557"/>
                    <a:gd name="connsiteY7-278" fmla="*/ 895905 h 1852595"/>
                    <a:gd name="connsiteX8-279" fmla="*/ 3515557 w 3515557"/>
                    <a:gd name="connsiteY8-280" fmla="*/ 895905 h 1852595"/>
                    <a:gd name="connsiteX9-281" fmla="*/ 3515557 w 3515557"/>
                    <a:gd name="connsiteY9-282" fmla="*/ 1279864 h 1852595"/>
                    <a:gd name="connsiteX10-283" fmla="*/ 3515557 w 3515557"/>
                    <a:gd name="connsiteY10-284" fmla="*/ 1279859 h 1852595"/>
                    <a:gd name="connsiteX11-285" fmla="*/ 3259579 w 3515557"/>
                    <a:gd name="connsiteY11-286" fmla="*/ 1535837 h 1852595"/>
                    <a:gd name="connsiteX12-287" fmla="*/ 2929631 w 3515557"/>
                    <a:gd name="connsiteY12-288" fmla="*/ 1535837 h 1852595"/>
                    <a:gd name="connsiteX13-289" fmla="*/ 3102771 w 3515557"/>
                    <a:gd name="connsiteY13-290" fmla="*/ 1852102 h 1852595"/>
                    <a:gd name="connsiteX14-291" fmla="*/ 2414726 w 3515557"/>
                    <a:gd name="connsiteY14-292" fmla="*/ 1606858 h 1852595"/>
                    <a:gd name="connsiteX15-293" fmla="*/ 2050742 w 3515557"/>
                    <a:gd name="connsiteY15-294" fmla="*/ 1535837 h 1852595"/>
                    <a:gd name="connsiteX16-295" fmla="*/ 255978 w 3515557"/>
                    <a:gd name="connsiteY16-296" fmla="*/ 1535837 h 1852595"/>
                    <a:gd name="connsiteX17-297" fmla="*/ 0 w 3515557"/>
                    <a:gd name="connsiteY17-298" fmla="*/ 1279859 h 1852595"/>
                    <a:gd name="connsiteX18-299" fmla="*/ 0 w 3515557"/>
                    <a:gd name="connsiteY18-300" fmla="*/ 1279864 h 1852595"/>
                    <a:gd name="connsiteX19-301" fmla="*/ 0 w 3515557"/>
                    <a:gd name="connsiteY19-302" fmla="*/ 895905 h 1852595"/>
                    <a:gd name="connsiteX20-303" fmla="*/ 0 w 3515557"/>
                    <a:gd name="connsiteY20-304" fmla="*/ 895905 h 1852595"/>
                    <a:gd name="connsiteX21-305" fmla="*/ 0 w 3515557"/>
                    <a:gd name="connsiteY21-306" fmla="*/ 255978 h 1852595"/>
                    <a:gd name="connsiteX0-307" fmla="*/ 0 w 3515557"/>
                    <a:gd name="connsiteY0-308" fmla="*/ 255978 h 1852595"/>
                    <a:gd name="connsiteX1-309" fmla="*/ 255978 w 3515557"/>
                    <a:gd name="connsiteY1-310" fmla="*/ 0 h 1852595"/>
                    <a:gd name="connsiteX2-311" fmla="*/ 2050742 w 3515557"/>
                    <a:gd name="connsiteY2-312" fmla="*/ 0 h 1852595"/>
                    <a:gd name="connsiteX3-313" fmla="*/ 2050742 w 3515557"/>
                    <a:gd name="connsiteY3-314" fmla="*/ 0 h 1852595"/>
                    <a:gd name="connsiteX4-315" fmla="*/ 2929631 w 3515557"/>
                    <a:gd name="connsiteY4-316" fmla="*/ 0 h 1852595"/>
                    <a:gd name="connsiteX5-317" fmla="*/ 3259579 w 3515557"/>
                    <a:gd name="connsiteY5-318" fmla="*/ 0 h 1852595"/>
                    <a:gd name="connsiteX6-319" fmla="*/ 3515557 w 3515557"/>
                    <a:gd name="connsiteY6-320" fmla="*/ 255978 h 1852595"/>
                    <a:gd name="connsiteX7-321" fmla="*/ 3515557 w 3515557"/>
                    <a:gd name="connsiteY7-322" fmla="*/ 895905 h 1852595"/>
                    <a:gd name="connsiteX8-323" fmla="*/ 3515557 w 3515557"/>
                    <a:gd name="connsiteY8-324" fmla="*/ 895905 h 1852595"/>
                    <a:gd name="connsiteX9-325" fmla="*/ 3515557 w 3515557"/>
                    <a:gd name="connsiteY9-326" fmla="*/ 1279864 h 1852595"/>
                    <a:gd name="connsiteX10-327" fmla="*/ 3515557 w 3515557"/>
                    <a:gd name="connsiteY10-328" fmla="*/ 1279859 h 1852595"/>
                    <a:gd name="connsiteX11-329" fmla="*/ 3259579 w 3515557"/>
                    <a:gd name="connsiteY11-330" fmla="*/ 1535837 h 1852595"/>
                    <a:gd name="connsiteX12-331" fmla="*/ 2929631 w 3515557"/>
                    <a:gd name="connsiteY12-332" fmla="*/ 1535837 h 1852595"/>
                    <a:gd name="connsiteX13-333" fmla="*/ 3102771 w 3515557"/>
                    <a:gd name="connsiteY13-334" fmla="*/ 1852102 h 1852595"/>
                    <a:gd name="connsiteX14-335" fmla="*/ 2414726 w 3515557"/>
                    <a:gd name="connsiteY14-336" fmla="*/ 1606858 h 1852595"/>
                    <a:gd name="connsiteX15-337" fmla="*/ 2050742 w 3515557"/>
                    <a:gd name="connsiteY15-338" fmla="*/ 1535837 h 1852595"/>
                    <a:gd name="connsiteX16-339" fmla="*/ 255978 w 3515557"/>
                    <a:gd name="connsiteY16-340" fmla="*/ 1535837 h 1852595"/>
                    <a:gd name="connsiteX17-341" fmla="*/ 0 w 3515557"/>
                    <a:gd name="connsiteY17-342" fmla="*/ 1279859 h 1852595"/>
                    <a:gd name="connsiteX18-343" fmla="*/ 0 w 3515557"/>
                    <a:gd name="connsiteY18-344" fmla="*/ 1279864 h 1852595"/>
                    <a:gd name="connsiteX19-345" fmla="*/ 0 w 3515557"/>
                    <a:gd name="connsiteY19-346" fmla="*/ 895905 h 1852595"/>
                    <a:gd name="connsiteX20-347" fmla="*/ 0 w 3515557"/>
                    <a:gd name="connsiteY20-348" fmla="*/ 895905 h 1852595"/>
                    <a:gd name="connsiteX21-349" fmla="*/ 0 w 3515557"/>
                    <a:gd name="connsiteY21-350" fmla="*/ 255978 h 1852595"/>
                    <a:gd name="connsiteX0-351" fmla="*/ 0 w 3515557"/>
                    <a:gd name="connsiteY0-352" fmla="*/ 255978 h 1852595"/>
                    <a:gd name="connsiteX1-353" fmla="*/ 255978 w 3515557"/>
                    <a:gd name="connsiteY1-354" fmla="*/ 0 h 1852595"/>
                    <a:gd name="connsiteX2-355" fmla="*/ 2050742 w 3515557"/>
                    <a:gd name="connsiteY2-356" fmla="*/ 0 h 1852595"/>
                    <a:gd name="connsiteX3-357" fmla="*/ 2050742 w 3515557"/>
                    <a:gd name="connsiteY3-358" fmla="*/ 0 h 1852595"/>
                    <a:gd name="connsiteX4-359" fmla="*/ 2929631 w 3515557"/>
                    <a:gd name="connsiteY4-360" fmla="*/ 0 h 1852595"/>
                    <a:gd name="connsiteX5-361" fmla="*/ 3259579 w 3515557"/>
                    <a:gd name="connsiteY5-362" fmla="*/ 0 h 1852595"/>
                    <a:gd name="connsiteX6-363" fmla="*/ 3515557 w 3515557"/>
                    <a:gd name="connsiteY6-364" fmla="*/ 255978 h 1852595"/>
                    <a:gd name="connsiteX7-365" fmla="*/ 3515557 w 3515557"/>
                    <a:gd name="connsiteY7-366" fmla="*/ 895905 h 1852595"/>
                    <a:gd name="connsiteX8-367" fmla="*/ 3515557 w 3515557"/>
                    <a:gd name="connsiteY8-368" fmla="*/ 895905 h 1852595"/>
                    <a:gd name="connsiteX9-369" fmla="*/ 3515557 w 3515557"/>
                    <a:gd name="connsiteY9-370" fmla="*/ 1279864 h 1852595"/>
                    <a:gd name="connsiteX10-371" fmla="*/ 3515557 w 3515557"/>
                    <a:gd name="connsiteY10-372" fmla="*/ 1279859 h 1852595"/>
                    <a:gd name="connsiteX11-373" fmla="*/ 3259579 w 3515557"/>
                    <a:gd name="connsiteY11-374" fmla="*/ 1535837 h 1852595"/>
                    <a:gd name="connsiteX12-375" fmla="*/ 2929631 w 3515557"/>
                    <a:gd name="connsiteY12-376" fmla="*/ 1535837 h 1852595"/>
                    <a:gd name="connsiteX13-377" fmla="*/ 3102771 w 3515557"/>
                    <a:gd name="connsiteY13-378" fmla="*/ 1852102 h 1852595"/>
                    <a:gd name="connsiteX14-379" fmla="*/ 2414726 w 3515557"/>
                    <a:gd name="connsiteY14-380" fmla="*/ 1606858 h 1852595"/>
                    <a:gd name="connsiteX15-381" fmla="*/ 2050742 w 3515557"/>
                    <a:gd name="connsiteY15-382" fmla="*/ 1535837 h 1852595"/>
                    <a:gd name="connsiteX16-383" fmla="*/ 255978 w 3515557"/>
                    <a:gd name="connsiteY16-384" fmla="*/ 1535837 h 1852595"/>
                    <a:gd name="connsiteX17-385" fmla="*/ 0 w 3515557"/>
                    <a:gd name="connsiteY17-386" fmla="*/ 1279859 h 1852595"/>
                    <a:gd name="connsiteX18-387" fmla="*/ 0 w 3515557"/>
                    <a:gd name="connsiteY18-388" fmla="*/ 1279864 h 1852595"/>
                    <a:gd name="connsiteX19-389" fmla="*/ 0 w 3515557"/>
                    <a:gd name="connsiteY19-390" fmla="*/ 895905 h 1852595"/>
                    <a:gd name="connsiteX20-391" fmla="*/ 0 w 3515557"/>
                    <a:gd name="connsiteY20-392" fmla="*/ 895905 h 1852595"/>
                    <a:gd name="connsiteX21-393" fmla="*/ 0 w 3515557"/>
                    <a:gd name="connsiteY21-394" fmla="*/ 255978 h 1852595"/>
                    <a:gd name="connsiteX0-395" fmla="*/ 0 w 3515557"/>
                    <a:gd name="connsiteY0-396" fmla="*/ 255978 h 1852595"/>
                    <a:gd name="connsiteX1-397" fmla="*/ 255978 w 3515557"/>
                    <a:gd name="connsiteY1-398" fmla="*/ 0 h 1852595"/>
                    <a:gd name="connsiteX2-399" fmla="*/ 2050742 w 3515557"/>
                    <a:gd name="connsiteY2-400" fmla="*/ 0 h 1852595"/>
                    <a:gd name="connsiteX3-401" fmla="*/ 2050742 w 3515557"/>
                    <a:gd name="connsiteY3-402" fmla="*/ 0 h 1852595"/>
                    <a:gd name="connsiteX4-403" fmla="*/ 2929631 w 3515557"/>
                    <a:gd name="connsiteY4-404" fmla="*/ 0 h 1852595"/>
                    <a:gd name="connsiteX5-405" fmla="*/ 3259579 w 3515557"/>
                    <a:gd name="connsiteY5-406" fmla="*/ 0 h 1852595"/>
                    <a:gd name="connsiteX6-407" fmla="*/ 3515557 w 3515557"/>
                    <a:gd name="connsiteY6-408" fmla="*/ 255978 h 1852595"/>
                    <a:gd name="connsiteX7-409" fmla="*/ 3515557 w 3515557"/>
                    <a:gd name="connsiteY7-410" fmla="*/ 895905 h 1852595"/>
                    <a:gd name="connsiteX8-411" fmla="*/ 3515557 w 3515557"/>
                    <a:gd name="connsiteY8-412" fmla="*/ 895905 h 1852595"/>
                    <a:gd name="connsiteX9-413" fmla="*/ 3515557 w 3515557"/>
                    <a:gd name="connsiteY9-414" fmla="*/ 1279864 h 1852595"/>
                    <a:gd name="connsiteX10-415" fmla="*/ 3515557 w 3515557"/>
                    <a:gd name="connsiteY10-416" fmla="*/ 1279859 h 1852595"/>
                    <a:gd name="connsiteX11-417" fmla="*/ 3259579 w 3515557"/>
                    <a:gd name="connsiteY11-418" fmla="*/ 1535837 h 1852595"/>
                    <a:gd name="connsiteX12-419" fmla="*/ 2929631 w 3515557"/>
                    <a:gd name="connsiteY12-420" fmla="*/ 1535837 h 1852595"/>
                    <a:gd name="connsiteX13-421" fmla="*/ 3102771 w 3515557"/>
                    <a:gd name="connsiteY13-422" fmla="*/ 1852102 h 1852595"/>
                    <a:gd name="connsiteX14-423" fmla="*/ 2414726 w 3515557"/>
                    <a:gd name="connsiteY14-424" fmla="*/ 1606858 h 1852595"/>
                    <a:gd name="connsiteX15-425" fmla="*/ 2050742 w 3515557"/>
                    <a:gd name="connsiteY15-426" fmla="*/ 1535837 h 1852595"/>
                    <a:gd name="connsiteX16-427" fmla="*/ 255978 w 3515557"/>
                    <a:gd name="connsiteY16-428" fmla="*/ 1535837 h 1852595"/>
                    <a:gd name="connsiteX17-429" fmla="*/ 0 w 3515557"/>
                    <a:gd name="connsiteY17-430" fmla="*/ 1279859 h 1852595"/>
                    <a:gd name="connsiteX18-431" fmla="*/ 0 w 3515557"/>
                    <a:gd name="connsiteY18-432" fmla="*/ 1279864 h 1852595"/>
                    <a:gd name="connsiteX19-433" fmla="*/ 0 w 3515557"/>
                    <a:gd name="connsiteY19-434" fmla="*/ 895905 h 1852595"/>
                    <a:gd name="connsiteX20-435" fmla="*/ 0 w 3515557"/>
                    <a:gd name="connsiteY20-436" fmla="*/ 895905 h 1852595"/>
                    <a:gd name="connsiteX21-437" fmla="*/ 0 w 3515557"/>
                    <a:gd name="connsiteY21-438" fmla="*/ 255978 h 1852595"/>
                    <a:gd name="connsiteX0-439" fmla="*/ 0 w 3515557"/>
                    <a:gd name="connsiteY0-440" fmla="*/ 255978 h 1852490"/>
                    <a:gd name="connsiteX1-441" fmla="*/ 255978 w 3515557"/>
                    <a:gd name="connsiteY1-442" fmla="*/ 0 h 1852490"/>
                    <a:gd name="connsiteX2-443" fmla="*/ 2050742 w 3515557"/>
                    <a:gd name="connsiteY2-444" fmla="*/ 0 h 1852490"/>
                    <a:gd name="connsiteX3-445" fmla="*/ 2050742 w 3515557"/>
                    <a:gd name="connsiteY3-446" fmla="*/ 0 h 1852490"/>
                    <a:gd name="connsiteX4-447" fmla="*/ 2929631 w 3515557"/>
                    <a:gd name="connsiteY4-448" fmla="*/ 0 h 1852490"/>
                    <a:gd name="connsiteX5-449" fmla="*/ 3259579 w 3515557"/>
                    <a:gd name="connsiteY5-450" fmla="*/ 0 h 1852490"/>
                    <a:gd name="connsiteX6-451" fmla="*/ 3515557 w 3515557"/>
                    <a:gd name="connsiteY6-452" fmla="*/ 255978 h 1852490"/>
                    <a:gd name="connsiteX7-453" fmla="*/ 3515557 w 3515557"/>
                    <a:gd name="connsiteY7-454" fmla="*/ 895905 h 1852490"/>
                    <a:gd name="connsiteX8-455" fmla="*/ 3515557 w 3515557"/>
                    <a:gd name="connsiteY8-456" fmla="*/ 895905 h 1852490"/>
                    <a:gd name="connsiteX9-457" fmla="*/ 3515557 w 3515557"/>
                    <a:gd name="connsiteY9-458" fmla="*/ 1279864 h 1852490"/>
                    <a:gd name="connsiteX10-459" fmla="*/ 3515557 w 3515557"/>
                    <a:gd name="connsiteY10-460" fmla="*/ 1279859 h 1852490"/>
                    <a:gd name="connsiteX11-461" fmla="*/ 3259579 w 3515557"/>
                    <a:gd name="connsiteY11-462" fmla="*/ 1535837 h 1852490"/>
                    <a:gd name="connsiteX12-463" fmla="*/ 2929631 w 3515557"/>
                    <a:gd name="connsiteY12-464" fmla="*/ 1535837 h 1852490"/>
                    <a:gd name="connsiteX13-465" fmla="*/ 3102771 w 3515557"/>
                    <a:gd name="connsiteY13-466" fmla="*/ 1852102 h 1852490"/>
                    <a:gd name="connsiteX14-467" fmla="*/ 2456582 w 3515557"/>
                    <a:gd name="connsiteY14-468" fmla="*/ 1548903 h 1852490"/>
                    <a:gd name="connsiteX15-469" fmla="*/ 2050742 w 3515557"/>
                    <a:gd name="connsiteY15-470" fmla="*/ 1535837 h 1852490"/>
                    <a:gd name="connsiteX16-471" fmla="*/ 255978 w 3515557"/>
                    <a:gd name="connsiteY16-472" fmla="*/ 1535837 h 1852490"/>
                    <a:gd name="connsiteX17-473" fmla="*/ 0 w 3515557"/>
                    <a:gd name="connsiteY17-474" fmla="*/ 1279859 h 1852490"/>
                    <a:gd name="connsiteX18-475" fmla="*/ 0 w 3515557"/>
                    <a:gd name="connsiteY18-476" fmla="*/ 1279864 h 1852490"/>
                    <a:gd name="connsiteX19-477" fmla="*/ 0 w 3515557"/>
                    <a:gd name="connsiteY19-478" fmla="*/ 895905 h 1852490"/>
                    <a:gd name="connsiteX20-479" fmla="*/ 0 w 3515557"/>
                    <a:gd name="connsiteY20-480" fmla="*/ 895905 h 1852490"/>
                    <a:gd name="connsiteX21-481" fmla="*/ 0 w 3515557"/>
                    <a:gd name="connsiteY21-482" fmla="*/ 255978 h 1852490"/>
                    <a:gd name="connsiteX0-483" fmla="*/ 0 w 3515557"/>
                    <a:gd name="connsiteY0-484" fmla="*/ 255978 h 1852542"/>
                    <a:gd name="connsiteX1-485" fmla="*/ 255978 w 3515557"/>
                    <a:gd name="connsiteY1-486" fmla="*/ 0 h 1852542"/>
                    <a:gd name="connsiteX2-487" fmla="*/ 2050742 w 3515557"/>
                    <a:gd name="connsiteY2-488" fmla="*/ 0 h 1852542"/>
                    <a:gd name="connsiteX3-489" fmla="*/ 2050742 w 3515557"/>
                    <a:gd name="connsiteY3-490" fmla="*/ 0 h 1852542"/>
                    <a:gd name="connsiteX4-491" fmla="*/ 2929631 w 3515557"/>
                    <a:gd name="connsiteY4-492" fmla="*/ 0 h 1852542"/>
                    <a:gd name="connsiteX5-493" fmla="*/ 3259579 w 3515557"/>
                    <a:gd name="connsiteY5-494" fmla="*/ 0 h 1852542"/>
                    <a:gd name="connsiteX6-495" fmla="*/ 3515557 w 3515557"/>
                    <a:gd name="connsiteY6-496" fmla="*/ 255978 h 1852542"/>
                    <a:gd name="connsiteX7-497" fmla="*/ 3515557 w 3515557"/>
                    <a:gd name="connsiteY7-498" fmla="*/ 895905 h 1852542"/>
                    <a:gd name="connsiteX8-499" fmla="*/ 3515557 w 3515557"/>
                    <a:gd name="connsiteY8-500" fmla="*/ 895905 h 1852542"/>
                    <a:gd name="connsiteX9-501" fmla="*/ 3515557 w 3515557"/>
                    <a:gd name="connsiteY9-502" fmla="*/ 1279864 h 1852542"/>
                    <a:gd name="connsiteX10-503" fmla="*/ 3515557 w 3515557"/>
                    <a:gd name="connsiteY10-504" fmla="*/ 1279859 h 1852542"/>
                    <a:gd name="connsiteX11-505" fmla="*/ 3259579 w 3515557"/>
                    <a:gd name="connsiteY11-506" fmla="*/ 1535837 h 1852542"/>
                    <a:gd name="connsiteX12-507" fmla="*/ 2929631 w 3515557"/>
                    <a:gd name="connsiteY12-508" fmla="*/ 1535837 h 1852542"/>
                    <a:gd name="connsiteX13-509" fmla="*/ 3102771 w 3515557"/>
                    <a:gd name="connsiteY13-510" fmla="*/ 1852102 h 1852542"/>
                    <a:gd name="connsiteX14-511" fmla="*/ 2456582 w 3515557"/>
                    <a:gd name="connsiteY14-512" fmla="*/ 1581100 h 1852542"/>
                    <a:gd name="connsiteX15-513" fmla="*/ 2050742 w 3515557"/>
                    <a:gd name="connsiteY15-514" fmla="*/ 1535837 h 1852542"/>
                    <a:gd name="connsiteX16-515" fmla="*/ 255978 w 3515557"/>
                    <a:gd name="connsiteY16-516" fmla="*/ 1535837 h 1852542"/>
                    <a:gd name="connsiteX17-517" fmla="*/ 0 w 3515557"/>
                    <a:gd name="connsiteY17-518" fmla="*/ 1279859 h 1852542"/>
                    <a:gd name="connsiteX18-519" fmla="*/ 0 w 3515557"/>
                    <a:gd name="connsiteY18-520" fmla="*/ 1279864 h 1852542"/>
                    <a:gd name="connsiteX19-521" fmla="*/ 0 w 3515557"/>
                    <a:gd name="connsiteY19-522" fmla="*/ 895905 h 1852542"/>
                    <a:gd name="connsiteX20-523" fmla="*/ 0 w 3515557"/>
                    <a:gd name="connsiteY20-524" fmla="*/ 895905 h 1852542"/>
                    <a:gd name="connsiteX21-525" fmla="*/ 0 w 3515557"/>
                    <a:gd name="connsiteY21-526" fmla="*/ 255978 h 185254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85" y="connsiteY21-86"/>
                    </a:cxn>
                  </a:cxnLst>
                  <a:rect l="l" t="t" r="r" b="b"/>
                  <a:pathLst>
                    <a:path w="3515557" h="1852542">
                      <a:moveTo>
                        <a:pt x="0" y="255978"/>
                      </a:moveTo>
                      <a:cubicBezTo>
                        <a:pt x="0" y="114605"/>
                        <a:pt x="114605" y="0"/>
                        <a:pt x="255978" y="0"/>
                      </a:cubicBezTo>
                      <a:lnTo>
                        <a:pt x="2050742" y="0"/>
                      </a:lnTo>
                      <a:lnTo>
                        <a:pt x="2050742" y="0"/>
                      </a:lnTo>
                      <a:lnTo>
                        <a:pt x="2929631" y="0"/>
                      </a:lnTo>
                      <a:lnTo>
                        <a:pt x="3259579" y="0"/>
                      </a:lnTo>
                      <a:cubicBezTo>
                        <a:pt x="3400952" y="0"/>
                        <a:pt x="3515557" y="114605"/>
                        <a:pt x="3515557" y="255978"/>
                      </a:cubicBezTo>
                      <a:lnTo>
                        <a:pt x="3515557" y="895905"/>
                      </a:lnTo>
                      <a:lnTo>
                        <a:pt x="3515557" y="895905"/>
                      </a:lnTo>
                      <a:lnTo>
                        <a:pt x="3515557" y="1279864"/>
                      </a:lnTo>
                      <a:lnTo>
                        <a:pt x="3515557" y="1279859"/>
                      </a:lnTo>
                      <a:cubicBezTo>
                        <a:pt x="3515557" y="1421232"/>
                        <a:pt x="3400952" y="1535837"/>
                        <a:pt x="3259579" y="1535837"/>
                      </a:cubicBezTo>
                      <a:lnTo>
                        <a:pt x="2929631" y="1535837"/>
                      </a:lnTo>
                      <a:cubicBezTo>
                        <a:pt x="2958367" y="1654138"/>
                        <a:pt x="2971005" y="1695164"/>
                        <a:pt x="3102771" y="1852102"/>
                      </a:cubicBezTo>
                      <a:cubicBezTo>
                        <a:pt x="3016953" y="1863939"/>
                        <a:pt x="2561086" y="1633811"/>
                        <a:pt x="2456582" y="1581100"/>
                      </a:cubicBezTo>
                      <a:cubicBezTo>
                        <a:pt x="2352078" y="1528389"/>
                        <a:pt x="2410533" y="1547674"/>
                        <a:pt x="2050742" y="1535837"/>
                      </a:cubicBezTo>
                      <a:lnTo>
                        <a:pt x="255978" y="1535837"/>
                      </a:lnTo>
                      <a:cubicBezTo>
                        <a:pt x="114605" y="1535837"/>
                        <a:pt x="0" y="1421232"/>
                        <a:pt x="0" y="1279859"/>
                      </a:cubicBezTo>
                      <a:lnTo>
                        <a:pt x="0" y="1279864"/>
                      </a:lnTo>
                      <a:lnTo>
                        <a:pt x="0" y="895905"/>
                      </a:lnTo>
                      <a:lnTo>
                        <a:pt x="0" y="895905"/>
                      </a:lnTo>
                      <a:lnTo>
                        <a:pt x="0" y="255978"/>
                      </a:lnTo>
                      <a:close/>
                    </a:path>
                  </a:pathLst>
                </a:custGeom>
                <a:solidFill>
                  <a:srgbClr val="6969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2" name="Group 19"/>
              <p:cNvGrpSpPr>
                <a:grpSpLocks noChangeAspect="1"/>
              </p:cNvGrpSpPr>
              <p:nvPr/>
            </p:nvGrpSpPr>
            <p:grpSpPr bwMode="auto">
              <a:xfrm>
                <a:off x="3251200" y="2060575"/>
                <a:ext cx="1690971" cy="1267079"/>
                <a:chOff x="2774" y="1465"/>
                <a:chExt cx="1839" cy="1378"/>
              </a:xfrm>
            </p:grpSpPr>
            <p:sp>
              <p:nvSpPr>
                <p:cNvPr id="33" name="Oval 20"/>
                <p:cNvSpPr>
                  <a:spLocks noChangeArrowheads="1"/>
                </p:cNvSpPr>
                <p:nvPr/>
              </p:nvSpPr>
              <p:spPr bwMode="auto">
                <a:xfrm>
                  <a:off x="3274" y="1951"/>
                  <a:ext cx="892" cy="892"/>
                </a:xfrm>
                <a:prstGeom prst="ellipse">
                  <a:avLst/>
                </a:prstGeom>
                <a:solidFill>
                  <a:srgbClr val="BAA8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4" name="Oval 21"/>
                <p:cNvSpPr>
                  <a:spLocks noChangeArrowheads="1"/>
                </p:cNvSpPr>
                <p:nvPr/>
              </p:nvSpPr>
              <p:spPr bwMode="auto">
                <a:xfrm>
                  <a:off x="3248" y="1906"/>
                  <a:ext cx="889" cy="892"/>
                </a:xfrm>
                <a:prstGeom prst="ellipse">
                  <a:avLst/>
                </a:prstGeom>
                <a:solidFill>
                  <a:srgbClr val="FEFEF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5" name="Freeform 22"/>
                <p:cNvSpPr/>
                <p:nvPr/>
              </p:nvSpPr>
              <p:spPr bwMode="auto">
                <a:xfrm>
                  <a:off x="3431" y="1942"/>
                  <a:ext cx="518" cy="806"/>
                </a:xfrm>
                <a:custGeom>
                  <a:avLst/>
                  <a:gdLst>
                    <a:gd name="T0" fmla="*/ 209 w 218"/>
                    <a:gd name="T1" fmla="*/ 86 h 338"/>
                    <a:gd name="T2" fmla="*/ 86 w 218"/>
                    <a:gd name="T3" fmla="*/ 14 h 338"/>
                    <a:gd name="T4" fmla="*/ 15 w 218"/>
                    <a:gd name="T5" fmla="*/ 137 h 338"/>
                    <a:gd name="T6" fmla="*/ 36 w 218"/>
                    <a:gd name="T7" fmla="*/ 178 h 338"/>
                    <a:gd name="T8" fmla="*/ 36 w 218"/>
                    <a:gd name="T9" fmla="*/ 178 h 338"/>
                    <a:gd name="T10" fmla="*/ 65 w 218"/>
                    <a:gd name="T11" fmla="*/ 250 h 338"/>
                    <a:gd name="T12" fmla="*/ 64 w 218"/>
                    <a:gd name="T13" fmla="*/ 275 h 338"/>
                    <a:gd name="T14" fmla="*/ 64 w 218"/>
                    <a:gd name="T15" fmla="*/ 275 h 338"/>
                    <a:gd name="T16" fmla="*/ 63 w 218"/>
                    <a:gd name="T17" fmla="*/ 300 h 338"/>
                    <a:gd name="T18" fmla="*/ 117 w 218"/>
                    <a:gd name="T19" fmla="*/ 332 h 338"/>
                    <a:gd name="T20" fmla="*/ 150 w 218"/>
                    <a:gd name="T21" fmla="*/ 288 h 338"/>
                    <a:gd name="T22" fmla="*/ 150 w 218"/>
                    <a:gd name="T23" fmla="*/ 288 h 338"/>
                    <a:gd name="T24" fmla="*/ 151 w 218"/>
                    <a:gd name="T25" fmla="*/ 253 h 338"/>
                    <a:gd name="T26" fmla="*/ 185 w 218"/>
                    <a:gd name="T27" fmla="*/ 181 h 338"/>
                    <a:gd name="T28" fmla="*/ 184 w 218"/>
                    <a:gd name="T29" fmla="*/ 181 h 338"/>
                    <a:gd name="T30" fmla="*/ 209 w 218"/>
                    <a:gd name="T31" fmla="*/ 86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8" h="338">
                      <a:moveTo>
                        <a:pt x="209" y="86"/>
                      </a:moveTo>
                      <a:cubicBezTo>
                        <a:pt x="195" y="32"/>
                        <a:pt x="140" y="0"/>
                        <a:pt x="86" y="14"/>
                      </a:cubicBezTo>
                      <a:cubicBezTo>
                        <a:pt x="32" y="28"/>
                        <a:pt x="0" y="84"/>
                        <a:pt x="15" y="137"/>
                      </a:cubicBezTo>
                      <a:cubicBezTo>
                        <a:pt x="19" y="153"/>
                        <a:pt x="26" y="166"/>
                        <a:pt x="36" y="178"/>
                      </a:cubicBezTo>
                      <a:cubicBezTo>
                        <a:pt x="36" y="178"/>
                        <a:pt x="36" y="178"/>
                        <a:pt x="36" y="178"/>
                      </a:cubicBezTo>
                      <a:cubicBezTo>
                        <a:pt x="36" y="178"/>
                        <a:pt x="61" y="205"/>
                        <a:pt x="65" y="250"/>
                      </a:cubicBezTo>
                      <a:cubicBezTo>
                        <a:pt x="66" y="261"/>
                        <a:pt x="64" y="275"/>
                        <a:pt x="64" y="275"/>
                      </a:cubicBezTo>
                      <a:cubicBezTo>
                        <a:pt x="64" y="275"/>
                        <a:pt x="64" y="275"/>
                        <a:pt x="64" y="275"/>
                      </a:cubicBezTo>
                      <a:cubicBezTo>
                        <a:pt x="61" y="283"/>
                        <a:pt x="61" y="292"/>
                        <a:pt x="63" y="300"/>
                      </a:cubicBezTo>
                      <a:cubicBezTo>
                        <a:pt x="69" y="324"/>
                        <a:pt x="93" y="338"/>
                        <a:pt x="117" y="332"/>
                      </a:cubicBezTo>
                      <a:cubicBezTo>
                        <a:pt x="137" y="326"/>
                        <a:pt x="150" y="308"/>
                        <a:pt x="150" y="288"/>
                      </a:cubicBezTo>
                      <a:cubicBezTo>
                        <a:pt x="150" y="288"/>
                        <a:pt x="150" y="288"/>
                        <a:pt x="150" y="288"/>
                      </a:cubicBezTo>
                      <a:cubicBezTo>
                        <a:pt x="150" y="288"/>
                        <a:pt x="149" y="267"/>
                        <a:pt x="151" y="253"/>
                      </a:cubicBezTo>
                      <a:cubicBezTo>
                        <a:pt x="153" y="243"/>
                        <a:pt x="160" y="205"/>
                        <a:pt x="185" y="181"/>
                      </a:cubicBezTo>
                      <a:cubicBezTo>
                        <a:pt x="184" y="181"/>
                        <a:pt x="184" y="181"/>
                        <a:pt x="184" y="181"/>
                      </a:cubicBezTo>
                      <a:cubicBezTo>
                        <a:pt x="208" y="156"/>
                        <a:pt x="218" y="121"/>
                        <a:pt x="209" y="86"/>
                      </a:cubicBezTo>
                      <a:close/>
                    </a:path>
                  </a:pathLst>
                </a:custGeom>
                <a:solidFill>
                  <a:srgbClr val="FCC3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" name="Freeform 23"/>
                <p:cNvSpPr/>
                <p:nvPr/>
              </p:nvSpPr>
              <p:spPr bwMode="auto">
                <a:xfrm>
                  <a:off x="3747" y="2044"/>
                  <a:ext cx="121" cy="120"/>
                </a:xfrm>
                <a:custGeom>
                  <a:avLst/>
                  <a:gdLst>
                    <a:gd name="T0" fmla="*/ 38 w 51"/>
                    <a:gd name="T1" fmla="*/ 12 h 50"/>
                    <a:gd name="T2" fmla="*/ 44 w 51"/>
                    <a:gd name="T3" fmla="*/ 42 h 50"/>
                    <a:gd name="T4" fmla="*/ 13 w 51"/>
                    <a:gd name="T5" fmla="*/ 38 h 50"/>
                    <a:gd name="T6" fmla="*/ 7 w 51"/>
                    <a:gd name="T7" fmla="*/ 7 h 50"/>
                    <a:gd name="T8" fmla="*/ 38 w 51"/>
                    <a:gd name="T9" fmla="*/ 12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50">
                      <a:moveTo>
                        <a:pt x="38" y="12"/>
                      </a:moveTo>
                      <a:cubicBezTo>
                        <a:pt x="48" y="21"/>
                        <a:pt x="51" y="35"/>
                        <a:pt x="44" y="42"/>
                      </a:cubicBezTo>
                      <a:cubicBezTo>
                        <a:pt x="38" y="50"/>
                        <a:pt x="24" y="48"/>
                        <a:pt x="13" y="38"/>
                      </a:cubicBezTo>
                      <a:cubicBezTo>
                        <a:pt x="3" y="28"/>
                        <a:pt x="0" y="14"/>
                        <a:pt x="7" y="7"/>
                      </a:cubicBezTo>
                      <a:cubicBezTo>
                        <a:pt x="14" y="0"/>
                        <a:pt x="28" y="2"/>
                        <a:pt x="38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7" name="Freeform 24"/>
                <p:cNvSpPr/>
                <p:nvPr/>
              </p:nvSpPr>
              <p:spPr bwMode="auto">
                <a:xfrm>
                  <a:off x="3695" y="2006"/>
                  <a:ext cx="50" cy="50"/>
                </a:xfrm>
                <a:custGeom>
                  <a:avLst/>
                  <a:gdLst>
                    <a:gd name="T0" fmla="*/ 16 w 21"/>
                    <a:gd name="T1" fmla="*/ 5 h 21"/>
                    <a:gd name="T2" fmla="*/ 18 w 21"/>
                    <a:gd name="T3" fmla="*/ 18 h 21"/>
                    <a:gd name="T4" fmla="*/ 5 w 21"/>
                    <a:gd name="T5" fmla="*/ 16 h 21"/>
                    <a:gd name="T6" fmla="*/ 3 w 21"/>
                    <a:gd name="T7" fmla="*/ 3 h 21"/>
                    <a:gd name="T8" fmla="*/ 16 w 21"/>
                    <a:gd name="T9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21">
                      <a:moveTo>
                        <a:pt x="16" y="5"/>
                      </a:moveTo>
                      <a:cubicBezTo>
                        <a:pt x="20" y="9"/>
                        <a:pt x="21" y="15"/>
                        <a:pt x="18" y="18"/>
                      </a:cubicBezTo>
                      <a:cubicBezTo>
                        <a:pt x="16" y="21"/>
                        <a:pt x="10" y="20"/>
                        <a:pt x="5" y="16"/>
                      </a:cubicBezTo>
                      <a:cubicBezTo>
                        <a:pt x="1" y="12"/>
                        <a:pt x="0" y="6"/>
                        <a:pt x="3" y="3"/>
                      </a:cubicBezTo>
                      <a:cubicBezTo>
                        <a:pt x="5" y="0"/>
                        <a:pt x="11" y="1"/>
                        <a:pt x="16" y="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8" name="Freeform 25"/>
                <p:cNvSpPr>
                  <a:spLocks noEditPoints="1"/>
                </p:cNvSpPr>
                <p:nvPr/>
              </p:nvSpPr>
              <p:spPr bwMode="auto">
                <a:xfrm>
                  <a:off x="3585" y="2297"/>
                  <a:ext cx="212" cy="281"/>
                </a:xfrm>
                <a:custGeom>
                  <a:avLst/>
                  <a:gdLst>
                    <a:gd name="T0" fmla="*/ 86 w 89"/>
                    <a:gd name="T1" fmla="*/ 24 h 118"/>
                    <a:gd name="T2" fmla="*/ 73 w 89"/>
                    <a:gd name="T3" fmla="*/ 20 h 118"/>
                    <a:gd name="T4" fmla="*/ 74 w 89"/>
                    <a:gd name="T5" fmla="*/ 19 h 118"/>
                    <a:gd name="T6" fmla="*/ 78 w 89"/>
                    <a:gd name="T7" fmla="*/ 12 h 118"/>
                    <a:gd name="T8" fmla="*/ 72 w 89"/>
                    <a:gd name="T9" fmla="*/ 2 h 118"/>
                    <a:gd name="T10" fmla="*/ 60 w 89"/>
                    <a:gd name="T11" fmla="*/ 5 h 118"/>
                    <a:gd name="T12" fmla="*/ 59 w 89"/>
                    <a:gd name="T13" fmla="*/ 15 h 118"/>
                    <a:gd name="T14" fmla="*/ 63 w 89"/>
                    <a:gd name="T15" fmla="*/ 20 h 118"/>
                    <a:gd name="T16" fmla="*/ 44 w 89"/>
                    <a:gd name="T17" fmla="*/ 20 h 118"/>
                    <a:gd name="T18" fmla="*/ 44 w 89"/>
                    <a:gd name="T19" fmla="*/ 20 h 118"/>
                    <a:gd name="T20" fmla="*/ 26 w 89"/>
                    <a:gd name="T21" fmla="*/ 19 h 118"/>
                    <a:gd name="T22" fmla="*/ 30 w 89"/>
                    <a:gd name="T23" fmla="*/ 14 h 118"/>
                    <a:gd name="T24" fmla="*/ 30 w 89"/>
                    <a:gd name="T25" fmla="*/ 5 h 118"/>
                    <a:gd name="T26" fmla="*/ 18 w 89"/>
                    <a:gd name="T27" fmla="*/ 1 h 118"/>
                    <a:gd name="T28" fmla="*/ 11 w 89"/>
                    <a:gd name="T29" fmla="*/ 10 h 118"/>
                    <a:gd name="T30" fmla="*/ 15 w 89"/>
                    <a:gd name="T31" fmla="*/ 18 h 118"/>
                    <a:gd name="T32" fmla="*/ 16 w 89"/>
                    <a:gd name="T33" fmla="*/ 19 h 118"/>
                    <a:gd name="T34" fmla="*/ 3 w 89"/>
                    <a:gd name="T35" fmla="*/ 22 h 118"/>
                    <a:gd name="T36" fmla="*/ 0 w 89"/>
                    <a:gd name="T37" fmla="*/ 22 h 118"/>
                    <a:gd name="T38" fmla="*/ 2 w 89"/>
                    <a:gd name="T39" fmla="*/ 25 h 118"/>
                    <a:gd name="T40" fmla="*/ 21 w 89"/>
                    <a:gd name="T41" fmla="*/ 116 h 118"/>
                    <a:gd name="T42" fmla="*/ 25 w 89"/>
                    <a:gd name="T43" fmla="*/ 117 h 118"/>
                    <a:gd name="T44" fmla="*/ 7 w 89"/>
                    <a:gd name="T45" fmla="*/ 26 h 118"/>
                    <a:gd name="T46" fmla="*/ 21 w 89"/>
                    <a:gd name="T47" fmla="*/ 21 h 118"/>
                    <a:gd name="T48" fmla="*/ 44 w 89"/>
                    <a:gd name="T49" fmla="*/ 25 h 118"/>
                    <a:gd name="T50" fmla="*/ 68 w 89"/>
                    <a:gd name="T51" fmla="*/ 23 h 118"/>
                    <a:gd name="T52" fmla="*/ 82 w 89"/>
                    <a:gd name="T53" fmla="*/ 27 h 118"/>
                    <a:gd name="T54" fmla="*/ 60 w 89"/>
                    <a:gd name="T55" fmla="*/ 118 h 118"/>
                    <a:gd name="T56" fmla="*/ 64 w 89"/>
                    <a:gd name="T57" fmla="*/ 117 h 118"/>
                    <a:gd name="T58" fmla="*/ 87 w 89"/>
                    <a:gd name="T59" fmla="*/ 27 h 118"/>
                    <a:gd name="T60" fmla="*/ 89 w 89"/>
                    <a:gd name="T61" fmla="*/ 24 h 118"/>
                    <a:gd name="T62" fmla="*/ 86 w 89"/>
                    <a:gd name="T63" fmla="*/ 24 h 118"/>
                    <a:gd name="T64" fmla="*/ 18 w 89"/>
                    <a:gd name="T65" fmla="*/ 15 h 118"/>
                    <a:gd name="T66" fmla="*/ 16 w 89"/>
                    <a:gd name="T67" fmla="*/ 11 h 118"/>
                    <a:gd name="T68" fmla="*/ 19 w 89"/>
                    <a:gd name="T69" fmla="*/ 5 h 118"/>
                    <a:gd name="T70" fmla="*/ 19 w 89"/>
                    <a:gd name="T71" fmla="*/ 5 h 118"/>
                    <a:gd name="T72" fmla="*/ 27 w 89"/>
                    <a:gd name="T73" fmla="*/ 7 h 118"/>
                    <a:gd name="T74" fmla="*/ 27 w 89"/>
                    <a:gd name="T75" fmla="*/ 12 h 118"/>
                    <a:gd name="T76" fmla="*/ 21 w 89"/>
                    <a:gd name="T77" fmla="*/ 17 h 118"/>
                    <a:gd name="T78" fmla="*/ 18 w 89"/>
                    <a:gd name="T79" fmla="*/ 15 h 118"/>
                    <a:gd name="T80" fmla="*/ 68 w 89"/>
                    <a:gd name="T81" fmla="*/ 18 h 118"/>
                    <a:gd name="T82" fmla="*/ 62 w 89"/>
                    <a:gd name="T83" fmla="*/ 13 h 118"/>
                    <a:gd name="T84" fmla="*/ 63 w 89"/>
                    <a:gd name="T85" fmla="*/ 8 h 118"/>
                    <a:gd name="T86" fmla="*/ 66 w 89"/>
                    <a:gd name="T87" fmla="*/ 6 h 118"/>
                    <a:gd name="T88" fmla="*/ 70 w 89"/>
                    <a:gd name="T89" fmla="*/ 6 h 118"/>
                    <a:gd name="T90" fmla="*/ 74 w 89"/>
                    <a:gd name="T91" fmla="*/ 12 h 118"/>
                    <a:gd name="T92" fmla="*/ 71 w 89"/>
                    <a:gd name="T93" fmla="*/ 16 h 118"/>
                    <a:gd name="T94" fmla="*/ 68 w 89"/>
                    <a:gd name="T95" fmla="*/ 18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89" h="118">
                      <a:moveTo>
                        <a:pt x="86" y="24"/>
                      </a:moveTo>
                      <a:cubicBezTo>
                        <a:pt x="83" y="23"/>
                        <a:pt x="78" y="22"/>
                        <a:pt x="73" y="20"/>
                      </a:cubicBezTo>
                      <a:cubicBezTo>
                        <a:pt x="73" y="20"/>
                        <a:pt x="74" y="20"/>
                        <a:pt x="74" y="19"/>
                      </a:cubicBezTo>
                      <a:cubicBezTo>
                        <a:pt x="77" y="17"/>
                        <a:pt x="78" y="15"/>
                        <a:pt x="78" y="12"/>
                      </a:cubicBezTo>
                      <a:cubicBezTo>
                        <a:pt x="78" y="7"/>
                        <a:pt x="76" y="3"/>
                        <a:pt x="72" y="2"/>
                      </a:cubicBezTo>
                      <a:cubicBezTo>
                        <a:pt x="68" y="1"/>
                        <a:pt x="63" y="2"/>
                        <a:pt x="60" y="5"/>
                      </a:cubicBezTo>
                      <a:cubicBezTo>
                        <a:pt x="57" y="8"/>
                        <a:pt x="57" y="11"/>
                        <a:pt x="59" y="15"/>
                      </a:cubicBezTo>
                      <a:cubicBezTo>
                        <a:pt x="60" y="17"/>
                        <a:pt x="61" y="18"/>
                        <a:pt x="63" y="20"/>
                      </a:cubicBezTo>
                      <a:cubicBezTo>
                        <a:pt x="55" y="21"/>
                        <a:pt x="46" y="21"/>
                        <a:pt x="44" y="20"/>
                      </a:cubicBezTo>
                      <a:cubicBezTo>
                        <a:pt x="44" y="20"/>
                        <a:pt x="44" y="20"/>
                        <a:pt x="44" y="20"/>
                      </a:cubicBezTo>
                      <a:cubicBezTo>
                        <a:pt x="43" y="21"/>
                        <a:pt x="34" y="21"/>
                        <a:pt x="26" y="19"/>
                      </a:cubicBezTo>
                      <a:cubicBezTo>
                        <a:pt x="28" y="17"/>
                        <a:pt x="29" y="16"/>
                        <a:pt x="30" y="14"/>
                      </a:cubicBezTo>
                      <a:cubicBezTo>
                        <a:pt x="32" y="11"/>
                        <a:pt x="32" y="7"/>
                        <a:pt x="30" y="5"/>
                      </a:cubicBezTo>
                      <a:cubicBezTo>
                        <a:pt x="27" y="1"/>
                        <a:pt x="22" y="0"/>
                        <a:pt x="18" y="1"/>
                      </a:cubicBezTo>
                      <a:cubicBezTo>
                        <a:pt x="14" y="2"/>
                        <a:pt x="12" y="6"/>
                        <a:pt x="11" y="10"/>
                      </a:cubicBezTo>
                      <a:cubicBezTo>
                        <a:pt x="11" y="13"/>
                        <a:pt x="12" y="16"/>
                        <a:pt x="15" y="18"/>
                      </a:cubicBezTo>
                      <a:cubicBezTo>
                        <a:pt x="15" y="18"/>
                        <a:pt x="16" y="19"/>
                        <a:pt x="16" y="19"/>
                      </a:cubicBezTo>
                      <a:cubicBezTo>
                        <a:pt x="11" y="21"/>
                        <a:pt x="6" y="22"/>
                        <a:pt x="3" y="22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30" y="77"/>
                        <a:pt x="21" y="116"/>
                        <a:pt x="21" y="116"/>
                      </a:cubicBezTo>
                      <a:cubicBezTo>
                        <a:pt x="25" y="117"/>
                        <a:pt x="25" y="117"/>
                        <a:pt x="25" y="117"/>
                      </a:cubicBezTo>
                      <a:cubicBezTo>
                        <a:pt x="25" y="115"/>
                        <a:pt x="34" y="78"/>
                        <a:pt x="7" y="26"/>
                      </a:cubicBezTo>
                      <a:cubicBezTo>
                        <a:pt x="10" y="25"/>
                        <a:pt x="16" y="24"/>
                        <a:pt x="21" y="21"/>
                      </a:cubicBezTo>
                      <a:cubicBezTo>
                        <a:pt x="29" y="25"/>
                        <a:pt x="40" y="25"/>
                        <a:pt x="44" y="25"/>
                      </a:cubicBezTo>
                      <a:cubicBezTo>
                        <a:pt x="47" y="25"/>
                        <a:pt x="59" y="25"/>
                        <a:pt x="68" y="23"/>
                      </a:cubicBezTo>
                      <a:cubicBezTo>
                        <a:pt x="73" y="25"/>
                        <a:pt x="79" y="27"/>
                        <a:pt x="82" y="27"/>
                      </a:cubicBezTo>
                      <a:cubicBezTo>
                        <a:pt x="52" y="79"/>
                        <a:pt x="59" y="116"/>
                        <a:pt x="60" y="118"/>
                      </a:cubicBezTo>
                      <a:cubicBezTo>
                        <a:pt x="64" y="117"/>
                        <a:pt x="64" y="117"/>
                        <a:pt x="64" y="117"/>
                      </a:cubicBezTo>
                      <a:cubicBezTo>
                        <a:pt x="64" y="117"/>
                        <a:pt x="56" y="78"/>
                        <a:pt x="87" y="27"/>
                      </a:cubicBezTo>
                      <a:cubicBezTo>
                        <a:pt x="89" y="24"/>
                        <a:pt x="89" y="24"/>
                        <a:pt x="89" y="24"/>
                      </a:cubicBezTo>
                      <a:lnTo>
                        <a:pt x="86" y="24"/>
                      </a:lnTo>
                      <a:close/>
                      <a:moveTo>
                        <a:pt x="18" y="15"/>
                      </a:moveTo>
                      <a:cubicBezTo>
                        <a:pt x="16" y="14"/>
                        <a:pt x="16" y="12"/>
                        <a:pt x="16" y="11"/>
                      </a:cubicBezTo>
                      <a:cubicBezTo>
                        <a:pt x="16" y="8"/>
                        <a:pt x="16" y="6"/>
                        <a:pt x="19" y="5"/>
                      </a:cubicBezTo>
                      <a:cubicBezTo>
                        <a:pt x="19" y="5"/>
                        <a:pt x="19" y="5"/>
                        <a:pt x="19" y="5"/>
                      </a:cubicBezTo>
                      <a:cubicBezTo>
                        <a:pt x="22" y="4"/>
                        <a:pt x="25" y="5"/>
                        <a:pt x="27" y="7"/>
                      </a:cubicBezTo>
                      <a:cubicBezTo>
                        <a:pt x="28" y="9"/>
                        <a:pt x="28" y="10"/>
                        <a:pt x="27" y="12"/>
                      </a:cubicBezTo>
                      <a:cubicBezTo>
                        <a:pt x="26" y="14"/>
                        <a:pt x="24" y="16"/>
                        <a:pt x="21" y="17"/>
                      </a:cubicBezTo>
                      <a:cubicBezTo>
                        <a:pt x="20" y="16"/>
                        <a:pt x="19" y="16"/>
                        <a:pt x="18" y="15"/>
                      </a:cubicBezTo>
                      <a:close/>
                      <a:moveTo>
                        <a:pt x="68" y="18"/>
                      </a:moveTo>
                      <a:cubicBezTo>
                        <a:pt x="66" y="17"/>
                        <a:pt x="63" y="15"/>
                        <a:pt x="62" y="13"/>
                      </a:cubicBezTo>
                      <a:cubicBezTo>
                        <a:pt x="61" y="11"/>
                        <a:pt x="62" y="9"/>
                        <a:pt x="63" y="8"/>
                      </a:cubicBezTo>
                      <a:cubicBezTo>
                        <a:pt x="64" y="7"/>
                        <a:pt x="65" y="6"/>
                        <a:pt x="66" y="6"/>
                      </a:cubicBezTo>
                      <a:cubicBezTo>
                        <a:pt x="68" y="5"/>
                        <a:pt x="69" y="5"/>
                        <a:pt x="70" y="6"/>
                      </a:cubicBezTo>
                      <a:cubicBezTo>
                        <a:pt x="73" y="7"/>
                        <a:pt x="74" y="10"/>
                        <a:pt x="74" y="12"/>
                      </a:cubicBezTo>
                      <a:cubicBezTo>
                        <a:pt x="74" y="14"/>
                        <a:pt x="73" y="15"/>
                        <a:pt x="71" y="16"/>
                      </a:cubicBezTo>
                      <a:cubicBezTo>
                        <a:pt x="71" y="17"/>
                        <a:pt x="69" y="17"/>
                        <a:pt x="68" y="1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9" name="Freeform 26"/>
                <p:cNvSpPr/>
                <p:nvPr/>
              </p:nvSpPr>
              <p:spPr bwMode="auto">
                <a:xfrm>
                  <a:off x="2774" y="2156"/>
                  <a:ext cx="229" cy="105"/>
                </a:xfrm>
                <a:custGeom>
                  <a:avLst/>
                  <a:gdLst>
                    <a:gd name="T0" fmla="*/ 84 w 96"/>
                    <a:gd name="T1" fmla="*/ 22 h 44"/>
                    <a:gd name="T2" fmla="*/ 17 w 96"/>
                    <a:gd name="T3" fmla="*/ 3 h 44"/>
                    <a:gd name="T4" fmla="*/ 12 w 96"/>
                    <a:gd name="T5" fmla="*/ 23 h 44"/>
                    <a:gd name="T6" fmla="*/ 78 w 96"/>
                    <a:gd name="T7" fmla="*/ 41 h 44"/>
                    <a:gd name="T8" fmla="*/ 84 w 96"/>
                    <a:gd name="T9" fmla="*/ 2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44">
                      <a:moveTo>
                        <a:pt x="84" y="22"/>
                      </a:moveTo>
                      <a:cubicBezTo>
                        <a:pt x="62" y="16"/>
                        <a:pt x="40" y="9"/>
                        <a:pt x="17" y="3"/>
                      </a:cubicBezTo>
                      <a:cubicBezTo>
                        <a:pt x="5" y="0"/>
                        <a:pt x="0" y="19"/>
                        <a:pt x="12" y="23"/>
                      </a:cubicBezTo>
                      <a:cubicBezTo>
                        <a:pt x="34" y="29"/>
                        <a:pt x="56" y="35"/>
                        <a:pt x="78" y="41"/>
                      </a:cubicBezTo>
                      <a:cubicBezTo>
                        <a:pt x="91" y="44"/>
                        <a:pt x="96" y="25"/>
                        <a:pt x="84" y="22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0" name="Freeform 27"/>
                <p:cNvSpPr/>
                <p:nvPr/>
              </p:nvSpPr>
              <p:spPr bwMode="auto">
                <a:xfrm>
                  <a:off x="2912" y="1832"/>
                  <a:ext cx="207" cy="177"/>
                </a:xfrm>
                <a:custGeom>
                  <a:avLst/>
                  <a:gdLst>
                    <a:gd name="T0" fmla="*/ 77 w 87"/>
                    <a:gd name="T1" fmla="*/ 50 h 74"/>
                    <a:gd name="T2" fmla="*/ 23 w 87"/>
                    <a:gd name="T3" fmla="*/ 8 h 74"/>
                    <a:gd name="T4" fmla="*/ 10 w 87"/>
                    <a:gd name="T5" fmla="*/ 24 h 74"/>
                    <a:gd name="T6" fmla="*/ 65 w 87"/>
                    <a:gd name="T7" fmla="*/ 66 h 74"/>
                    <a:gd name="T8" fmla="*/ 77 w 87"/>
                    <a:gd name="T9" fmla="*/ 5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74">
                      <a:moveTo>
                        <a:pt x="77" y="50"/>
                      </a:moveTo>
                      <a:cubicBezTo>
                        <a:pt x="59" y="36"/>
                        <a:pt x="41" y="22"/>
                        <a:pt x="23" y="8"/>
                      </a:cubicBezTo>
                      <a:cubicBezTo>
                        <a:pt x="12" y="0"/>
                        <a:pt x="0" y="16"/>
                        <a:pt x="10" y="24"/>
                      </a:cubicBezTo>
                      <a:cubicBezTo>
                        <a:pt x="29" y="38"/>
                        <a:pt x="47" y="52"/>
                        <a:pt x="65" y="66"/>
                      </a:cubicBezTo>
                      <a:cubicBezTo>
                        <a:pt x="75" y="74"/>
                        <a:pt x="87" y="58"/>
                        <a:pt x="77" y="5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1" name="Freeform 28"/>
                <p:cNvSpPr/>
                <p:nvPr/>
              </p:nvSpPr>
              <p:spPr bwMode="auto">
                <a:xfrm>
                  <a:off x="3167" y="1592"/>
                  <a:ext cx="154" cy="216"/>
                </a:xfrm>
                <a:custGeom>
                  <a:avLst/>
                  <a:gdLst>
                    <a:gd name="T0" fmla="*/ 58 w 65"/>
                    <a:gd name="T1" fmla="*/ 70 h 91"/>
                    <a:gd name="T2" fmla="*/ 23 w 65"/>
                    <a:gd name="T3" fmla="*/ 11 h 91"/>
                    <a:gd name="T4" fmla="*/ 6 w 65"/>
                    <a:gd name="T5" fmla="*/ 21 h 91"/>
                    <a:gd name="T6" fmla="*/ 41 w 65"/>
                    <a:gd name="T7" fmla="*/ 80 h 91"/>
                    <a:gd name="T8" fmla="*/ 58 w 65"/>
                    <a:gd name="T9" fmla="*/ 7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1">
                      <a:moveTo>
                        <a:pt x="58" y="70"/>
                      </a:moveTo>
                      <a:cubicBezTo>
                        <a:pt x="47" y="50"/>
                        <a:pt x="35" y="30"/>
                        <a:pt x="23" y="11"/>
                      </a:cubicBezTo>
                      <a:cubicBezTo>
                        <a:pt x="17" y="0"/>
                        <a:pt x="0" y="10"/>
                        <a:pt x="6" y="21"/>
                      </a:cubicBezTo>
                      <a:cubicBezTo>
                        <a:pt x="18" y="41"/>
                        <a:pt x="29" y="60"/>
                        <a:pt x="41" y="80"/>
                      </a:cubicBezTo>
                      <a:cubicBezTo>
                        <a:pt x="48" y="91"/>
                        <a:pt x="65" y="81"/>
                        <a:pt x="58" y="7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2" name="Freeform 29"/>
                <p:cNvSpPr/>
                <p:nvPr/>
              </p:nvSpPr>
              <p:spPr bwMode="auto">
                <a:xfrm>
                  <a:off x="3497" y="1465"/>
                  <a:ext cx="79" cy="231"/>
                </a:xfrm>
                <a:custGeom>
                  <a:avLst/>
                  <a:gdLst>
                    <a:gd name="T0" fmla="*/ 31 w 33"/>
                    <a:gd name="T1" fmla="*/ 81 h 97"/>
                    <a:gd name="T2" fmla="*/ 21 w 33"/>
                    <a:gd name="T3" fmla="*/ 13 h 97"/>
                    <a:gd name="T4" fmla="*/ 2 w 33"/>
                    <a:gd name="T5" fmla="*/ 16 h 97"/>
                    <a:gd name="T6" fmla="*/ 12 w 33"/>
                    <a:gd name="T7" fmla="*/ 84 h 97"/>
                    <a:gd name="T8" fmla="*/ 31 w 33"/>
                    <a:gd name="T9" fmla="*/ 81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97">
                      <a:moveTo>
                        <a:pt x="31" y="81"/>
                      </a:moveTo>
                      <a:cubicBezTo>
                        <a:pt x="28" y="59"/>
                        <a:pt x="25" y="36"/>
                        <a:pt x="21" y="13"/>
                      </a:cubicBezTo>
                      <a:cubicBezTo>
                        <a:pt x="19" y="0"/>
                        <a:pt x="0" y="3"/>
                        <a:pt x="2" y="16"/>
                      </a:cubicBezTo>
                      <a:cubicBezTo>
                        <a:pt x="5" y="39"/>
                        <a:pt x="8" y="62"/>
                        <a:pt x="12" y="84"/>
                      </a:cubicBezTo>
                      <a:cubicBezTo>
                        <a:pt x="13" y="97"/>
                        <a:pt x="33" y="94"/>
                        <a:pt x="31" y="81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3" name="Freeform 30"/>
                <p:cNvSpPr/>
                <p:nvPr/>
              </p:nvSpPr>
              <p:spPr bwMode="auto">
                <a:xfrm>
                  <a:off x="3802" y="1468"/>
                  <a:ext cx="100" cy="228"/>
                </a:xfrm>
                <a:custGeom>
                  <a:avLst/>
                  <a:gdLst>
                    <a:gd name="T0" fmla="*/ 23 w 42"/>
                    <a:gd name="T1" fmla="*/ 84 h 96"/>
                    <a:gd name="T2" fmla="*/ 39 w 42"/>
                    <a:gd name="T3" fmla="*/ 17 h 96"/>
                    <a:gd name="T4" fmla="*/ 20 w 42"/>
                    <a:gd name="T5" fmla="*/ 12 h 96"/>
                    <a:gd name="T6" fmla="*/ 3 w 42"/>
                    <a:gd name="T7" fmla="*/ 79 h 96"/>
                    <a:gd name="T8" fmla="*/ 23 w 42"/>
                    <a:gd name="T9" fmla="*/ 84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6">
                      <a:moveTo>
                        <a:pt x="23" y="84"/>
                      </a:moveTo>
                      <a:cubicBezTo>
                        <a:pt x="28" y="61"/>
                        <a:pt x="34" y="39"/>
                        <a:pt x="39" y="17"/>
                      </a:cubicBezTo>
                      <a:cubicBezTo>
                        <a:pt x="42" y="4"/>
                        <a:pt x="23" y="0"/>
                        <a:pt x="20" y="12"/>
                      </a:cubicBezTo>
                      <a:cubicBezTo>
                        <a:pt x="14" y="34"/>
                        <a:pt x="9" y="57"/>
                        <a:pt x="3" y="79"/>
                      </a:cubicBezTo>
                      <a:cubicBezTo>
                        <a:pt x="0" y="92"/>
                        <a:pt x="20" y="96"/>
                        <a:pt x="23" y="84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4" name="Freeform 31"/>
                <p:cNvSpPr/>
                <p:nvPr/>
              </p:nvSpPr>
              <p:spPr bwMode="auto">
                <a:xfrm>
                  <a:off x="4059" y="1596"/>
                  <a:ext cx="171" cy="210"/>
                </a:xfrm>
                <a:custGeom>
                  <a:avLst/>
                  <a:gdLst>
                    <a:gd name="T0" fmla="*/ 24 w 72"/>
                    <a:gd name="T1" fmla="*/ 78 h 88"/>
                    <a:gd name="T2" fmla="*/ 65 w 72"/>
                    <a:gd name="T3" fmla="*/ 22 h 88"/>
                    <a:gd name="T4" fmla="*/ 48 w 72"/>
                    <a:gd name="T5" fmla="*/ 10 h 88"/>
                    <a:gd name="T6" fmla="*/ 8 w 72"/>
                    <a:gd name="T7" fmla="*/ 66 h 88"/>
                    <a:gd name="T8" fmla="*/ 24 w 72"/>
                    <a:gd name="T9" fmla="*/ 7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88">
                      <a:moveTo>
                        <a:pt x="24" y="78"/>
                      </a:moveTo>
                      <a:cubicBezTo>
                        <a:pt x="38" y="59"/>
                        <a:pt x="51" y="40"/>
                        <a:pt x="65" y="22"/>
                      </a:cubicBezTo>
                      <a:cubicBezTo>
                        <a:pt x="72" y="11"/>
                        <a:pt x="56" y="0"/>
                        <a:pt x="48" y="10"/>
                      </a:cubicBezTo>
                      <a:cubicBezTo>
                        <a:pt x="35" y="29"/>
                        <a:pt x="21" y="47"/>
                        <a:pt x="8" y="66"/>
                      </a:cubicBezTo>
                      <a:cubicBezTo>
                        <a:pt x="0" y="76"/>
                        <a:pt x="17" y="88"/>
                        <a:pt x="24" y="78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5" name="Freeform 32"/>
                <p:cNvSpPr/>
                <p:nvPr/>
              </p:nvSpPr>
              <p:spPr bwMode="auto">
                <a:xfrm>
                  <a:off x="4263" y="1842"/>
                  <a:ext cx="217" cy="160"/>
                </a:xfrm>
                <a:custGeom>
                  <a:avLst/>
                  <a:gdLst>
                    <a:gd name="T0" fmla="*/ 22 w 91"/>
                    <a:gd name="T1" fmla="*/ 60 h 67"/>
                    <a:gd name="T2" fmla="*/ 80 w 91"/>
                    <a:gd name="T3" fmla="*/ 24 h 67"/>
                    <a:gd name="T4" fmla="*/ 69 w 91"/>
                    <a:gd name="T5" fmla="*/ 7 h 67"/>
                    <a:gd name="T6" fmla="*/ 11 w 91"/>
                    <a:gd name="T7" fmla="*/ 43 h 67"/>
                    <a:gd name="T8" fmla="*/ 22 w 91"/>
                    <a:gd name="T9" fmla="*/ 6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67">
                      <a:moveTo>
                        <a:pt x="22" y="60"/>
                      </a:moveTo>
                      <a:cubicBezTo>
                        <a:pt x="41" y="48"/>
                        <a:pt x="61" y="36"/>
                        <a:pt x="80" y="24"/>
                      </a:cubicBezTo>
                      <a:cubicBezTo>
                        <a:pt x="91" y="17"/>
                        <a:pt x="80" y="0"/>
                        <a:pt x="69" y="7"/>
                      </a:cubicBezTo>
                      <a:cubicBezTo>
                        <a:pt x="50" y="19"/>
                        <a:pt x="30" y="31"/>
                        <a:pt x="11" y="43"/>
                      </a:cubicBezTo>
                      <a:cubicBezTo>
                        <a:pt x="0" y="50"/>
                        <a:pt x="11" y="67"/>
                        <a:pt x="22" y="60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4385" y="2168"/>
                  <a:ext cx="228" cy="86"/>
                </a:xfrm>
                <a:custGeom>
                  <a:avLst/>
                  <a:gdLst>
                    <a:gd name="T0" fmla="*/ 16 w 96"/>
                    <a:gd name="T1" fmla="*/ 34 h 36"/>
                    <a:gd name="T2" fmla="*/ 84 w 96"/>
                    <a:gd name="T3" fmla="*/ 22 h 36"/>
                    <a:gd name="T4" fmla="*/ 80 w 96"/>
                    <a:gd name="T5" fmla="*/ 2 h 36"/>
                    <a:gd name="T6" fmla="*/ 12 w 96"/>
                    <a:gd name="T7" fmla="*/ 14 h 36"/>
                    <a:gd name="T8" fmla="*/ 16 w 96"/>
                    <a:gd name="T9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36">
                      <a:moveTo>
                        <a:pt x="16" y="34"/>
                      </a:moveTo>
                      <a:cubicBezTo>
                        <a:pt x="39" y="30"/>
                        <a:pt x="61" y="26"/>
                        <a:pt x="84" y="22"/>
                      </a:cubicBezTo>
                      <a:cubicBezTo>
                        <a:pt x="96" y="19"/>
                        <a:pt x="93" y="0"/>
                        <a:pt x="80" y="2"/>
                      </a:cubicBezTo>
                      <a:cubicBezTo>
                        <a:pt x="58" y="6"/>
                        <a:pt x="35" y="10"/>
                        <a:pt x="12" y="14"/>
                      </a:cubicBezTo>
                      <a:cubicBezTo>
                        <a:pt x="0" y="16"/>
                        <a:pt x="3" y="36"/>
                        <a:pt x="16" y="34"/>
                      </a:cubicBezTo>
                      <a:close/>
                    </a:path>
                  </a:pathLst>
                </a:custGeom>
                <a:solidFill>
                  <a:srgbClr val="FFCB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</p:grpSp>
        <p:sp>
          <p:nvSpPr>
            <p:cNvPr id="49" name="文本框 48"/>
            <p:cNvSpPr txBox="1"/>
            <p:nvPr/>
          </p:nvSpPr>
          <p:spPr>
            <a:xfrm>
              <a:off x="4531615" y="2729230"/>
              <a:ext cx="3725545" cy="1383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>
                  <a:solidFill>
                    <a:schemeClr val="bg1"/>
                  </a:solidFill>
                </a:rPr>
                <a:t>在生活中我们应当增大有益摩擦，减小有害摩擦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想想议议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9795" y="2560955"/>
            <a:ext cx="10548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下列情况中，哪些是要增大摩擦的？哪些是要减小摩擦的？通过什么方法增大或减小摩擦的。</a:t>
            </a:r>
          </a:p>
        </p:txBody>
      </p:sp>
      <p:pic>
        <p:nvPicPr>
          <p:cNvPr id="10" name="图片 9"/>
          <p:cNvPicPr/>
          <p:nvPr/>
        </p:nvPicPr>
        <p:blipFill>
          <a:blip r:embed="rId3"/>
          <a:stretch>
            <a:fillRect/>
          </a:stretch>
        </p:blipFill>
        <p:spPr>
          <a:xfrm>
            <a:off x="717550" y="3390900"/>
            <a:ext cx="3291840" cy="2468880"/>
          </a:xfrm>
          <a:prstGeom prst="rect">
            <a:avLst/>
          </a:prstGeom>
        </p:spPr>
      </p:pic>
      <p:pic>
        <p:nvPicPr>
          <p:cNvPr id="11" name="https://docer-ks3.wpscdn.cn/picture/166988935/1e3267bd42bc7c2e59446d4482363ede_612.jpg" descr="男性双手涂上镁粉准备锻炼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155" y="3390900"/>
            <a:ext cx="3747770" cy="2498090"/>
          </a:xfrm>
          <a:prstGeom prst="rect">
            <a:avLst/>
          </a:prstGeom>
        </p:spPr>
      </p:pic>
      <p:pic>
        <p:nvPicPr>
          <p:cNvPr id="13" name="https://docer-ks3.wpscdn.cn/picture/27688065/370cfbef2ca16faa073f9c8eb15924f0_612.jpg" descr="冰上掷石运动,进行中,溜冰场,体育团队,寒冷,休闲游戏,运动,波兰,策略,竞技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690" y="3366135"/>
            <a:ext cx="3785235" cy="25228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增大有益摩擦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5" y="668655"/>
            <a:ext cx="3950970" cy="29635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27405" y="2411095"/>
            <a:ext cx="689102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要让自行车更快的停下来，可以用力捏闸。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这是通过</a:t>
            </a:r>
            <a:r>
              <a:rPr lang="zh-CN" altLang="en-US" sz="2800" b="1">
                <a:solidFill>
                  <a:schemeClr val="accent5"/>
                </a:solidFill>
              </a:rPr>
              <a:t>增大压力</a:t>
            </a:r>
            <a:r>
              <a:rPr lang="zh-CN" altLang="en-US" sz="2800"/>
              <a:t>的方式来增大摩擦力。</a:t>
            </a:r>
          </a:p>
        </p:txBody>
      </p:sp>
      <p:pic>
        <p:nvPicPr>
          <p:cNvPr id="11" name="https://docer-ks3.wpscdn.cn/picture/53787287/6f55b74832f2eadcc489f8af6c937bc4_612.jpg" descr="Girl wiping diagram from chalkboard with wet sponge rear 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35" y="4225925"/>
            <a:ext cx="3816350" cy="2499360"/>
          </a:xfrm>
          <a:prstGeom prst="rect">
            <a:avLst/>
          </a:prstGeom>
        </p:spPr>
      </p:pic>
      <p:pic>
        <p:nvPicPr>
          <p:cNvPr id="13" name="https://photo-static-api.fotomore.com/creative/vcg/400/new/VCG41N1784345642.jpg?uid=386&amp;timestamp=1710509703&amp;sign=cf4b7e9d368cbaff14ea11850c7c76d8" descr="柴油机、发电机皮带传动。关闭汽车正时皮带。皮带传动接近。工业技术概念背景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2750" y="4225925"/>
            <a:ext cx="3754120" cy="250253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10175" y="4399280"/>
            <a:ext cx="1796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擦黑板时用力移动板擦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210175" y="5402580"/>
            <a:ext cx="17964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/>
              <a:t>机器用较紧的皮带传递动力</a:t>
            </a:r>
          </a:p>
        </p:txBody>
      </p:sp>
      <p:sp>
        <p:nvSpPr>
          <p:cNvPr id="16" name="燕尾形箭头 15"/>
          <p:cNvSpPr/>
          <p:nvPr/>
        </p:nvSpPr>
        <p:spPr>
          <a:xfrm>
            <a:off x="6875145" y="5570855"/>
            <a:ext cx="1156970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燕尾形箭头 16"/>
          <p:cNvSpPr/>
          <p:nvPr/>
        </p:nvSpPr>
        <p:spPr>
          <a:xfrm flipH="1">
            <a:off x="4236085" y="4551680"/>
            <a:ext cx="1049655" cy="525780"/>
          </a:xfrm>
          <a:prstGeom prst="notchedRightArrow">
            <a:avLst>
              <a:gd name="adj1" fmla="val 50000"/>
              <a:gd name="adj2" fmla="val 36594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增大有益摩擦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90575" y="2411095"/>
            <a:ext cx="457327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体操运动员上器械前，会在手上涂抹防滑粉。</a:t>
            </a:r>
            <a:endParaRPr lang="zh-CN" altLang="en-US" sz="2800"/>
          </a:p>
          <a:p>
            <a:pPr>
              <a:lnSpc>
                <a:spcPct val="200000"/>
              </a:lnSpc>
            </a:pPr>
            <a:r>
              <a:rPr lang="zh-CN" altLang="en-US" sz="2800"/>
              <a:t>这是通过</a:t>
            </a:r>
            <a:r>
              <a:rPr lang="zh-CN" altLang="en-US" sz="2800" b="1">
                <a:solidFill>
                  <a:schemeClr val="accent5"/>
                </a:solidFill>
              </a:rPr>
              <a:t>增大接触面的粗糙程度</a:t>
            </a:r>
            <a:r>
              <a:rPr lang="zh-CN" altLang="en-US" sz="2800"/>
              <a:t>的方式来增大摩擦力。</a:t>
            </a:r>
          </a:p>
        </p:txBody>
      </p:sp>
      <p:pic>
        <p:nvPicPr>
          <p:cNvPr id="11" name="https://docer-ks3.wpscdn.cn/picture/166988935/1e3267bd42bc7c2e59446d4482363ede_612.jpg" descr="男性双手涂上镁粉准备锻炼"/>
          <p:cNvPicPr>
            <a:picLocks noChangeAspect="1"/>
          </p:cNvPicPr>
          <p:nvPr/>
        </p:nvPicPr>
        <p:blipFill>
          <a:blip r:embed="rId3"/>
          <a:srcRect b="5984"/>
          <a:stretch>
            <a:fillRect/>
          </a:stretch>
        </p:blipFill>
        <p:spPr>
          <a:xfrm>
            <a:off x="6713220" y="683260"/>
            <a:ext cx="4380230" cy="2745740"/>
          </a:xfrm>
          <a:prstGeom prst="rect">
            <a:avLst/>
          </a:prstGeom>
        </p:spPr>
      </p:pic>
      <p:pic>
        <p:nvPicPr>
          <p:cNvPr id="10" name="https://docer-ks3.wpscdn.cn/picture/17695688/563ec3f09dd69179064dc54711d1e366_612.jpg" descr="Running Shoe Sole"/>
          <p:cNvPicPr>
            <a:picLocks noChangeAspect="1"/>
          </p:cNvPicPr>
          <p:nvPr/>
        </p:nvPicPr>
        <p:blipFill>
          <a:blip r:embed="rId4"/>
          <a:srcRect l="18198" b="5275"/>
          <a:stretch>
            <a:fillRect/>
          </a:stretch>
        </p:blipFill>
        <p:spPr>
          <a:xfrm>
            <a:off x="6520815" y="3429000"/>
            <a:ext cx="1712595" cy="2976245"/>
          </a:xfrm>
          <a:prstGeom prst="rect">
            <a:avLst/>
          </a:prstGeom>
        </p:spPr>
      </p:pic>
      <p:pic>
        <p:nvPicPr>
          <p:cNvPr id="13" name="https://docer-ks3.wpscdn.cn/picture/30469449/7ad069bffd79cc065fe79041c1dc717f_612.jpg" descr="链,轮胎,雪,汽车,男人,防滑链,冬天,载人车,车轮,安全的"/>
          <p:cNvPicPr>
            <a:picLocks noChangeAspect="1"/>
          </p:cNvPicPr>
          <p:nvPr/>
        </p:nvPicPr>
        <p:blipFill>
          <a:blip r:embed="rId5"/>
          <a:srcRect r="16495"/>
          <a:stretch>
            <a:fillRect/>
          </a:stretch>
        </p:blipFill>
        <p:spPr>
          <a:xfrm>
            <a:off x="8149590" y="3429000"/>
            <a:ext cx="3728720" cy="297624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869940" y="4011295"/>
            <a:ext cx="8432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运动鞋鞋底花纹更多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233410" y="5921375"/>
            <a:ext cx="3644900" cy="4603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/>
              <a:t>结冰天气给轮胎绑防滑链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36290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摩擦的利用与防止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78715" y="2044412"/>
            <a:ext cx="295322" cy="210471"/>
            <a:chOff x="435463" y="1226414"/>
            <a:chExt cx="295380" cy="210512"/>
          </a:xfrm>
        </p:grpSpPr>
        <p:sp>
          <p:nvSpPr>
            <p:cNvPr id="3" name="矩形 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899795" y="18891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增大有益摩擦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7405" y="2814320"/>
            <a:ext cx="405511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汽车急刹车是</a:t>
            </a:r>
            <a:r>
              <a:rPr lang="zh-CN" altLang="en-US" sz="2800"/>
              <a:t>通过</a:t>
            </a:r>
            <a:r>
              <a:rPr lang="zh-CN" altLang="en-US" sz="2800" b="1">
                <a:solidFill>
                  <a:schemeClr val="accent5"/>
                </a:solidFill>
              </a:rPr>
              <a:t>将滚动摩擦变为滑动摩擦</a:t>
            </a:r>
            <a:r>
              <a:rPr lang="zh-CN" altLang="en-US" sz="2800"/>
              <a:t>的方式来增大摩擦力。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860" y="1466850"/>
            <a:ext cx="3016250" cy="45440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880" y="2982595"/>
            <a:ext cx="3776980" cy="25082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19&quot;:[20341540,20341547],&quot;65&quot;:[20205081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54.1,&quot;left&quot;:249.35,&quot;top&quot;:163.95,&quot;width&quot;:562.1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9&quot;:[20341540],&quot;65&quot;:[20205081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19&quot;:[20341547],&quot;65&quot;:[20205081]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683</Words>
  <Application>Microsoft Office PowerPoint</Application>
  <PresentationFormat>宽屏</PresentationFormat>
  <Paragraphs>75</Paragraphs>
  <Slides>18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27" baseType="lpstr">
      <vt:lpstr>宋体</vt:lpstr>
      <vt:lpstr>微软雅黑</vt:lpstr>
      <vt:lpstr>Arial</vt:lpstr>
      <vt:lpstr>Calibri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2025-03-03T07:46:23Z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BDCA6CC7CC9A40ECAF8CDAC1377E0517_11</vt:lpwstr>
  </property>
</Properties>
</file>