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75" r:id="rId1"/>
    <p:sldMasterId id="2147483700" r:id="rId2"/>
  </p:sldMasterIdLst>
  <p:notesMasterIdLst>
    <p:notesMasterId r:id="rId3"/>
  </p:notesMasterIdLst>
  <p:sldIdLst>
    <p:sldId id="973" r:id="rId4"/>
    <p:sldId id="937" r:id="rId5"/>
    <p:sldId id="953" r:id="rId6"/>
    <p:sldId id="946" r:id="rId7"/>
    <p:sldId id="623" r:id="rId8"/>
    <p:sldId id="948" r:id="rId9"/>
    <p:sldId id="957" r:id="rId10"/>
    <p:sldId id="943" r:id="rId11"/>
    <p:sldId id="949" r:id="rId12"/>
    <p:sldId id="958" r:id="rId13"/>
    <p:sldId id="947" r:id="rId14"/>
    <p:sldId id="961" r:id="rId15"/>
    <p:sldId id="951" r:id="rId16"/>
    <p:sldId id="842" r:id="rId17"/>
    <p:sldId id="954" r:id="rId18"/>
    <p:sldId id="389" r:id="rId19"/>
    <p:sldId id="960" r:id="rId20"/>
    <p:sldId id="933" r:id="rId21"/>
    <p:sldId id="941" r:id="rId22"/>
    <p:sldId id="602" r:id="rId23"/>
    <p:sldId id="313" r:id="rId24"/>
    <p:sldId id="603" r:id="rId25"/>
    <p:sldId id="848" r:id="rId26"/>
    <p:sldId id="944" r:id="rId27"/>
    <p:sldId id="390" r:id="rId28"/>
    <p:sldId id="962" r:id="rId29"/>
    <p:sldId id="391" r:id="rId30"/>
    <p:sldId id="388" r:id="rId31"/>
    <p:sldId id="959" r:id="rId32"/>
    <p:sldId id="934" r:id="rId33"/>
    <p:sldId id="715" r:id="rId34"/>
    <p:sldId id="392" r:id="rId35"/>
    <p:sldId id="315" r:id="rId36"/>
    <p:sldId id="605" r:id="rId37"/>
    <p:sldId id="963" r:id="rId38"/>
    <p:sldId id="316" r:id="rId39"/>
    <p:sldId id="974" r:id="rId40"/>
    <p:sldId id="964" r:id="rId41"/>
    <p:sldId id="965" r:id="rId42"/>
    <p:sldId id="966" r:id="rId43"/>
    <p:sldId id="967" r:id="rId44"/>
    <p:sldId id="975" r:id="rId45"/>
  </p:sldIdLst>
  <p:sldSz cx="12192000" cy="6858000"/>
  <p:notesSz cx="6858000" cy="9144000"/>
  <p:custDataLst>
    <p:tags r:id="rId4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楷体_GB2312" pitchFamily="1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1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373" autoAdjust="0"/>
    <p:restoredTop sz="94660"/>
  </p:normalViewPr>
  <p:slideViewPr>
    <p:cSldViewPr showGuides="1">
      <p:cViewPr varScale="1">
        <p:scale>
          <a:sx n="95" d="100"/>
          <a:sy n="95" d="100"/>
        </p:scale>
        <p:origin x="96" y="210"/>
      </p:cViewPr>
      <p:guideLst>
        <p:guide orient="horz" pos="2432"/>
        <p:guide pos="13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342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slide" Target="slides/slide40.xml" /><Relationship Id="rId44" Type="http://schemas.openxmlformats.org/officeDocument/2006/relationships/slide" Target="slides/slide41.xml" /><Relationship Id="rId45" Type="http://schemas.openxmlformats.org/officeDocument/2006/relationships/slide" Target="slides/slide42.xml" /><Relationship Id="rId46" Type="http://schemas.openxmlformats.org/officeDocument/2006/relationships/tags" Target="tags/tag516.xml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2.xml" /><Relationship Id="rId50" Type="http://schemas.microsoft.com/office/2016/11/relationships/changesInfo" Target="changesInfos/changesInfo1.xml" /><Relationship Id="rId51" Type="http://schemas.openxmlformats.org/officeDocument/2006/relationships/tableStyles" Target="tableStyles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3424E60E-0B0F-4665-A524-B3F6AE49A2C8}"/>
    <pc:docChg chg="addSld delSld modSld">
      <pc:chgData name="man sci" userId="49ae2bbd3020a361" providerId="LiveId" clId="{3424E60E-0B0F-4665-A524-B3F6AE49A2C8}" dt="2025-03-24T08:26:26.147" v="1" actId="47"/>
      <pc:docMkLst>
        <pc:docMk/>
      </pc:docMkLst>
      <pc:sldChg chg="del">
        <pc:chgData name="man sci" userId="49ae2bbd3020a361" providerId="LiveId" clId="{3424E60E-0B0F-4665-A524-B3F6AE49A2C8}" dt="2025-03-24T08:26:26.147" v="1" actId="47"/>
        <pc:sldMkLst>
          <pc:docMk/>
          <pc:sldMk cId="1761699137" sldId="931"/>
        </pc:sldMkLst>
      </pc:sldChg>
      <pc:sldChg chg="add">
        <pc:chgData name="man sci" userId="49ae2bbd3020a361" providerId="LiveId" clId="{3424E60E-0B0F-4665-A524-B3F6AE49A2C8}" dt="2025-03-24T08:26:24.836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62435131-C9DA-4CF5-9FA4-3BABC918D416}"/>
    <pc:docChg chg="undo custSel addSld delSld modSld">
      <pc:chgData name="man sci" userId="49ae2bbd3020a361" providerId="LiveId" clId="{62435131-C9DA-4CF5-9FA4-3BABC918D416}" dt="2025-07-16T16:50:17.628" v="31"/>
      <pc:docMkLst>
        <pc:docMk/>
      </pc:docMkLst>
      <pc:sldChg chg="addSp delSp modSp mod">
        <pc:chgData name="man sci" userId="49ae2bbd3020a361" providerId="LiveId" clId="{62435131-C9DA-4CF5-9FA4-3BABC918D416}" dt="2025-07-16T16:06:05.583" v="21" actId="14100"/>
        <pc:sldMkLst>
          <pc:docMk/>
          <pc:sldMk cId="2644171057" sldId="967"/>
        </pc:sldMkLst>
        <pc:spChg chg="add mod">
          <ac:chgData name="man sci" userId="49ae2bbd3020a361" providerId="LiveId" clId="{62435131-C9DA-4CF5-9FA4-3BABC918D416}" dt="2025-07-16T16:06:05.583" v="21" actId="14100"/>
          <ac:spMkLst>
            <pc:docMk/>
            <pc:sldMk cId="2644171057" sldId="967"/>
            <ac:spMk id="6" creationId="{CE38E186-C7BC-ED23-3162-6BD551A0AE64}"/>
          </ac:spMkLst>
        </pc:spChg>
        <pc:picChg chg="add mod">
          <ac:chgData name="man sci" userId="49ae2bbd3020a361" providerId="LiveId" clId="{62435131-C9DA-4CF5-9FA4-3BABC918D416}" dt="2025-07-16T16:05:51.321" v="19" actId="12788"/>
          <ac:picMkLst>
            <pc:docMk/>
            <pc:sldMk cId="2644171057" sldId="967"/>
            <ac:picMk id="3" creationId="{07B5A4CE-D4C8-746B-A61C-B7220BC3AFF3}"/>
          </ac:picMkLst>
        </pc:picChg>
      </pc:sldChg>
      <pc:sldChg chg="del">
        <pc:chgData name="man sci" userId="49ae2bbd3020a361" providerId="LiveId" clId="{62435131-C9DA-4CF5-9FA4-3BABC918D416}" dt="2025-07-16T16:10:39.730" v="22" actId="2696"/>
        <pc:sldMkLst>
          <pc:docMk/>
          <pc:sldMk cId="980279776" sldId="968"/>
        </pc:sldMkLst>
      </pc:sldChg>
      <pc:sldChg chg="del">
        <pc:chgData name="man sci" userId="49ae2bbd3020a361" providerId="LiveId" clId="{62435131-C9DA-4CF5-9FA4-3BABC918D416}" dt="2025-07-16T16:10:39.730" v="22" actId="2696"/>
        <pc:sldMkLst>
          <pc:docMk/>
          <pc:sldMk cId="19618617" sldId="971"/>
        </pc:sldMkLst>
      </pc:sldChg>
      <pc:sldChg chg="del">
        <pc:chgData name="man sci" userId="49ae2bbd3020a361" providerId="LiveId" clId="{62435131-C9DA-4CF5-9FA4-3BABC918D416}" dt="2025-07-16T16:11:02.965" v="23" actId="47"/>
        <pc:sldMkLst>
          <pc:docMk/>
          <pc:sldMk cId="2901223467" sldId="972"/>
        </pc:sldMkLst>
      </pc:sldChg>
      <pc:sldChg chg="addSp delSp modSp add mod">
        <pc:chgData name="man sci" userId="49ae2bbd3020a361" providerId="LiveId" clId="{62435131-C9DA-4CF5-9FA4-3BABC918D416}" dt="2025-07-16T16:50:17.628" v="31"/>
        <pc:sldMkLst>
          <pc:docMk/>
          <pc:sldMk cId="3796311897" sldId="975"/>
        </pc:sldMkLst>
        <pc:picChg chg="add">
          <ac:chgData name="man sci" userId="49ae2bbd3020a361" providerId="LiveId" clId="{62435131-C9DA-4CF5-9FA4-3BABC918D416}" dt="2025-07-16T16:50:17.628" v="31"/>
          <ac:picMkLst>
            <pc:docMk/>
            <pc:sldMk cId="3796311897" sldId="975"/>
            <ac:picMk id="5" creationId="{050C0706-B3D4-28CC-305B-BF5D3810DB16}"/>
          </ac:picMkLst>
        </pc:picChg>
      </pc:sldChg>
    </pc:docChg>
  </pc:docChgLst>
  <pc:docChgLst>
    <pc:chgData name="man sci" userId="49ae2bbd3020a361" providerId="LiveId" clId="{9937508E-501B-42B7-84B0-B044CAB5373F}"/>
    <pc:docChg chg="addSld modSld">
      <pc:chgData name="man sci" userId="49ae2bbd3020a361" providerId="LiveId" clId="{9937508E-501B-42B7-84B0-B044CAB5373F}" dt="2025-08-06T03:26:13.159" v="0"/>
      <pc:docMkLst>
        <pc:docMk/>
      </pc:docMkLst>
      <pc:sldChg chg="add">
        <pc:chgData name="man sci" userId="49ae2bbd3020a361" providerId="LiveId" clId="{9937508E-501B-42B7-84B0-B044CAB5373F}" dt="2025-08-06T03:26:13.159" v="0"/>
        <pc:sldMkLst>
          <pc:docMk/>
          <pc:sldMk cId="1673023965" sldId="939"/>
        </pc:sldMkLst>
      </pc:sldChg>
      <pc:sldChg chg="add">
        <pc:chgData name="man sci" userId="49ae2bbd3020a361" providerId="LiveId" clId="{9937508E-501B-42B7-84B0-B044CAB5373F}" dt="2025-08-06T03:26:13.159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C081C18F-CA82-459D-B1D1-9D5BD6E2C80E}"/>
    <pc:docChg chg="addSld delSld modSld">
      <pc:chgData name="man sci" userId="49ae2bbd3020a361" providerId="LiveId" clId="{C081C18F-CA82-459D-B1D1-9D5BD6E2C80E}" dt="2025-05-29T13:01:15.792" v="5" actId="47"/>
      <pc:docMkLst>
        <pc:docMk/>
      </pc:docMkLst>
      <pc:sldChg chg="del">
        <pc:chgData name="man sci" userId="49ae2bbd3020a361" providerId="LiveId" clId="{C081C18F-CA82-459D-B1D1-9D5BD6E2C80E}" dt="2025-05-29T13:01:07.345" v="2" actId="47"/>
        <pc:sldMkLst>
          <pc:docMk/>
          <pc:sldMk cId="487427003" sldId="927"/>
        </pc:sldMkLst>
      </pc:sldChg>
      <pc:sldChg chg="del">
        <pc:chgData name="man sci" userId="49ae2bbd3020a361" providerId="LiveId" clId="{C081C18F-CA82-459D-B1D1-9D5BD6E2C80E}" dt="2025-05-29T13:01:15.792" v="5" actId="47"/>
        <pc:sldMkLst>
          <pc:docMk/>
          <pc:sldMk cId="2863751884" sldId="932"/>
        </pc:sldMkLst>
      </pc:sldChg>
      <pc:sldChg chg="modSp add mod">
        <pc:chgData name="man sci" userId="49ae2bbd3020a361" providerId="LiveId" clId="{C081C18F-CA82-459D-B1D1-9D5BD6E2C80E}" dt="2025-05-29T13:01:05.462" v="1"/>
        <pc:sldMkLst>
          <pc:docMk/>
          <pc:sldMk cId="278422708" sldId="973"/>
        </pc:sldMkLst>
      </pc:sldChg>
      <pc:sldChg chg="add del">
        <pc:chgData name="man sci" userId="49ae2bbd3020a361" providerId="LiveId" clId="{C081C18F-CA82-459D-B1D1-9D5BD6E2C80E}" dt="2025-05-29T13:01:11.208" v="3" actId="2696"/>
        <pc:sldMkLst>
          <pc:docMk/>
          <pc:sldMk cId="1218426439" sldId="974"/>
        </pc:sldMkLst>
      </pc:sldChg>
      <pc:sldChg chg="add">
        <pc:chgData name="man sci" userId="49ae2bbd3020a361" providerId="LiveId" clId="{C081C18F-CA82-459D-B1D1-9D5BD6E2C80E}" dt="2025-05-29T13:01:14.397" v="4"/>
        <pc:sldMkLst>
          <pc:docMk/>
          <pc:sldMk cId="3193538910" sldId="974"/>
        </pc:sldMkLst>
      </pc:sldChg>
    </pc:docChg>
  </pc:docChgLst>
  <pc:docChgLst>
    <pc:chgData name="man sci" userId="49ae2bbd3020a361" providerId="LiveId" clId="{9A5482BB-E9F6-4F59-A79A-BB1C5C1736D1}"/>
    <pc:docChg chg="undo redo custSel addSld delSld modSld sldOrd delMainMaster">
      <pc:chgData name="man sci" userId="49ae2bbd3020a361" providerId="LiveId" clId="{9A5482BB-E9F6-4F59-A79A-BB1C5C1736D1}" dt="2024-10-25T07:06:23.427" v="1409" actId="1076"/>
      <pc:docMkLst>
        <pc:docMk/>
      </pc:docMkLst>
      <pc:sldChg chg="setBg">
        <pc:chgData name="man sci" userId="49ae2bbd3020a361" providerId="LiveId" clId="{9A5482BB-E9F6-4F59-A79A-BB1C5C1736D1}" dt="2024-10-18T02:55:00.370" v="0"/>
        <pc:sldMkLst>
          <pc:docMk/>
          <pc:sldMk cId="0" sldId="280"/>
        </pc:sldMkLst>
      </pc:sldChg>
      <pc:sldChg chg="del ord setBg">
        <pc:chgData name="man sci" userId="49ae2bbd3020a361" providerId="LiveId" clId="{9A5482BB-E9F6-4F59-A79A-BB1C5C1736D1}" dt="2024-10-22T02:16:55.051" v="455" actId="47"/>
        <pc:sldMkLst>
          <pc:docMk/>
          <pc:sldMk cId="0" sldId="281"/>
        </pc:sldMkLst>
      </pc:sldChg>
      <pc:sldChg chg="addSp modSp mod setBg modAnim">
        <pc:chgData name="man sci" userId="49ae2bbd3020a361" providerId="LiveId" clId="{9A5482BB-E9F6-4F59-A79A-BB1C5C1736D1}" dt="2024-10-25T06:52:24.594" v="1297"/>
        <pc:sldMkLst>
          <pc:docMk/>
          <pc:sldMk cId="0" sldId="313"/>
        </pc:sldMkLst>
      </pc:sldChg>
      <pc:sldChg chg="addSp delSp modSp setBg modAnim">
        <pc:chgData name="man sci" userId="49ae2bbd3020a361" providerId="LiveId" clId="{9A5482BB-E9F6-4F59-A79A-BB1C5C1736D1}" dt="2024-10-25T06:56:44.248" v="1345" actId="1076"/>
        <pc:sldMkLst>
          <pc:docMk/>
          <pc:sldMk cId="0" sldId="315"/>
        </pc:sldMkLst>
      </pc:sldChg>
      <pc:sldChg chg="delSp modSp setBg modAnim">
        <pc:chgData name="man sci" userId="49ae2bbd3020a361" providerId="LiveId" clId="{9A5482BB-E9F6-4F59-A79A-BB1C5C1736D1}" dt="2024-10-22T03:10:27.709" v="880"/>
        <pc:sldMkLst>
          <pc:docMk/>
          <pc:sldMk cId="0" sldId="316"/>
        </pc:sldMkLst>
      </pc:sldChg>
      <pc:sldChg chg="addSp delSp modSp del mod ord setBg modAnim">
        <pc:chgData name="man sci" userId="49ae2bbd3020a361" providerId="LiveId" clId="{9A5482BB-E9F6-4F59-A79A-BB1C5C1736D1}" dt="2024-10-22T02:16:53.518" v="454" actId="47"/>
        <pc:sldMkLst>
          <pc:docMk/>
          <pc:sldMk cId="0" sldId="317"/>
        </pc:sldMkLst>
      </pc:sldChg>
      <pc:sldChg chg="addSp delSp modSp mod setBg delAnim modAnim">
        <pc:chgData name="man sci" userId="49ae2bbd3020a361" providerId="LiveId" clId="{9A5482BB-E9F6-4F59-A79A-BB1C5C1736D1}" dt="2024-10-25T06:49:25.122" v="1207"/>
        <pc:sldMkLst>
          <pc:docMk/>
          <pc:sldMk cId="0" sldId="388"/>
        </pc:sldMkLst>
      </pc:sldChg>
      <pc:sldChg chg="modSp setBg modAnim">
        <pc:chgData name="man sci" userId="49ae2bbd3020a361" providerId="LiveId" clId="{9A5482BB-E9F6-4F59-A79A-BB1C5C1736D1}" dt="2024-10-22T02:41:55.322" v="675"/>
        <pc:sldMkLst>
          <pc:docMk/>
          <pc:sldMk cId="0" sldId="389"/>
        </pc:sldMkLst>
      </pc:sldChg>
      <pc:sldChg chg="modSp setBg modAnim">
        <pc:chgData name="man sci" userId="49ae2bbd3020a361" providerId="LiveId" clId="{9A5482BB-E9F6-4F59-A79A-BB1C5C1736D1}" dt="2024-10-22T03:06:20.120" v="857" actId="1076"/>
        <pc:sldMkLst>
          <pc:docMk/>
          <pc:sldMk cId="1202005810" sldId="390"/>
        </pc:sldMkLst>
      </pc:sldChg>
      <pc:sldChg chg="addSp delSp modSp mod setBg">
        <pc:chgData name="man sci" userId="49ae2bbd3020a361" providerId="LiveId" clId="{9A5482BB-E9F6-4F59-A79A-BB1C5C1736D1}" dt="2024-10-18T09:08:31.027" v="85" actId="478"/>
        <pc:sldMkLst>
          <pc:docMk/>
          <pc:sldMk cId="0" sldId="391"/>
        </pc:sldMkLst>
      </pc:sldChg>
      <pc:sldChg chg="modSp mod setBg">
        <pc:chgData name="man sci" userId="49ae2bbd3020a361" providerId="LiveId" clId="{9A5482BB-E9F6-4F59-A79A-BB1C5C1736D1}" dt="2024-10-18T03:02:10.172" v="4" actId="122"/>
        <pc:sldMkLst>
          <pc:docMk/>
          <pc:sldMk cId="4161988509" sldId="392"/>
        </pc:sldMkLst>
      </pc:sldChg>
      <pc:sldChg chg="addSp delSp modSp mod setBg delAnim modAnim">
        <pc:chgData name="man sci" userId="49ae2bbd3020a361" providerId="LiveId" clId="{9A5482BB-E9F6-4F59-A79A-BB1C5C1736D1}" dt="2024-10-18T03:31:15.208" v="59" actId="478"/>
        <pc:sldMkLst>
          <pc:docMk/>
          <pc:sldMk cId="2638585810" sldId="394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4053548449" sldId="602"/>
        </pc:sldMkLst>
      </pc:sldChg>
      <pc:sldChg chg="modSp setBg modAnim">
        <pc:chgData name="man sci" userId="49ae2bbd3020a361" providerId="LiveId" clId="{9A5482BB-E9F6-4F59-A79A-BB1C5C1736D1}" dt="2024-10-22T08:15:20.964" v="995" actId="20577"/>
        <pc:sldMkLst>
          <pc:docMk/>
          <pc:sldMk cId="2749755510" sldId="603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749942687" sldId="604"/>
        </pc:sldMkLst>
      </pc:sldChg>
      <pc:sldChg chg="addSp delSp modSp mod setBg modAnim">
        <pc:chgData name="man sci" userId="49ae2bbd3020a361" providerId="LiveId" clId="{9A5482BB-E9F6-4F59-A79A-BB1C5C1736D1}" dt="2024-10-25T07:06:23.427" v="1409" actId="1076"/>
        <pc:sldMkLst>
          <pc:docMk/>
          <pc:sldMk cId="3595281308" sldId="605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2882259626" sldId="616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2639374183" sldId="622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1050008636" sldId="623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2428210239" sldId="624"/>
        </pc:sldMkLst>
      </pc:sldChg>
      <pc:sldChg chg="addSp delSp modSp mod ord">
        <pc:chgData name="man sci" userId="49ae2bbd3020a361" providerId="LiveId" clId="{9A5482BB-E9F6-4F59-A79A-BB1C5C1736D1}" dt="2024-10-25T06:49:45.165" v="1227"/>
        <pc:sldMkLst>
          <pc:docMk/>
          <pc:sldMk cId="2242171256" sldId="715"/>
        </pc:sldMkLst>
      </pc:sldChg>
      <pc:sldChg chg="del">
        <pc:chgData name="man sci" userId="49ae2bbd3020a361" providerId="LiveId" clId="{9A5482BB-E9F6-4F59-A79A-BB1C5C1736D1}" dt="2024-10-22T03:10:46.179" v="881" actId="47"/>
        <pc:sldMkLst>
          <pc:docMk/>
          <pc:sldMk cId="3352562526" sldId="819"/>
        </pc:sldMkLst>
      </pc:sldChg>
      <pc:sldChg chg="del">
        <pc:chgData name="man sci" userId="49ae2bbd3020a361" providerId="LiveId" clId="{9A5482BB-E9F6-4F59-A79A-BB1C5C1736D1}" dt="2024-10-22T03:10:46.179" v="881" actId="47"/>
        <pc:sldMkLst>
          <pc:docMk/>
          <pc:sldMk cId="608038033" sldId="824"/>
        </pc:sldMkLst>
      </pc:sldChg>
      <pc:sldChg chg="del">
        <pc:chgData name="man sci" userId="49ae2bbd3020a361" providerId="LiveId" clId="{9A5482BB-E9F6-4F59-A79A-BB1C5C1736D1}" dt="2024-10-22T03:10:46.179" v="881" actId="47"/>
        <pc:sldMkLst>
          <pc:docMk/>
          <pc:sldMk cId="2489749829" sldId="841"/>
        </pc:sldMkLst>
      </pc:sldChg>
      <pc:sldChg chg="addSp delSp modSp del mod delAnim modAnim">
        <pc:chgData name="man sci" userId="49ae2bbd3020a361" providerId="LiveId" clId="{9A5482BB-E9F6-4F59-A79A-BB1C5C1736D1}" dt="2024-10-22T01:24:51.616" v="373" actId="2696"/>
        <pc:sldMkLst>
          <pc:docMk/>
          <pc:sldMk cId="2035344044" sldId="842"/>
        </pc:sldMkLst>
      </pc:sldChg>
      <pc:sldChg chg="addSp delSp modSp add mod setBg delAnim modAnim">
        <pc:chgData name="man sci" userId="49ae2bbd3020a361" providerId="LiveId" clId="{9A5482BB-E9F6-4F59-A79A-BB1C5C1736D1}" dt="2024-10-24T01:02:02.688" v="1028" actId="1076"/>
        <pc:sldMkLst>
          <pc:docMk/>
          <pc:sldMk cId="2590255501" sldId="842"/>
        </pc:sldMkLst>
      </pc:sldChg>
      <pc:sldChg chg="setBg">
        <pc:chgData name="man sci" userId="49ae2bbd3020a361" providerId="LiveId" clId="{9A5482BB-E9F6-4F59-A79A-BB1C5C1736D1}" dt="2024-10-18T02:55:00.370" v="0"/>
        <pc:sldMkLst>
          <pc:docMk/>
          <pc:sldMk cId="1121366680" sldId="847"/>
        </pc:sldMkLst>
      </pc:sldChg>
      <pc:sldChg chg="addSp modSp mod setBg">
        <pc:chgData name="man sci" userId="49ae2bbd3020a361" providerId="LiveId" clId="{9A5482BB-E9F6-4F59-A79A-BB1C5C1736D1}" dt="2024-10-22T03:03:41.624" v="843"/>
        <pc:sldMkLst>
          <pc:docMk/>
          <pc:sldMk cId="504838639" sldId="848"/>
        </pc:sldMkLst>
      </pc:sldChg>
      <pc:sldChg chg="add del ord">
        <pc:chgData name="man sci" userId="49ae2bbd3020a361" providerId="LiveId" clId="{9A5482BB-E9F6-4F59-A79A-BB1C5C1736D1}" dt="2024-10-22T03:10:46.179" v="881" actId="47"/>
        <pc:sldMkLst>
          <pc:docMk/>
          <pc:sldMk cId="2148330265" sldId="850"/>
        </pc:sldMkLst>
      </pc:sldChg>
      <pc:sldChg chg="addSp delSp modSp new mod modAnim">
        <pc:chgData name="man sci" userId="49ae2bbd3020a361" providerId="LiveId" clId="{9A5482BB-E9F6-4F59-A79A-BB1C5C1736D1}" dt="2024-10-18T03:34:07.101" v="62" actId="1076"/>
        <pc:sldMkLst>
          <pc:docMk/>
          <pc:sldMk cId="2714169498" sldId="932"/>
        </pc:sldMkLst>
      </pc:sldChg>
      <pc:sldChg chg="delSp modSp add mod modAnim">
        <pc:chgData name="man sci" userId="49ae2bbd3020a361" providerId="LiveId" clId="{9A5482BB-E9F6-4F59-A79A-BB1C5C1736D1}" dt="2024-10-22T02:56:20.209" v="789"/>
        <pc:sldMkLst>
          <pc:docMk/>
          <pc:sldMk cId="2533468516" sldId="933"/>
        </pc:sldMkLst>
      </pc:sldChg>
      <pc:sldChg chg="addSp delSp modSp add del mod setBg delAnim modAnim">
        <pc:chgData name="man sci" userId="49ae2bbd3020a361" providerId="LiveId" clId="{9A5482BB-E9F6-4F59-A79A-BB1C5C1736D1}" dt="2024-10-22T01:25:32.406" v="375" actId="2696"/>
        <pc:sldMkLst>
          <pc:docMk/>
          <pc:sldMk cId="2980258051" sldId="933"/>
        </pc:sldMkLst>
      </pc:sldChg>
      <pc:sldChg chg="addSp delSp modSp add mod ord setBg addAnim delAnim modAnim">
        <pc:chgData name="man sci" userId="49ae2bbd3020a361" providerId="LiveId" clId="{9A5482BB-E9F6-4F59-A79A-BB1C5C1736D1}" dt="2024-10-25T06:54:17.245" v="1308" actId="12788"/>
        <pc:sldMkLst>
          <pc:docMk/>
          <pc:sldMk cId="360477487" sldId="934"/>
        </pc:sldMkLst>
      </pc:sldChg>
      <pc:sldChg chg="addSp modSp add del setBg modAnim">
        <pc:chgData name="man sci" userId="49ae2bbd3020a361" providerId="LiveId" clId="{9A5482BB-E9F6-4F59-A79A-BB1C5C1736D1}" dt="2024-10-22T01:23:40.807" v="371" actId="47"/>
        <pc:sldMkLst>
          <pc:docMk/>
          <pc:sldMk cId="2370819908" sldId="935"/>
        </pc:sldMkLst>
      </pc:sldChg>
      <pc:sldChg chg="addSp modSp add del mod setBg modAnim">
        <pc:chgData name="man sci" userId="49ae2bbd3020a361" providerId="LiveId" clId="{9A5482BB-E9F6-4F59-A79A-BB1C5C1736D1}" dt="2024-10-22T01:24:07.155" v="372" actId="47"/>
        <pc:sldMkLst>
          <pc:docMk/>
          <pc:sldMk cId="2333216565" sldId="936"/>
        </pc:sldMkLst>
      </pc:sldChg>
      <pc:sldChg chg="addSp modSp add mod setBg">
        <pc:chgData name="man sci" userId="49ae2bbd3020a361" providerId="LiveId" clId="{9A5482BB-E9F6-4F59-A79A-BB1C5C1736D1}" dt="2024-10-22T07:58:24.731" v="886" actId="1076"/>
        <pc:sldMkLst>
          <pc:docMk/>
          <pc:sldMk cId="3441112472" sldId="937"/>
        </pc:sldMkLst>
      </pc:sldChg>
      <pc:sldChg chg="add del setBg">
        <pc:chgData name="man sci" userId="49ae2bbd3020a361" providerId="LiveId" clId="{9A5482BB-E9F6-4F59-A79A-BB1C5C1736D1}" dt="2024-10-22T03:10:46.179" v="881" actId="47"/>
        <pc:sldMkLst>
          <pc:docMk/>
          <pc:sldMk cId="2089583958" sldId="938"/>
        </pc:sldMkLst>
      </pc:sldChg>
      <pc:sldChg chg="add del setBg">
        <pc:chgData name="man sci" userId="49ae2bbd3020a361" providerId="LiveId" clId="{9A5482BB-E9F6-4F59-A79A-BB1C5C1736D1}" dt="2024-10-22T03:10:46.179" v="881" actId="47"/>
        <pc:sldMkLst>
          <pc:docMk/>
          <pc:sldMk cId="2864522050" sldId="939"/>
        </pc:sldMkLst>
      </pc:sldChg>
      <pc:sldChg chg="addSp delSp modSp new mod modAnim">
        <pc:chgData name="man sci" userId="49ae2bbd3020a361" providerId="LiveId" clId="{9A5482BB-E9F6-4F59-A79A-BB1C5C1736D1}" dt="2024-10-18T08:52:43.126" v="81"/>
        <pc:sldMkLst>
          <pc:docMk/>
          <pc:sldMk cId="1180703804" sldId="940"/>
        </pc:sldMkLst>
      </pc:sldChg>
      <pc:sldChg chg="addSp modSp add del mod ord modAnim">
        <pc:chgData name="man sci" userId="49ae2bbd3020a361" providerId="LiveId" clId="{9A5482BB-E9F6-4F59-A79A-BB1C5C1736D1}" dt="2024-10-22T01:25:32.406" v="375" actId="2696"/>
        <pc:sldMkLst>
          <pc:docMk/>
          <pc:sldMk cId="52218384" sldId="941"/>
        </pc:sldMkLst>
      </pc:sldChg>
      <pc:sldChg chg="addSp delSp modSp add mod delAnim modAnim">
        <pc:chgData name="man sci" userId="49ae2bbd3020a361" providerId="LiveId" clId="{9A5482BB-E9F6-4F59-A79A-BB1C5C1736D1}" dt="2024-10-22T02:54:28.037" v="781" actId="1035"/>
        <pc:sldMkLst>
          <pc:docMk/>
          <pc:sldMk cId="330660902" sldId="941"/>
        </pc:sldMkLst>
      </pc:sldChg>
      <pc:sldChg chg="addSp delSp modSp add del mod delAnim modAnim">
        <pc:chgData name="man sci" userId="49ae2bbd3020a361" providerId="LiveId" clId="{9A5482BB-E9F6-4F59-A79A-BB1C5C1736D1}" dt="2024-10-22T02:16:56.591" v="456" actId="47"/>
        <pc:sldMkLst>
          <pc:docMk/>
          <pc:sldMk cId="2585184144" sldId="942"/>
        </pc:sldMkLst>
      </pc:sldChg>
      <pc:sldChg chg="addSp delSp modSp add mod modAnim">
        <pc:chgData name="man sci" userId="49ae2bbd3020a361" providerId="LiveId" clId="{9A5482BB-E9F6-4F59-A79A-BB1C5C1736D1}" dt="2024-10-22T08:02:42.227" v="896" actId="12788"/>
        <pc:sldMkLst>
          <pc:docMk/>
          <pc:sldMk cId="2850665779" sldId="943"/>
        </pc:sldMkLst>
      </pc:sldChg>
      <pc:sldChg chg="addSp delSp modSp mod delAnim modAnim">
        <pc:chgData name="man sci" userId="49ae2bbd3020a361" providerId="LiveId" clId="{9A5482BB-E9F6-4F59-A79A-BB1C5C1736D1}" dt="2024-10-25T06:49:04.769" v="1188"/>
        <pc:sldMkLst>
          <pc:docMk/>
          <pc:sldMk cId="3322017013" sldId="944"/>
        </pc:sldMkLst>
      </pc:sldChg>
      <pc:sldChg chg="addSp delSp modSp mod delAnim modAnim">
        <pc:chgData name="man sci" userId="49ae2bbd3020a361" providerId="LiveId" clId="{9A5482BB-E9F6-4F59-A79A-BB1C5C1736D1}" dt="2024-10-25T01:17:02.884" v="1097"/>
        <pc:sldMkLst>
          <pc:docMk/>
          <pc:sldMk cId="429349101" sldId="946"/>
        </pc:sldMkLst>
      </pc:sldChg>
      <pc:sldChg chg="modSp mod">
        <pc:chgData name="man sci" userId="49ae2bbd3020a361" providerId="LiveId" clId="{9A5482BB-E9F6-4F59-A79A-BB1C5C1736D1}" dt="2024-10-22T08:00:20.781" v="891" actId="14100"/>
        <pc:sldMkLst>
          <pc:docMk/>
          <pc:sldMk cId="2877548083" sldId="948"/>
        </pc:sldMkLst>
      </pc:sldChg>
      <pc:sldChg chg="addSp delSp modSp mod modAnim">
        <pc:chgData name="man sci" userId="49ae2bbd3020a361" providerId="LiveId" clId="{9A5482BB-E9F6-4F59-A79A-BB1C5C1736D1}" dt="2024-10-22T08:03:15.676" v="898"/>
        <pc:sldMkLst>
          <pc:docMk/>
          <pc:sldMk cId="3815823744" sldId="949"/>
        </pc:sldMkLst>
      </pc:sldChg>
      <pc:sldChg chg="modSp mod modAnim">
        <pc:chgData name="man sci" userId="49ae2bbd3020a361" providerId="LiveId" clId="{9A5482BB-E9F6-4F59-A79A-BB1C5C1736D1}" dt="2024-10-22T02:35:40.483" v="628"/>
        <pc:sldMkLst>
          <pc:docMk/>
          <pc:sldMk cId="2598989516" sldId="951"/>
        </pc:sldMkLst>
      </pc:sldChg>
      <pc:sldChg chg="modSp mod">
        <pc:chgData name="man sci" userId="49ae2bbd3020a361" providerId="LiveId" clId="{9A5482BB-E9F6-4F59-A79A-BB1C5C1736D1}" dt="2024-10-22T07:59:15.462" v="887" actId="14100"/>
        <pc:sldMkLst>
          <pc:docMk/>
          <pc:sldMk cId="796670369" sldId="953"/>
        </pc:sldMkLst>
      </pc:sldChg>
      <pc:sldChg chg="modSp modAnim">
        <pc:chgData name="man sci" userId="49ae2bbd3020a361" providerId="LiveId" clId="{9A5482BB-E9F6-4F59-A79A-BB1C5C1736D1}" dt="2024-10-22T02:40:49.699" v="669"/>
        <pc:sldMkLst>
          <pc:docMk/>
          <pc:sldMk cId="1165523562" sldId="954"/>
        </pc:sldMkLst>
      </pc:sldChg>
      <pc:sldChg chg="modSp modAnim">
        <pc:chgData name="man sci" userId="49ae2bbd3020a361" providerId="LiveId" clId="{9A5482BB-E9F6-4F59-A79A-BB1C5C1736D1}" dt="2024-10-24T00:58:23.721" v="1023"/>
        <pc:sldMkLst>
          <pc:docMk/>
          <pc:sldMk cId="4037176210" sldId="957"/>
        </pc:sldMkLst>
      </pc:sldChg>
      <pc:sldChg chg="modSp modAnim">
        <pc:chgData name="man sci" userId="49ae2bbd3020a361" providerId="LiveId" clId="{9A5482BB-E9F6-4F59-A79A-BB1C5C1736D1}" dt="2024-10-22T02:23:20.488" v="506" actId="207"/>
        <pc:sldMkLst>
          <pc:docMk/>
          <pc:sldMk cId="515035080" sldId="958"/>
        </pc:sldMkLst>
      </pc:sldChg>
      <pc:sldChg chg="modSp mod">
        <pc:chgData name="man sci" userId="49ae2bbd3020a361" providerId="LiveId" clId="{9A5482BB-E9F6-4F59-A79A-BB1C5C1736D1}" dt="2024-10-22T02:54:40.408" v="782" actId="6549"/>
        <pc:sldMkLst>
          <pc:docMk/>
          <pc:sldMk cId="33416825" sldId="960"/>
        </pc:sldMkLst>
      </pc:sldChg>
      <pc:sldChg chg="addSp delSp modSp new mod addAnim delAnim modAnim">
        <pc:chgData name="man sci" userId="49ae2bbd3020a361" providerId="LiveId" clId="{9A5482BB-E9F6-4F59-A79A-BB1C5C1736D1}" dt="2024-10-22T08:05:44.696" v="910"/>
        <pc:sldMkLst>
          <pc:docMk/>
          <pc:sldMk cId="76560428" sldId="961"/>
        </pc:sldMkLst>
      </pc:sldChg>
      <pc:sldChg chg="addSp delSp modSp new mod ord modAnim">
        <pc:chgData name="man sci" userId="49ae2bbd3020a361" providerId="LiveId" clId="{9A5482BB-E9F6-4F59-A79A-BB1C5C1736D1}" dt="2024-10-25T06:44:57.605" v="1149"/>
        <pc:sldMkLst>
          <pc:docMk/>
          <pc:sldMk cId="1906521772" sldId="962"/>
        </pc:sldMkLst>
      </pc:sldChg>
      <pc:sldMasterChg chg="del delSldLayout">
        <pc:chgData name="man sci" userId="49ae2bbd3020a361" providerId="LiveId" clId="{9A5482BB-E9F6-4F59-A79A-BB1C5C1736D1}" dt="2024-10-22T03:10:46.179" v="881" actId="47"/>
        <pc:sldMasterMkLst>
          <pc:docMk/>
          <pc:sldMasterMk cId="1336274241" sldId="2147483712"/>
        </pc:sldMasterMkLst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3201054553" sldId="2147483713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3314813143" sldId="2147483714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1925376890" sldId="2147483715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340266833" sldId="2147483716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3663187190" sldId="2147483717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73495872" sldId="2147483718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3053586682" sldId="2147483719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10033937" sldId="2147483720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951053379" sldId="2147483721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840090020" sldId="2147483722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1336274241" sldId="2147483712"/>
            <pc:sldLayoutMk cId="2971077684" sldId="2147483723"/>
          </pc:sldLayoutMkLst>
        </pc:sldLayoutChg>
      </pc:sldMasterChg>
      <pc:sldMasterChg chg="del delSldLayout">
        <pc:chgData name="man sci" userId="49ae2bbd3020a361" providerId="LiveId" clId="{9A5482BB-E9F6-4F59-A79A-BB1C5C1736D1}" dt="2024-10-22T03:10:46.179" v="881" actId="47"/>
        <pc:sldMasterMkLst>
          <pc:docMk/>
          <pc:sldMasterMk cId="380730804" sldId="2147483724"/>
        </pc:sldMasterMkLst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931001104" sldId="2147483725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2715444267" sldId="2147483726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244366017" sldId="2147483727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2765724403" sldId="2147483728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1526846889" sldId="2147483729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1122514423" sldId="2147483730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2370922215" sldId="2147483731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4202259740" sldId="2147483732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614304548" sldId="2147483733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318883929" sldId="2147483734"/>
          </pc:sldLayoutMkLst>
        </pc:sldLayoutChg>
        <pc:sldLayoutChg chg="del">
          <pc:chgData name="man sci" userId="49ae2bbd3020a361" providerId="LiveId" clId="{9A5482BB-E9F6-4F59-A79A-BB1C5C1736D1}" dt="2024-10-22T03:10:46.179" v="881" actId="47"/>
          <pc:sldLayoutMkLst>
            <pc:docMk/>
            <pc:sldMasterMk cId="380730804" sldId="2147483724"/>
            <pc:sldLayoutMk cId="1852275230" sldId="2147483735"/>
          </pc:sldLayoutMkLst>
        </pc:sldLayoutChg>
      </pc:sldMasterChg>
    </pc:docChg>
  </pc:docChgLst>
</pc:chgInfo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wmf" /><Relationship Id="rId2" Type="http://schemas.openxmlformats.org/officeDocument/2006/relationships/image" Target="../media/image17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8.xml" /><Relationship Id="rId2" Type="http://schemas.openxmlformats.org/officeDocument/2006/relationships/tags" Target="../tags/tag159.xml" /><Relationship Id="rId3" Type="http://schemas.openxmlformats.org/officeDocument/2006/relationships/tags" Target="../tags/tag160.xml" /><Relationship Id="rId4" Type="http://schemas.openxmlformats.org/officeDocument/2006/relationships/tags" Target="../tags/tag161.xml" /><Relationship Id="rId5" Type="http://schemas.openxmlformats.org/officeDocument/2006/relationships/tags" Target="../tags/tag162.xml" /><Relationship Id="rId6" Type="http://schemas.openxmlformats.org/officeDocument/2006/relationships/tags" Target="../tags/tag163.xml" /><Relationship Id="rId7" Type="http://schemas.openxmlformats.org/officeDocument/2006/relationships/tags" Target="../tags/tag164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E05BBEF-2D87-8CB4-A06D-8AFF82A86D2C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32D47B1-EEDE-C00B-5045-272A5B86C00E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560428D-6819-74CE-FFE6-FA8D0332CD51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5EA9350-7FAB-948A-5D6C-6AED2DC43F54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FC9D3D5-339E-DDF9-1AF4-30DD8C5EF6B3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FED2869-8BBE-1CA3-E3BA-FB92336C3654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108BCEE-87A2-4579-9D36-FE974E7FA2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4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0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7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08.xml" /><Relationship Id="rId3" Type="http://schemas.openxmlformats.org/officeDocument/2006/relationships/tags" Target="../tags/tag109.xml" /><Relationship Id="rId4" Type="http://schemas.openxmlformats.org/officeDocument/2006/relationships/tags" Target="../tags/tag110.xml" /><Relationship Id="rId5" Type="http://schemas.openxmlformats.org/officeDocument/2006/relationships/tags" Target="../tags/tag111.xml" /><Relationship Id="rId6" Type="http://schemas.openxmlformats.org/officeDocument/2006/relationships/tags" Target="../tags/tag112.xml" /><Relationship Id="rId7" Type="http://schemas.openxmlformats.org/officeDocument/2006/relationships/tags" Target="../tags/tag113.xml" /><Relationship Id="rId8" Type="http://schemas.openxmlformats.org/officeDocument/2006/relationships/tags" Target="../tags/tag114.xml" /><Relationship Id="rId9" Type="http://schemas.openxmlformats.org/officeDocument/2006/relationships/tags" Target="../tags/tag115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1.xml" /><Relationship Id="rId2" Type="http://schemas.openxmlformats.org/officeDocument/2006/relationships/tags" Target="../tags/tag122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5.xml" /><Relationship Id="rId2" Type="http://schemas.openxmlformats.org/officeDocument/2006/relationships/tags" Target="../tags/tag126.xml" /><Relationship Id="rId3" Type="http://schemas.openxmlformats.org/officeDocument/2006/relationships/tags" Target="../tags/tag127.xml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tags" Target="../tags/tag130.xml" /><Relationship Id="rId7" Type="http://schemas.openxmlformats.org/officeDocument/2006/relationships/tags" Target="../tags/tag131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2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tags" Target="../tags/tag137.xml" /><Relationship Id="rId7" Type="http://schemas.openxmlformats.org/officeDocument/2006/relationships/tags" Target="../tags/tag138.xml" /><Relationship Id="rId8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9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Relationship Id="rId6" Type="http://schemas.openxmlformats.org/officeDocument/2006/relationships/tags" Target="../tags/tag144.xml" /><Relationship Id="rId7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5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tags" Target="../tags/tag148.xml" /><Relationship Id="rId5" Type="http://schemas.openxmlformats.org/officeDocument/2006/relationships/tags" Target="../tags/tag149.xml" /><Relationship Id="rId6" Type="http://schemas.openxmlformats.org/officeDocument/2006/relationships/tags" Target="../tags/tag150.xml" /><Relationship Id="rId7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DBE0AA41-8AF2-4E47-8C43-AD7B528309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8646659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FBD58AD2-9EDD-40FB-910C-7B470F1871E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6059545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1C70644-0B8D-457D-A8D8-64081A8AE6F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8337791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D80E5B-AFE5-2FF2-50D2-C3DBAF73405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3E2D38-2AAD-8B70-D8DA-16CB3C9D435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6B281C-56B5-AC79-2818-F7E441241702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CCF10-10C6-4C2B-90C7-7B7C654803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4723231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9263212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9455321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9703524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519577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6412603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7899538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304710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FEE75E6A-F8C7-4F87-BC56-A4878AE3F2A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3131187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7604823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8668837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974839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555019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68A5116-8CCC-42C9-8BAB-AFEFFC008BC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7813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923C07C7-3737-49E9-B935-65DE4E9CAF7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0229818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>
              <a:defRPr/>
            </a:pPr>
            <a:fld id="{674CA44A-0CA5-4C7B-A5DB-82FA73200EF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9815802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D1737B3-A7ED-4150-A629-F028AD1F9A6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451978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7437E8EA-B7E8-4EEA-A9A2-29A71FBD8B2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06645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F7F2B323-583D-4671-A332-0645E5CFC29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7059528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fld id="{C0B49655-52D5-4532-A20A-1EAFD31A395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4417776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75.xml" /><Relationship Id="rId14" Type="http://schemas.openxmlformats.org/officeDocument/2006/relationships/tags" Target="../tags/tag76.xml" /><Relationship Id="rId15" Type="http://schemas.openxmlformats.org/officeDocument/2006/relationships/tags" Target="../tags/tag77.xml" /><Relationship Id="rId16" Type="http://schemas.openxmlformats.org/officeDocument/2006/relationships/tags" Target="../tags/tag78.xml" /><Relationship Id="rId17" Type="http://schemas.openxmlformats.org/officeDocument/2006/relationships/tags" Target="../tags/tag79.xml" /><Relationship Id="rId18" Type="http://schemas.openxmlformats.org/officeDocument/2006/relationships/tags" Target="../tags/tag80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ags" Target="../tags/tag81.xml" /><Relationship Id="rId22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tags" Target="../tags/tag151.xml" /><Relationship Id="rId13" Type="http://schemas.openxmlformats.org/officeDocument/2006/relationships/tags" Target="../tags/tag152.xml" /><Relationship Id="rId14" Type="http://schemas.openxmlformats.org/officeDocument/2006/relationships/tags" Target="../tags/tag153.xml" /><Relationship Id="rId15" Type="http://schemas.openxmlformats.org/officeDocument/2006/relationships/tags" Target="../tags/tag154.xml" /><Relationship Id="rId16" Type="http://schemas.openxmlformats.org/officeDocument/2006/relationships/tags" Target="../tags/tag155.xml" /><Relationship Id="rId17" Type="http://schemas.openxmlformats.org/officeDocument/2006/relationships/tags" Target="../tags/tag156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14.xml" /><Relationship Id="rId20" Type="http://schemas.openxmlformats.org/officeDocument/2006/relationships/tags" Target="../tags/tag157.xml" /><Relationship Id="rId21" Type="http://schemas.openxmlformats.org/officeDocument/2006/relationships/theme" Target="../theme/theme2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1231EE-11B0-41D6-A9B3-680206CA624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8759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47092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tags" Target="../tags/tag167.xml" /><Relationship Id="rId5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2.xml" /><Relationship Id="rId11" Type="http://schemas.openxmlformats.org/officeDocument/2006/relationships/oleObject" Target="../embeddings/oleObject2.bin" TargetMode="Internal" /><Relationship Id="rId12" Type="http://schemas.openxmlformats.org/officeDocument/2006/relationships/image" Target="../media/image13.wmf" /><Relationship Id="rId13" Type="http://schemas.openxmlformats.org/officeDocument/2006/relationships/tags" Target="../tags/tag213.xml" /><Relationship Id="rId14" Type="http://schemas.openxmlformats.org/officeDocument/2006/relationships/tags" Target="../tags/tag214.xml" /><Relationship Id="rId15" Type="http://schemas.openxmlformats.org/officeDocument/2006/relationships/tags" Target="../tags/tag215.xml" /><Relationship Id="rId16" Type="http://schemas.openxmlformats.org/officeDocument/2006/relationships/vmlDrawing" Target="../drawings/vmlDrawing2.vml" /><Relationship Id="rId2" Type="http://schemas.openxmlformats.org/officeDocument/2006/relationships/tags" Target="../tags/tag205.xml" /><Relationship Id="rId3" Type="http://schemas.openxmlformats.org/officeDocument/2006/relationships/image" Target="../media/image9.jpeg" /><Relationship Id="rId4" Type="http://schemas.openxmlformats.org/officeDocument/2006/relationships/tags" Target="../tags/tag206.xml" /><Relationship Id="rId5" Type="http://schemas.openxmlformats.org/officeDocument/2006/relationships/tags" Target="../tags/tag207.xml" /><Relationship Id="rId6" Type="http://schemas.openxmlformats.org/officeDocument/2006/relationships/tags" Target="../tags/tag208.xml" /><Relationship Id="rId7" Type="http://schemas.openxmlformats.org/officeDocument/2006/relationships/tags" Target="../tags/tag209.xml" /><Relationship Id="rId8" Type="http://schemas.openxmlformats.org/officeDocument/2006/relationships/tags" Target="../tags/tag210.xml" /><Relationship Id="rId9" Type="http://schemas.openxmlformats.org/officeDocument/2006/relationships/tags" Target="../tags/tag21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216.xml" /><Relationship Id="rId3" Type="http://schemas.openxmlformats.org/officeDocument/2006/relationships/image" Target="../media/image14.png" /><Relationship Id="rId4" Type="http://schemas.openxmlformats.org/officeDocument/2006/relationships/tags" Target="../tags/tag217.xml" /><Relationship Id="rId5" Type="http://schemas.openxmlformats.org/officeDocument/2006/relationships/video" Target="../media/media5.mp4" /><Relationship Id="rId6" Type="http://schemas.microsoft.com/office/2007/relationships/media" Target="../media/media5.mp4" /><Relationship Id="rId7" Type="http://schemas.openxmlformats.org/officeDocument/2006/relationships/tags" Target="../tags/tag218.xml" /><Relationship Id="rId8" Type="http://schemas.openxmlformats.org/officeDocument/2006/relationships/hyperlink" Target="&#30913;&#22330;&#23545;&#36890;&#30005;&#23548;&#32447;&#30340;&#20316;&#29992;1.mp4" TargetMode="Externa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224.xml" /><Relationship Id="rId11" Type="http://schemas.openxmlformats.org/officeDocument/2006/relationships/oleObject" Target="../embeddings/oleObject4.bin" TargetMode="Internal" /><Relationship Id="rId12" Type="http://schemas.openxmlformats.org/officeDocument/2006/relationships/image" Target="../media/image17.wmf" /><Relationship Id="rId13" Type="http://schemas.openxmlformats.org/officeDocument/2006/relationships/tags" Target="../tags/tag225.xml" /><Relationship Id="rId14" Type="http://schemas.openxmlformats.org/officeDocument/2006/relationships/tags" Target="../tags/tag226.xml" /><Relationship Id="rId15" Type="http://schemas.openxmlformats.org/officeDocument/2006/relationships/tags" Target="../tags/tag227.xml" /><Relationship Id="rId16" Type="http://schemas.openxmlformats.org/officeDocument/2006/relationships/tags" Target="../tags/tag228.xml" /><Relationship Id="rId17" Type="http://schemas.openxmlformats.org/officeDocument/2006/relationships/vmlDrawing" Target="../drawings/vmlDrawing3.vml" /><Relationship Id="rId2" Type="http://schemas.openxmlformats.org/officeDocument/2006/relationships/tags" Target="../tags/tag219.xml" /><Relationship Id="rId3" Type="http://schemas.openxmlformats.org/officeDocument/2006/relationships/image" Target="../media/image15.png" /><Relationship Id="rId4" Type="http://schemas.openxmlformats.org/officeDocument/2006/relationships/tags" Target="../tags/tag220.xml" /><Relationship Id="rId5" Type="http://schemas.openxmlformats.org/officeDocument/2006/relationships/tags" Target="../tags/tag221.xml" /><Relationship Id="rId6" Type="http://schemas.openxmlformats.org/officeDocument/2006/relationships/tags" Target="../tags/tag222.xml" /><Relationship Id="rId7" Type="http://schemas.openxmlformats.org/officeDocument/2006/relationships/tags" Target="../tags/tag223.xml" /><Relationship Id="rId8" Type="http://schemas.openxmlformats.org/officeDocument/2006/relationships/oleObject" Target="../embeddings/oleObject3.bin" TargetMode="Internal" /><Relationship Id="rId9" Type="http://schemas.openxmlformats.org/officeDocument/2006/relationships/image" Target="../media/image16.wmf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229.xml" /><Relationship Id="rId3" Type="http://schemas.openxmlformats.org/officeDocument/2006/relationships/image" Target="../media/image18.png" /><Relationship Id="rId4" Type="http://schemas.openxmlformats.org/officeDocument/2006/relationships/tags" Target="../tags/tag230.xml" /><Relationship Id="rId5" Type="http://schemas.openxmlformats.org/officeDocument/2006/relationships/video" Target="../media/media6.mp4" /><Relationship Id="rId6" Type="http://schemas.microsoft.com/office/2007/relationships/media" Target="../media/media6.mp4" /><Relationship Id="rId7" Type="http://schemas.openxmlformats.org/officeDocument/2006/relationships/tags" Target="../tags/tag231.xml" /><Relationship Id="rId8" Type="http://schemas.openxmlformats.org/officeDocument/2006/relationships/tags" Target="../tags/tag232.xml" /><Relationship Id="rId9" Type="http://schemas.openxmlformats.org/officeDocument/2006/relationships/hyperlink" Target="&#30913;&#22330;&#23545;&#36890;&#30005;&#23548;&#32447;&#30340;&#20316;&#29992;1.mp4" TargetMode="Ex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tags" Target="../tags/tag242.xml" /><Relationship Id="rId13" Type="http://schemas.openxmlformats.org/officeDocument/2006/relationships/tags" Target="../tags/tag243.xml" /><Relationship Id="rId14" Type="http://schemas.openxmlformats.org/officeDocument/2006/relationships/tags" Target="../tags/tag244.xml" /><Relationship Id="rId15" Type="http://schemas.openxmlformats.org/officeDocument/2006/relationships/tags" Target="../tags/tag245.xml" /><Relationship Id="rId16" Type="http://schemas.openxmlformats.org/officeDocument/2006/relationships/tags" Target="../tags/tag246.xml" /><Relationship Id="rId17" Type="http://schemas.openxmlformats.org/officeDocument/2006/relationships/tags" Target="../tags/tag247.xml" /><Relationship Id="rId2" Type="http://schemas.openxmlformats.org/officeDocument/2006/relationships/tags" Target="../tags/tag233.xml" /><Relationship Id="rId3" Type="http://schemas.openxmlformats.org/officeDocument/2006/relationships/image" Target="../media/image19.png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5.xml" /><Relationship Id="rId11" Type="http://schemas.openxmlformats.org/officeDocument/2006/relationships/oleObject" Target="../embeddings/oleObject5.bin" TargetMode="Internal" /><Relationship Id="rId12" Type="http://schemas.openxmlformats.org/officeDocument/2006/relationships/image" Target="../media/image13.wmf" /><Relationship Id="rId13" Type="http://schemas.openxmlformats.org/officeDocument/2006/relationships/tags" Target="../tags/tag256.xml" /><Relationship Id="rId14" Type="http://schemas.openxmlformats.org/officeDocument/2006/relationships/tags" Target="../tags/tag257.xml" /><Relationship Id="rId15" Type="http://schemas.openxmlformats.org/officeDocument/2006/relationships/tags" Target="../tags/tag258.xml" /><Relationship Id="rId16" Type="http://schemas.openxmlformats.org/officeDocument/2006/relationships/tags" Target="../tags/tag259.xml" /><Relationship Id="rId17" Type="http://schemas.openxmlformats.org/officeDocument/2006/relationships/vmlDrawing" Target="../drawings/vmlDrawing4.vml" /><Relationship Id="rId2" Type="http://schemas.openxmlformats.org/officeDocument/2006/relationships/tags" Target="../tags/tag248.xml" /><Relationship Id="rId3" Type="http://schemas.openxmlformats.org/officeDocument/2006/relationships/image" Target="../media/image9.jpeg" /><Relationship Id="rId4" Type="http://schemas.openxmlformats.org/officeDocument/2006/relationships/tags" Target="../tags/tag249.xml" /><Relationship Id="rId5" Type="http://schemas.openxmlformats.org/officeDocument/2006/relationships/tags" Target="../tags/tag250.xml" /><Relationship Id="rId6" Type="http://schemas.openxmlformats.org/officeDocument/2006/relationships/tags" Target="../tags/tag251.xml" /><Relationship Id="rId7" Type="http://schemas.openxmlformats.org/officeDocument/2006/relationships/tags" Target="../tags/tag252.xml" /><Relationship Id="rId8" Type="http://schemas.openxmlformats.org/officeDocument/2006/relationships/tags" Target="../tags/tag253.xml" /><Relationship Id="rId9" Type="http://schemas.openxmlformats.org/officeDocument/2006/relationships/tags" Target="../tags/tag25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7.xml" /><Relationship Id="rId2" Type="http://schemas.openxmlformats.org/officeDocument/2006/relationships/tags" Target="../tags/tag260.xml" /><Relationship Id="rId3" Type="http://schemas.openxmlformats.org/officeDocument/2006/relationships/image" Target="../media/image20.png" /><Relationship Id="rId4" Type="http://schemas.openxmlformats.org/officeDocument/2006/relationships/tags" Target="../tags/tag261.xml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268.xml" /><Relationship Id="rId3" Type="http://schemas.openxmlformats.org/officeDocument/2006/relationships/tags" Target="../tags/tag26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278.xml" /><Relationship Id="rId11" Type="http://schemas.openxmlformats.org/officeDocument/2006/relationships/tags" Target="../tags/tag279.xml" /><Relationship Id="rId12" Type="http://schemas.openxmlformats.org/officeDocument/2006/relationships/tags" Target="../tags/tag280.xml" /><Relationship Id="rId13" Type="http://schemas.openxmlformats.org/officeDocument/2006/relationships/tags" Target="../tags/tag281.xml" /><Relationship Id="rId14" Type="http://schemas.openxmlformats.org/officeDocument/2006/relationships/tags" Target="../tags/tag282.xml" /><Relationship Id="rId15" Type="http://schemas.openxmlformats.org/officeDocument/2006/relationships/tags" Target="../tags/tag283.xml" /><Relationship Id="rId16" Type="http://schemas.openxmlformats.org/officeDocument/2006/relationships/tags" Target="../tags/tag284.xml" /><Relationship Id="rId17" Type="http://schemas.openxmlformats.org/officeDocument/2006/relationships/tags" Target="../tags/tag285.xml" /><Relationship Id="rId18" Type="http://schemas.openxmlformats.org/officeDocument/2006/relationships/tags" Target="../tags/tag286.xml" /><Relationship Id="rId19" Type="http://schemas.openxmlformats.org/officeDocument/2006/relationships/tags" Target="../tags/tag287.xml" /><Relationship Id="rId2" Type="http://schemas.openxmlformats.org/officeDocument/2006/relationships/tags" Target="../tags/tag270.xml" /><Relationship Id="rId20" Type="http://schemas.openxmlformats.org/officeDocument/2006/relationships/tags" Target="../tags/tag288.xml" /><Relationship Id="rId21" Type="http://schemas.openxmlformats.org/officeDocument/2006/relationships/tags" Target="../tags/tag289.xml" /><Relationship Id="rId22" Type="http://schemas.openxmlformats.org/officeDocument/2006/relationships/tags" Target="../tags/tag290.xml" /><Relationship Id="rId23" Type="http://schemas.openxmlformats.org/officeDocument/2006/relationships/tags" Target="../tags/tag291.xml" /><Relationship Id="rId24" Type="http://schemas.openxmlformats.org/officeDocument/2006/relationships/tags" Target="../tags/tag292.xml" /><Relationship Id="rId25" Type="http://schemas.openxmlformats.org/officeDocument/2006/relationships/tags" Target="../tags/tag293.xml" /><Relationship Id="rId26" Type="http://schemas.openxmlformats.org/officeDocument/2006/relationships/tags" Target="../tags/tag294.xml" /><Relationship Id="rId27" Type="http://schemas.openxmlformats.org/officeDocument/2006/relationships/tags" Target="../tags/tag295.xml" /><Relationship Id="rId28" Type="http://schemas.openxmlformats.org/officeDocument/2006/relationships/tags" Target="../tags/tag296.xml" /><Relationship Id="rId29" Type="http://schemas.openxmlformats.org/officeDocument/2006/relationships/tags" Target="../tags/tag297.xml" /><Relationship Id="rId3" Type="http://schemas.openxmlformats.org/officeDocument/2006/relationships/tags" Target="../tags/tag271.xml" /><Relationship Id="rId30" Type="http://schemas.openxmlformats.org/officeDocument/2006/relationships/tags" Target="../tags/tag298.xml" /><Relationship Id="rId31" Type="http://schemas.openxmlformats.org/officeDocument/2006/relationships/tags" Target="../tags/tag299.xml" /><Relationship Id="rId32" Type="http://schemas.openxmlformats.org/officeDocument/2006/relationships/tags" Target="../tags/tag300.xml" /><Relationship Id="rId33" Type="http://schemas.openxmlformats.org/officeDocument/2006/relationships/tags" Target="../tags/tag301.xml" /><Relationship Id="rId34" Type="http://schemas.openxmlformats.org/officeDocument/2006/relationships/tags" Target="../tags/tag302.xml" /><Relationship Id="rId35" Type="http://schemas.openxmlformats.org/officeDocument/2006/relationships/tags" Target="../tags/tag303.xml" /><Relationship Id="rId36" Type="http://schemas.openxmlformats.org/officeDocument/2006/relationships/tags" Target="../tags/tag304.xml" /><Relationship Id="rId37" Type="http://schemas.openxmlformats.org/officeDocument/2006/relationships/tags" Target="../tags/tag305.xml" /><Relationship Id="rId38" Type="http://schemas.openxmlformats.org/officeDocument/2006/relationships/tags" Target="../tags/tag306.xml" /><Relationship Id="rId39" Type="http://schemas.openxmlformats.org/officeDocument/2006/relationships/tags" Target="../tags/tag307.xml" /><Relationship Id="rId4" Type="http://schemas.openxmlformats.org/officeDocument/2006/relationships/tags" Target="../tags/tag272.xml" /><Relationship Id="rId40" Type="http://schemas.openxmlformats.org/officeDocument/2006/relationships/tags" Target="../tags/tag308.xml" /><Relationship Id="rId41" Type="http://schemas.openxmlformats.org/officeDocument/2006/relationships/tags" Target="../tags/tag309.xml" /><Relationship Id="rId42" Type="http://schemas.openxmlformats.org/officeDocument/2006/relationships/tags" Target="../tags/tag310.xml" /><Relationship Id="rId43" Type="http://schemas.openxmlformats.org/officeDocument/2006/relationships/tags" Target="../tags/tag311.xml" /><Relationship Id="rId44" Type="http://schemas.openxmlformats.org/officeDocument/2006/relationships/tags" Target="../tags/tag312.xml" /><Relationship Id="rId45" Type="http://schemas.openxmlformats.org/officeDocument/2006/relationships/tags" Target="../tags/tag313.xml" /><Relationship Id="rId46" Type="http://schemas.openxmlformats.org/officeDocument/2006/relationships/tags" Target="../tags/tag314.xml" /><Relationship Id="rId47" Type="http://schemas.openxmlformats.org/officeDocument/2006/relationships/tags" Target="../tags/tag315.xml" /><Relationship Id="rId48" Type="http://schemas.openxmlformats.org/officeDocument/2006/relationships/tags" Target="../tags/tag316.xml" /><Relationship Id="rId49" Type="http://schemas.openxmlformats.org/officeDocument/2006/relationships/tags" Target="../tags/tag317.xml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tags" Target="../tags/tag27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323.xml" /><Relationship Id="rId11" Type="http://schemas.openxmlformats.org/officeDocument/2006/relationships/tags" Target="../tags/tag324.xml" /><Relationship Id="rId12" Type="http://schemas.openxmlformats.org/officeDocument/2006/relationships/tags" Target="../tags/tag325.xml" /><Relationship Id="rId13" Type="http://schemas.openxmlformats.org/officeDocument/2006/relationships/tags" Target="../tags/tag326.xml" /><Relationship Id="rId14" Type="http://schemas.openxmlformats.org/officeDocument/2006/relationships/tags" Target="../tags/tag327.xml" /><Relationship Id="rId15" Type="http://schemas.openxmlformats.org/officeDocument/2006/relationships/tags" Target="../tags/tag328.xml" /><Relationship Id="rId16" Type="http://schemas.openxmlformats.org/officeDocument/2006/relationships/tags" Target="../tags/tag329.xml" /><Relationship Id="rId2" Type="http://schemas.openxmlformats.org/officeDocument/2006/relationships/tags" Target="../tags/tag318.xml" /><Relationship Id="rId3" Type="http://schemas.openxmlformats.org/officeDocument/2006/relationships/tags" Target="../tags/tag319.xml" /><Relationship Id="rId4" Type="http://schemas.openxmlformats.org/officeDocument/2006/relationships/image" Target="../media/image21.png" /><Relationship Id="rId5" Type="http://schemas.openxmlformats.org/officeDocument/2006/relationships/tags" Target="../tags/tag320.xml" /><Relationship Id="rId6" Type="http://schemas.openxmlformats.org/officeDocument/2006/relationships/image" Target="../media/image22.png" /><Relationship Id="rId7" Type="http://schemas.openxmlformats.org/officeDocument/2006/relationships/tags" Target="../tags/tag321.xml" /><Relationship Id="rId8" Type="http://schemas.openxmlformats.org/officeDocument/2006/relationships/tags" Target="../tags/tag322.xml" /><Relationship Id="rId9" Type="http://schemas.openxmlformats.org/officeDocument/2006/relationships/image" Target="../media/image23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168.xml" /><Relationship Id="rId3" Type="http://schemas.openxmlformats.org/officeDocument/2006/relationships/image" Target="../media/image3.png" /><Relationship Id="rId4" Type="http://schemas.openxmlformats.org/officeDocument/2006/relationships/tags" Target="../tags/tag169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70.xml" /><Relationship Id="rId8" Type="http://schemas.openxmlformats.org/officeDocument/2006/relationships/tags" Target="../tags/tag171.xml" /><Relationship Id="rId9" Type="http://schemas.openxmlformats.org/officeDocument/2006/relationships/hyperlink" Target="&#30913;&#22330;&#23545;&#36890;&#30005;&#23548;&#32447;&#30340;&#20316;&#29992;1.mp4" TargetMode="Ex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30.xml" /><Relationship Id="rId3" Type="http://schemas.openxmlformats.org/officeDocument/2006/relationships/tags" Target="../tags/tag33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40.xml" /><Relationship Id="rId11" Type="http://schemas.openxmlformats.org/officeDocument/2006/relationships/tags" Target="../tags/tag341.xml" /><Relationship Id="rId12" Type="http://schemas.openxmlformats.org/officeDocument/2006/relationships/tags" Target="../tags/tag342.xml" /><Relationship Id="rId13" Type="http://schemas.openxmlformats.org/officeDocument/2006/relationships/tags" Target="../tags/tag343.xml" /><Relationship Id="rId14" Type="http://schemas.openxmlformats.org/officeDocument/2006/relationships/tags" Target="../tags/tag344.xml" /><Relationship Id="rId15" Type="http://schemas.openxmlformats.org/officeDocument/2006/relationships/tags" Target="../tags/tag345.xml" /><Relationship Id="rId16" Type="http://schemas.openxmlformats.org/officeDocument/2006/relationships/tags" Target="../tags/tag346.xml" /><Relationship Id="rId17" Type="http://schemas.openxmlformats.org/officeDocument/2006/relationships/tags" Target="../tags/tag347.xml" /><Relationship Id="rId18" Type="http://schemas.openxmlformats.org/officeDocument/2006/relationships/tags" Target="../tags/tag348.xml" /><Relationship Id="rId19" Type="http://schemas.openxmlformats.org/officeDocument/2006/relationships/tags" Target="../tags/tag349.xml" /><Relationship Id="rId2" Type="http://schemas.openxmlformats.org/officeDocument/2006/relationships/tags" Target="../tags/tag332.xml" /><Relationship Id="rId20" Type="http://schemas.openxmlformats.org/officeDocument/2006/relationships/tags" Target="../tags/tag350.xml" /><Relationship Id="rId21" Type="http://schemas.openxmlformats.org/officeDocument/2006/relationships/tags" Target="../tags/tag351.xml" /><Relationship Id="rId22" Type="http://schemas.openxmlformats.org/officeDocument/2006/relationships/tags" Target="../tags/tag352.xml" /><Relationship Id="rId23" Type="http://schemas.openxmlformats.org/officeDocument/2006/relationships/tags" Target="../tags/tag353.xml" /><Relationship Id="rId24" Type="http://schemas.openxmlformats.org/officeDocument/2006/relationships/tags" Target="../tags/tag354.xml" /><Relationship Id="rId25" Type="http://schemas.openxmlformats.org/officeDocument/2006/relationships/tags" Target="../tags/tag355.xml" /><Relationship Id="rId26" Type="http://schemas.openxmlformats.org/officeDocument/2006/relationships/tags" Target="../tags/tag356.xml" /><Relationship Id="rId27" Type="http://schemas.openxmlformats.org/officeDocument/2006/relationships/tags" Target="../tags/tag357.xml" /><Relationship Id="rId28" Type="http://schemas.openxmlformats.org/officeDocument/2006/relationships/tags" Target="../tags/tag358.xml" /><Relationship Id="rId29" Type="http://schemas.openxmlformats.org/officeDocument/2006/relationships/tags" Target="../tags/tag359.xml" /><Relationship Id="rId3" Type="http://schemas.openxmlformats.org/officeDocument/2006/relationships/tags" Target="../tags/tag333.xml" /><Relationship Id="rId30" Type="http://schemas.openxmlformats.org/officeDocument/2006/relationships/tags" Target="../tags/tag360.xml" /><Relationship Id="rId31" Type="http://schemas.openxmlformats.org/officeDocument/2006/relationships/tags" Target="../tags/tag361.xml" /><Relationship Id="rId32" Type="http://schemas.openxmlformats.org/officeDocument/2006/relationships/tags" Target="../tags/tag362.xml" /><Relationship Id="rId33" Type="http://schemas.openxmlformats.org/officeDocument/2006/relationships/tags" Target="../tags/tag363.xml" /><Relationship Id="rId34" Type="http://schemas.openxmlformats.org/officeDocument/2006/relationships/tags" Target="../tags/tag364.xml" /><Relationship Id="rId35" Type="http://schemas.openxmlformats.org/officeDocument/2006/relationships/tags" Target="../tags/tag365.xml" /><Relationship Id="rId36" Type="http://schemas.openxmlformats.org/officeDocument/2006/relationships/tags" Target="../tags/tag366.xml" /><Relationship Id="rId37" Type="http://schemas.openxmlformats.org/officeDocument/2006/relationships/tags" Target="../tags/tag367.xml" /><Relationship Id="rId38" Type="http://schemas.openxmlformats.org/officeDocument/2006/relationships/tags" Target="../tags/tag368.xml" /><Relationship Id="rId39" Type="http://schemas.openxmlformats.org/officeDocument/2006/relationships/tags" Target="../tags/tag369.xml" /><Relationship Id="rId4" Type="http://schemas.openxmlformats.org/officeDocument/2006/relationships/tags" Target="../tags/tag334.xml" /><Relationship Id="rId40" Type="http://schemas.openxmlformats.org/officeDocument/2006/relationships/tags" Target="../tags/tag370.xml" /><Relationship Id="rId41" Type="http://schemas.openxmlformats.org/officeDocument/2006/relationships/tags" Target="../tags/tag371.xml" /><Relationship Id="rId42" Type="http://schemas.openxmlformats.org/officeDocument/2006/relationships/tags" Target="../tags/tag372.xml" /><Relationship Id="rId43" Type="http://schemas.openxmlformats.org/officeDocument/2006/relationships/tags" Target="../tags/tag373.xml" /><Relationship Id="rId44" Type="http://schemas.openxmlformats.org/officeDocument/2006/relationships/tags" Target="../tags/tag374.xml" /><Relationship Id="rId45" Type="http://schemas.openxmlformats.org/officeDocument/2006/relationships/tags" Target="../tags/tag375.xml" /><Relationship Id="rId46" Type="http://schemas.openxmlformats.org/officeDocument/2006/relationships/tags" Target="../tags/tag376.xml" /><Relationship Id="rId47" Type="http://schemas.openxmlformats.org/officeDocument/2006/relationships/tags" Target="../tags/tag377.xml" /><Relationship Id="rId48" Type="http://schemas.openxmlformats.org/officeDocument/2006/relationships/tags" Target="../tags/tag378.xml" /><Relationship Id="rId49" Type="http://schemas.openxmlformats.org/officeDocument/2006/relationships/tags" Target="../tags/tag379.xml" /><Relationship Id="rId5" Type="http://schemas.openxmlformats.org/officeDocument/2006/relationships/tags" Target="../tags/tag335.xml" /><Relationship Id="rId50" Type="http://schemas.openxmlformats.org/officeDocument/2006/relationships/image" Target="../media/image24.jpeg" /><Relationship Id="rId51" Type="http://schemas.openxmlformats.org/officeDocument/2006/relationships/tags" Target="../tags/tag380.xml" /><Relationship Id="rId52" Type="http://schemas.openxmlformats.org/officeDocument/2006/relationships/tags" Target="../tags/tag381.xml" /><Relationship Id="rId53" Type="http://schemas.openxmlformats.org/officeDocument/2006/relationships/image" Target="../media/image25.png" /><Relationship Id="rId54" Type="http://schemas.openxmlformats.org/officeDocument/2006/relationships/tags" Target="../tags/tag382.xml" /><Relationship Id="rId55" Type="http://schemas.openxmlformats.org/officeDocument/2006/relationships/tags" Target="../tags/tag383.xml" /><Relationship Id="rId56" Type="http://schemas.openxmlformats.org/officeDocument/2006/relationships/tags" Target="../tags/tag384.xml" /><Relationship Id="rId57" Type="http://schemas.openxmlformats.org/officeDocument/2006/relationships/tags" Target="../tags/tag385.xml" /><Relationship Id="rId6" Type="http://schemas.openxmlformats.org/officeDocument/2006/relationships/tags" Target="../tags/tag336.xml" /><Relationship Id="rId7" Type="http://schemas.openxmlformats.org/officeDocument/2006/relationships/tags" Target="../tags/tag337.xml" /><Relationship Id="rId8" Type="http://schemas.openxmlformats.org/officeDocument/2006/relationships/tags" Target="../tags/tag338.xml" /><Relationship Id="rId9" Type="http://schemas.openxmlformats.org/officeDocument/2006/relationships/tags" Target="../tags/tag33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94.xml" /><Relationship Id="rId11" Type="http://schemas.openxmlformats.org/officeDocument/2006/relationships/tags" Target="../tags/tag395.xml" /><Relationship Id="rId12" Type="http://schemas.openxmlformats.org/officeDocument/2006/relationships/tags" Target="../tags/tag396.xml" /><Relationship Id="rId13" Type="http://schemas.openxmlformats.org/officeDocument/2006/relationships/tags" Target="../tags/tag397.xml" /><Relationship Id="rId14" Type="http://schemas.openxmlformats.org/officeDocument/2006/relationships/tags" Target="../tags/tag398.xml" /><Relationship Id="rId15" Type="http://schemas.openxmlformats.org/officeDocument/2006/relationships/tags" Target="../tags/tag399.xml" /><Relationship Id="rId16" Type="http://schemas.openxmlformats.org/officeDocument/2006/relationships/tags" Target="../tags/tag400.xml" /><Relationship Id="rId17" Type="http://schemas.openxmlformats.org/officeDocument/2006/relationships/tags" Target="../tags/tag401.xml" /><Relationship Id="rId18" Type="http://schemas.openxmlformats.org/officeDocument/2006/relationships/tags" Target="../tags/tag402.xml" /><Relationship Id="rId19" Type="http://schemas.openxmlformats.org/officeDocument/2006/relationships/tags" Target="../tags/tag403.xml" /><Relationship Id="rId2" Type="http://schemas.openxmlformats.org/officeDocument/2006/relationships/tags" Target="../tags/tag386.xml" /><Relationship Id="rId20" Type="http://schemas.openxmlformats.org/officeDocument/2006/relationships/tags" Target="../tags/tag404.xml" /><Relationship Id="rId21" Type="http://schemas.openxmlformats.org/officeDocument/2006/relationships/tags" Target="../tags/tag405.xml" /><Relationship Id="rId22" Type="http://schemas.openxmlformats.org/officeDocument/2006/relationships/tags" Target="../tags/tag406.xml" /><Relationship Id="rId23" Type="http://schemas.openxmlformats.org/officeDocument/2006/relationships/tags" Target="../tags/tag407.xml" /><Relationship Id="rId24" Type="http://schemas.openxmlformats.org/officeDocument/2006/relationships/tags" Target="../tags/tag408.xml" /><Relationship Id="rId25" Type="http://schemas.openxmlformats.org/officeDocument/2006/relationships/tags" Target="../tags/tag409.xml" /><Relationship Id="rId26" Type="http://schemas.openxmlformats.org/officeDocument/2006/relationships/tags" Target="../tags/tag410.xml" /><Relationship Id="rId27" Type="http://schemas.openxmlformats.org/officeDocument/2006/relationships/tags" Target="../tags/tag411.xml" /><Relationship Id="rId28" Type="http://schemas.openxmlformats.org/officeDocument/2006/relationships/tags" Target="../tags/tag412.xml" /><Relationship Id="rId29" Type="http://schemas.openxmlformats.org/officeDocument/2006/relationships/tags" Target="../tags/tag413.xml" /><Relationship Id="rId3" Type="http://schemas.openxmlformats.org/officeDocument/2006/relationships/tags" Target="../tags/tag387.xml" /><Relationship Id="rId30" Type="http://schemas.openxmlformats.org/officeDocument/2006/relationships/tags" Target="../tags/tag414.xml" /><Relationship Id="rId31" Type="http://schemas.openxmlformats.org/officeDocument/2006/relationships/tags" Target="../tags/tag415.xml" /><Relationship Id="rId32" Type="http://schemas.openxmlformats.org/officeDocument/2006/relationships/tags" Target="../tags/tag416.xml" /><Relationship Id="rId33" Type="http://schemas.openxmlformats.org/officeDocument/2006/relationships/tags" Target="../tags/tag417.xml" /><Relationship Id="rId34" Type="http://schemas.openxmlformats.org/officeDocument/2006/relationships/tags" Target="../tags/tag418.xml" /><Relationship Id="rId35" Type="http://schemas.openxmlformats.org/officeDocument/2006/relationships/tags" Target="../tags/tag419.xml" /><Relationship Id="rId36" Type="http://schemas.openxmlformats.org/officeDocument/2006/relationships/tags" Target="../tags/tag420.xml" /><Relationship Id="rId37" Type="http://schemas.openxmlformats.org/officeDocument/2006/relationships/tags" Target="../tags/tag421.xml" /><Relationship Id="rId38" Type="http://schemas.openxmlformats.org/officeDocument/2006/relationships/tags" Target="../tags/tag422.xml" /><Relationship Id="rId39" Type="http://schemas.openxmlformats.org/officeDocument/2006/relationships/tags" Target="../tags/tag423.xml" /><Relationship Id="rId4" Type="http://schemas.openxmlformats.org/officeDocument/2006/relationships/tags" Target="../tags/tag388.xml" /><Relationship Id="rId40" Type="http://schemas.openxmlformats.org/officeDocument/2006/relationships/tags" Target="../tags/tag424.xml" /><Relationship Id="rId41" Type="http://schemas.openxmlformats.org/officeDocument/2006/relationships/tags" Target="../tags/tag425.xml" /><Relationship Id="rId42" Type="http://schemas.openxmlformats.org/officeDocument/2006/relationships/tags" Target="../tags/tag426.xml" /><Relationship Id="rId43" Type="http://schemas.openxmlformats.org/officeDocument/2006/relationships/tags" Target="../tags/tag427.xml" /><Relationship Id="rId44" Type="http://schemas.openxmlformats.org/officeDocument/2006/relationships/tags" Target="../tags/tag428.xml" /><Relationship Id="rId45" Type="http://schemas.openxmlformats.org/officeDocument/2006/relationships/tags" Target="../tags/tag429.xml" /><Relationship Id="rId46" Type="http://schemas.openxmlformats.org/officeDocument/2006/relationships/tags" Target="../tags/tag430.xml" /><Relationship Id="rId47" Type="http://schemas.openxmlformats.org/officeDocument/2006/relationships/tags" Target="../tags/tag431.xml" /><Relationship Id="rId48" Type="http://schemas.openxmlformats.org/officeDocument/2006/relationships/tags" Target="../tags/tag432.xml" /><Relationship Id="rId49" Type="http://schemas.openxmlformats.org/officeDocument/2006/relationships/tags" Target="../tags/tag433.xml" /><Relationship Id="rId5" Type="http://schemas.openxmlformats.org/officeDocument/2006/relationships/tags" Target="../tags/tag389.xml" /><Relationship Id="rId50" Type="http://schemas.openxmlformats.org/officeDocument/2006/relationships/tags" Target="../tags/tag434.xml" /><Relationship Id="rId51" Type="http://schemas.openxmlformats.org/officeDocument/2006/relationships/image" Target="../media/image26.png" /><Relationship Id="rId52" Type="http://schemas.openxmlformats.org/officeDocument/2006/relationships/tags" Target="../tags/tag435.xml" /><Relationship Id="rId53" Type="http://schemas.openxmlformats.org/officeDocument/2006/relationships/tags" Target="../tags/tag436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tags" Target="../tags/tag392.xml" /><Relationship Id="rId9" Type="http://schemas.openxmlformats.org/officeDocument/2006/relationships/tags" Target="../tags/tag39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37.xml" /><Relationship Id="rId3" Type="http://schemas.openxmlformats.org/officeDocument/2006/relationships/image" Target="../media/image27.png" /><Relationship Id="rId4" Type="http://schemas.openxmlformats.org/officeDocument/2006/relationships/tags" Target="../tags/tag438.xml" /><Relationship Id="rId5" Type="http://schemas.openxmlformats.org/officeDocument/2006/relationships/video" Target="../media/media7.mp4" /><Relationship Id="rId6" Type="http://schemas.microsoft.com/office/2007/relationships/media" Target="../media/media7.mp4" /><Relationship Id="rId7" Type="http://schemas.openxmlformats.org/officeDocument/2006/relationships/tags" Target="../tags/tag439.xml" /><Relationship Id="rId8" Type="http://schemas.openxmlformats.org/officeDocument/2006/relationships/hyperlink" Target="&#30913;&#22330;&#23545;&#36890;&#30005;&#23548;&#32447;&#30340;&#20316;&#29992;1.mp4" TargetMode="External" /><Relationship Id="rId9" Type="http://schemas.openxmlformats.org/officeDocument/2006/relationships/tags" Target="../tags/tag44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41.xml" /><Relationship Id="rId3" Type="http://schemas.openxmlformats.org/officeDocument/2006/relationships/image" Target="../media/image28.png" /><Relationship Id="rId4" Type="http://schemas.openxmlformats.org/officeDocument/2006/relationships/tags" Target="../tags/tag442.xml" /><Relationship Id="rId5" Type="http://schemas.openxmlformats.org/officeDocument/2006/relationships/video" Target="../media/media8.mp4" /><Relationship Id="rId6" Type="http://schemas.microsoft.com/office/2007/relationships/media" Target="../media/media8.mp4" /><Relationship Id="rId7" Type="http://schemas.openxmlformats.org/officeDocument/2006/relationships/tags" Target="../tags/tag44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49.xml" /><Relationship Id="rId11" Type="http://schemas.openxmlformats.org/officeDocument/2006/relationships/tags" Target="../tags/tag450.xml" /><Relationship Id="rId12" Type="http://schemas.openxmlformats.org/officeDocument/2006/relationships/tags" Target="../tags/tag451.xml" /><Relationship Id="rId13" Type="http://schemas.openxmlformats.org/officeDocument/2006/relationships/tags" Target="../tags/tag452.xml" /><Relationship Id="rId14" Type="http://schemas.openxmlformats.org/officeDocument/2006/relationships/tags" Target="../tags/tag453.xml" /><Relationship Id="rId15" Type="http://schemas.openxmlformats.org/officeDocument/2006/relationships/tags" Target="../tags/tag454.xml" /><Relationship Id="rId2" Type="http://schemas.openxmlformats.org/officeDocument/2006/relationships/tags" Target="../tags/tag444.xml" /><Relationship Id="rId3" Type="http://schemas.openxmlformats.org/officeDocument/2006/relationships/image" Target="../media/image29.jpeg" /><Relationship Id="rId4" Type="http://schemas.openxmlformats.org/officeDocument/2006/relationships/tags" Target="../tags/tag445.xml" /><Relationship Id="rId5" Type="http://schemas.openxmlformats.org/officeDocument/2006/relationships/image" Target="../media/image30.jpeg" /><Relationship Id="rId6" Type="http://schemas.openxmlformats.org/officeDocument/2006/relationships/tags" Target="../tags/tag446.xml" /><Relationship Id="rId7" Type="http://schemas.openxmlformats.org/officeDocument/2006/relationships/tags" Target="../tags/tag447.xml" /><Relationship Id="rId8" Type="http://schemas.openxmlformats.org/officeDocument/2006/relationships/tags" Target="../tags/tag448.xml" /><Relationship Id="rId9" Type="http://schemas.openxmlformats.org/officeDocument/2006/relationships/image" Target="../media/image31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55.xml" /><Relationship Id="rId3" Type="http://schemas.openxmlformats.org/officeDocument/2006/relationships/image" Target="../media/image32.jpeg" /><Relationship Id="rId4" Type="http://schemas.openxmlformats.org/officeDocument/2006/relationships/tags" Target="../tags/tag456.xml" /><Relationship Id="rId5" Type="http://schemas.openxmlformats.org/officeDocument/2006/relationships/tags" Target="../tags/tag45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58.xml" /><Relationship Id="rId3" Type="http://schemas.openxmlformats.org/officeDocument/2006/relationships/image" Target="../media/image33.png" /><Relationship Id="rId4" Type="http://schemas.openxmlformats.org/officeDocument/2006/relationships/tags" Target="../tags/tag459.xml" /><Relationship Id="rId5" Type="http://schemas.openxmlformats.org/officeDocument/2006/relationships/tags" Target="../tags/tag460.xml" /><Relationship Id="rId6" Type="http://schemas.openxmlformats.org/officeDocument/2006/relationships/tags" Target="../tags/tag461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62.xml" /><Relationship Id="rId3" Type="http://schemas.openxmlformats.org/officeDocument/2006/relationships/image" Target="../media/image34.png" /><Relationship Id="rId4" Type="http://schemas.openxmlformats.org/officeDocument/2006/relationships/tags" Target="../tags/tag463.xml" /><Relationship Id="rId5" Type="http://schemas.openxmlformats.org/officeDocument/2006/relationships/video" Target="../media/media9.mp4" /><Relationship Id="rId6" Type="http://schemas.microsoft.com/office/2007/relationships/media" Target="../media/media9.mp4" /><Relationship Id="rId7" Type="http://schemas.openxmlformats.org/officeDocument/2006/relationships/tags" Target="../tags/tag464.xml" /><Relationship Id="rId8" Type="http://schemas.openxmlformats.org/officeDocument/2006/relationships/tags" Target="../tags/tag465.xml" /><Relationship Id="rId9" Type="http://schemas.openxmlformats.org/officeDocument/2006/relationships/hyperlink" Target="&#30913;&#22330;&#23545;&#36890;&#30005;&#23548;&#32447;&#30340;&#20316;&#29992;1.mp4" TargetMode="Ex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66.xml" /><Relationship Id="rId3" Type="http://schemas.openxmlformats.org/officeDocument/2006/relationships/image" Target="../media/image33.png" /><Relationship Id="rId4" Type="http://schemas.openxmlformats.org/officeDocument/2006/relationships/tags" Target="../tags/tag467.xml" /><Relationship Id="rId5" Type="http://schemas.openxmlformats.org/officeDocument/2006/relationships/tags" Target="../tags/tag468.xml" /><Relationship Id="rId6" Type="http://schemas.openxmlformats.org/officeDocument/2006/relationships/tags" Target="../tags/tag469.xml" /><Relationship Id="rId7" Type="http://schemas.openxmlformats.org/officeDocument/2006/relationships/tags" Target="../tags/tag47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172.xml" /><Relationship Id="rId3" Type="http://schemas.openxmlformats.org/officeDocument/2006/relationships/image" Target="../media/image4.png" /><Relationship Id="rId4" Type="http://schemas.openxmlformats.org/officeDocument/2006/relationships/tags" Target="../tags/tag173.xml" /><Relationship Id="rId5" Type="http://schemas.openxmlformats.org/officeDocument/2006/relationships/tags" Target="../tags/tag17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471.xml" /><Relationship Id="rId3" Type="http://schemas.openxmlformats.org/officeDocument/2006/relationships/image" Target="../media/image35.png" /><Relationship Id="rId4" Type="http://schemas.openxmlformats.org/officeDocument/2006/relationships/tags" Target="../tags/tag472.xml" /><Relationship Id="rId5" Type="http://schemas.openxmlformats.org/officeDocument/2006/relationships/tags" Target="../tags/tag473.xml" /><Relationship Id="rId6" Type="http://schemas.openxmlformats.org/officeDocument/2006/relationships/tags" Target="../tags/tag474.xml" /><Relationship Id="rId7" Type="http://schemas.openxmlformats.org/officeDocument/2006/relationships/tags" Target="../tags/tag475.xml" /><Relationship Id="rId8" Type="http://schemas.openxmlformats.org/officeDocument/2006/relationships/image" Target="../media/image36.png" /><Relationship Id="rId9" Type="http://schemas.openxmlformats.org/officeDocument/2006/relationships/tags" Target="../tags/tag476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484.xml" /><Relationship Id="rId11" Type="http://schemas.openxmlformats.org/officeDocument/2006/relationships/image" Target="../media/image38.png" /><Relationship Id="rId12" Type="http://schemas.openxmlformats.org/officeDocument/2006/relationships/tags" Target="../tags/tag485.xml" /><Relationship Id="rId2" Type="http://schemas.openxmlformats.org/officeDocument/2006/relationships/tags" Target="../tags/tag477.xml" /><Relationship Id="rId3" Type="http://schemas.openxmlformats.org/officeDocument/2006/relationships/tags" Target="../tags/tag478.xml" /><Relationship Id="rId4" Type="http://schemas.openxmlformats.org/officeDocument/2006/relationships/tags" Target="../tags/tag479.xml" /><Relationship Id="rId5" Type="http://schemas.openxmlformats.org/officeDocument/2006/relationships/tags" Target="../tags/tag480.xml" /><Relationship Id="rId6" Type="http://schemas.openxmlformats.org/officeDocument/2006/relationships/tags" Target="../tags/tag481.xml" /><Relationship Id="rId7" Type="http://schemas.openxmlformats.org/officeDocument/2006/relationships/tags" Target="../tags/tag482.xml" /><Relationship Id="rId8" Type="http://schemas.openxmlformats.org/officeDocument/2006/relationships/tags" Target="../tags/tag483.xml" /><Relationship Id="rId9" Type="http://schemas.openxmlformats.org/officeDocument/2006/relationships/image" Target="../media/image37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86.xml" /><Relationship Id="rId3" Type="http://schemas.openxmlformats.org/officeDocument/2006/relationships/tags" Target="../tags/tag487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88.xml" /><Relationship Id="rId3" Type="http://schemas.openxmlformats.org/officeDocument/2006/relationships/image" Target="../media/image39.jpeg" /><Relationship Id="rId4" Type="http://schemas.openxmlformats.org/officeDocument/2006/relationships/tags" Target="../tags/tag489.xml" /><Relationship Id="rId5" Type="http://schemas.openxmlformats.org/officeDocument/2006/relationships/image" Target="../media/image40.jpeg" /><Relationship Id="rId6" Type="http://schemas.openxmlformats.org/officeDocument/2006/relationships/tags" Target="../tags/tag490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91.xml" /><Relationship Id="rId3" Type="http://schemas.openxmlformats.org/officeDocument/2006/relationships/image" Target="../media/image41.png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tags" Target="../tags/tag494.xml" /><Relationship Id="rId7" Type="http://schemas.openxmlformats.org/officeDocument/2006/relationships/tags" Target="../tags/tag495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96.xml" /><Relationship Id="rId3" Type="http://schemas.openxmlformats.org/officeDocument/2006/relationships/image" Target="../media/image42.png" /><Relationship Id="rId4" Type="http://schemas.openxmlformats.org/officeDocument/2006/relationships/tags" Target="../tags/tag497.xml" /><Relationship Id="rId5" Type="http://schemas.openxmlformats.org/officeDocument/2006/relationships/video" Target="../media/media10.mp4" /><Relationship Id="rId6" Type="http://schemas.microsoft.com/office/2007/relationships/media" Target="../media/media10.mp4" /><Relationship Id="rId7" Type="http://schemas.openxmlformats.org/officeDocument/2006/relationships/tags" Target="../tags/tag498.xml" /><Relationship Id="rId8" Type="http://schemas.openxmlformats.org/officeDocument/2006/relationships/hyperlink" Target="&#30913;&#22330;&#23545;&#36890;&#30005;&#23548;&#32447;&#30340;&#20316;&#29992;1.mp4" TargetMode="Externa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99.xml" /><Relationship Id="rId3" Type="http://schemas.openxmlformats.org/officeDocument/2006/relationships/image" Target="../media/image43.jpeg" /><Relationship Id="rId4" Type="http://schemas.openxmlformats.org/officeDocument/2006/relationships/tags" Target="../tags/tag500.xml" /><Relationship Id="rId5" Type="http://schemas.openxmlformats.org/officeDocument/2006/relationships/tags" Target="../tags/tag501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02.xml" /><Relationship Id="rId3" Type="http://schemas.openxmlformats.org/officeDocument/2006/relationships/tags" Target="../tags/tag503.xml" /><Relationship Id="rId4" Type="http://schemas.openxmlformats.org/officeDocument/2006/relationships/tags" Target="../tags/tag504.xml" /><Relationship Id="rId5" Type="http://schemas.openxmlformats.org/officeDocument/2006/relationships/image" Target="../media/image2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05.xml" /><Relationship Id="rId3" Type="http://schemas.openxmlformats.org/officeDocument/2006/relationships/image" Target="../media/image44.png" /><Relationship Id="rId4" Type="http://schemas.openxmlformats.org/officeDocument/2006/relationships/tags" Target="../tags/tag506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07.xml" /><Relationship Id="rId3" Type="http://schemas.openxmlformats.org/officeDocument/2006/relationships/image" Target="../media/image45.png" /><Relationship Id="rId4" Type="http://schemas.openxmlformats.org/officeDocument/2006/relationships/tags" Target="../tags/tag508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0.xml" /><Relationship Id="rId2" Type="http://schemas.openxmlformats.org/officeDocument/2006/relationships/tags" Target="../tags/tag175.xml" /><Relationship Id="rId3" Type="http://schemas.openxmlformats.org/officeDocument/2006/relationships/image" Target="../media/image5.png" /><Relationship Id="rId4" Type="http://schemas.openxmlformats.org/officeDocument/2006/relationships/tags" Target="../tags/tag176.xml" /><Relationship Id="rId5" Type="http://schemas.openxmlformats.org/officeDocument/2006/relationships/tags" Target="../tags/tag177.xml" /><Relationship Id="rId6" Type="http://schemas.openxmlformats.org/officeDocument/2006/relationships/image" Target="../media/image6.jpeg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image" Target="../media/image7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09.xml" /><Relationship Id="rId3" Type="http://schemas.openxmlformats.org/officeDocument/2006/relationships/image" Target="../media/image46.png" /><Relationship Id="rId4" Type="http://schemas.openxmlformats.org/officeDocument/2006/relationships/tags" Target="../tags/tag510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11.xml" /><Relationship Id="rId3" Type="http://schemas.openxmlformats.org/officeDocument/2006/relationships/image" Target="../media/image47.png" /><Relationship Id="rId4" Type="http://schemas.openxmlformats.org/officeDocument/2006/relationships/tags" Target="../tags/tag512.xml" /><Relationship Id="rId5" Type="http://schemas.openxmlformats.org/officeDocument/2006/relationships/tags" Target="../tags/tag513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514.xml" /><Relationship Id="rId3" Type="http://schemas.openxmlformats.org/officeDocument/2006/relationships/image" Target="../media/image48.png" /><Relationship Id="rId4" Type="http://schemas.openxmlformats.org/officeDocument/2006/relationships/tags" Target="../tags/tag51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81.xml" /><Relationship Id="rId3" Type="http://schemas.openxmlformats.org/officeDocument/2006/relationships/tags" Target="../tags/tag18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183.xml" /><Relationship Id="rId3" Type="http://schemas.openxmlformats.org/officeDocument/2006/relationships/image" Target="../media/image8.png" /><Relationship Id="rId4" Type="http://schemas.openxmlformats.org/officeDocument/2006/relationships/tags" Target="../tags/tag184.xml" /><Relationship Id="rId5" Type="http://schemas.openxmlformats.org/officeDocument/2006/relationships/video" Target="../media/media2.mp4" /><Relationship Id="rId6" Type="http://schemas.microsoft.com/office/2007/relationships/media" Target="../media/media2.mp4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hyperlink" Target="&#30913;&#22330;&#23545;&#36890;&#30005;&#23548;&#32447;&#30340;&#20316;&#29992;1.mp4" TargetMode="Ex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4.xml" /><Relationship Id="rId11" Type="http://schemas.openxmlformats.org/officeDocument/2006/relationships/oleObject" Target="../embeddings/oleObject1.bin" TargetMode="Internal" /><Relationship Id="rId12" Type="http://schemas.openxmlformats.org/officeDocument/2006/relationships/image" Target="../media/image10.wmf" /><Relationship Id="rId13" Type="http://schemas.openxmlformats.org/officeDocument/2006/relationships/tags" Target="../tags/tag195.xml" /><Relationship Id="rId14" Type="http://schemas.openxmlformats.org/officeDocument/2006/relationships/tags" Target="../tags/tag196.xml" /><Relationship Id="rId15" Type="http://schemas.openxmlformats.org/officeDocument/2006/relationships/vmlDrawing" Target="../drawings/vmlDrawing1.vml" /><Relationship Id="rId2" Type="http://schemas.openxmlformats.org/officeDocument/2006/relationships/tags" Target="../tags/tag187.xml" /><Relationship Id="rId3" Type="http://schemas.openxmlformats.org/officeDocument/2006/relationships/image" Target="../media/image9.jpeg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tags" Target="../tags/tag190.xml" /><Relationship Id="rId7" Type="http://schemas.openxmlformats.org/officeDocument/2006/relationships/tags" Target="../tags/tag191.xml" /><Relationship Id="rId8" Type="http://schemas.openxmlformats.org/officeDocument/2006/relationships/tags" Target="../tags/tag192.xml" /><Relationship Id="rId9" Type="http://schemas.openxmlformats.org/officeDocument/2006/relationships/tags" Target="../tags/tag19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197.xml" /><Relationship Id="rId3" Type="http://schemas.openxmlformats.org/officeDocument/2006/relationships/image" Target="../media/image11.png" /><Relationship Id="rId4" Type="http://schemas.openxmlformats.org/officeDocument/2006/relationships/tags" Target="../tags/tag198.xml" /><Relationship Id="rId5" Type="http://schemas.openxmlformats.org/officeDocument/2006/relationships/video" Target="../media/media3.mp4" /><Relationship Id="rId6" Type="http://schemas.microsoft.com/office/2007/relationships/media" Target="../media/media3.mp4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hyperlink" Target="&#30913;&#22330;&#23545;&#36890;&#30005;&#23548;&#32447;&#30340;&#20316;&#29992;1.mp4" TargetMode="Ex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201.xml" /><Relationship Id="rId3" Type="http://schemas.openxmlformats.org/officeDocument/2006/relationships/image" Target="../media/image12.png" /><Relationship Id="rId4" Type="http://schemas.openxmlformats.org/officeDocument/2006/relationships/tags" Target="../tags/tag202.xml" /><Relationship Id="rId5" Type="http://schemas.openxmlformats.org/officeDocument/2006/relationships/video" Target="../media/media4.mp4" /><Relationship Id="rId6" Type="http://schemas.microsoft.com/office/2007/relationships/media" Target="../media/media4.mp4" /><Relationship Id="rId7" Type="http://schemas.openxmlformats.org/officeDocument/2006/relationships/tags" Target="../tags/tag203.xml" /><Relationship Id="rId8" Type="http://schemas.openxmlformats.org/officeDocument/2006/relationships/hyperlink" Target="&#30913;&#22330;&#23545;&#36890;&#30005;&#23548;&#32447;&#30340;&#20316;&#29992;1.mp4" TargetMode="External" /><Relationship Id="rId9" Type="http://schemas.openxmlformats.org/officeDocument/2006/relationships/tags" Target="../tags/tag20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5" title="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5341" y="70285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光的反射</a:t>
            </a:r>
          </a:p>
        </p:txBody>
      </p:sp>
      <p:sp>
        <p:nvSpPr>
          <p:cNvPr id="4" name="Rectangle 5" title="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49844" y="3075057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3" name="Picture 2" title="">
            <a:extLst>
              <a:ext uri="{FF2B5EF4-FFF2-40B4-BE49-F238E27FC236}">
                <a16:creationId xmlns:a16="http://schemas.microsoft.com/office/drawing/2014/main" id="{FA6D70CF-1692-C8BD-5203-E88977F2FEB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7288" r="11153" b="8179"/>
          <a:stretch>
            <a:fillRect/>
          </a:stretch>
        </p:blipFill>
        <p:spPr bwMode="auto">
          <a:xfrm>
            <a:off x="2927648" y="2637746"/>
            <a:ext cx="6048672" cy="42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3" title="">
            <a:extLst>
              <a:ext uri="{FF2B5EF4-FFF2-40B4-BE49-F238E27FC236}">
                <a16:creationId xmlns:a16="http://schemas.microsoft.com/office/drawing/2014/main" id="{F287C6BE-AF23-B965-6F26-BF570A99EBD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51585" y="39593"/>
            <a:ext cx="520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</a:rPr>
              <a:t>反射定律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：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13" title="">
            <a:extLst>
              <a:ext uri="{FF2B5EF4-FFF2-40B4-BE49-F238E27FC236}">
                <a16:creationId xmlns:a16="http://schemas.microsoft.com/office/drawing/2014/main" id="{65ECFE17-265A-414C-47FE-4097B7C592B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34782" y="3056102"/>
            <a:ext cx="15121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法线</a:t>
            </a:r>
          </a:p>
        </p:txBody>
      </p:sp>
      <p:sp>
        <p:nvSpPr>
          <p:cNvPr id="3" name="Text Box 7" title="">
            <a:extLst>
              <a:ext uri="{FF2B5EF4-FFF2-40B4-BE49-F238E27FC236}">
                <a16:creationId xmlns:a16="http://schemas.microsoft.com/office/drawing/2014/main" id="{8E92F2FB-B575-5262-5CA1-3D1C3BF4FA5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51984" y="4195305"/>
            <a:ext cx="1944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反射角</a:t>
            </a:r>
          </a:p>
        </p:txBody>
      </p:sp>
      <p:sp>
        <p:nvSpPr>
          <p:cNvPr id="4" name="Text Box 7" title="">
            <a:extLst>
              <a:ext uri="{FF2B5EF4-FFF2-40B4-BE49-F238E27FC236}">
                <a16:creationId xmlns:a16="http://schemas.microsoft.com/office/drawing/2014/main" id="{B82C7A6C-A146-17A9-671F-35A3544DF04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89089" y="4195305"/>
            <a:ext cx="1801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入射角</a:t>
            </a:r>
          </a:p>
        </p:txBody>
      </p:sp>
      <p:sp>
        <p:nvSpPr>
          <p:cNvPr id="5" name="Text Box 13" title="">
            <a:extLst>
              <a:ext uri="{FF2B5EF4-FFF2-40B4-BE49-F238E27FC236}">
                <a16:creationId xmlns:a16="http://schemas.microsoft.com/office/drawing/2014/main" id="{C669CCE2-6B55-C002-C793-8FBADE278D8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22564" y="757692"/>
            <a:ext cx="8496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1</a:t>
            </a:r>
            <a:r>
              <a:rPr lang="zh-CN" altLang="en-US" sz="4000">
                <a:latin typeface="宋体" panose="02010600030101010101" pitchFamily="2" charset="-122"/>
              </a:rPr>
              <a:t>、二角相等（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反</a:t>
            </a:r>
            <a:r>
              <a:rPr lang="zh-CN" altLang="en-US" sz="4000">
                <a:latin typeface="宋体" panose="02010600030101010101" pitchFamily="2" charset="-122"/>
              </a:rPr>
              <a:t>射角等于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入</a:t>
            </a:r>
            <a:r>
              <a:rPr lang="zh-CN" altLang="en-US" sz="4000">
                <a:latin typeface="宋体" panose="02010600030101010101" pitchFamily="2" charset="-122"/>
              </a:rPr>
              <a:t>射角）。</a:t>
            </a:r>
          </a:p>
        </p:txBody>
      </p:sp>
      <p:graphicFrame>
        <p:nvGraphicFramePr>
          <p:cNvPr id="2" name="对象 1" title="">
            <a:extLst>
              <a:ext uri="{FF2B5EF4-FFF2-40B4-BE49-F238E27FC236}">
                <a16:creationId xmlns:a16="http://schemas.microsoft.com/office/drawing/2014/main" id="{F64329BA-106A-56FB-5439-0CCB48B729C4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6480561" y="48332"/>
          <a:ext cx="2495585" cy="75447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Equation" r:id="rId11" imgW="545760" imgH="164880" progId="Equation.DSMT4">
                  <p:embed/>
                </p:oleObj>
              </mc:Choice>
              <mc:Fallback>
                <p:oleObj name="Equation" r:id="rId11" imgW="545760" imgH="1648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0561" y="48332"/>
                        <a:ext cx="2495585" cy="754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 title="">
            <a:extLst>
              <a:ext uri="{FF2B5EF4-FFF2-40B4-BE49-F238E27FC236}">
                <a16:creationId xmlns:a16="http://schemas.microsoft.com/office/drawing/2014/main" id="{353B0D2A-4BE9-759C-29E6-9B94839FCBB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69876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入射光线</a:t>
            </a:r>
          </a:p>
        </p:txBody>
      </p:sp>
      <p:sp>
        <p:nvSpPr>
          <p:cNvPr id="7" name="Text Box 13" title="">
            <a:extLst>
              <a:ext uri="{FF2B5EF4-FFF2-40B4-BE49-F238E27FC236}">
                <a16:creationId xmlns:a16="http://schemas.microsoft.com/office/drawing/2014/main" id="{F9E131F3-F78B-279F-2B23-7ED95A20E7A2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08168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反射光线</a:t>
            </a:r>
          </a:p>
        </p:txBody>
      </p:sp>
      <p:sp>
        <p:nvSpPr>
          <p:cNvPr id="8" name="Text Box 13" title="">
            <a:extLst>
              <a:ext uri="{FF2B5EF4-FFF2-40B4-BE49-F238E27FC236}">
                <a16:creationId xmlns:a16="http://schemas.microsoft.com/office/drawing/2014/main" id="{9CB9AEC9-E42C-610B-7C4B-220F0E4C24F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51585" y="1475323"/>
            <a:ext cx="8496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2</a:t>
            </a:r>
            <a:r>
              <a:rPr lang="zh-CN" altLang="en-US" sz="4000">
                <a:latin typeface="宋体" panose="02010600030101010101" pitchFamily="2" charset="-122"/>
              </a:rPr>
              <a:t>、三线共面，法线是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对称轴</a:t>
            </a:r>
            <a:r>
              <a:rPr lang="zh-CN" altLang="en-US" sz="4000">
                <a:latin typeface="宋体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15035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垂直入射" title="">
            <a:hlinkClick action="ppaction://media"/>
            <a:extLst>
              <a:ext uri="{FF2B5EF4-FFF2-40B4-BE49-F238E27FC236}">
                <a16:creationId xmlns:a16="http://schemas.microsoft.com/office/drawing/2014/main" id="{2AC83D1D-A2F4-B983-DD9F-CFE3BC105C1F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448"/>
            <a:ext cx="12192000" cy="6858000"/>
          </a:xfrm>
          <a:prstGeom prst="rect">
            <a:avLst/>
          </a:prstGeom>
        </p:spPr>
      </p:pic>
      <p:sp>
        <p:nvSpPr>
          <p:cNvPr id="4" name="TextBox 18" title="">
            <a:hlinkClick r:id="rId8" action="ppaction://hlinkfile"/>
            <a:extLst>
              <a:ext uri="{FF2B5EF4-FFF2-40B4-BE49-F238E27FC236}">
                <a16:creationId xmlns:a16="http://schemas.microsoft.com/office/drawing/2014/main" id="{32F25848-CD2F-0793-7404-F8BB5AD7DC2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555228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6" name="图片 15" title="">
            <a:extLst>
              <a:ext uri="{FF2B5EF4-FFF2-40B4-BE49-F238E27FC236}">
                <a16:creationId xmlns:a16="http://schemas.microsoft.com/office/drawing/2014/main" id="{BEB38783-2052-D5D8-32B3-7F44D3E579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31100" r="14563" b="45347"/>
          <a:stretch>
            <a:fillRect/>
          </a:stretch>
        </p:blipFill>
        <p:spPr>
          <a:xfrm>
            <a:off x="1703512" y="1893812"/>
            <a:ext cx="8784976" cy="4970284"/>
          </a:xfrm>
          <a:prstGeom prst="rect">
            <a:avLst/>
          </a:prstGeom>
        </p:spPr>
      </p:pic>
      <p:sp>
        <p:nvSpPr>
          <p:cNvPr id="4" name="文本框 3" title="">
            <a:extLst>
              <a:ext uri="{FF2B5EF4-FFF2-40B4-BE49-F238E27FC236}">
                <a16:creationId xmlns:a16="http://schemas.microsoft.com/office/drawing/2014/main" id="{B3864633-00B9-31F4-557E-6F17ABAD4C7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28048" y="86594"/>
            <a:ext cx="13166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</a:p>
        </p:txBody>
      </p:sp>
      <p:sp>
        <p:nvSpPr>
          <p:cNvPr id="7" name="文本框 6" title="">
            <a:extLst>
              <a:ext uri="{FF2B5EF4-FFF2-40B4-BE49-F238E27FC236}">
                <a16:creationId xmlns:a16="http://schemas.microsoft.com/office/drawing/2014/main" id="{386098DD-21C2-1B10-C201-C1DFFC4211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28048" y="990203"/>
            <a:ext cx="1064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</a:p>
        </p:txBody>
      </p:sp>
      <p:graphicFrame>
        <p:nvGraphicFramePr>
          <p:cNvPr id="17" name="对象 16" title="">
            <a:extLst>
              <a:ext uri="{FF2B5EF4-FFF2-40B4-BE49-F238E27FC236}">
                <a16:creationId xmlns:a16="http://schemas.microsoft.com/office/drawing/2014/main" id="{CC600CA6-DA95-A191-DC2C-D7ECEA505D1F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69884927"/>
              </p:ext>
            </p:extLst>
          </p:nvPr>
        </p:nvGraphicFramePr>
        <p:xfrm>
          <a:off x="4439816" y="886519"/>
          <a:ext cx="2037292" cy="8731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Equation" r:id="rId8" imgW="355320" imgH="152280" progId="Equation.DSMT4">
                  <p:embed/>
                </p:oleObj>
              </mc:Choice>
              <mc:Fallback>
                <p:oleObj name="Equation" r:id="rId8" imgW="355320" imgH="1522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39816" y="886519"/>
                        <a:ext cx="2037292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 title="">
            <a:extLst>
              <a:ext uri="{FF2B5EF4-FFF2-40B4-BE49-F238E27FC236}">
                <a16:creationId xmlns:a16="http://schemas.microsoft.com/office/drawing/2014/main" id="{127FA2C2-CA0A-B38E-AEFF-C39D160ADE25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467145910"/>
              </p:ext>
            </p:extLst>
          </p:nvPr>
        </p:nvGraphicFramePr>
        <p:xfrm>
          <a:off x="4439816" y="24656"/>
          <a:ext cx="2037292" cy="893316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39816" y="24656"/>
                        <a:ext cx="2037292" cy="893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接箭头连接符 18" title="">
            <a:extLst>
              <a:ext uri="{FF2B5EF4-FFF2-40B4-BE49-F238E27FC236}">
                <a16:creationId xmlns:a16="http://schemas.microsoft.com/office/drawing/2014/main" id="{63EA902C-F063-EEA3-3223-AF24B6D02902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 flipH="1">
            <a:off x="6168008" y="1988840"/>
            <a:ext cx="0" cy="2592288"/>
          </a:xfrm>
          <a:prstGeom prst="straightConnector1">
            <a:avLst/>
          </a:prstGeom>
          <a:ln w="1270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 title="">
            <a:extLst>
              <a:ext uri="{FF2B5EF4-FFF2-40B4-BE49-F238E27FC236}">
                <a16:creationId xmlns:a16="http://schemas.microsoft.com/office/drawing/2014/main" id="{FD4A280D-9BFD-E111-228D-01351B2FAC75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 flipH="1">
            <a:off x="6168008" y="4437112"/>
            <a:ext cx="0" cy="1944216"/>
          </a:xfrm>
          <a:prstGeom prst="line">
            <a:avLst/>
          </a:prstGeom>
          <a:ln w="1270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箭头连接符 1" title="">
            <a:extLst>
              <a:ext uri="{FF2B5EF4-FFF2-40B4-BE49-F238E27FC236}">
                <a16:creationId xmlns:a16="http://schemas.microsoft.com/office/drawing/2014/main" id="{045FE447-E250-772C-581B-3073621D47D6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 flipH="1" flipV="1">
            <a:off x="6168008" y="3284984"/>
            <a:ext cx="0" cy="3105472"/>
          </a:xfrm>
          <a:prstGeom prst="straightConnector1">
            <a:avLst/>
          </a:prstGeom>
          <a:ln w="1270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 title="">
            <a:extLst>
              <a:ext uri="{FF2B5EF4-FFF2-40B4-BE49-F238E27FC236}">
                <a16:creationId xmlns:a16="http://schemas.microsoft.com/office/drawing/2014/main" id="{125A0B0B-7155-B171-7976-84C4CD24C35B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 flipH="1">
            <a:off x="6168008" y="1893812"/>
            <a:ext cx="0" cy="1535188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0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4CA67643-B6A5-AE29-5A90-FAF364ADED9D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光路可逆" title="">
            <a:hlinkClick action="ppaction://media"/>
            <a:extLst>
              <a:ext uri="{FF2B5EF4-FFF2-40B4-BE49-F238E27FC236}">
                <a16:creationId xmlns:a16="http://schemas.microsoft.com/office/drawing/2014/main" id="{63E9C20F-666B-AE48-FE81-9362D429C401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538" y="0"/>
            <a:ext cx="12192000" cy="6858000"/>
          </a:xfrm>
          <a:prstGeom prst="rect">
            <a:avLst/>
          </a:prstGeom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969577CD-E9E6-AC09-72FD-0DCF2097FC3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85810" y="98504"/>
            <a:ext cx="3420380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光路可逆</a:t>
            </a:r>
          </a:p>
        </p:txBody>
      </p:sp>
      <p:sp>
        <p:nvSpPr>
          <p:cNvPr id="4" name="TextBox 18" title="">
            <a:hlinkClick r:id="rId9" action="ppaction://hlinkfile"/>
            <a:extLst>
              <a:ext uri="{FF2B5EF4-FFF2-40B4-BE49-F238E27FC236}">
                <a16:creationId xmlns:a16="http://schemas.microsoft.com/office/drawing/2014/main" id="{51619780-8002-09E4-BD65-AC2ECEF4E4E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598989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9" name="图片 18" title="">
            <a:extLst>
              <a:ext uri="{FF2B5EF4-FFF2-40B4-BE49-F238E27FC236}">
                <a16:creationId xmlns:a16="http://schemas.microsoft.com/office/drawing/2014/main" id="{335EECBB-FABC-A689-D4E6-095AF2CA03E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"/>
            <a:ext cx="12192000" cy="6856277"/>
          </a:xfrm>
          <a:prstGeom prst="rect">
            <a:avLst/>
          </a:prstGeom>
        </p:spPr>
      </p:pic>
      <p:grpSp>
        <p:nvGrpSpPr>
          <p:cNvPr id="5" name="组合 4" title="">
            <a:extLst>
              <a:ext uri="{FF2B5EF4-FFF2-40B4-BE49-F238E27FC236}">
                <a16:creationId xmlns:a16="http://schemas.microsoft.com/office/drawing/2014/main" id="{9CCB1FAD-285C-81C1-600D-DA028F5EFD8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62218" y="188639"/>
            <a:ext cx="3516171" cy="4104456"/>
            <a:chOff x="2865120" y="1958340"/>
            <a:chExt cx="1531620" cy="1584960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C107018-2982-B211-796F-2A1B165A9707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2865120" y="1958340"/>
              <a:ext cx="1531620" cy="1584960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</p:cxn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2F875C56-2E60-C253-5229-9F112A60FF24}"/>
                </a:ext>
              </a:extLst>
            </p:cNvPr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3451859" y="2565400"/>
              <a:ext cx="403861" cy="4140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6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" name="组合 7" title="">
            <a:extLst>
              <a:ext uri="{FF2B5EF4-FFF2-40B4-BE49-F238E27FC236}">
                <a16:creationId xmlns:a16="http://schemas.microsoft.com/office/drawing/2014/main" id="{A8D160CC-D853-C05E-18FE-D4FFF72B73F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 rot="15928328">
            <a:off x="2703385" y="261889"/>
            <a:ext cx="4269587" cy="4462011"/>
            <a:chOff x="2865120" y="1958340"/>
            <a:chExt cx="1531620" cy="158496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7B247CE-EBF9-D16B-4CE1-1858CF5A58FB}"/>
                </a:ext>
              </a:extLst>
            </p:cNvPr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2865120" y="1958340"/>
              <a:ext cx="1531620" cy="1584960"/>
            </a:xfrm>
            <a:prstGeom prst="line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</p:cxn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955D2CB8-77D5-32B8-BE0A-760F6C7BD479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3451859" y="2565400"/>
              <a:ext cx="403861" cy="41402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6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" name="组合 10" title="">
            <a:extLst>
              <a:ext uri="{FF2B5EF4-FFF2-40B4-BE49-F238E27FC236}">
                <a16:creationId xmlns:a16="http://schemas.microsoft.com/office/drawing/2014/main" id="{F1D2BB6D-0600-197B-6451-4E5D9B6BC937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 rot="5135917">
            <a:off x="2536540" y="460452"/>
            <a:ext cx="4583791" cy="4089606"/>
            <a:chOff x="2814160" y="2032618"/>
            <a:chExt cx="1641186" cy="1450440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D0314D9-0700-5DC1-980D-1083180F8BDA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 rot="16464084" flipV="1">
              <a:off x="2909533" y="1937245"/>
              <a:ext cx="1450440" cy="164118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0D3BA936-052F-3D3F-9B2C-1ADC18EC4F1E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3451859" y="2565400"/>
              <a:ext cx="403861" cy="41402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6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 title="">
            <a:extLst>
              <a:ext uri="{FF2B5EF4-FFF2-40B4-BE49-F238E27FC236}">
                <a16:creationId xmlns:a16="http://schemas.microsoft.com/office/drawing/2014/main" id="{460313A2-2D7A-DEEE-E14A-77DD20671BCE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 rot="10800000">
            <a:off x="6873237" y="188639"/>
            <a:ext cx="3505151" cy="4104455"/>
            <a:chOff x="2716245" y="2570753"/>
            <a:chExt cx="1422359" cy="1602208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D78C90-E41F-7612-0A55-0025018DD936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 rot="10800000">
              <a:off x="2716245" y="2570753"/>
              <a:ext cx="1422359" cy="1602208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16" name="Line 5">
              <a:extLst>
                <a:ext uri="{FF2B5EF4-FFF2-40B4-BE49-F238E27FC236}">
                  <a16:creationId xmlns:a16="http://schemas.microsoft.com/office/drawing/2014/main" id="{0062BD9A-2B85-6C61-2E7B-6A66A50F0191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3037805" y="2937805"/>
              <a:ext cx="401977" cy="45212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6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17" name="矩形 16" title="">
            <a:extLst>
              <a:ext uri="{FF2B5EF4-FFF2-40B4-BE49-F238E27FC236}">
                <a16:creationId xmlns:a16="http://schemas.microsoft.com/office/drawing/2014/main" id="{775C65D6-6C7C-4EEB-1A31-B8A6513E69D8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88399" y="870991"/>
            <a:ext cx="2952328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光路可逆</a:t>
            </a:r>
          </a:p>
        </p:txBody>
      </p:sp>
    </p:spTree>
    <p:extLst>
      <p:ext uri="{BB962C8B-B14F-4D97-AF65-F5344CB8AC3E}">
        <p14:creationId xmlns:p14="http://schemas.microsoft.com/office/powerpoint/2010/main" val="2590255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3" name="Picture 2" title="">
            <a:extLst>
              <a:ext uri="{FF2B5EF4-FFF2-40B4-BE49-F238E27FC236}">
                <a16:creationId xmlns:a16="http://schemas.microsoft.com/office/drawing/2014/main" id="{FA6D70CF-1692-C8BD-5203-E88977F2FEB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7288" r="11153" b="8179"/>
          <a:stretch>
            <a:fillRect/>
          </a:stretch>
        </p:blipFill>
        <p:spPr bwMode="auto">
          <a:xfrm>
            <a:off x="2927648" y="2637746"/>
            <a:ext cx="6048672" cy="42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3" title="">
            <a:extLst>
              <a:ext uri="{FF2B5EF4-FFF2-40B4-BE49-F238E27FC236}">
                <a16:creationId xmlns:a16="http://schemas.microsoft.com/office/drawing/2014/main" id="{F287C6BE-AF23-B965-6F26-BF570A99EBD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51585" y="39593"/>
            <a:ext cx="520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</a:rPr>
              <a:t>反射定律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：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13" title="">
            <a:extLst>
              <a:ext uri="{FF2B5EF4-FFF2-40B4-BE49-F238E27FC236}">
                <a16:creationId xmlns:a16="http://schemas.microsoft.com/office/drawing/2014/main" id="{65ECFE17-265A-414C-47FE-4097B7C592B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34782" y="3056102"/>
            <a:ext cx="15121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法线</a:t>
            </a:r>
          </a:p>
        </p:txBody>
      </p:sp>
      <p:sp>
        <p:nvSpPr>
          <p:cNvPr id="3" name="Text Box 7" title="">
            <a:extLst>
              <a:ext uri="{FF2B5EF4-FFF2-40B4-BE49-F238E27FC236}">
                <a16:creationId xmlns:a16="http://schemas.microsoft.com/office/drawing/2014/main" id="{8E92F2FB-B575-5262-5CA1-3D1C3BF4FA5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51984" y="4195305"/>
            <a:ext cx="1944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反射角</a:t>
            </a:r>
          </a:p>
        </p:txBody>
      </p:sp>
      <p:sp>
        <p:nvSpPr>
          <p:cNvPr id="4" name="Text Box 7" title="">
            <a:extLst>
              <a:ext uri="{FF2B5EF4-FFF2-40B4-BE49-F238E27FC236}">
                <a16:creationId xmlns:a16="http://schemas.microsoft.com/office/drawing/2014/main" id="{B82C7A6C-A146-17A9-671F-35A3544DF04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89089" y="4195305"/>
            <a:ext cx="1801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入射角</a:t>
            </a:r>
          </a:p>
        </p:txBody>
      </p:sp>
      <p:sp>
        <p:nvSpPr>
          <p:cNvPr id="5" name="Text Box 13" title="">
            <a:extLst>
              <a:ext uri="{FF2B5EF4-FFF2-40B4-BE49-F238E27FC236}">
                <a16:creationId xmlns:a16="http://schemas.microsoft.com/office/drawing/2014/main" id="{C669CCE2-6B55-C002-C793-8FBADE278D8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22564" y="757692"/>
            <a:ext cx="8496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1</a:t>
            </a:r>
            <a:r>
              <a:rPr lang="zh-CN" altLang="en-US" sz="4000">
                <a:latin typeface="宋体" panose="02010600030101010101" pitchFamily="2" charset="-122"/>
              </a:rPr>
              <a:t>、二角相等（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反</a:t>
            </a:r>
            <a:r>
              <a:rPr lang="zh-CN" altLang="en-US" sz="4000">
                <a:latin typeface="宋体" panose="02010600030101010101" pitchFamily="2" charset="-122"/>
              </a:rPr>
              <a:t>射角等于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入</a:t>
            </a:r>
            <a:r>
              <a:rPr lang="zh-CN" altLang="en-US" sz="4000">
                <a:latin typeface="宋体" panose="02010600030101010101" pitchFamily="2" charset="-122"/>
              </a:rPr>
              <a:t>射角）。</a:t>
            </a:r>
          </a:p>
        </p:txBody>
      </p:sp>
      <p:graphicFrame>
        <p:nvGraphicFramePr>
          <p:cNvPr id="2" name="对象 1" title="">
            <a:extLst>
              <a:ext uri="{FF2B5EF4-FFF2-40B4-BE49-F238E27FC236}">
                <a16:creationId xmlns:a16="http://schemas.microsoft.com/office/drawing/2014/main" id="{F64329BA-106A-56FB-5439-0CCB48B729C4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072542672"/>
              </p:ext>
            </p:extLst>
          </p:nvPr>
        </p:nvGraphicFramePr>
        <p:xfrm>
          <a:off x="6480561" y="48332"/>
          <a:ext cx="2495585" cy="75447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name="Equation" r:id="rId11" imgW="545760" imgH="164880" progId="Equation.DSMT4">
                  <p:embed/>
                </p:oleObj>
              </mc:Choice>
              <mc:Fallback>
                <p:oleObj name="Equation" r:id="rId11" imgW="545760" imgH="1648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0561" y="48332"/>
                        <a:ext cx="2495585" cy="754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 title="">
            <a:extLst>
              <a:ext uri="{FF2B5EF4-FFF2-40B4-BE49-F238E27FC236}">
                <a16:creationId xmlns:a16="http://schemas.microsoft.com/office/drawing/2014/main" id="{353B0D2A-4BE9-759C-29E6-9B94839FCBB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69876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入射光线</a:t>
            </a:r>
          </a:p>
        </p:txBody>
      </p:sp>
      <p:sp>
        <p:nvSpPr>
          <p:cNvPr id="7" name="Text Box 13" title="">
            <a:extLst>
              <a:ext uri="{FF2B5EF4-FFF2-40B4-BE49-F238E27FC236}">
                <a16:creationId xmlns:a16="http://schemas.microsoft.com/office/drawing/2014/main" id="{F9E131F3-F78B-279F-2B23-7ED95A20E7A2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08168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反射光线</a:t>
            </a:r>
          </a:p>
        </p:txBody>
      </p:sp>
      <p:sp>
        <p:nvSpPr>
          <p:cNvPr id="8" name="Text Box 13" title="">
            <a:extLst>
              <a:ext uri="{FF2B5EF4-FFF2-40B4-BE49-F238E27FC236}">
                <a16:creationId xmlns:a16="http://schemas.microsoft.com/office/drawing/2014/main" id="{9CB9AEC9-E42C-610B-7C4B-220F0E4C24F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351585" y="1475323"/>
            <a:ext cx="8496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2</a:t>
            </a:r>
            <a:r>
              <a:rPr lang="zh-CN" altLang="en-US" sz="4000">
                <a:latin typeface="宋体" panose="02010600030101010101" pitchFamily="2" charset="-122"/>
              </a:rPr>
              <a:t>、三线共面，法线是对称轴。</a:t>
            </a:r>
          </a:p>
        </p:txBody>
      </p:sp>
      <p:sp>
        <p:nvSpPr>
          <p:cNvPr id="9" name="Text Box 13" title="">
            <a:extLst>
              <a:ext uri="{FF2B5EF4-FFF2-40B4-BE49-F238E27FC236}">
                <a16:creationId xmlns:a16="http://schemas.microsoft.com/office/drawing/2014/main" id="{60683226-2AC3-A7D2-FC17-EB8C71B4985C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351585" y="2183209"/>
            <a:ext cx="77555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3</a:t>
            </a:r>
            <a:r>
              <a:rPr lang="zh-CN" altLang="en-US" sz="4000">
                <a:latin typeface="宋体" panose="02010600030101010101" pitchFamily="2" charset="-122"/>
              </a:rPr>
              <a:t>、光路可逆。</a:t>
            </a:r>
          </a:p>
        </p:txBody>
      </p:sp>
    </p:spTree>
    <p:extLst>
      <p:ext uri="{BB962C8B-B14F-4D97-AF65-F5344CB8AC3E}">
        <p14:creationId xmlns:p14="http://schemas.microsoft.com/office/powerpoint/2010/main" val="1165523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5" name="Picture 5" title="">
            <a:extLst>
              <a:ext uri="{FF2B5EF4-FFF2-40B4-BE49-F238E27FC236}">
                <a16:creationId xmlns:a16="http://schemas.microsoft.com/office/drawing/2014/main" id="{93835358-1566-B086-3AE5-33F23ABE6CB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7226" y="3356992"/>
            <a:ext cx="8437545" cy="34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圆角矩形 25" title="">
            <a:extLst>
              <a:ext uri="{FF2B5EF4-FFF2-40B4-BE49-F238E27FC236}">
                <a16:creationId xmlns:a16="http://schemas.microsoft.com/office/drawing/2014/main" id="{036AC480-99CA-A97F-8734-EC9CF893F79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328" y="24212"/>
            <a:ext cx="12097343" cy="318702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如图，一束光射到镜面上发生光的反射：</a:t>
            </a:r>
            <a:endParaRPr lang="en-US" altLang="zh-CN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）入射光线是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，反射光线是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en-US" altLang="zh-CN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法线是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______;</a:t>
            </a:r>
            <a:endParaRPr lang="zh-CN" altLang="zh-CN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）若∠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1=30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°，入射角是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</a:t>
            </a:r>
            <a:r>
              <a:rPr lang="zh-CN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，反射角是</a:t>
            </a:r>
            <a:r>
              <a:rPr lang="en-US" altLang="zh-CN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</a:t>
            </a:r>
            <a:r>
              <a:rPr lang="zh-CN" altLang="en-US" sz="4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Rectangle 4" title="">
            <a:extLst>
              <a:ext uri="{FF2B5EF4-FFF2-40B4-BE49-F238E27FC236}">
                <a16:creationId xmlns:a16="http://schemas.microsoft.com/office/drawing/2014/main" id="{361CA6BA-37D1-B132-1644-FD8CD776FB4D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1824" y="936012"/>
            <a:ext cx="11192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宋体" panose="02010600030101010101" pitchFamily="2" charset="-122"/>
              </a:rPr>
              <a:t>AO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Rectangle 4" title="">
            <a:extLst>
              <a:ext uri="{FF2B5EF4-FFF2-40B4-BE49-F238E27FC236}">
                <a16:creationId xmlns:a16="http://schemas.microsoft.com/office/drawing/2014/main" id="{40278311-6704-33F7-813C-4C7ABE0052C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090026" y="920914"/>
            <a:ext cx="11192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宋体" panose="02010600030101010101" pitchFamily="2" charset="-122"/>
              </a:rPr>
              <a:t>OB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Rectangle 4" title="">
            <a:extLst>
              <a:ext uri="{FF2B5EF4-FFF2-40B4-BE49-F238E27FC236}">
                <a16:creationId xmlns:a16="http://schemas.microsoft.com/office/drawing/2014/main" id="{15907585-0E97-48B9-6D50-15D4878C78F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41947" y="1556792"/>
            <a:ext cx="11192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宋体" panose="02010600030101010101" pitchFamily="2" charset="-122"/>
              </a:rPr>
              <a:t>ON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Rectangle 4" title="">
            <a:extLst>
              <a:ext uri="{FF2B5EF4-FFF2-40B4-BE49-F238E27FC236}">
                <a16:creationId xmlns:a16="http://schemas.microsoft.com/office/drawing/2014/main" id="{79305CEF-B135-C536-E2F0-E844AEAEFE29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381298" y="2148549"/>
            <a:ext cx="14565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宋体" panose="02010600030101010101" pitchFamily="2" charset="-122"/>
              </a:rPr>
              <a:t>60°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Rectangle 4" title="">
            <a:extLst>
              <a:ext uri="{FF2B5EF4-FFF2-40B4-BE49-F238E27FC236}">
                <a16:creationId xmlns:a16="http://schemas.microsoft.com/office/drawing/2014/main" id="{91AEA49B-BE8D-1ADC-538D-409B7984A08A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44072" y="2160388"/>
            <a:ext cx="16232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4000">
                <a:solidFill>
                  <a:srgbClr val="FF0000"/>
                </a:solidFill>
                <a:latin typeface="宋体" panose="02010600030101010101" pitchFamily="2" charset="-122"/>
              </a:rPr>
              <a:t>60°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0CBF1-F4F7-91A3-3E04-7B629413D019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6" title="">
            <a:extLst>
              <a:ext uri="{FF2B5EF4-FFF2-40B4-BE49-F238E27FC236}">
                <a16:creationId xmlns:a16="http://schemas.microsoft.com/office/drawing/2014/main" id="{28B93DE0-6E17-5B7F-FDF2-DB84BBAEB19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87932" y="1196752"/>
            <a:ext cx="102161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作图练习</a:t>
            </a:r>
            <a:endParaRPr kumimoji="0" lang="en-US" altLang="zh-CN" sz="9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825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E8D09C0C-B7F5-1A7A-3930-9FEEFF5EBE71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Group 7" title="">
            <a:extLst>
              <a:ext uri="{FF2B5EF4-FFF2-40B4-BE49-F238E27FC236}">
                <a16:creationId xmlns:a16="http://schemas.microsoft.com/office/drawing/2014/main" id="{592B0829-4DFD-4DA6-CA7B-F97A202C70EC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863752" y="3717032"/>
            <a:ext cx="4710913" cy="162781"/>
            <a:chExt cx="2784" cy="144"/>
          </a:xfrm>
        </p:grpSpPr>
        <p:sp>
          <p:nvSpPr>
            <p:cNvPr id="4" name="Line 8">
              <a:extLst>
                <a:ext uri="{FF2B5EF4-FFF2-40B4-BE49-F238E27FC236}">
                  <a16:creationId xmlns:a16="http://schemas.microsoft.com/office/drawing/2014/main" id="{F1DB4D86-801E-47F7-4BA4-4C28D184BD02}"/>
                </a:ext>
              </a:extLst>
            </p:cNvPr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0" y="0"/>
              <a:ext cx="27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 sz="1799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ACFED102-9EF3-43B2-7643-172972CD3193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42" y="0"/>
              <a:ext cx="2742" cy="144"/>
              <a:chOff x="42" y="0"/>
              <a:chExt cx="2742" cy="144"/>
            </a:xfrm>
          </p:grpSpPr>
          <p:sp>
            <p:nvSpPr>
              <p:cNvPr id="6" name="Line 10">
                <a:extLst>
                  <a:ext uri="{FF2B5EF4-FFF2-40B4-BE49-F238E27FC236}">
                    <a16:creationId xmlns:a16="http://schemas.microsoft.com/office/drawing/2014/main" id="{1CB5367A-23E9-255D-4094-F6A175C56AF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H="1">
                <a:off x="42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Line 11">
                <a:extLst>
                  <a:ext uri="{FF2B5EF4-FFF2-40B4-BE49-F238E27FC236}">
                    <a16:creationId xmlns:a16="http://schemas.microsoft.com/office/drawing/2014/main" id="{7B1AA108-9590-F9DB-E7A2-C4D03AE5E325}"/>
                  </a:ext>
                </a:extLst>
              </p:cNvPr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144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Line 12">
                <a:extLst>
                  <a:ext uri="{FF2B5EF4-FFF2-40B4-BE49-F238E27FC236}">
                    <a16:creationId xmlns:a16="http://schemas.microsoft.com/office/drawing/2014/main" id="{E067CDB2-4583-E13D-60D1-E883D8FDA61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33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Line 13">
                <a:extLst>
                  <a:ext uri="{FF2B5EF4-FFF2-40B4-BE49-F238E27FC236}">
                    <a16:creationId xmlns:a16="http://schemas.microsoft.com/office/drawing/2014/main" id="{2D1431D9-BFFC-26D8-BDF7-827BB3D9B26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48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Line 14">
                <a:extLst>
                  <a:ext uri="{FF2B5EF4-FFF2-40B4-BE49-F238E27FC236}">
                    <a16:creationId xmlns:a16="http://schemas.microsoft.com/office/drawing/2014/main" id="{B1589B18-0850-4FEE-E9D0-1E07071E67B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H="1">
                <a:off x="57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Line 15">
                <a:extLst>
                  <a:ext uri="{FF2B5EF4-FFF2-40B4-BE49-F238E27FC236}">
                    <a16:creationId xmlns:a16="http://schemas.microsoft.com/office/drawing/2014/main" id="{10BB7C8E-BB56-48B6-B64F-B57986A7249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672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16">
                <a:extLst>
                  <a:ext uri="{FF2B5EF4-FFF2-40B4-BE49-F238E27FC236}">
                    <a16:creationId xmlns:a16="http://schemas.microsoft.com/office/drawing/2014/main" id="{3CF539D5-B184-69F8-1DB6-BED4D974818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768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Line 17">
                <a:extLst>
                  <a:ext uri="{FF2B5EF4-FFF2-40B4-BE49-F238E27FC236}">
                    <a16:creationId xmlns:a16="http://schemas.microsoft.com/office/drawing/2014/main" id="{7264A42E-1251-2488-5D93-2A3BE669B35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864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Line 18">
                <a:extLst>
                  <a:ext uri="{FF2B5EF4-FFF2-40B4-BE49-F238E27FC236}">
                    <a16:creationId xmlns:a16="http://schemas.microsoft.com/office/drawing/2014/main" id="{293B0626-DE3A-588E-A4E8-75AA4F574F5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96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Line 19">
                <a:extLst>
                  <a:ext uri="{FF2B5EF4-FFF2-40B4-BE49-F238E27FC236}">
                    <a16:creationId xmlns:a16="http://schemas.microsoft.com/office/drawing/2014/main" id="{93CC5D2B-3E44-231D-760D-1EC632DF98C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flipH="1">
                <a:off x="105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Line 20">
                <a:extLst>
                  <a:ext uri="{FF2B5EF4-FFF2-40B4-BE49-F238E27FC236}">
                    <a16:creationId xmlns:a16="http://schemas.microsoft.com/office/drawing/2014/main" id="{FFB27838-BBA6-81F2-48DE-B359D078255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flipH="1">
                <a:off x="1152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Line 21">
                <a:extLst>
                  <a:ext uri="{FF2B5EF4-FFF2-40B4-BE49-F238E27FC236}">
                    <a16:creationId xmlns:a16="http://schemas.microsoft.com/office/drawing/2014/main" id="{D8691504-8423-8F8C-398F-E00F6175B0F8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flipH="1">
                <a:off x="1248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Line 22">
                <a:extLst>
                  <a:ext uri="{FF2B5EF4-FFF2-40B4-BE49-F238E27FC236}">
                    <a16:creationId xmlns:a16="http://schemas.microsoft.com/office/drawing/2014/main" id="{8BAF33CE-811A-6B6B-30DC-86C117A8C92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>
                <a:off x="1344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Line 23">
                <a:extLst>
                  <a:ext uri="{FF2B5EF4-FFF2-40B4-BE49-F238E27FC236}">
                    <a16:creationId xmlns:a16="http://schemas.microsoft.com/office/drawing/2014/main" id="{231BA917-3462-C451-28CC-42E6B7D0323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>
                <a:off x="144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BD4BFBE2-226E-5D79-F7B9-781ABEE4B5C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H="1">
                <a:off x="153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Line 25">
                <a:extLst>
                  <a:ext uri="{FF2B5EF4-FFF2-40B4-BE49-F238E27FC236}">
                    <a16:creationId xmlns:a16="http://schemas.microsoft.com/office/drawing/2014/main" id="{92F4B80E-DA12-F7A5-E4AF-C2916A12548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24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26">
                <a:extLst>
                  <a:ext uri="{FF2B5EF4-FFF2-40B4-BE49-F238E27FC236}">
                    <a16:creationId xmlns:a16="http://schemas.microsoft.com/office/drawing/2014/main" id="{9BFC8C0C-D08D-F6B9-98EC-03EBF732B8B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240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27">
                <a:extLst>
                  <a:ext uri="{FF2B5EF4-FFF2-40B4-BE49-F238E27FC236}">
                    <a16:creationId xmlns:a16="http://schemas.microsoft.com/office/drawing/2014/main" id="{0E60A950-1F28-518D-4E73-56C0C10D1FF2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H="1">
                <a:off x="2304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Line 28">
                <a:extLst>
                  <a:ext uri="{FF2B5EF4-FFF2-40B4-BE49-F238E27FC236}">
                    <a16:creationId xmlns:a16="http://schemas.microsoft.com/office/drawing/2014/main" id="{6AFFE764-D6ED-112E-AD1C-DB58364882D5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2208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Line 29">
                <a:extLst>
                  <a:ext uri="{FF2B5EF4-FFF2-40B4-BE49-F238E27FC236}">
                    <a16:creationId xmlns:a16="http://schemas.microsoft.com/office/drawing/2014/main" id="{6AE0FE82-5D01-E4E4-A555-AB9B4972334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2112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30">
                <a:extLst>
                  <a:ext uri="{FF2B5EF4-FFF2-40B4-BE49-F238E27FC236}">
                    <a16:creationId xmlns:a16="http://schemas.microsoft.com/office/drawing/2014/main" id="{13E4E0D4-9FD6-C45C-933F-BD46BABFBFF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flipH="1">
                <a:off x="201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31">
                <a:extLst>
                  <a:ext uri="{FF2B5EF4-FFF2-40B4-BE49-F238E27FC236}">
                    <a16:creationId xmlns:a16="http://schemas.microsoft.com/office/drawing/2014/main" id="{8F6F38CA-8E3C-1E42-996B-8BA69B29D1C4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192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Line 32">
                <a:extLst>
                  <a:ext uri="{FF2B5EF4-FFF2-40B4-BE49-F238E27FC236}">
                    <a16:creationId xmlns:a16="http://schemas.microsoft.com/office/drawing/2014/main" id="{113A6507-1554-DE73-AF00-9327DC11832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1824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33">
                <a:extLst>
                  <a:ext uri="{FF2B5EF4-FFF2-40B4-BE49-F238E27FC236}">
                    <a16:creationId xmlns:a16="http://schemas.microsoft.com/office/drawing/2014/main" id="{2798E88A-775F-BD1C-9423-4161F2CD00A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>
                <a:off x="1728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34">
                <a:extLst>
                  <a:ext uri="{FF2B5EF4-FFF2-40B4-BE49-F238E27FC236}">
                    <a16:creationId xmlns:a16="http://schemas.microsoft.com/office/drawing/2014/main" id="{5CD6CD33-6E4F-A6B2-D8B5-1027DAF5C00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1632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Line 36">
                <a:extLst>
                  <a:ext uri="{FF2B5EF4-FFF2-40B4-BE49-F238E27FC236}">
                    <a16:creationId xmlns:a16="http://schemas.microsoft.com/office/drawing/2014/main" id="{B005D87D-03C7-4DB7-04FC-F9E50345737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H="1">
                <a:off x="2526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Line 37">
                <a:extLst>
                  <a:ext uri="{FF2B5EF4-FFF2-40B4-BE49-F238E27FC236}">
                    <a16:creationId xmlns:a16="http://schemas.microsoft.com/office/drawing/2014/main" id="{DAF706F3-A7F2-22D5-69B7-427356311B1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flipH="1">
                <a:off x="2640" y="0"/>
                <a:ext cx="14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miter lim="800000"/>
              </a:ln>
            </p:spPr>
            <p:txBody>
              <a:bodyPr/>
              <a:lstStyle/>
              <a:p>
                <a:endParaRPr lang="zh-CN" altLang="en-US" sz="1799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Group 43" title="">
            <a:extLst>
              <a:ext uri="{FF2B5EF4-FFF2-40B4-BE49-F238E27FC236}">
                <a16:creationId xmlns:a16="http://schemas.microsoft.com/office/drawing/2014/main" id="{B3734C3B-6E63-34C3-472E-CAFB56A9D377}"/>
              </a:ext>
            </a:extLst>
          </p:cNvPr>
          <p:cNvGrpSpPr/>
          <p:nvPr>
            <p:custDataLst>
              <p:tags r:id="rId33"/>
            </p:custDataLst>
          </p:nvPr>
        </p:nvGrpSpPr>
        <p:grpSpPr>
          <a:xfrm>
            <a:off x="5611218" y="2477790"/>
            <a:ext cx="514353" cy="978653"/>
            <a:chOff x="155" y="-36"/>
            <a:chExt cx="243" cy="618"/>
          </a:xfrm>
        </p:grpSpPr>
        <p:sp>
          <p:nvSpPr>
            <p:cNvPr id="36" name="Arc 44">
              <a:extLst>
                <a:ext uri="{FF2B5EF4-FFF2-40B4-BE49-F238E27FC236}">
                  <a16:creationId xmlns:a16="http://schemas.microsoft.com/office/drawing/2014/main" id="{0B805E70-8969-602B-5FA5-98120C5A5F3F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auto">
            <a:xfrm rot="18377004">
              <a:off x="229" y="414"/>
              <a:ext cx="197" cy="140"/>
            </a:xfrm>
            <a:custGeom>
              <a:gdLst>
                <a:gd name="T0" fmla="*/ 0 w 21600"/>
                <a:gd name="T1" fmla="*/ 0 h 21600"/>
                <a:gd name="T2" fmla="*/ 144 w 21600"/>
                <a:gd name="T3" fmla="*/ 82 h 21600"/>
                <a:gd name="T4" fmla="*/ 0 w 21600"/>
                <a:gd name="T5" fmla="*/ 8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440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45">
              <a:extLst>
                <a:ext uri="{FF2B5EF4-FFF2-40B4-BE49-F238E27FC236}">
                  <a16:creationId xmlns:a16="http://schemas.microsoft.com/office/drawing/2014/main" id="{F1C6766B-09FB-1B31-8504-FB57381A1F3C}"/>
                </a:ext>
              </a:extLst>
            </p:cNvPr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55" y="-36"/>
              <a:ext cx="238" cy="4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4400" i="1" err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i</a:t>
              </a:r>
              <a:endParaRPr lang="en-US" altLang="zh-CN" sz="4400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46" title="">
            <a:extLst>
              <a:ext uri="{FF2B5EF4-FFF2-40B4-BE49-F238E27FC236}">
                <a16:creationId xmlns:a16="http://schemas.microsoft.com/office/drawing/2014/main" id="{32F24834-4DD9-C03A-42D7-59492D850547}"/>
              </a:ext>
            </a:extLst>
          </p:cNvPr>
          <p:cNvGrpSpPr/>
          <p:nvPr>
            <p:custDataLst>
              <p:tags r:id="rId36"/>
            </p:custDataLst>
          </p:nvPr>
        </p:nvGrpSpPr>
        <p:grpSpPr>
          <a:xfrm>
            <a:off x="6291393" y="2432625"/>
            <a:ext cx="527051" cy="904224"/>
            <a:chOff x="0" y="-112"/>
            <a:chExt cx="249" cy="571"/>
          </a:xfrm>
        </p:grpSpPr>
        <p:sp>
          <p:nvSpPr>
            <p:cNvPr id="41" name="Arc 47">
              <a:extLst>
                <a:ext uri="{FF2B5EF4-FFF2-40B4-BE49-F238E27FC236}">
                  <a16:creationId xmlns:a16="http://schemas.microsoft.com/office/drawing/2014/main" id="{45629697-60DB-4941-2DF2-F2DBBC6CDE6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auto">
            <a:xfrm>
              <a:off x="0" y="363"/>
              <a:ext cx="144" cy="96"/>
            </a:xfrm>
            <a:custGeom>
              <a:gdLst>
                <a:gd name="T0" fmla="*/ 0 w 21600"/>
                <a:gd name="T1" fmla="*/ 0 h 21600"/>
                <a:gd name="T2" fmla="*/ 144 w 21600"/>
                <a:gd name="T3" fmla="*/ 96 h 21600"/>
                <a:gd name="T4" fmla="*/ 0 w 21600"/>
                <a:gd name="T5" fmla="*/ 9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 sz="440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8">
              <a:extLst>
                <a:ext uri="{FF2B5EF4-FFF2-40B4-BE49-F238E27FC236}">
                  <a16:creationId xmlns:a16="http://schemas.microsoft.com/office/drawing/2014/main" id="{CA3C7A7E-F2A8-E1A5-9392-98941319A7CC}"/>
                </a:ext>
              </a:extLst>
            </p:cNvPr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58" y="-112"/>
              <a:ext cx="191" cy="486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400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r</a:t>
              </a:r>
            </a:p>
          </p:txBody>
        </p:sp>
      </p:grpSp>
      <p:grpSp>
        <p:nvGrpSpPr>
          <p:cNvPr id="45" name="Group 62" title="">
            <a:extLst>
              <a:ext uri="{FF2B5EF4-FFF2-40B4-BE49-F238E27FC236}">
                <a16:creationId xmlns:a16="http://schemas.microsoft.com/office/drawing/2014/main" id="{A56C8A69-9BA8-CD75-6349-42D2A0B0945A}"/>
              </a:ext>
            </a:extLst>
          </p:cNvPr>
          <p:cNvGrpSpPr/>
          <p:nvPr>
            <p:custDataLst>
              <p:tags r:id="rId39"/>
            </p:custDataLst>
          </p:nvPr>
        </p:nvGrpSpPr>
        <p:grpSpPr>
          <a:xfrm>
            <a:off x="6189786" y="1194874"/>
            <a:ext cx="387350" cy="2511558"/>
            <a:chOff x="90" y="365"/>
            <a:chExt cx="183" cy="1586"/>
          </a:xfrm>
        </p:grpSpPr>
        <p:sp>
          <p:nvSpPr>
            <p:cNvPr id="50" name="Line 64">
              <a:extLst>
                <a:ext uri="{FF2B5EF4-FFF2-40B4-BE49-F238E27FC236}">
                  <a16:creationId xmlns:a16="http://schemas.microsoft.com/office/drawing/2014/main" id="{1994197C-CEA1-440D-8AE9-9C1B10F8223D}"/>
                </a:ext>
              </a:extLst>
            </p:cNvPr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90" y="365"/>
              <a:ext cx="0" cy="158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dash"/>
              <a:miter lim="800000"/>
            </a:ln>
          </p:spPr>
          <p:txBody>
            <a:bodyPr/>
            <a:lstStyle/>
            <a:p>
              <a:endParaRPr lang="zh-CN" altLang="en-US" sz="1799" i="1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 66">
              <a:extLst>
                <a:ext uri="{FF2B5EF4-FFF2-40B4-BE49-F238E27FC236}">
                  <a16:creationId xmlns:a16="http://schemas.microsoft.com/office/drawing/2014/main" id="{F988F47A-EC05-D491-EA4A-9A9592560811}"/>
                </a:ext>
              </a:extLst>
            </p:cNvPr>
            <p:cNvGrpSpPr/>
            <p:nvPr>
              <p:custDataLst>
                <p:tags r:id="rId41"/>
              </p:custDataLst>
            </p:nvPr>
          </p:nvGrpSpPr>
          <p:grpSpPr>
            <a:xfrm>
              <a:off x="91" y="1815"/>
              <a:ext cx="182" cy="136"/>
              <a:chExt cx="182" cy="136"/>
            </a:xfrm>
          </p:grpSpPr>
          <p:sp>
            <p:nvSpPr>
              <p:cNvPr id="48" name="Line 67">
                <a:extLst>
                  <a:ext uri="{FF2B5EF4-FFF2-40B4-BE49-F238E27FC236}">
                    <a16:creationId xmlns:a16="http://schemas.microsoft.com/office/drawing/2014/main" id="{B2120E73-3224-5CC8-8337-2B943E2581A0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0" y="0"/>
                <a:ext cx="182" cy="0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 sz="1799" i="1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68">
                <a:extLst>
                  <a:ext uri="{FF2B5EF4-FFF2-40B4-BE49-F238E27FC236}">
                    <a16:creationId xmlns:a16="http://schemas.microsoft.com/office/drawing/2014/main" id="{7D490CB7-D732-1EE1-7DFA-187AF50906C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177" y="0"/>
                <a:ext cx="0" cy="136"/>
              </a:xfrm>
              <a:prstGeom prst="line">
                <a:avLst/>
              </a:prstGeom>
              <a:noFill/>
              <a:ln w="76200">
                <a:solidFill>
                  <a:srgbClr val="0000FF"/>
                </a:solidFill>
                <a:miter lim="800000"/>
              </a:ln>
            </p:spPr>
            <p:txBody>
              <a:bodyPr wrap="none" anchor="ctr"/>
              <a:lstStyle/>
              <a:p>
                <a:endParaRPr lang="zh-CN" altLang="en-US" sz="1799" i="1">
                  <a:solidFill>
                    <a:srgbClr val="00206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6" name="组合 55" title="">
            <a:extLst>
              <a:ext uri="{FF2B5EF4-FFF2-40B4-BE49-F238E27FC236}">
                <a16:creationId xmlns:a16="http://schemas.microsoft.com/office/drawing/2014/main" id="{505F1678-03F3-2A11-54ED-8E3998835773}"/>
              </a:ext>
            </a:extLst>
          </p:cNvPr>
          <p:cNvGrpSpPr/>
          <p:nvPr>
            <p:custDataLst>
              <p:tags r:id="rId44"/>
            </p:custDataLst>
          </p:nvPr>
        </p:nvGrpSpPr>
        <p:grpSpPr>
          <a:xfrm>
            <a:off x="3904781" y="2297524"/>
            <a:ext cx="2419999" cy="1256812"/>
            <a:chOff x="4993887" y="1598036"/>
            <a:chExt cx="1814999" cy="942609"/>
          </a:xfrm>
        </p:grpSpPr>
        <p:sp>
          <p:nvSpPr>
            <p:cNvPr id="57" name="Line 59">
              <a:extLst>
                <a:ext uri="{FF2B5EF4-FFF2-40B4-BE49-F238E27FC236}">
                  <a16:creationId xmlns:a16="http://schemas.microsoft.com/office/drawing/2014/main" id="{AAAC1FA6-BF08-934F-43D6-E6351F71894B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rot="16748042" flipH="1">
              <a:off x="5430082" y="1161841"/>
              <a:ext cx="942609" cy="1814999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miter lim="800000"/>
            </a:ln>
          </p:spPr>
          <p:txBody>
            <a:bodyPr/>
            <a:lstStyle/>
            <a:p>
              <a:endParaRPr lang="zh-CN" altLang="en-US" sz="1799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Line 5">
              <a:extLst>
                <a:ext uri="{FF2B5EF4-FFF2-40B4-BE49-F238E27FC236}">
                  <a16:creationId xmlns:a16="http://schemas.microsoft.com/office/drawing/2014/main" id="{35E7E890-76B7-1511-8E65-8595B9AC70C7}"/>
                </a:ext>
              </a:extLst>
            </p:cNvPr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5518002" y="1781279"/>
              <a:ext cx="602215" cy="461663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587">
                <a:defRPr/>
              </a:pPr>
              <a:endParaRPr lang="zh-CN" altLang="en-US" sz="240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组合 58" title="">
            <a:extLst>
              <a:ext uri="{FF2B5EF4-FFF2-40B4-BE49-F238E27FC236}">
                <a16:creationId xmlns:a16="http://schemas.microsoft.com/office/drawing/2014/main" id="{9FF31EDA-CEF1-EB0D-A125-789BF0CCCA91}"/>
              </a:ext>
            </a:extLst>
          </p:cNvPr>
          <p:cNvGrpSpPr/>
          <p:nvPr>
            <p:custDataLst>
              <p:tags r:id="rId47"/>
            </p:custDataLst>
          </p:nvPr>
        </p:nvGrpSpPr>
        <p:grpSpPr>
          <a:xfrm>
            <a:off x="6347173" y="1879284"/>
            <a:ext cx="1685213" cy="1966739"/>
            <a:chOff x="6825682" y="1284356"/>
            <a:chExt cx="1263910" cy="1475054"/>
          </a:xfrm>
        </p:grpSpPr>
        <p:sp>
          <p:nvSpPr>
            <p:cNvPr id="60" name="Line 54">
              <a:extLst>
                <a:ext uri="{FF2B5EF4-FFF2-40B4-BE49-F238E27FC236}">
                  <a16:creationId xmlns:a16="http://schemas.microsoft.com/office/drawing/2014/main" id="{3DE6004F-030E-34AD-A2EB-F708B4D24026}"/>
                </a:ext>
              </a:extLst>
            </p:cNvPr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rot="11322144" flipH="1">
              <a:off x="6825682" y="1284356"/>
              <a:ext cx="1263910" cy="1475054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miter lim="800000"/>
            </a:ln>
          </p:spPr>
          <p:txBody>
            <a:bodyPr/>
            <a:lstStyle/>
            <a:p>
              <a:endParaRPr lang="zh-CN" altLang="en-US" sz="1799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Line 5">
              <a:extLst>
                <a:ext uri="{FF2B5EF4-FFF2-40B4-BE49-F238E27FC236}">
                  <a16:creationId xmlns:a16="http://schemas.microsoft.com/office/drawing/2014/main" id="{23C0A9BE-5CEF-4C5B-2E8A-5133D908A750}"/>
                </a:ext>
              </a:extLst>
            </p:cNvPr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7247964" y="1760820"/>
              <a:ext cx="509231" cy="429943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587">
                <a:defRPr/>
              </a:pPr>
              <a:endParaRPr lang="zh-CN" altLang="en-US" sz="240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68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9EFB238B-5C45-BC41-9373-7F2D59C8628B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>
            <a:extLst>
              <a:ext uri="{FF2B5EF4-FFF2-40B4-BE49-F238E27FC236}">
                <a16:creationId xmlns:a16="http://schemas.microsoft.com/office/drawing/2014/main" id="{CB75F6BE-8BED-873A-1221-7076D44F24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2529" y="139715"/>
            <a:ext cx="7697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b="0">
                <a:ea typeface="微软雅黑" panose="020b0503020204020204" pitchFamily="34" charset="-122"/>
                <a:cs typeface="Times New Roman" panose="02020603050405020304" pitchFamily="18" charset="0"/>
              </a:rPr>
              <a:t>3. 如图所示，小明想要利用一块平面镜使此时的太阳光竖直射入井中。请你通过作图标出平面镜的位置，并标出反射角的度数。</a:t>
            </a:r>
          </a:p>
        </p:txBody>
      </p:sp>
      <p:pic>
        <p:nvPicPr>
          <p:cNvPr id="3" name="图片 2" title="">
            <a:extLst>
              <a:ext uri="{FF2B5EF4-FFF2-40B4-BE49-F238E27FC236}">
                <a16:creationId xmlns:a16="http://schemas.microsoft.com/office/drawing/2014/main" id="{50864B52-733E-E4D7-9D55-453066D44D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l="13721" t="5236" r="7998" b="32912"/>
          <a:stretch>
            <a:fillRect/>
          </a:stretch>
        </p:blipFill>
        <p:spPr>
          <a:xfrm>
            <a:off x="8264781" y="-1"/>
            <a:ext cx="3927220" cy="4144947"/>
          </a:xfrm>
          <a:prstGeom prst="rect">
            <a:avLst/>
          </a:prstGeom>
        </p:spPr>
      </p:pic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E596ED83-F78B-C366-731B-91B8151BACE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b="20615"/>
          <a:stretch>
            <a:fillRect/>
          </a:stretch>
        </p:blipFill>
        <p:spPr>
          <a:xfrm>
            <a:off x="1847528" y="2472337"/>
            <a:ext cx="5540583" cy="3945871"/>
          </a:xfrm>
          <a:prstGeom prst="rect">
            <a:avLst/>
          </a:prstGeom>
        </p:spPr>
      </p:pic>
      <p:cxnSp>
        <p:nvCxnSpPr>
          <p:cNvPr id="5" name="直接连接符 4" title="">
            <a:extLst>
              <a:ext uri="{FF2B5EF4-FFF2-40B4-BE49-F238E27FC236}">
                <a16:creationId xmlns:a16="http://schemas.microsoft.com/office/drawing/2014/main" id="{4B1024F1-9BF4-B988-9AD5-66351AD46C05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>
            <a:off x="2511983" y="3728853"/>
            <a:ext cx="1924807" cy="127728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pic>
        <p:nvPicPr>
          <p:cNvPr id="6" name="Picture 1" title="">
            <a:extLst>
              <a:ext uri="{FF2B5EF4-FFF2-40B4-BE49-F238E27FC236}">
                <a16:creationId xmlns:a16="http://schemas.microsoft.com/office/drawing/2014/main" id="{E7E0F301-15B6-40C9-B290-8564810BB09F}"/>
              </a:ext>
            </a:extLst>
          </p:cNvPr>
          <p:cNvPicPr preferRelativeResize="0">
            <a:picLocks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1" b="13352"/>
          <a:stretch>
            <a:fillRect/>
          </a:stretch>
        </p:blipFill>
        <p:spPr bwMode="auto">
          <a:xfrm rot="14365024">
            <a:off x="3243923" y="3444636"/>
            <a:ext cx="2403500" cy="2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 title="">
            <a:extLst>
              <a:ext uri="{FF2B5EF4-FFF2-40B4-BE49-F238E27FC236}">
                <a16:creationId xmlns:a16="http://schemas.microsoft.com/office/drawing/2014/main" id="{2B46087B-3538-BF74-8BA5-30F608C5DDA9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4436790" y="3717032"/>
            <a:ext cx="63485" cy="2663955"/>
            <a:chOff x="7862455" y="3036948"/>
            <a:chExt cx="0" cy="1624806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D7A3081-51B9-CDF6-26FB-DCC64FE390F5}"/>
                </a:ext>
              </a:extLst>
            </p:cNvPr>
            <p:cNvCxnSpPr/>
            <p:nvPr>
              <p:custDataLst>
                <p:tags r:id="rId12"/>
              </p:custDataLst>
            </p:nvPr>
          </p:nvCxnSpPr>
          <p:spPr>
            <a:xfrm flipH="1">
              <a:off x="7862455" y="3036948"/>
              <a:ext cx="0" cy="1624806"/>
            </a:xfrm>
            <a:prstGeom prst="line">
              <a:avLst/>
            </a:prstGeom>
            <a:noFill/>
            <a:ln w="57150" cap="flat" cmpd="sng" algn="ctr">
              <a:solidFill>
                <a:srgbClr val="F33DEA"/>
              </a:solidFill>
              <a:prstDash val="solid"/>
              <a:miter lim="800000"/>
            </a:ln>
            <a:effectLst/>
          </p:spPr>
        </p:cxnSp>
        <p:sp>
          <p:nvSpPr>
            <p:cNvPr id="12" name="Line 5">
              <a:extLst>
                <a:ext uri="{FF2B5EF4-FFF2-40B4-BE49-F238E27FC236}">
                  <a16:creationId xmlns:a16="http://schemas.microsoft.com/office/drawing/2014/main" id="{078046A0-41C2-80D4-C62A-013550D2878C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7862455" y="3409548"/>
              <a:ext cx="0" cy="753441"/>
            </a:xfrm>
            <a:prstGeom prst="line">
              <a:avLst/>
            </a:prstGeom>
            <a:noFill/>
            <a:ln w="57150">
              <a:solidFill>
                <a:srgbClr val="F33DEA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defRPr/>
              </a:pPr>
              <a:endParaRPr lang="zh-CN" altLang="en-US" sz="2406" b="0" kern="0">
                <a:solidFill>
                  <a:srgbClr val="002060"/>
                </a:solidFill>
                <a:latin typeface="Times New Roman"/>
                <a:ea typeface="微软雅黑" panose="020b0503020204020204" pitchFamily="34" charset="-122"/>
                <a:cs typeface="Arial"/>
              </a:endParaRPr>
            </a:p>
          </p:txBody>
        </p:sp>
      </p:grpSp>
      <p:sp>
        <p:nvSpPr>
          <p:cNvPr id="16" name="矩形 15" title="">
            <a:extLst>
              <a:ext uri="{FF2B5EF4-FFF2-40B4-BE49-F238E27FC236}">
                <a16:creationId xmlns:a16="http://schemas.microsoft.com/office/drawing/2014/main" id="{145E8130-FCD9-C3DB-9671-5BB3D34A2822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9634676">
            <a:off x="4225112" y="3818768"/>
            <a:ext cx="308123" cy="289297"/>
          </a:xfrm>
          <a:prstGeom prst="rect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eaLnBrk="1" fontAlgn="auto" hangingPunct="1">
              <a:defRPr/>
            </a:pPr>
            <a:endParaRPr lang="zh-CN" altLang="en-US" sz="2406" b="0" kern="0">
              <a:solidFill>
                <a:prstClr val="white"/>
              </a:solidFill>
              <a:latin typeface="Times New Roman"/>
              <a:ea typeface="微软雅黑"/>
              <a:cs typeface="Arial"/>
            </a:endParaRPr>
          </a:p>
        </p:txBody>
      </p:sp>
      <p:sp>
        <p:nvSpPr>
          <p:cNvPr id="18" name="弧形 17" title="">
            <a:extLst>
              <a:ext uri="{FF2B5EF4-FFF2-40B4-BE49-F238E27FC236}">
                <a16:creationId xmlns:a16="http://schemas.microsoft.com/office/drawing/2014/main" id="{1375CEA8-F770-5C7A-13E5-7396A7FDA6A8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0512278">
            <a:off x="3917060" y="3658228"/>
            <a:ext cx="924225" cy="885143"/>
          </a:xfrm>
          <a:prstGeom prst="arc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eaLnBrk="1" fontAlgn="auto" hangingPunct="1">
              <a:defRPr/>
            </a:pPr>
            <a:endParaRPr lang="zh-CN" altLang="en-US" sz="2406" b="0" kern="0">
              <a:solidFill>
                <a:prstClr val="black"/>
              </a:solidFill>
              <a:latin typeface="Times New Roman"/>
              <a:ea typeface="微软雅黑"/>
              <a:cs typeface="Arial"/>
            </a:endParaRPr>
          </a:p>
        </p:txBody>
      </p:sp>
      <p:sp>
        <p:nvSpPr>
          <p:cNvPr id="20" name="文本框 19" title="">
            <a:extLst>
              <a:ext uri="{FF2B5EF4-FFF2-40B4-BE49-F238E27FC236}">
                <a16:creationId xmlns:a16="http://schemas.microsoft.com/office/drawing/2014/main" id="{B606146B-94CA-6B3B-7E90-C09A68EAF2A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3425981" y="4580454"/>
            <a:ext cx="11538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defRPr/>
            </a:pPr>
            <a:r>
              <a:rPr lang="zh-CN" altLang="en-US" sz="3600" kern="0">
                <a:solidFill>
                  <a:srgbClr val="FF0000"/>
                </a:solidFill>
                <a:latin typeface="Times New Roman"/>
                <a:ea typeface="微软雅黑" panose="020b0503020204020204" pitchFamily="34" charset="-122"/>
                <a:cs typeface="Arial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330660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9DE3E815-E345-8061-6C78-5F3D3E302C0C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轴对称（红酒开瓶器）" title="">
            <a:hlinkClick action="ppaction://media"/>
            <a:extLst>
              <a:ext uri="{FF2B5EF4-FFF2-40B4-BE49-F238E27FC236}">
                <a16:creationId xmlns:a16="http://schemas.microsoft.com/office/drawing/2014/main" id="{C1CF0D51-B9AC-C293-E886-73706227D77A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7E25FFF7-9898-2FFC-3EC8-DF9CFA08441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7812" y="735649"/>
            <a:ext cx="2232248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轴对称</a:t>
            </a:r>
          </a:p>
        </p:txBody>
      </p:sp>
      <p:sp>
        <p:nvSpPr>
          <p:cNvPr id="4" name="TextBox 18" title="">
            <a:hlinkClick r:id="rId9" action="ppaction://hlinkfile"/>
            <a:extLst>
              <a:ext uri="{FF2B5EF4-FFF2-40B4-BE49-F238E27FC236}">
                <a16:creationId xmlns:a16="http://schemas.microsoft.com/office/drawing/2014/main" id="{8CEDFB70-D194-AE6C-E475-687436301442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36" y="93564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3441112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7" title="">
            <a:extLst>
              <a:ext uri="{FF2B5EF4-FFF2-40B4-BE49-F238E27FC236}">
                <a16:creationId xmlns:a16="http://schemas.microsoft.com/office/drawing/2014/main" id="{45ADE2C9-45C4-BCE3-5038-017618827B5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5640" y="2060849"/>
            <a:ext cx="6769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53882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6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镜面反射和漫反射</a:t>
            </a:r>
          </a:p>
        </p:txBody>
      </p:sp>
    </p:spTree>
    <p:extLst>
      <p:ext uri="{BB962C8B-B14F-4D97-AF65-F5344CB8AC3E}">
        <p14:creationId xmlns:p14="http://schemas.microsoft.com/office/powerpoint/2010/main" val="4053548449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369" name="Group 8" title="">
            <a:extLst>
              <a:ext uri="{FF2B5EF4-FFF2-40B4-BE49-F238E27FC236}">
                <a16:creationId xmlns:a16="http://schemas.microsoft.com/office/drawing/2014/main" id="{61D9E59A-FCE0-60D0-381F-79A825CA06F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60000">
            <a:off x="4856058" y="2320730"/>
            <a:ext cx="1786422" cy="161350"/>
            <a:chOff x="2925" y="3748"/>
            <a:chExt cx="2178" cy="136"/>
          </a:xfrm>
        </p:grpSpPr>
        <p:sp>
          <p:nvSpPr>
            <p:cNvPr id="12371" name="Line 9">
              <a:extLst>
                <a:ext uri="{FF2B5EF4-FFF2-40B4-BE49-F238E27FC236}">
                  <a16:creationId xmlns:a16="http://schemas.microsoft.com/office/drawing/2014/main" id="{6ED2BBD4-7BD7-BBF6-2986-4F3AB9D6F0FF}"/>
                </a:ext>
              </a:extLst>
            </p:cNvPr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2925" y="3748"/>
              <a:ext cx="2178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grpSp>
          <p:nvGrpSpPr>
            <p:cNvPr id="12372" name="Group 10">
              <a:extLst>
                <a:ext uri="{FF2B5EF4-FFF2-40B4-BE49-F238E27FC236}">
                  <a16:creationId xmlns:a16="http://schemas.microsoft.com/office/drawing/2014/main" id="{D479C191-2CDF-FA62-7B58-0FC31716E983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2971" y="3793"/>
              <a:ext cx="770" cy="91"/>
              <a:chOff x="2971" y="3793"/>
              <a:chExt cx="770" cy="91"/>
            </a:xfrm>
          </p:grpSpPr>
          <p:sp>
            <p:nvSpPr>
              <p:cNvPr id="12380" name="Line 11">
                <a:extLst>
                  <a:ext uri="{FF2B5EF4-FFF2-40B4-BE49-F238E27FC236}">
                    <a16:creationId xmlns:a16="http://schemas.microsoft.com/office/drawing/2014/main" id="{880AF7CA-1727-3A6B-6E33-A1C33374AD4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H="1">
                <a:off x="2971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81" name="Line 12">
                <a:extLst>
                  <a:ext uri="{FF2B5EF4-FFF2-40B4-BE49-F238E27FC236}">
                    <a16:creationId xmlns:a16="http://schemas.microsoft.com/office/drawing/2014/main" id="{3870A356-FA59-7F75-E86C-09F14F24B65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 flipH="1">
                <a:off x="3198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82" name="Line 13">
                <a:extLst>
                  <a:ext uri="{FF2B5EF4-FFF2-40B4-BE49-F238E27FC236}">
                    <a16:creationId xmlns:a16="http://schemas.microsoft.com/office/drawing/2014/main" id="{E185EAF1-BA69-42ED-C1FC-F03B04FFC84F}"/>
                  </a:ext>
                </a:extLst>
              </p:cNvPr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3424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83" name="Line 14">
                <a:extLst>
                  <a:ext uri="{FF2B5EF4-FFF2-40B4-BE49-F238E27FC236}">
                    <a16:creationId xmlns:a16="http://schemas.microsoft.com/office/drawing/2014/main" id="{D1EEBC60-05FF-B471-920F-02EBE92E9F71}"/>
                  </a:ext>
                </a:extLst>
              </p:cNvPr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3651" y="3794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</p:grpSp>
        <p:grpSp>
          <p:nvGrpSpPr>
            <p:cNvPr id="12373" name="Group 15">
              <a:extLst>
                <a:ext uri="{FF2B5EF4-FFF2-40B4-BE49-F238E27FC236}">
                  <a16:creationId xmlns:a16="http://schemas.microsoft.com/office/drawing/2014/main" id="{41D85CEE-D38D-DD91-557A-38B94C88D672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 rot="-149373">
              <a:off x="3833" y="3793"/>
              <a:ext cx="770" cy="91"/>
              <a:chOff x="2971" y="3793"/>
              <a:chExt cx="770" cy="91"/>
            </a:xfrm>
          </p:grpSpPr>
          <p:sp>
            <p:nvSpPr>
              <p:cNvPr id="12376" name="Line 16">
                <a:extLst>
                  <a:ext uri="{FF2B5EF4-FFF2-40B4-BE49-F238E27FC236}">
                    <a16:creationId xmlns:a16="http://schemas.microsoft.com/office/drawing/2014/main" id="{6FDAEB83-EB29-15DF-248F-8078708A63B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H="1">
                <a:off x="2971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77" name="Line 17">
                <a:extLst>
                  <a:ext uri="{FF2B5EF4-FFF2-40B4-BE49-F238E27FC236}">
                    <a16:creationId xmlns:a16="http://schemas.microsoft.com/office/drawing/2014/main" id="{372D27B5-1660-E9E1-8327-A2BFABCF8C3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H="1">
                <a:off x="3198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78" name="Line 18">
                <a:extLst>
                  <a:ext uri="{FF2B5EF4-FFF2-40B4-BE49-F238E27FC236}">
                    <a16:creationId xmlns:a16="http://schemas.microsoft.com/office/drawing/2014/main" id="{56575CF5-2176-B1FF-F473-CA5FAC676AFC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>
                <a:off x="3424" y="3793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79" name="Line 19">
                <a:extLst>
                  <a:ext uri="{FF2B5EF4-FFF2-40B4-BE49-F238E27FC236}">
                    <a16:creationId xmlns:a16="http://schemas.microsoft.com/office/drawing/2014/main" id="{7170A1AA-5CD8-5BD2-1B3C-4DCD93433B3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3651" y="3794"/>
                <a:ext cx="90" cy="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</p:grpSp>
        <p:sp>
          <p:nvSpPr>
            <p:cNvPr id="12374" name="Line 20">
              <a:extLst>
                <a:ext uri="{FF2B5EF4-FFF2-40B4-BE49-F238E27FC236}">
                  <a16:creationId xmlns:a16="http://schemas.microsoft.com/office/drawing/2014/main" id="{5D703E40-1D09-9756-A9E5-8049D81F8374}"/>
                </a:ext>
              </a:extLst>
            </p:cNvPr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4740" y="3748"/>
              <a:ext cx="9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75" name="Line 21">
              <a:extLst>
                <a:ext uri="{FF2B5EF4-FFF2-40B4-BE49-F238E27FC236}">
                  <a16:creationId xmlns:a16="http://schemas.microsoft.com/office/drawing/2014/main" id="{C76E15CA-C64B-4B95-2939-15AFFC20BF3E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4967" y="3748"/>
              <a:ext cx="90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</p:grpSp>
      <p:grpSp>
        <p:nvGrpSpPr>
          <p:cNvPr id="11383" name="Group 38" title="">
            <a:extLst>
              <a:ext uri="{FF2B5EF4-FFF2-40B4-BE49-F238E27FC236}">
                <a16:creationId xmlns:a16="http://schemas.microsoft.com/office/drawing/2014/main" id="{B5E27204-1505-9071-27A5-D76A0F8B7B29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 rot="60000">
            <a:off x="3644047" y="708913"/>
            <a:ext cx="2692400" cy="1873250"/>
            <a:chOff x="2835" y="2341"/>
            <a:chExt cx="1696" cy="1180"/>
          </a:xfrm>
        </p:grpSpPr>
        <p:grpSp>
          <p:nvGrpSpPr>
            <p:cNvPr id="12359" name="Group 22">
              <a:extLst>
                <a:ext uri="{FF2B5EF4-FFF2-40B4-BE49-F238E27FC236}">
                  <a16:creationId xmlns:a16="http://schemas.microsoft.com/office/drawing/2014/main" id="{78610C3D-44F7-0312-CDC5-DE928C864C39}"/>
                </a:ext>
              </a:extLst>
            </p:cNvPr>
            <p:cNvGrpSpPr/>
            <p:nvPr>
              <p:custDataLst>
                <p:tags r:id="rId18"/>
              </p:custDataLst>
            </p:nvPr>
          </p:nvGrpSpPr>
          <p:grpSpPr>
            <a:xfrm>
              <a:off x="3851" y="2341"/>
              <a:ext cx="680" cy="1134"/>
              <a:chOff x="3107" y="2750"/>
              <a:chExt cx="680" cy="1134"/>
            </a:xfrm>
          </p:grpSpPr>
          <p:sp>
            <p:nvSpPr>
              <p:cNvPr id="12369" name="Line 23">
                <a:extLst>
                  <a:ext uri="{FF2B5EF4-FFF2-40B4-BE49-F238E27FC236}">
                    <a16:creationId xmlns:a16="http://schemas.microsoft.com/office/drawing/2014/main" id="{EDB64ECB-7F29-2B2D-32F4-DF25064EB91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70" name="AutoShape 24">
                <a:extLst>
                  <a:ext uri="{FF2B5EF4-FFF2-40B4-BE49-F238E27FC236}">
                    <a16:creationId xmlns:a16="http://schemas.microsoft.com/office/drawing/2014/main" id="{962F2A12-B5D5-AE64-7F70-0B80473CDE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 rot="-3110441">
                <a:off x="3621" y="3451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60" name="Group 29">
              <a:extLst>
                <a:ext uri="{FF2B5EF4-FFF2-40B4-BE49-F238E27FC236}">
                  <a16:creationId xmlns:a16="http://schemas.microsoft.com/office/drawing/2014/main" id="{2777F5D6-7FF3-0A83-F9FB-3B910EBF015A}"/>
                </a:ext>
              </a:extLst>
            </p:cNvPr>
            <p:cNvGrpSpPr/>
            <p:nvPr>
              <p:custDataLst>
                <p:tags r:id="rId21"/>
              </p:custDataLst>
            </p:nvPr>
          </p:nvGrpSpPr>
          <p:grpSpPr>
            <a:xfrm>
              <a:off x="3515" y="2341"/>
              <a:ext cx="680" cy="1134"/>
              <a:chOff x="3107" y="2750"/>
              <a:chExt cx="680" cy="1134"/>
            </a:xfrm>
          </p:grpSpPr>
          <p:sp>
            <p:nvSpPr>
              <p:cNvPr id="12367" name="Line 30">
                <a:extLst>
                  <a:ext uri="{FF2B5EF4-FFF2-40B4-BE49-F238E27FC236}">
                    <a16:creationId xmlns:a16="http://schemas.microsoft.com/office/drawing/2014/main" id="{12C0C3CD-1E21-4C88-2C76-E2BDA81DB883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68" name="AutoShape 31">
                <a:extLst>
                  <a:ext uri="{FF2B5EF4-FFF2-40B4-BE49-F238E27FC236}">
                    <a16:creationId xmlns:a16="http://schemas.microsoft.com/office/drawing/2014/main" id="{7E7622D3-9A61-3AAE-914A-9493E6700E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 rot="-3110441">
                <a:off x="3607" y="3460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61" name="Group 32">
              <a:extLst>
                <a:ext uri="{FF2B5EF4-FFF2-40B4-BE49-F238E27FC236}">
                  <a16:creationId xmlns:a16="http://schemas.microsoft.com/office/drawing/2014/main" id="{826E216A-4077-B4ED-D501-D4355C48034F}"/>
                </a:ext>
              </a:extLst>
            </p:cNvPr>
            <p:cNvGrpSpPr/>
            <p:nvPr>
              <p:custDataLst>
                <p:tags r:id="rId24"/>
              </p:custDataLst>
            </p:nvPr>
          </p:nvGrpSpPr>
          <p:grpSpPr>
            <a:xfrm>
              <a:off x="3198" y="2363"/>
              <a:ext cx="680" cy="1134"/>
              <a:chOff x="3107" y="2726"/>
              <a:chExt cx="680" cy="1134"/>
            </a:xfrm>
          </p:grpSpPr>
          <p:sp>
            <p:nvSpPr>
              <p:cNvPr id="12365" name="Line 33">
                <a:extLst>
                  <a:ext uri="{FF2B5EF4-FFF2-40B4-BE49-F238E27FC236}">
                    <a16:creationId xmlns:a16="http://schemas.microsoft.com/office/drawing/2014/main" id="{306FC0B0-8C95-9F46-2C67-B028F3B3F036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20528394">
                <a:off x="3107" y="2726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66" name="AutoShape 34">
                <a:extLst>
                  <a:ext uri="{FF2B5EF4-FFF2-40B4-BE49-F238E27FC236}">
                    <a16:creationId xmlns:a16="http://schemas.microsoft.com/office/drawing/2014/main" id="{1C4898D8-A69B-505A-C7A1-27D56B73EEC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 rot="18489560">
                <a:off x="3614" y="3417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62" name="Group 35">
              <a:extLst>
                <a:ext uri="{FF2B5EF4-FFF2-40B4-BE49-F238E27FC236}">
                  <a16:creationId xmlns:a16="http://schemas.microsoft.com/office/drawing/2014/main" id="{9785D606-A8A5-E047-3540-2AB2291C0B9A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>
            <a:xfrm>
              <a:off x="2835" y="2387"/>
              <a:ext cx="680" cy="1134"/>
              <a:chOff x="3107" y="2750"/>
              <a:chExt cx="680" cy="1134"/>
            </a:xfrm>
          </p:grpSpPr>
          <p:sp>
            <p:nvSpPr>
              <p:cNvPr id="12363" name="Line 36">
                <a:extLst>
                  <a:ext uri="{FF2B5EF4-FFF2-40B4-BE49-F238E27FC236}">
                    <a16:creationId xmlns:a16="http://schemas.microsoft.com/office/drawing/2014/main" id="{4E1281FB-F6B6-733D-C0F3-D51AD418AA3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64" name="AutoShape 37">
                <a:extLst>
                  <a:ext uri="{FF2B5EF4-FFF2-40B4-BE49-F238E27FC236}">
                    <a16:creationId xmlns:a16="http://schemas.microsoft.com/office/drawing/2014/main" id="{14A6B6B1-FC5B-512E-9FA2-354C871B175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 rot="-3110441">
                <a:off x="3621" y="3449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396" name="Group 49" title="">
            <a:extLst>
              <a:ext uri="{FF2B5EF4-FFF2-40B4-BE49-F238E27FC236}">
                <a16:creationId xmlns:a16="http://schemas.microsoft.com/office/drawing/2014/main" id="{2A00A920-212E-F6C2-9475-240A8E6E5856}"/>
              </a:ext>
            </a:extLst>
          </p:cNvPr>
          <p:cNvGrpSpPr/>
          <p:nvPr>
            <p:custDataLst>
              <p:tags r:id="rId30"/>
            </p:custDataLst>
          </p:nvPr>
        </p:nvGrpSpPr>
        <p:grpSpPr>
          <a:xfrm rot="60000">
            <a:off x="4821673" y="1032358"/>
            <a:ext cx="3409951" cy="1117600"/>
            <a:chOff x="3556" y="2544"/>
            <a:chExt cx="2148" cy="704"/>
          </a:xfrm>
        </p:grpSpPr>
        <p:grpSp>
          <p:nvGrpSpPr>
            <p:cNvPr id="12347" name="Group 25">
              <a:extLst>
                <a:ext uri="{FF2B5EF4-FFF2-40B4-BE49-F238E27FC236}">
                  <a16:creationId xmlns:a16="http://schemas.microsoft.com/office/drawing/2014/main" id="{002AE6EA-9473-4B6C-89FE-9DFE4E40F2CC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 rot="-5175591">
              <a:off x="3776" y="2334"/>
              <a:ext cx="694" cy="1134"/>
              <a:chOff x="3107" y="2750"/>
              <a:chExt cx="694" cy="1134"/>
            </a:xfrm>
          </p:grpSpPr>
          <p:sp>
            <p:nvSpPr>
              <p:cNvPr id="12357" name="Line 26">
                <a:extLst>
                  <a:ext uri="{FF2B5EF4-FFF2-40B4-BE49-F238E27FC236}">
                    <a16:creationId xmlns:a16="http://schemas.microsoft.com/office/drawing/2014/main" id="{5BFD0B81-A561-05F0-0F8A-9EC2A480E3F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58" name="AutoShape 27">
                <a:extLst>
                  <a:ext uri="{FF2B5EF4-FFF2-40B4-BE49-F238E27FC236}">
                    <a16:creationId xmlns:a16="http://schemas.microsoft.com/office/drawing/2014/main" id="{5DBDDE54-F748-9888-C9C4-6014988B033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-3110441">
                <a:off x="3676" y="3493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48" name="Group 39">
              <a:extLst>
                <a:ext uri="{FF2B5EF4-FFF2-40B4-BE49-F238E27FC236}">
                  <a16:creationId xmlns:a16="http://schemas.microsoft.com/office/drawing/2014/main" id="{CF85C47E-9B75-8F0C-F588-615C405682FE}"/>
                </a:ext>
              </a:extLst>
            </p:cNvPr>
            <p:cNvGrpSpPr/>
            <p:nvPr>
              <p:custDataLst>
                <p:tags r:id="rId34"/>
              </p:custDataLst>
            </p:nvPr>
          </p:nvGrpSpPr>
          <p:grpSpPr>
            <a:xfrm rot="-5175591">
              <a:off x="4140" y="2336"/>
              <a:ext cx="690" cy="1134"/>
              <a:chOff x="3107" y="2750"/>
              <a:chExt cx="690" cy="1134"/>
            </a:xfrm>
          </p:grpSpPr>
          <p:sp>
            <p:nvSpPr>
              <p:cNvPr id="12355" name="Line 40">
                <a:extLst>
                  <a:ext uri="{FF2B5EF4-FFF2-40B4-BE49-F238E27FC236}">
                    <a16:creationId xmlns:a16="http://schemas.microsoft.com/office/drawing/2014/main" id="{E85FAE27-95FC-FDDE-398F-D83047D7288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56" name="AutoShape 41">
                <a:extLst>
                  <a:ext uri="{FF2B5EF4-FFF2-40B4-BE49-F238E27FC236}">
                    <a16:creationId xmlns:a16="http://schemas.microsoft.com/office/drawing/2014/main" id="{038128B6-9F0B-B773-11A1-45BF5BEC0B1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 rot="-3110441">
                <a:off x="3672" y="3492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49" name="Group 42">
              <a:extLst>
                <a:ext uri="{FF2B5EF4-FFF2-40B4-BE49-F238E27FC236}">
                  <a16:creationId xmlns:a16="http://schemas.microsoft.com/office/drawing/2014/main" id="{E20BA81D-17E2-A5EB-CDE6-76DF83DBF2AB}"/>
                </a:ext>
              </a:extLst>
            </p:cNvPr>
            <p:cNvGrpSpPr/>
            <p:nvPr>
              <p:custDataLst>
                <p:tags r:id="rId37"/>
              </p:custDataLst>
            </p:nvPr>
          </p:nvGrpSpPr>
          <p:grpSpPr>
            <a:xfrm rot="-5175591">
              <a:off x="4463" y="2322"/>
              <a:ext cx="680" cy="1134"/>
              <a:chOff x="3107" y="2750"/>
              <a:chExt cx="680" cy="1134"/>
            </a:xfrm>
          </p:grpSpPr>
          <p:sp>
            <p:nvSpPr>
              <p:cNvPr id="12353" name="Line 43">
                <a:extLst>
                  <a:ext uri="{FF2B5EF4-FFF2-40B4-BE49-F238E27FC236}">
                    <a16:creationId xmlns:a16="http://schemas.microsoft.com/office/drawing/2014/main" id="{C10E436D-03F0-2FD5-017B-E5DF8758C797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54" name="AutoShape 44">
                <a:extLst>
                  <a:ext uri="{FF2B5EF4-FFF2-40B4-BE49-F238E27FC236}">
                    <a16:creationId xmlns:a16="http://schemas.microsoft.com/office/drawing/2014/main" id="{9E04E8BA-55D2-4B61-A1D3-4391A73F8D7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 rot="-3110441">
                <a:off x="3644" y="3473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350" name="Group 45">
              <a:extLst>
                <a:ext uri="{FF2B5EF4-FFF2-40B4-BE49-F238E27FC236}">
                  <a16:creationId xmlns:a16="http://schemas.microsoft.com/office/drawing/2014/main" id="{CE76E3E9-6C97-A19D-4ACB-6669E9DFCD34}"/>
                </a:ext>
              </a:extLst>
            </p:cNvPr>
            <p:cNvGrpSpPr/>
            <p:nvPr>
              <p:custDataLst>
                <p:tags r:id="rId40"/>
              </p:custDataLst>
            </p:nvPr>
          </p:nvGrpSpPr>
          <p:grpSpPr>
            <a:xfrm rot="-5175591">
              <a:off x="4797" y="2317"/>
              <a:ext cx="680" cy="1134"/>
              <a:chOff x="3085" y="2721"/>
              <a:chExt cx="680" cy="1134"/>
            </a:xfrm>
          </p:grpSpPr>
          <p:sp>
            <p:nvSpPr>
              <p:cNvPr id="12351" name="Line 46">
                <a:extLst>
                  <a:ext uri="{FF2B5EF4-FFF2-40B4-BE49-F238E27FC236}">
                    <a16:creationId xmlns:a16="http://schemas.microsoft.com/office/drawing/2014/main" id="{08BE76BA-406E-E11A-2E37-18F4F492594B}"/>
                  </a:ext>
                </a:extLst>
              </p:cNvPr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rot="20528394">
                <a:off x="3085" y="2721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52" name="AutoShape 47">
                <a:extLst>
                  <a:ext uri="{FF2B5EF4-FFF2-40B4-BE49-F238E27FC236}">
                    <a16:creationId xmlns:a16="http://schemas.microsoft.com/office/drawing/2014/main" id="{43EB7E0D-2EB4-D0AF-B3F1-EDCEB75A4DC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 rot="18489560">
                <a:off x="3593" y="3414"/>
                <a:ext cx="11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09" name="组合 11408" title="">
            <a:extLst>
              <a:ext uri="{FF2B5EF4-FFF2-40B4-BE49-F238E27FC236}">
                <a16:creationId xmlns:a16="http://schemas.microsoft.com/office/drawing/2014/main" id="{2D35F61F-F10E-27FE-5730-07FAF5249CEB}"/>
              </a:ext>
            </a:extLst>
          </p:cNvPr>
          <p:cNvGrpSpPr/>
          <p:nvPr>
            <p:custDataLst>
              <p:tags r:id="rId43"/>
            </p:custDataLst>
          </p:nvPr>
        </p:nvGrpSpPr>
        <p:grpSpPr>
          <a:xfrm rot="60000">
            <a:off x="4901348" y="439038"/>
            <a:ext cx="1693863" cy="1943100"/>
            <a:chOff x="3339" y="858"/>
            <a:chExt cx="1067" cy="1224"/>
          </a:xfrm>
        </p:grpSpPr>
        <p:sp>
          <p:nvSpPr>
            <p:cNvPr id="12343" name="Line 52">
              <a:extLst>
                <a:ext uri="{FF2B5EF4-FFF2-40B4-BE49-F238E27FC236}">
                  <a16:creationId xmlns:a16="http://schemas.microsoft.com/office/drawing/2014/main" id="{BCE728C7-E031-F0EA-16E7-E7FAE3BB7922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 flipV="1">
              <a:off x="3339" y="858"/>
              <a:ext cx="45" cy="1224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44" name="Line 53">
              <a:extLst>
                <a:ext uri="{FF2B5EF4-FFF2-40B4-BE49-F238E27FC236}">
                  <a16:creationId xmlns:a16="http://schemas.microsoft.com/office/drawing/2014/main" id="{227A081B-456A-73F9-AEAD-70D08538766B}"/>
                </a:ext>
              </a:extLst>
            </p:cNvPr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 flipV="1">
              <a:off x="3702" y="858"/>
              <a:ext cx="45" cy="1179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45" name="Line 54">
              <a:extLst>
                <a:ext uri="{FF2B5EF4-FFF2-40B4-BE49-F238E27FC236}">
                  <a16:creationId xmlns:a16="http://schemas.microsoft.com/office/drawing/2014/main" id="{726A0334-628D-39AE-3803-F33F9106C17E}"/>
                </a:ext>
              </a:extLst>
            </p:cNvPr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 flipV="1">
              <a:off x="4065" y="858"/>
              <a:ext cx="0" cy="1179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46" name="Line 55">
              <a:extLst>
                <a:ext uri="{FF2B5EF4-FFF2-40B4-BE49-F238E27FC236}">
                  <a16:creationId xmlns:a16="http://schemas.microsoft.com/office/drawing/2014/main" id="{C66429EE-B82A-4C8B-36CC-076C9CD0A6E3}"/>
                </a:ext>
              </a:extLst>
            </p:cNvPr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4406" y="858"/>
              <a:ext cx="0" cy="1134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</p:grpSp>
      <p:sp>
        <p:nvSpPr>
          <p:cNvPr id="11460" name="文本框 11459" title="">
            <a:extLst>
              <a:ext uri="{FF2B5EF4-FFF2-40B4-BE49-F238E27FC236}">
                <a16:creationId xmlns:a16="http://schemas.microsoft.com/office/drawing/2014/main" id="{35B2FFE3-7462-CDAB-BCEA-802BFE1452D9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3982507" y="2663337"/>
            <a:ext cx="2726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镜面反射</a:t>
            </a:r>
          </a:p>
        </p:txBody>
      </p:sp>
      <p:sp>
        <p:nvSpPr>
          <p:cNvPr id="2" name="Rectangle 4" title="">
            <a:extLst>
              <a:ext uri="{FF2B5EF4-FFF2-40B4-BE49-F238E27FC236}">
                <a16:creationId xmlns:a16="http://schemas.microsoft.com/office/drawing/2014/main" id="{7D9FC37E-8EBF-A7D8-B2A3-EE37162F3426}"/>
              </a:ext>
            </a:extLst>
          </p:cNvPr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096000" y="2663337"/>
            <a:ext cx="31597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光滑</a:t>
            </a:r>
          </a:p>
        </p:txBody>
      </p:sp>
      <p:pic>
        <p:nvPicPr>
          <p:cNvPr id="3" name="Picture 391" title="">
            <a:extLst>
              <a:ext uri="{FF2B5EF4-FFF2-40B4-BE49-F238E27FC236}">
                <a16:creationId xmlns:a16="http://schemas.microsoft.com/office/drawing/2014/main" id="{E69698B0-5B49-43ED-81A2-D36F37AD2F25}"/>
              </a:ext>
            </a:extLst>
          </p:cNvPr>
          <p:cNvPicPr>
            <a:picLocks noChangeAspect="1" noChangeArrowheads="1"/>
          </p:cNvPicPr>
          <p:nvPr>
            <p:custDataLst>
              <p:tags r:id="rId51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532458" y="80463"/>
            <a:ext cx="63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91" title="">
            <a:extLst>
              <a:ext uri="{FF2B5EF4-FFF2-40B4-BE49-F238E27FC236}">
                <a16:creationId xmlns:a16="http://schemas.microsoft.com/office/drawing/2014/main" id="{77E7B429-37E6-0432-C16A-FA6BD0AEE959}"/>
              </a:ext>
            </a:extLst>
          </p:cNvPr>
          <p:cNvPicPr>
            <a:picLocks noChangeAspect="1" noChangeArrowheads="1"/>
          </p:cNvPicPr>
          <p:nvPr>
            <p:custDataLst>
              <p:tags r:id="rId52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318770" y="1299255"/>
            <a:ext cx="63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title="">
            <a:extLst>
              <a:ext uri="{FF2B5EF4-FFF2-40B4-BE49-F238E27FC236}">
                <a16:creationId xmlns:a16="http://schemas.microsoft.com/office/drawing/2014/main" id="{FCBA03A0-EF0E-81D3-1583-BE19F747B53E}"/>
              </a:ext>
            </a:extLst>
          </p:cNvPr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3">
            <a:lum bright="-6000" contrast="36000"/>
          </a:blip>
          <a:stretch>
            <a:fillRect/>
          </a:stretch>
        </p:blipFill>
        <p:spPr>
          <a:xfrm>
            <a:off x="-14681" y="3568869"/>
            <a:ext cx="6110681" cy="3298436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0" name="Rectangle 4" title="">
            <a:extLst>
              <a:ext uri="{FF2B5EF4-FFF2-40B4-BE49-F238E27FC236}">
                <a16:creationId xmlns:a16="http://schemas.microsoft.com/office/drawing/2014/main" id="{F1C11869-BA02-F527-0E6C-E46C13181EC4}"/>
              </a:ext>
            </a:extLst>
          </p:cNvPr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6128199" y="3688689"/>
            <a:ext cx="62550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/>
              <a:t>有的角度反射光线很强烈，有的角度反射很弱。</a:t>
            </a:r>
          </a:p>
        </p:txBody>
      </p:sp>
      <p:sp>
        <p:nvSpPr>
          <p:cNvPr id="5" name="Rectangle 4" title="">
            <a:extLst>
              <a:ext uri="{FF2B5EF4-FFF2-40B4-BE49-F238E27FC236}">
                <a16:creationId xmlns:a16="http://schemas.microsoft.com/office/drawing/2014/main" id="{0BEA8A7F-F330-F9BE-E397-6EAC0C37CA12}"/>
              </a:ext>
            </a:extLst>
          </p:cNvPr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8284115" y="-46040"/>
            <a:ext cx="19215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很亮</a:t>
            </a:r>
          </a:p>
        </p:txBody>
      </p:sp>
      <p:sp>
        <p:nvSpPr>
          <p:cNvPr id="6" name="Rectangle 4" title="">
            <a:extLst>
              <a:ext uri="{FF2B5EF4-FFF2-40B4-BE49-F238E27FC236}">
                <a16:creationId xmlns:a16="http://schemas.microsoft.com/office/drawing/2014/main" id="{C89D80FB-237B-D3C1-1219-557463278253}"/>
              </a:ext>
            </a:extLst>
          </p:cNvPr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8967512" y="1252829"/>
            <a:ext cx="192152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</a:rPr>
              <a:t>黑暗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0" grpId="0"/>
      <p:bldP spid="2" grpId="0"/>
      <p:bldP spid="10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Rectangle 4" title="">
            <a:extLst>
              <a:ext uri="{FF2B5EF4-FFF2-40B4-BE49-F238E27FC236}">
                <a16:creationId xmlns:a16="http://schemas.microsoft.com/office/drawing/2014/main" id="{B7D2574E-3931-C0E4-E7B5-01C19F0EDE82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03712" y="116632"/>
            <a:ext cx="71762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</a:rPr>
              <a:t>漫反射也是遵循反射定律</a:t>
            </a:r>
          </a:p>
        </p:txBody>
      </p:sp>
      <p:sp>
        <p:nvSpPr>
          <p:cNvPr id="11461" name="文本框 11460" title="">
            <a:extLst>
              <a:ext uri="{FF2B5EF4-FFF2-40B4-BE49-F238E27FC236}">
                <a16:creationId xmlns:a16="http://schemas.microsoft.com/office/drawing/2014/main" id="{226DF700-CD67-08D8-54B1-BE8D69DD04F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33955" y="3095591"/>
            <a:ext cx="19385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漫反射</a:t>
            </a:r>
          </a:p>
        </p:txBody>
      </p:sp>
      <p:sp>
        <p:nvSpPr>
          <p:cNvPr id="2" name="Rectangle 4" title="">
            <a:extLst>
              <a:ext uri="{FF2B5EF4-FFF2-40B4-BE49-F238E27FC236}">
                <a16:creationId xmlns:a16="http://schemas.microsoft.com/office/drawing/2014/main" id="{9A373478-5515-050E-58FE-CD6EFDC48E8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83887" y="3095591"/>
            <a:ext cx="32285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粗糙</a:t>
            </a:r>
          </a:p>
        </p:txBody>
      </p:sp>
      <p:grpSp>
        <p:nvGrpSpPr>
          <p:cNvPr id="4" name="Group 35" title="">
            <a:extLst>
              <a:ext uri="{FF2B5EF4-FFF2-40B4-BE49-F238E27FC236}">
                <a16:creationId xmlns:a16="http://schemas.microsoft.com/office/drawing/2014/main" id="{3DFC3F77-A34F-2F68-198D-88C9E2B0ED2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75410" y="2549248"/>
            <a:ext cx="3816350" cy="488950"/>
            <a:chOff x="2608" y="2160"/>
            <a:chExt cx="2404" cy="362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6CD9C75-E5CA-A842-ACBA-95AD0C661554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608" y="2160"/>
              <a:ext cx="2404" cy="234"/>
            </a:xfrm>
            <a:custGeom>
              <a:gdLst>
                <a:gd name="T0" fmla="*/ 0 w 2404"/>
                <a:gd name="T1" fmla="*/ 188 h 234"/>
                <a:gd name="T2" fmla="*/ 317 w 2404"/>
                <a:gd name="T3" fmla="*/ 98 h 234"/>
                <a:gd name="T4" fmla="*/ 590 w 2404"/>
                <a:gd name="T5" fmla="*/ 188 h 234"/>
                <a:gd name="T6" fmla="*/ 907 w 2404"/>
                <a:gd name="T7" fmla="*/ 98 h 234"/>
                <a:gd name="T8" fmla="*/ 1406 w 2404"/>
                <a:gd name="T9" fmla="*/ 143 h 234"/>
                <a:gd name="T10" fmla="*/ 1905 w 2404"/>
                <a:gd name="T11" fmla="*/ 7 h 234"/>
                <a:gd name="T12" fmla="*/ 2222 w 2404"/>
                <a:gd name="T13" fmla="*/ 188 h 234"/>
                <a:gd name="T14" fmla="*/ 2359 w 2404"/>
                <a:gd name="T15" fmla="*/ 234 h 234"/>
                <a:gd name="T16" fmla="*/ 2404 w 2404"/>
                <a:gd name="T17" fmla="*/ 188 h 2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04" h="234">
                  <a:moveTo>
                    <a:pt x="0" y="188"/>
                  </a:moveTo>
                  <a:cubicBezTo>
                    <a:pt x="109" y="143"/>
                    <a:pt x="219" y="98"/>
                    <a:pt x="317" y="98"/>
                  </a:cubicBezTo>
                  <a:cubicBezTo>
                    <a:pt x="415" y="98"/>
                    <a:pt x="492" y="188"/>
                    <a:pt x="590" y="188"/>
                  </a:cubicBezTo>
                  <a:cubicBezTo>
                    <a:pt x="688" y="188"/>
                    <a:pt x="771" y="105"/>
                    <a:pt x="907" y="98"/>
                  </a:cubicBezTo>
                  <a:cubicBezTo>
                    <a:pt x="1043" y="91"/>
                    <a:pt x="1240" y="158"/>
                    <a:pt x="1406" y="143"/>
                  </a:cubicBezTo>
                  <a:cubicBezTo>
                    <a:pt x="1572" y="128"/>
                    <a:pt x="1769" y="0"/>
                    <a:pt x="1905" y="7"/>
                  </a:cubicBezTo>
                  <a:cubicBezTo>
                    <a:pt x="2041" y="14"/>
                    <a:pt x="2147" y="150"/>
                    <a:pt x="2222" y="188"/>
                  </a:cubicBezTo>
                  <a:cubicBezTo>
                    <a:pt x="2297" y="226"/>
                    <a:pt x="2329" y="234"/>
                    <a:pt x="2359" y="234"/>
                  </a:cubicBezTo>
                  <a:cubicBezTo>
                    <a:pt x="2389" y="234"/>
                    <a:pt x="2396" y="211"/>
                    <a:pt x="2404" y="18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BDC46921-90F4-0E09-B169-6A6F01768D5F}"/>
                </a:ext>
              </a:extLst>
            </p:cNvPr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2699" y="2251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EF654453-2219-12D2-DF71-230F13C18F30}"/>
                </a:ext>
              </a:extLst>
            </p:cNvPr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835" y="2251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D78687CB-1439-8DBD-3F5D-B602F43080E2}"/>
                </a:ext>
              </a:extLst>
            </p:cNvPr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971" y="2296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36C0EDB4-EC9C-F0AF-460B-3DE22A7FE2DD}"/>
                </a:ext>
              </a:extLst>
            </p:cNvPr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3107" y="2341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2E4DB661-5DC0-283D-95A2-C824617240DF}"/>
                </a:ext>
              </a:extLst>
            </p:cNvPr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3288" y="2296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2BBB9454-A6A3-0F7F-99EE-6CBB0CBDEAC2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470" y="2251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047ABBF6-6B4F-84E8-7E22-C6723315CFB2}"/>
                </a:ext>
              </a:extLst>
            </p:cNvPr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606" y="2296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C52C1F14-170E-A6B3-FE1E-C0669BEE0FF1}"/>
                </a:ext>
              </a:extLst>
            </p:cNvPr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4604" y="2297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87EAA0B9-61AB-69E8-F196-7A09E09B3DE7}"/>
                </a:ext>
              </a:extLst>
            </p:cNvPr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787" y="2296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7CEB3EE6-FBE9-CCD4-BF9A-9EEB45D8A4D3}"/>
                </a:ext>
              </a:extLst>
            </p:cNvPr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969" y="2296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D3A3DC0E-BDCB-A182-9CE5-0B2AAAAB2AE5}"/>
                </a:ext>
              </a:extLst>
            </p:cNvPr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4196" y="2205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BEE36BF8-561B-D152-49C2-A60B4E1D6519}"/>
                </a:ext>
              </a:extLst>
            </p:cNvPr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377" y="2160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5B1FB08C-ECF7-AD17-0D1A-6E18459197E3}"/>
                </a:ext>
              </a:extLst>
            </p:cNvPr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4513" y="2205"/>
              <a:ext cx="136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</p:grpSp>
      <p:grpSp>
        <p:nvGrpSpPr>
          <p:cNvPr id="20" name="Group 34" title="">
            <a:extLst>
              <a:ext uri="{FF2B5EF4-FFF2-40B4-BE49-F238E27FC236}">
                <a16:creationId xmlns:a16="http://schemas.microsoft.com/office/drawing/2014/main" id="{FA00E3DB-BBC8-2D4D-0743-2787D860BB38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3483248" y="1323698"/>
            <a:ext cx="2908300" cy="1592262"/>
            <a:chOff x="2109" y="1253"/>
            <a:chExt cx="1832" cy="1179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EAECF8CD-CB7F-BFF1-7B63-4CE5CA4109DB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>
            <a:xfrm>
              <a:off x="3261" y="1298"/>
              <a:ext cx="680" cy="1134"/>
              <a:chOff x="3107" y="2750"/>
              <a:chExt cx="680" cy="1134"/>
            </a:xfrm>
          </p:grpSpPr>
          <p:sp>
            <p:nvSpPr>
              <p:cNvPr id="31" name="Line 23">
                <a:extLst>
                  <a:ext uri="{FF2B5EF4-FFF2-40B4-BE49-F238E27FC236}">
                    <a16:creationId xmlns:a16="http://schemas.microsoft.com/office/drawing/2014/main" id="{3E5C0B5D-3712-4A98-2550-A4A148049C7D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12343" name="AutoShape 24">
                <a:extLst>
                  <a:ext uri="{FF2B5EF4-FFF2-40B4-BE49-F238E27FC236}">
                    <a16:creationId xmlns:a16="http://schemas.microsoft.com/office/drawing/2014/main" id="{E1AC20F7-37AF-0484-7F1F-4888F6735F9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 rot="-3110441">
                <a:off x="3539" y="3380"/>
                <a:ext cx="133" cy="136"/>
              </a:xfrm>
              <a:prstGeom prst="flowChartMerg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Group 25">
              <a:extLst>
                <a:ext uri="{FF2B5EF4-FFF2-40B4-BE49-F238E27FC236}">
                  <a16:creationId xmlns:a16="http://schemas.microsoft.com/office/drawing/2014/main" id="{8DA8F290-989E-4B73-B5EB-55AA692F26D4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2877" y="1274"/>
              <a:ext cx="680" cy="1134"/>
              <a:chOff x="3131" y="2771"/>
              <a:chExt cx="680" cy="1134"/>
            </a:xfrm>
          </p:grpSpPr>
          <p:sp>
            <p:nvSpPr>
              <p:cNvPr id="29" name="Line 26">
                <a:extLst>
                  <a:ext uri="{FF2B5EF4-FFF2-40B4-BE49-F238E27FC236}">
                    <a16:creationId xmlns:a16="http://schemas.microsoft.com/office/drawing/2014/main" id="{77220A91-B9E0-2912-FACA-7A5FEEEB3FBA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20528394">
                <a:off x="3131" y="2771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30" name="AutoShape 27">
                <a:extLst>
                  <a:ext uri="{FF2B5EF4-FFF2-40B4-BE49-F238E27FC236}">
                    <a16:creationId xmlns:a16="http://schemas.microsoft.com/office/drawing/2014/main" id="{B6977994-0AD5-CF86-5366-3A39462FD23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rot="-3110441">
                <a:off x="3632" y="3471"/>
                <a:ext cx="13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FD87E1-F0F4-F56B-B8B8-1CD6990C3450}"/>
                </a:ext>
              </a:extLst>
            </p:cNvPr>
            <p:cNvGrpSpPr/>
            <p:nvPr>
              <p:custDataLst>
                <p:tags r:id="rId28"/>
              </p:custDataLst>
            </p:nvPr>
          </p:nvGrpSpPr>
          <p:grpSpPr>
            <a:xfrm>
              <a:off x="2536" y="1298"/>
              <a:ext cx="680" cy="1134"/>
              <a:chOff x="3107" y="2750"/>
              <a:chExt cx="680" cy="1134"/>
            </a:xfrm>
          </p:grpSpPr>
          <p:sp>
            <p:nvSpPr>
              <p:cNvPr id="27" name="Line 29">
                <a:extLst>
                  <a:ext uri="{FF2B5EF4-FFF2-40B4-BE49-F238E27FC236}">
                    <a16:creationId xmlns:a16="http://schemas.microsoft.com/office/drawing/2014/main" id="{64CA265C-DC09-3727-09DC-58942DEF3109}"/>
                  </a:ext>
                </a:extLst>
              </p:cNvPr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28" name="AutoShape 30">
                <a:extLst>
                  <a:ext uri="{FF2B5EF4-FFF2-40B4-BE49-F238E27FC236}">
                    <a16:creationId xmlns:a16="http://schemas.microsoft.com/office/drawing/2014/main" id="{97DEA36A-06F4-AFDE-83DF-D06417C1DC5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 rot="-3110441">
                <a:off x="3518" y="3373"/>
                <a:ext cx="133" cy="136"/>
              </a:xfrm>
              <a:prstGeom prst="flowChartMerg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Group 31">
              <a:extLst>
                <a:ext uri="{FF2B5EF4-FFF2-40B4-BE49-F238E27FC236}">
                  <a16:creationId xmlns:a16="http://schemas.microsoft.com/office/drawing/2014/main" id="{DD4DF7B5-CAA2-98DC-0B84-7DF2282E14B8}"/>
                </a:ext>
              </a:extLst>
            </p:cNvPr>
            <p:cNvGrpSpPr/>
            <p:nvPr>
              <p:custDataLst>
                <p:tags r:id="rId31"/>
              </p:custDataLst>
            </p:nvPr>
          </p:nvGrpSpPr>
          <p:grpSpPr>
            <a:xfrm>
              <a:off x="2109" y="1253"/>
              <a:ext cx="680" cy="1134"/>
              <a:chOff x="3107" y="2750"/>
              <a:chExt cx="680" cy="1134"/>
            </a:xfrm>
          </p:grpSpPr>
          <p:sp>
            <p:nvSpPr>
              <p:cNvPr id="25" name="Line 32">
                <a:extLst>
                  <a:ext uri="{FF2B5EF4-FFF2-40B4-BE49-F238E27FC236}">
                    <a16:creationId xmlns:a16="http://schemas.microsoft.com/office/drawing/2014/main" id="{187E9CC0-B88B-9A5E-9434-BF18B100C51E}"/>
                  </a:ext>
                </a:extLst>
              </p:cNvPr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rot="-1071606">
                <a:off x="3107" y="2750"/>
                <a:ext cx="680" cy="11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600"/>
              </a:p>
            </p:txBody>
          </p:sp>
          <p:sp>
            <p:nvSpPr>
              <p:cNvPr id="26" name="AutoShape 33">
                <a:extLst>
                  <a:ext uri="{FF2B5EF4-FFF2-40B4-BE49-F238E27FC236}">
                    <a16:creationId xmlns:a16="http://schemas.microsoft.com/office/drawing/2014/main" id="{E6A48CC4-4DA2-8182-4E3A-91E0092208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-3110441">
                <a:off x="3537" y="3375"/>
                <a:ext cx="133" cy="136"/>
              </a:xfrm>
              <a:prstGeom prst="flowChartMerg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3600">
                  <a:latin typeface="Tahoma" panose="020b060403050404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344" name="Group 37" title="">
            <a:extLst>
              <a:ext uri="{FF2B5EF4-FFF2-40B4-BE49-F238E27FC236}">
                <a16:creationId xmlns:a16="http://schemas.microsoft.com/office/drawing/2014/main" id="{911F7228-1F58-DB75-8A6E-520B13F1BEE4}"/>
              </a:ext>
            </a:extLst>
          </p:cNvPr>
          <p:cNvGrpSpPr/>
          <p:nvPr>
            <p:custDataLst>
              <p:tags r:id="rId34"/>
            </p:custDataLst>
          </p:nvPr>
        </p:nvGrpSpPr>
        <p:grpSpPr>
          <a:xfrm rot="16424409">
            <a:off x="5105845" y="1103626"/>
            <a:ext cx="906118" cy="1800225"/>
            <a:chOff x="3107" y="2750"/>
            <a:chExt cx="696" cy="1134"/>
          </a:xfrm>
        </p:grpSpPr>
        <p:sp>
          <p:nvSpPr>
            <p:cNvPr id="12345" name="Line 38">
              <a:extLst>
                <a:ext uri="{FF2B5EF4-FFF2-40B4-BE49-F238E27FC236}">
                  <a16:creationId xmlns:a16="http://schemas.microsoft.com/office/drawing/2014/main" id="{5D9F6B31-704D-EE35-10C4-D145BEDF8E03}"/>
                </a:ext>
              </a:extLst>
            </p:cNvPr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rot="-1071606">
              <a:off x="3107" y="2750"/>
              <a:ext cx="680" cy="11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46" name="AutoShape 39">
              <a:extLst>
                <a:ext uri="{FF2B5EF4-FFF2-40B4-BE49-F238E27FC236}">
                  <a16:creationId xmlns:a16="http://schemas.microsoft.com/office/drawing/2014/main" id="{94D0D677-8B99-4F91-1296-E356B4A7DB55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rot="-2750442">
              <a:off x="3663" y="3468"/>
              <a:ext cx="113" cy="166"/>
            </a:xfrm>
            <a:prstGeom prst="flowChartMerg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>
                <a:latin typeface="Tahoma" panose="020b060403050404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47" name="Group 49" title="">
            <a:extLst>
              <a:ext uri="{FF2B5EF4-FFF2-40B4-BE49-F238E27FC236}">
                <a16:creationId xmlns:a16="http://schemas.microsoft.com/office/drawing/2014/main" id="{13351B31-906E-E83C-946B-C0F65929FCE7}"/>
              </a:ext>
            </a:extLst>
          </p:cNvPr>
          <p:cNvGrpSpPr/>
          <p:nvPr>
            <p:custDataLst>
              <p:tags r:id="rId37"/>
            </p:custDataLst>
          </p:nvPr>
        </p:nvGrpSpPr>
        <p:grpSpPr>
          <a:xfrm rot="13763035">
            <a:off x="5031090" y="1007331"/>
            <a:ext cx="913056" cy="1555750"/>
            <a:chOff x="3081" y="2766"/>
            <a:chExt cx="697" cy="980"/>
          </a:xfrm>
        </p:grpSpPr>
        <p:sp>
          <p:nvSpPr>
            <p:cNvPr id="12348" name="Line 50">
              <a:extLst>
                <a:ext uri="{FF2B5EF4-FFF2-40B4-BE49-F238E27FC236}">
                  <a16:creationId xmlns:a16="http://schemas.microsoft.com/office/drawing/2014/main" id="{A20BB5A6-A4E7-ABDC-9DE0-98E8783FE9E0}"/>
                </a:ext>
              </a:extLst>
            </p:cNvPr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rot="20528394">
              <a:off x="3081" y="2766"/>
              <a:ext cx="585" cy="9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2349" name="AutoShape 51">
              <a:extLst>
                <a:ext uri="{FF2B5EF4-FFF2-40B4-BE49-F238E27FC236}">
                  <a16:creationId xmlns:a16="http://schemas.microsoft.com/office/drawing/2014/main" id="{FCC3F779-9003-2963-9725-F7E7E7DA5C0C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rot="-2810442">
              <a:off x="3639" y="3450"/>
              <a:ext cx="113" cy="165"/>
            </a:xfrm>
            <a:prstGeom prst="flowChartMerg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>
                <a:latin typeface="Tahoma" panose="020b060403050404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350" name="Group 52" title="">
            <a:extLst>
              <a:ext uri="{FF2B5EF4-FFF2-40B4-BE49-F238E27FC236}">
                <a16:creationId xmlns:a16="http://schemas.microsoft.com/office/drawing/2014/main" id="{0A5ED9B8-DD17-3D6F-4697-D1953E440577}"/>
              </a:ext>
            </a:extLst>
          </p:cNvPr>
          <p:cNvGrpSpPr/>
          <p:nvPr>
            <p:custDataLst>
              <p:tags r:id="rId40"/>
            </p:custDataLst>
          </p:nvPr>
        </p:nvGrpSpPr>
        <p:grpSpPr>
          <a:xfrm rot="17131494">
            <a:off x="6431136" y="1304475"/>
            <a:ext cx="890786" cy="1800225"/>
            <a:chOff x="3074" y="2766"/>
            <a:chExt cx="680" cy="1134"/>
          </a:xfrm>
        </p:grpSpPr>
        <p:sp>
          <p:nvSpPr>
            <p:cNvPr id="12351" name="Line 53">
              <a:extLst>
                <a:ext uri="{FF2B5EF4-FFF2-40B4-BE49-F238E27FC236}">
                  <a16:creationId xmlns:a16="http://schemas.microsoft.com/office/drawing/2014/main" id="{CC350C29-5AE6-9AE7-8704-00EC4C85599C}"/>
                </a:ext>
              </a:extLst>
            </p:cNvPr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rot="20528394">
              <a:off x="3074" y="2766"/>
              <a:ext cx="680" cy="11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424" name="AutoShape 54">
              <a:extLst>
                <a:ext uri="{FF2B5EF4-FFF2-40B4-BE49-F238E27FC236}">
                  <a16:creationId xmlns:a16="http://schemas.microsoft.com/office/drawing/2014/main" id="{A81EE1BC-36C5-9F7F-75BC-03D03E42DCA1}"/>
                </a:ext>
              </a:extLst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rot="18729560">
              <a:off x="3588" y="3453"/>
              <a:ext cx="113" cy="165"/>
            </a:xfrm>
            <a:prstGeom prst="flowChartMerg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>
                <a:latin typeface="Tahoma" panose="020b060403050404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25" name="Group 55" title="">
            <a:extLst>
              <a:ext uri="{FF2B5EF4-FFF2-40B4-BE49-F238E27FC236}">
                <a16:creationId xmlns:a16="http://schemas.microsoft.com/office/drawing/2014/main" id="{434D821A-ACA1-546D-9332-0D7F2D2D38A8}"/>
              </a:ext>
            </a:extLst>
          </p:cNvPr>
          <p:cNvGrpSpPr/>
          <p:nvPr>
            <p:custDataLst>
              <p:tags r:id="rId43"/>
            </p:custDataLst>
          </p:nvPr>
        </p:nvGrpSpPr>
        <p:grpSpPr>
          <a:xfrm rot="14808834">
            <a:off x="6578719" y="913510"/>
            <a:ext cx="887720" cy="1800225"/>
            <a:chOff x="3107" y="2750"/>
            <a:chExt cx="684" cy="1134"/>
          </a:xfrm>
        </p:grpSpPr>
        <p:sp>
          <p:nvSpPr>
            <p:cNvPr id="11426" name="Line 56">
              <a:extLst>
                <a:ext uri="{FF2B5EF4-FFF2-40B4-BE49-F238E27FC236}">
                  <a16:creationId xmlns:a16="http://schemas.microsoft.com/office/drawing/2014/main" id="{8DEB8401-0C2F-3593-923A-4B878CF3E206}"/>
                </a:ext>
              </a:extLst>
            </p:cNvPr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rot="-1071606">
              <a:off x="3107" y="2750"/>
              <a:ext cx="680" cy="11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427" name="AutoShape 57">
              <a:extLst>
                <a:ext uri="{FF2B5EF4-FFF2-40B4-BE49-F238E27FC236}">
                  <a16:creationId xmlns:a16="http://schemas.microsoft.com/office/drawing/2014/main" id="{61DF01A6-8E30-8CB8-F448-324982B7C8CD}"/>
                </a:ext>
              </a:extLst>
            </p:cNvPr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 rot="-2390441">
              <a:off x="3652" y="3476"/>
              <a:ext cx="139" cy="136"/>
            </a:xfrm>
            <a:prstGeom prst="flowChartMerg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3600">
                <a:latin typeface="Tahoma" panose="020b060403050404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428" name="组合 11427" title="">
            <a:extLst>
              <a:ext uri="{FF2B5EF4-FFF2-40B4-BE49-F238E27FC236}">
                <a16:creationId xmlns:a16="http://schemas.microsoft.com/office/drawing/2014/main" id="{49F47E62-7426-65DF-94B1-5B15B9F0FBA5}"/>
              </a:ext>
            </a:extLst>
          </p:cNvPr>
          <p:cNvGrpSpPr/>
          <p:nvPr>
            <p:custDataLst>
              <p:tags r:id="rId46"/>
            </p:custDataLst>
          </p:nvPr>
        </p:nvGrpSpPr>
        <p:grpSpPr>
          <a:xfrm>
            <a:off x="4711973" y="1104624"/>
            <a:ext cx="1714500" cy="1722437"/>
            <a:chOff x="3315" y="3165"/>
            <a:chExt cx="1080" cy="1085"/>
          </a:xfrm>
        </p:grpSpPr>
        <p:sp>
          <p:nvSpPr>
            <p:cNvPr id="11430" name="Line 60">
              <a:extLst>
                <a:ext uri="{FF2B5EF4-FFF2-40B4-BE49-F238E27FC236}">
                  <a16:creationId xmlns:a16="http://schemas.microsoft.com/office/drawing/2014/main" id="{CB4E69EC-FFF9-7979-DC27-9FA84D6EE618}"/>
                </a:ext>
              </a:extLst>
            </p:cNvPr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3315" y="3248"/>
              <a:ext cx="43" cy="904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431" name="Line 61">
              <a:extLst>
                <a:ext uri="{FF2B5EF4-FFF2-40B4-BE49-F238E27FC236}">
                  <a16:creationId xmlns:a16="http://schemas.microsoft.com/office/drawing/2014/main" id="{E58564F9-AA33-82A7-EA03-2B913AB6C73F}"/>
                </a:ext>
              </a:extLst>
            </p:cNvPr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rot="20166796" flipV="1">
              <a:off x="3563" y="3192"/>
              <a:ext cx="46" cy="1058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432" name="Line 62">
              <a:extLst>
                <a:ext uri="{FF2B5EF4-FFF2-40B4-BE49-F238E27FC236}">
                  <a16:creationId xmlns:a16="http://schemas.microsoft.com/office/drawing/2014/main" id="{26C8400A-1BAC-DCCE-4A6E-7AF40C5EF1F5}"/>
                </a:ext>
              </a:extLst>
            </p:cNvPr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rot="66943" flipV="1">
              <a:off x="4133" y="3188"/>
              <a:ext cx="82" cy="982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  <p:sp>
          <p:nvSpPr>
            <p:cNvPr id="11433" name="Line 63">
              <a:extLst>
                <a:ext uri="{FF2B5EF4-FFF2-40B4-BE49-F238E27FC236}">
                  <a16:creationId xmlns:a16="http://schemas.microsoft.com/office/drawing/2014/main" id="{4D4CB297-F9F5-7217-F8B0-BC96C70D5CE8}"/>
                </a:ext>
              </a:extLst>
            </p:cNvPr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rot="20737888" flipV="1">
              <a:off x="4369" y="3165"/>
              <a:ext cx="26" cy="1031"/>
            </a:xfrm>
            <a:prstGeom prst="line">
              <a:avLst/>
            </a:prstGeom>
            <a:noFill/>
            <a:ln w="38100">
              <a:solidFill>
                <a:srgbClr val="00808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3600"/>
            </a:p>
          </p:txBody>
        </p:sp>
      </p:grpSp>
      <p:pic>
        <p:nvPicPr>
          <p:cNvPr id="3" name="Picture 2" title="">
            <a:extLst>
              <a:ext uri="{FF2B5EF4-FFF2-40B4-BE49-F238E27FC236}">
                <a16:creationId xmlns:a16="http://schemas.microsoft.com/office/drawing/2014/main" id="{99FF6D29-CC00-61C7-1646-EF6A06DB0E76}"/>
              </a:ext>
            </a:extLst>
          </p:cNvPr>
          <p:cNvPicPr>
            <a:picLocks noChangeAspect="1" noChangeArrowheads="1"/>
          </p:cNvPicPr>
          <p:nvPr>
            <p:custDataLst>
              <p:tags r:id="rId52"/>
            </p:custDataLst>
          </p:nvPr>
        </p:nvPicPr>
        <p:blipFill>
          <a:blip r:embed="rId51"/>
          <a:srcRect b="4030"/>
          <a:stretch>
            <a:fillRect/>
          </a:stretch>
        </p:blipFill>
        <p:spPr bwMode="auto">
          <a:xfrm>
            <a:off x="11385" y="3843104"/>
            <a:ext cx="6861615" cy="2978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Rectangle 4" title="">
            <a:extLst>
              <a:ext uri="{FF2B5EF4-FFF2-40B4-BE49-F238E27FC236}">
                <a16:creationId xmlns:a16="http://schemas.microsoft.com/office/drawing/2014/main" id="{3063442E-1173-AB07-470B-58C6243AE699}"/>
              </a:ext>
            </a:extLst>
          </p:cNvPr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7083698" y="3979700"/>
            <a:ext cx="52177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/>
              <a:t>各个角度的反射光线</a:t>
            </a:r>
            <a:endParaRPr lang="en-US" altLang="zh-CN" sz="4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/>
              <a:t>都比较均匀</a:t>
            </a:r>
          </a:p>
        </p:txBody>
      </p:sp>
    </p:spTree>
    <p:extLst>
      <p:ext uri="{BB962C8B-B14F-4D97-AF65-F5344CB8AC3E}">
        <p14:creationId xmlns:p14="http://schemas.microsoft.com/office/powerpoint/2010/main" val="2749755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461" grpId="0"/>
      <p:bldP spid="2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镜面反射和漫反射" title="">
            <a:hlinkClick action="ppaction://media"/>
            <a:extLst>
              <a:ext uri="{FF2B5EF4-FFF2-40B4-BE49-F238E27FC236}">
                <a16:creationId xmlns:a16="http://schemas.microsoft.com/office/drawing/2014/main" id="{9562E664-697D-6474-E023-09F15CBCEB82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7512" y="0"/>
            <a:ext cx="12192000" cy="6858000"/>
          </a:xfrm>
          <a:prstGeom prst="rect">
            <a:avLst/>
          </a:prstGeom>
        </p:spPr>
      </p:pic>
      <p:sp>
        <p:nvSpPr>
          <p:cNvPr id="4" name="TextBox 18" title="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 title="">
            <a:extLst>
              <a:ext uri="{FF2B5EF4-FFF2-40B4-BE49-F238E27FC236}">
                <a16:creationId xmlns:a16="http://schemas.microsoft.com/office/drawing/2014/main" id="{004705E4-30F0-8378-516F-A4A3A415BFA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37738" y="116632"/>
            <a:ext cx="4716524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镜面反射和漫反射</a:t>
            </a:r>
          </a:p>
        </p:txBody>
      </p:sp>
    </p:spTree>
    <p:extLst>
      <p:ext uri="{BB962C8B-B14F-4D97-AF65-F5344CB8AC3E}">
        <p14:creationId xmlns:p14="http://schemas.microsoft.com/office/powerpoint/2010/main" val="504838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5.2.2  镜面反射和漫反射引入" title="">
            <a:hlinkClick action="ppaction://media"/>
            <a:extLst>
              <a:ext uri="{FF2B5EF4-FFF2-40B4-BE49-F238E27FC236}">
                <a16:creationId xmlns:a16="http://schemas.microsoft.com/office/drawing/2014/main" id="{BBA05D96-7E97-33BF-B340-0BD8DC4EACDD}"/>
              </a:ext>
            </a:extLst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>
                  <p14:trim end="468" st="296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 title="">
            <a:extLst>
              <a:ext uri="{FF2B5EF4-FFF2-40B4-BE49-F238E27FC236}">
                <a16:creationId xmlns:a16="http://schemas.microsoft.com/office/drawing/2014/main" id="{BC8923F2-1972-8F75-06FF-0F9EDCB8C6B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23592" y="116632"/>
            <a:ext cx="7956884" cy="3785652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镜面反射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有的角度反射光线很强烈，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有的角度反射很弱。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en-US" altLang="zh-CN" sz="40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漫反射</a:t>
            </a: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中，</a:t>
            </a:r>
            <a:endParaRPr lang="en-US" altLang="zh-CN" sz="40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各个角度的反射光线都比较均匀。</a:t>
            </a:r>
          </a:p>
        </p:txBody>
      </p:sp>
    </p:spTree>
    <p:extLst>
      <p:ext uri="{BB962C8B-B14F-4D97-AF65-F5344CB8AC3E}">
        <p14:creationId xmlns:p14="http://schemas.microsoft.com/office/powerpoint/2010/main" val="3322017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>
            <a:extLst>
              <a:ext uri="{FF2B5EF4-FFF2-40B4-BE49-F238E27FC236}">
                <a16:creationId xmlns:a16="http://schemas.microsoft.com/office/drawing/2014/main" id="{3D6DC66D-2603-14EC-15E0-B60395130056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977119"/>
            <a:ext cx="4101047" cy="2765234"/>
          </a:xfrm>
          <a:prstGeom prst="rect">
            <a:avLst/>
          </a:prstGeom>
          <a:noFill/>
          <a:ln w="63500" algn="ctr">
            <a:solidFill>
              <a:srgbClr val="FFFFFF">
                <a:alpha val="14902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5C03BB49-03CB-32EC-BEAA-5AAA5BAF7AB9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6880" y="974719"/>
            <a:ext cx="4101047" cy="2777158"/>
          </a:xfrm>
          <a:prstGeom prst="rect">
            <a:avLst/>
          </a:prstGeom>
          <a:noFill/>
          <a:ln w="63500" algn="ctr">
            <a:solidFill>
              <a:srgbClr val="FFFFFF">
                <a:alpha val="14902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 title="">
            <a:extLst>
              <a:ext uri="{FF2B5EF4-FFF2-40B4-BE49-F238E27FC236}">
                <a16:creationId xmlns:a16="http://schemas.microsoft.com/office/drawing/2014/main" id="{C3B853BE-A951-57FC-621C-55D697351F3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09206" y="3834434"/>
            <a:ext cx="2382759" cy="6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3600" err="1">
                <a:latin typeface="微软雅黑" panose="020b0503020204020204" pitchFamily="34" charset="-122"/>
                <a:ea typeface="微软雅黑" panose="020b0503020204020204" pitchFamily="34" charset="-122"/>
              </a:rPr>
              <a:t>玻璃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幕墙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 title="">
            <a:extLst>
              <a:ext uri="{FF2B5EF4-FFF2-40B4-BE49-F238E27FC236}">
                <a16:creationId xmlns:a16="http://schemas.microsoft.com/office/drawing/2014/main" id="{E1ABF33C-CAC2-8723-257E-0AEADD11967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86738" y="3834434"/>
            <a:ext cx="2160240" cy="6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3600" err="1">
                <a:latin typeface="微软雅黑" panose="020b0503020204020204" pitchFamily="34" charset="-122"/>
                <a:ea typeface="微软雅黑" panose="020b0503020204020204" pitchFamily="34" charset="-122"/>
              </a:rPr>
              <a:t>湖面倒影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title="">
            <a:extLst>
              <a:ext uri="{FF2B5EF4-FFF2-40B4-BE49-F238E27FC236}">
                <a16:creationId xmlns:a16="http://schemas.microsoft.com/office/drawing/2014/main" id="{AC30E8F0-E7AF-E1EA-4ADD-F8273E20F914}"/>
              </a:ext>
            </a:extLst>
          </p:cNvPr>
          <p:cNvPicPr/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4839" y="965194"/>
            <a:ext cx="3867162" cy="2786683"/>
          </a:xfrm>
          <a:prstGeom prst="rect">
            <a:avLst/>
          </a:prstGeom>
          <a:noFill/>
          <a:ln w="63500" algn="ctr">
            <a:solidFill>
              <a:srgbClr val="FFFFFF">
                <a:alpha val="14902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 title="">
            <a:extLst>
              <a:ext uri="{FF2B5EF4-FFF2-40B4-BE49-F238E27FC236}">
                <a16:creationId xmlns:a16="http://schemas.microsoft.com/office/drawing/2014/main" id="{DBFDE800-6401-3068-EEFC-3B7C7F2974B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42698" y="3834434"/>
            <a:ext cx="4169819" cy="62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3600" err="1">
                <a:latin typeface="微软雅黑" panose="020b0503020204020204" pitchFamily="34" charset="-122"/>
                <a:ea typeface="微软雅黑" panose="020b0503020204020204" pitchFamily="34" charset="-122"/>
              </a:rPr>
              <a:t>电影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院的投影幕布</a:t>
            </a:r>
            <a:endParaRPr lang="en-US" altLang="zh-CN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0" name="Text Box 5" title="">
            <a:extLst>
              <a:ext uri="{FF2B5EF4-FFF2-40B4-BE49-F238E27FC236}">
                <a16:creationId xmlns:a16="http://schemas.microsoft.com/office/drawing/2014/main" id="{325232E0-0EC7-4A51-1B0E-570B171EFA51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30347" y="0"/>
            <a:ext cx="10194112" cy="8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以下哪些现象是镜面反射？哪些是漫反射？</a:t>
            </a:r>
          </a:p>
        </p:txBody>
      </p:sp>
      <p:sp>
        <p:nvSpPr>
          <p:cNvPr id="2" name="文本框 1" title="">
            <a:extLst>
              <a:ext uri="{FF2B5EF4-FFF2-40B4-BE49-F238E27FC236}">
                <a16:creationId xmlns:a16="http://schemas.microsoft.com/office/drawing/2014/main" id="{5E08B12E-A841-EA2F-27AB-57A5C00942CA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164312" y="4555726"/>
            <a:ext cx="29622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表面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粗糙</a:t>
            </a:r>
          </a:p>
        </p:txBody>
      </p:sp>
      <p:sp>
        <p:nvSpPr>
          <p:cNvPr id="10" name="文本框 9" title="">
            <a:extLst>
              <a:ext uri="{FF2B5EF4-FFF2-40B4-BE49-F238E27FC236}">
                <a16:creationId xmlns:a16="http://schemas.microsoft.com/office/drawing/2014/main" id="{1F296370-6175-CE13-8243-8523907245AF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55441" y="4555726"/>
            <a:ext cx="25122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表面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光滑</a:t>
            </a:r>
          </a:p>
        </p:txBody>
      </p:sp>
      <p:sp>
        <p:nvSpPr>
          <p:cNvPr id="11" name="文本框 10" title="">
            <a:extLst>
              <a:ext uri="{FF2B5EF4-FFF2-40B4-BE49-F238E27FC236}">
                <a16:creationId xmlns:a16="http://schemas.microsoft.com/office/drawing/2014/main" id="{B119863B-F8C4-3A66-4994-D2D896B8646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303913" y="4555726"/>
            <a:ext cx="2243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r>
              <a:rPr lang="zh-CN" altLang="en-US" sz="3600">
                <a:latin typeface="楷体" panose="02010609060101010101" pitchFamily="49" charset="-122"/>
                <a:ea typeface="楷体" panose="02010609060101010101" pitchFamily="49" charset="-122"/>
              </a:rPr>
              <a:t>表面</a:t>
            </a:r>
            <a:r>
              <a:rPr lang="zh-CN" altLang="en-US" sz="3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光滑</a:t>
            </a:r>
          </a:p>
        </p:txBody>
      </p:sp>
    </p:spTree>
    <p:extLst>
      <p:ext uri="{BB962C8B-B14F-4D97-AF65-F5344CB8AC3E}">
        <p14:creationId xmlns:p14="http://schemas.microsoft.com/office/powerpoint/2010/main" val="1202005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>
            <a:extLst>
              <a:ext uri="{FF2B5EF4-FFF2-40B4-BE49-F238E27FC236}">
                <a16:creationId xmlns:a16="http://schemas.microsoft.com/office/drawing/2014/main" id="{342E17B7-DC7A-B661-02FE-BF984949C1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"/>
            <a:ext cx="12192000" cy="6864096"/>
          </a:xfrm>
          <a:prstGeom prst="rect">
            <a:avLst/>
          </a:prstGeom>
        </p:spPr>
      </p:pic>
      <p:sp>
        <p:nvSpPr>
          <p:cNvPr id="2" name="矩形 1" title="">
            <a:extLst>
              <a:ext uri="{FF2B5EF4-FFF2-40B4-BE49-F238E27FC236}">
                <a16:creationId xmlns:a16="http://schemas.microsoft.com/office/drawing/2014/main" id="{9596AF3B-C4BE-BE0D-69E3-C1AB8A247CD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3392" y="116632"/>
            <a:ext cx="11089232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漫反射</a:t>
            </a: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中，各个角度的反射光线都比较均匀</a:t>
            </a:r>
          </a:p>
        </p:txBody>
      </p:sp>
    </p:spTree>
    <p:extLst>
      <p:ext uri="{BB962C8B-B14F-4D97-AF65-F5344CB8AC3E}">
        <p14:creationId xmlns:p14="http://schemas.microsoft.com/office/powerpoint/2010/main" val="1906521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Picture 2" title="">
            <a:extLst>
              <a:ext uri="{FF2B5EF4-FFF2-40B4-BE49-F238E27FC236}">
                <a16:creationId xmlns:a16="http://schemas.microsoft.com/office/drawing/2014/main" id="{A6CB7A70-B881-5F29-978D-8FCA5E25E30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781" y="2291531"/>
            <a:ext cx="3851920" cy="456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9B84003D-4B0A-A0FF-4CFF-345EE7809DA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9376" y="121856"/>
            <a:ext cx="11712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zh-CN" sz="4000">
                <a:latin typeface="+mn-ea"/>
                <a:ea typeface="+mn-ea"/>
              </a:rPr>
              <a:t>如图所示，晚上在桌面上铺一张白纸，把一块小平面镜放在白纸上（镜面朝上），让手电筒的光正对着白纸和平面镜照射，</a:t>
            </a:r>
            <a:r>
              <a:rPr lang="zh-CN" altLang="en-US" sz="4000">
                <a:latin typeface="+mn-ea"/>
                <a:ea typeface="+mn-ea"/>
              </a:rPr>
              <a:t>人</a:t>
            </a:r>
            <a:r>
              <a:rPr lang="zh-CN" altLang="zh-CN" sz="4000">
                <a:latin typeface="+mn-ea"/>
                <a:ea typeface="+mn-ea"/>
              </a:rPr>
              <a:t>从侧面</a:t>
            </a:r>
            <a:r>
              <a:rPr lang="zh-CN" altLang="en-US" sz="4000">
                <a:latin typeface="+mn-ea"/>
                <a:ea typeface="+mn-ea"/>
              </a:rPr>
              <a:t>观察</a:t>
            </a:r>
            <a:r>
              <a:rPr lang="zh-CN" altLang="zh-CN" sz="4000">
                <a:latin typeface="+mn-ea"/>
                <a:ea typeface="+mn-ea"/>
              </a:rPr>
              <a:t>（</a:t>
            </a:r>
            <a:r>
              <a:rPr lang="en-US" altLang="zh-CN" sz="4000">
                <a:latin typeface="+mn-ea"/>
                <a:ea typeface="+mn-ea"/>
              </a:rPr>
              <a:t>      </a:t>
            </a:r>
            <a:r>
              <a:rPr lang="zh-CN" altLang="zh-CN" sz="4000">
                <a:latin typeface="+mn-ea"/>
                <a:ea typeface="+mn-ea"/>
              </a:rPr>
              <a:t>）</a:t>
            </a:r>
          </a:p>
        </p:txBody>
      </p:sp>
      <p:sp>
        <p:nvSpPr>
          <p:cNvPr id="2" name="矩形 1" title="">
            <a:extLst>
              <a:ext uri="{FF2B5EF4-FFF2-40B4-BE49-F238E27FC236}">
                <a16:creationId xmlns:a16="http://schemas.microsoft.com/office/drawing/2014/main" id="{E1937295-754E-A912-B5C8-1F0EC61E49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88826" y="2259509"/>
            <a:ext cx="7191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A.</a:t>
            </a:r>
            <a:r>
              <a:rPr lang="zh-CN" altLang="zh-CN" sz="4000">
                <a:latin typeface="+mn-ea"/>
                <a:ea typeface="+mn-ea"/>
              </a:rPr>
              <a:t>镜子比较亮，发生镜面反射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B.</a:t>
            </a:r>
            <a:r>
              <a:rPr lang="zh-CN" altLang="zh-CN" sz="4000">
                <a:latin typeface="+mn-ea"/>
                <a:ea typeface="+mn-ea"/>
              </a:rPr>
              <a:t>镜子比较暗，发生漫反射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C.</a:t>
            </a:r>
            <a:r>
              <a:rPr lang="zh-CN" altLang="zh-CN" sz="4000">
                <a:latin typeface="+mn-ea"/>
                <a:ea typeface="+mn-ea"/>
              </a:rPr>
              <a:t>白纸比较亮，发生漫反射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D.</a:t>
            </a:r>
            <a:r>
              <a:rPr lang="zh-CN" altLang="zh-CN" sz="4000">
                <a:latin typeface="+mn-ea"/>
                <a:ea typeface="+mn-ea"/>
              </a:rPr>
              <a:t>白纸比较暗，发生镜面反射</a:t>
            </a: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镜子与白纸的反射" title="">
            <a:hlinkClick action="ppaction://media"/>
            <a:extLst>
              <a:ext uri="{FF2B5EF4-FFF2-40B4-BE49-F238E27FC236}">
                <a16:creationId xmlns:a16="http://schemas.microsoft.com/office/drawing/2014/main" id="{BDF5780F-24D0-66AB-135A-1DF4D17CC29B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 title="">
            <a:extLst>
              <a:ext uri="{FF2B5EF4-FFF2-40B4-BE49-F238E27FC236}">
                <a16:creationId xmlns:a16="http://schemas.microsoft.com/office/drawing/2014/main" id="{1D01D681-F8D6-B8DB-BA44-4405882C28D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91644" y="188640"/>
            <a:ext cx="6408712" cy="1938992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镜面反射中，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有的角度反射光线很强烈，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有的角度反射很弱。</a:t>
            </a:r>
          </a:p>
        </p:txBody>
      </p:sp>
      <p:sp>
        <p:nvSpPr>
          <p:cNvPr id="3" name="TextBox 18" title="">
            <a:hlinkClick r:id="rId9" action="ppaction://hlinkfile"/>
            <a:extLst>
              <a:ext uri="{FF2B5EF4-FFF2-40B4-BE49-F238E27FC236}">
                <a16:creationId xmlns:a16="http://schemas.microsoft.com/office/drawing/2014/main" id="{1D0EAF65-994D-FFA7-3606-A4836130D568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Picture 2" title="">
            <a:extLst>
              <a:ext uri="{FF2B5EF4-FFF2-40B4-BE49-F238E27FC236}">
                <a16:creationId xmlns:a16="http://schemas.microsoft.com/office/drawing/2014/main" id="{A6CB7A70-B881-5F29-978D-8FCA5E25E30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781" y="2291531"/>
            <a:ext cx="3851920" cy="456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9B84003D-4B0A-A0FF-4CFF-345EE7809DA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9376" y="121856"/>
            <a:ext cx="11712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zh-CN" sz="4000">
                <a:latin typeface="+mn-ea"/>
                <a:ea typeface="+mn-ea"/>
              </a:rPr>
              <a:t>如图所示，晚上在桌面上铺一张白纸，把一块小平面镜放在白纸上（镜面朝上），让手电筒的光正对着白纸和平面镜照射，</a:t>
            </a:r>
            <a:r>
              <a:rPr lang="zh-CN" altLang="en-US" sz="4000">
                <a:latin typeface="+mn-ea"/>
                <a:ea typeface="+mn-ea"/>
              </a:rPr>
              <a:t>人</a:t>
            </a:r>
            <a:r>
              <a:rPr lang="zh-CN" altLang="zh-CN" sz="4000">
                <a:latin typeface="+mn-ea"/>
                <a:ea typeface="+mn-ea"/>
              </a:rPr>
              <a:t>从侧面</a:t>
            </a:r>
            <a:r>
              <a:rPr lang="zh-CN" altLang="en-US" sz="4000">
                <a:latin typeface="+mn-ea"/>
                <a:ea typeface="+mn-ea"/>
              </a:rPr>
              <a:t>观察</a:t>
            </a:r>
            <a:r>
              <a:rPr lang="zh-CN" altLang="zh-CN" sz="4000">
                <a:latin typeface="+mn-ea"/>
                <a:ea typeface="+mn-ea"/>
              </a:rPr>
              <a:t>（</a:t>
            </a:r>
            <a:r>
              <a:rPr lang="en-US" altLang="zh-CN" sz="4000">
                <a:latin typeface="+mn-ea"/>
                <a:ea typeface="+mn-ea"/>
              </a:rPr>
              <a:t>      </a:t>
            </a:r>
            <a:r>
              <a:rPr lang="zh-CN" altLang="zh-CN" sz="4000">
                <a:latin typeface="+mn-ea"/>
                <a:ea typeface="+mn-ea"/>
              </a:rPr>
              <a:t>）</a:t>
            </a:r>
          </a:p>
        </p:txBody>
      </p:sp>
      <p:sp>
        <p:nvSpPr>
          <p:cNvPr id="2" name="矩形 1" title="">
            <a:extLst>
              <a:ext uri="{FF2B5EF4-FFF2-40B4-BE49-F238E27FC236}">
                <a16:creationId xmlns:a16="http://schemas.microsoft.com/office/drawing/2014/main" id="{E1937295-754E-A912-B5C8-1F0EC61E49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88826" y="2259509"/>
            <a:ext cx="71919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A.</a:t>
            </a:r>
            <a:r>
              <a:rPr lang="zh-CN" altLang="zh-CN" sz="4000">
                <a:latin typeface="+mn-ea"/>
                <a:ea typeface="+mn-ea"/>
              </a:rPr>
              <a:t>镜子比较亮，发生镜面反射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B.</a:t>
            </a:r>
            <a:r>
              <a:rPr lang="zh-CN" altLang="zh-CN" sz="4000">
                <a:latin typeface="+mn-ea"/>
                <a:ea typeface="+mn-ea"/>
              </a:rPr>
              <a:t>镜子比较暗，发生漫反射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C.</a:t>
            </a:r>
            <a:r>
              <a:rPr lang="zh-CN" altLang="zh-CN" sz="4000">
                <a:latin typeface="+mn-ea"/>
                <a:ea typeface="+mn-ea"/>
              </a:rPr>
              <a:t>白纸比较亮，发生漫反射</a:t>
            </a:r>
          </a:p>
          <a:p>
            <a:pPr eaLnBrk="1" hangingPunct="1">
              <a:defRPr/>
            </a:pPr>
            <a:r>
              <a:rPr lang="en-US" altLang="zh-CN" sz="4000">
                <a:latin typeface="+mn-ea"/>
                <a:ea typeface="+mn-ea"/>
              </a:rPr>
              <a:t>D.</a:t>
            </a:r>
            <a:r>
              <a:rPr lang="zh-CN" altLang="zh-CN" sz="4000">
                <a:latin typeface="+mn-ea"/>
                <a:ea typeface="+mn-ea"/>
              </a:rPr>
              <a:t>白纸比较暗，发生镜面反射</a:t>
            </a:r>
          </a:p>
        </p:txBody>
      </p:sp>
      <p:sp>
        <p:nvSpPr>
          <p:cNvPr id="5" name="矩形 4" title="">
            <a:extLst>
              <a:ext uri="{FF2B5EF4-FFF2-40B4-BE49-F238E27FC236}">
                <a16:creationId xmlns:a16="http://schemas.microsoft.com/office/drawing/2014/main" id="{D31F9D0D-FCF7-EEC9-53A3-3B90BD5EDE0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368091" y="1349886"/>
            <a:ext cx="92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4000">
                <a:solidFill>
                  <a:srgbClr val="FF0000"/>
                </a:solidFill>
                <a:latin typeface="+mn-ea"/>
                <a:ea typeface="+mn-ea"/>
              </a:rPr>
              <a:t>C</a:t>
            </a:r>
            <a:endParaRPr lang="zh-CN" altLang="zh-CN" sz="400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3053648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>
            <a:extLst>
              <a:ext uri="{FF2B5EF4-FFF2-40B4-BE49-F238E27FC236}">
                <a16:creationId xmlns:a16="http://schemas.microsoft.com/office/drawing/2014/main" id="{E0A1CC74-AB22-BD2C-28FD-C5C838BEC8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19878" t="15350" r="35234" b="9050"/>
          <a:stretch>
            <a:fillRect/>
          </a:stretch>
        </p:blipFill>
        <p:spPr>
          <a:xfrm>
            <a:off x="0" y="0"/>
            <a:ext cx="7239000" cy="6858000"/>
          </a:xfrm>
          <a:prstGeom prst="rect">
            <a:avLst/>
          </a:prstGeom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D6EC8AD5-32B6-2530-0837-4FF1B57B030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20136" y="188640"/>
            <a:ext cx="4752528" cy="36004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、对称图形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、中线是</a:t>
            </a:r>
            <a:r>
              <a:rPr lang="zh-CN" altLang="en-US" sz="4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对称轴</a:t>
            </a:r>
            <a:endParaRPr lang="en-US" altLang="zh-CN" sz="4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、两角相等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44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、三线共面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670369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CF42EB11-7146-A1CA-3085-386F142A62E6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>
            <a:extLst>
              <a:ext uri="{FF2B5EF4-FFF2-40B4-BE49-F238E27FC236}">
                <a16:creationId xmlns:a16="http://schemas.microsoft.com/office/drawing/2014/main" id="{A0BBA14F-7115-69A1-D7D3-93AB74423C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3129848" y="-1"/>
            <a:ext cx="9062151" cy="6858001"/>
          </a:xfrm>
          <a:prstGeom prst="roundRect">
            <a:avLst>
              <a:gd name="adj" fmla="val 5449"/>
            </a:avLst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 title="">
            <a:extLst>
              <a:ext uri="{FF2B5EF4-FFF2-40B4-BE49-F238E27FC236}">
                <a16:creationId xmlns:a16="http://schemas.microsoft.com/office/drawing/2014/main" id="{6E26E50B-0599-B03F-99BD-FA0939845C6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37960" y="1124743"/>
            <a:ext cx="3096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eaLnBrk="1" fontAlgn="auto" hangingPunct="1">
              <a:defRPr/>
            </a:pPr>
            <a:r>
              <a:rPr lang="zh-CN" altLang="en-US" sz="3600" ker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迎着灯光</a:t>
            </a:r>
            <a:endParaRPr lang="zh-CN" altLang="en-US" sz="3600" kern="0">
              <a:solidFill>
                <a:srgbClr val="FFFF00"/>
              </a:solidFill>
              <a:latin typeface="Times New Roman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5" name="矩形 4" title="">
            <a:extLst>
              <a:ext uri="{FF2B5EF4-FFF2-40B4-BE49-F238E27FC236}">
                <a16:creationId xmlns:a16="http://schemas.microsoft.com/office/drawing/2014/main" id="{A980D5A7-6AFB-E795-4745-94F0CCFF1242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7398" y="116632"/>
            <a:ext cx="10837204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zh-CN" altLang="en-US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迎着灯光时，很亮或很暗的地方都是</a:t>
            </a:r>
            <a:r>
              <a:rPr lang="en-US" altLang="zh-CN" sz="40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______</a:t>
            </a:r>
            <a:endParaRPr lang="zh-CN" altLang="en-US" sz="40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 title="">
            <a:extLst>
              <a:ext uri="{FF2B5EF4-FFF2-40B4-BE49-F238E27FC236}">
                <a16:creationId xmlns:a16="http://schemas.microsoft.com/office/drawing/2014/main" id="{BF997C36-0CEB-D43C-9F72-422CF05758E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563241" y="90726"/>
            <a:ext cx="1501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水面</a:t>
            </a:r>
            <a:endParaRPr lang="en-US" altLang="zh-CN" sz="4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B02DFDF7-1D4E-B5FD-51C4-71532FCD401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2894785"/>
            <a:ext cx="7680176" cy="40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7" title="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3720" y="15416"/>
            <a:ext cx="53645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 title="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9456" y="839512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 title="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8465" y="4048718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7" name="Rectangle 4" title="">
            <a:extLst>
              <a:ext uri="{FF2B5EF4-FFF2-40B4-BE49-F238E27FC236}">
                <a16:creationId xmlns:a16="http://schemas.microsoft.com/office/drawing/2014/main" id="{23B415EC-28F3-3F41-F7E3-4E1A33A5A22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47528" y="6032992"/>
            <a:ext cx="71762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</a:rPr>
              <a:t>漫反射也是遵循反射定律</a:t>
            </a:r>
          </a:p>
        </p:txBody>
      </p:sp>
      <p:sp>
        <p:nvSpPr>
          <p:cNvPr id="11" name="TextBox 5" title="">
            <a:extLst>
              <a:ext uri="{FF2B5EF4-FFF2-40B4-BE49-F238E27FC236}">
                <a16:creationId xmlns:a16="http://schemas.microsoft.com/office/drawing/2014/main" id="{8565CED7-5C2D-96AA-3102-5C9059C6DE9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45453" y="6063769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12" name="Rectangle 4" title="">
            <a:extLst>
              <a:ext uri="{FF2B5EF4-FFF2-40B4-BE49-F238E27FC236}">
                <a16:creationId xmlns:a16="http://schemas.microsoft.com/office/drawing/2014/main" id="{773B80B2-4349-4C3F-DA62-EBBB47F7621E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847528" y="4695049"/>
            <a:ext cx="62550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/>
              <a:t>有的角度反射光线很强烈，有的角度反射很弱。</a:t>
            </a:r>
          </a:p>
        </p:txBody>
      </p:sp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7C0CFFBF-7FAE-07BB-DCAC-BD62C40757E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9496" y="660088"/>
            <a:ext cx="10001897" cy="3568244"/>
          </a:xfrm>
          <a:prstGeom prst="rect">
            <a:avLst/>
          </a:prstGeom>
        </p:spPr>
      </p:pic>
      <p:pic>
        <p:nvPicPr>
          <p:cNvPr id="8" name="图片 7" title="">
            <a:extLst>
              <a:ext uri="{FF2B5EF4-FFF2-40B4-BE49-F238E27FC236}">
                <a16:creationId xmlns:a16="http://schemas.microsoft.com/office/drawing/2014/main" id="{4E12E9A1-68F1-7369-1F9B-237EFAE3741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03512" y="3835388"/>
            <a:ext cx="548687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434" name="标题 1" title="">
            <a:extLst>
              <a:ext uri="{FF2B5EF4-FFF2-40B4-BE49-F238E27FC236}">
                <a16:creationId xmlns:a16="http://schemas.microsoft.com/office/drawing/2014/main" id="{7DC34774-3B0E-949C-A163-C8D303650E6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2135188" y="2565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9600">
                <a:solidFill>
                  <a:srgbClr val="FF0000"/>
                </a:solidFill>
              </a:rPr>
              <a:t>拓展</a:t>
            </a:r>
          </a:p>
        </p:txBody>
      </p:sp>
    </p:spTree>
    <p:extLst>
      <p:ext uri="{BB962C8B-B14F-4D97-AF65-F5344CB8AC3E}">
        <p14:creationId xmlns:p14="http://schemas.microsoft.com/office/powerpoint/2010/main" val="4161988509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6386" name="图片 2" title="">
            <a:extLst>
              <a:ext uri="{FF2B5EF4-FFF2-40B4-BE49-F238E27FC236}">
                <a16:creationId xmlns:a16="http://schemas.microsoft.com/office/drawing/2014/main" id="{5CA3A511-35F7-7B7A-D673-DA741883131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9746"/>
          <a:stretch>
            <a:fillRect/>
          </a:stretch>
        </p:blipFill>
        <p:spPr bwMode="auto">
          <a:xfrm>
            <a:off x="0" y="0"/>
            <a:ext cx="4321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4" title="">
            <a:extLst>
              <a:ext uri="{FF2B5EF4-FFF2-40B4-BE49-F238E27FC236}">
                <a16:creationId xmlns:a16="http://schemas.microsoft.com/office/drawing/2014/main" id="{BFEBFA4A-5EBB-6C52-2769-3FE4BD1347F6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6" b="38995"/>
          <a:stretch>
            <a:fillRect/>
          </a:stretch>
        </p:blipFill>
        <p:spPr bwMode="auto">
          <a:xfrm>
            <a:off x="4439816" y="0"/>
            <a:ext cx="7752184" cy="400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>
            <a:extLst>
              <a:ext uri="{FF2B5EF4-FFF2-40B4-BE49-F238E27FC236}">
                <a16:creationId xmlns:a16="http://schemas.microsoft.com/office/drawing/2014/main" id="{642903D8-2EDE-E3CF-A8C3-95423A960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5500" t="22909" r="48403" b="15978"/>
          <a:stretch>
            <a:fillRect/>
          </a:stretch>
        </p:blipFill>
        <p:spPr>
          <a:xfrm>
            <a:off x="0" y="2042790"/>
            <a:ext cx="6696195" cy="3777638"/>
          </a:xfrm>
          <a:prstGeom prst="rect">
            <a:avLst/>
          </a:prstGeom>
        </p:spPr>
      </p:pic>
      <p:sp>
        <p:nvSpPr>
          <p:cNvPr id="6" name="文本框 5" title="">
            <a:extLst>
              <a:ext uri="{FF2B5EF4-FFF2-40B4-BE49-F238E27FC236}">
                <a16:creationId xmlns:a16="http://schemas.microsoft.com/office/drawing/2014/main" id="{D09444AB-373E-D2E7-2A5E-00868B0F417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83632" y="188640"/>
            <a:ext cx="6624736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反射光线与入射光线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平行反向</a:t>
            </a:r>
            <a:endParaRPr lang="en-US" altLang="zh-CN" sz="4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 title="">
            <a:extLst>
              <a:ext uri="{FF2B5EF4-FFF2-40B4-BE49-F238E27FC236}">
                <a16:creationId xmlns:a16="http://schemas.microsoft.com/office/drawing/2014/main" id="{11A57C96-1F4F-BDB8-3B08-C3967D08521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0048" y="1037572"/>
            <a:ext cx="11732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CN" altLang="en-US" sz="40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夜晚，用手电筒照射尾灯，看看它的反光效果。</a:t>
            </a:r>
          </a:p>
        </p:txBody>
      </p:sp>
      <p:pic>
        <p:nvPicPr>
          <p:cNvPr id="4" name="图片 3" title="">
            <a:extLst>
              <a:ext uri="{FF2B5EF4-FFF2-40B4-BE49-F238E27FC236}">
                <a16:creationId xmlns:a16="http://schemas.microsoft.com/office/drawing/2014/main" id="{1D81A0D2-A80C-CC4A-90C5-0577DC19E5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rcRect l="65331" t="6463" b="15978"/>
          <a:stretch>
            <a:fillRect/>
          </a:stretch>
        </p:blipFill>
        <p:spPr>
          <a:xfrm>
            <a:off x="6845543" y="1772816"/>
            <a:ext cx="534176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8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互相垂直的两块平面镜" title="">
            <a:hlinkClick action="ppaction://media"/>
            <a:extLst>
              <a:ext uri="{FF2B5EF4-FFF2-40B4-BE49-F238E27FC236}">
                <a16:creationId xmlns:a16="http://schemas.microsoft.com/office/drawing/2014/main" id="{DF53195F-75A7-70FA-4F72-FDFE7E609118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8" title="">
            <a:hlinkClick r:id="rId8" action="ppaction://hlinkfile"/>
            <a:extLst>
              <a:ext uri="{FF2B5EF4-FFF2-40B4-BE49-F238E27FC236}">
                <a16:creationId xmlns:a16="http://schemas.microsoft.com/office/drawing/2014/main" id="{3779794C-0CE4-09D5-A4F2-393002F7AC5E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70389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410" name="图片 4" title="">
            <a:extLst>
              <a:ext uri="{FF2B5EF4-FFF2-40B4-BE49-F238E27FC236}">
                <a16:creationId xmlns:a16="http://schemas.microsoft.com/office/drawing/2014/main" id="{9ECDB9DE-6228-626E-E87B-A28571C5358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2" t="13251" b="39500"/>
          <a:stretch>
            <a:fillRect/>
          </a:stretch>
        </p:blipFill>
        <p:spPr bwMode="auto">
          <a:xfrm>
            <a:off x="0" y="0"/>
            <a:ext cx="12214853" cy="63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 title="">
            <a:extLst>
              <a:ext uri="{FF2B5EF4-FFF2-40B4-BE49-F238E27FC236}">
                <a16:creationId xmlns:a16="http://schemas.microsoft.com/office/drawing/2014/main" id="{F13F7407-94A9-63B4-495F-89D28F4C3B0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15480" y="476672"/>
            <a:ext cx="4032448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4000">
                <a:solidFill>
                  <a:srgbClr val="FF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反射面互相垂直</a:t>
            </a:r>
            <a:endParaRPr lang="en-US" altLang="zh-CN" sz="4000">
              <a:solidFill>
                <a:srgbClr val="FF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标题 1" title="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 title="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53891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>
            <a:extLst>
              <a:ext uri="{FF2B5EF4-FFF2-40B4-BE49-F238E27FC236}">
                <a16:creationId xmlns:a16="http://schemas.microsoft.com/office/drawing/2014/main" id="{ADF39DCD-7AA4-6D44-D70D-7D40CCA4298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5196" y="0"/>
            <a:ext cx="12121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616"/>
      </p:ext>
    </p:extLst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>
            <a:extLst>
              <a:ext uri="{FF2B5EF4-FFF2-40B4-BE49-F238E27FC236}">
                <a16:creationId xmlns:a16="http://schemas.microsoft.com/office/drawing/2014/main" id="{3ECD3EBD-819E-EF72-8E26-8993E67797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4420" y="0"/>
            <a:ext cx="4843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4276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1D6C77B1-17AB-187D-34FB-4EC5DAD5459C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title="">
            <a:extLst>
              <a:ext uri="{FF2B5EF4-FFF2-40B4-BE49-F238E27FC236}">
                <a16:creationId xmlns:a16="http://schemas.microsoft.com/office/drawing/2014/main" id="{8247C478-F313-7AB6-79DD-5EC4136E803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 title="">
            <a:extLst>
              <a:ext uri="{FF2B5EF4-FFF2-40B4-BE49-F238E27FC236}">
                <a16:creationId xmlns:a16="http://schemas.microsoft.com/office/drawing/2014/main" id="{EA740A89-2D29-AF53-1074-C68A38F3296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71864" y="365313"/>
            <a:ext cx="244827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53882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6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反射</a:t>
            </a:r>
          </a:p>
        </p:txBody>
      </p:sp>
      <p:pic>
        <p:nvPicPr>
          <p:cNvPr id="3" name="Picture 2" title="">
            <a:extLst>
              <a:ext uri="{FF2B5EF4-FFF2-40B4-BE49-F238E27FC236}">
                <a16:creationId xmlns:a16="http://schemas.microsoft.com/office/drawing/2014/main" id="{7AB48FA7-89B7-D093-B2AC-8A2697125CB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922018">
            <a:off x="717208" y="2682758"/>
            <a:ext cx="4031966" cy="4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直接箭头连接符 1" title="">
            <a:extLst>
              <a:ext uri="{FF2B5EF4-FFF2-40B4-BE49-F238E27FC236}">
                <a16:creationId xmlns:a16="http://schemas.microsoft.com/office/drawing/2014/main" id="{77BCFD49-6719-2030-0A17-571732B6D8A3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V="1">
            <a:off x="4511824" y="1628800"/>
            <a:ext cx="4251176" cy="2160240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874500" y="107696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49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>
            <a:extLst>
              <a:ext uri="{FF2B5EF4-FFF2-40B4-BE49-F238E27FC236}">
                <a16:creationId xmlns:a16="http://schemas.microsoft.com/office/drawing/2014/main" id="{DA08CC70-A6CB-9703-4F8E-83DBCE682B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20416" y="0"/>
            <a:ext cx="4951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97797"/>
      </p:ext>
    </p:extLst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>
            <a:extLst>
              <a:ext uri="{FF2B5EF4-FFF2-40B4-BE49-F238E27FC236}">
                <a16:creationId xmlns:a16="http://schemas.microsoft.com/office/drawing/2014/main" id="{07B5A4CE-D4C8-746B-A61C-B7220BC3AF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32367" y="954107"/>
            <a:ext cx="6727266" cy="5903893"/>
          </a:xfrm>
          <a:prstGeom prst="rect">
            <a:avLst/>
          </a:prstGeom>
        </p:spPr>
      </p:pic>
      <p:sp>
        <p:nvSpPr>
          <p:cNvPr id="6" name="文本框 5" title="">
            <a:extLst>
              <a:ext uri="{FF2B5EF4-FFF2-40B4-BE49-F238E27FC236}">
                <a16:creationId xmlns:a16="http://schemas.microsoft.com/office/drawing/2014/main" id="{CE38E186-C7BC-ED23-3162-6BD551A0AE6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208213" y="0"/>
            <a:ext cx="77762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zh-CN" altLang="zh-CN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zh-CN" b="1">
                <a:solidFill>
                  <a:srgbClr val="EE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自行车尾灯的反射光线不一定平行反向</a:t>
            </a:r>
            <a:r>
              <a:rPr lang="zh-CN" altLang="zh-CN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》：</a:t>
            </a:r>
          </a:p>
          <a:p>
            <a:pPr>
              <a:buNone/>
            </a:pPr>
            <a:r>
              <a:rPr lang="en-US" altLang="zh-CN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https://zhuanlan.zhihu.com/p/13186092324</a:t>
            </a:r>
            <a:endParaRPr lang="zh-CN" altLang="zh-CN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4171057"/>
      </p:ext>
    </p:extLst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>
            <a:extLst>
              <a:ext uri="{FF2B5EF4-FFF2-40B4-BE49-F238E27FC236}">
                <a16:creationId xmlns:a16="http://schemas.microsoft.com/office/drawing/2014/main" id="{050C0706-B3D4-28CC-305B-BF5D3810DB1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30094" y="0"/>
            <a:ext cx="633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1897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 Box 7" title="">
            <a:extLst>
              <a:ext uri="{FF2B5EF4-FFF2-40B4-BE49-F238E27FC236}">
                <a16:creationId xmlns:a16="http://schemas.microsoft.com/office/drawing/2014/main" id="{45ADE2C9-45C4-BCE3-5038-017618827B5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5640" y="2060849"/>
            <a:ext cx="67691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53882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6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光的反射定律</a:t>
            </a:r>
          </a:p>
        </p:txBody>
      </p:sp>
    </p:spTree>
    <p:extLst>
      <p:ext uri="{BB962C8B-B14F-4D97-AF65-F5344CB8AC3E}">
        <p14:creationId xmlns:p14="http://schemas.microsoft.com/office/powerpoint/2010/main" val="105000863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0525C959-7B6F-BC0A-A53B-8A9D917A5528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反射的对称性" title="">
            <a:hlinkClick action="ppaction://media"/>
            <a:extLst>
              <a:ext uri="{FF2B5EF4-FFF2-40B4-BE49-F238E27FC236}">
                <a16:creationId xmlns:a16="http://schemas.microsoft.com/office/drawing/2014/main" id="{68A4D820-CA1F-8111-0532-C6B412C1ABD7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 title="">
            <a:extLst>
              <a:ext uri="{FF2B5EF4-FFF2-40B4-BE49-F238E27FC236}">
                <a16:creationId xmlns:a16="http://schemas.microsoft.com/office/drawing/2014/main" id="{8E5F05FD-81A3-DD52-FA74-CB7BB2C5C714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36" y="781785"/>
            <a:ext cx="338437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反射的对称性</a:t>
            </a:r>
          </a:p>
        </p:txBody>
      </p:sp>
      <p:sp>
        <p:nvSpPr>
          <p:cNvPr id="4" name="TextBox 18" title="">
            <a:hlinkClick r:id="rId9" action="ppaction://hlinkfile"/>
            <a:extLst>
              <a:ext uri="{FF2B5EF4-FFF2-40B4-BE49-F238E27FC236}">
                <a16:creationId xmlns:a16="http://schemas.microsoft.com/office/drawing/2014/main" id="{96C07802-AF63-4E76-AC55-38C54730EE4B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877548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3" name="Picture 2" title="">
            <a:extLst>
              <a:ext uri="{FF2B5EF4-FFF2-40B4-BE49-F238E27FC236}">
                <a16:creationId xmlns:a16="http://schemas.microsoft.com/office/drawing/2014/main" id="{FA6D70CF-1692-C8BD-5203-E88977F2FEBE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7288" r="11153" b="8179"/>
          <a:stretch>
            <a:fillRect/>
          </a:stretch>
        </p:blipFill>
        <p:spPr bwMode="auto">
          <a:xfrm>
            <a:off x="2927648" y="2637746"/>
            <a:ext cx="6048672" cy="42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13" title="">
            <a:extLst>
              <a:ext uri="{FF2B5EF4-FFF2-40B4-BE49-F238E27FC236}">
                <a16:creationId xmlns:a16="http://schemas.microsoft.com/office/drawing/2014/main" id="{F287C6BE-AF23-B965-6F26-BF570A99EBD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51585" y="39593"/>
            <a:ext cx="5203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</a:rPr>
              <a:t>反射定律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：</a:t>
            </a:r>
            <a:endParaRPr lang="zh-CN" altLang="en-US" sz="40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13" title="">
            <a:extLst>
              <a:ext uri="{FF2B5EF4-FFF2-40B4-BE49-F238E27FC236}">
                <a16:creationId xmlns:a16="http://schemas.microsoft.com/office/drawing/2014/main" id="{65ECFE17-265A-414C-47FE-4097B7C592BD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34782" y="3056102"/>
            <a:ext cx="15121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法线</a:t>
            </a:r>
          </a:p>
        </p:txBody>
      </p:sp>
      <p:sp>
        <p:nvSpPr>
          <p:cNvPr id="3" name="Text Box 7" title="">
            <a:extLst>
              <a:ext uri="{FF2B5EF4-FFF2-40B4-BE49-F238E27FC236}">
                <a16:creationId xmlns:a16="http://schemas.microsoft.com/office/drawing/2014/main" id="{8E92F2FB-B575-5262-5CA1-3D1C3BF4FA57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51984" y="4195305"/>
            <a:ext cx="19440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反射角</a:t>
            </a:r>
          </a:p>
        </p:txBody>
      </p:sp>
      <p:sp>
        <p:nvSpPr>
          <p:cNvPr id="4" name="Text Box 7" title="">
            <a:extLst>
              <a:ext uri="{FF2B5EF4-FFF2-40B4-BE49-F238E27FC236}">
                <a16:creationId xmlns:a16="http://schemas.microsoft.com/office/drawing/2014/main" id="{B82C7A6C-A146-17A9-671F-35A3544DF04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89089" y="4195305"/>
            <a:ext cx="1801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入射角</a:t>
            </a:r>
          </a:p>
        </p:txBody>
      </p:sp>
      <p:sp>
        <p:nvSpPr>
          <p:cNvPr id="5" name="Text Box 13" title="">
            <a:extLst>
              <a:ext uri="{FF2B5EF4-FFF2-40B4-BE49-F238E27FC236}">
                <a16:creationId xmlns:a16="http://schemas.microsoft.com/office/drawing/2014/main" id="{C669CCE2-6B55-C002-C793-8FBADE278D8C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22564" y="757692"/>
            <a:ext cx="8496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sz="4000">
                <a:latin typeface="宋体" panose="02010600030101010101" pitchFamily="2" charset="-122"/>
              </a:rPr>
              <a:t>1</a:t>
            </a:r>
            <a:r>
              <a:rPr lang="zh-CN" altLang="en-US" sz="4000">
                <a:latin typeface="宋体" panose="02010600030101010101" pitchFamily="2" charset="-122"/>
              </a:rPr>
              <a:t>、二角相等（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反</a:t>
            </a:r>
            <a:r>
              <a:rPr lang="zh-CN" altLang="en-US" sz="4000">
                <a:latin typeface="宋体" panose="02010600030101010101" pitchFamily="2" charset="-122"/>
              </a:rPr>
              <a:t>射角等于</a:t>
            </a:r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</a:rPr>
              <a:t>入</a:t>
            </a:r>
            <a:r>
              <a:rPr lang="zh-CN" altLang="en-US" sz="4000">
                <a:latin typeface="宋体" panose="02010600030101010101" pitchFamily="2" charset="-122"/>
              </a:rPr>
              <a:t>射角）。</a:t>
            </a:r>
          </a:p>
        </p:txBody>
      </p:sp>
      <p:graphicFrame>
        <p:nvGraphicFramePr>
          <p:cNvPr id="2" name="对象 1" title="">
            <a:extLst>
              <a:ext uri="{FF2B5EF4-FFF2-40B4-BE49-F238E27FC236}">
                <a16:creationId xmlns:a16="http://schemas.microsoft.com/office/drawing/2014/main" id="{F64329BA-106A-56FB-5439-0CCB48B729C4}"/>
              </a:ext>
            </a:extLst>
          </p:cNvPr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8153062"/>
              </p:ext>
            </p:extLst>
          </p:nvPr>
        </p:nvGraphicFramePr>
        <p:xfrm>
          <a:off x="6480175" y="47625"/>
          <a:ext cx="2495550" cy="7556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Equation" r:id="rId11" imgW="545760" imgH="164880" progId="Equation.DSMT4">
                  <p:embed/>
                </p:oleObj>
              </mc:Choice>
              <mc:Fallback>
                <p:oleObj name="Equation" r:id="rId11" imgW="545760" imgH="1648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0175" y="47625"/>
                        <a:ext cx="249555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 title="">
            <a:extLst>
              <a:ext uri="{FF2B5EF4-FFF2-40B4-BE49-F238E27FC236}">
                <a16:creationId xmlns:a16="http://schemas.microsoft.com/office/drawing/2014/main" id="{353B0D2A-4BE9-759C-29E6-9B94839FCBBC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69876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入射光线</a:t>
            </a:r>
          </a:p>
        </p:txBody>
      </p:sp>
      <p:sp>
        <p:nvSpPr>
          <p:cNvPr id="7" name="Text Box 13" title="">
            <a:extLst>
              <a:ext uri="{FF2B5EF4-FFF2-40B4-BE49-F238E27FC236}">
                <a16:creationId xmlns:a16="http://schemas.microsoft.com/office/drawing/2014/main" id="{F9E131F3-F78B-279F-2B23-7ED95A20E7A2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608168" y="4747873"/>
            <a:ext cx="24699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反射光线</a:t>
            </a:r>
          </a:p>
        </p:txBody>
      </p:sp>
    </p:spTree>
    <p:extLst>
      <p:ext uri="{BB962C8B-B14F-4D97-AF65-F5344CB8AC3E}">
        <p14:creationId xmlns:p14="http://schemas.microsoft.com/office/powerpoint/2010/main" val="4037176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0464028E-FF5C-6B90-B0A4-C6B666CAD0F0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光的反射（三维立体）" title="">
            <a:hlinkClick action="ppaction://media"/>
            <a:extLst>
              <a:ext uri="{FF2B5EF4-FFF2-40B4-BE49-F238E27FC236}">
                <a16:creationId xmlns:a16="http://schemas.microsoft.com/office/drawing/2014/main" id="{B75FC96C-F53A-4E1F-B042-D1A2CD03F875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矩形 3" title="">
            <a:extLst>
              <a:ext uri="{FF2B5EF4-FFF2-40B4-BE49-F238E27FC236}">
                <a16:creationId xmlns:a16="http://schemas.microsoft.com/office/drawing/2014/main" id="{31194B60-A359-5960-1821-C1E4C9D7DBB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36849" y="98504"/>
            <a:ext cx="271830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三线共面</a:t>
            </a:r>
          </a:p>
        </p:txBody>
      </p:sp>
      <p:sp>
        <p:nvSpPr>
          <p:cNvPr id="5" name="TextBox 18" title="">
            <a:hlinkClick r:id="rId9" action="ppaction://hlinkfile"/>
            <a:extLst>
              <a:ext uri="{FF2B5EF4-FFF2-40B4-BE49-F238E27FC236}">
                <a16:creationId xmlns:a16="http://schemas.microsoft.com/office/drawing/2014/main" id="{51435AD8-A3C1-05A8-3A0D-23739F47F434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850665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id="{5AA7FC67-2DCB-5646-F570-02A8CEEBFD73}"/>
            </a:ext>
          </a:extLst>
        </p:cNvPr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三线共面" title="">
            <a:hlinkClick action="ppaction://media"/>
            <a:extLst>
              <a:ext uri="{FF2B5EF4-FFF2-40B4-BE49-F238E27FC236}">
                <a16:creationId xmlns:a16="http://schemas.microsoft.com/office/drawing/2014/main" id="{CB468618-0FE8-0D47-D716-D88A716ED5AC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 title="">
            <a:hlinkClick r:id="rId8" action="ppaction://hlinkfile"/>
            <a:extLst>
              <a:ext uri="{FF2B5EF4-FFF2-40B4-BE49-F238E27FC236}">
                <a16:creationId xmlns:a16="http://schemas.microsoft.com/office/drawing/2014/main" id="{EDC59A96-3782-311A-56AC-D42BE71A3C15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36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 title="">
            <a:extLst>
              <a:ext uri="{FF2B5EF4-FFF2-40B4-BE49-F238E27FC236}">
                <a16:creationId xmlns:a16="http://schemas.microsoft.com/office/drawing/2014/main" id="{24BAAFF0-05BB-D337-6792-102511230BCB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36849" y="98504"/>
            <a:ext cx="2718302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三线共面</a:t>
            </a:r>
          </a:p>
        </p:txBody>
      </p:sp>
    </p:spTree>
    <p:extLst>
      <p:ext uri="{BB962C8B-B14F-4D97-AF65-F5344CB8AC3E}">
        <p14:creationId xmlns:p14="http://schemas.microsoft.com/office/powerpoint/2010/main" val="3815823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3731"/>
</p:tagLst>
</file>

<file path=ppt/tags/tag10.xml><?xml version="1.0" encoding="utf-8"?>
<p:tagLst xmlns:p="http://schemas.openxmlformats.org/presentationml/2006/main">
  <p:tag name="AS_UNIQUEID" val="3740"/>
</p:tagLst>
</file>

<file path=ppt/tags/tag100.xml><?xml version="1.0" encoding="utf-8"?>
<p:tagLst xmlns:p="http://schemas.openxmlformats.org/presentationml/2006/main">
  <p:tag name="AS_UNIQUEID" val="3830"/>
</p:tagLst>
</file>

<file path=ppt/tags/tag101.xml><?xml version="1.0" encoding="utf-8"?>
<p:tagLst xmlns:p="http://schemas.openxmlformats.org/presentationml/2006/main">
  <p:tag name="AS_UNIQUEID" val="3831"/>
</p:tagLst>
</file>

<file path=ppt/tags/tag102.xml><?xml version="1.0" encoding="utf-8"?>
<p:tagLst xmlns:p="http://schemas.openxmlformats.org/presentationml/2006/main">
  <p:tag name="AS_UNIQUEID" val="3832"/>
</p:tagLst>
</file>

<file path=ppt/tags/tag103.xml><?xml version="1.0" encoding="utf-8"?>
<p:tagLst xmlns:p="http://schemas.openxmlformats.org/presentationml/2006/main">
  <p:tag name="AS_UNIQUEID" val="3833"/>
</p:tagLst>
</file>

<file path=ppt/tags/tag104.xml><?xml version="1.0" encoding="utf-8"?>
<p:tagLst xmlns:p="http://schemas.openxmlformats.org/presentationml/2006/main">
  <p:tag name="AS_UNIQUEID" val="3834"/>
</p:tagLst>
</file>

<file path=ppt/tags/tag105.xml><?xml version="1.0" encoding="utf-8"?>
<p:tagLst xmlns:p="http://schemas.openxmlformats.org/presentationml/2006/main">
  <p:tag name="AS_UNIQUEID" val="3835"/>
</p:tagLst>
</file>

<file path=ppt/tags/tag106.xml><?xml version="1.0" encoding="utf-8"?>
<p:tagLst xmlns:p="http://schemas.openxmlformats.org/presentationml/2006/main">
  <p:tag name="AS_UNIQUEID" val="3836"/>
</p:tagLst>
</file>

<file path=ppt/tags/tag107.xml><?xml version="1.0" encoding="utf-8"?>
<p:tagLst xmlns:p="http://schemas.openxmlformats.org/presentationml/2006/main">
  <p:tag name="AS_UNIQUEID" val="3837"/>
</p:tagLst>
</file>

<file path=ppt/tags/tag108.xml><?xml version="1.0" encoding="utf-8"?>
<p:tagLst xmlns:p="http://schemas.openxmlformats.org/presentationml/2006/main">
  <p:tag name="AS_UNIQUEID" val="3838"/>
</p:tagLst>
</file>

<file path=ppt/tags/tag109.xml><?xml version="1.0" encoding="utf-8"?>
<p:tagLst xmlns:p="http://schemas.openxmlformats.org/presentationml/2006/main">
  <p:tag name="AS_UNIQUEID" val="3839"/>
</p:tagLst>
</file>

<file path=ppt/tags/tag11.xml><?xml version="1.0" encoding="utf-8"?>
<p:tagLst xmlns:p="http://schemas.openxmlformats.org/presentationml/2006/main">
  <p:tag name="AS_UNIQUEID" val="3741"/>
</p:tagLst>
</file>

<file path=ppt/tags/tag110.xml><?xml version="1.0" encoding="utf-8"?>
<p:tagLst xmlns:p="http://schemas.openxmlformats.org/presentationml/2006/main">
  <p:tag name="AS_UNIQUEID" val="3840"/>
</p:tagLst>
</file>

<file path=ppt/tags/tag111.xml><?xml version="1.0" encoding="utf-8"?>
<p:tagLst xmlns:p="http://schemas.openxmlformats.org/presentationml/2006/main">
  <p:tag name="AS_UNIQUEID" val="3841"/>
</p:tagLst>
</file>

<file path=ppt/tags/tag112.xml><?xml version="1.0" encoding="utf-8"?>
<p:tagLst xmlns:p="http://schemas.openxmlformats.org/presentationml/2006/main">
  <p:tag name="AS_UNIQUEID" val="3842"/>
</p:tagLst>
</file>

<file path=ppt/tags/tag113.xml><?xml version="1.0" encoding="utf-8"?>
<p:tagLst xmlns:p="http://schemas.openxmlformats.org/presentationml/2006/main">
  <p:tag name="AS_UNIQUEID" val="3843"/>
</p:tagLst>
</file>

<file path=ppt/tags/tag114.xml><?xml version="1.0" encoding="utf-8"?>
<p:tagLst xmlns:p="http://schemas.openxmlformats.org/presentationml/2006/main">
  <p:tag name="AS_UNIQUEID" val="3844"/>
</p:tagLst>
</file>

<file path=ppt/tags/tag115.xml><?xml version="1.0" encoding="utf-8"?>
<p:tagLst xmlns:p="http://schemas.openxmlformats.org/presentationml/2006/main">
  <p:tag name="AS_UNIQUEID" val="3845"/>
</p:tagLst>
</file>

<file path=ppt/tags/tag116.xml><?xml version="1.0" encoding="utf-8"?>
<p:tagLst xmlns:p="http://schemas.openxmlformats.org/presentationml/2006/main">
  <p:tag name="AS_UNIQUEID" val="3846"/>
</p:tagLst>
</file>

<file path=ppt/tags/tag117.xml><?xml version="1.0" encoding="utf-8"?>
<p:tagLst xmlns:p="http://schemas.openxmlformats.org/presentationml/2006/main">
  <p:tag name="AS_UNIQUEID" val="3847"/>
</p:tagLst>
</file>

<file path=ppt/tags/tag118.xml><?xml version="1.0" encoding="utf-8"?>
<p:tagLst xmlns:p="http://schemas.openxmlformats.org/presentationml/2006/main">
  <p:tag name="AS_UNIQUEID" val="3848"/>
</p:tagLst>
</file>

<file path=ppt/tags/tag119.xml><?xml version="1.0" encoding="utf-8"?>
<p:tagLst xmlns:p="http://schemas.openxmlformats.org/presentationml/2006/main">
  <p:tag name="AS_UNIQUEID" val="3849"/>
</p:tagLst>
</file>

<file path=ppt/tags/tag12.xml><?xml version="1.0" encoding="utf-8"?>
<p:tagLst xmlns:p="http://schemas.openxmlformats.org/presentationml/2006/main">
  <p:tag name="AS_UNIQUEID" val="3742"/>
</p:tagLst>
</file>

<file path=ppt/tags/tag120.xml><?xml version="1.0" encoding="utf-8"?>
<p:tagLst xmlns:p="http://schemas.openxmlformats.org/presentationml/2006/main">
  <p:tag name="AS_UNIQUEID" val="3850"/>
</p:tagLst>
</file>

<file path=ppt/tags/tag121.xml><?xml version="1.0" encoding="utf-8"?>
<p:tagLst xmlns:p="http://schemas.openxmlformats.org/presentationml/2006/main">
  <p:tag name="AS_UNIQUEID" val="3851"/>
</p:tagLst>
</file>

<file path=ppt/tags/tag122.xml><?xml version="1.0" encoding="utf-8"?>
<p:tagLst xmlns:p="http://schemas.openxmlformats.org/presentationml/2006/main">
  <p:tag name="AS_UNIQUEID" val="3852"/>
</p:tagLst>
</file>

<file path=ppt/tags/tag123.xml><?xml version="1.0" encoding="utf-8"?>
<p:tagLst xmlns:p="http://schemas.openxmlformats.org/presentationml/2006/main">
  <p:tag name="AS_UNIQUEID" val="3853"/>
</p:tagLst>
</file>

<file path=ppt/tags/tag124.xml><?xml version="1.0" encoding="utf-8"?>
<p:tagLst xmlns:p="http://schemas.openxmlformats.org/presentationml/2006/main">
  <p:tag name="AS_UNIQUEID" val="3854"/>
</p:tagLst>
</file>

<file path=ppt/tags/tag125.xml><?xml version="1.0" encoding="utf-8"?>
<p:tagLst xmlns:p="http://schemas.openxmlformats.org/presentationml/2006/main">
  <p:tag name="AS_UNIQUEID" val="3855"/>
</p:tagLst>
</file>

<file path=ppt/tags/tag126.xml><?xml version="1.0" encoding="utf-8"?>
<p:tagLst xmlns:p="http://schemas.openxmlformats.org/presentationml/2006/main">
  <p:tag name="AS_UNIQUEID" val="3856"/>
</p:tagLst>
</file>

<file path=ppt/tags/tag127.xml><?xml version="1.0" encoding="utf-8"?>
<p:tagLst xmlns:p="http://schemas.openxmlformats.org/presentationml/2006/main">
  <p:tag name="AS_UNIQUEID" val="3857"/>
</p:tagLst>
</file>

<file path=ppt/tags/tag128.xml><?xml version="1.0" encoding="utf-8"?>
<p:tagLst xmlns:p="http://schemas.openxmlformats.org/presentationml/2006/main">
  <p:tag name="AS_UNIQUEID" val="3858"/>
</p:tagLst>
</file>

<file path=ppt/tags/tag129.xml><?xml version="1.0" encoding="utf-8"?>
<p:tagLst xmlns:p="http://schemas.openxmlformats.org/presentationml/2006/main">
  <p:tag name="AS_UNIQUEID" val="3859"/>
</p:tagLst>
</file>

<file path=ppt/tags/tag13.xml><?xml version="1.0" encoding="utf-8"?>
<p:tagLst xmlns:p="http://schemas.openxmlformats.org/presentationml/2006/main">
  <p:tag name="AS_UNIQUEID" val="3743"/>
</p:tagLst>
</file>

<file path=ppt/tags/tag130.xml><?xml version="1.0" encoding="utf-8"?>
<p:tagLst xmlns:p="http://schemas.openxmlformats.org/presentationml/2006/main">
  <p:tag name="AS_UNIQUEID" val="3860"/>
</p:tagLst>
</file>

<file path=ppt/tags/tag131.xml><?xml version="1.0" encoding="utf-8"?>
<p:tagLst xmlns:p="http://schemas.openxmlformats.org/presentationml/2006/main">
  <p:tag name="AS_UNIQUEID" val="3861"/>
</p:tagLst>
</file>

<file path=ppt/tags/tag132.xml><?xml version="1.0" encoding="utf-8"?>
<p:tagLst xmlns:p="http://schemas.openxmlformats.org/presentationml/2006/main">
  <p:tag name="AS_UNIQUEID" val="3862"/>
</p:tagLst>
</file>

<file path=ppt/tags/tag133.xml><?xml version="1.0" encoding="utf-8"?>
<p:tagLst xmlns:p="http://schemas.openxmlformats.org/presentationml/2006/main">
  <p:tag name="AS_UNIQUEID" val="3863"/>
</p:tagLst>
</file>

<file path=ppt/tags/tag134.xml><?xml version="1.0" encoding="utf-8"?>
<p:tagLst xmlns:p="http://schemas.openxmlformats.org/presentationml/2006/main">
  <p:tag name="AS_UNIQUEID" val="3864"/>
</p:tagLst>
</file>

<file path=ppt/tags/tag135.xml><?xml version="1.0" encoding="utf-8"?>
<p:tagLst xmlns:p="http://schemas.openxmlformats.org/presentationml/2006/main">
  <p:tag name="AS_UNIQUEID" val="3865"/>
</p:tagLst>
</file>

<file path=ppt/tags/tag136.xml><?xml version="1.0" encoding="utf-8"?>
<p:tagLst xmlns:p="http://schemas.openxmlformats.org/presentationml/2006/main">
  <p:tag name="AS_UNIQUEID" val="3866"/>
</p:tagLst>
</file>

<file path=ppt/tags/tag137.xml><?xml version="1.0" encoding="utf-8"?>
<p:tagLst xmlns:p="http://schemas.openxmlformats.org/presentationml/2006/main">
  <p:tag name="AS_UNIQUEID" val="3867"/>
</p:tagLst>
</file>

<file path=ppt/tags/tag138.xml><?xml version="1.0" encoding="utf-8"?>
<p:tagLst xmlns:p="http://schemas.openxmlformats.org/presentationml/2006/main">
  <p:tag name="AS_UNIQUEID" val="3868"/>
</p:tagLst>
</file>

<file path=ppt/tags/tag139.xml><?xml version="1.0" encoding="utf-8"?>
<p:tagLst xmlns:p="http://schemas.openxmlformats.org/presentationml/2006/main">
  <p:tag name="AS_UNIQUEID" val="3869"/>
</p:tagLst>
</file>

<file path=ppt/tags/tag14.xml><?xml version="1.0" encoding="utf-8"?>
<p:tagLst xmlns:p="http://schemas.openxmlformats.org/presentationml/2006/main">
  <p:tag name="AS_UNIQUEID" val="3744"/>
</p:tagLst>
</file>

<file path=ppt/tags/tag140.xml><?xml version="1.0" encoding="utf-8"?>
<p:tagLst xmlns:p="http://schemas.openxmlformats.org/presentationml/2006/main">
  <p:tag name="AS_UNIQUEID" val="3870"/>
</p:tagLst>
</file>

<file path=ppt/tags/tag141.xml><?xml version="1.0" encoding="utf-8"?>
<p:tagLst xmlns:p="http://schemas.openxmlformats.org/presentationml/2006/main">
  <p:tag name="AS_UNIQUEID" val="3871"/>
</p:tagLst>
</file>

<file path=ppt/tags/tag142.xml><?xml version="1.0" encoding="utf-8"?>
<p:tagLst xmlns:p="http://schemas.openxmlformats.org/presentationml/2006/main">
  <p:tag name="AS_UNIQUEID" val="3872"/>
</p:tagLst>
</file>

<file path=ppt/tags/tag143.xml><?xml version="1.0" encoding="utf-8"?>
<p:tagLst xmlns:p="http://schemas.openxmlformats.org/presentationml/2006/main">
  <p:tag name="AS_UNIQUEID" val="3873"/>
</p:tagLst>
</file>

<file path=ppt/tags/tag144.xml><?xml version="1.0" encoding="utf-8"?>
<p:tagLst xmlns:p="http://schemas.openxmlformats.org/presentationml/2006/main">
  <p:tag name="AS_UNIQUEID" val="3874"/>
</p:tagLst>
</file>

<file path=ppt/tags/tag145.xml><?xml version="1.0" encoding="utf-8"?>
<p:tagLst xmlns:p="http://schemas.openxmlformats.org/presentationml/2006/main">
  <p:tag name="AS_UNIQUEID" val="3875"/>
</p:tagLst>
</file>

<file path=ppt/tags/tag146.xml><?xml version="1.0" encoding="utf-8"?>
<p:tagLst xmlns:p="http://schemas.openxmlformats.org/presentationml/2006/main">
  <p:tag name="AS_UNIQUEID" val="3876"/>
</p:tagLst>
</file>

<file path=ppt/tags/tag147.xml><?xml version="1.0" encoding="utf-8"?>
<p:tagLst xmlns:p="http://schemas.openxmlformats.org/presentationml/2006/main">
  <p:tag name="AS_UNIQUEID" val="3877"/>
</p:tagLst>
</file>

<file path=ppt/tags/tag148.xml><?xml version="1.0" encoding="utf-8"?>
<p:tagLst xmlns:p="http://schemas.openxmlformats.org/presentationml/2006/main">
  <p:tag name="AS_UNIQUEID" val="3878"/>
</p:tagLst>
</file>

<file path=ppt/tags/tag149.xml><?xml version="1.0" encoding="utf-8"?>
<p:tagLst xmlns:p="http://schemas.openxmlformats.org/presentationml/2006/main">
  <p:tag name="AS_UNIQUEID" val="3879"/>
</p:tagLst>
</file>

<file path=ppt/tags/tag15.xml><?xml version="1.0" encoding="utf-8"?>
<p:tagLst xmlns:p="http://schemas.openxmlformats.org/presentationml/2006/main">
  <p:tag name="AS_UNIQUEID" val="3745"/>
</p:tagLst>
</file>

<file path=ppt/tags/tag150.xml><?xml version="1.0" encoding="utf-8"?>
<p:tagLst xmlns:p="http://schemas.openxmlformats.org/presentationml/2006/main">
  <p:tag name="AS_UNIQUEID" val="3880"/>
</p:tagLst>
</file>

<file path=ppt/tags/tag151.xml><?xml version="1.0" encoding="utf-8"?>
<p:tagLst xmlns:p="http://schemas.openxmlformats.org/presentationml/2006/main">
  <p:tag name="AS_UNIQUEID" val="3881"/>
</p:tagLst>
</file>

<file path=ppt/tags/tag152.xml><?xml version="1.0" encoding="utf-8"?>
<p:tagLst xmlns:p="http://schemas.openxmlformats.org/presentationml/2006/main">
  <p:tag name="AS_UNIQUEID" val="3882"/>
</p:tagLst>
</file>

<file path=ppt/tags/tag153.xml><?xml version="1.0" encoding="utf-8"?>
<p:tagLst xmlns:p="http://schemas.openxmlformats.org/presentationml/2006/main">
  <p:tag name="AS_UNIQUEID" val="3883"/>
</p:tagLst>
</file>

<file path=ppt/tags/tag154.xml><?xml version="1.0" encoding="utf-8"?>
<p:tagLst xmlns:p="http://schemas.openxmlformats.org/presentationml/2006/main">
  <p:tag name="AS_UNIQUEID" val="3884"/>
</p:tagLst>
</file>

<file path=ppt/tags/tag155.xml><?xml version="1.0" encoding="utf-8"?>
<p:tagLst xmlns:p="http://schemas.openxmlformats.org/presentationml/2006/main">
  <p:tag name="AS_UNIQUEID" val="3885"/>
</p:tagLst>
</file>

<file path=ppt/tags/tag156.xml><?xml version="1.0" encoding="utf-8"?>
<p:tagLst xmlns:p="http://schemas.openxmlformats.org/presentationml/2006/main">
  <p:tag name="AS_UNIQUEID" val="3886"/>
</p:tagLst>
</file>

<file path=ppt/tags/tag157.xml><?xml version="1.0" encoding="utf-8"?>
<p:tagLst xmlns:p="http://schemas.openxmlformats.org/presentationml/2006/main">
  <p:tag name="AS_UNIQUEID" val="3887"/>
</p:tagLst>
</file>

<file path=ppt/tags/tag158.xml><?xml version="1.0" encoding="utf-8"?>
<p:tagLst xmlns:p="http://schemas.openxmlformats.org/presentationml/2006/main">
  <p:tag name="AS_UNIQUEID" val="3888"/>
</p:tagLst>
</file>

<file path=ppt/tags/tag159.xml><?xml version="1.0" encoding="utf-8"?>
<p:tagLst xmlns:p="http://schemas.openxmlformats.org/presentationml/2006/main">
  <p:tag name="AS_UNIQUEID" val="3889"/>
</p:tagLst>
</file>

<file path=ppt/tags/tag16.xml><?xml version="1.0" encoding="utf-8"?>
<p:tagLst xmlns:p="http://schemas.openxmlformats.org/presentationml/2006/main">
  <p:tag name="AS_UNIQUEID" val="3746"/>
</p:tagLst>
</file>

<file path=ppt/tags/tag160.xml><?xml version="1.0" encoding="utf-8"?>
<p:tagLst xmlns:p="http://schemas.openxmlformats.org/presentationml/2006/main">
  <p:tag name="AS_UNIQUEID" val="3890"/>
</p:tagLst>
</file>

<file path=ppt/tags/tag161.xml><?xml version="1.0" encoding="utf-8"?>
<p:tagLst xmlns:p="http://schemas.openxmlformats.org/presentationml/2006/main">
  <p:tag name="AS_UNIQUEID" val="3891"/>
</p:tagLst>
</file>

<file path=ppt/tags/tag162.xml><?xml version="1.0" encoding="utf-8"?>
<p:tagLst xmlns:p="http://schemas.openxmlformats.org/presentationml/2006/main">
  <p:tag name="AS_UNIQUEID" val="3892"/>
</p:tagLst>
</file>

<file path=ppt/tags/tag163.xml><?xml version="1.0" encoding="utf-8"?>
<p:tagLst xmlns:p="http://schemas.openxmlformats.org/presentationml/2006/main">
  <p:tag name="AS_UNIQUEID" val="3893"/>
</p:tagLst>
</file>

<file path=ppt/tags/tag164.xml><?xml version="1.0" encoding="utf-8"?>
<p:tagLst xmlns:p="http://schemas.openxmlformats.org/presentationml/2006/main">
  <p:tag name="AS_UNIQUEID" val="3894"/>
</p:tagLst>
</file>

<file path=ppt/tags/tag165.xml><?xml version="1.0" encoding="utf-8"?>
<p:tagLst xmlns:p="http://schemas.openxmlformats.org/presentationml/2006/main">
  <p:tag name="AS_UNIQUEID" val="3895"/>
</p:tagLst>
</file>

<file path=ppt/tags/tag166.xml><?xml version="1.0" encoding="utf-8"?>
<p:tagLst xmlns:p="http://schemas.openxmlformats.org/presentationml/2006/main">
  <p:tag name="AS_UNIQUEID" val="3896"/>
</p:tagLst>
</file>

<file path=ppt/tags/tag167.xml><?xml version="1.0" encoding="utf-8"?>
<p:tagLst xmlns:p="http://schemas.openxmlformats.org/presentationml/2006/main">
  <p:tag name="AS_UNIQUEID" val="3897"/>
</p:tagLst>
</file>

<file path=ppt/tags/tag168.xml><?xml version="1.0" encoding="utf-8"?>
<p:tagLst xmlns:p="http://schemas.openxmlformats.org/presentationml/2006/main">
  <p:tag name="AS_UNIQUEID" val="3898"/>
</p:tagLst>
</file>

<file path=ppt/tags/tag169.xml><?xml version="1.0" encoding="utf-8"?>
<p:tagLst xmlns:p="http://schemas.openxmlformats.org/presentationml/2006/main">
  <p:tag name="AS_UNIQUEID" val="3899"/>
</p:tagLst>
</file>

<file path=ppt/tags/tag17.xml><?xml version="1.0" encoding="utf-8"?>
<p:tagLst xmlns:p="http://schemas.openxmlformats.org/presentationml/2006/main">
  <p:tag name="AS_UNIQUEID" val="3747"/>
</p:tagLst>
</file>

<file path=ppt/tags/tag170.xml><?xml version="1.0" encoding="utf-8"?>
<p:tagLst xmlns:p="http://schemas.openxmlformats.org/presentationml/2006/main">
  <p:tag name="AS_UNIQUEID" val="3900"/>
</p:tagLst>
</file>

<file path=ppt/tags/tag171.xml><?xml version="1.0" encoding="utf-8"?>
<p:tagLst xmlns:p="http://schemas.openxmlformats.org/presentationml/2006/main">
  <p:tag name="AS_UNIQUEID" val="3901"/>
</p:tagLst>
</file>

<file path=ppt/tags/tag172.xml><?xml version="1.0" encoding="utf-8"?>
<p:tagLst xmlns:p="http://schemas.openxmlformats.org/presentationml/2006/main">
  <p:tag name="AS_UNIQUEID" val="3902"/>
</p:tagLst>
</file>

<file path=ppt/tags/tag173.xml><?xml version="1.0" encoding="utf-8"?>
<p:tagLst xmlns:p="http://schemas.openxmlformats.org/presentationml/2006/main">
  <p:tag name="AS_UNIQUEID" val="3903"/>
</p:tagLst>
</file>

<file path=ppt/tags/tag174.xml><?xml version="1.0" encoding="utf-8"?>
<p:tagLst xmlns:p="http://schemas.openxmlformats.org/presentationml/2006/main">
  <p:tag name="AS_UNIQUEID" val="3904"/>
</p:tagLst>
</file>

<file path=ppt/tags/tag175.xml><?xml version="1.0" encoding="utf-8"?>
<p:tagLst xmlns:p="http://schemas.openxmlformats.org/presentationml/2006/main">
  <p:tag name="AS_UNIQUEID" val="3905"/>
</p:tagLst>
</file>

<file path=ppt/tags/tag176.xml><?xml version="1.0" encoding="utf-8"?>
<p:tagLst xmlns:p="http://schemas.openxmlformats.org/presentationml/2006/main">
  <p:tag name="AS_UNIQUEID" val="3906"/>
</p:tagLst>
</file>

<file path=ppt/tags/tag177.xml><?xml version="1.0" encoding="utf-8"?>
<p:tagLst xmlns:p="http://schemas.openxmlformats.org/presentationml/2006/main">
  <p:tag name="AS_UNIQUEID" val="3907"/>
</p:tagLst>
</file>

<file path=ppt/tags/tag178.xml><?xml version="1.0" encoding="utf-8"?>
<p:tagLst xmlns:p="http://schemas.openxmlformats.org/presentationml/2006/main">
  <p:tag name="AS_UNIQUEID" val="3908"/>
</p:tagLst>
</file>

<file path=ppt/tags/tag179.xml><?xml version="1.0" encoding="utf-8"?>
<p:tagLst xmlns:p="http://schemas.openxmlformats.org/presentationml/2006/main">
  <p:tag name="AS_UNIQUEID" val="3909"/>
</p:tagLst>
</file>

<file path=ppt/tags/tag18.xml><?xml version="1.0" encoding="utf-8"?>
<p:tagLst xmlns:p="http://schemas.openxmlformats.org/presentationml/2006/main">
  <p:tag name="AS_UNIQUEID" val="3748"/>
</p:tagLst>
</file>

<file path=ppt/tags/tag180.xml><?xml version="1.0" encoding="utf-8"?>
<p:tagLst xmlns:p="http://schemas.openxmlformats.org/presentationml/2006/main">
  <p:tag name="AS_UNIQUEID" val="4167"/>
</p:tagLst>
</file>

<file path=ppt/tags/tag181.xml><?xml version="1.0" encoding="utf-8"?>
<p:tagLst xmlns:p="http://schemas.openxmlformats.org/presentationml/2006/main">
  <p:tag name="AS_UNIQUEID" val="3910"/>
</p:tagLst>
</file>

<file path=ppt/tags/tag182.xml><?xml version="1.0" encoding="utf-8"?>
<p:tagLst xmlns:p="http://schemas.openxmlformats.org/presentationml/2006/main">
  <p:tag name="AS_UNIQUEID" val="3911"/>
</p:tagLst>
</file>

<file path=ppt/tags/tag183.xml><?xml version="1.0" encoding="utf-8"?>
<p:tagLst xmlns:p="http://schemas.openxmlformats.org/presentationml/2006/main">
  <p:tag name="AS_UNIQUEID" val="3912"/>
</p:tagLst>
</file>

<file path=ppt/tags/tag184.xml><?xml version="1.0" encoding="utf-8"?>
<p:tagLst xmlns:p="http://schemas.openxmlformats.org/presentationml/2006/main">
  <p:tag name="AS_UNIQUEID" val="3913"/>
</p:tagLst>
</file>

<file path=ppt/tags/tag185.xml><?xml version="1.0" encoding="utf-8"?>
<p:tagLst xmlns:p="http://schemas.openxmlformats.org/presentationml/2006/main">
  <p:tag name="AS_UNIQUEID" val="3914"/>
</p:tagLst>
</file>

<file path=ppt/tags/tag186.xml><?xml version="1.0" encoding="utf-8"?>
<p:tagLst xmlns:p="http://schemas.openxmlformats.org/presentationml/2006/main">
  <p:tag name="AS_UNIQUEID" val="3915"/>
</p:tagLst>
</file>

<file path=ppt/tags/tag187.xml><?xml version="1.0" encoding="utf-8"?>
<p:tagLst xmlns:p="http://schemas.openxmlformats.org/presentationml/2006/main">
  <p:tag name="AS_UNIQUEID" val="3916"/>
</p:tagLst>
</file>

<file path=ppt/tags/tag188.xml><?xml version="1.0" encoding="utf-8"?>
<p:tagLst xmlns:p="http://schemas.openxmlformats.org/presentationml/2006/main">
  <p:tag name="AS_UNIQUEID" val="3917"/>
</p:tagLst>
</file>

<file path=ppt/tags/tag189.xml><?xml version="1.0" encoding="utf-8"?>
<p:tagLst xmlns:p="http://schemas.openxmlformats.org/presentationml/2006/main">
  <p:tag name="AS_UNIQUEID" val="3918"/>
</p:tagLst>
</file>

<file path=ppt/tags/tag19.xml><?xml version="1.0" encoding="utf-8"?>
<p:tagLst xmlns:p="http://schemas.openxmlformats.org/presentationml/2006/main">
  <p:tag name="AS_UNIQUEID" val="3749"/>
</p:tagLst>
</file>

<file path=ppt/tags/tag190.xml><?xml version="1.0" encoding="utf-8"?>
<p:tagLst xmlns:p="http://schemas.openxmlformats.org/presentationml/2006/main">
  <p:tag name="AS_UNIQUEID" val="3919"/>
</p:tagLst>
</file>

<file path=ppt/tags/tag191.xml><?xml version="1.0" encoding="utf-8"?>
<p:tagLst xmlns:p="http://schemas.openxmlformats.org/presentationml/2006/main">
  <p:tag name="AS_UNIQUEID" val="3920"/>
</p:tagLst>
</file>

<file path=ppt/tags/tag192.xml><?xml version="1.0" encoding="utf-8"?>
<p:tagLst xmlns:p="http://schemas.openxmlformats.org/presentationml/2006/main">
  <p:tag name="AS_UNIQUEID" val="3921"/>
</p:tagLst>
</file>

<file path=ppt/tags/tag193.xml><?xml version="1.0" encoding="utf-8"?>
<p:tagLst xmlns:p="http://schemas.openxmlformats.org/presentationml/2006/main">
  <p:tag name="AS_UNIQUEID" val="3922"/>
</p:tagLst>
</file>

<file path=ppt/tags/tag194.xml><?xml version="1.0" encoding="utf-8"?>
<p:tagLst xmlns:p="http://schemas.openxmlformats.org/presentationml/2006/main">
  <p:tag name="AS_UNIQUEID" val="3923"/>
</p:tagLst>
</file>

<file path=ppt/tags/tag195.xml><?xml version="1.0" encoding="utf-8"?>
<p:tagLst xmlns:p="http://schemas.openxmlformats.org/presentationml/2006/main">
  <p:tag name="AS_UNIQUEID" val="3924"/>
</p:tagLst>
</file>

<file path=ppt/tags/tag196.xml><?xml version="1.0" encoding="utf-8"?>
<p:tagLst xmlns:p="http://schemas.openxmlformats.org/presentationml/2006/main">
  <p:tag name="AS_UNIQUEID" val="3925"/>
</p:tagLst>
</file>

<file path=ppt/tags/tag197.xml><?xml version="1.0" encoding="utf-8"?>
<p:tagLst xmlns:p="http://schemas.openxmlformats.org/presentationml/2006/main">
  <p:tag name="AS_UNIQUEID" val="3926"/>
</p:tagLst>
</file>

<file path=ppt/tags/tag198.xml><?xml version="1.0" encoding="utf-8"?>
<p:tagLst xmlns:p="http://schemas.openxmlformats.org/presentationml/2006/main">
  <p:tag name="AS_UNIQUEID" val="3927"/>
</p:tagLst>
</file>

<file path=ppt/tags/tag199.xml><?xml version="1.0" encoding="utf-8"?>
<p:tagLst xmlns:p="http://schemas.openxmlformats.org/presentationml/2006/main">
  <p:tag name="AS_UNIQUEID" val="3928"/>
</p:tagLst>
</file>

<file path=ppt/tags/tag2.xml><?xml version="1.0" encoding="utf-8"?>
<p:tagLst xmlns:p="http://schemas.openxmlformats.org/presentationml/2006/main">
  <p:tag name="AS_UNIQUEID" val="3732"/>
</p:tagLst>
</file>

<file path=ppt/tags/tag20.xml><?xml version="1.0" encoding="utf-8"?>
<p:tagLst xmlns:p="http://schemas.openxmlformats.org/presentationml/2006/main">
  <p:tag name="AS_UNIQUEID" val="3750"/>
</p:tagLst>
</file>

<file path=ppt/tags/tag200.xml><?xml version="1.0" encoding="utf-8"?>
<p:tagLst xmlns:p="http://schemas.openxmlformats.org/presentationml/2006/main">
  <p:tag name="AS_UNIQUEID" val="3929"/>
</p:tagLst>
</file>

<file path=ppt/tags/tag201.xml><?xml version="1.0" encoding="utf-8"?>
<p:tagLst xmlns:p="http://schemas.openxmlformats.org/presentationml/2006/main">
  <p:tag name="AS_UNIQUEID" val="3930"/>
</p:tagLst>
</file>

<file path=ppt/tags/tag202.xml><?xml version="1.0" encoding="utf-8"?>
<p:tagLst xmlns:p="http://schemas.openxmlformats.org/presentationml/2006/main">
  <p:tag name="AS_UNIQUEID" val="3931"/>
</p:tagLst>
</file>

<file path=ppt/tags/tag203.xml><?xml version="1.0" encoding="utf-8"?>
<p:tagLst xmlns:p="http://schemas.openxmlformats.org/presentationml/2006/main">
  <p:tag name="AS_UNIQUEID" val="3932"/>
</p:tagLst>
</file>

<file path=ppt/tags/tag204.xml><?xml version="1.0" encoding="utf-8"?>
<p:tagLst xmlns:p="http://schemas.openxmlformats.org/presentationml/2006/main">
  <p:tag name="AS_UNIQUEID" val="3933"/>
</p:tagLst>
</file>

<file path=ppt/tags/tag205.xml><?xml version="1.0" encoding="utf-8"?>
<p:tagLst xmlns:p="http://schemas.openxmlformats.org/presentationml/2006/main">
  <p:tag name="AS_UNIQUEID" val="3934"/>
</p:tagLst>
</file>

<file path=ppt/tags/tag206.xml><?xml version="1.0" encoding="utf-8"?>
<p:tagLst xmlns:p="http://schemas.openxmlformats.org/presentationml/2006/main">
  <p:tag name="AS_UNIQUEID" val="3935"/>
</p:tagLst>
</file>

<file path=ppt/tags/tag207.xml><?xml version="1.0" encoding="utf-8"?>
<p:tagLst xmlns:p="http://schemas.openxmlformats.org/presentationml/2006/main">
  <p:tag name="AS_UNIQUEID" val="3936"/>
</p:tagLst>
</file>

<file path=ppt/tags/tag208.xml><?xml version="1.0" encoding="utf-8"?>
<p:tagLst xmlns:p="http://schemas.openxmlformats.org/presentationml/2006/main">
  <p:tag name="AS_UNIQUEID" val="3937"/>
</p:tagLst>
</file>

<file path=ppt/tags/tag209.xml><?xml version="1.0" encoding="utf-8"?>
<p:tagLst xmlns:p="http://schemas.openxmlformats.org/presentationml/2006/main">
  <p:tag name="AS_UNIQUEID" val="3938"/>
</p:tagLst>
</file>

<file path=ppt/tags/tag21.xml><?xml version="1.0" encoding="utf-8"?>
<p:tagLst xmlns:p="http://schemas.openxmlformats.org/presentationml/2006/main">
  <p:tag name="AS_UNIQUEID" val="3751"/>
</p:tagLst>
</file>

<file path=ppt/tags/tag210.xml><?xml version="1.0" encoding="utf-8"?>
<p:tagLst xmlns:p="http://schemas.openxmlformats.org/presentationml/2006/main">
  <p:tag name="AS_UNIQUEID" val="3939"/>
</p:tagLst>
</file>

<file path=ppt/tags/tag211.xml><?xml version="1.0" encoding="utf-8"?>
<p:tagLst xmlns:p="http://schemas.openxmlformats.org/presentationml/2006/main">
  <p:tag name="AS_UNIQUEID" val="3940"/>
</p:tagLst>
</file>

<file path=ppt/tags/tag212.xml><?xml version="1.0" encoding="utf-8"?>
<p:tagLst xmlns:p="http://schemas.openxmlformats.org/presentationml/2006/main">
  <p:tag name="AS_UNIQUEID" val="3941"/>
</p:tagLst>
</file>

<file path=ppt/tags/tag213.xml><?xml version="1.0" encoding="utf-8"?>
<p:tagLst xmlns:p="http://schemas.openxmlformats.org/presentationml/2006/main">
  <p:tag name="AS_UNIQUEID" val="3942"/>
</p:tagLst>
</file>

<file path=ppt/tags/tag214.xml><?xml version="1.0" encoding="utf-8"?>
<p:tagLst xmlns:p="http://schemas.openxmlformats.org/presentationml/2006/main">
  <p:tag name="AS_UNIQUEID" val="3943"/>
</p:tagLst>
</file>

<file path=ppt/tags/tag215.xml><?xml version="1.0" encoding="utf-8"?>
<p:tagLst xmlns:p="http://schemas.openxmlformats.org/presentationml/2006/main">
  <p:tag name="AS_UNIQUEID" val="3944"/>
</p:tagLst>
</file>

<file path=ppt/tags/tag216.xml><?xml version="1.0" encoding="utf-8"?>
<p:tagLst xmlns:p="http://schemas.openxmlformats.org/presentationml/2006/main">
  <p:tag name="AS_UNIQUEID" val="3945"/>
</p:tagLst>
</file>

<file path=ppt/tags/tag217.xml><?xml version="1.0" encoding="utf-8"?>
<p:tagLst xmlns:p="http://schemas.openxmlformats.org/presentationml/2006/main">
  <p:tag name="AS_UNIQUEID" val="3946"/>
</p:tagLst>
</file>

<file path=ppt/tags/tag218.xml><?xml version="1.0" encoding="utf-8"?>
<p:tagLst xmlns:p="http://schemas.openxmlformats.org/presentationml/2006/main">
  <p:tag name="AS_UNIQUEID" val="3947"/>
</p:tagLst>
</file>

<file path=ppt/tags/tag219.xml><?xml version="1.0" encoding="utf-8"?>
<p:tagLst xmlns:p="http://schemas.openxmlformats.org/presentationml/2006/main">
  <p:tag name="AS_UNIQUEID" val="3948"/>
</p:tagLst>
</file>

<file path=ppt/tags/tag22.xml><?xml version="1.0" encoding="utf-8"?>
<p:tagLst xmlns:p="http://schemas.openxmlformats.org/presentationml/2006/main">
  <p:tag name="AS_UNIQUEID" val="3752"/>
</p:tagLst>
</file>

<file path=ppt/tags/tag220.xml><?xml version="1.0" encoding="utf-8"?>
<p:tagLst xmlns:p="http://schemas.openxmlformats.org/presentationml/2006/main">
  <p:tag name="AS_UNIQUEID" val="3949"/>
</p:tagLst>
</file>

<file path=ppt/tags/tag221.xml><?xml version="1.0" encoding="utf-8"?>
<p:tagLst xmlns:p="http://schemas.openxmlformats.org/presentationml/2006/main">
  <p:tag name="AS_UNIQUEID" val="3423"/>
</p:tagLst>
</file>

<file path=ppt/tags/tag222.xml><?xml version="1.0" encoding="utf-8"?>
<p:tagLst xmlns:p="http://schemas.openxmlformats.org/presentationml/2006/main">
  <p:tag name="AS_UNIQUEID" val="3426"/>
</p:tagLst>
</file>

<file path=ppt/tags/tag223.xml><?xml version="1.0" encoding="utf-8"?>
<p:tagLst xmlns:p="http://schemas.openxmlformats.org/presentationml/2006/main">
  <p:tag name="AS_UNIQUEID" val="3950"/>
</p:tagLst>
</file>

<file path=ppt/tags/tag224.xml><?xml version="1.0" encoding="utf-8"?>
<p:tagLst xmlns:p="http://schemas.openxmlformats.org/presentationml/2006/main">
  <p:tag name="AS_UNIQUEID" val="3951"/>
</p:tagLst>
</file>

<file path=ppt/tags/tag225.xml><?xml version="1.0" encoding="utf-8"?>
<p:tagLst xmlns:p="http://schemas.openxmlformats.org/presentationml/2006/main">
  <p:tag name="AS_UNIQUEID" val="3952"/>
</p:tagLst>
</file>

<file path=ppt/tags/tag226.xml><?xml version="1.0" encoding="utf-8"?>
<p:tagLst xmlns:p="http://schemas.openxmlformats.org/presentationml/2006/main">
  <p:tag name="AS_UNIQUEID" val="3953"/>
</p:tagLst>
</file>

<file path=ppt/tags/tag227.xml><?xml version="1.0" encoding="utf-8"?>
<p:tagLst xmlns:p="http://schemas.openxmlformats.org/presentationml/2006/main">
  <p:tag name="AS_UNIQUEID" val="3954"/>
</p:tagLst>
</file>

<file path=ppt/tags/tag228.xml><?xml version="1.0" encoding="utf-8"?>
<p:tagLst xmlns:p="http://schemas.openxmlformats.org/presentationml/2006/main">
  <p:tag name="AS_UNIQUEID" val="3955"/>
</p:tagLst>
</file>

<file path=ppt/tags/tag229.xml><?xml version="1.0" encoding="utf-8"?>
<p:tagLst xmlns:p="http://schemas.openxmlformats.org/presentationml/2006/main">
  <p:tag name="AS_UNIQUEID" val="3956"/>
</p:tagLst>
</file>

<file path=ppt/tags/tag23.xml><?xml version="1.0" encoding="utf-8"?>
<p:tagLst xmlns:p="http://schemas.openxmlformats.org/presentationml/2006/main">
  <p:tag name="AS_UNIQUEID" val="3753"/>
</p:tagLst>
</file>

<file path=ppt/tags/tag230.xml><?xml version="1.0" encoding="utf-8"?>
<p:tagLst xmlns:p="http://schemas.openxmlformats.org/presentationml/2006/main">
  <p:tag name="AS_UNIQUEID" val="3957"/>
</p:tagLst>
</file>

<file path=ppt/tags/tag231.xml><?xml version="1.0" encoding="utf-8"?>
<p:tagLst xmlns:p="http://schemas.openxmlformats.org/presentationml/2006/main">
  <p:tag name="AS_UNIQUEID" val="3958"/>
</p:tagLst>
</file>

<file path=ppt/tags/tag232.xml><?xml version="1.0" encoding="utf-8"?>
<p:tagLst xmlns:p="http://schemas.openxmlformats.org/presentationml/2006/main">
  <p:tag name="AS_UNIQUEID" val="3959"/>
</p:tagLst>
</file>

<file path=ppt/tags/tag233.xml><?xml version="1.0" encoding="utf-8"?>
<p:tagLst xmlns:p="http://schemas.openxmlformats.org/presentationml/2006/main">
  <p:tag name="AS_UNIQUEID" val="3960"/>
</p:tagLst>
</file>

<file path=ppt/tags/tag234.xml><?xml version="1.0" encoding="utf-8"?>
<p:tagLst xmlns:p="http://schemas.openxmlformats.org/presentationml/2006/main">
  <p:tag name="AS_UNIQUEID" val="3961"/>
</p:tagLst>
</file>

<file path=ppt/tags/tag235.xml><?xml version="1.0" encoding="utf-8"?>
<p:tagLst xmlns:p="http://schemas.openxmlformats.org/presentationml/2006/main">
  <p:tag name="AS_UNIQUEID" val="3300"/>
</p:tagLst>
</file>

<file path=ppt/tags/tag236.xml><?xml version="1.0" encoding="utf-8"?>
<p:tagLst xmlns:p="http://schemas.openxmlformats.org/presentationml/2006/main">
  <p:tag name="AS_UNIQUEID" val="3301"/>
</p:tagLst>
</file>

<file path=ppt/tags/tag237.xml><?xml version="1.0" encoding="utf-8"?>
<p:tagLst xmlns:p="http://schemas.openxmlformats.org/presentationml/2006/main">
  <p:tag name="AS_UNIQUEID" val="3302"/>
</p:tagLst>
</file>

<file path=ppt/tags/tag238.xml><?xml version="1.0" encoding="utf-8"?>
<p:tagLst xmlns:p="http://schemas.openxmlformats.org/presentationml/2006/main">
  <p:tag name="AS_UNIQUEID" val="3303"/>
</p:tagLst>
</file>

<file path=ppt/tags/tag239.xml><?xml version="1.0" encoding="utf-8"?>
<p:tagLst xmlns:p="http://schemas.openxmlformats.org/presentationml/2006/main">
  <p:tag name="AS_UNIQUEID" val="3304"/>
</p:tagLst>
</file>

<file path=ppt/tags/tag24.xml><?xml version="1.0" encoding="utf-8"?>
<p:tagLst xmlns:p="http://schemas.openxmlformats.org/presentationml/2006/main">
  <p:tag name="AS_UNIQUEID" val="3754"/>
</p:tagLst>
</file>

<file path=ppt/tags/tag240.xml><?xml version="1.0" encoding="utf-8"?>
<p:tagLst xmlns:p="http://schemas.openxmlformats.org/presentationml/2006/main">
  <p:tag name="AS_UNIQUEID" val="3305"/>
</p:tagLst>
</file>

<file path=ppt/tags/tag241.xml><?xml version="1.0" encoding="utf-8"?>
<p:tagLst xmlns:p="http://schemas.openxmlformats.org/presentationml/2006/main">
  <p:tag name="AS_UNIQUEID" val="3306"/>
</p:tagLst>
</file>

<file path=ppt/tags/tag242.xml><?xml version="1.0" encoding="utf-8"?>
<p:tagLst xmlns:p="http://schemas.openxmlformats.org/presentationml/2006/main">
  <p:tag name="AS_UNIQUEID" val="3307"/>
</p:tagLst>
</file>

<file path=ppt/tags/tag243.xml><?xml version="1.0" encoding="utf-8"?>
<p:tagLst xmlns:p="http://schemas.openxmlformats.org/presentationml/2006/main">
  <p:tag name="AS_UNIQUEID" val="3308"/>
</p:tagLst>
</file>

<file path=ppt/tags/tag244.xml><?xml version="1.0" encoding="utf-8"?>
<p:tagLst xmlns:p="http://schemas.openxmlformats.org/presentationml/2006/main">
  <p:tag name="AS_UNIQUEID" val="3309"/>
</p:tagLst>
</file>

<file path=ppt/tags/tag245.xml><?xml version="1.0" encoding="utf-8"?>
<p:tagLst xmlns:p="http://schemas.openxmlformats.org/presentationml/2006/main">
  <p:tag name="AS_UNIQUEID" val="3310"/>
</p:tagLst>
</file>

<file path=ppt/tags/tag246.xml><?xml version="1.0" encoding="utf-8"?>
<p:tagLst xmlns:p="http://schemas.openxmlformats.org/presentationml/2006/main">
  <p:tag name="AS_UNIQUEID" val="3311"/>
</p:tagLst>
</file>

<file path=ppt/tags/tag247.xml><?xml version="1.0" encoding="utf-8"?>
<p:tagLst xmlns:p="http://schemas.openxmlformats.org/presentationml/2006/main">
  <p:tag name="AS_UNIQUEID" val="3962"/>
</p:tagLst>
</file>

<file path=ppt/tags/tag248.xml><?xml version="1.0" encoding="utf-8"?>
<p:tagLst xmlns:p="http://schemas.openxmlformats.org/presentationml/2006/main">
  <p:tag name="AS_UNIQUEID" val="3963"/>
</p:tagLst>
</file>

<file path=ppt/tags/tag249.xml><?xml version="1.0" encoding="utf-8"?>
<p:tagLst xmlns:p="http://schemas.openxmlformats.org/presentationml/2006/main">
  <p:tag name="AS_UNIQUEID" val="3964"/>
</p:tagLst>
</file>

<file path=ppt/tags/tag25.xml><?xml version="1.0" encoding="utf-8"?>
<p:tagLst xmlns:p="http://schemas.openxmlformats.org/presentationml/2006/main">
  <p:tag name="AS_UNIQUEID" val="3755"/>
</p:tagLst>
</file>

<file path=ppt/tags/tag250.xml><?xml version="1.0" encoding="utf-8"?>
<p:tagLst xmlns:p="http://schemas.openxmlformats.org/presentationml/2006/main">
  <p:tag name="AS_UNIQUEID" val="3965"/>
</p:tagLst>
</file>

<file path=ppt/tags/tag251.xml><?xml version="1.0" encoding="utf-8"?>
<p:tagLst xmlns:p="http://schemas.openxmlformats.org/presentationml/2006/main">
  <p:tag name="AS_UNIQUEID" val="3966"/>
</p:tagLst>
</file>

<file path=ppt/tags/tag252.xml><?xml version="1.0" encoding="utf-8"?>
<p:tagLst xmlns:p="http://schemas.openxmlformats.org/presentationml/2006/main">
  <p:tag name="AS_UNIQUEID" val="3967"/>
</p:tagLst>
</file>

<file path=ppt/tags/tag253.xml><?xml version="1.0" encoding="utf-8"?>
<p:tagLst xmlns:p="http://schemas.openxmlformats.org/presentationml/2006/main">
  <p:tag name="AS_UNIQUEID" val="3968"/>
</p:tagLst>
</file>

<file path=ppt/tags/tag254.xml><?xml version="1.0" encoding="utf-8"?>
<p:tagLst xmlns:p="http://schemas.openxmlformats.org/presentationml/2006/main">
  <p:tag name="AS_UNIQUEID" val="3969"/>
</p:tagLst>
</file>

<file path=ppt/tags/tag255.xml><?xml version="1.0" encoding="utf-8"?>
<p:tagLst xmlns:p="http://schemas.openxmlformats.org/presentationml/2006/main">
  <p:tag name="AS_UNIQUEID" val="3970"/>
</p:tagLst>
</file>

<file path=ppt/tags/tag256.xml><?xml version="1.0" encoding="utf-8"?>
<p:tagLst xmlns:p="http://schemas.openxmlformats.org/presentationml/2006/main">
  <p:tag name="AS_UNIQUEID" val="3971"/>
</p:tagLst>
</file>

<file path=ppt/tags/tag257.xml><?xml version="1.0" encoding="utf-8"?>
<p:tagLst xmlns:p="http://schemas.openxmlformats.org/presentationml/2006/main">
  <p:tag name="AS_UNIQUEID" val="3972"/>
</p:tagLst>
</file>

<file path=ppt/tags/tag258.xml><?xml version="1.0" encoding="utf-8"?>
<p:tagLst xmlns:p="http://schemas.openxmlformats.org/presentationml/2006/main">
  <p:tag name="AS_UNIQUEID" val="3973"/>
</p:tagLst>
</file>

<file path=ppt/tags/tag259.xml><?xml version="1.0" encoding="utf-8"?>
<p:tagLst xmlns:p="http://schemas.openxmlformats.org/presentationml/2006/main">
  <p:tag name="AS_UNIQUEID" val="3974"/>
</p:tagLst>
</file>

<file path=ppt/tags/tag26.xml><?xml version="1.0" encoding="utf-8"?>
<p:tagLst xmlns:p="http://schemas.openxmlformats.org/presentationml/2006/main">
  <p:tag name="AS_UNIQUEID" val="3756"/>
</p:tagLst>
</file>

<file path=ppt/tags/tag260.xml><?xml version="1.0" encoding="utf-8"?>
<p:tagLst xmlns:p="http://schemas.openxmlformats.org/presentationml/2006/main">
  <p:tag name="AS_UNIQUEID" val="3975"/>
</p:tagLst>
</file>

<file path=ppt/tags/tag261.xml><?xml version="1.0" encoding="utf-8"?>
<p:tagLst xmlns:p="http://schemas.openxmlformats.org/presentationml/2006/main">
  <p:tag name="AS_UNIQUEID" val="3976"/>
</p:tagLst>
</file>

<file path=ppt/tags/tag262.xml><?xml version="1.0" encoding="utf-8"?>
<p:tagLst xmlns:p="http://schemas.openxmlformats.org/presentationml/2006/main">
  <p:tag name="AS_UNIQUEID" val="3977"/>
</p:tagLst>
</file>

<file path=ppt/tags/tag263.xml><?xml version="1.0" encoding="utf-8"?>
<p:tagLst xmlns:p="http://schemas.openxmlformats.org/presentationml/2006/main">
  <p:tag name="AS_UNIQUEID" val="3978"/>
</p:tagLst>
</file>

<file path=ppt/tags/tag264.xml><?xml version="1.0" encoding="utf-8"?>
<p:tagLst xmlns:p="http://schemas.openxmlformats.org/presentationml/2006/main">
  <p:tag name="AS_UNIQUEID" val="3979"/>
</p:tagLst>
</file>

<file path=ppt/tags/tag265.xml><?xml version="1.0" encoding="utf-8"?>
<p:tagLst xmlns:p="http://schemas.openxmlformats.org/presentationml/2006/main">
  <p:tag name="AS_UNIQUEID" val="3980"/>
</p:tagLst>
</file>

<file path=ppt/tags/tag266.xml><?xml version="1.0" encoding="utf-8"?>
<p:tagLst xmlns:p="http://schemas.openxmlformats.org/presentationml/2006/main">
  <p:tag name="AS_UNIQUEID" val="3981"/>
</p:tagLst>
</file>

<file path=ppt/tags/tag267.xml><?xml version="1.0" encoding="utf-8"?>
<p:tagLst xmlns:p="http://schemas.openxmlformats.org/presentationml/2006/main">
  <p:tag name="AS_UNIQUEID" val="3982"/>
</p:tagLst>
</file>

<file path=ppt/tags/tag268.xml><?xml version="1.0" encoding="utf-8"?>
<p:tagLst xmlns:p="http://schemas.openxmlformats.org/presentationml/2006/main">
  <p:tag name="AS_UNIQUEID" val="3983"/>
</p:tagLst>
</file>

<file path=ppt/tags/tag269.xml><?xml version="1.0" encoding="utf-8"?>
<p:tagLst xmlns:p="http://schemas.openxmlformats.org/presentationml/2006/main">
  <p:tag name="AS_UNIQUEID" val="3984"/>
</p:tagLst>
</file>

<file path=ppt/tags/tag27.xml><?xml version="1.0" encoding="utf-8"?>
<p:tagLst xmlns:p="http://schemas.openxmlformats.org/presentationml/2006/main">
  <p:tag name="AS_UNIQUEID" val="3757"/>
</p:tagLst>
</file>

<file path=ppt/tags/tag270.xml><?xml version="1.0" encoding="utf-8"?>
<p:tagLst xmlns:p="http://schemas.openxmlformats.org/presentationml/2006/main">
  <p:tag name="AS_UNIQUEID" val="3985"/>
</p:tagLst>
</file>

<file path=ppt/tags/tag271.xml><?xml version="1.0" encoding="utf-8"?>
<p:tagLst xmlns:p="http://schemas.openxmlformats.org/presentationml/2006/main">
  <p:tag name="AS_UNIQUEID" val="7"/>
</p:tagLst>
</file>

<file path=ppt/tags/tag272.xml><?xml version="1.0" encoding="utf-8"?>
<p:tagLst xmlns:p="http://schemas.openxmlformats.org/presentationml/2006/main">
  <p:tag name="AS_UNIQUEID" val="8"/>
</p:tagLst>
</file>

<file path=ppt/tags/tag273.xml><?xml version="1.0" encoding="utf-8"?>
<p:tagLst xmlns:p="http://schemas.openxmlformats.org/presentationml/2006/main">
  <p:tag name="AS_UNIQUEID" val="9"/>
</p:tagLst>
</file>

<file path=ppt/tags/tag274.xml><?xml version="1.0" encoding="utf-8"?>
<p:tagLst xmlns:p="http://schemas.openxmlformats.org/presentationml/2006/main">
  <p:tag name="AS_UNIQUEID" val="10"/>
</p:tagLst>
</file>

<file path=ppt/tags/tag275.xml><?xml version="1.0" encoding="utf-8"?>
<p:tagLst xmlns:p="http://schemas.openxmlformats.org/presentationml/2006/main">
  <p:tag name="AS_UNIQUEID" val="11"/>
</p:tagLst>
</file>

<file path=ppt/tags/tag276.xml><?xml version="1.0" encoding="utf-8"?>
<p:tagLst xmlns:p="http://schemas.openxmlformats.org/presentationml/2006/main">
  <p:tag name="AS_UNIQUEID" val="12"/>
</p:tagLst>
</file>

<file path=ppt/tags/tag277.xml><?xml version="1.0" encoding="utf-8"?>
<p:tagLst xmlns:p="http://schemas.openxmlformats.org/presentationml/2006/main">
  <p:tag name="AS_UNIQUEID" val="13"/>
</p:tagLst>
</file>

<file path=ppt/tags/tag278.xml><?xml version="1.0" encoding="utf-8"?>
<p:tagLst xmlns:p="http://schemas.openxmlformats.org/presentationml/2006/main">
  <p:tag name="AS_UNIQUEID" val="14"/>
</p:tagLst>
</file>

<file path=ppt/tags/tag279.xml><?xml version="1.0" encoding="utf-8"?>
<p:tagLst xmlns:p="http://schemas.openxmlformats.org/presentationml/2006/main">
  <p:tag name="AS_UNIQUEID" val="15"/>
</p:tagLst>
</file>

<file path=ppt/tags/tag28.xml><?xml version="1.0" encoding="utf-8"?>
<p:tagLst xmlns:p="http://schemas.openxmlformats.org/presentationml/2006/main">
  <p:tag name="AS_UNIQUEID" val="3758"/>
</p:tagLst>
</file>

<file path=ppt/tags/tag280.xml><?xml version="1.0" encoding="utf-8"?>
<p:tagLst xmlns:p="http://schemas.openxmlformats.org/presentationml/2006/main">
  <p:tag name="AS_UNIQUEID" val="16"/>
</p:tagLst>
</file>

<file path=ppt/tags/tag281.xml><?xml version="1.0" encoding="utf-8"?>
<p:tagLst xmlns:p="http://schemas.openxmlformats.org/presentationml/2006/main">
  <p:tag name="AS_UNIQUEID" val="17"/>
</p:tagLst>
</file>

<file path=ppt/tags/tag282.xml><?xml version="1.0" encoding="utf-8"?>
<p:tagLst xmlns:p="http://schemas.openxmlformats.org/presentationml/2006/main">
  <p:tag name="AS_UNIQUEID" val="18"/>
</p:tagLst>
</file>

<file path=ppt/tags/tag283.xml><?xml version="1.0" encoding="utf-8"?>
<p:tagLst xmlns:p="http://schemas.openxmlformats.org/presentationml/2006/main">
  <p:tag name="AS_UNIQUEID" val="19"/>
</p:tagLst>
</file>

<file path=ppt/tags/tag284.xml><?xml version="1.0" encoding="utf-8"?>
<p:tagLst xmlns:p="http://schemas.openxmlformats.org/presentationml/2006/main">
  <p:tag name="AS_UNIQUEID" val="20"/>
</p:tagLst>
</file>

<file path=ppt/tags/tag285.xml><?xml version="1.0" encoding="utf-8"?>
<p:tagLst xmlns:p="http://schemas.openxmlformats.org/presentationml/2006/main">
  <p:tag name="AS_UNIQUEID" val="21"/>
</p:tagLst>
</file>

<file path=ppt/tags/tag286.xml><?xml version="1.0" encoding="utf-8"?>
<p:tagLst xmlns:p="http://schemas.openxmlformats.org/presentationml/2006/main">
  <p:tag name="AS_UNIQUEID" val="22"/>
</p:tagLst>
</file>

<file path=ppt/tags/tag287.xml><?xml version="1.0" encoding="utf-8"?>
<p:tagLst xmlns:p="http://schemas.openxmlformats.org/presentationml/2006/main">
  <p:tag name="AS_UNIQUEID" val="23"/>
</p:tagLst>
</file>

<file path=ppt/tags/tag288.xml><?xml version="1.0" encoding="utf-8"?>
<p:tagLst xmlns:p="http://schemas.openxmlformats.org/presentationml/2006/main">
  <p:tag name="AS_UNIQUEID" val="24"/>
</p:tagLst>
</file>

<file path=ppt/tags/tag289.xml><?xml version="1.0" encoding="utf-8"?>
<p:tagLst xmlns:p="http://schemas.openxmlformats.org/presentationml/2006/main">
  <p:tag name="AS_UNIQUEID" val="25"/>
</p:tagLst>
</file>

<file path=ppt/tags/tag29.xml><?xml version="1.0" encoding="utf-8"?>
<p:tagLst xmlns:p="http://schemas.openxmlformats.org/presentationml/2006/main">
  <p:tag name="AS_UNIQUEID" val="3759"/>
</p:tagLst>
</file>

<file path=ppt/tags/tag290.xml><?xml version="1.0" encoding="utf-8"?>
<p:tagLst xmlns:p="http://schemas.openxmlformats.org/presentationml/2006/main">
  <p:tag name="AS_UNIQUEID" val="26"/>
</p:tagLst>
</file>

<file path=ppt/tags/tag291.xml><?xml version="1.0" encoding="utf-8"?>
<p:tagLst xmlns:p="http://schemas.openxmlformats.org/presentationml/2006/main">
  <p:tag name="AS_UNIQUEID" val="27"/>
</p:tagLst>
</file>

<file path=ppt/tags/tag292.xml><?xml version="1.0" encoding="utf-8"?>
<p:tagLst xmlns:p="http://schemas.openxmlformats.org/presentationml/2006/main">
  <p:tag name="AS_UNIQUEID" val="28"/>
</p:tagLst>
</file>

<file path=ppt/tags/tag293.xml><?xml version="1.0" encoding="utf-8"?>
<p:tagLst xmlns:p="http://schemas.openxmlformats.org/presentationml/2006/main">
  <p:tag name="AS_UNIQUEID" val="29"/>
</p:tagLst>
</file>

<file path=ppt/tags/tag294.xml><?xml version="1.0" encoding="utf-8"?>
<p:tagLst xmlns:p="http://schemas.openxmlformats.org/presentationml/2006/main">
  <p:tag name="AS_UNIQUEID" val="30"/>
</p:tagLst>
</file>

<file path=ppt/tags/tag295.xml><?xml version="1.0" encoding="utf-8"?>
<p:tagLst xmlns:p="http://schemas.openxmlformats.org/presentationml/2006/main">
  <p:tag name="AS_UNIQUEID" val="31"/>
</p:tagLst>
</file>

<file path=ppt/tags/tag296.xml><?xml version="1.0" encoding="utf-8"?>
<p:tagLst xmlns:p="http://schemas.openxmlformats.org/presentationml/2006/main">
  <p:tag name="AS_UNIQUEID" val="32"/>
</p:tagLst>
</file>

<file path=ppt/tags/tag297.xml><?xml version="1.0" encoding="utf-8"?>
<p:tagLst xmlns:p="http://schemas.openxmlformats.org/presentationml/2006/main">
  <p:tag name="AS_UNIQUEID" val="33"/>
</p:tagLst>
</file>

<file path=ppt/tags/tag298.xml><?xml version="1.0" encoding="utf-8"?>
<p:tagLst xmlns:p="http://schemas.openxmlformats.org/presentationml/2006/main">
  <p:tag name="AS_UNIQUEID" val="34"/>
</p:tagLst>
</file>

<file path=ppt/tags/tag299.xml><?xml version="1.0" encoding="utf-8"?>
<p:tagLst xmlns:p="http://schemas.openxmlformats.org/presentationml/2006/main">
  <p:tag name="AS_UNIQUEID" val="36"/>
</p:tagLst>
</file>

<file path=ppt/tags/tag3.xml><?xml version="1.0" encoding="utf-8"?>
<p:tagLst xmlns:p="http://schemas.openxmlformats.org/presentationml/2006/main">
  <p:tag name="AS_UNIQUEID" val="3733"/>
</p:tagLst>
</file>

<file path=ppt/tags/tag30.xml><?xml version="1.0" encoding="utf-8"?>
<p:tagLst xmlns:p="http://schemas.openxmlformats.org/presentationml/2006/main">
  <p:tag name="AS_UNIQUEID" val="3760"/>
</p:tagLst>
</file>

<file path=ppt/tags/tag300.xml><?xml version="1.0" encoding="utf-8"?>
<p:tagLst xmlns:p="http://schemas.openxmlformats.org/presentationml/2006/main">
  <p:tag name="AS_UNIQUEID" val="37"/>
</p:tagLst>
</file>

<file path=ppt/tags/tag301.xml><?xml version="1.0" encoding="utf-8"?>
<p:tagLst xmlns:p="http://schemas.openxmlformats.org/presentationml/2006/main">
  <p:tag name="AS_UNIQUEID" val="42"/>
</p:tagLst>
</file>

<file path=ppt/tags/tag302.xml><?xml version="1.0" encoding="utf-8"?>
<p:tagLst xmlns:p="http://schemas.openxmlformats.org/presentationml/2006/main">
  <p:tag name="AS_UNIQUEID" val="43"/>
</p:tagLst>
</file>

<file path=ppt/tags/tag303.xml><?xml version="1.0" encoding="utf-8"?>
<p:tagLst xmlns:p="http://schemas.openxmlformats.org/presentationml/2006/main">
  <p:tag name="AS_UNIQUEID" val="44"/>
</p:tagLst>
</file>

<file path=ppt/tags/tag304.xml><?xml version="1.0" encoding="utf-8"?>
<p:tagLst xmlns:p="http://schemas.openxmlformats.org/presentationml/2006/main">
  <p:tag name="AS_UNIQUEID" val="45"/>
</p:tagLst>
</file>

<file path=ppt/tags/tag305.xml><?xml version="1.0" encoding="utf-8"?>
<p:tagLst xmlns:p="http://schemas.openxmlformats.org/presentationml/2006/main">
  <p:tag name="AS_UNIQUEID" val="46"/>
</p:tagLst>
</file>

<file path=ppt/tags/tag306.xml><?xml version="1.0" encoding="utf-8"?>
<p:tagLst xmlns:p="http://schemas.openxmlformats.org/presentationml/2006/main">
  <p:tag name="AS_UNIQUEID" val="47"/>
</p:tagLst>
</file>

<file path=ppt/tags/tag307.xml><?xml version="1.0" encoding="utf-8"?>
<p:tagLst xmlns:p="http://schemas.openxmlformats.org/presentationml/2006/main">
  <p:tag name="AS_UNIQUEID" val="60"/>
</p:tagLst>
</file>

<file path=ppt/tags/tag308.xml><?xml version="1.0" encoding="utf-8"?>
<p:tagLst xmlns:p="http://schemas.openxmlformats.org/presentationml/2006/main">
  <p:tag name="AS_UNIQUEID" val="62"/>
</p:tagLst>
</file>

<file path=ppt/tags/tag309.xml><?xml version="1.0" encoding="utf-8"?>
<p:tagLst xmlns:p="http://schemas.openxmlformats.org/presentationml/2006/main">
  <p:tag name="AS_UNIQUEID" val="64"/>
</p:tagLst>
</file>

<file path=ppt/tags/tag31.xml><?xml version="1.0" encoding="utf-8"?>
<p:tagLst xmlns:p="http://schemas.openxmlformats.org/presentationml/2006/main">
  <p:tag name="AS_UNIQUEID" val="3761"/>
</p:tagLst>
</file>

<file path=ppt/tags/tag310.xml><?xml version="1.0" encoding="utf-8"?>
<p:tagLst xmlns:p="http://schemas.openxmlformats.org/presentationml/2006/main">
  <p:tag name="AS_UNIQUEID" val="65"/>
</p:tagLst>
</file>

<file path=ppt/tags/tag311.xml><?xml version="1.0" encoding="utf-8"?>
<p:tagLst xmlns:p="http://schemas.openxmlformats.org/presentationml/2006/main">
  <p:tag name="AS_UNIQUEID" val="66"/>
</p:tagLst>
</file>

<file path=ppt/tags/tag312.xml><?xml version="1.0" encoding="utf-8"?>
<p:tagLst xmlns:p="http://schemas.openxmlformats.org/presentationml/2006/main">
  <p:tag name="AS_UNIQUEID" val="3334"/>
</p:tagLst>
</file>

<file path=ppt/tags/tag313.xml><?xml version="1.0" encoding="utf-8"?>
<p:tagLst xmlns:p="http://schemas.openxmlformats.org/presentationml/2006/main">
  <p:tag name="AS_UNIQUEID" val="57"/>
</p:tagLst>
</file>

<file path=ppt/tags/tag314.xml><?xml version="1.0" encoding="utf-8"?>
<p:tagLst xmlns:p="http://schemas.openxmlformats.org/presentationml/2006/main">
  <p:tag name="AS_UNIQUEID" val="3335"/>
</p:tagLst>
</file>

<file path=ppt/tags/tag315.xml><?xml version="1.0" encoding="utf-8"?>
<p:tagLst xmlns:p="http://schemas.openxmlformats.org/presentationml/2006/main">
  <p:tag name="AS_UNIQUEID" val="3336"/>
</p:tagLst>
</file>

<file path=ppt/tags/tag316.xml><?xml version="1.0" encoding="utf-8"?>
<p:tagLst xmlns:p="http://schemas.openxmlformats.org/presentationml/2006/main">
  <p:tag name="AS_UNIQUEID" val="52"/>
</p:tagLst>
</file>

<file path=ppt/tags/tag317.xml><?xml version="1.0" encoding="utf-8"?>
<p:tagLst xmlns:p="http://schemas.openxmlformats.org/presentationml/2006/main">
  <p:tag name="AS_UNIQUEID" val="3337"/>
</p:tagLst>
</file>

<file path=ppt/tags/tag318.xml><?xml version="1.0" encoding="utf-8"?>
<p:tagLst xmlns:p="http://schemas.openxmlformats.org/presentationml/2006/main">
  <p:tag name="AS_UNIQUEID" val="3986"/>
</p:tagLst>
</file>

<file path=ppt/tags/tag319.xml><?xml version="1.0" encoding="utf-8"?>
<p:tagLst xmlns:p="http://schemas.openxmlformats.org/presentationml/2006/main">
  <p:tag name="AS_UNIQUEID" val="3702"/>
</p:tagLst>
</file>

<file path=ppt/tags/tag32.xml><?xml version="1.0" encoding="utf-8"?>
<p:tagLst xmlns:p="http://schemas.openxmlformats.org/presentationml/2006/main">
  <p:tag name="AS_UNIQUEID" val="3762"/>
</p:tagLst>
</file>

<file path=ppt/tags/tag320.xml><?xml version="1.0" encoding="utf-8"?>
<p:tagLst xmlns:p="http://schemas.openxmlformats.org/presentationml/2006/main">
  <p:tag name="AS_UNIQUEID" val="3703"/>
</p:tagLst>
</file>

<file path=ppt/tags/tag321.xml><?xml version="1.0" encoding="utf-8"?>
<p:tagLst xmlns:p="http://schemas.openxmlformats.org/presentationml/2006/main">
  <p:tag name="AS_UNIQUEID" val="3704"/>
</p:tagLst>
</file>

<file path=ppt/tags/tag322.xml><?xml version="1.0" encoding="utf-8"?>
<p:tagLst xmlns:p="http://schemas.openxmlformats.org/presentationml/2006/main">
  <p:tag name="AS_UNIQUEID" val="3705"/>
</p:tagLst>
</file>

<file path=ppt/tags/tag323.xml><?xml version="1.0" encoding="utf-8"?>
<p:tagLst xmlns:p="http://schemas.openxmlformats.org/presentationml/2006/main">
  <p:tag name="AS_UNIQUEID" val="17"/>
</p:tagLst>
</file>

<file path=ppt/tags/tag324.xml><?xml version="1.0" encoding="utf-8"?>
<p:tagLst xmlns:p="http://schemas.openxmlformats.org/presentationml/2006/main">
  <p:tag name="AS_UNIQUEID" val="3708"/>
</p:tagLst>
</file>

<file path=ppt/tags/tag325.xml><?xml version="1.0" encoding="utf-8"?>
<p:tagLst xmlns:p="http://schemas.openxmlformats.org/presentationml/2006/main">
  <p:tag name="AS_UNIQUEID" val="3709"/>
</p:tagLst>
</file>

<file path=ppt/tags/tag326.xml><?xml version="1.0" encoding="utf-8"?>
<p:tagLst xmlns:p="http://schemas.openxmlformats.org/presentationml/2006/main">
  <p:tag name="AS_UNIQUEID" val="3710"/>
</p:tagLst>
</file>

<file path=ppt/tags/tag327.xml><?xml version="1.0" encoding="utf-8"?>
<p:tagLst xmlns:p="http://schemas.openxmlformats.org/presentationml/2006/main">
  <p:tag name="AS_UNIQUEID" val="3715"/>
</p:tagLst>
</file>

<file path=ppt/tags/tag328.xml><?xml version="1.0" encoding="utf-8"?>
<p:tagLst xmlns:p="http://schemas.openxmlformats.org/presentationml/2006/main">
  <p:tag name="AS_UNIQUEID" val="3717"/>
</p:tagLst>
</file>

<file path=ppt/tags/tag329.xml><?xml version="1.0" encoding="utf-8"?>
<p:tagLst xmlns:p="http://schemas.openxmlformats.org/presentationml/2006/main">
  <p:tag name="AS_UNIQUEID" val="3718"/>
</p:tagLst>
</file>

<file path=ppt/tags/tag33.xml><?xml version="1.0" encoding="utf-8"?>
<p:tagLst xmlns:p="http://schemas.openxmlformats.org/presentationml/2006/main">
  <p:tag name="AS_UNIQUEID" val="3763"/>
</p:tagLst>
</file>

<file path=ppt/tags/tag330.xml><?xml version="1.0" encoding="utf-8"?>
<p:tagLst xmlns:p="http://schemas.openxmlformats.org/presentationml/2006/main">
  <p:tag name="AS_UNIQUEID" val="3987"/>
</p:tagLst>
</file>

<file path=ppt/tags/tag331.xml><?xml version="1.0" encoding="utf-8"?>
<p:tagLst xmlns:p="http://schemas.openxmlformats.org/presentationml/2006/main">
  <p:tag name="AS_UNIQUEID" val="3988"/>
</p:tagLst>
</file>

<file path=ppt/tags/tag332.xml><?xml version="1.0" encoding="utf-8"?>
<p:tagLst xmlns:p="http://schemas.openxmlformats.org/presentationml/2006/main">
  <p:tag name="AS_UNIQUEID" val="3989"/>
</p:tagLst>
</file>

<file path=ppt/tags/tag333.xml><?xml version="1.0" encoding="utf-8"?>
<p:tagLst xmlns:p="http://schemas.openxmlformats.org/presentationml/2006/main">
  <p:tag name="AS_UNIQUEID" val="3990"/>
</p:tagLst>
</file>

<file path=ppt/tags/tag334.xml><?xml version="1.0" encoding="utf-8"?>
<p:tagLst xmlns:p="http://schemas.openxmlformats.org/presentationml/2006/main">
  <p:tag name="AS_UNIQUEID" val="3991"/>
</p:tagLst>
</file>

<file path=ppt/tags/tag335.xml><?xml version="1.0" encoding="utf-8"?>
<p:tagLst xmlns:p="http://schemas.openxmlformats.org/presentationml/2006/main">
  <p:tag name="AS_UNIQUEID" val="3992"/>
</p:tagLst>
</file>

<file path=ppt/tags/tag336.xml><?xml version="1.0" encoding="utf-8"?>
<p:tagLst xmlns:p="http://schemas.openxmlformats.org/presentationml/2006/main">
  <p:tag name="AS_UNIQUEID" val="3993"/>
</p:tagLst>
</file>

<file path=ppt/tags/tag337.xml><?xml version="1.0" encoding="utf-8"?>
<p:tagLst xmlns:p="http://schemas.openxmlformats.org/presentationml/2006/main">
  <p:tag name="AS_UNIQUEID" val="3994"/>
</p:tagLst>
</file>

<file path=ppt/tags/tag338.xml><?xml version="1.0" encoding="utf-8"?>
<p:tagLst xmlns:p="http://schemas.openxmlformats.org/presentationml/2006/main">
  <p:tag name="AS_UNIQUEID" val="3995"/>
</p:tagLst>
</file>

<file path=ppt/tags/tag339.xml><?xml version="1.0" encoding="utf-8"?>
<p:tagLst xmlns:p="http://schemas.openxmlformats.org/presentationml/2006/main">
  <p:tag name="AS_UNIQUEID" val="3996"/>
</p:tagLst>
</file>

<file path=ppt/tags/tag34.xml><?xml version="1.0" encoding="utf-8"?>
<p:tagLst xmlns:p="http://schemas.openxmlformats.org/presentationml/2006/main">
  <p:tag name="AS_UNIQUEID" val="3764"/>
</p:tagLst>
</file>

<file path=ppt/tags/tag340.xml><?xml version="1.0" encoding="utf-8"?>
<p:tagLst xmlns:p="http://schemas.openxmlformats.org/presentationml/2006/main">
  <p:tag name="AS_UNIQUEID" val="3997"/>
</p:tagLst>
</file>

<file path=ppt/tags/tag341.xml><?xml version="1.0" encoding="utf-8"?>
<p:tagLst xmlns:p="http://schemas.openxmlformats.org/presentationml/2006/main">
  <p:tag name="AS_UNIQUEID" val="3998"/>
</p:tagLst>
</file>

<file path=ppt/tags/tag342.xml><?xml version="1.0" encoding="utf-8"?>
<p:tagLst xmlns:p="http://schemas.openxmlformats.org/presentationml/2006/main">
  <p:tag name="AS_UNIQUEID" val="3999"/>
</p:tagLst>
</file>

<file path=ppt/tags/tag343.xml><?xml version="1.0" encoding="utf-8"?>
<p:tagLst xmlns:p="http://schemas.openxmlformats.org/presentationml/2006/main">
  <p:tag name="AS_UNIQUEID" val="4000"/>
</p:tagLst>
</file>

<file path=ppt/tags/tag344.xml><?xml version="1.0" encoding="utf-8"?>
<p:tagLst xmlns:p="http://schemas.openxmlformats.org/presentationml/2006/main">
  <p:tag name="AS_UNIQUEID" val="4001"/>
</p:tagLst>
</file>

<file path=ppt/tags/tag345.xml><?xml version="1.0" encoding="utf-8"?>
<p:tagLst xmlns:p="http://schemas.openxmlformats.org/presentationml/2006/main">
  <p:tag name="AS_UNIQUEID" val="4002"/>
</p:tagLst>
</file>

<file path=ppt/tags/tag346.xml><?xml version="1.0" encoding="utf-8"?>
<p:tagLst xmlns:p="http://schemas.openxmlformats.org/presentationml/2006/main">
  <p:tag name="AS_UNIQUEID" val="4003"/>
</p:tagLst>
</file>

<file path=ppt/tags/tag347.xml><?xml version="1.0" encoding="utf-8"?>
<p:tagLst xmlns:p="http://schemas.openxmlformats.org/presentationml/2006/main">
  <p:tag name="AS_UNIQUEID" val="4004"/>
</p:tagLst>
</file>

<file path=ppt/tags/tag348.xml><?xml version="1.0" encoding="utf-8"?>
<p:tagLst xmlns:p="http://schemas.openxmlformats.org/presentationml/2006/main">
  <p:tag name="AS_UNIQUEID" val="4005"/>
</p:tagLst>
</file>

<file path=ppt/tags/tag349.xml><?xml version="1.0" encoding="utf-8"?>
<p:tagLst xmlns:p="http://schemas.openxmlformats.org/presentationml/2006/main">
  <p:tag name="AS_UNIQUEID" val="4006"/>
</p:tagLst>
</file>

<file path=ppt/tags/tag35.xml><?xml version="1.0" encoding="utf-8"?>
<p:tagLst xmlns:p="http://schemas.openxmlformats.org/presentationml/2006/main">
  <p:tag name="AS_UNIQUEID" val="3765"/>
</p:tagLst>
</file>

<file path=ppt/tags/tag350.xml><?xml version="1.0" encoding="utf-8"?>
<p:tagLst xmlns:p="http://schemas.openxmlformats.org/presentationml/2006/main">
  <p:tag name="AS_UNIQUEID" val="4007"/>
</p:tagLst>
</file>

<file path=ppt/tags/tag351.xml><?xml version="1.0" encoding="utf-8"?>
<p:tagLst xmlns:p="http://schemas.openxmlformats.org/presentationml/2006/main">
  <p:tag name="AS_UNIQUEID" val="4008"/>
</p:tagLst>
</file>

<file path=ppt/tags/tag352.xml><?xml version="1.0" encoding="utf-8"?>
<p:tagLst xmlns:p="http://schemas.openxmlformats.org/presentationml/2006/main">
  <p:tag name="AS_UNIQUEID" val="4009"/>
</p:tagLst>
</file>

<file path=ppt/tags/tag353.xml><?xml version="1.0" encoding="utf-8"?>
<p:tagLst xmlns:p="http://schemas.openxmlformats.org/presentationml/2006/main">
  <p:tag name="AS_UNIQUEID" val="4010"/>
</p:tagLst>
</file>

<file path=ppt/tags/tag354.xml><?xml version="1.0" encoding="utf-8"?>
<p:tagLst xmlns:p="http://schemas.openxmlformats.org/presentationml/2006/main">
  <p:tag name="AS_UNIQUEID" val="4011"/>
</p:tagLst>
</file>

<file path=ppt/tags/tag355.xml><?xml version="1.0" encoding="utf-8"?>
<p:tagLst xmlns:p="http://schemas.openxmlformats.org/presentationml/2006/main">
  <p:tag name="AS_UNIQUEID" val="4012"/>
</p:tagLst>
</file>

<file path=ppt/tags/tag356.xml><?xml version="1.0" encoding="utf-8"?>
<p:tagLst xmlns:p="http://schemas.openxmlformats.org/presentationml/2006/main">
  <p:tag name="AS_UNIQUEID" val="4013"/>
</p:tagLst>
</file>

<file path=ppt/tags/tag357.xml><?xml version="1.0" encoding="utf-8"?>
<p:tagLst xmlns:p="http://schemas.openxmlformats.org/presentationml/2006/main">
  <p:tag name="AS_UNIQUEID" val="4014"/>
</p:tagLst>
</file>

<file path=ppt/tags/tag358.xml><?xml version="1.0" encoding="utf-8"?>
<p:tagLst xmlns:p="http://schemas.openxmlformats.org/presentationml/2006/main">
  <p:tag name="AS_UNIQUEID" val="4015"/>
</p:tagLst>
</file>

<file path=ppt/tags/tag359.xml><?xml version="1.0" encoding="utf-8"?>
<p:tagLst xmlns:p="http://schemas.openxmlformats.org/presentationml/2006/main">
  <p:tag name="AS_UNIQUEID" val="4016"/>
</p:tagLst>
</file>

<file path=ppt/tags/tag36.xml><?xml version="1.0" encoding="utf-8"?>
<p:tagLst xmlns:p="http://schemas.openxmlformats.org/presentationml/2006/main">
  <p:tag name="AS_UNIQUEID" val="3766"/>
</p:tagLst>
</file>

<file path=ppt/tags/tag360.xml><?xml version="1.0" encoding="utf-8"?>
<p:tagLst xmlns:p="http://schemas.openxmlformats.org/presentationml/2006/main">
  <p:tag name="AS_UNIQUEID" val="4017"/>
</p:tagLst>
</file>

<file path=ppt/tags/tag361.xml><?xml version="1.0" encoding="utf-8"?>
<p:tagLst xmlns:p="http://schemas.openxmlformats.org/presentationml/2006/main">
  <p:tag name="AS_UNIQUEID" val="4018"/>
</p:tagLst>
</file>

<file path=ppt/tags/tag362.xml><?xml version="1.0" encoding="utf-8"?>
<p:tagLst xmlns:p="http://schemas.openxmlformats.org/presentationml/2006/main">
  <p:tag name="AS_UNIQUEID" val="4019"/>
</p:tagLst>
</file>

<file path=ppt/tags/tag363.xml><?xml version="1.0" encoding="utf-8"?>
<p:tagLst xmlns:p="http://schemas.openxmlformats.org/presentationml/2006/main">
  <p:tag name="AS_UNIQUEID" val="4020"/>
</p:tagLst>
</file>

<file path=ppt/tags/tag364.xml><?xml version="1.0" encoding="utf-8"?>
<p:tagLst xmlns:p="http://schemas.openxmlformats.org/presentationml/2006/main">
  <p:tag name="AS_UNIQUEID" val="4021"/>
</p:tagLst>
</file>

<file path=ppt/tags/tag365.xml><?xml version="1.0" encoding="utf-8"?>
<p:tagLst xmlns:p="http://schemas.openxmlformats.org/presentationml/2006/main">
  <p:tag name="AS_UNIQUEID" val="4022"/>
</p:tagLst>
</file>

<file path=ppt/tags/tag366.xml><?xml version="1.0" encoding="utf-8"?>
<p:tagLst xmlns:p="http://schemas.openxmlformats.org/presentationml/2006/main">
  <p:tag name="AS_UNIQUEID" val="4023"/>
</p:tagLst>
</file>

<file path=ppt/tags/tag367.xml><?xml version="1.0" encoding="utf-8"?>
<p:tagLst xmlns:p="http://schemas.openxmlformats.org/presentationml/2006/main">
  <p:tag name="AS_UNIQUEID" val="4024"/>
</p:tagLst>
</file>

<file path=ppt/tags/tag368.xml><?xml version="1.0" encoding="utf-8"?>
<p:tagLst xmlns:p="http://schemas.openxmlformats.org/presentationml/2006/main">
  <p:tag name="AS_UNIQUEID" val="4025"/>
</p:tagLst>
</file>

<file path=ppt/tags/tag369.xml><?xml version="1.0" encoding="utf-8"?>
<p:tagLst xmlns:p="http://schemas.openxmlformats.org/presentationml/2006/main">
  <p:tag name="AS_UNIQUEID" val="4026"/>
</p:tagLst>
</file>

<file path=ppt/tags/tag37.xml><?xml version="1.0" encoding="utf-8"?>
<p:tagLst xmlns:p="http://schemas.openxmlformats.org/presentationml/2006/main">
  <p:tag name="AS_UNIQUEID" val="3767"/>
</p:tagLst>
</file>

<file path=ppt/tags/tag370.xml><?xml version="1.0" encoding="utf-8"?>
<p:tagLst xmlns:p="http://schemas.openxmlformats.org/presentationml/2006/main">
  <p:tag name="AS_UNIQUEID" val="4027"/>
</p:tagLst>
</file>

<file path=ppt/tags/tag371.xml><?xml version="1.0" encoding="utf-8"?>
<p:tagLst xmlns:p="http://schemas.openxmlformats.org/presentationml/2006/main">
  <p:tag name="AS_UNIQUEID" val="4028"/>
</p:tagLst>
</file>

<file path=ppt/tags/tag372.xml><?xml version="1.0" encoding="utf-8"?>
<p:tagLst xmlns:p="http://schemas.openxmlformats.org/presentationml/2006/main">
  <p:tag name="AS_UNIQUEID" val="4029"/>
</p:tagLst>
</file>

<file path=ppt/tags/tag373.xml><?xml version="1.0" encoding="utf-8"?>
<p:tagLst xmlns:p="http://schemas.openxmlformats.org/presentationml/2006/main">
  <p:tag name="AS_UNIQUEID" val="4030"/>
</p:tagLst>
</file>

<file path=ppt/tags/tag374.xml><?xml version="1.0" encoding="utf-8"?>
<p:tagLst xmlns:p="http://schemas.openxmlformats.org/presentationml/2006/main">
  <p:tag name="AS_UNIQUEID" val="4031"/>
</p:tagLst>
</file>

<file path=ppt/tags/tag375.xml><?xml version="1.0" encoding="utf-8"?>
<p:tagLst xmlns:p="http://schemas.openxmlformats.org/presentationml/2006/main">
  <p:tag name="AS_UNIQUEID" val="4032"/>
</p:tagLst>
</file>

<file path=ppt/tags/tag376.xml><?xml version="1.0" encoding="utf-8"?>
<p:tagLst xmlns:p="http://schemas.openxmlformats.org/presentationml/2006/main">
  <p:tag name="AS_UNIQUEID" val="4033"/>
</p:tagLst>
</file>

<file path=ppt/tags/tag377.xml><?xml version="1.0" encoding="utf-8"?>
<p:tagLst xmlns:p="http://schemas.openxmlformats.org/presentationml/2006/main">
  <p:tag name="AS_UNIQUEID" val="4034"/>
</p:tagLst>
</file>

<file path=ppt/tags/tag378.xml><?xml version="1.0" encoding="utf-8"?>
<p:tagLst xmlns:p="http://schemas.openxmlformats.org/presentationml/2006/main">
  <p:tag name="AS_UNIQUEID" val="4035"/>
</p:tagLst>
</file>

<file path=ppt/tags/tag379.xml><?xml version="1.0" encoding="utf-8"?>
<p:tagLst xmlns:p="http://schemas.openxmlformats.org/presentationml/2006/main">
  <p:tag name="AS_UNIQUEID" val="4036"/>
</p:tagLst>
</file>

<file path=ppt/tags/tag38.xml><?xml version="1.0" encoding="utf-8"?>
<p:tagLst xmlns:p="http://schemas.openxmlformats.org/presentationml/2006/main">
  <p:tag name="AS_UNIQUEID" val="3768"/>
</p:tagLst>
</file>

<file path=ppt/tags/tag380.xml><?xml version="1.0" encoding="utf-8"?>
<p:tagLst xmlns:p="http://schemas.openxmlformats.org/presentationml/2006/main">
  <p:tag name="AS_UNIQUEID" val="4037"/>
</p:tagLst>
</file>

<file path=ppt/tags/tag381.xml><?xml version="1.0" encoding="utf-8"?>
<p:tagLst xmlns:p="http://schemas.openxmlformats.org/presentationml/2006/main">
  <p:tag name="AS_UNIQUEID" val="4038"/>
</p:tagLst>
</file>

<file path=ppt/tags/tag382.xml><?xml version="1.0" encoding="utf-8"?>
<p:tagLst xmlns:p="http://schemas.openxmlformats.org/presentationml/2006/main">
  <p:tag name="AS_UNIQUEID" val="3405"/>
</p:tagLst>
</file>

<file path=ppt/tags/tag383.xml><?xml version="1.0" encoding="utf-8"?>
<p:tagLst xmlns:p="http://schemas.openxmlformats.org/presentationml/2006/main">
  <p:tag name="AS_UNIQUEID" val="4039"/>
</p:tagLst>
</file>

<file path=ppt/tags/tag384.xml><?xml version="1.0" encoding="utf-8"?>
<p:tagLst xmlns:p="http://schemas.openxmlformats.org/presentationml/2006/main">
  <p:tag name="AS_UNIQUEID" val="4040"/>
</p:tagLst>
</file>

<file path=ppt/tags/tag385.xml><?xml version="1.0" encoding="utf-8"?>
<p:tagLst xmlns:p="http://schemas.openxmlformats.org/presentationml/2006/main">
  <p:tag name="AS_UNIQUEID" val="4041"/>
</p:tagLst>
</file>

<file path=ppt/tags/tag386.xml><?xml version="1.0" encoding="utf-8"?>
<p:tagLst xmlns:p="http://schemas.openxmlformats.org/presentationml/2006/main">
  <p:tag name="AS_UNIQUEID" val="4042"/>
</p:tagLst>
</file>

<file path=ppt/tags/tag387.xml><?xml version="1.0" encoding="utf-8"?>
<p:tagLst xmlns:p="http://schemas.openxmlformats.org/presentationml/2006/main">
  <p:tag name="AS_UNIQUEID" val="4043"/>
</p:tagLst>
</file>

<file path=ppt/tags/tag388.xml><?xml version="1.0" encoding="utf-8"?>
<p:tagLst xmlns:p="http://schemas.openxmlformats.org/presentationml/2006/main">
  <p:tag name="AS_UNIQUEID" val="4044"/>
</p:tagLst>
</file>

<file path=ppt/tags/tag389.xml><?xml version="1.0" encoding="utf-8"?>
<p:tagLst xmlns:p="http://schemas.openxmlformats.org/presentationml/2006/main">
  <p:tag name="AS_UNIQUEID" val="4045"/>
</p:tagLst>
</file>

<file path=ppt/tags/tag39.xml><?xml version="1.0" encoding="utf-8"?>
<p:tagLst xmlns:p="http://schemas.openxmlformats.org/presentationml/2006/main">
  <p:tag name="AS_UNIQUEID" val="3769"/>
</p:tagLst>
</file>

<file path=ppt/tags/tag390.xml><?xml version="1.0" encoding="utf-8"?>
<p:tagLst xmlns:p="http://schemas.openxmlformats.org/presentationml/2006/main">
  <p:tag name="AS_UNIQUEID" val="4046"/>
</p:tagLst>
</file>

<file path=ppt/tags/tag391.xml><?xml version="1.0" encoding="utf-8"?>
<p:tagLst xmlns:p="http://schemas.openxmlformats.org/presentationml/2006/main">
  <p:tag name="AS_UNIQUEID" val="4047"/>
</p:tagLst>
</file>

<file path=ppt/tags/tag392.xml><?xml version="1.0" encoding="utf-8"?>
<p:tagLst xmlns:p="http://schemas.openxmlformats.org/presentationml/2006/main">
  <p:tag name="AS_UNIQUEID" val="4048"/>
</p:tagLst>
</file>

<file path=ppt/tags/tag393.xml><?xml version="1.0" encoding="utf-8"?>
<p:tagLst xmlns:p="http://schemas.openxmlformats.org/presentationml/2006/main">
  <p:tag name="AS_UNIQUEID" val="4049"/>
</p:tagLst>
</file>

<file path=ppt/tags/tag394.xml><?xml version="1.0" encoding="utf-8"?>
<p:tagLst xmlns:p="http://schemas.openxmlformats.org/presentationml/2006/main">
  <p:tag name="AS_UNIQUEID" val="4050"/>
</p:tagLst>
</file>

<file path=ppt/tags/tag395.xml><?xml version="1.0" encoding="utf-8"?>
<p:tagLst xmlns:p="http://schemas.openxmlformats.org/presentationml/2006/main">
  <p:tag name="AS_UNIQUEID" val="4051"/>
</p:tagLst>
</file>

<file path=ppt/tags/tag396.xml><?xml version="1.0" encoding="utf-8"?>
<p:tagLst xmlns:p="http://schemas.openxmlformats.org/presentationml/2006/main">
  <p:tag name="AS_UNIQUEID" val="4052"/>
</p:tagLst>
</file>

<file path=ppt/tags/tag397.xml><?xml version="1.0" encoding="utf-8"?>
<p:tagLst xmlns:p="http://schemas.openxmlformats.org/presentationml/2006/main">
  <p:tag name="AS_UNIQUEID" val="4053"/>
</p:tagLst>
</file>

<file path=ppt/tags/tag398.xml><?xml version="1.0" encoding="utf-8"?>
<p:tagLst xmlns:p="http://schemas.openxmlformats.org/presentationml/2006/main">
  <p:tag name="AS_UNIQUEID" val="4054"/>
</p:tagLst>
</file>

<file path=ppt/tags/tag399.xml><?xml version="1.0" encoding="utf-8"?>
<p:tagLst xmlns:p="http://schemas.openxmlformats.org/presentationml/2006/main">
  <p:tag name="AS_UNIQUEID" val="4055"/>
</p:tagLst>
</file>

<file path=ppt/tags/tag4.xml><?xml version="1.0" encoding="utf-8"?>
<p:tagLst xmlns:p="http://schemas.openxmlformats.org/presentationml/2006/main">
  <p:tag name="AS_UNIQUEID" val="3734"/>
</p:tagLst>
</file>

<file path=ppt/tags/tag40.xml><?xml version="1.0" encoding="utf-8"?>
<p:tagLst xmlns:p="http://schemas.openxmlformats.org/presentationml/2006/main">
  <p:tag name="AS_UNIQUEID" val="3770"/>
</p:tagLst>
</file>

<file path=ppt/tags/tag400.xml><?xml version="1.0" encoding="utf-8"?>
<p:tagLst xmlns:p="http://schemas.openxmlformats.org/presentationml/2006/main">
  <p:tag name="AS_UNIQUEID" val="4056"/>
</p:tagLst>
</file>

<file path=ppt/tags/tag401.xml><?xml version="1.0" encoding="utf-8"?>
<p:tagLst xmlns:p="http://schemas.openxmlformats.org/presentationml/2006/main">
  <p:tag name="AS_UNIQUEID" val="4057"/>
</p:tagLst>
</file>

<file path=ppt/tags/tag402.xml><?xml version="1.0" encoding="utf-8"?>
<p:tagLst xmlns:p="http://schemas.openxmlformats.org/presentationml/2006/main">
  <p:tag name="AS_UNIQUEID" val="4058"/>
</p:tagLst>
</file>

<file path=ppt/tags/tag403.xml><?xml version="1.0" encoding="utf-8"?>
<p:tagLst xmlns:p="http://schemas.openxmlformats.org/presentationml/2006/main">
  <p:tag name="AS_UNIQUEID" val="4059"/>
</p:tagLst>
</file>

<file path=ppt/tags/tag404.xml><?xml version="1.0" encoding="utf-8"?>
<p:tagLst xmlns:p="http://schemas.openxmlformats.org/presentationml/2006/main">
  <p:tag name="AS_UNIQUEID" val="4060"/>
</p:tagLst>
</file>

<file path=ppt/tags/tag405.xml><?xml version="1.0" encoding="utf-8"?>
<p:tagLst xmlns:p="http://schemas.openxmlformats.org/presentationml/2006/main">
  <p:tag name="AS_UNIQUEID" val="4061"/>
</p:tagLst>
</file>

<file path=ppt/tags/tag406.xml><?xml version="1.0" encoding="utf-8"?>
<p:tagLst xmlns:p="http://schemas.openxmlformats.org/presentationml/2006/main">
  <p:tag name="AS_UNIQUEID" val="4062"/>
</p:tagLst>
</file>

<file path=ppt/tags/tag407.xml><?xml version="1.0" encoding="utf-8"?>
<p:tagLst xmlns:p="http://schemas.openxmlformats.org/presentationml/2006/main">
  <p:tag name="AS_UNIQUEID" val="4063"/>
</p:tagLst>
</file>

<file path=ppt/tags/tag408.xml><?xml version="1.0" encoding="utf-8"?>
<p:tagLst xmlns:p="http://schemas.openxmlformats.org/presentationml/2006/main">
  <p:tag name="AS_UNIQUEID" val="4064"/>
</p:tagLst>
</file>

<file path=ppt/tags/tag409.xml><?xml version="1.0" encoding="utf-8"?>
<p:tagLst xmlns:p="http://schemas.openxmlformats.org/presentationml/2006/main">
  <p:tag name="AS_UNIQUEID" val="4065"/>
</p:tagLst>
</file>

<file path=ppt/tags/tag41.xml><?xml version="1.0" encoding="utf-8"?>
<p:tagLst xmlns:p="http://schemas.openxmlformats.org/presentationml/2006/main">
  <p:tag name="AS_UNIQUEID" val="3771"/>
</p:tagLst>
</file>

<file path=ppt/tags/tag410.xml><?xml version="1.0" encoding="utf-8"?>
<p:tagLst xmlns:p="http://schemas.openxmlformats.org/presentationml/2006/main">
  <p:tag name="AS_UNIQUEID" val="4066"/>
</p:tagLst>
</file>

<file path=ppt/tags/tag411.xml><?xml version="1.0" encoding="utf-8"?>
<p:tagLst xmlns:p="http://schemas.openxmlformats.org/presentationml/2006/main">
  <p:tag name="AS_UNIQUEID" val="4067"/>
</p:tagLst>
</file>

<file path=ppt/tags/tag412.xml><?xml version="1.0" encoding="utf-8"?>
<p:tagLst xmlns:p="http://schemas.openxmlformats.org/presentationml/2006/main">
  <p:tag name="AS_UNIQUEID" val="4068"/>
</p:tagLst>
</file>

<file path=ppt/tags/tag413.xml><?xml version="1.0" encoding="utf-8"?>
<p:tagLst xmlns:p="http://schemas.openxmlformats.org/presentationml/2006/main">
  <p:tag name="AS_UNIQUEID" val="4069"/>
</p:tagLst>
</file>

<file path=ppt/tags/tag414.xml><?xml version="1.0" encoding="utf-8"?>
<p:tagLst xmlns:p="http://schemas.openxmlformats.org/presentationml/2006/main">
  <p:tag name="AS_UNIQUEID" val="4070"/>
</p:tagLst>
</file>

<file path=ppt/tags/tag415.xml><?xml version="1.0" encoding="utf-8"?>
<p:tagLst xmlns:p="http://schemas.openxmlformats.org/presentationml/2006/main">
  <p:tag name="AS_UNIQUEID" val="4071"/>
</p:tagLst>
</file>

<file path=ppt/tags/tag416.xml><?xml version="1.0" encoding="utf-8"?>
<p:tagLst xmlns:p="http://schemas.openxmlformats.org/presentationml/2006/main">
  <p:tag name="AS_UNIQUEID" val="4072"/>
</p:tagLst>
</file>

<file path=ppt/tags/tag417.xml><?xml version="1.0" encoding="utf-8"?>
<p:tagLst xmlns:p="http://schemas.openxmlformats.org/presentationml/2006/main">
  <p:tag name="AS_UNIQUEID" val="4073"/>
</p:tagLst>
</file>

<file path=ppt/tags/tag418.xml><?xml version="1.0" encoding="utf-8"?>
<p:tagLst xmlns:p="http://schemas.openxmlformats.org/presentationml/2006/main">
  <p:tag name="AS_UNIQUEID" val="4074"/>
</p:tagLst>
</file>

<file path=ppt/tags/tag419.xml><?xml version="1.0" encoding="utf-8"?>
<p:tagLst xmlns:p="http://schemas.openxmlformats.org/presentationml/2006/main">
  <p:tag name="AS_UNIQUEID" val="4075"/>
</p:tagLst>
</file>

<file path=ppt/tags/tag42.xml><?xml version="1.0" encoding="utf-8"?>
<p:tagLst xmlns:p="http://schemas.openxmlformats.org/presentationml/2006/main">
  <p:tag name="AS_UNIQUEID" val="3772"/>
</p:tagLst>
</file>

<file path=ppt/tags/tag420.xml><?xml version="1.0" encoding="utf-8"?>
<p:tagLst xmlns:p="http://schemas.openxmlformats.org/presentationml/2006/main">
  <p:tag name="AS_UNIQUEID" val="4076"/>
</p:tagLst>
</file>

<file path=ppt/tags/tag421.xml><?xml version="1.0" encoding="utf-8"?>
<p:tagLst xmlns:p="http://schemas.openxmlformats.org/presentationml/2006/main">
  <p:tag name="AS_UNIQUEID" val="4077"/>
</p:tagLst>
</file>

<file path=ppt/tags/tag422.xml><?xml version="1.0" encoding="utf-8"?>
<p:tagLst xmlns:p="http://schemas.openxmlformats.org/presentationml/2006/main">
  <p:tag name="AS_UNIQUEID" val="4078"/>
</p:tagLst>
</file>

<file path=ppt/tags/tag423.xml><?xml version="1.0" encoding="utf-8"?>
<p:tagLst xmlns:p="http://schemas.openxmlformats.org/presentationml/2006/main">
  <p:tag name="AS_UNIQUEID" val="4079"/>
</p:tagLst>
</file>

<file path=ppt/tags/tag424.xml><?xml version="1.0" encoding="utf-8"?>
<p:tagLst xmlns:p="http://schemas.openxmlformats.org/presentationml/2006/main">
  <p:tag name="AS_UNIQUEID" val="4080"/>
</p:tagLst>
</file>

<file path=ppt/tags/tag425.xml><?xml version="1.0" encoding="utf-8"?>
<p:tagLst xmlns:p="http://schemas.openxmlformats.org/presentationml/2006/main">
  <p:tag name="AS_UNIQUEID" val="4081"/>
</p:tagLst>
</file>

<file path=ppt/tags/tag426.xml><?xml version="1.0" encoding="utf-8"?>
<p:tagLst xmlns:p="http://schemas.openxmlformats.org/presentationml/2006/main">
  <p:tag name="AS_UNIQUEID" val="4082"/>
</p:tagLst>
</file>

<file path=ppt/tags/tag427.xml><?xml version="1.0" encoding="utf-8"?>
<p:tagLst xmlns:p="http://schemas.openxmlformats.org/presentationml/2006/main">
  <p:tag name="AS_UNIQUEID" val="4083"/>
</p:tagLst>
</file>

<file path=ppt/tags/tag428.xml><?xml version="1.0" encoding="utf-8"?>
<p:tagLst xmlns:p="http://schemas.openxmlformats.org/presentationml/2006/main">
  <p:tag name="AS_UNIQUEID" val="4084"/>
</p:tagLst>
</file>

<file path=ppt/tags/tag429.xml><?xml version="1.0" encoding="utf-8"?>
<p:tagLst xmlns:p="http://schemas.openxmlformats.org/presentationml/2006/main">
  <p:tag name="AS_UNIQUEID" val="4085"/>
</p:tagLst>
</file>

<file path=ppt/tags/tag43.xml><?xml version="1.0" encoding="utf-8"?>
<p:tagLst xmlns:p="http://schemas.openxmlformats.org/presentationml/2006/main">
  <p:tag name="AS_UNIQUEID" val="3773"/>
</p:tagLst>
</file>

<file path=ppt/tags/tag430.xml><?xml version="1.0" encoding="utf-8"?>
<p:tagLst xmlns:p="http://schemas.openxmlformats.org/presentationml/2006/main">
  <p:tag name="AS_UNIQUEID" val="4086"/>
</p:tagLst>
</file>

<file path=ppt/tags/tag431.xml><?xml version="1.0" encoding="utf-8"?>
<p:tagLst xmlns:p="http://schemas.openxmlformats.org/presentationml/2006/main">
  <p:tag name="AS_UNIQUEID" val="4087"/>
</p:tagLst>
</file>

<file path=ppt/tags/tag432.xml><?xml version="1.0" encoding="utf-8"?>
<p:tagLst xmlns:p="http://schemas.openxmlformats.org/presentationml/2006/main">
  <p:tag name="AS_UNIQUEID" val="4088"/>
</p:tagLst>
</file>

<file path=ppt/tags/tag433.xml><?xml version="1.0" encoding="utf-8"?>
<p:tagLst xmlns:p="http://schemas.openxmlformats.org/presentationml/2006/main">
  <p:tag name="AS_UNIQUEID" val="4089"/>
</p:tagLst>
</file>

<file path=ppt/tags/tag434.xml><?xml version="1.0" encoding="utf-8"?>
<p:tagLst xmlns:p="http://schemas.openxmlformats.org/presentationml/2006/main">
  <p:tag name="AS_UNIQUEID" val="4090"/>
</p:tagLst>
</file>

<file path=ppt/tags/tag435.xml><?xml version="1.0" encoding="utf-8"?>
<p:tagLst xmlns:p="http://schemas.openxmlformats.org/presentationml/2006/main">
  <p:tag name="AS_UNIQUEID" val="4091"/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436.xml><?xml version="1.0" encoding="utf-8"?>
<p:tagLst xmlns:p="http://schemas.openxmlformats.org/presentationml/2006/main">
  <p:tag name="AS_UNIQUEID" val="4092"/>
</p:tagLst>
</file>

<file path=ppt/tags/tag437.xml><?xml version="1.0" encoding="utf-8"?>
<p:tagLst xmlns:p="http://schemas.openxmlformats.org/presentationml/2006/main">
  <p:tag name="AS_UNIQUEID" val="4093"/>
</p:tagLst>
</file>

<file path=ppt/tags/tag438.xml><?xml version="1.0" encoding="utf-8"?>
<p:tagLst xmlns:p="http://schemas.openxmlformats.org/presentationml/2006/main">
  <p:tag name="AS_UNIQUEID" val="4094"/>
</p:tagLst>
</file>

<file path=ppt/tags/tag439.xml><?xml version="1.0" encoding="utf-8"?>
<p:tagLst xmlns:p="http://schemas.openxmlformats.org/presentationml/2006/main">
  <p:tag name="AS_UNIQUEID" val="4095"/>
</p:tagLst>
</file>

<file path=ppt/tags/tag44.xml><?xml version="1.0" encoding="utf-8"?>
<p:tagLst xmlns:p="http://schemas.openxmlformats.org/presentationml/2006/main">
  <p:tag name="AS_UNIQUEID" val="3774"/>
</p:tagLst>
</file>

<file path=ppt/tags/tag440.xml><?xml version="1.0" encoding="utf-8"?>
<p:tagLst xmlns:p="http://schemas.openxmlformats.org/presentationml/2006/main">
  <p:tag name="AS_UNIQUEID" val="4096"/>
</p:tagLst>
</file>

<file path=ppt/tags/tag441.xml><?xml version="1.0" encoding="utf-8"?>
<p:tagLst xmlns:p="http://schemas.openxmlformats.org/presentationml/2006/main">
  <p:tag name="AS_UNIQUEID" val="4097"/>
</p:tagLst>
</file>

<file path=ppt/tags/tag442.xml><?xml version="1.0" encoding="utf-8"?>
<p:tagLst xmlns:p="http://schemas.openxmlformats.org/presentationml/2006/main">
  <p:tag name="AS_UNIQUEID" val="4098"/>
</p:tagLst>
</file>

<file path=ppt/tags/tag443.xml><?xml version="1.0" encoding="utf-8"?>
<p:tagLst xmlns:p="http://schemas.openxmlformats.org/presentationml/2006/main">
  <p:tag name="AS_UNIQUEID" val="4099"/>
</p:tagLst>
</file>

<file path=ppt/tags/tag444.xml><?xml version="1.0" encoding="utf-8"?>
<p:tagLst xmlns:p="http://schemas.openxmlformats.org/presentationml/2006/main">
  <p:tag name="AS_UNIQUEID" val="4100"/>
</p:tagLst>
</file>

<file path=ppt/tags/tag445.xml><?xml version="1.0" encoding="utf-8"?>
<p:tagLst xmlns:p="http://schemas.openxmlformats.org/presentationml/2006/main">
  <p:tag name="AS_UNIQUEID" val="4101"/>
</p:tagLst>
</file>

<file path=ppt/tags/tag446.xml><?xml version="1.0" encoding="utf-8"?>
<p:tagLst xmlns:p="http://schemas.openxmlformats.org/presentationml/2006/main">
  <p:tag name="AS_UNIQUEID" val="4102"/>
</p:tagLst>
</file>

<file path=ppt/tags/tag447.xml><?xml version="1.0" encoding="utf-8"?>
<p:tagLst xmlns:p="http://schemas.openxmlformats.org/presentationml/2006/main">
  <p:tag name="AS_UNIQUEID" val="4103"/>
</p:tagLst>
</file>

<file path=ppt/tags/tag448.xml><?xml version="1.0" encoding="utf-8"?>
<p:tagLst xmlns:p="http://schemas.openxmlformats.org/presentationml/2006/main">
  <p:tag name="AS_UNIQUEID" val="4104"/>
</p:tagLst>
</file>

<file path=ppt/tags/tag449.xml><?xml version="1.0" encoding="utf-8"?>
<p:tagLst xmlns:p="http://schemas.openxmlformats.org/presentationml/2006/main">
  <p:tag name="AS_UNIQUEID" val="4105"/>
</p:tagLst>
</file>

<file path=ppt/tags/tag45.xml><?xml version="1.0" encoding="utf-8"?>
<p:tagLst xmlns:p="http://schemas.openxmlformats.org/presentationml/2006/main">
  <p:tag name="AS_UNIQUEID" val="3775"/>
</p:tagLst>
</file>

<file path=ppt/tags/tag450.xml><?xml version="1.0" encoding="utf-8"?>
<p:tagLst xmlns:p="http://schemas.openxmlformats.org/presentationml/2006/main">
  <p:tag name="AS_UNIQUEID" val="4106"/>
</p:tagLst>
</file>

<file path=ppt/tags/tag451.xml><?xml version="1.0" encoding="utf-8"?>
<p:tagLst xmlns:p="http://schemas.openxmlformats.org/presentationml/2006/main">
  <p:tag name="AS_UNIQUEID" val="4107"/>
</p:tagLst>
</file>

<file path=ppt/tags/tag452.xml><?xml version="1.0" encoding="utf-8"?>
<p:tagLst xmlns:p="http://schemas.openxmlformats.org/presentationml/2006/main">
  <p:tag name="AS_UNIQUEID" val="4108"/>
</p:tagLst>
</file>

<file path=ppt/tags/tag453.xml><?xml version="1.0" encoding="utf-8"?>
<p:tagLst xmlns:p="http://schemas.openxmlformats.org/presentationml/2006/main">
  <p:tag name="AS_UNIQUEID" val="4109"/>
</p:tagLst>
</file>

<file path=ppt/tags/tag454.xml><?xml version="1.0" encoding="utf-8"?>
<p:tagLst xmlns:p="http://schemas.openxmlformats.org/presentationml/2006/main">
  <p:tag name="AS_UNIQUEID" val="4110"/>
</p:tagLst>
</file>

<file path=ppt/tags/tag455.xml><?xml version="1.0" encoding="utf-8"?>
<p:tagLst xmlns:p="http://schemas.openxmlformats.org/presentationml/2006/main">
  <p:tag name="AS_UNIQUEID" val="4111"/>
</p:tagLst>
</file>

<file path=ppt/tags/tag456.xml><?xml version="1.0" encoding="utf-8"?>
<p:tagLst xmlns:p="http://schemas.openxmlformats.org/presentationml/2006/main">
  <p:tag name="AS_UNIQUEID" val="4112"/>
</p:tagLst>
</file>

<file path=ppt/tags/tag457.xml><?xml version="1.0" encoding="utf-8"?>
<p:tagLst xmlns:p="http://schemas.openxmlformats.org/presentationml/2006/main">
  <p:tag name="AS_UNIQUEID" val="4113"/>
</p:tagLst>
</file>

<file path=ppt/tags/tag458.xml><?xml version="1.0" encoding="utf-8"?>
<p:tagLst xmlns:p="http://schemas.openxmlformats.org/presentationml/2006/main">
  <p:tag name="AS_UNIQUEID" val="4114"/>
</p:tagLst>
</file>

<file path=ppt/tags/tag459.xml><?xml version="1.0" encoding="utf-8"?>
<p:tagLst xmlns:p="http://schemas.openxmlformats.org/presentationml/2006/main">
  <p:tag name="AS_UNIQUEID" val="4115"/>
</p:tagLst>
</file>

<file path=ppt/tags/tag46.xml><?xml version="1.0" encoding="utf-8"?>
<p:tagLst xmlns:p="http://schemas.openxmlformats.org/presentationml/2006/main">
  <p:tag name="AS_UNIQUEID" val="3776"/>
</p:tagLst>
</file>

<file path=ppt/tags/tag460.xml><?xml version="1.0" encoding="utf-8"?>
<p:tagLst xmlns:p="http://schemas.openxmlformats.org/presentationml/2006/main">
  <p:tag name="AS_UNIQUEID" val="4116"/>
</p:tagLst>
</file>

<file path=ppt/tags/tag461.xml><?xml version="1.0" encoding="utf-8"?>
<p:tagLst xmlns:p="http://schemas.openxmlformats.org/presentationml/2006/main">
  <p:tag name="AS_UNIQUEID" val="4117"/>
</p:tagLst>
</file>

<file path=ppt/tags/tag462.xml><?xml version="1.0" encoding="utf-8"?>
<p:tagLst xmlns:p="http://schemas.openxmlformats.org/presentationml/2006/main">
  <p:tag name="AS_UNIQUEID" val="4118"/>
</p:tagLst>
</file>

<file path=ppt/tags/tag463.xml><?xml version="1.0" encoding="utf-8"?>
<p:tagLst xmlns:p="http://schemas.openxmlformats.org/presentationml/2006/main">
  <p:tag name="AS_UNIQUEID" val="4119"/>
</p:tagLst>
</file>

<file path=ppt/tags/tag464.xml><?xml version="1.0" encoding="utf-8"?>
<p:tagLst xmlns:p="http://schemas.openxmlformats.org/presentationml/2006/main">
  <p:tag name="AS_UNIQUEID" val="4120"/>
</p:tagLst>
</file>

<file path=ppt/tags/tag465.xml><?xml version="1.0" encoding="utf-8"?>
<p:tagLst xmlns:p="http://schemas.openxmlformats.org/presentationml/2006/main">
  <p:tag name="AS_UNIQUEID" val="4121"/>
</p:tagLst>
</file>

<file path=ppt/tags/tag466.xml><?xml version="1.0" encoding="utf-8"?>
<p:tagLst xmlns:p="http://schemas.openxmlformats.org/presentationml/2006/main">
  <p:tag name="AS_UNIQUEID" val="4122"/>
</p:tagLst>
</file>

<file path=ppt/tags/tag467.xml><?xml version="1.0" encoding="utf-8"?>
<p:tagLst xmlns:p="http://schemas.openxmlformats.org/presentationml/2006/main">
  <p:tag name="AS_UNIQUEID" val="4123"/>
</p:tagLst>
</file>

<file path=ppt/tags/tag468.xml><?xml version="1.0" encoding="utf-8"?>
<p:tagLst xmlns:p="http://schemas.openxmlformats.org/presentationml/2006/main">
  <p:tag name="AS_UNIQUEID" val="4124"/>
</p:tagLst>
</file>

<file path=ppt/tags/tag469.xml><?xml version="1.0" encoding="utf-8"?>
<p:tagLst xmlns:p="http://schemas.openxmlformats.org/presentationml/2006/main">
  <p:tag name="AS_UNIQUEID" val="4125"/>
</p:tagLst>
</file>

<file path=ppt/tags/tag47.xml><?xml version="1.0" encoding="utf-8"?>
<p:tagLst xmlns:p="http://schemas.openxmlformats.org/presentationml/2006/main">
  <p:tag name="AS_UNIQUEID" val="3777"/>
</p:tagLst>
</file>

<file path=ppt/tags/tag470.xml><?xml version="1.0" encoding="utf-8"?>
<p:tagLst xmlns:p="http://schemas.openxmlformats.org/presentationml/2006/main">
  <p:tag name="AS_UNIQUEID" val="4126"/>
</p:tagLst>
</file>

<file path=ppt/tags/tag471.xml><?xml version="1.0" encoding="utf-8"?>
<p:tagLst xmlns:p="http://schemas.openxmlformats.org/presentationml/2006/main">
  <p:tag name="AS_UNIQUEID" val="4127"/>
</p:tagLst>
</file>

<file path=ppt/tags/tag472.xml><?xml version="1.0" encoding="utf-8"?>
<p:tagLst xmlns:p="http://schemas.openxmlformats.org/presentationml/2006/main">
  <p:tag name="AS_UNIQUEID" val="4128"/>
</p:tagLst>
</file>

<file path=ppt/tags/tag473.xml><?xml version="1.0" encoding="utf-8"?>
<p:tagLst xmlns:p="http://schemas.openxmlformats.org/presentationml/2006/main">
  <p:tag name="AS_UNIQUEID" val="3730"/>
</p:tagLst>
</file>

<file path=ppt/tags/tag474.xml><?xml version="1.0" encoding="utf-8"?>
<p:tagLst xmlns:p="http://schemas.openxmlformats.org/presentationml/2006/main">
  <p:tag name="AS_UNIQUEID" val="4129"/>
</p:tagLst>
</file>

<file path=ppt/tags/tag475.xml><?xml version="1.0" encoding="utf-8"?>
<p:tagLst xmlns:p="http://schemas.openxmlformats.org/presentationml/2006/main">
  <p:tag name="AS_UNIQUEID" val="3726"/>
</p:tagLst>
</file>

<file path=ppt/tags/tag476.xml><?xml version="1.0" encoding="utf-8"?>
<p:tagLst xmlns:p="http://schemas.openxmlformats.org/presentationml/2006/main">
  <p:tag name="AS_UNIQUEID" val="4130"/>
</p:tagLst>
</file>

<file path=ppt/tags/tag477.xml><?xml version="1.0" encoding="utf-8"?>
<p:tagLst xmlns:p="http://schemas.openxmlformats.org/presentationml/2006/main">
  <p:tag name="AS_UNIQUEID" val="4131"/>
</p:tagLst>
</file>

<file path=ppt/tags/tag478.xml><?xml version="1.0" encoding="utf-8"?>
<p:tagLst xmlns:p="http://schemas.openxmlformats.org/presentationml/2006/main">
  <p:tag name="AS_UNIQUEID" val="4132"/>
</p:tagLst>
</file>

<file path=ppt/tags/tag479.xml><?xml version="1.0" encoding="utf-8"?>
<p:tagLst xmlns:p="http://schemas.openxmlformats.org/presentationml/2006/main">
  <p:tag name="AS_UNIQUEID" val="4133"/>
</p:tagLst>
</file>

<file path=ppt/tags/tag48.xml><?xml version="1.0" encoding="utf-8"?>
<p:tagLst xmlns:p="http://schemas.openxmlformats.org/presentationml/2006/main">
  <p:tag name="AS_UNIQUEID" val="3778"/>
</p:tagLst>
</file>

<file path=ppt/tags/tag480.xml><?xml version="1.0" encoding="utf-8"?>
<p:tagLst xmlns:p="http://schemas.openxmlformats.org/presentationml/2006/main">
  <p:tag name="AS_UNIQUEID" val="4134"/>
</p:tagLst>
</file>

<file path=ppt/tags/tag481.xml><?xml version="1.0" encoding="utf-8"?>
<p:tagLst xmlns:p="http://schemas.openxmlformats.org/presentationml/2006/main">
  <p:tag name="AS_UNIQUEID" val="4135"/>
</p:tagLst>
</file>

<file path=ppt/tags/tag482.xml><?xml version="1.0" encoding="utf-8"?>
<p:tagLst xmlns:p="http://schemas.openxmlformats.org/presentationml/2006/main">
  <p:tag name="AS_UNIQUEID" val="4136"/>
</p:tagLst>
</file>

<file path=ppt/tags/tag483.xml><?xml version="1.0" encoding="utf-8"?>
<p:tagLst xmlns:p="http://schemas.openxmlformats.org/presentationml/2006/main">
  <p:tag name="AS_UNIQUEID" val="4137"/>
</p:tagLst>
</file>

<file path=ppt/tags/tag484.xml><?xml version="1.0" encoding="utf-8"?>
<p:tagLst xmlns:p="http://schemas.openxmlformats.org/presentationml/2006/main">
  <p:tag name="AS_UNIQUEID" val="4138"/>
</p:tagLst>
</file>

<file path=ppt/tags/tag485.xml><?xml version="1.0" encoding="utf-8"?>
<p:tagLst xmlns:p="http://schemas.openxmlformats.org/presentationml/2006/main">
  <p:tag name="AS_UNIQUEID" val="4139"/>
</p:tagLst>
</file>

<file path=ppt/tags/tag486.xml><?xml version="1.0" encoding="utf-8"?>
<p:tagLst xmlns:p="http://schemas.openxmlformats.org/presentationml/2006/main">
  <p:tag name="AS_UNIQUEID" val="4140"/>
</p:tagLst>
</file>

<file path=ppt/tags/tag487.xml><?xml version="1.0" encoding="utf-8"?>
<p:tagLst xmlns:p="http://schemas.openxmlformats.org/presentationml/2006/main">
  <p:tag name="AS_UNIQUEID" val="4141"/>
</p:tagLst>
</file>

<file path=ppt/tags/tag488.xml><?xml version="1.0" encoding="utf-8"?>
<p:tagLst xmlns:p="http://schemas.openxmlformats.org/presentationml/2006/main">
  <p:tag name="AS_UNIQUEID" val="4142"/>
</p:tagLst>
</file>

<file path=ppt/tags/tag489.xml><?xml version="1.0" encoding="utf-8"?>
<p:tagLst xmlns:p="http://schemas.openxmlformats.org/presentationml/2006/main">
  <p:tag name="AS_UNIQUEID" val="4143"/>
</p:tagLst>
</file>

<file path=ppt/tags/tag49.xml><?xml version="1.0" encoding="utf-8"?>
<p:tagLst xmlns:p="http://schemas.openxmlformats.org/presentationml/2006/main">
  <p:tag name="AS_UNIQUEID" val="3779"/>
</p:tagLst>
</file>

<file path=ppt/tags/tag490.xml><?xml version="1.0" encoding="utf-8"?>
<p:tagLst xmlns:p="http://schemas.openxmlformats.org/presentationml/2006/main">
  <p:tag name="AS_UNIQUEID" val="4144"/>
</p:tagLst>
</file>

<file path=ppt/tags/tag491.xml><?xml version="1.0" encoding="utf-8"?>
<p:tagLst xmlns:p="http://schemas.openxmlformats.org/presentationml/2006/main">
  <p:tag name="AS_UNIQUEID" val="4145"/>
</p:tagLst>
</file>

<file path=ppt/tags/tag492.xml><?xml version="1.0" encoding="utf-8"?>
<p:tagLst xmlns:p="http://schemas.openxmlformats.org/presentationml/2006/main">
  <p:tag name="AS_UNIQUEID" val="3692"/>
</p:tagLst>
</file>

<file path=ppt/tags/tag493.xml><?xml version="1.0" encoding="utf-8"?>
<p:tagLst xmlns:p="http://schemas.openxmlformats.org/presentationml/2006/main">
  <p:tag name="AS_UNIQUEID" val="4146"/>
</p:tagLst>
</file>

<file path=ppt/tags/tag494.xml><?xml version="1.0" encoding="utf-8"?>
<p:tagLst xmlns:p="http://schemas.openxmlformats.org/presentationml/2006/main">
  <p:tag name="AS_UNIQUEID" val="3690"/>
</p:tagLst>
</file>

<file path=ppt/tags/tag495.xml><?xml version="1.0" encoding="utf-8"?>
<p:tagLst xmlns:p="http://schemas.openxmlformats.org/presentationml/2006/main">
  <p:tag name="AS_UNIQUEID" val="3692"/>
</p:tagLst>
</file>

<file path=ppt/tags/tag496.xml><?xml version="1.0" encoding="utf-8"?>
<p:tagLst xmlns:p="http://schemas.openxmlformats.org/presentationml/2006/main">
  <p:tag name="AS_UNIQUEID" val="4147"/>
</p:tagLst>
</file>

<file path=ppt/tags/tag497.xml><?xml version="1.0" encoding="utf-8"?>
<p:tagLst xmlns:p="http://schemas.openxmlformats.org/presentationml/2006/main">
  <p:tag name="AS_UNIQUEID" val="4148"/>
</p:tagLst>
</file>

<file path=ppt/tags/tag498.xml><?xml version="1.0" encoding="utf-8"?>
<p:tagLst xmlns:p="http://schemas.openxmlformats.org/presentationml/2006/main">
  <p:tag name="AS_UNIQUEID" val="4149"/>
</p:tagLst>
</file>

<file path=ppt/tags/tag499.xml><?xml version="1.0" encoding="utf-8"?>
<p:tagLst xmlns:p="http://schemas.openxmlformats.org/presentationml/2006/main">
  <p:tag name="AS_UNIQUEID" val="4150"/>
</p:tagLst>
</file>

<file path=ppt/tags/tag5.xml><?xml version="1.0" encoding="utf-8"?>
<p:tagLst xmlns:p="http://schemas.openxmlformats.org/presentationml/2006/main">
  <p:tag name="AS_UNIQUEID" val="3735"/>
</p:tagLst>
</file>

<file path=ppt/tags/tag50.xml><?xml version="1.0" encoding="utf-8"?>
<p:tagLst xmlns:p="http://schemas.openxmlformats.org/presentationml/2006/main">
  <p:tag name="AS_UNIQUEID" val="3780"/>
</p:tagLst>
</file>

<file path=ppt/tags/tag500.xml><?xml version="1.0" encoding="utf-8"?>
<p:tagLst xmlns:p="http://schemas.openxmlformats.org/presentationml/2006/main">
  <p:tag name="AS_UNIQUEID" val="4151"/>
</p:tagLst>
</file>

<file path=ppt/tags/tag501.xml><?xml version="1.0" encoding="utf-8"?>
<p:tagLst xmlns:p="http://schemas.openxmlformats.org/presentationml/2006/main">
  <p:tag name="AS_UNIQUEID" val="4152"/>
</p:tagLst>
</file>

<file path=ppt/tags/tag502.xml><?xml version="1.0" encoding="utf-8"?>
<p:tagLst xmlns:p="http://schemas.openxmlformats.org/presentationml/2006/main">
  <p:tag name="AS_UNIQUEID" val="4153"/>
</p:tagLst>
</file>

<file path=ppt/tags/tag503.xml><?xml version="1.0" encoding="utf-8"?>
<p:tagLst xmlns:p="http://schemas.openxmlformats.org/presentationml/2006/main">
  <p:tag name="AS_UNIQUEID" val="4154"/>
</p:tagLst>
</file>

<file path=ppt/tags/tag504.xml><?xml version="1.0" encoding="utf-8"?>
<p:tagLst xmlns:p="http://schemas.openxmlformats.org/presentationml/2006/main">
  <p:tag name="AS_UNIQUEID" val="4155"/>
</p:tagLst>
</file>

<file path=ppt/tags/tag505.xml><?xml version="1.0" encoding="utf-8"?>
<p:tagLst xmlns:p="http://schemas.openxmlformats.org/presentationml/2006/main">
  <p:tag name="AS_UNIQUEID" val="4156"/>
</p:tagLst>
</file>

<file path=ppt/tags/tag506.xml><?xml version="1.0" encoding="utf-8"?>
<p:tagLst xmlns:p="http://schemas.openxmlformats.org/presentationml/2006/main">
  <p:tag name="AS_UNIQUEID" val="4157"/>
</p:tagLst>
</file>

<file path=ppt/tags/tag507.xml><?xml version="1.0" encoding="utf-8"?>
<p:tagLst xmlns:p="http://schemas.openxmlformats.org/presentationml/2006/main">
  <p:tag name="AS_UNIQUEID" val="4158"/>
</p:tagLst>
</file>

<file path=ppt/tags/tag508.xml><?xml version="1.0" encoding="utf-8"?>
<p:tagLst xmlns:p="http://schemas.openxmlformats.org/presentationml/2006/main">
  <p:tag name="AS_UNIQUEID" val="4159"/>
</p:tagLst>
</file>

<file path=ppt/tags/tag509.xml><?xml version="1.0" encoding="utf-8"?>
<p:tagLst xmlns:p="http://schemas.openxmlformats.org/presentationml/2006/main">
  <p:tag name="AS_UNIQUEID" val="4160"/>
</p:tagLst>
</file>

<file path=ppt/tags/tag51.xml><?xml version="1.0" encoding="utf-8"?>
<p:tagLst xmlns:p="http://schemas.openxmlformats.org/presentationml/2006/main">
  <p:tag name="AS_UNIQUEID" val="3781"/>
</p:tagLst>
</file>

<file path=ppt/tags/tag510.xml><?xml version="1.0" encoding="utf-8"?>
<p:tagLst xmlns:p="http://schemas.openxmlformats.org/presentationml/2006/main">
  <p:tag name="AS_UNIQUEID" val="4161"/>
</p:tagLst>
</file>

<file path=ppt/tags/tag511.xml><?xml version="1.0" encoding="utf-8"?>
<p:tagLst xmlns:p="http://schemas.openxmlformats.org/presentationml/2006/main">
  <p:tag name="AS_UNIQUEID" val="4162"/>
</p:tagLst>
</file>

<file path=ppt/tags/tag512.xml><?xml version="1.0" encoding="utf-8"?>
<p:tagLst xmlns:p="http://schemas.openxmlformats.org/presentationml/2006/main">
  <p:tag name="AS_UNIQUEID" val="4163"/>
</p:tagLst>
</file>

<file path=ppt/tags/tag513.xml><?xml version="1.0" encoding="utf-8"?>
<p:tagLst xmlns:p="http://schemas.openxmlformats.org/presentationml/2006/main">
  <p:tag name="AS_UNIQUEID" val="4164"/>
</p:tagLst>
</file>

<file path=ppt/tags/tag514.xml><?xml version="1.0" encoding="utf-8"?>
<p:tagLst xmlns:p="http://schemas.openxmlformats.org/presentationml/2006/main">
  <p:tag name="AS_UNIQUEID" val="4165"/>
</p:tagLst>
</file>

<file path=ppt/tags/tag515.xml><?xml version="1.0" encoding="utf-8"?>
<p:tagLst xmlns:p="http://schemas.openxmlformats.org/presentationml/2006/main">
  <p:tag name="AS_UNIQUEID" val="4166"/>
</p:tagLst>
</file>

<file path=ppt/tags/tag51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52.xml><?xml version="1.0" encoding="utf-8"?>
<p:tagLst xmlns:p="http://schemas.openxmlformats.org/presentationml/2006/main">
  <p:tag name="AS_UNIQUEID" val="3782"/>
</p:tagLst>
</file>

<file path=ppt/tags/tag53.xml><?xml version="1.0" encoding="utf-8"?>
<p:tagLst xmlns:p="http://schemas.openxmlformats.org/presentationml/2006/main">
  <p:tag name="AS_UNIQUEID" val="3783"/>
</p:tagLst>
</file>

<file path=ppt/tags/tag54.xml><?xml version="1.0" encoding="utf-8"?>
<p:tagLst xmlns:p="http://schemas.openxmlformats.org/presentationml/2006/main">
  <p:tag name="AS_UNIQUEID" val="3784"/>
</p:tagLst>
</file>

<file path=ppt/tags/tag55.xml><?xml version="1.0" encoding="utf-8"?>
<p:tagLst xmlns:p="http://schemas.openxmlformats.org/presentationml/2006/main">
  <p:tag name="AS_UNIQUEID" val="3785"/>
</p:tagLst>
</file>

<file path=ppt/tags/tag56.xml><?xml version="1.0" encoding="utf-8"?>
<p:tagLst xmlns:p="http://schemas.openxmlformats.org/presentationml/2006/main">
  <p:tag name="AS_UNIQUEID" val="3786"/>
</p:tagLst>
</file>

<file path=ppt/tags/tag57.xml><?xml version="1.0" encoding="utf-8"?>
<p:tagLst xmlns:p="http://schemas.openxmlformats.org/presentationml/2006/main">
  <p:tag name="AS_UNIQUEID" val="3787"/>
</p:tagLst>
</file>

<file path=ppt/tags/tag58.xml><?xml version="1.0" encoding="utf-8"?>
<p:tagLst xmlns:p="http://schemas.openxmlformats.org/presentationml/2006/main">
  <p:tag name="AS_UNIQUEID" val="3788"/>
</p:tagLst>
</file>

<file path=ppt/tags/tag59.xml><?xml version="1.0" encoding="utf-8"?>
<p:tagLst xmlns:p="http://schemas.openxmlformats.org/presentationml/2006/main">
  <p:tag name="AS_UNIQUEID" val="3789"/>
</p:tagLst>
</file>

<file path=ppt/tags/tag6.xml><?xml version="1.0" encoding="utf-8"?>
<p:tagLst xmlns:p="http://schemas.openxmlformats.org/presentationml/2006/main">
  <p:tag name="AS_UNIQUEID" val="3736"/>
</p:tagLst>
</file>

<file path=ppt/tags/tag60.xml><?xml version="1.0" encoding="utf-8"?>
<p:tagLst xmlns:p="http://schemas.openxmlformats.org/presentationml/2006/main">
  <p:tag name="AS_UNIQUEID" val="3790"/>
</p:tagLst>
</file>

<file path=ppt/tags/tag61.xml><?xml version="1.0" encoding="utf-8"?>
<p:tagLst xmlns:p="http://schemas.openxmlformats.org/presentationml/2006/main">
  <p:tag name="AS_UNIQUEID" val="3791"/>
</p:tagLst>
</file>

<file path=ppt/tags/tag62.xml><?xml version="1.0" encoding="utf-8"?>
<p:tagLst xmlns:p="http://schemas.openxmlformats.org/presentationml/2006/main">
  <p:tag name="AS_UNIQUEID" val="3792"/>
</p:tagLst>
</file>

<file path=ppt/tags/tag63.xml><?xml version="1.0" encoding="utf-8"?>
<p:tagLst xmlns:p="http://schemas.openxmlformats.org/presentationml/2006/main">
  <p:tag name="AS_UNIQUEID" val="3793"/>
</p:tagLst>
</file>

<file path=ppt/tags/tag64.xml><?xml version="1.0" encoding="utf-8"?>
<p:tagLst xmlns:p="http://schemas.openxmlformats.org/presentationml/2006/main">
  <p:tag name="AS_UNIQUEID" val="3794"/>
</p:tagLst>
</file>

<file path=ppt/tags/tag65.xml><?xml version="1.0" encoding="utf-8"?>
<p:tagLst xmlns:p="http://schemas.openxmlformats.org/presentationml/2006/main">
  <p:tag name="AS_UNIQUEID" val="3795"/>
</p:tagLst>
</file>

<file path=ppt/tags/tag66.xml><?xml version="1.0" encoding="utf-8"?>
<p:tagLst xmlns:p="http://schemas.openxmlformats.org/presentationml/2006/main">
  <p:tag name="AS_UNIQUEID" val="3796"/>
</p:tagLst>
</file>

<file path=ppt/tags/tag67.xml><?xml version="1.0" encoding="utf-8"?>
<p:tagLst xmlns:p="http://schemas.openxmlformats.org/presentationml/2006/main">
  <p:tag name="AS_UNIQUEID" val="3797"/>
</p:tagLst>
</file>

<file path=ppt/tags/tag68.xml><?xml version="1.0" encoding="utf-8"?>
<p:tagLst xmlns:p="http://schemas.openxmlformats.org/presentationml/2006/main">
  <p:tag name="AS_UNIQUEID" val="3798"/>
</p:tagLst>
</file>

<file path=ppt/tags/tag69.xml><?xml version="1.0" encoding="utf-8"?>
<p:tagLst xmlns:p="http://schemas.openxmlformats.org/presentationml/2006/main">
  <p:tag name="AS_UNIQUEID" val="3799"/>
</p:tagLst>
</file>

<file path=ppt/tags/tag7.xml><?xml version="1.0" encoding="utf-8"?>
<p:tagLst xmlns:p="http://schemas.openxmlformats.org/presentationml/2006/main">
  <p:tag name="AS_UNIQUEID" val="3737"/>
</p:tagLst>
</file>

<file path=ppt/tags/tag70.xml><?xml version="1.0" encoding="utf-8"?>
<p:tagLst xmlns:p="http://schemas.openxmlformats.org/presentationml/2006/main">
  <p:tag name="AS_UNIQUEID" val="3800"/>
</p:tagLst>
</file>

<file path=ppt/tags/tag71.xml><?xml version="1.0" encoding="utf-8"?>
<p:tagLst xmlns:p="http://schemas.openxmlformats.org/presentationml/2006/main">
  <p:tag name="AS_UNIQUEID" val="3801"/>
</p:tagLst>
</file>

<file path=ppt/tags/tag72.xml><?xml version="1.0" encoding="utf-8"?>
<p:tagLst xmlns:p="http://schemas.openxmlformats.org/presentationml/2006/main">
  <p:tag name="AS_UNIQUEID" val="3802"/>
</p:tagLst>
</file>

<file path=ppt/tags/tag73.xml><?xml version="1.0" encoding="utf-8"?>
<p:tagLst xmlns:p="http://schemas.openxmlformats.org/presentationml/2006/main">
  <p:tag name="AS_UNIQUEID" val="3803"/>
</p:tagLst>
</file>

<file path=ppt/tags/tag74.xml><?xml version="1.0" encoding="utf-8"?>
<p:tagLst xmlns:p="http://schemas.openxmlformats.org/presentationml/2006/main">
  <p:tag name="AS_UNIQUEID" val="3804"/>
</p:tagLst>
</file>

<file path=ppt/tags/tag75.xml><?xml version="1.0" encoding="utf-8"?>
<p:tagLst xmlns:p="http://schemas.openxmlformats.org/presentationml/2006/main">
  <p:tag name="AS_UNIQUEID" val="3805"/>
</p:tagLst>
</file>

<file path=ppt/tags/tag76.xml><?xml version="1.0" encoding="utf-8"?>
<p:tagLst xmlns:p="http://schemas.openxmlformats.org/presentationml/2006/main">
  <p:tag name="AS_UNIQUEID" val="3806"/>
</p:tagLst>
</file>

<file path=ppt/tags/tag77.xml><?xml version="1.0" encoding="utf-8"?>
<p:tagLst xmlns:p="http://schemas.openxmlformats.org/presentationml/2006/main">
  <p:tag name="AS_UNIQUEID" val="3807"/>
</p:tagLst>
</file>

<file path=ppt/tags/tag78.xml><?xml version="1.0" encoding="utf-8"?>
<p:tagLst xmlns:p="http://schemas.openxmlformats.org/presentationml/2006/main">
  <p:tag name="AS_UNIQUEID" val="3808"/>
</p:tagLst>
</file>

<file path=ppt/tags/tag79.xml><?xml version="1.0" encoding="utf-8"?>
<p:tagLst xmlns:p="http://schemas.openxmlformats.org/presentationml/2006/main">
  <p:tag name="AS_UNIQUEID" val="3809"/>
</p:tagLst>
</file>

<file path=ppt/tags/tag8.xml><?xml version="1.0" encoding="utf-8"?>
<p:tagLst xmlns:p="http://schemas.openxmlformats.org/presentationml/2006/main">
  <p:tag name="AS_UNIQUEID" val="3738"/>
</p:tagLst>
</file>

<file path=ppt/tags/tag80.xml><?xml version="1.0" encoding="utf-8"?>
<p:tagLst xmlns:p="http://schemas.openxmlformats.org/presentationml/2006/main">
  <p:tag name="AS_UNIQUEID" val="3810"/>
</p:tagLst>
</file>

<file path=ppt/tags/tag81.xml><?xml version="1.0" encoding="utf-8"?>
<p:tagLst xmlns:p="http://schemas.openxmlformats.org/presentationml/2006/main">
  <p:tag name="AS_UNIQUEID" val="3811"/>
</p:tagLst>
</file>

<file path=ppt/tags/tag82.xml><?xml version="1.0" encoding="utf-8"?>
<p:tagLst xmlns:p="http://schemas.openxmlformats.org/presentationml/2006/main">
  <p:tag name="AS_UNIQUEID" val="3812"/>
</p:tagLst>
</file>

<file path=ppt/tags/tag83.xml><?xml version="1.0" encoding="utf-8"?>
<p:tagLst xmlns:p="http://schemas.openxmlformats.org/presentationml/2006/main">
  <p:tag name="AS_UNIQUEID" val="3813"/>
</p:tagLst>
</file>

<file path=ppt/tags/tag84.xml><?xml version="1.0" encoding="utf-8"?>
<p:tagLst xmlns:p="http://schemas.openxmlformats.org/presentationml/2006/main">
  <p:tag name="AS_UNIQUEID" val="3814"/>
</p:tagLst>
</file>

<file path=ppt/tags/tag85.xml><?xml version="1.0" encoding="utf-8"?>
<p:tagLst xmlns:p="http://schemas.openxmlformats.org/presentationml/2006/main">
  <p:tag name="AS_UNIQUEID" val="3815"/>
</p:tagLst>
</file>

<file path=ppt/tags/tag86.xml><?xml version="1.0" encoding="utf-8"?>
<p:tagLst xmlns:p="http://schemas.openxmlformats.org/presentationml/2006/main">
  <p:tag name="AS_UNIQUEID" val="3816"/>
</p:tagLst>
</file>

<file path=ppt/tags/tag87.xml><?xml version="1.0" encoding="utf-8"?>
<p:tagLst xmlns:p="http://schemas.openxmlformats.org/presentationml/2006/main">
  <p:tag name="AS_UNIQUEID" val="3817"/>
</p:tagLst>
</file>

<file path=ppt/tags/tag88.xml><?xml version="1.0" encoding="utf-8"?>
<p:tagLst xmlns:p="http://schemas.openxmlformats.org/presentationml/2006/main">
  <p:tag name="AS_UNIQUEID" val="3818"/>
</p:tagLst>
</file>

<file path=ppt/tags/tag89.xml><?xml version="1.0" encoding="utf-8"?>
<p:tagLst xmlns:p="http://schemas.openxmlformats.org/presentationml/2006/main">
  <p:tag name="AS_UNIQUEID" val="3819"/>
</p:tagLst>
</file>

<file path=ppt/tags/tag9.xml><?xml version="1.0" encoding="utf-8"?>
<p:tagLst xmlns:p="http://schemas.openxmlformats.org/presentationml/2006/main">
  <p:tag name="AS_UNIQUEID" val="3739"/>
</p:tagLst>
</file>

<file path=ppt/tags/tag90.xml><?xml version="1.0" encoding="utf-8"?>
<p:tagLst xmlns:p="http://schemas.openxmlformats.org/presentationml/2006/main">
  <p:tag name="AS_UNIQUEID" val="3820"/>
</p:tagLst>
</file>

<file path=ppt/tags/tag91.xml><?xml version="1.0" encoding="utf-8"?>
<p:tagLst xmlns:p="http://schemas.openxmlformats.org/presentationml/2006/main">
  <p:tag name="AS_UNIQUEID" val="3821"/>
</p:tagLst>
</file>

<file path=ppt/tags/tag92.xml><?xml version="1.0" encoding="utf-8"?>
<p:tagLst xmlns:p="http://schemas.openxmlformats.org/presentationml/2006/main">
  <p:tag name="AS_UNIQUEID" val="3822"/>
</p:tagLst>
</file>

<file path=ppt/tags/tag93.xml><?xml version="1.0" encoding="utf-8"?>
<p:tagLst xmlns:p="http://schemas.openxmlformats.org/presentationml/2006/main">
  <p:tag name="AS_UNIQUEID" val="3823"/>
</p:tagLst>
</file>

<file path=ppt/tags/tag94.xml><?xml version="1.0" encoding="utf-8"?>
<p:tagLst xmlns:p="http://schemas.openxmlformats.org/presentationml/2006/main">
  <p:tag name="AS_UNIQUEID" val="3824"/>
</p:tagLst>
</file>

<file path=ppt/tags/tag95.xml><?xml version="1.0" encoding="utf-8"?>
<p:tagLst xmlns:p="http://schemas.openxmlformats.org/presentationml/2006/main">
  <p:tag name="AS_UNIQUEID" val="3825"/>
</p:tagLst>
</file>

<file path=ppt/tags/tag96.xml><?xml version="1.0" encoding="utf-8"?>
<p:tagLst xmlns:p="http://schemas.openxmlformats.org/presentationml/2006/main">
  <p:tag name="AS_UNIQUEID" val="3826"/>
</p:tagLst>
</file>

<file path=ppt/tags/tag97.xml><?xml version="1.0" encoding="utf-8"?>
<p:tagLst xmlns:p="http://schemas.openxmlformats.org/presentationml/2006/main">
  <p:tag name="AS_UNIQUEID" val="3827"/>
</p:tagLst>
</file>

<file path=ppt/tags/tag98.xml><?xml version="1.0" encoding="utf-8"?>
<p:tagLst xmlns:p="http://schemas.openxmlformats.org/presentationml/2006/main">
  <p:tag name="AS_UNIQUEID" val="3828"/>
</p:tagLst>
</file>

<file path=ppt/tags/tag99.xml><?xml version="1.0" encoding="utf-8"?>
<p:tagLst xmlns:p="http://schemas.openxmlformats.org/presentationml/2006/main">
  <p:tag name="AS_UNIQUEID" val="3829"/>
</p:tagLst>
</file>

<file path=ppt/theme/theme1.xml><?xml version="1.0" encoding="utf-8"?>
<a:theme xmlns:r="http://schemas.openxmlformats.org/officeDocument/2006/relationships"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121</Paragraphs>
  <Slides>42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Calibri Light</vt:lpstr>
      <vt:lpstr>等线 Light</vt:lpstr>
      <vt:lpstr>Calibri</vt:lpstr>
      <vt:lpstr>等线</vt:lpstr>
      <vt:lpstr>宋体</vt:lpstr>
      <vt:lpstr>Times New Roman</vt:lpstr>
      <vt:lpstr>隶书</vt:lpstr>
      <vt:lpstr>楷体</vt:lpstr>
      <vt:lpstr>微软雅黑</vt:lpstr>
      <vt:lpstr>黑体</vt:lpstr>
      <vt:lpstr>Wingdings</vt:lpstr>
      <vt:lpstr>Tahoma</vt:lpstr>
      <vt:lpstr>楷体_GB2312</vt:lpstr>
      <vt:lpstr>Office 2013 - 2022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拓展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2025-08-16T17:17:27Z</cp:lastPrinted>
  <dcterms:created xsi:type="dcterms:W3CDTF">2025-08-16T17:17:27Z</dcterms:created>
  <dcterms:modified xsi:type="dcterms:W3CDTF">2025-08-16T09:17:27Z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