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heme/theme4.xml" ContentType="application/vnd.openxmlformats-officedocument.them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notesSlides/notesSlide1.xml" ContentType="application/vnd.openxmlformats-officedocument.presentationml.notesSlide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83" r:id="rId3"/>
  </p:sldMasterIdLst>
  <p:notesMasterIdLst>
    <p:notesMasterId r:id="rId42"/>
  </p:notesMasterIdLst>
  <p:sldIdLst>
    <p:sldId id="937" r:id="rId4"/>
    <p:sldId id="819" r:id="rId5"/>
    <p:sldId id="1174" r:id="rId6"/>
    <p:sldId id="852" r:id="rId7"/>
    <p:sldId id="853" r:id="rId8"/>
    <p:sldId id="1170" r:id="rId9"/>
    <p:sldId id="280" r:id="rId10"/>
    <p:sldId id="1175" r:id="rId11"/>
    <p:sldId id="273" r:id="rId12"/>
    <p:sldId id="1177" r:id="rId13"/>
    <p:sldId id="1179" r:id="rId14"/>
    <p:sldId id="1164" r:id="rId15"/>
    <p:sldId id="272" r:id="rId16"/>
    <p:sldId id="850" r:id="rId17"/>
    <p:sldId id="279" r:id="rId18"/>
    <p:sldId id="849" r:id="rId19"/>
    <p:sldId id="1176" r:id="rId20"/>
    <p:sldId id="277" r:id="rId21"/>
    <p:sldId id="1161" r:id="rId22"/>
    <p:sldId id="1181" r:id="rId23"/>
    <p:sldId id="1162" r:id="rId24"/>
    <p:sldId id="1166" r:id="rId25"/>
    <p:sldId id="1167" r:id="rId26"/>
    <p:sldId id="1171" r:id="rId27"/>
    <p:sldId id="1178" r:id="rId28"/>
    <p:sldId id="1173" r:id="rId29"/>
    <p:sldId id="1163" r:id="rId30"/>
    <p:sldId id="1159" r:id="rId31"/>
    <p:sldId id="271" r:id="rId32"/>
    <p:sldId id="1183" r:id="rId33"/>
    <p:sldId id="297" r:id="rId34"/>
    <p:sldId id="933" r:id="rId35"/>
    <p:sldId id="1187" r:id="rId36"/>
    <p:sldId id="1184" r:id="rId37"/>
    <p:sldId id="1185" r:id="rId38"/>
    <p:sldId id="1188" r:id="rId39"/>
    <p:sldId id="1169" r:id="rId40"/>
    <p:sldId id="1168" r:id="rId41"/>
  </p:sldIdLst>
  <p:sldSz cx="12192000" cy="6858000"/>
  <p:notesSz cx="6858000" cy="9144000"/>
  <p:custDataLst>
    <p:tags r:id="rId4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>
          <p15:clr>
            <a:srgbClr val="A4A3A4"/>
          </p15:clr>
        </p15:guide>
        <p15:guide id="2" pos="14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98" autoAdjust="0"/>
    <p:restoredTop sz="94660"/>
  </p:normalViewPr>
  <p:slideViewPr>
    <p:cSldViewPr showGuides="1">
      <p:cViewPr varScale="1">
        <p:scale>
          <a:sx n="69" d="100"/>
          <a:sy n="69" d="100"/>
        </p:scale>
        <p:origin x="67" y="350"/>
      </p:cViewPr>
      <p:guideLst>
        <p:guide orient="horz" pos="1071"/>
        <p:guide pos="14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E047EA0F-49CB-478A-97EE-5DDEA3112D9D}"/>
    <pc:docChg chg="addSld modSld">
      <pc:chgData name="man sci" userId="49ae2bbd3020a361" providerId="LiveId" clId="{E047EA0F-49CB-478A-97EE-5DDEA3112D9D}" dt="2025-08-06T03:23:24.438" v="0"/>
      <pc:docMkLst>
        <pc:docMk/>
      </pc:docMkLst>
      <pc:sldChg chg="add">
        <pc:chgData name="man sci" userId="49ae2bbd3020a361" providerId="LiveId" clId="{E047EA0F-49CB-478A-97EE-5DDEA3112D9D}" dt="2025-08-06T03:23:24.438" v="0"/>
        <pc:sldMkLst>
          <pc:docMk/>
          <pc:sldMk cId="1673023965" sldId="939"/>
        </pc:sldMkLst>
      </pc:sldChg>
      <pc:sldChg chg="add">
        <pc:chgData name="man sci" userId="49ae2bbd3020a361" providerId="LiveId" clId="{E047EA0F-49CB-478A-97EE-5DDEA3112D9D}" dt="2025-08-06T03:23:24.438" v="0"/>
        <pc:sldMkLst>
          <pc:docMk/>
          <pc:sldMk cId="1958774835" sldId="940"/>
        </pc:sldMkLst>
      </pc:sldChg>
    </pc:docChg>
  </pc:docChgLst>
  <pc:docChgLst>
    <pc:chgData name="man sci" userId="49ae2bbd3020a361" providerId="LiveId" clId="{C7362912-5425-45B2-8138-0ECE8C96A802}"/>
    <pc:docChg chg="custSel addSld delSld modSld sldOrd">
      <pc:chgData name="man sci" userId="49ae2bbd3020a361" providerId="LiveId" clId="{C7362912-5425-45B2-8138-0ECE8C96A802}" dt="2024-09-06T06:56:38.561" v="448"/>
      <pc:docMkLst>
        <pc:docMk/>
      </pc:docMkLst>
      <pc:sldChg chg="addSp modSp mod modAnim">
        <pc:chgData name="man sci" userId="49ae2bbd3020a361" providerId="LiveId" clId="{C7362912-5425-45B2-8138-0ECE8C96A802}" dt="2024-09-05T01:35:15.774" v="305"/>
        <pc:sldMkLst>
          <pc:docMk/>
          <pc:sldMk cId="0" sldId="271"/>
        </pc:sldMkLst>
      </pc:sldChg>
      <pc:sldChg chg="addSp delSp modSp mod delAnim modAnim">
        <pc:chgData name="man sci" userId="49ae2bbd3020a361" providerId="LiveId" clId="{C7362912-5425-45B2-8138-0ECE8C96A802}" dt="2024-09-05T01:19:50.342" v="18" actId="1076"/>
        <pc:sldMkLst>
          <pc:docMk/>
          <pc:sldMk cId="0" sldId="272"/>
        </pc:sldMkLst>
      </pc:sldChg>
      <pc:sldChg chg="delSp modSp mod delAnim">
        <pc:chgData name="man sci" userId="49ae2bbd3020a361" providerId="LiveId" clId="{C7362912-5425-45B2-8138-0ECE8C96A802}" dt="2024-09-05T01:16:24.968" v="11" actId="1076"/>
        <pc:sldMkLst>
          <pc:docMk/>
          <pc:sldMk cId="0" sldId="273"/>
        </pc:sldMkLst>
      </pc:sldChg>
      <pc:sldChg chg="addSp modSp mod modAnim">
        <pc:chgData name="man sci" userId="49ae2bbd3020a361" providerId="LiveId" clId="{C7362912-5425-45B2-8138-0ECE8C96A802}" dt="2024-09-05T01:55:52.331" v="317"/>
        <pc:sldMkLst>
          <pc:docMk/>
          <pc:sldMk cId="0" sldId="277"/>
        </pc:sldMkLst>
      </pc:sldChg>
      <pc:sldChg chg="delSp modSp del ord modAnim">
        <pc:chgData name="man sci" userId="49ae2bbd3020a361" providerId="LiveId" clId="{C7362912-5425-45B2-8138-0ECE8C96A802}" dt="2024-09-05T03:09:55.084" v="357"/>
        <pc:sldMkLst>
          <pc:docMk/>
          <pc:sldMk cId="4177044061" sldId="279"/>
        </pc:sldMkLst>
      </pc:sldChg>
      <pc:sldChg chg="addSp delSp modSp mod modAnim">
        <pc:chgData name="man sci" userId="49ae2bbd3020a361" providerId="LiveId" clId="{C7362912-5425-45B2-8138-0ECE8C96A802}" dt="2024-09-05T03:18:13.159" v="410"/>
        <pc:sldMkLst>
          <pc:docMk/>
          <pc:sldMk cId="0" sldId="297"/>
        </pc:sldMkLst>
      </pc:sldChg>
      <pc:sldChg chg="del ord">
        <pc:chgData name="man sci" userId="49ae2bbd3020a361" providerId="LiveId" clId="{C7362912-5425-45B2-8138-0ECE8C96A802}" dt="2024-09-05T01:41:43.574" v="310" actId="47"/>
        <pc:sldMkLst>
          <pc:docMk/>
          <pc:sldMk cId="0" sldId="298"/>
        </pc:sldMkLst>
      </pc:sldChg>
      <pc:sldChg chg="del">
        <pc:chgData name="man sci" userId="49ae2bbd3020a361" providerId="LiveId" clId="{C7362912-5425-45B2-8138-0ECE8C96A802}" dt="2024-09-05T01:41:30.911" v="306" actId="2696"/>
        <pc:sldMkLst>
          <pc:docMk/>
          <pc:sldMk cId="2580429591" sldId="849"/>
        </pc:sldMkLst>
      </pc:sldChg>
      <pc:sldChg chg="addSp delSp modSp add mod ord delAnim modAnim">
        <pc:chgData name="man sci" userId="49ae2bbd3020a361" providerId="LiveId" clId="{C7362912-5425-45B2-8138-0ECE8C96A802}" dt="2024-09-05T03:32:19.640" v="434"/>
        <pc:sldMkLst>
          <pc:docMk/>
          <pc:sldMk cId="2622444830" sldId="849"/>
        </pc:sldMkLst>
      </pc:sldChg>
      <pc:sldChg chg="addSp delSp modSp add mod ord delAnim modAnim">
        <pc:chgData name="man sci" userId="49ae2bbd3020a361" providerId="LiveId" clId="{C7362912-5425-45B2-8138-0ECE8C96A802}" dt="2024-09-05T03:31:55.302" v="428" actId="478"/>
        <pc:sldMkLst>
          <pc:docMk/>
          <pc:sldMk cId="1509630385" sldId="850"/>
        </pc:sldMkLst>
      </pc:sldChg>
      <pc:sldChg chg="del">
        <pc:chgData name="man sci" userId="49ae2bbd3020a361" providerId="LiveId" clId="{C7362912-5425-45B2-8138-0ECE8C96A802}" dt="2024-09-05T01:41:30.911" v="306" actId="2696"/>
        <pc:sldMkLst>
          <pc:docMk/>
          <pc:sldMk cId="2906584162" sldId="850"/>
        </pc:sldMkLst>
      </pc:sldChg>
      <pc:sldChg chg="addSp delSp modSp mod delAnim modAnim">
        <pc:chgData name="man sci" userId="49ae2bbd3020a361" providerId="LiveId" clId="{C7362912-5425-45B2-8138-0ECE8C96A802}" dt="2024-09-05T03:02:25.788" v="325"/>
        <pc:sldMkLst>
          <pc:docMk/>
          <pc:sldMk cId="1542138557" sldId="852"/>
        </pc:sldMkLst>
      </pc:sldChg>
      <pc:sldChg chg="modAnim">
        <pc:chgData name="man sci" userId="49ae2bbd3020a361" providerId="LiveId" clId="{C7362912-5425-45B2-8138-0ECE8C96A802}" dt="2024-09-05T01:12:02.126" v="3"/>
        <pc:sldMkLst>
          <pc:docMk/>
          <pc:sldMk cId="0" sldId="853"/>
        </pc:sldMkLst>
      </pc:sldChg>
      <pc:sldChg chg="modSp mod">
        <pc:chgData name="man sci" userId="49ae2bbd3020a361" providerId="LiveId" clId="{C7362912-5425-45B2-8138-0ECE8C96A802}" dt="2024-09-05T09:17:36.773" v="443" actId="6549"/>
        <pc:sldMkLst>
          <pc:docMk/>
          <pc:sldMk cId="1922509051" sldId="923"/>
        </pc:sldMkLst>
      </pc:sldChg>
      <pc:sldChg chg="del">
        <pc:chgData name="man sci" userId="49ae2bbd3020a361" providerId="LiveId" clId="{C7362912-5425-45B2-8138-0ECE8C96A802}" dt="2024-09-05T08:37:32.316" v="439" actId="47"/>
        <pc:sldMkLst>
          <pc:docMk/>
          <pc:sldMk cId="466945653" sldId="926"/>
        </pc:sldMkLst>
      </pc:sldChg>
      <pc:sldChg chg="addSp modSp mod ord modAnim">
        <pc:chgData name="man sci" userId="49ae2bbd3020a361" providerId="LiveId" clId="{C7362912-5425-45B2-8138-0ECE8C96A802}" dt="2024-09-05T03:06:15.320" v="339"/>
        <pc:sldMkLst>
          <pc:docMk/>
          <pc:sldMk cId="3580227102" sldId="1161"/>
        </pc:sldMkLst>
      </pc:sldChg>
      <pc:sldChg chg="addSp delSp modSp mod delAnim modAnim">
        <pc:chgData name="man sci" userId="49ae2bbd3020a361" providerId="LiveId" clId="{C7362912-5425-45B2-8138-0ECE8C96A802}" dt="2024-09-05T08:19:16.456" v="437" actId="1076"/>
        <pc:sldMkLst>
          <pc:docMk/>
          <pc:sldMk cId="422628368" sldId="1164"/>
        </pc:sldMkLst>
      </pc:sldChg>
      <pc:sldChg chg="modSp modAnim">
        <pc:chgData name="man sci" userId="49ae2bbd3020a361" providerId="LiveId" clId="{C7362912-5425-45B2-8138-0ECE8C96A802}" dt="2024-09-05T01:26:49.839" v="133"/>
        <pc:sldMkLst>
          <pc:docMk/>
          <pc:sldMk cId="3249032559" sldId="1166"/>
        </pc:sldMkLst>
      </pc:sldChg>
      <pc:sldChg chg="modSp mod ord">
        <pc:chgData name="man sci" userId="49ae2bbd3020a361" providerId="LiveId" clId="{C7362912-5425-45B2-8138-0ECE8C96A802}" dt="2024-09-05T01:19:54.578" v="19" actId="1076"/>
        <pc:sldMkLst>
          <pc:docMk/>
          <pc:sldMk cId="2577090513" sldId="1169"/>
        </pc:sldMkLst>
      </pc:sldChg>
      <pc:sldChg chg="addSp delSp modSp mod delAnim modAnim">
        <pc:chgData name="man sci" userId="49ae2bbd3020a361" providerId="LiveId" clId="{C7362912-5425-45B2-8138-0ECE8C96A802}" dt="2024-09-05T03:30:44.110" v="415"/>
        <pc:sldMkLst>
          <pc:docMk/>
          <pc:sldMk cId="1675633546" sldId="1170"/>
        </pc:sldMkLst>
      </pc:sldChg>
      <pc:sldChg chg="addSp modSp modAnim">
        <pc:chgData name="man sci" userId="49ae2bbd3020a361" providerId="LiveId" clId="{C7362912-5425-45B2-8138-0ECE8C96A802}" dt="2024-09-05T01:33:20.291" v="216"/>
        <pc:sldMkLst>
          <pc:docMk/>
          <pc:sldMk cId="4153247942" sldId="1173"/>
        </pc:sldMkLst>
      </pc:sldChg>
      <pc:sldChg chg="modSp mod modAnim">
        <pc:chgData name="man sci" userId="49ae2bbd3020a361" providerId="LiveId" clId="{C7362912-5425-45B2-8138-0ECE8C96A802}" dt="2024-09-05T01:10:42.527" v="2"/>
        <pc:sldMkLst>
          <pc:docMk/>
          <pc:sldMk cId="2242681646" sldId="1174"/>
        </pc:sldMkLst>
      </pc:sldChg>
      <pc:sldChg chg="addSp delSp modSp mod delAnim modAnim">
        <pc:chgData name="man sci" userId="49ae2bbd3020a361" providerId="LiveId" clId="{C7362912-5425-45B2-8138-0ECE8C96A802}" dt="2024-09-05T03:31:02.442" v="421"/>
        <pc:sldMkLst>
          <pc:docMk/>
          <pc:sldMk cId="3502611303" sldId="1175"/>
        </pc:sldMkLst>
      </pc:sldChg>
      <pc:sldChg chg="modSp">
        <pc:chgData name="man sci" userId="49ae2bbd3020a361" providerId="LiveId" clId="{C7362912-5425-45B2-8138-0ECE8C96A802}" dt="2024-09-05T01:20:54.982" v="35"/>
        <pc:sldMkLst>
          <pc:docMk/>
          <pc:sldMk cId="148852375" sldId="1176"/>
        </pc:sldMkLst>
      </pc:sldChg>
      <pc:sldChg chg="ord">
        <pc:chgData name="man sci" userId="49ae2bbd3020a361" providerId="LiveId" clId="{C7362912-5425-45B2-8138-0ECE8C96A802}" dt="2024-09-05T01:14:20.296" v="5"/>
        <pc:sldMkLst>
          <pc:docMk/>
          <pc:sldMk cId="1738095508" sldId="1177"/>
        </pc:sldMkLst>
      </pc:sldChg>
      <pc:sldChg chg="addSp delSp modSp modAnim">
        <pc:chgData name="man sci" userId="49ae2bbd3020a361" providerId="LiveId" clId="{C7362912-5425-45B2-8138-0ECE8C96A802}" dt="2024-09-05T01:32:17.739" v="212" actId="1076"/>
        <pc:sldMkLst>
          <pc:docMk/>
          <pc:sldMk cId="1760512336" sldId="1178"/>
        </pc:sldMkLst>
      </pc:sldChg>
      <pc:sldChg chg="add modAnim">
        <pc:chgData name="man sci" userId="49ae2bbd3020a361" providerId="LiveId" clId="{C7362912-5425-45B2-8138-0ECE8C96A802}" dt="2024-09-05T03:05:16.949" v="329"/>
        <pc:sldMkLst>
          <pc:docMk/>
          <pc:sldMk cId="2813209144" sldId="1179"/>
        </pc:sldMkLst>
      </pc:sldChg>
      <pc:sldChg chg="modSp add mod">
        <pc:chgData name="man sci" userId="49ae2bbd3020a361" providerId="LiveId" clId="{C7362912-5425-45B2-8138-0ECE8C96A802}" dt="2024-09-05T09:15:31.635" v="442" actId="6549"/>
        <pc:sldMkLst>
          <pc:docMk/>
          <pc:sldMk cId="1993654256" sldId="1180"/>
        </pc:sldMkLst>
      </pc:sldChg>
      <pc:sldChg chg="addSp modSp new mod modAnim">
        <pc:chgData name="man sci" userId="49ae2bbd3020a361" providerId="LiveId" clId="{C7362912-5425-45B2-8138-0ECE8C96A802}" dt="2024-09-06T06:56:38.561" v="448"/>
        <pc:sldMkLst>
          <pc:docMk/>
          <pc:sldMk cId="794354038" sldId="1181"/>
        </pc:sldMkLst>
      </pc:sldChg>
    </pc:docChg>
  </pc:docChgLst>
  <pc:docChgLst>
    <pc:chgData name="man sci" userId="49ae2bbd3020a361" providerId="LiveId" clId="{752D39F7-F789-4F08-A07B-0F7C02C1DC21}"/>
    <pc:docChg chg="custSel modSld">
      <pc:chgData name="man sci" userId="49ae2bbd3020a361" providerId="LiveId" clId="{752D39F7-F789-4F08-A07B-0F7C02C1DC21}" dt="2025-01-06T07:59:08.417" v="10" actId="478"/>
      <pc:docMkLst>
        <pc:docMk/>
      </pc:docMkLst>
      <pc:sldChg chg="addSp delSp modSp mod">
        <pc:chgData name="man sci" userId="49ae2bbd3020a361" providerId="LiveId" clId="{752D39F7-F789-4F08-A07B-0F7C02C1DC21}" dt="2025-01-06T07:59:08.417" v="10" actId="478"/>
        <pc:sldMkLst>
          <pc:docMk/>
          <pc:sldMk cId="3580227102" sldId="1161"/>
        </pc:sldMkLst>
      </pc:sldChg>
      <pc:sldChg chg="addSp modSp mod">
        <pc:chgData name="man sci" userId="49ae2bbd3020a361" providerId="LiveId" clId="{752D39F7-F789-4F08-A07B-0F7C02C1DC21}" dt="2025-01-06T00:59:24.669" v="7" actId="12788"/>
        <pc:sldMkLst>
          <pc:docMk/>
          <pc:sldMk cId="2003068570" sldId="1183"/>
        </pc:sldMkLst>
      </pc:sldChg>
    </pc:docChg>
  </pc:docChgLst>
  <pc:docChgLst>
    <pc:chgData name="man sci" userId="49ae2bbd3020a361" providerId="LiveId" clId="{1493DC3F-F22D-4D9B-A4EF-17450EDD87B6}"/>
    <pc:docChg chg="undo custSel addSld modSld sldOrd">
      <pc:chgData name="man sci" userId="49ae2bbd3020a361" providerId="LiveId" clId="{1493DC3F-F22D-4D9B-A4EF-17450EDD87B6}" dt="2024-10-15T08:38:21.605" v="295" actId="1076"/>
      <pc:docMkLst>
        <pc:docMk/>
      </pc:docMkLst>
      <pc:sldChg chg="addSp delSp modSp mod modAnim">
        <pc:chgData name="man sci" userId="49ae2bbd3020a361" providerId="LiveId" clId="{1493DC3F-F22D-4D9B-A4EF-17450EDD87B6}" dt="2024-10-15T08:38:21.605" v="295" actId="1076"/>
        <pc:sldMkLst>
          <pc:docMk/>
          <pc:sldMk cId="0" sldId="297"/>
        </pc:sldMkLst>
      </pc:sldChg>
      <pc:sldChg chg="modSp mod">
        <pc:chgData name="man sci" userId="49ae2bbd3020a361" providerId="LiveId" clId="{1493DC3F-F22D-4D9B-A4EF-17450EDD87B6}" dt="2024-10-15T07:57:18.174" v="2" actId="1076"/>
        <pc:sldMkLst>
          <pc:docMk/>
          <pc:sldMk cId="422628368" sldId="1164"/>
        </pc:sldMkLst>
      </pc:sldChg>
      <pc:sldChg chg="addSp delSp modSp add mod ord setBg modAnim">
        <pc:chgData name="man sci" userId="49ae2bbd3020a361" providerId="LiveId" clId="{1493DC3F-F22D-4D9B-A4EF-17450EDD87B6}" dt="2024-10-15T08:37:01.085" v="278"/>
        <pc:sldMkLst>
          <pc:docMk/>
          <pc:sldMk cId="2003068570" sldId="1183"/>
        </pc:sldMkLst>
      </pc:sldChg>
    </pc:docChg>
  </pc:docChgLst>
  <pc:docChgLst>
    <pc:chgData name="man sci" userId="49ae2bbd3020a361" providerId="LiveId" clId="{9D9B6D20-7031-4E94-94FD-9EF627B6D7D6}"/>
    <pc:docChg chg="undo redo custSel addSld delSld modSld sldOrd">
      <pc:chgData name="man sci" userId="49ae2bbd3020a361" providerId="LiveId" clId="{9D9B6D20-7031-4E94-94FD-9EF627B6D7D6}" dt="2024-09-04T16:41:13.123" v="1040" actId="1076"/>
      <pc:docMkLst>
        <pc:docMk/>
      </pc:docMkLst>
      <pc:sldChg chg="del">
        <pc:chgData name="man sci" userId="49ae2bbd3020a361" providerId="LiveId" clId="{9D9B6D20-7031-4E94-94FD-9EF627B6D7D6}" dt="2024-09-04T14:39:08.617" v="339" actId="47"/>
        <pc:sldMkLst>
          <pc:docMk/>
          <pc:sldMk cId="0" sldId="270"/>
        </pc:sldMkLst>
      </pc:sldChg>
      <pc:sldChg chg="addSp delSp modSp mod ord delAnim modAnim">
        <pc:chgData name="man sci" userId="49ae2bbd3020a361" providerId="LiveId" clId="{9D9B6D20-7031-4E94-94FD-9EF627B6D7D6}" dt="2024-09-04T16:24:07.437" v="1030"/>
        <pc:sldMkLst>
          <pc:docMk/>
          <pc:sldMk cId="0" sldId="271"/>
        </pc:sldMkLst>
      </pc:sldChg>
      <pc:sldChg chg="addSp delSp modSp mod modAnim">
        <pc:chgData name="man sci" userId="49ae2bbd3020a361" providerId="LiveId" clId="{9D9B6D20-7031-4E94-94FD-9EF627B6D7D6}" dt="2024-09-04T16:10:16.897" v="987"/>
        <pc:sldMkLst>
          <pc:docMk/>
          <pc:sldMk cId="0" sldId="272"/>
        </pc:sldMkLst>
      </pc:sldChg>
      <pc:sldChg chg="addSp delSp modSp mod ord modAnim">
        <pc:chgData name="man sci" userId="49ae2bbd3020a361" providerId="LiveId" clId="{9D9B6D20-7031-4E94-94FD-9EF627B6D7D6}" dt="2024-09-04T16:09:00.539" v="984"/>
        <pc:sldMkLst>
          <pc:docMk/>
          <pc:sldMk cId="0" sldId="273"/>
        </pc:sldMkLst>
      </pc:sldChg>
      <pc:sldChg chg="delSp del modAnim">
        <pc:chgData name="man sci" userId="49ae2bbd3020a361" providerId="LiveId" clId="{9D9B6D20-7031-4E94-94FD-9EF627B6D7D6}" dt="2024-09-04T14:30:17.512" v="259" actId="47"/>
        <pc:sldMkLst>
          <pc:docMk/>
          <pc:sldMk cId="0" sldId="274"/>
        </pc:sldMkLst>
      </pc:sldChg>
      <pc:sldChg chg="delSp del ord">
        <pc:chgData name="man sci" userId="49ae2bbd3020a361" providerId="LiveId" clId="{9D9B6D20-7031-4E94-94FD-9EF627B6D7D6}" dt="2024-09-04T16:11:58.906" v="995" actId="47"/>
        <pc:sldMkLst>
          <pc:docMk/>
          <pc:sldMk cId="0" sldId="276"/>
        </pc:sldMkLst>
      </pc:sldChg>
      <pc:sldChg chg="addSp delSp modSp mod delAnim modAnim">
        <pc:chgData name="man sci" userId="49ae2bbd3020a361" providerId="LiveId" clId="{9D9B6D20-7031-4E94-94FD-9EF627B6D7D6}" dt="2024-09-04T16:10:59.149" v="990"/>
        <pc:sldMkLst>
          <pc:docMk/>
          <pc:sldMk cId="0" sldId="277"/>
        </pc:sldMkLst>
      </pc:sldChg>
      <pc:sldChg chg="modSp">
        <pc:chgData name="man sci" userId="49ae2bbd3020a361" providerId="LiveId" clId="{9D9B6D20-7031-4E94-94FD-9EF627B6D7D6}" dt="2024-09-04T15:51:46.864" v="873" actId="14100"/>
        <pc:sldMkLst>
          <pc:docMk/>
          <pc:sldMk cId="4177044061" sldId="279"/>
        </pc:sldMkLst>
      </pc:sldChg>
      <pc:sldChg chg="addSp delSp modSp ord modAnim">
        <pc:chgData name="man sci" userId="49ae2bbd3020a361" providerId="LiveId" clId="{9D9B6D20-7031-4E94-94FD-9EF627B6D7D6}" dt="2024-09-04T16:07:36.682" v="976"/>
        <pc:sldMkLst>
          <pc:docMk/>
          <pc:sldMk cId="0" sldId="280"/>
        </pc:sldMkLst>
      </pc:sldChg>
      <pc:sldChg chg="addSp delSp modSp del mod ord modAnim">
        <pc:chgData name="man sci" userId="49ae2bbd3020a361" providerId="LiveId" clId="{9D9B6D20-7031-4E94-94FD-9EF627B6D7D6}" dt="2024-09-04T15:02:58.732" v="449" actId="47"/>
        <pc:sldMkLst>
          <pc:docMk/>
          <pc:sldMk cId="0" sldId="281"/>
        </pc:sldMkLst>
      </pc:sldChg>
      <pc:sldChg chg="delSp del ord">
        <pc:chgData name="man sci" userId="49ae2bbd3020a361" providerId="LiveId" clId="{9D9B6D20-7031-4E94-94FD-9EF627B6D7D6}" dt="2024-09-04T15:45:33.620" v="827" actId="47"/>
        <pc:sldMkLst>
          <pc:docMk/>
          <pc:sldMk cId="0" sldId="296"/>
        </pc:sldMkLst>
      </pc:sldChg>
      <pc:sldChg chg="addSp delSp modSp mod ord">
        <pc:chgData name="man sci" userId="49ae2bbd3020a361" providerId="LiveId" clId="{9D9B6D20-7031-4E94-94FD-9EF627B6D7D6}" dt="2024-09-04T16:01:57.054" v="958" actId="20577"/>
        <pc:sldMkLst>
          <pc:docMk/>
          <pc:sldMk cId="0" sldId="297"/>
        </pc:sldMkLst>
      </pc:sldChg>
      <pc:sldChg chg="ord">
        <pc:chgData name="man sci" userId="49ae2bbd3020a361" providerId="LiveId" clId="{9D9B6D20-7031-4E94-94FD-9EF627B6D7D6}" dt="2024-09-04T14:31:11.345" v="263"/>
        <pc:sldMkLst>
          <pc:docMk/>
          <pc:sldMk cId="0" sldId="298"/>
        </pc:sldMkLst>
      </pc:sldChg>
      <pc:sldChg chg="delSp del">
        <pc:chgData name="man sci" userId="49ae2bbd3020a361" providerId="LiveId" clId="{9D9B6D20-7031-4E94-94FD-9EF627B6D7D6}" dt="2024-09-04T15:38:10.889" v="758" actId="47"/>
        <pc:sldMkLst>
          <pc:docMk/>
          <pc:sldMk cId="0" sldId="299"/>
        </pc:sldMkLst>
      </pc:sldChg>
      <pc:sldChg chg="ord">
        <pc:chgData name="man sci" userId="49ae2bbd3020a361" providerId="LiveId" clId="{9D9B6D20-7031-4E94-94FD-9EF627B6D7D6}" dt="2024-09-04T14:39:50.225" v="341"/>
        <pc:sldMkLst>
          <pc:docMk/>
          <pc:sldMk cId="2242171256" sldId="715"/>
        </pc:sldMkLst>
      </pc:sldChg>
      <pc:sldChg chg="addSp delSp modSp mod delAnim modAnim">
        <pc:chgData name="man sci" userId="49ae2bbd3020a361" providerId="LiveId" clId="{9D9B6D20-7031-4E94-94FD-9EF627B6D7D6}" dt="2024-09-04T16:41:13.123" v="1040" actId="1076"/>
        <pc:sldMkLst>
          <pc:docMk/>
          <pc:sldMk cId="2580429591" sldId="849"/>
        </pc:sldMkLst>
      </pc:sldChg>
      <pc:sldChg chg="addSp delSp modSp mod addAnim delAnim">
        <pc:chgData name="man sci" userId="49ae2bbd3020a361" providerId="LiveId" clId="{9D9B6D20-7031-4E94-94FD-9EF627B6D7D6}" dt="2024-09-04T15:49:11.571" v="867" actId="478"/>
        <pc:sldMkLst>
          <pc:docMk/>
          <pc:sldMk cId="2906584162" sldId="850"/>
        </pc:sldMkLst>
      </pc:sldChg>
      <pc:sldChg chg="addSp delSp modSp mod ord modAnim">
        <pc:chgData name="man sci" userId="49ae2bbd3020a361" providerId="LiveId" clId="{9D9B6D20-7031-4E94-94FD-9EF627B6D7D6}" dt="2024-09-04T16:06:30.522" v="973"/>
        <pc:sldMkLst>
          <pc:docMk/>
          <pc:sldMk cId="1542138557" sldId="852"/>
        </pc:sldMkLst>
      </pc:sldChg>
      <pc:sldChg chg="addSp delSp modSp mod ord modAnim">
        <pc:chgData name="man sci" userId="49ae2bbd3020a361" providerId="LiveId" clId="{9D9B6D20-7031-4E94-94FD-9EF627B6D7D6}" dt="2024-09-04T15:16:30.976" v="596" actId="1076"/>
        <pc:sldMkLst>
          <pc:docMk/>
          <pc:sldMk cId="0" sldId="853"/>
        </pc:sldMkLst>
      </pc:sldChg>
      <pc:sldChg chg="delSp del modAnim">
        <pc:chgData name="man sci" userId="49ae2bbd3020a361" providerId="LiveId" clId="{9D9B6D20-7031-4E94-94FD-9EF627B6D7D6}" dt="2024-09-04T14:29:28.835" v="256" actId="47"/>
        <pc:sldMkLst>
          <pc:docMk/>
          <pc:sldMk cId="2626983850" sldId="1153"/>
        </pc:sldMkLst>
      </pc:sldChg>
      <pc:sldChg chg="addSp delSp mod delAnim">
        <pc:chgData name="man sci" userId="49ae2bbd3020a361" providerId="LiveId" clId="{9D9B6D20-7031-4E94-94FD-9EF627B6D7D6}" dt="2024-09-04T14:31:36.736" v="266" actId="21"/>
        <pc:sldMkLst>
          <pc:docMk/>
          <pc:sldMk cId="2831063410" sldId="1154"/>
        </pc:sldMkLst>
      </pc:sldChg>
      <pc:sldChg chg="addSp delSp modSp del mod ord addAnim delAnim modAnim">
        <pc:chgData name="man sci" userId="49ae2bbd3020a361" providerId="LiveId" clId="{9D9B6D20-7031-4E94-94FD-9EF627B6D7D6}" dt="2024-09-04T14:11:36.255" v="216" actId="47"/>
        <pc:sldMkLst>
          <pc:docMk/>
          <pc:sldMk cId="1341612635" sldId="1156"/>
        </pc:sldMkLst>
      </pc:sldChg>
      <pc:sldChg chg="addSp delSp modSp del mod ord delAnim modAnim">
        <pc:chgData name="man sci" userId="49ae2bbd3020a361" providerId="LiveId" clId="{9D9B6D20-7031-4E94-94FD-9EF627B6D7D6}" dt="2024-09-04T14:39:08.617" v="339" actId="47"/>
        <pc:sldMkLst>
          <pc:docMk/>
          <pc:sldMk cId="2111540408" sldId="1157"/>
        </pc:sldMkLst>
      </pc:sldChg>
      <pc:sldChg chg="addSp delSp modSp mod ord delAnim modAnim">
        <pc:chgData name="man sci" userId="49ae2bbd3020a361" providerId="LiveId" clId="{9D9B6D20-7031-4E94-94FD-9EF627B6D7D6}" dt="2024-09-04T16:23:47.669" v="1029"/>
        <pc:sldMkLst>
          <pc:docMk/>
          <pc:sldMk cId="561931601" sldId="1159"/>
        </pc:sldMkLst>
      </pc:sldChg>
      <pc:sldChg chg="del">
        <pc:chgData name="man sci" userId="49ae2bbd3020a361" providerId="LiveId" clId="{9D9B6D20-7031-4E94-94FD-9EF627B6D7D6}" dt="2024-09-04T13:06:34.773" v="15" actId="47"/>
        <pc:sldMkLst>
          <pc:docMk/>
          <pc:sldMk cId="4031988285" sldId="1160"/>
        </pc:sldMkLst>
      </pc:sldChg>
      <pc:sldChg chg="addSp delSp modSp mod ord">
        <pc:chgData name="man sci" userId="49ae2bbd3020a361" providerId="LiveId" clId="{9D9B6D20-7031-4E94-94FD-9EF627B6D7D6}" dt="2024-09-04T15:23:51.370" v="644" actId="1076"/>
        <pc:sldMkLst>
          <pc:docMk/>
          <pc:sldMk cId="3580227102" sldId="1161"/>
        </pc:sldMkLst>
      </pc:sldChg>
      <pc:sldChg chg="addSp delSp modSp mod modAnim">
        <pc:chgData name="man sci" userId="49ae2bbd3020a361" providerId="LiveId" clId="{9D9B6D20-7031-4E94-94FD-9EF627B6D7D6}" dt="2024-09-04T16:09:21.789" v="985"/>
        <pc:sldMkLst>
          <pc:docMk/>
          <pc:sldMk cId="422628368" sldId="1164"/>
        </pc:sldMkLst>
      </pc:sldChg>
      <pc:sldChg chg="delSp del ord modAnim">
        <pc:chgData name="man sci" userId="49ae2bbd3020a361" providerId="LiveId" clId="{9D9B6D20-7031-4E94-94FD-9EF627B6D7D6}" dt="2024-09-04T15:03:49.581" v="450" actId="47"/>
        <pc:sldMkLst>
          <pc:docMk/>
          <pc:sldMk cId="4015168291" sldId="1165"/>
        </pc:sldMkLst>
      </pc:sldChg>
      <pc:sldChg chg="addSp delSp modSp mod modAnim">
        <pc:chgData name="man sci" userId="49ae2bbd3020a361" providerId="LiveId" clId="{9D9B6D20-7031-4E94-94FD-9EF627B6D7D6}" dt="2024-09-04T16:11:49.641" v="994"/>
        <pc:sldMkLst>
          <pc:docMk/>
          <pc:sldMk cId="3249032559" sldId="1166"/>
        </pc:sldMkLst>
      </pc:sldChg>
      <pc:sldChg chg="addSp delSp modSp mod">
        <pc:chgData name="man sci" userId="49ae2bbd3020a361" providerId="LiveId" clId="{9D9B6D20-7031-4E94-94FD-9EF627B6D7D6}" dt="2024-09-04T16:13:19.943" v="1005"/>
        <pc:sldMkLst>
          <pc:docMk/>
          <pc:sldMk cId="3616869573" sldId="1167"/>
        </pc:sldMkLst>
      </pc:sldChg>
      <pc:sldChg chg="addSp delSp modSp mod delAnim modAnim">
        <pc:chgData name="man sci" userId="49ae2bbd3020a361" providerId="LiveId" clId="{9D9B6D20-7031-4E94-94FD-9EF627B6D7D6}" dt="2024-09-04T16:13:46.958" v="1007" actId="1076"/>
        <pc:sldMkLst>
          <pc:docMk/>
          <pc:sldMk cId="3697422821" sldId="1168"/>
        </pc:sldMkLst>
      </pc:sldChg>
      <pc:sldChg chg="addSp modSp add mod ord modAnim">
        <pc:chgData name="man sci" userId="49ae2bbd3020a361" providerId="LiveId" clId="{9D9B6D20-7031-4E94-94FD-9EF627B6D7D6}" dt="2024-09-04T16:10:30.110" v="989"/>
        <pc:sldMkLst>
          <pc:docMk/>
          <pc:sldMk cId="2577090513" sldId="1169"/>
        </pc:sldMkLst>
      </pc:sldChg>
      <pc:sldChg chg="addSp delSp modSp add mod ord delAnim modAnim">
        <pc:chgData name="man sci" userId="49ae2bbd3020a361" providerId="LiveId" clId="{9D9B6D20-7031-4E94-94FD-9EF627B6D7D6}" dt="2024-09-04T16:07:05.504" v="975"/>
        <pc:sldMkLst>
          <pc:docMk/>
          <pc:sldMk cId="1675633546" sldId="1170"/>
        </pc:sldMkLst>
      </pc:sldChg>
      <pc:sldChg chg="addSp delSp modSp add mod ord delAnim modAnim">
        <pc:chgData name="man sci" userId="49ae2bbd3020a361" providerId="LiveId" clId="{9D9B6D20-7031-4E94-94FD-9EF627B6D7D6}" dt="2024-09-04T16:27:16.359" v="1035" actId="1038"/>
        <pc:sldMkLst>
          <pc:docMk/>
          <pc:sldMk cId="1517666099" sldId="1171"/>
        </pc:sldMkLst>
      </pc:sldChg>
      <pc:sldChg chg="addSp modSp add mod ord modAnim">
        <pc:chgData name="man sci" userId="49ae2bbd3020a361" providerId="LiveId" clId="{9D9B6D20-7031-4E94-94FD-9EF627B6D7D6}" dt="2024-09-04T14:28:07.337" v="246"/>
        <pc:sldMkLst>
          <pc:docMk/>
          <pc:sldMk cId="1971443096" sldId="1172"/>
        </pc:sldMkLst>
      </pc:sldChg>
      <pc:sldChg chg="addSp delSp modSp add mod ord modAnim">
        <pc:chgData name="man sci" userId="49ae2bbd3020a361" providerId="LiveId" clId="{9D9B6D20-7031-4E94-94FD-9EF627B6D7D6}" dt="2024-09-04T16:14:11.425" v="1008"/>
        <pc:sldMkLst>
          <pc:docMk/>
          <pc:sldMk cId="4153247942" sldId="1173"/>
        </pc:sldMkLst>
      </pc:sldChg>
      <pc:sldChg chg="addSp delSp modSp add mod ord modAnim">
        <pc:chgData name="man sci" userId="49ae2bbd3020a361" providerId="LiveId" clId="{9D9B6D20-7031-4E94-94FD-9EF627B6D7D6}" dt="2024-09-04T16:06:16.013" v="972"/>
        <pc:sldMkLst>
          <pc:docMk/>
          <pc:sldMk cId="2242681646" sldId="1174"/>
        </pc:sldMkLst>
      </pc:sldChg>
      <pc:sldChg chg="addSp modSp add mod ord modAnim">
        <pc:chgData name="man sci" userId="49ae2bbd3020a361" providerId="LiveId" clId="{9D9B6D20-7031-4E94-94FD-9EF627B6D7D6}" dt="2024-09-04T16:08:28.151" v="981"/>
        <pc:sldMkLst>
          <pc:docMk/>
          <pc:sldMk cId="3502611303" sldId="1175"/>
        </pc:sldMkLst>
      </pc:sldChg>
      <pc:sldChg chg="addSp delSp modSp add mod ord delAnim">
        <pc:chgData name="man sci" userId="49ae2bbd3020a361" providerId="LiveId" clId="{9D9B6D20-7031-4E94-94FD-9EF627B6D7D6}" dt="2024-09-04T15:22:52.702" v="641" actId="1076"/>
        <pc:sldMkLst>
          <pc:docMk/>
          <pc:sldMk cId="148852375" sldId="1176"/>
        </pc:sldMkLst>
      </pc:sldChg>
      <pc:sldChg chg="addSp delSp modSp add mod ord delAnim modAnim">
        <pc:chgData name="man sci" userId="49ae2bbd3020a361" providerId="LiveId" clId="{9D9B6D20-7031-4E94-94FD-9EF627B6D7D6}" dt="2024-09-04T16:08:08.221" v="979"/>
        <pc:sldMkLst>
          <pc:docMk/>
          <pc:sldMk cId="1738095508" sldId="1177"/>
        </pc:sldMkLst>
      </pc:sldChg>
      <pc:sldChg chg="add ord">
        <pc:chgData name="man sci" userId="49ae2bbd3020a361" providerId="LiveId" clId="{9D9B6D20-7031-4E94-94FD-9EF627B6D7D6}" dt="2024-09-04T15:27:52.354" v="677"/>
        <pc:sldMkLst>
          <pc:docMk/>
          <pc:sldMk cId="1760512336" sldId="1178"/>
        </pc:sldMkLst>
      </pc:sldChg>
    </pc:docChg>
  </pc:docChgLst>
  <pc:docChgLst>
    <pc:chgData name="man sci" userId="49ae2bbd3020a361" providerId="LiveId" clId="{FF71478E-18D5-452A-9A02-84292A7638BE}"/>
    <pc:docChg chg="addSld delSld modSld">
      <pc:chgData name="man sci" userId="49ae2bbd3020a361" providerId="LiveId" clId="{FF71478E-18D5-452A-9A02-84292A7638BE}" dt="2025-03-24T08:24:31.478" v="1" actId="47"/>
      <pc:docMkLst>
        <pc:docMk/>
      </pc:docMkLst>
      <pc:sldChg chg="del">
        <pc:chgData name="man sci" userId="49ae2bbd3020a361" providerId="LiveId" clId="{FF71478E-18D5-452A-9A02-84292A7638BE}" dt="2025-03-24T08:24:31.478" v="1" actId="47"/>
        <pc:sldMkLst>
          <pc:docMk/>
          <pc:sldMk cId="1761699137" sldId="931"/>
        </pc:sldMkLst>
      </pc:sldChg>
      <pc:sldChg chg="add">
        <pc:chgData name="man sci" userId="49ae2bbd3020a361" providerId="LiveId" clId="{FF71478E-18D5-452A-9A02-84292A7638BE}" dt="2025-03-24T08:24:29.687" v="0"/>
        <pc:sldMkLst>
          <pc:docMk/>
          <pc:sldMk cId="2863751884" sldId="932"/>
        </pc:sldMkLst>
      </pc:sldChg>
    </pc:docChg>
  </pc:docChgLst>
  <pc:docChgLst>
    <pc:chgData name="man sci" userId="49ae2bbd3020a361" providerId="LiveId" clId="{10F6E90D-4606-450E-B275-DEDDE567C4AE}"/>
    <pc:docChg chg="addSld delSld modSld sldOrd">
      <pc:chgData name="man sci" userId="49ae2bbd3020a361" providerId="LiveId" clId="{10F6E90D-4606-450E-B275-DEDDE567C4AE}" dt="2025-05-29T12:57:10.068" v="7" actId="47"/>
      <pc:docMkLst>
        <pc:docMk/>
      </pc:docMkLst>
      <pc:sldChg chg="del">
        <pc:chgData name="man sci" userId="49ae2bbd3020a361" providerId="LiveId" clId="{10F6E90D-4606-450E-B275-DEDDE567C4AE}" dt="2025-05-29T12:57:10.068" v="7" actId="47"/>
        <pc:sldMkLst>
          <pc:docMk/>
          <pc:sldMk cId="2863751884" sldId="932"/>
        </pc:sldMkLst>
      </pc:sldChg>
      <pc:sldChg chg="add ord">
        <pc:chgData name="man sci" userId="49ae2bbd3020a361" providerId="LiveId" clId="{10F6E90D-4606-450E-B275-DEDDE567C4AE}" dt="2025-05-29T12:57:08.939" v="6"/>
        <pc:sldMkLst>
          <pc:docMk/>
          <pc:sldMk cId="1218426439" sldId="933"/>
        </pc:sldMkLst>
      </pc:sldChg>
      <pc:sldChg chg="modSp add mod">
        <pc:chgData name="man sci" userId="49ae2bbd3020a361" providerId="LiveId" clId="{10F6E90D-4606-450E-B275-DEDDE567C4AE}" dt="2025-05-29T12:56:59.134" v="1"/>
        <pc:sldMkLst>
          <pc:docMk/>
          <pc:sldMk cId="278422708" sldId="937"/>
        </pc:sldMkLst>
      </pc:sldChg>
      <pc:sldChg chg="del">
        <pc:chgData name="man sci" userId="49ae2bbd3020a361" providerId="LiveId" clId="{10F6E90D-4606-450E-B275-DEDDE567C4AE}" dt="2025-05-29T12:57:01.929" v="2" actId="47"/>
        <pc:sldMkLst>
          <pc:docMk/>
          <pc:sldMk cId="3937425954" sldId="11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2" Type="http://schemas.openxmlformats.org/officeDocument/2006/relationships/tags" Target="../tags/tag194.xml"/><Relationship Id="rId1" Type="http://schemas.openxmlformats.org/officeDocument/2006/relationships/theme" Target="../theme/theme4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>
            <a:extLst>
              <a:ext uri="{FF2B5EF4-FFF2-40B4-BE49-F238E27FC236}">
                <a16:creationId xmlns:a16="http://schemas.microsoft.com/office/drawing/2014/main" id="{B274F9CB-43DA-DA51-A9D2-5CBF8ADD3F4B}"/>
              </a:ext>
            </a:extLst>
          </p:cNvPr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日期占位符 2">
            <a:extLst>
              <a:ext uri="{FF2B5EF4-FFF2-40B4-BE49-F238E27FC236}">
                <a16:creationId xmlns:a16="http://schemas.microsoft.com/office/drawing/2014/main" id="{BEF2D378-C8E8-C097-68E8-08C96D425090}"/>
              </a:ext>
            </a:extLst>
          </p:cNvPr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fld id="{CB247896-564A-4F3E-9C90-A0E733CE8072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14340" name="幻灯片图像占位符 3">
            <a:extLst>
              <a:ext uri="{FF2B5EF4-FFF2-40B4-BE49-F238E27FC236}">
                <a16:creationId xmlns:a16="http://schemas.microsoft.com/office/drawing/2014/main" id="{B4286473-E726-2B51-A7EC-B4D3444698D9}"/>
              </a:ext>
            </a:extLst>
          </p:cNvPr>
          <p:cNvSpPr>
            <a:spLocks noGrp="1" noRot="1" noChangeAspect="1" noChangeArrowheads="1"/>
          </p:cNvSpPr>
          <p:nvPr>
            <p:ph type="sldImg" idx="2"/>
            <p:custDataLst>
              <p:tags r:id="rId4"/>
            </p:custDataLst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备注占位符 4">
            <a:extLst>
              <a:ext uri="{FF2B5EF4-FFF2-40B4-BE49-F238E27FC236}">
                <a16:creationId xmlns:a16="http://schemas.microsoft.com/office/drawing/2014/main" id="{BCE378EB-61B2-06FA-92A3-10504583D73A}"/>
              </a:ext>
            </a:extLst>
          </p:cNvPr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054" name="页脚占位符 5">
            <a:extLst>
              <a:ext uri="{FF2B5EF4-FFF2-40B4-BE49-F238E27FC236}">
                <a16:creationId xmlns:a16="http://schemas.microsoft.com/office/drawing/2014/main" id="{829F08DC-05D6-0757-49E3-EE5AC7CB433E}"/>
              </a:ext>
            </a:extLst>
          </p:cNvPr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灯片编号占位符 6">
            <a:extLst>
              <a:ext uri="{FF2B5EF4-FFF2-40B4-BE49-F238E27FC236}">
                <a16:creationId xmlns:a16="http://schemas.microsoft.com/office/drawing/2014/main" id="{7A904797-63C5-26DE-5005-AD08C5C8CA6E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fld id="{99E2676D-A775-4BDA-9D3D-7C8032C642C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5" Type="http://schemas.openxmlformats.org/officeDocument/2006/relationships/slide" Target="../slides/slide22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9E2676D-A775-4BDA-9D3D-7C8032C642C2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4493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0.xml"/><Relationship Id="rId4" Type="http://schemas.openxmlformats.org/officeDocument/2006/relationships/tags" Target="../tags/tag14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8.xml"/><Relationship Id="rId4" Type="http://schemas.openxmlformats.org/officeDocument/2006/relationships/tags" Target="../tags/tag18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3.xml"/><Relationship Id="rId4" Type="http://schemas.openxmlformats.org/officeDocument/2006/relationships/tags" Target="../tags/tag19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79C27-153D-0AD7-3473-1B3E2A47F76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7BFCA-3B82-4FBA-9020-72723E2C9A8D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273DB-907F-A881-D0F4-B99F44C07BF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6F2C8-F0F5-2B06-8B24-B894F6F2C2C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AFFC0-4741-496E-AB6B-C2AB134B342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49883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E3D2-1BED-7C7C-3824-630ED69C554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D742B-0A9B-4CD0-B0C6-3E471FFB012A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53315-E734-3D30-918E-54CAAED5D20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B832A-9125-6D55-86E7-33CD57F0D07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CC8CC-5EC6-4C72-8B4B-409467B1548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35045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258AF-8F5F-4B83-E9EF-5AEFB0CBD08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BCC6D-29AD-4277-97C4-0C164027B807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67C50-FC96-C042-28FD-DA3041BDA91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A6B6C-C975-73A2-BAAA-A8A330B7909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903B4-4FDE-4851-AE75-0700381577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550280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40075-92F3-BAFE-1D74-4FF1326DD91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8F37-5D3B-25DB-3955-FDB5E22D0C4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40DDD-2153-5027-791A-1536F7DCD4E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913F-E307-4569-9724-638F76BCF08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868517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7642B-FDBC-6533-5F8E-6CCB54EE8DC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F268E-275C-D105-5C84-F3EA96BA3B5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DBC4-7431-CD88-1F4F-F73C2A711FB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B4875-CC4D-4C66-9740-E09FCC416B0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32590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70E38-B051-F022-BBE1-EE89638F11C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05DBC-6850-FEFB-E604-79E70118E85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AF104-20DB-23FF-CCC7-5EB9AE36F4A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29A9-D997-427D-BABA-234020F3E4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083652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F6E3A-3857-993D-4504-9D0CEE10D8C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6BCAB-43AF-D52C-26D2-9DAF822A9CC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49A43-410A-294E-0879-E26712CAAC8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C6507-45A4-481F-B250-10EB81CC812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620573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83103F-62D1-E458-A125-8F97EF15B9A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980642-D71D-E825-278A-FFD9732BB88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DFE237-7A73-74D3-58AD-2EE34010306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73AD2-16BF-4653-BD89-D7AE4D35A1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276514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1A729-45CD-8878-97FD-A034345B695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1AF63-BB01-AE15-5866-4B649A4ECB3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1C174-FEF6-AA2D-227A-A6E72579D50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3842D-F194-431A-8E9B-009AECDBAD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886890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B7FC8-6C2C-4D62-AD83-50799905034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F5B736-7ADA-F833-52AB-E6FBDA284BA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A9D4B-7C7E-FADD-D647-94A13213D12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E7655-C8CD-4E29-8531-A7291CD8AD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607632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CDEE6-1903-288B-E3EC-4DAE89D8433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B9FE3-6F60-AB88-8B88-2E2377F16CE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1FC52-62C0-80D8-BF85-1C8ACFAD148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1B18F-AAAE-4701-B822-6E6788F5B98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03326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F6BE0-28A3-2BD8-0905-5FA97AD2EC3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C80E5-3A03-44BF-847C-56AD58711DB8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DBCFD-3E24-ACB6-E990-63530ACB971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24075-026F-F28A-14B3-03AA02B3EF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670B1-56FB-4BF7-9F2F-1267E67E5A8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538579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87DCC-A555-2AF8-F5EE-8965F93BE8D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F99B8-527F-1E6E-E3CA-9A212D2E52E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985FC-AB5B-C150-7102-CE17594E0BB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E1DB2-EB83-4223-96E8-C32382B544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942119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7B744-83A6-4DB6-8FC7-349F9C17CD7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24F62-4E65-676C-D565-E2A9C878B09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BCB7C-1C55-5B6C-D36B-D3541D025F8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6D56E-DA4C-4C63-BCE9-5D4FA208C5D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84849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068BE-9221-C3D6-EF02-B443DDD487A1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221B2-63CE-3D1A-AF2F-296E079A96D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600A2-A334-3E33-7E14-8A4E797D5F0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03AC-924D-46ED-BCF2-FEE583A210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62562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559864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58492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140503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077710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947943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602754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4532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E8DA1-1D56-4BDB-E0F6-62C2B6280FF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1A741-F1AB-4473-B337-5CABE6AD1BBF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96465-ED2C-2B43-29E2-C7FCFFB98BF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F2994-92B1-920D-F9B0-433B6B784CA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06953-4C58-446E-9249-79193FA3403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17709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239371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401128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784563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81542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790F42-E401-E4A6-5DFD-B3834A2EE3E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E1FA-1859-4284-AFDD-6C3552319156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98F815-A568-7F64-776E-BA1091E340E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F695A2-FF16-E131-6580-77D318BFC4D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06F33-8C96-44E3-AC8E-9143E47071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833124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4EA444-4E96-3CAF-4657-B39ED4A12FE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A7E63-FBE9-496B-BCCE-23840839220D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E01853-B562-21B3-EB32-978B4A5E784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2E9A6F-7141-80F6-6B2D-CFF7164EFAA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44395-B023-4601-B129-28A71F8CBF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69179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915C713-2856-E89F-0734-182AAFE17B01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B0E0B-6A76-4567-B474-FD9799F42554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B02D2E-1D1A-81BF-5907-E3E319E68B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4D5968-AD6F-9802-FC31-C745040978E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D7B8C-C93B-4E3C-9EAC-CD84943F203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52514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3F1FB7-CD11-2E16-9D39-ABED237D19D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99052-74A9-4704-B7C2-CB9133AF787E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EEA0C3-234A-C233-7E61-28585E57274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91AE48-8DE3-70E9-3062-615C3AC7808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97357-8D53-4BEA-9623-FAF0D08361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26848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6220D2-284D-1963-E8F0-8EF9C31D1B2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996E7-57C0-483E-BD9F-064F3FB327C7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BF9B92-CABF-D3D2-560F-7DD5134C6D4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F845E7-A37A-9F9E-B492-56167F5597D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6DE88-C467-4F65-B9BB-62026438A1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05547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2C6E6B-A6CA-1E96-8937-81138A72B41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09444-676E-470C-8AC5-96C0431F6F4C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D9F72E-A133-EF65-A62A-01A7C772910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619752-9173-CDD9-E53E-9C4E758B523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799D1-E975-4683-839B-6B6868E36E3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90495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70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8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30.xml"/><Relationship Id="rId18" Type="http://schemas.openxmlformats.org/officeDocument/2006/relationships/tags" Target="../tags/tag1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3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33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32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9F993C-78B6-1CE4-5DAE-78C47C3C57D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7354B5C-316F-3699-0EDF-C722B74E2039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F6515-1E46-9883-A2A3-171D0FF14B9B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FE20D2-554C-4338-A887-9D52EFAD3F34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9836F-1C6D-4596-B3DB-6D47B204393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42F63-587B-8220-F7EA-5E067DFBD388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54AE6C-28D4-4983-A10D-4E5F865463D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BFCBCBB0-A1EB-4C1C-A646-B6493114237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D8A722A9-4936-EB7F-39DC-13F49A51B799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EC74A-8C80-1E0D-E97C-6B2AF283831E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3E8865-045C-4875-837E-DE15B0B69A45}" type="datetimeFigureOut">
              <a:rPr lang="zh-CN" altLang="en-US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F9066-F42D-3165-5C64-8DE9EFC95853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78E64-0340-2558-4BC4-30A8CA68B454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572EB3-3F0A-46A0-9EEB-E2E9DD6E880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2052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8124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257.xml"/><Relationship Id="rId7" Type="http://schemas.openxmlformats.org/officeDocument/2006/relationships/image" Target="../media/image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9.xml"/><Relationship Id="rId4" Type="http://schemas.openxmlformats.org/officeDocument/2006/relationships/tags" Target="../tags/tag25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260.xml"/><Relationship Id="rId7" Type="http://schemas.openxmlformats.org/officeDocument/2006/relationships/image" Target="../media/image1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62.xml"/><Relationship Id="rId4" Type="http://schemas.openxmlformats.org/officeDocument/2006/relationships/tags" Target="../tags/tag26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263.xml"/><Relationship Id="rId7" Type="http://schemas.openxmlformats.org/officeDocument/2006/relationships/image" Target="../media/image1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5.xml"/><Relationship Id="rId4" Type="http://schemas.openxmlformats.org/officeDocument/2006/relationships/tags" Target="../tags/tag2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268.xml"/><Relationship Id="rId7" Type="http://schemas.openxmlformats.org/officeDocument/2006/relationships/image" Target="../media/image1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0.xml"/><Relationship Id="rId4" Type="http://schemas.openxmlformats.org/officeDocument/2006/relationships/tags" Target="../tags/tag2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7" Type="http://schemas.openxmlformats.org/officeDocument/2006/relationships/image" Target="../media/image18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82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285.xml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10" Type="http://schemas.openxmlformats.org/officeDocument/2006/relationships/image" Target="../media/image21.png"/><Relationship Id="rId4" Type="http://schemas.openxmlformats.org/officeDocument/2006/relationships/tags" Target="../tags/tag286.xml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4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294.xml"/><Relationship Id="rId7" Type="http://schemas.openxmlformats.org/officeDocument/2006/relationships/image" Target="../media/image23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96.xml"/><Relationship Id="rId4" Type="http://schemas.openxmlformats.org/officeDocument/2006/relationships/tags" Target="../tags/tag29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13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12" Type="http://schemas.openxmlformats.org/officeDocument/2006/relationships/image" Target="../media/image8.jpeg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01.xml"/><Relationship Id="rId10" Type="http://schemas.openxmlformats.org/officeDocument/2006/relationships/tags" Target="../tags/tag306.xml"/><Relationship Id="rId4" Type="http://schemas.openxmlformats.org/officeDocument/2006/relationships/tags" Target="../tags/tag300.xml"/><Relationship Id="rId9" Type="http://schemas.openxmlformats.org/officeDocument/2006/relationships/tags" Target="../tags/tag30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13" Type="http://schemas.openxmlformats.org/officeDocument/2006/relationships/image" Target="../media/image24.png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tags" Target="../tags/tag317.xml"/><Relationship Id="rId5" Type="http://schemas.openxmlformats.org/officeDocument/2006/relationships/tags" Target="../tags/tag311.xml"/><Relationship Id="rId10" Type="http://schemas.openxmlformats.org/officeDocument/2006/relationships/tags" Target="../tags/tag316.xml"/><Relationship Id="rId4" Type="http://schemas.openxmlformats.org/officeDocument/2006/relationships/tags" Target="../tags/tag310.xml"/><Relationship Id="rId9" Type="http://schemas.openxmlformats.org/officeDocument/2006/relationships/tags" Target="../tags/tag3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audio" Target="../media/media16.mp3"/><Relationship Id="rId18" Type="http://schemas.openxmlformats.org/officeDocument/2006/relationships/audio" Target="NULL" TargetMode="External"/><Relationship Id="rId26" Type="http://schemas.openxmlformats.org/officeDocument/2006/relationships/tags" Target="../tags/tag333.xml"/><Relationship Id="rId3" Type="http://schemas.openxmlformats.org/officeDocument/2006/relationships/tags" Target="../tags/tag319.xml"/><Relationship Id="rId21" Type="http://schemas.openxmlformats.org/officeDocument/2006/relationships/tags" Target="../tags/tag329.xml"/><Relationship Id="rId7" Type="http://schemas.openxmlformats.org/officeDocument/2006/relationships/tags" Target="../tags/tag321.xml"/><Relationship Id="rId12" Type="http://schemas.microsoft.com/office/2007/relationships/media" Target="../media/media16.mp3"/><Relationship Id="rId17" Type="http://schemas.openxmlformats.org/officeDocument/2006/relationships/tags" Target="../tags/tag327.xml"/><Relationship Id="rId25" Type="http://schemas.openxmlformats.org/officeDocument/2006/relationships/tags" Target="../tags/tag332.xml"/><Relationship Id="rId2" Type="http://schemas.openxmlformats.org/officeDocument/2006/relationships/audio" Target="../media/media14.mp3"/><Relationship Id="rId16" Type="http://schemas.openxmlformats.org/officeDocument/2006/relationships/audio" Target="../media/media17.mp3"/><Relationship Id="rId20" Type="http://schemas.microsoft.com/office/2007/relationships/media" Target="../media/media18.mp3"/><Relationship Id="rId29" Type="http://schemas.openxmlformats.org/officeDocument/2006/relationships/image" Target="../media/image4.png"/><Relationship Id="rId1" Type="http://schemas.microsoft.com/office/2007/relationships/media" Target="../media/media14.mp3"/><Relationship Id="rId6" Type="http://schemas.openxmlformats.org/officeDocument/2006/relationships/tags" Target="../tags/tag320.xml"/><Relationship Id="rId11" Type="http://schemas.openxmlformats.org/officeDocument/2006/relationships/tags" Target="../tags/tag325.xml"/><Relationship Id="rId24" Type="http://schemas.openxmlformats.org/officeDocument/2006/relationships/tags" Target="../tags/tag331.xml"/><Relationship Id="rId5" Type="http://schemas.openxmlformats.org/officeDocument/2006/relationships/audio" Target="../media/media15.mp3"/><Relationship Id="rId15" Type="http://schemas.microsoft.com/office/2007/relationships/media" Target="../media/media17.mp3"/><Relationship Id="rId23" Type="http://schemas.openxmlformats.org/officeDocument/2006/relationships/tags" Target="../tags/tag330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324.xml"/><Relationship Id="rId19" Type="http://schemas.openxmlformats.org/officeDocument/2006/relationships/tags" Target="../tags/tag328.xml"/><Relationship Id="rId31" Type="http://schemas.openxmlformats.org/officeDocument/2006/relationships/image" Target="../media/image26.png"/><Relationship Id="rId4" Type="http://schemas.microsoft.com/office/2007/relationships/media" Target="../media/media15.mp3"/><Relationship Id="rId9" Type="http://schemas.openxmlformats.org/officeDocument/2006/relationships/tags" Target="../tags/tag323.xml"/><Relationship Id="rId14" Type="http://schemas.openxmlformats.org/officeDocument/2006/relationships/tags" Target="../tags/tag326.xml"/><Relationship Id="rId22" Type="http://schemas.microsoft.com/office/2007/relationships/media" Target="../media/media19.mp3"/><Relationship Id="rId27" Type="http://schemas.openxmlformats.org/officeDocument/2006/relationships/tags" Target="../tags/tag334.xml"/><Relationship Id="rId30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337.xml"/><Relationship Id="rId7" Type="http://schemas.openxmlformats.org/officeDocument/2006/relationships/image" Target="../media/image27.pn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9.xml"/><Relationship Id="rId10" Type="http://schemas.openxmlformats.org/officeDocument/2006/relationships/image" Target="../media/image30.jpeg"/><Relationship Id="rId4" Type="http://schemas.openxmlformats.org/officeDocument/2006/relationships/tags" Target="../tags/tag338.xml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13" Type="http://schemas.openxmlformats.org/officeDocument/2006/relationships/tags" Target="../tags/tag210.xml"/><Relationship Id="rId18" Type="http://schemas.openxmlformats.org/officeDocument/2006/relationships/tags" Target="../tags/tag213.xml"/><Relationship Id="rId26" Type="http://schemas.openxmlformats.org/officeDocument/2006/relationships/image" Target="../media/image3.png"/><Relationship Id="rId3" Type="http://schemas.openxmlformats.org/officeDocument/2006/relationships/tags" Target="../tags/tag205.xml"/><Relationship Id="rId21" Type="http://schemas.openxmlformats.org/officeDocument/2006/relationships/tags" Target="../tags/tag216.xml"/><Relationship Id="rId7" Type="http://schemas.openxmlformats.org/officeDocument/2006/relationships/tags" Target="../tags/tag208.xml"/><Relationship Id="rId12" Type="http://schemas.openxmlformats.org/officeDocument/2006/relationships/audio" Target="../media/media3.mp3"/><Relationship Id="rId17" Type="http://schemas.openxmlformats.org/officeDocument/2006/relationships/tags" Target="../tags/tag212.xml"/><Relationship Id="rId25" Type="http://schemas.openxmlformats.org/officeDocument/2006/relationships/slideLayout" Target="../slideLayouts/slideLayout18.xml"/><Relationship Id="rId2" Type="http://schemas.openxmlformats.org/officeDocument/2006/relationships/tags" Target="../tags/tag204.xml"/><Relationship Id="rId16" Type="http://schemas.openxmlformats.org/officeDocument/2006/relationships/audio" Target="../media/media4.mp3"/><Relationship Id="rId20" Type="http://schemas.openxmlformats.org/officeDocument/2006/relationships/tags" Target="../tags/tag215.xml"/><Relationship Id="rId29" Type="http://schemas.openxmlformats.org/officeDocument/2006/relationships/image" Target="../media/image6.jpeg"/><Relationship Id="rId1" Type="http://schemas.openxmlformats.org/officeDocument/2006/relationships/tags" Target="../tags/tag203.xml"/><Relationship Id="rId6" Type="http://schemas.openxmlformats.org/officeDocument/2006/relationships/audio" Target="NULL" TargetMode="External"/><Relationship Id="rId11" Type="http://schemas.microsoft.com/office/2007/relationships/media" Target="../media/media3.mp3"/><Relationship Id="rId24" Type="http://schemas.openxmlformats.org/officeDocument/2006/relationships/tags" Target="../tags/tag219.xml"/><Relationship Id="rId5" Type="http://schemas.openxmlformats.org/officeDocument/2006/relationships/tags" Target="../tags/tag207.xml"/><Relationship Id="rId15" Type="http://schemas.microsoft.com/office/2007/relationships/media" Target="../media/media4.mp3"/><Relationship Id="rId23" Type="http://schemas.openxmlformats.org/officeDocument/2006/relationships/tags" Target="../tags/tag218.xml"/><Relationship Id="rId28" Type="http://schemas.openxmlformats.org/officeDocument/2006/relationships/image" Target="../media/image5.jpeg"/><Relationship Id="rId10" Type="http://schemas.microsoft.com/office/2007/relationships/media" Target="../media/media2.mp3"/><Relationship Id="rId19" Type="http://schemas.openxmlformats.org/officeDocument/2006/relationships/tags" Target="../tags/tag214.xml"/><Relationship Id="rId4" Type="http://schemas.openxmlformats.org/officeDocument/2006/relationships/tags" Target="../tags/tag206.xml"/><Relationship Id="rId9" Type="http://schemas.openxmlformats.org/officeDocument/2006/relationships/tags" Target="../tags/tag209.xml"/><Relationship Id="rId14" Type="http://schemas.openxmlformats.org/officeDocument/2006/relationships/tags" Target="../tags/tag211.xml"/><Relationship Id="rId22" Type="http://schemas.openxmlformats.org/officeDocument/2006/relationships/tags" Target="../tags/tag217.xml"/><Relationship Id="rId27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47.xml"/><Relationship Id="rId13" Type="http://schemas.openxmlformats.org/officeDocument/2006/relationships/tags" Target="../tags/tag352.xml"/><Relationship Id="rId3" Type="http://schemas.openxmlformats.org/officeDocument/2006/relationships/tags" Target="../tags/tag342.xml"/><Relationship Id="rId7" Type="http://schemas.openxmlformats.org/officeDocument/2006/relationships/tags" Target="../tags/tag346.xml"/><Relationship Id="rId12" Type="http://schemas.openxmlformats.org/officeDocument/2006/relationships/tags" Target="../tags/tag351.xml"/><Relationship Id="rId2" Type="http://schemas.openxmlformats.org/officeDocument/2006/relationships/tags" Target="../tags/tag341.xml"/><Relationship Id="rId16" Type="http://schemas.openxmlformats.org/officeDocument/2006/relationships/image" Target="../media/image27.png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11" Type="http://schemas.openxmlformats.org/officeDocument/2006/relationships/tags" Target="../tags/tag350.xml"/><Relationship Id="rId5" Type="http://schemas.openxmlformats.org/officeDocument/2006/relationships/tags" Target="../tags/tag344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49.xml"/><Relationship Id="rId4" Type="http://schemas.openxmlformats.org/officeDocument/2006/relationships/tags" Target="../tags/tag343.xml"/><Relationship Id="rId9" Type="http://schemas.openxmlformats.org/officeDocument/2006/relationships/tags" Target="../tags/tag348.xml"/><Relationship Id="rId14" Type="http://schemas.openxmlformats.org/officeDocument/2006/relationships/tags" Target="../tags/tag3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56.xml"/><Relationship Id="rId7" Type="http://schemas.openxmlformats.org/officeDocument/2006/relationships/image" Target="../media/image31.png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58.xml"/><Relationship Id="rId4" Type="http://schemas.openxmlformats.org/officeDocument/2006/relationships/tags" Target="../tags/tag3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6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6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364.xml"/><Relationship Id="rId7" Type="http://schemas.openxmlformats.org/officeDocument/2006/relationships/image" Target="../media/image35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66.xml"/><Relationship Id="rId4" Type="http://schemas.openxmlformats.org/officeDocument/2006/relationships/tags" Target="../tags/tag36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367.xml"/><Relationship Id="rId7" Type="http://schemas.openxmlformats.org/officeDocument/2006/relationships/image" Target="../media/image36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69.xml"/><Relationship Id="rId4" Type="http://schemas.openxmlformats.org/officeDocument/2006/relationships/tags" Target="../tags/tag36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220.xml"/><Relationship Id="rId7" Type="http://schemas.openxmlformats.org/officeDocument/2006/relationships/image" Target="../media/image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2.xml"/><Relationship Id="rId4" Type="http://schemas.openxmlformats.org/officeDocument/2006/relationships/tags" Target="../tags/tag2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tags" Target="../tags/tag240.xml"/><Relationship Id="rId18" Type="http://schemas.openxmlformats.org/officeDocument/2006/relationships/image" Target="../media/image8.jpeg"/><Relationship Id="rId3" Type="http://schemas.openxmlformats.org/officeDocument/2006/relationships/tags" Target="../tags/tag230.xml"/><Relationship Id="rId7" Type="http://schemas.openxmlformats.org/officeDocument/2006/relationships/tags" Target="../tags/tag234.xml"/><Relationship Id="rId12" Type="http://schemas.openxmlformats.org/officeDocument/2006/relationships/tags" Target="../tags/tag239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29.xml"/><Relationship Id="rId16" Type="http://schemas.openxmlformats.org/officeDocument/2006/relationships/tags" Target="../tags/tag243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tags" Target="../tags/tag238.xml"/><Relationship Id="rId5" Type="http://schemas.openxmlformats.org/officeDocument/2006/relationships/tags" Target="../tags/tag232.xml"/><Relationship Id="rId15" Type="http://schemas.openxmlformats.org/officeDocument/2006/relationships/tags" Target="../tags/tag242.xml"/><Relationship Id="rId10" Type="http://schemas.openxmlformats.org/officeDocument/2006/relationships/tags" Target="../tags/tag237.xml"/><Relationship Id="rId19" Type="http://schemas.openxmlformats.org/officeDocument/2006/relationships/hyperlink" Target="&#30913;&#22330;&#23545;&#36890;&#30005;&#23548;&#32447;&#30340;&#20316;&#29992;1.mp4" TargetMode="External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tags" Target="../tags/tag2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1" y="702854"/>
            <a:ext cx="118813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声音的特性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75720" y="4869160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>
            <a:extLst>
              <a:ext uri="{FF2B5EF4-FFF2-40B4-BE49-F238E27FC236}">
                <a16:creationId xmlns:a16="http://schemas.microsoft.com/office/drawing/2014/main" id="{E0639079-A0A3-74C0-6DCE-27F87BEC15C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61006" r="6752" b="12645"/>
          <a:stretch>
            <a:fillRect/>
          </a:stretch>
        </p:blipFill>
        <p:spPr bwMode="auto">
          <a:xfrm>
            <a:off x="1610966" y="2420888"/>
            <a:ext cx="9039925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4">
            <a:extLst>
              <a:ext uri="{FF2B5EF4-FFF2-40B4-BE49-F238E27FC236}">
                <a16:creationId xmlns:a16="http://schemas.microsoft.com/office/drawing/2014/main" id="{9BA5B911-5545-C6E3-BA3C-1DEABCB7D3E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344" y="108992"/>
            <a:ext cx="12229630" cy="138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频率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是物体振动的次数与时间之比，描述物体振动的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快慢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单位是赫兹，单位符号是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Hz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FD60CD-6DC2-6783-34D9-99B69E37B0A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023992" y="1611126"/>
            <a:ext cx="4968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物体在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r>
              <a:rPr lang="zh-CN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内振动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次。</a:t>
            </a:r>
            <a:endParaRPr lang="zh-CN" altLang="en-US" sz="3600">
              <a:solidFill>
                <a:srgbClr val="0000FF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A544D88-9B1E-0BE7-20DE-6FCA42EE24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31504" y="1525485"/>
            <a:ext cx="5256584" cy="725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hangingPunct="1">
              <a:lnSpc>
                <a:spcPct val="125000"/>
              </a:lnSpc>
              <a:spcBef>
                <a:spcPct val="0"/>
              </a:spcBef>
              <a:buNone/>
              <a:defRPr/>
            </a:pP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频率 </a:t>
            </a:r>
            <a:r>
              <a:rPr lang="en-US" altLang="zh-CN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=20Hz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的意义：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8095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>
            <a:extLst>
              <a:ext uri="{FF2B5EF4-FFF2-40B4-BE49-F238E27FC236}">
                <a16:creationId xmlns:a16="http://schemas.microsoft.com/office/drawing/2014/main" id="{AFFE8955-8C6F-B4A3-1FA3-FB56D54B881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12553" b="12028"/>
          <a:stretch>
            <a:fillRect/>
          </a:stretch>
        </p:blipFill>
        <p:spPr bwMode="auto">
          <a:xfrm>
            <a:off x="99177" y="-8384"/>
            <a:ext cx="11993646" cy="683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8C5E7A6-1993-A528-1EB9-35C7BB27A8A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35960" y="3771822"/>
            <a:ext cx="5904656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频率</a:t>
            </a: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快，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波长</a:t>
            </a: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短，波形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密集</a:t>
            </a:r>
            <a:endParaRPr lang="en-US" altLang="zh-CN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B5DE-8F5B-0C7E-7B34-52621D67A198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3771822"/>
            <a:ext cx="4032448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音叉的音调</a:t>
            </a:r>
            <a:r>
              <a:rPr lang="zh-CN" altLang="en-US" sz="36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endParaRPr lang="en-US" altLang="zh-CN" sz="3600" b="1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9880C52-CE6E-C877-3006-9D8BE11FAAD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43472" y="188640"/>
            <a:ext cx="9505056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000" b="1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物体振动频率越快，音调越高。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3209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-20000Hz">
            <a:hlinkClick r:id="" action="ppaction://media"/>
            <a:extLst>
              <a:ext uri="{FF2B5EF4-FFF2-40B4-BE49-F238E27FC236}">
                <a16:creationId xmlns:a16="http://schemas.microsoft.com/office/drawing/2014/main" id="{996D3BE3-2CFE-30F6-D7AB-F0194CEFD7E4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2392" y="75799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04A606-4A72-D06A-679F-07D16B144051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3572" y="188640"/>
            <a:ext cx="7704856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000" b="1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物体振动频率越快，音调越高。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628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空气柱长短对音调的影响">
            <a:hlinkClick r:id="" action="ppaction://media"/>
            <a:extLst>
              <a:ext uri="{FF2B5EF4-FFF2-40B4-BE49-F238E27FC236}">
                <a16:creationId xmlns:a16="http://schemas.microsoft.com/office/drawing/2014/main" id="{A7B2E26A-CE69-9491-94C6-6CC593F0812D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8" y="-1"/>
            <a:ext cx="12186642" cy="6857665"/>
          </a:xfrm>
          <a:prstGeom prst="rect">
            <a:avLst/>
          </a:prstGeom>
        </p:spPr>
      </p:pic>
      <p:sp>
        <p:nvSpPr>
          <p:cNvPr id="5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A726356D-4023-5864-1C9E-7CEE8882A79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90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3B68C49-8146-8595-FBF1-38530581318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01762" y="87712"/>
            <a:ext cx="9388476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物体越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短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，振动频率越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快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，音调越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高</a:t>
            </a:r>
            <a:r>
              <a:rPr lang="zh-CN" altLang="en-US" sz="40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神奇的水瓶">
            <a:hlinkClick r:id="" action="ppaction://media"/>
            <a:extLst>
              <a:ext uri="{FF2B5EF4-FFF2-40B4-BE49-F238E27FC236}">
                <a16:creationId xmlns:a16="http://schemas.microsoft.com/office/drawing/2014/main" id="{FA2A9294-BD2D-C994-E33E-274BECE71232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5400" y="782324"/>
            <a:ext cx="10801200" cy="6075675"/>
          </a:xfrm>
          <a:prstGeom prst="rect">
            <a:avLst/>
          </a:prstGeom>
        </p:spPr>
      </p:pic>
      <p:sp>
        <p:nvSpPr>
          <p:cNvPr id="3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C718BC39-3F9A-1094-D01C-03C9755229C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10547"/>
            <a:ext cx="1080120" cy="613053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24A7D9F6-A5D1-38AB-5C0D-218753335BE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87488" y="0"/>
            <a:ext cx="10848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水柱或空气柱越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短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，振动频率越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快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，音调越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高</a:t>
            </a:r>
            <a:r>
              <a:rPr lang="zh-CN" altLang="en-US" sz="40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9630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2">
            <a:extLst>
              <a:ext uri="{FF2B5EF4-FFF2-40B4-BE49-F238E27FC236}">
                <a16:creationId xmlns:a16="http://schemas.microsoft.com/office/drawing/2014/main" id="{EFF0B722-DD24-F450-1928-4C013C8A51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50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6">
            <a:extLst>
              <a:ext uri="{FF2B5EF4-FFF2-40B4-BE49-F238E27FC236}">
                <a16:creationId xmlns:a16="http://schemas.microsoft.com/office/drawing/2014/main" id="{BEABB450-E2B8-D757-BD86-AB2AA6566DE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63552" y="260648"/>
            <a:ext cx="32403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0066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琴弦的</a:t>
            </a:r>
            <a:r>
              <a:rPr lang="zh-CN" altLang="en-US" sz="44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音调</a:t>
            </a:r>
          </a:p>
        </p:txBody>
      </p:sp>
    </p:spTree>
    <p:extLst>
      <p:ext uri="{BB962C8B-B14F-4D97-AF65-F5344CB8AC3E}">
        <p14:creationId xmlns:p14="http://schemas.microsoft.com/office/powerpoint/2010/main" val="417704406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探究音调与琴弦的关系">
            <a:hlinkClick r:id="" action="ppaction://media"/>
            <a:extLst>
              <a:ext uri="{FF2B5EF4-FFF2-40B4-BE49-F238E27FC236}">
                <a16:creationId xmlns:a16="http://schemas.microsoft.com/office/drawing/2014/main" id="{506DC7F5-416B-F17F-1ED3-512B0F49ECBE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6056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ED39D1-B650-FDF5-BF6C-860398647A7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5606" y="1268760"/>
            <a:ext cx="11879888" cy="76944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越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短</a:t>
            </a:r>
            <a:r>
              <a:rPr lang="zh-CN" altLang="en-US" sz="4400" b="1">
                <a:latin typeface="宋体" panose="02010600030101010101" pitchFamily="2" charset="-122"/>
              </a:rPr>
              <a:t>、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细</a:t>
            </a:r>
            <a:r>
              <a:rPr lang="zh-CN" altLang="en-US" sz="4400" b="1">
                <a:latin typeface="宋体" panose="02010600030101010101" pitchFamily="2" charset="-122"/>
              </a:rPr>
              <a:t>、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紧</a:t>
            </a:r>
            <a:r>
              <a:rPr lang="zh-CN" altLang="en-US" sz="4400" b="1">
                <a:latin typeface="宋体" panose="02010600030101010101" pitchFamily="2" charset="-122"/>
              </a:rPr>
              <a:t>的琴弦振动频率越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快</a:t>
            </a:r>
            <a:r>
              <a:rPr lang="zh-CN" altLang="en-US" sz="4400" b="1">
                <a:latin typeface="宋体" panose="02010600030101010101" pitchFamily="2" charset="-122"/>
              </a:rPr>
              <a:t>，音调越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高</a:t>
            </a:r>
            <a:endParaRPr lang="zh-CN" altLang="en-US" sz="4400" b="1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2444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6">
            <a:extLst>
              <a:ext uri="{FF2B5EF4-FFF2-40B4-BE49-F238E27FC236}">
                <a16:creationId xmlns:a16="http://schemas.microsoft.com/office/drawing/2014/main" id="{9EB97E64-2272-1A15-6929-9D3D7EBB512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51584" y="97622"/>
            <a:ext cx="79544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人耳听觉频率范围：</a:t>
            </a:r>
            <a:r>
              <a:rPr lang="en-US" altLang="zh-CN" sz="40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20Hz</a:t>
            </a:r>
            <a:r>
              <a:rPr lang="en-US" altLang="zh-CN" sz="4000" b="1">
                <a:solidFill>
                  <a:srgbClr val="0033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~</a:t>
            </a:r>
            <a:r>
              <a:rPr lang="en-US" altLang="zh-CN" sz="40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20000Hz</a:t>
            </a:r>
            <a:endParaRPr lang="zh-CN" altLang="en-US" sz="4000" b="1">
              <a:solidFill>
                <a:srgbClr val="00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6E3C8053-420D-0EB9-7831-B17CC2EC38A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43597" y="805508"/>
            <a:ext cx="8680581" cy="152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A5002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超声波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4000" b="1">
                <a:solidFill>
                  <a:srgbClr val="A5002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次声波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也不能在真空传播，</a:t>
            </a:r>
            <a:endParaRPr lang="en-US" altLang="zh-CN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而且与平常声波的</a:t>
            </a:r>
            <a:r>
              <a:rPr lang="zh-CN" altLang="en-US" sz="4000" b="1">
                <a:solidFill>
                  <a:srgbClr val="A5002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传播速度相同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98A49C-FFD2-7114-41F0-D1FBBFBB2C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92896"/>
            <a:ext cx="1218559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7404350-CFD5-E556-DB97-34A21C7B8F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392" y="732893"/>
            <a:ext cx="11081787" cy="612510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A5CD1F7-2783-9682-3308-4461A3BEA2B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9416" y="0"/>
            <a:ext cx="10945216" cy="73289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000" b="1">
                <a:solidFill>
                  <a:schemeClr val="tx1"/>
                </a:solidFill>
                <a:highlight>
                  <a:srgbClr val="FFFF00"/>
                </a:highlight>
                <a:latin typeface="仿宋" panose="02010609060101010101" pitchFamily="49" charset="-122"/>
                <a:ea typeface="仿宋" panose="02010609060101010101" pitchFamily="49" charset="-122"/>
              </a:rPr>
              <a:t>人和动物的发声频率范围和听觉频率范围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A1C91D3-E6E7-5FB6-24FB-7BED2B943A38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 flipH="1">
            <a:off x="1991544" y="732893"/>
            <a:ext cx="0" cy="6125107"/>
          </a:xfrm>
          <a:prstGeom prst="line">
            <a:avLst/>
          </a:prstGeom>
          <a:ln w="76200">
            <a:solidFill>
              <a:srgbClr val="FF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2B66B1D-7AD4-B36A-4CF4-966E7302CB7E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 flipH="1">
            <a:off x="8976320" y="732893"/>
            <a:ext cx="0" cy="6125107"/>
          </a:xfrm>
          <a:prstGeom prst="line">
            <a:avLst/>
          </a:prstGeom>
          <a:ln w="76200">
            <a:solidFill>
              <a:srgbClr val="FF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377E246-6442-F707-DC15-F579B10F6E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27370" y="1544745"/>
            <a:ext cx="5200789" cy="42927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771ADD9-B2DB-1CA8-E86F-AE492128756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24760" y="980728"/>
            <a:ext cx="6967240" cy="393305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25EF56C-E04A-E96F-0D85-E38D56B073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48577" y="836859"/>
            <a:ext cx="3573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>
                <a:solidFill>
                  <a:srgbClr val="0000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5 ~ 10 Hz</a:t>
            </a:r>
            <a:endParaRPr lang="en-US" altLang="zh-CN" sz="4000" b="1" err="1">
              <a:solidFill>
                <a:srgbClr val="0000FF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9FE4A257-CB1C-9C19-7905-90EBBED64CD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01720" y="0"/>
            <a:ext cx="73885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为什么听不到蝴蝶飞过的声音？</a:t>
            </a:r>
          </a:p>
        </p:txBody>
      </p:sp>
    </p:spTree>
    <p:extLst>
      <p:ext uri="{BB962C8B-B14F-4D97-AF65-F5344CB8AC3E}">
        <p14:creationId xmlns:p14="http://schemas.microsoft.com/office/powerpoint/2010/main" val="3580227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7408" y="2228671"/>
            <a:ext cx="1021613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音调与频率</a:t>
            </a:r>
          </a:p>
        </p:txBody>
      </p:sp>
    </p:spTree>
    <p:extLst>
      <p:ext uri="{BB962C8B-B14F-4D97-AF65-F5344CB8AC3E}">
        <p14:creationId xmlns:p14="http://schemas.microsoft.com/office/powerpoint/2010/main" val="335256252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蜜蜂与蝴蝶">
            <a:hlinkClick r:id="" action="ppaction://media"/>
            <a:extLst>
              <a:ext uri="{FF2B5EF4-FFF2-40B4-BE49-F238E27FC236}">
                <a16:creationId xmlns:a16="http://schemas.microsoft.com/office/drawing/2014/main" id="{EEBF60E4-B28B-71FB-62E1-E2690F55EABA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320"/>
            <a:ext cx="12192000" cy="6858000"/>
          </a:xfrm>
          <a:prstGeom prst="rect">
            <a:avLst/>
          </a:prstGeom>
        </p:spPr>
      </p:pic>
      <p:sp>
        <p:nvSpPr>
          <p:cNvPr id="3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0DD74CB9-F03D-0BB2-6A04-2F490436FA9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2392" y="75799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794354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7932" y="1988840"/>
            <a:ext cx="102161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响度与振幅</a:t>
            </a:r>
          </a:p>
        </p:txBody>
      </p:sp>
    </p:spTree>
    <p:extLst>
      <p:ext uri="{BB962C8B-B14F-4D97-AF65-F5344CB8AC3E}">
        <p14:creationId xmlns:p14="http://schemas.microsoft.com/office/powerpoint/2010/main" val="46785633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鼓声响度的大小">
            <a:hlinkClick r:id="" action="ppaction://media"/>
            <a:extLst>
              <a:ext uri="{FF2B5EF4-FFF2-40B4-BE49-F238E27FC236}">
                <a16:creationId xmlns:a16="http://schemas.microsoft.com/office/drawing/2014/main" id="{C67BB459-C43E-8F7A-6B49-61D819F8CF2E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8653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9D871A0-3F74-803C-711F-4285983EDFAA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82863" y="292388"/>
            <a:ext cx="7920880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响度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：人耳听到声音的</a:t>
            </a:r>
            <a:r>
              <a:rPr lang="zh-CN" altLang="en-US" sz="40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强弱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4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BD54167-1830-95F2-D75C-F7EF699D87A5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87488" y="2702461"/>
            <a:ext cx="9865096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音调同样是低沉的，但声音的</a:t>
            </a:r>
            <a:r>
              <a:rPr lang="zh-CN" altLang="en-US" sz="40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强弱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不同。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0261600" y="109855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032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5B1FFFD-B5A1-E834-A773-1EB5845061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1736" y="0"/>
            <a:ext cx="10848528" cy="68881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9448036-7374-D8EE-B241-B4301977DAC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71124" y="139527"/>
            <a:ext cx="6649752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3300"/>
                </a:solidFill>
                <a:latin typeface="宋体" panose="02010600030101010101" pitchFamily="2" charset="-122"/>
              </a:rPr>
              <a:t>响度</a:t>
            </a:r>
            <a:r>
              <a:rPr lang="zh-CN" altLang="en-US" sz="4000" b="1">
                <a:latin typeface="宋体" panose="02010600030101010101" pitchFamily="2" charset="-122"/>
              </a:rPr>
              <a:t>与</a:t>
            </a:r>
            <a:r>
              <a:rPr lang="zh-CN" altLang="en-US" sz="40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振幅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的大小有关</a:t>
            </a:r>
          </a:p>
        </p:txBody>
      </p:sp>
    </p:spTree>
    <p:extLst>
      <p:ext uri="{BB962C8B-B14F-4D97-AF65-F5344CB8AC3E}">
        <p14:creationId xmlns:p14="http://schemas.microsoft.com/office/powerpoint/2010/main" val="361686957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音叉的响度大小">
            <a:hlinkClick r:id="" action="ppaction://media"/>
            <a:extLst>
              <a:ext uri="{FF2B5EF4-FFF2-40B4-BE49-F238E27FC236}">
                <a16:creationId xmlns:a16="http://schemas.microsoft.com/office/drawing/2014/main" id="{69B7F622-1153-C0B4-6C55-D146C31E61ED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8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0562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B0CE37-C2A2-E679-DD9A-06CEA9D326A5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71124" y="116632"/>
            <a:ext cx="6649752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3300"/>
                </a:solidFill>
                <a:latin typeface="宋体" panose="02010600030101010101" pitchFamily="2" charset="-122"/>
              </a:rPr>
              <a:t>响度</a:t>
            </a:r>
            <a:r>
              <a:rPr lang="zh-CN" altLang="en-US" sz="4000" b="1">
                <a:latin typeface="宋体" panose="02010600030101010101" pitchFamily="2" charset="-122"/>
              </a:rPr>
              <a:t>与</a:t>
            </a:r>
            <a:r>
              <a:rPr lang="zh-CN" altLang="en-US" sz="40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振幅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的大小有关</a:t>
            </a:r>
          </a:p>
        </p:txBody>
      </p:sp>
    </p:spTree>
    <p:extLst>
      <p:ext uri="{BB962C8B-B14F-4D97-AF65-F5344CB8AC3E}">
        <p14:creationId xmlns:p14="http://schemas.microsoft.com/office/powerpoint/2010/main" val="1517666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>
            <a:extLst>
              <a:ext uri="{FF2B5EF4-FFF2-40B4-BE49-F238E27FC236}">
                <a16:creationId xmlns:a16="http://schemas.microsoft.com/office/drawing/2014/main" id="{5F713D9F-1352-67A5-861B-23D72E6B77B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61006" r="6752" b="12645"/>
          <a:stretch>
            <a:fillRect/>
          </a:stretch>
        </p:blipFill>
        <p:spPr bwMode="auto">
          <a:xfrm>
            <a:off x="2423592" y="2073016"/>
            <a:ext cx="7796212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3AC61FC3-679A-BBA2-F367-A896E7F0927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14801" y="1171455"/>
            <a:ext cx="12137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波峰</a:t>
            </a:r>
            <a:endParaRPr lang="en-US" altLang="zh-CN" sz="40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CC425918-B400-9FFB-D0DF-F02E13076F7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54115" y="5921715"/>
            <a:ext cx="12137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波谷</a:t>
            </a:r>
            <a:endParaRPr lang="en-US" altLang="zh-CN" sz="40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61061CF-E4E6-CAFA-3F8E-9024FCDD6F67}"/>
              </a:ext>
            </a:extLst>
          </p:cNvPr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H="1">
            <a:off x="6298679" y="1879341"/>
            <a:ext cx="4763" cy="144462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FDEA262-432B-907B-4C24-0DBD070F4B24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H="1" flipV="1">
            <a:off x="7235304" y="4709854"/>
            <a:ext cx="618811" cy="138271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CFC98360-3BC0-8811-6655-1C2E699189B0}"/>
              </a:ext>
            </a:extLst>
          </p:cNvPr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 flipH="1">
            <a:off x="1919536" y="4071679"/>
            <a:ext cx="3660006" cy="0"/>
          </a:xfrm>
          <a:prstGeom prst="line">
            <a:avLst/>
          </a:prstGeom>
          <a:noFill/>
          <a:ln w="57150" algn="ctr">
            <a:solidFill>
              <a:srgbClr val="CC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3D45AA80-1647-283D-8785-820B4D12A7B6}"/>
              </a:ext>
            </a:extLst>
          </p:cNvPr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flipH="1">
            <a:off x="1919536" y="3343016"/>
            <a:ext cx="3515543" cy="0"/>
          </a:xfrm>
          <a:prstGeom prst="line">
            <a:avLst/>
          </a:prstGeom>
          <a:noFill/>
          <a:ln w="57150" algn="ctr">
            <a:solidFill>
              <a:srgbClr val="CC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14">
            <a:extLst>
              <a:ext uri="{FF2B5EF4-FFF2-40B4-BE49-F238E27FC236}">
                <a16:creationId xmlns:a16="http://schemas.microsoft.com/office/drawing/2014/main" id="{FAF87724-A529-BD3A-18D8-F8115B60A3EF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2139" y="3343016"/>
            <a:ext cx="11079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振幅</a:t>
            </a:r>
            <a:endParaRPr lang="en-US" altLang="zh-CN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251" name="直接箭头连接符 4">
            <a:extLst>
              <a:ext uri="{FF2B5EF4-FFF2-40B4-BE49-F238E27FC236}">
                <a16:creationId xmlns:a16="http://schemas.microsoft.com/office/drawing/2014/main" id="{CC9D2F33-A5FB-83E8-C94E-3461065C16F1}"/>
              </a:ext>
            </a:extLst>
          </p:cNvPr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H="1">
            <a:off x="2194992" y="3323966"/>
            <a:ext cx="0" cy="728663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8">
            <a:hlinkClick r:id="rId13" action="ppaction://hlinkfile"/>
            <a:extLst>
              <a:ext uri="{FF2B5EF4-FFF2-40B4-BE49-F238E27FC236}">
                <a16:creationId xmlns:a16="http://schemas.microsoft.com/office/drawing/2014/main" id="{37A3A945-AD8B-E081-2ADC-7446C967181D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26811" y="146482"/>
            <a:ext cx="3227304" cy="742117"/>
          </a:xfrm>
          <a:prstGeom prst="roundRect">
            <a:avLst>
              <a:gd name="adj" fmla="val 8958"/>
            </a:avLst>
          </a:prstGeom>
          <a:solidFill>
            <a:srgbClr val="FFFF00"/>
          </a:solidFill>
          <a:ln w="28575">
            <a:solidFill>
              <a:srgbClr val="C00000"/>
            </a:solidFill>
            <a:rou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声波的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波形</a:t>
            </a:r>
            <a:endParaRPr lang="en-US" altLang="zh-CN" sz="4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0512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F2A0445-413A-2060-AEDD-1A52F0AC65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lum bright="-12000" contrast="12000"/>
          </a:blip>
          <a:srcRect t="1359" b="49988"/>
          <a:stretch>
            <a:fillRect/>
          </a:stretch>
        </p:blipFill>
        <p:spPr>
          <a:xfrm>
            <a:off x="2653313" y="1412776"/>
            <a:ext cx="6929861" cy="2626039"/>
          </a:xfrm>
          <a:prstGeom prst="roundRect">
            <a:avLst>
              <a:gd name="adj" fmla="val 4744"/>
            </a:avLst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24A1C2E-7CD6-0AD9-22F5-DA2C1BDFBA1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lum bright="-6000" contrast="12000"/>
          </a:blip>
          <a:srcRect t="51347"/>
          <a:stretch>
            <a:fillRect/>
          </a:stretch>
        </p:blipFill>
        <p:spPr>
          <a:xfrm>
            <a:off x="2639621" y="4231962"/>
            <a:ext cx="6929858" cy="2626038"/>
          </a:xfrm>
          <a:prstGeom prst="roundRect">
            <a:avLst>
              <a:gd name="adj" fmla="val 4744"/>
            </a:avLst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9C58D61-C90A-867D-8B7D-BC857B0D2138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39621" y="332656"/>
            <a:ext cx="6768752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响度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40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振幅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40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距离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有关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C260E75-2542-C206-7E49-32290E141EC9}"/>
              </a:ext>
            </a:extLst>
          </p:cNvPr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H="1">
            <a:off x="7176566" y="2872695"/>
            <a:ext cx="3815978" cy="25400"/>
          </a:xfrm>
          <a:prstGeom prst="line">
            <a:avLst/>
          </a:prstGeom>
          <a:noFill/>
          <a:ln w="57150" algn="ctr">
            <a:solidFill>
              <a:srgbClr val="CC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8E7F4A9-37AC-E813-9BE4-DA78C7B573E0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H="1">
            <a:off x="7176566" y="2060848"/>
            <a:ext cx="3887986" cy="0"/>
          </a:xfrm>
          <a:prstGeom prst="line">
            <a:avLst/>
          </a:prstGeom>
          <a:noFill/>
          <a:ln w="57150" algn="ctr">
            <a:solidFill>
              <a:srgbClr val="CC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 Box 14">
            <a:extLst>
              <a:ext uri="{FF2B5EF4-FFF2-40B4-BE49-F238E27FC236}">
                <a16:creationId xmlns:a16="http://schemas.microsoft.com/office/drawing/2014/main" id="{632FCE33-F397-DE32-370A-2618F61C3ED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128447" y="2143606"/>
            <a:ext cx="18722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振幅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endParaRPr lang="en-US" altLang="zh-CN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箭头连接符 4">
            <a:extLst>
              <a:ext uri="{FF2B5EF4-FFF2-40B4-BE49-F238E27FC236}">
                <a16:creationId xmlns:a16="http://schemas.microsoft.com/office/drawing/2014/main" id="{2B563D70-E4E2-CF2B-CF60-143B725309C9}"/>
              </a:ext>
            </a:extLst>
          </p:cNvPr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flipH="1">
            <a:off x="9984432" y="2085232"/>
            <a:ext cx="0" cy="728663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9A80C65-96B8-94BE-527E-4D64D2745F34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flipH="1">
            <a:off x="7320136" y="5685504"/>
            <a:ext cx="2996454" cy="0"/>
          </a:xfrm>
          <a:prstGeom prst="line">
            <a:avLst/>
          </a:prstGeom>
          <a:noFill/>
          <a:ln w="57150" algn="ctr">
            <a:solidFill>
              <a:srgbClr val="CC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CDB9C59-BD45-FD26-8505-90B3AC67BC79}"/>
              </a:ext>
            </a:extLst>
          </p:cNvPr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H="1">
            <a:off x="7248128" y="5229200"/>
            <a:ext cx="3068462" cy="0"/>
          </a:xfrm>
          <a:prstGeom prst="line">
            <a:avLst/>
          </a:prstGeom>
          <a:noFill/>
          <a:ln w="57150" algn="ctr">
            <a:solidFill>
              <a:srgbClr val="CC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14">
            <a:extLst>
              <a:ext uri="{FF2B5EF4-FFF2-40B4-BE49-F238E27FC236}">
                <a16:creationId xmlns:a16="http://schemas.microsoft.com/office/drawing/2014/main" id="{5755C1F8-CA0B-D4BF-0EBE-257B833D15D1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400982" y="5134186"/>
            <a:ext cx="1728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振幅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endParaRPr lang="en-US" altLang="zh-CN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箭头连接符 4">
            <a:extLst>
              <a:ext uri="{FF2B5EF4-FFF2-40B4-BE49-F238E27FC236}">
                <a16:creationId xmlns:a16="http://schemas.microsoft.com/office/drawing/2014/main" id="{12875727-140E-D516-4D36-4BAC78AF1481}"/>
              </a:ext>
            </a:extLst>
          </p:cNvPr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 flipH="1">
            <a:off x="9968690" y="5229200"/>
            <a:ext cx="0" cy="456304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3247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7932" y="1988840"/>
            <a:ext cx="102161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音色</a:t>
            </a:r>
          </a:p>
        </p:txBody>
      </p:sp>
    </p:spTree>
    <p:extLst>
      <p:ext uri="{BB962C8B-B14F-4D97-AF65-F5344CB8AC3E}">
        <p14:creationId xmlns:p14="http://schemas.microsoft.com/office/powerpoint/2010/main" val="191943228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萨克斯">
            <a:hlinkClick r:id="" action="ppaction://media"/>
            <a:extLst>
              <a:ext uri="{FF2B5EF4-FFF2-40B4-BE49-F238E27FC236}">
                <a16:creationId xmlns:a16="http://schemas.microsoft.com/office/drawing/2014/main" id="{6526BC82-BB57-454A-E9A0-84B25D811EBA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410557" y="1807643"/>
            <a:ext cx="779931" cy="779931"/>
          </a:xfrm>
          <a:prstGeom prst="rect">
            <a:avLst/>
          </a:prstGeom>
        </p:spPr>
      </p:pic>
      <p:pic>
        <p:nvPicPr>
          <p:cNvPr id="12" name="古筝">
            <a:hlinkClick r:id="" action="ppaction://media"/>
            <a:extLst>
              <a:ext uri="{FF2B5EF4-FFF2-40B4-BE49-F238E27FC236}">
                <a16:creationId xmlns:a16="http://schemas.microsoft.com/office/drawing/2014/main" id="{BE39B3F5-A5E4-FE39-821F-6F7C3BC83EF2}"/>
              </a:ext>
            </a:extLst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688528" y="1807643"/>
            <a:ext cx="779931" cy="77993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BE84DD7-618C-3C34-43E3-0469EDACD32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410922" y="2817817"/>
            <a:ext cx="1335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古筝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60B8BE0-E953-F749-903D-34FEF23BD13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053309" y="2859507"/>
            <a:ext cx="179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萨克斯</a:t>
            </a:r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26A269D4-16F8-74BC-17AA-0978E5648F8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97119" y="2875607"/>
            <a:ext cx="110799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钢琴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1">
            <a:extLst>
              <a:ext uri="{FF2B5EF4-FFF2-40B4-BE49-F238E27FC236}">
                <a16:creationId xmlns:a16="http://schemas.microsoft.com/office/drawing/2014/main" id="{785FE99D-DEA8-AC48-67CF-4FD5872513E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353271" y="2878142"/>
            <a:ext cx="110799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二胡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2">
            <a:extLst>
              <a:ext uri="{FF2B5EF4-FFF2-40B4-BE49-F238E27FC236}">
                <a16:creationId xmlns:a16="http://schemas.microsoft.com/office/drawing/2014/main" id="{34F76C0B-D12A-4F5D-A48A-8695578BDC3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230956" y="2875607"/>
            <a:ext cx="156966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小提琴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梁祝 二胡">
            <a:hlinkClick r:id="" action="ppaction://media"/>
            <a:extLst>
              <a:ext uri="{FF2B5EF4-FFF2-40B4-BE49-F238E27FC236}">
                <a16:creationId xmlns:a16="http://schemas.microsoft.com/office/drawing/2014/main" id="{DB7140EF-9195-4BB1-9A8F-9AAF7D52024C}"/>
              </a:ext>
            </a:extLst>
          </p:cNvPr>
          <p:cNvPicPr>
            <a:picLocks noChangeAspect="1"/>
          </p:cNvPicPr>
          <p:nvPr>
            <a:audioFile r:link="rId13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456014" y="1808119"/>
            <a:ext cx="803274" cy="803274"/>
          </a:xfrm>
          <a:prstGeom prst="rect">
            <a:avLst/>
          </a:prstGeom>
        </p:spPr>
      </p:pic>
      <p:pic>
        <p:nvPicPr>
          <p:cNvPr id="20" name="梁祝 钢琴版">
            <a:hlinkClick r:id="" action="ppaction://media"/>
            <a:extLst>
              <a:ext uri="{FF2B5EF4-FFF2-40B4-BE49-F238E27FC236}">
                <a16:creationId xmlns:a16="http://schemas.microsoft.com/office/drawing/2014/main" id="{25E404F9-6272-AA78-59B4-29D5DB7D82A5}"/>
              </a:ext>
            </a:extLst>
          </p:cNvPr>
          <p:cNvPicPr>
            <a:picLocks noChangeAspect="1"/>
          </p:cNvPicPr>
          <p:nvPr>
            <a:audioFile r:link="rId16"/>
            <p:custDataLst>
              <p:tags r:id="rId17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95905" y="1805584"/>
            <a:ext cx="803274" cy="803274"/>
          </a:xfrm>
          <a:prstGeom prst="rect">
            <a:avLst/>
          </a:prstGeom>
        </p:spPr>
      </p:pic>
      <p:pic>
        <p:nvPicPr>
          <p:cNvPr id="21" name="梁祝 圆号">
            <a:hlinkClick r:id="" action="ppaction://media"/>
            <a:extLst>
              <a:ext uri="{FF2B5EF4-FFF2-40B4-BE49-F238E27FC236}">
                <a16:creationId xmlns:a16="http://schemas.microsoft.com/office/drawing/2014/main" id="{C5A4A352-12D0-8820-649D-3D3D09832B98}"/>
              </a:ext>
            </a:extLst>
          </p:cNvPr>
          <p:cNvPicPr>
            <a:picLocks noChangeAspect="1"/>
          </p:cNvPicPr>
          <p:nvPr>
            <a:audioFile r:link="rId18"/>
            <p:custDataLst>
              <p:tags r:id="rId19"/>
            </p:custDataLst>
            <p:extLst>
              <p:ext uri="{DAA4B4D4-6D71-4841-9C94-3DE7FCFB9230}">
                <p14:media xmlns:p14="http://schemas.microsoft.com/office/powerpoint/2010/main" r:embed="rId20">
                  <p14:trim st="1000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628193" y="1798594"/>
            <a:ext cx="803425" cy="803425"/>
          </a:xfrm>
          <a:prstGeom prst="rect">
            <a:avLst/>
          </a:prstGeom>
        </p:spPr>
      </p:pic>
      <p:pic>
        <p:nvPicPr>
          <p:cNvPr id="22" name="梁祝 小提琴">
            <a:hlinkClick r:id="" action="ppaction://media"/>
            <a:extLst>
              <a:ext uri="{FF2B5EF4-FFF2-40B4-BE49-F238E27FC236}">
                <a16:creationId xmlns:a16="http://schemas.microsoft.com/office/drawing/2014/main" id="{DC1D2CD5-F9D6-1009-6805-3B802E0F04A0}"/>
              </a:ext>
            </a:extLst>
          </p:cNvPr>
          <p:cNvPicPr>
            <a:picLocks noChangeAspect="1"/>
          </p:cNvPicPr>
          <p:nvPr>
            <a:audioFile r:link="rId18"/>
            <p:custDataLst>
              <p:tags r:id="rId21"/>
            </p:custDataLst>
            <p:extLst>
              <p:ext uri="{DAA4B4D4-6D71-4841-9C94-3DE7FCFB9230}">
                <p14:media xmlns:p14="http://schemas.microsoft.com/office/powerpoint/2010/main" r:embed="rId22">
                  <p14:trim end="138978.7187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528124" y="1810394"/>
            <a:ext cx="803425" cy="803425"/>
          </a:xfrm>
          <a:prstGeom prst="rect">
            <a:avLst/>
          </a:prstGeom>
        </p:spPr>
      </p:pic>
      <p:sp>
        <p:nvSpPr>
          <p:cNvPr id="23" name="矩形 12">
            <a:extLst>
              <a:ext uri="{FF2B5EF4-FFF2-40B4-BE49-F238E27FC236}">
                <a16:creationId xmlns:a16="http://schemas.microsoft.com/office/drawing/2014/main" id="{A439E374-4630-1D79-4043-DFCDC29E828C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6456040" y="2846735"/>
            <a:ext cx="110799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圆号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3" name="Text Box 10">
            <a:extLst>
              <a:ext uri="{FF2B5EF4-FFF2-40B4-BE49-F238E27FC236}">
                <a16:creationId xmlns:a16="http://schemas.microsoft.com/office/drawing/2014/main" id="{2DB78CEF-1144-9E9B-6FF0-961E9442C471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93733" y="897722"/>
            <a:ext cx="74168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音色跟物体的材料、结构有关</a:t>
            </a: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3CB399E6-D45D-F901-CEDB-B0B869AF3933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97600" y="218954"/>
            <a:ext cx="6748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</a:pPr>
            <a:r>
              <a:rPr kumimoji="1" lang="zh-CN" altLang="en-US" sz="36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音色</a:t>
            </a:r>
            <a:r>
              <a:rPr kumimoji="1" lang="zh-CN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声音的</a:t>
            </a:r>
            <a:r>
              <a:rPr kumimoji="1"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特色</a:t>
            </a:r>
            <a:r>
              <a:rPr kumimoji="1"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F5443466-7973-4050-309D-678132C4AA56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36867" y="4312809"/>
            <a:ext cx="57606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</a:pPr>
            <a:r>
              <a:rPr kumimoji="1"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闭着眼，猜讲话的同学是谁？</a:t>
            </a:r>
          </a:p>
        </p:txBody>
      </p:sp>
      <p:pic>
        <p:nvPicPr>
          <p:cNvPr id="22531" name="图片 7">
            <a:extLst>
              <a:ext uri="{FF2B5EF4-FFF2-40B4-BE49-F238E27FC236}">
                <a16:creationId xmlns:a16="http://schemas.microsoft.com/office/drawing/2014/main" id="{36E1B28D-EAA7-E0ED-C9DA-2CF781D2BA9C}"/>
              </a:ext>
            </a:extLst>
          </p:cNvPr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" b="34250"/>
          <a:stretch>
            <a:fillRect/>
          </a:stretch>
        </p:blipFill>
        <p:spPr bwMode="auto">
          <a:xfrm>
            <a:off x="6935731" y="3714104"/>
            <a:ext cx="4915725" cy="314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931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243" grpId="1"/>
      <p:bldP spid="24" grpId="1"/>
      <p:bldP spid="225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F6FE0E6-EDAB-4488-80A0-E94EF6764286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DACD0C2-4189-1428-C414-AF03FBCB72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 t="8907" b="8488"/>
          <a:stretch>
            <a:fillRect/>
          </a:stretch>
        </p:blipFill>
        <p:spPr>
          <a:xfrm>
            <a:off x="551384" y="3573016"/>
            <a:ext cx="2823820" cy="3284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7971DD-5A1E-9D63-A753-A6EDEDBC8CE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63554" y="3573016"/>
            <a:ext cx="4628446" cy="22322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8CCB8B-36A5-0F61-A435-B906A75762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511824" y="3548361"/>
            <a:ext cx="2908948" cy="329398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3A668AF-9E0A-9F6B-0FD7-1452A981010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18681" y="3548361"/>
            <a:ext cx="8295234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音色不同，波形就不同。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>
            <a:extLst>
              <a:ext uri="{FF2B5EF4-FFF2-40B4-BE49-F238E27FC236}">
                <a16:creationId xmlns:a16="http://schemas.microsoft.com/office/drawing/2014/main" id="{00DF5714-FF79-B833-29DB-07C8F3462BA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4502" y="2713506"/>
            <a:ext cx="9754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do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mi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sol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la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600" b="1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si 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表示的就是音调。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4787E2D-2B0C-E921-1121-DCEC41B49D6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52778" y="1127210"/>
            <a:ext cx="5401397" cy="1431367"/>
            <a:chOff x="8778" y="1312"/>
            <a:chExt cx="8601" cy="3681"/>
          </a:xfrm>
        </p:grpSpPr>
        <p:sp>
          <p:nvSpPr>
            <p:cNvPr id="14" name="圆角矩形 20">
              <a:extLst>
                <a:ext uri="{FF2B5EF4-FFF2-40B4-BE49-F238E27FC236}">
                  <a16:creationId xmlns:a16="http://schemas.microsoft.com/office/drawing/2014/main" id="{0D3FB105-60E8-43C4-A0F8-CB25CEF7994E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778" y="1312"/>
              <a:ext cx="8601" cy="3681"/>
            </a:xfrm>
            <a:prstGeom prst="roundRect">
              <a:avLst>
                <a:gd name="adj" fmla="val 4988"/>
              </a:avLst>
            </a:prstGeom>
            <a:noFill/>
            <a:ln w="38100">
              <a:solidFill>
                <a:srgbClr val="19994B">
                  <a:alpha val="8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5" name="文本框 26">
              <a:extLst>
                <a:ext uri="{FF2B5EF4-FFF2-40B4-BE49-F238E27FC236}">
                  <a16:creationId xmlns:a16="http://schemas.microsoft.com/office/drawing/2014/main" id="{56EF8D8E-3980-26F5-E3F1-F6B7AF205B2F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11671" y="1402"/>
              <a:ext cx="2870" cy="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zh-CN" altLang="en-US" sz="3200" b="1">
                  <a:solidFill>
                    <a:srgbClr val="0092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男</a:t>
              </a:r>
              <a:r>
                <a:rPr lang="zh-CN" altLang="en-US" sz="32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低</a:t>
              </a:r>
              <a:r>
                <a:rPr lang="zh-CN" altLang="en-US" sz="3200" b="1">
                  <a:solidFill>
                    <a:srgbClr val="0092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音</a:t>
              </a:r>
            </a:p>
          </p:txBody>
        </p:sp>
      </p:grpSp>
      <p:sp>
        <p:nvSpPr>
          <p:cNvPr id="8" name="文本框 27">
            <a:extLst>
              <a:ext uri="{FF2B5EF4-FFF2-40B4-BE49-F238E27FC236}">
                <a16:creationId xmlns:a16="http://schemas.microsoft.com/office/drawing/2014/main" id="{7F26922B-D1D9-FF9E-CF41-4E0A5D5B783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52778" y="1772722"/>
            <a:ext cx="5436235" cy="785855"/>
          </a:xfrm>
          <a:prstGeom prst="roundRect">
            <a:avLst>
              <a:gd name="adj" fmla="val 10560"/>
            </a:avLst>
          </a:prstGeom>
          <a:solidFill>
            <a:srgbClr val="01A550">
              <a:alpha val="12000"/>
            </a:srgb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sz="32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低沉、浑厚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B66841-5C61-3313-EDFA-01D49F0FA5B4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201495" y="1113240"/>
            <a:ext cx="5461635" cy="1445337"/>
            <a:chOff x="8778" y="1312"/>
            <a:chExt cx="8601" cy="3681"/>
          </a:xfrm>
        </p:grpSpPr>
        <p:sp>
          <p:nvSpPr>
            <p:cNvPr id="12" name="圆角矩形 29">
              <a:extLst>
                <a:ext uri="{FF2B5EF4-FFF2-40B4-BE49-F238E27FC236}">
                  <a16:creationId xmlns:a16="http://schemas.microsoft.com/office/drawing/2014/main" id="{11A44733-A634-91DA-6B59-5C06B6E9799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778" y="1312"/>
              <a:ext cx="8601" cy="3681"/>
            </a:xfrm>
            <a:prstGeom prst="roundRect">
              <a:avLst>
                <a:gd name="adj" fmla="val 4988"/>
              </a:avLst>
            </a:prstGeom>
            <a:noFill/>
            <a:ln w="38100">
              <a:solidFill>
                <a:srgbClr val="19994B">
                  <a:alpha val="8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3" name="文本框 30">
              <a:extLst>
                <a:ext uri="{FF2B5EF4-FFF2-40B4-BE49-F238E27FC236}">
                  <a16:creationId xmlns:a16="http://schemas.microsoft.com/office/drawing/2014/main" id="{C57733F1-3888-B34E-D2A2-FCE68CC9E830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11048" y="1406"/>
              <a:ext cx="4060" cy="1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zh-CN" altLang="en-US" sz="3200" b="1">
                  <a:solidFill>
                    <a:srgbClr val="0092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女</a:t>
              </a:r>
              <a:r>
                <a:rPr lang="zh-CN" altLang="en-US" sz="32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高</a:t>
              </a:r>
              <a:r>
                <a:rPr lang="zh-CN" altLang="en-US" sz="3200" b="1">
                  <a:solidFill>
                    <a:srgbClr val="0092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音</a:t>
              </a:r>
            </a:p>
          </p:txBody>
        </p:sp>
      </p:grpSp>
      <p:sp>
        <p:nvSpPr>
          <p:cNvPr id="10" name="文本框 31">
            <a:extLst>
              <a:ext uri="{FF2B5EF4-FFF2-40B4-BE49-F238E27FC236}">
                <a16:creationId xmlns:a16="http://schemas.microsoft.com/office/drawing/2014/main" id="{79AE6173-8612-1BA8-8056-1CC812B338C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13877" y="1761688"/>
            <a:ext cx="5436235" cy="787158"/>
          </a:xfrm>
          <a:prstGeom prst="roundRect">
            <a:avLst>
              <a:gd name="adj" fmla="val 10560"/>
            </a:avLst>
          </a:prstGeom>
          <a:solidFill>
            <a:srgbClr val="01A550">
              <a:alpha val="12000"/>
            </a:srgb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清脆、尖锐</a:t>
            </a:r>
            <a:endParaRPr sz="3200" b="1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6" name="05.再回首--赵鹏 00_02_48-00_03_34">
            <a:hlinkClick r:id="" action="ppaction://media"/>
            <a:extLst>
              <a:ext uri="{FF2B5EF4-FFF2-40B4-BE49-F238E27FC236}">
                <a16:creationId xmlns:a16="http://schemas.microsoft.com/office/drawing/2014/main" id="{AED00FA6-686F-EACC-008F-9CAF3391B5BF}"/>
              </a:ext>
            </a:extLst>
          </p:cNvPr>
          <p:cNvPicPr>
            <a:picLocks noRot="1"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8">
                  <p14:trim end="27348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566014" y="1092362"/>
            <a:ext cx="824899" cy="785855"/>
          </a:xfrm>
          <a:prstGeom prst="rect">
            <a:avLst/>
          </a:prstGeom>
        </p:spPr>
      </p:pic>
      <p:pic>
        <p:nvPicPr>
          <p:cNvPr id="17" name="萨顶顶 - 左手指月">
            <a:hlinkClick r:id="" action="ppaction://media"/>
            <a:extLst>
              <a:ext uri="{FF2B5EF4-FFF2-40B4-BE49-F238E27FC236}">
                <a16:creationId xmlns:a16="http://schemas.microsoft.com/office/drawing/2014/main" id="{B96B2B28-7AE3-4387-5367-29117773A93E}"/>
              </a:ext>
            </a:extLst>
          </p:cNvPr>
          <p:cNvPicPr>
            <a:picLocks noRot="1" noChangeAspect="1"/>
          </p:cNvPicPr>
          <p:nvPr>
            <a:audioFile r:link="rId6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0">
                  <p14:trim st="28000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233427" y="1056406"/>
            <a:ext cx="824899" cy="824899"/>
          </a:xfrm>
          <a:prstGeom prst="rect">
            <a:avLst/>
          </a:prstGeom>
        </p:spPr>
      </p:pic>
      <p:pic>
        <p:nvPicPr>
          <p:cNvPr id="18" name="音阶">
            <a:hlinkClick r:id="" action="ppaction://media"/>
            <a:extLst>
              <a:ext uri="{FF2B5EF4-FFF2-40B4-BE49-F238E27FC236}">
                <a16:creationId xmlns:a16="http://schemas.microsoft.com/office/drawing/2014/main" id="{E1B23A8D-D2B6-05F5-BBC3-9781B8769E20}"/>
              </a:ext>
            </a:extLst>
          </p:cNvPr>
          <p:cNvPicPr>
            <a:picLocks noChangeAspect="1"/>
          </p:cNvPicPr>
          <p:nvPr>
            <a:audioFile r:link="rId12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488488" y="2684303"/>
            <a:ext cx="704736" cy="704736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4137375-4EA6-28A0-91ED-6215E3775BC8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723252" y="3498369"/>
            <a:ext cx="9577066" cy="3359836"/>
            <a:chOff x="1743138" y="1180425"/>
            <a:chExt cx="4617986" cy="150718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A0A1E6D-A8D5-9DEA-5094-8627C98D10A3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615" y="1180425"/>
              <a:ext cx="2244509" cy="1498578"/>
            </a:xfrm>
            <a:prstGeom prst="rect">
              <a:avLst/>
            </a:prstGeom>
            <a:ln>
              <a:solidFill>
                <a:sysClr val="window" lastClr="FFFFFF"/>
              </a:solidFill>
            </a:ln>
            <a:effectLst>
              <a:glow rad="635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509718B-DC11-44B5-FE67-93491EFAA790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138" y="1185877"/>
              <a:ext cx="2252595" cy="1501730"/>
            </a:xfrm>
            <a:prstGeom prst="rect">
              <a:avLst/>
            </a:prstGeom>
            <a:ln>
              <a:solidFill>
                <a:sysClr val="window" lastClr="FFFFFF"/>
              </a:solidFill>
            </a:ln>
            <a:effectLst>
              <a:glow rad="63500">
                <a:srgbClr val="A5A5A5">
                  <a:satMod val="175000"/>
                  <a:alpha val="40000"/>
                </a:srgbClr>
              </a:glow>
            </a:effectLst>
          </p:spPr>
        </p:pic>
      </p:grpSp>
      <p:pic>
        <p:nvPicPr>
          <p:cNvPr id="23" name="牛与蚊子">
            <a:hlinkClick r:id="" action="ppaction://media"/>
            <a:extLst>
              <a:ext uri="{FF2B5EF4-FFF2-40B4-BE49-F238E27FC236}">
                <a16:creationId xmlns:a16="http://schemas.microsoft.com/office/drawing/2014/main" id="{430F5578-2482-C9B3-9887-E9617A6261DF}"/>
              </a:ext>
            </a:extLst>
          </p:cNvPr>
          <p:cNvPicPr>
            <a:picLocks noChangeAspect="1"/>
          </p:cNvPicPr>
          <p:nvPr>
            <a:audioFile r:link="rId16"/>
            <p:custDataLst>
              <p:tags r:id="rId17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000295" y="3974515"/>
            <a:ext cx="649817" cy="649817"/>
          </a:xfrm>
          <a:prstGeom prst="rect">
            <a:avLst/>
          </a:prstGeom>
          <a:solidFill>
            <a:srgbClr val="2EA2CF"/>
          </a:solidFill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0A858327-3A02-FB73-9D5A-A3EE16CD6091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644982" y="130097"/>
            <a:ext cx="7113025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音调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：人耳听到声音的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高低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681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EF554-84B9-01E8-8C9A-B331FB538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1E4650-3C29-84BF-50D7-43B714FEB743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08" y="4285504"/>
            <a:ext cx="9791584" cy="2572496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69C80E8-024D-DEBB-041A-4C0D8287DE0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6363" y="2087381"/>
            <a:ext cx="223224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声音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的特性</a:t>
            </a:r>
          </a:p>
        </p:txBody>
      </p:sp>
      <p:sp>
        <p:nvSpPr>
          <p:cNvPr id="4" name="左大括号 3">
            <a:extLst>
              <a:ext uri="{FF2B5EF4-FFF2-40B4-BE49-F238E27FC236}">
                <a16:creationId xmlns:a16="http://schemas.microsoft.com/office/drawing/2014/main" id="{3AF8BBAE-B80E-7841-6E55-D15F2B88C90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65017" y="1966662"/>
            <a:ext cx="365410" cy="1788649"/>
          </a:xfrm>
          <a:prstGeom prst="leftBrace">
            <a:avLst>
              <a:gd name="adj1" fmla="val 52023"/>
              <a:gd name="adj2" fmla="val 50000"/>
            </a:avLst>
          </a:prstGeom>
          <a:noFill/>
          <a:ln w="38100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600" b="1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178FCA98-362A-BE0C-2420-5815DDF940A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71482" y="1440317"/>
            <a:ext cx="33559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音调（高低）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BE4FE408-7DBE-7E39-A174-9CBF2ACD083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71482" y="2442032"/>
            <a:ext cx="365156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响度（强弱）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24D9C97-0A03-FFC6-4049-F4704561AB6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71482" y="3429000"/>
            <a:ext cx="31626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音色（特色）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D6B8354-42EF-2CAB-91A7-7A03D35D8788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76120" y="1440317"/>
            <a:ext cx="28083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频率快慢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122EE89A-D391-91B3-61FC-B66762A25D4D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176120" y="2442032"/>
            <a:ext cx="302019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振幅大小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1FB2594-5737-3966-B175-488E2625CFDF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176120" y="3429000"/>
            <a:ext cx="465000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材料、结构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19A15FA-813D-1119-6FD3-AA13CA18CE60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6309091" y="1825037"/>
            <a:ext cx="792087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53A31EA-5462-0947-E9DC-80C28241E152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6309091" y="2826752"/>
            <a:ext cx="792087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B63D9FF1-ACD3-A6CD-C5D4-5DCF5BD4724F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6309091" y="3813720"/>
            <a:ext cx="792087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E5DC983-ADD7-3BCE-C5DF-5B983D80601E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 flipH="1">
            <a:off x="7917163" y="941643"/>
            <a:ext cx="0" cy="648072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6">
            <a:extLst>
              <a:ext uri="{FF2B5EF4-FFF2-40B4-BE49-F238E27FC236}">
                <a16:creationId xmlns:a16="http://schemas.microsoft.com/office/drawing/2014/main" id="{80A44AA7-3B6A-6690-5E34-BDEE2568B1EA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99249" y="203310"/>
            <a:ext cx="114697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越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短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细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紧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的琴弦振动频率越快，音调越高</a:t>
            </a:r>
          </a:p>
        </p:txBody>
      </p:sp>
    </p:spTree>
    <p:extLst>
      <p:ext uri="{BB962C8B-B14F-4D97-AF65-F5344CB8AC3E}">
        <p14:creationId xmlns:p14="http://schemas.microsoft.com/office/powerpoint/2010/main" val="2003068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335C881-F483-4135-4D12-5423D3EF56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2159638"/>
            <a:ext cx="11882134" cy="4401693"/>
          </a:xfrm>
          <a:prstGeom prst="rect">
            <a:avLst/>
          </a:prstGeom>
        </p:spPr>
      </p:pic>
      <p:sp>
        <p:nvSpPr>
          <p:cNvPr id="32770" name="Text Box 6">
            <a:extLst>
              <a:ext uri="{FF2B5EF4-FFF2-40B4-BE49-F238E27FC236}">
                <a16:creationId xmlns:a16="http://schemas.microsoft.com/office/drawing/2014/main" id="{046E7A46-AC0A-C5D1-BA1A-A7025837BA9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5840" y="85644"/>
            <a:ext cx="82804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小结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9BA5B911-5545-C6E3-BA3C-1DEABCB7D3E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2874" y="1023648"/>
            <a:ext cx="12229630" cy="6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频率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是物体振动的次数与时间之比，描述物体振动的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快慢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27FA985-6A42-8073-6550-DE813589857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5749" y="296669"/>
            <a:ext cx="880369" cy="6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36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7ADC88B-8FB7-F491-864A-92E049FA14A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2169" y="1617483"/>
            <a:ext cx="880369" cy="6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36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2643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70F6B2A-E265-9328-6F2F-775BDF2D0E1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136" y="0"/>
            <a:ext cx="1215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6086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0D03DB1-4637-FAEB-0105-7BDCAE1FFA5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20416" y="0"/>
            <a:ext cx="4951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0859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C2D99A0-ACDD-A259-CB34-4D635C33A9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56284" y="0"/>
            <a:ext cx="5279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5443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41305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钢尺振动">
            <a:hlinkClick r:id="" action="ppaction://media"/>
            <a:extLst>
              <a:ext uri="{FF2B5EF4-FFF2-40B4-BE49-F238E27FC236}">
                <a16:creationId xmlns:a16="http://schemas.microsoft.com/office/drawing/2014/main" id="{E305CD4D-48B8-7122-225C-16C93480930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C266FF-8793-A17E-7950-B795F0187CE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01762" y="116632"/>
            <a:ext cx="9388476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物体越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短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，振动频率越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快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，音调越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高</a:t>
            </a:r>
            <a:r>
              <a:rPr lang="zh-CN" altLang="en-US" sz="40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845EA6C7-4833-642C-79E3-979920591E36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0562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577090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扬声器的响度大小">
            <a:hlinkClick r:id="" action="ppaction://media"/>
            <a:extLst>
              <a:ext uri="{FF2B5EF4-FFF2-40B4-BE49-F238E27FC236}">
                <a16:creationId xmlns:a16="http://schemas.microsoft.com/office/drawing/2014/main" id="{F8AE08D6-24F4-AF2E-CCB8-9ED46E688CD1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688"/>
            <a:ext cx="12192000" cy="6858000"/>
          </a:xfrm>
          <a:prstGeom prst="rect">
            <a:avLst/>
          </a:prstGeom>
        </p:spPr>
      </p:pic>
      <p:sp>
        <p:nvSpPr>
          <p:cNvPr id="5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F35A2322-7C9A-5443-9F24-9BBC8CD1E14A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0562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B56A7ED-E810-32AC-14BE-D8E2195FF79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71124" y="36949"/>
            <a:ext cx="6649752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3300"/>
                </a:solidFill>
                <a:latin typeface="宋体" panose="02010600030101010101" pitchFamily="2" charset="-122"/>
              </a:rPr>
              <a:t>响度</a:t>
            </a:r>
            <a:r>
              <a:rPr lang="zh-CN" altLang="en-US" sz="4000" b="1">
                <a:latin typeface="宋体" panose="02010600030101010101" pitchFamily="2" charset="-122"/>
              </a:rPr>
              <a:t>与</a:t>
            </a:r>
            <a:r>
              <a:rPr lang="zh-CN" altLang="en-US" sz="40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振幅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的大小有关</a:t>
            </a:r>
          </a:p>
        </p:txBody>
      </p:sp>
    </p:spTree>
    <p:extLst>
      <p:ext uri="{BB962C8B-B14F-4D97-AF65-F5344CB8AC3E}">
        <p14:creationId xmlns:p14="http://schemas.microsoft.com/office/powerpoint/2010/main" val="3697422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-20000Hz">
            <a:hlinkClick r:id="" action="ppaction://media"/>
            <a:extLst>
              <a:ext uri="{FF2B5EF4-FFF2-40B4-BE49-F238E27FC236}">
                <a16:creationId xmlns:a16="http://schemas.microsoft.com/office/drawing/2014/main" id="{969E1156-9C41-A282-FBB8-952E07CAD7F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2392" y="75799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364424-B9FE-B57C-5EB5-C73CD579405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44982" y="130097"/>
            <a:ext cx="7113025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音调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：人耳听到声音的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高低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138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extLst>
              <a:ext uri="{FF2B5EF4-FFF2-40B4-BE49-F238E27FC236}">
                <a16:creationId xmlns:a16="http://schemas.microsoft.com/office/drawing/2014/main" id="{7F2E7C0A-26FD-0684-F95E-344AD21C481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61888" r="81165" b="14814"/>
          <a:stretch>
            <a:fillRect/>
          </a:stretch>
        </p:blipFill>
        <p:spPr bwMode="auto">
          <a:xfrm>
            <a:off x="6267437" y="1412776"/>
            <a:ext cx="4338001" cy="503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>
            <a:extLst>
              <a:ext uri="{FF2B5EF4-FFF2-40B4-BE49-F238E27FC236}">
                <a16:creationId xmlns:a16="http://schemas.microsoft.com/office/drawing/2014/main" id="{7C83F5AB-B048-53E6-44F9-040A8A29908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8172" r="81163" b="55049"/>
          <a:stretch>
            <a:fillRect/>
          </a:stretch>
        </p:blipFill>
        <p:spPr bwMode="auto">
          <a:xfrm>
            <a:off x="1593911" y="1007730"/>
            <a:ext cx="4078616" cy="543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235415F-EC57-4801-516C-409E08B2B736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43824" y="299844"/>
            <a:ext cx="4185225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音叉的音调</a:t>
            </a:r>
            <a:r>
              <a:rPr lang="zh-CN" altLang="en-US" sz="40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endParaRPr lang="en-US" altLang="zh-CN" sz="4000" b="1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声音的波形（短音叉）">
            <a:hlinkClick r:id="" action="ppaction://media"/>
            <a:extLst>
              <a:ext uri="{FF2B5EF4-FFF2-40B4-BE49-F238E27FC236}">
                <a16:creationId xmlns:a16="http://schemas.microsoft.com/office/drawing/2014/main" id="{C5C1C49B-FA05-BD70-6715-89F3AC476975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2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3A5BC15F-DEA6-723F-C5BB-DA9949971C5F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2392" y="75799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1675633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>
            <a:extLst>
              <a:ext uri="{FF2B5EF4-FFF2-40B4-BE49-F238E27FC236}">
                <a16:creationId xmlns:a16="http://schemas.microsoft.com/office/drawing/2014/main" id="{E0639079-A0A3-74C0-6DCE-27F87BEC15C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61006" r="6752" b="12645"/>
          <a:stretch>
            <a:fillRect/>
          </a:stretch>
        </p:blipFill>
        <p:spPr bwMode="auto">
          <a:xfrm>
            <a:off x="2198687" y="2132856"/>
            <a:ext cx="77946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81A77CD-4BF4-077E-D7D4-FB92E8FE523C}"/>
              </a:ext>
            </a:extLst>
          </p:cNvPr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 flipH="1">
            <a:off x="3575049" y="4726831"/>
            <a:ext cx="0" cy="1727200"/>
          </a:xfrm>
          <a:prstGeom prst="line">
            <a:avLst/>
          </a:prstGeom>
          <a:noFill/>
          <a:ln w="57150" algn="ctr">
            <a:solidFill>
              <a:srgbClr val="CC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21B8239-4844-84D4-0162-7700FAE9B1BE}"/>
              </a:ext>
            </a:extLst>
          </p:cNvPr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flipH="1">
            <a:off x="5303837" y="4663331"/>
            <a:ext cx="0" cy="1727200"/>
          </a:xfrm>
          <a:prstGeom prst="line">
            <a:avLst/>
          </a:prstGeom>
          <a:noFill/>
          <a:ln w="57150" algn="ctr">
            <a:solidFill>
              <a:srgbClr val="CC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C41DCFCE-9659-4915-38CE-E456D6F2E2EB}"/>
              </a:ext>
            </a:extLst>
          </p:cNvPr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H="1">
            <a:off x="3575049" y="6305252"/>
            <a:ext cx="411163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14">
            <a:extLst>
              <a:ext uri="{FF2B5EF4-FFF2-40B4-BE49-F238E27FC236}">
                <a16:creationId xmlns:a16="http://schemas.microsoft.com/office/drawing/2014/main" id="{CF334A83-BF3E-706D-2135-79A0F71C658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35412" y="6013152"/>
            <a:ext cx="10080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波长</a:t>
            </a:r>
            <a:endParaRPr lang="en-US" altLang="zh-CN" sz="32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F913E30-BADB-68D8-101E-218589ECC8C6}"/>
              </a:ext>
            </a:extLst>
          </p:cNvPr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4862512" y="6305252"/>
            <a:ext cx="477837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F507FE33-C555-7C71-82E2-67E53CEEEDA4}"/>
              </a:ext>
            </a:extLst>
          </p:cNvPr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flipH="1">
            <a:off x="2711449" y="1691531"/>
            <a:ext cx="0" cy="1727200"/>
          </a:xfrm>
          <a:prstGeom prst="line">
            <a:avLst/>
          </a:prstGeom>
          <a:noFill/>
          <a:ln w="57150" algn="ctr">
            <a:solidFill>
              <a:srgbClr val="CC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D174159-0904-3DDA-5425-55D83F2FD91A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flipH="1">
            <a:off x="4440237" y="1628031"/>
            <a:ext cx="0" cy="1730375"/>
          </a:xfrm>
          <a:prstGeom prst="line">
            <a:avLst/>
          </a:prstGeom>
          <a:noFill/>
          <a:ln w="57150" algn="ctr">
            <a:solidFill>
              <a:srgbClr val="CC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82FC016-0495-777C-BEE5-70D6EC0DA76D}"/>
              </a:ext>
            </a:extLst>
          </p:cNvPr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H="1">
            <a:off x="2695574" y="1818159"/>
            <a:ext cx="409575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14">
            <a:extLst>
              <a:ext uri="{FF2B5EF4-FFF2-40B4-BE49-F238E27FC236}">
                <a16:creationId xmlns:a16="http://schemas.microsoft.com/office/drawing/2014/main" id="{5B90D636-3BE5-6897-8E11-21FD8E158085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51497" y="1484784"/>
            <a:ext cx="10080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波长</a:t>
            </a:r>
            <a:endParaRPr lang="en-US" altLang="zh-CN" sz="32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77603B07-F6E1-B016-DF4A-62AC0904EC46}"/>
              </a:ext>
            </a:extLst>
          </p:cNvPr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>
            <a:off x="3981449" y="1818159"/>
            <a:ext cx="47783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 Box 14">
            <a:extLst>
              <a:ext uri="{FF2B5EF4-FFF2-40B4-BE49-F238E27FC236}">
                <a16:creationId xmlns:a16="http://schemas.microsoft.com/office/drawing/2014/main" id="{579EC670-57CE-BDE5-4833-98E6266B0FC8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48527" y="1385144"/>
            <a:ext cx="10064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波峰</a:t>
            </a:r>
            <a:endParaRPr lang="en-US" altLang="zh-CN" sz="32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3FF9D8DA-3320-E589-7338-45D8199CB0A9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902702" y="6187331"/>
            <a:ext cx="100965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波谷</a:t>
            </a:r>
            <a:endParaRPr lang="en-US" altLang="zh-CN" sz="32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005DCD1F-3FE3-4A02-2960-614E80A99236}"/>
              </a:ext>
            </a:extLst>
          </p:cNvPr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7751764" y="1974106"/>
            <a:ext cx="4763" cy="144462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00638189-8C21-5A2E-7B6E-2E589F6C93DC}"/>
              </a:ext>
            </a:extLst>
          </p:cNvPr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 flipH="1" flipV="1">
            <a:off x="8688389" y="4804619"/>
            <a:ext cx="719138" cy="144938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18">
            <a:hlinkClick r:id="rId19" action="ppaction://hlinkfile"/>
            <a:extLst>
              <a:ext uri="{FF2B5EF4-FFF2-40B4-BE49-F238E27FC236}">
                <a16:creationId xmlns:a16="http://schemas.microsoft.com/office/drawing/2014/main" id="{37A3A945-AD8B-E081-2ADC-7446C967181D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626811" y="146482"/>
            <a:ext cx="3227304" cy="742117"/>
          </a:xfrm>
          <a:prstGeom prst="roundRect">
            <a:avLst>
              <a:gd name="adj" fmla="val 8958"/>
            </a:avLst>
          </a:prstGeom>
          <a:solidFill>
            <a:srgbClr val="FFFF00"/>
          </a:solidFill>
          <a:ln w="28575">
            <a:solidFill>
              <a:srgbClr val="C00000"/>
            </a:solidFill>
            <a:rou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声波的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波形</a:t>
            </a:r>
            <a:endParaRPr lang="en-US" altLang="zh-CN" sz="4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声音的波形（长音叉）">
            <a:hlinkClick r:id="" action="ppaction://media"/>
            <a:extLst>
              <a:ext uri="{FF2B5EF4-FFF2-40B4-BE49-F238E27FC236}">
                <a16:creationId xmlns:a16="http://schemas.microsoft.com/office/drawing/2014/main" id="{121072C2-F7EE-B4DC-C96C-AFF703F00D7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4408"/>
            <a:ext cx="12192000" cy="6858000"/>
          </a:xfrm>
          <a:prstGeom prst="rect">
            <a:avLst/>
          </a:prstGeom>
        </p:spPr>
      </p:pic>
      <p:sp>
        <p:nvSpPr>
          <p:cNvPr id="3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B2EF831D-75D0-E509-070E-1F06C87C29E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2392" y="75799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3502611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>
            <a:extLst>
              <a:ext uri="{FF2B5EF4-FFF2-40B4-BE49-F238E27FC236}">
                <a16:creationId xmlns:a16="http://schemas.microsoft.com/office/drawing/2014/main" id="{AFFE8955-8C6F-B4A3-1FA3-FB56D54B881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12553" b="12028"/>
          <a:stretch>
            <a:fillRect/>
          </a:stretch>
        </p:blipFill>
        <p:spPr bwMode="auto">
          <a:xfrm>
            <a:off x="99177" y="-8384"/>
            <a:ext cx="11993646" cy="683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8C5E7A6-1993-A528-1EB9-35C7BB27A8A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04112" y="4094987"/>
            <a:ext cx="360040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密集</a:t>
            </a:r>
            <a:endParaRPr lang="en-US" altLang="zh-CN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B5DE-8F5B-0C7E-7B34-52621D67A198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3771822"/>
            <a:ext cx="4032448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音叉的音调</a:t>
            </a:r>
            <a:r>
              <a:rPr lang="zh-CN" altLang="en-US" sz="36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endParaRPr lang="en-US" altLang="zh-CN" sz="3600" b="1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  <p:tag name="KSO_WM_UNIT_PLACING_PICTURE_USER_VIEWPORT" val="{&quot;height&quot;:2041,&quot;width&quot;:5386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</Words>
  <Application>Microsoft Office PowerPoint</Application>
  <PresentationFormat>宽屏</PresentationFormat>
  <Paragraphs>90</Paragraphs>
  <Slides>38</Slides>
  <Notes>1</Notes>
  <HiddenSlides>0</HiddenSlides>
  <MMClips>22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38</vt:i4>
      </vt:variant>
    </vt:vector>
  </HeadingPairs>
  <TitlesOfParts>
    <vt:vector size="52" baseType="lpstr">
      <vt:lpstr>等线</vt:lpstr>
      <vt:lpstr>仿宋</vt:lpstr>
      <vt:lpstr>楷体</vt:lpstr>
      <vt:lpstr>隶书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2013 - 2022 主题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2025-08-13T20:48:48Z</cp:lastPrinted>
  <dcterms:created xsi:type="dcterms:W3CDTF">2025-08-13T20:48:48Z</dcterms:created>
  <dcterms:modified xsi:type="dcterms:W3CDTF">2025-08-26T02:03:35Z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