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78" r:id="rId5"/>
    <p:sldId id="266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第七章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 userDrawn="1"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专题训练</a:t>
            </a:r>
            <a:r>
              <a:rPr lang="en-US" altLang="zh-CN" dirty="0" smtClean="0"/>
              <a:t>(  </a:t>
            </a:r>
            <a:r>
              <a:rPr lang="zh-CN" altLang="zh-CN" dirty="0" smtClean="0"/>
              <a:t>一</a:t>
            </a:r>
            <a:r>
              <a:rPr lang="en-US" altLang="zh-CN" dirty="0" smtClean="0"/>
              <a:t>  )</a:t>
            </a:r>
            <a:r>
              <a:rPr lang="zh-CN" altLang="zh-CN" dirty="0" smtClean="0"/>
              <a:t>　力的作图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Document1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Document15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7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9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11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Document1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  </a:t>
            </a:r>
            <a:r>
              <a:rPr lang="zh-CN" altLang="zh-CN" dirty="0"/>
              <a:t>一</a:t>
            </a:r>
            <a:r>
              <a:rPr lang="en-US" altLang="zh-CN" dirty="0"/>
              <a:t>  )</a:t>
            </a:r>
            <a:r>
              <a:rPr lang="zh-CN" altLang="zh-CN" dirty="0"/>
              <a:t>　力的作图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9516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请在图中画出均匀木棒受到的重力和墙壁对木棒的支持力的示意图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435588"/>
              </p:ext>
            </p:extLst>
          </p:nvPr>
        </p:nvGraphicFramePr>
        <p:xfrm>
          <a:off x="381000" y="1423874"/>
          <a:ext cx="11430000" cy="2335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4" imgW="4906281" imgH="1002309" progId="Word.Document.12">
                  <p:embed/>
                </p:oleObj>
              </mc:Choice>
              <mc:Fallback>
                <p:oleObj name="文档" r:id="rId4" imgW="4906281" imgH="10023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23874"/>
                        <a:ext cx="11430000" cy="23350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346445"/>
              </p:ext>
            </p:extLst>
          </p:nvPr>
        </p:nvGraphicFramePr>
        <p:xfrm>
          <a:off x="381000" y="4055458"/>
          <a:ext cx="11430000" cy="2587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7" imgW="4906281" imgH="1110482" progId="Word.Document.12">
                  <p:embed/>
                </p:oleObj>
              </mc:Choice>
              <mc:Fallback>
                <p:oleObj name="文档" r:id="rId7" imgW="4906281" imgH="1110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055458"/>
                        <a:ext cx="11430000" cy="25870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377202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99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52868"/>
            <a:ext cx="11430000" cy="1806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力的作图是本章重点考查的一个题型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作图时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明确受力物体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标出作用点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一般都以重心处作为作用点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确定力的方向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沿力的方向作线段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在末端画上箭头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其中要注意重力的方向竖直向下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弹力的方向始终垂直于接触面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在箭头附近标上力的符号和大小。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0171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弹力的作图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物体放置在竖直的弹簧上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画出物体所受弹力的示意图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59713"/>
              </p:ext>
            </p:extLst>
          </p:nvPr>
        </p:nvGraphicFramePr>
        <p:xfrm>
          <a:off x="381000" y="2219291"/>
          <a:ext cx="11430000" cy="1100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文档" r:id="rId4" imgW="4906281" imgH="472224" progId="Word.Document.12">
                  <p:embed/>
                </p:oleObj>
              </mc:Choice>
              <mc:Fallback>
                <p:oleObj name="文档" r:id="rId4" imgW="4906281" imgH="4722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219291"/>
                        <a:ext cx="11430000" cy="1100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1000" y="3319415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686123"/>
              </p:ext>
            </p:extLst>
          </p:nvPr>
        </p:nvGraphicFramePr>
        <p:xfrm>
          <a:off x="380999" y="3854946"/>
          <a:ext cx="11284446" cy="1917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7" imgW="4906281" imgH="833760" progId="Word.Document.12">
                  <p:embed/>
                </p:oleObj>
              </mc:Choice>
              <mc:Fallback>
                <p:oleObj name="文档" r:id="rId7" imgW="4906281" imgH="833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999" y="3854946"/>
                        <a:ext cx="11284446" cy="1917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25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626100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木块静止在斜面上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请在图中画出斜面对木块的支持力示意图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92914"/>
              </p:ext>
            </p:extLst>
          </p:nvPr>
        </p:nvGraphicFramePr>
        <p:xfrm>
          <a:off x="381000" y="2172022"/>
          <a:ext cx="11430000" cy="1005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4" imgW="4906281" imgH="431614" progId="Word.Document.12">
                  <p:embed/>
                </p:oleObj>
              </mc:Choice>
              <mc:Fallback>
                <p:oleObj name="文档" r:id="rId4" imgW="4906281" imgH="43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172022"/>
                        <a:ext cx="11430000" cy="1005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187930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752140"/>
              </p:ext>
            </p:extLst>
          </p:nvPr>
        </p:nvGraphicFramePr>
        <p:xfrm>
          <a:off x="381000" y="3733852"/>
          <a:ext cx="11430000" cy="1838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文档" r:id="rId7" imgW="4906281" imgH="789197" progId="Word.Document.12">
                  <p:embed/>
                </p:oleObj>
              </mc:Choice>
              <mc:Fallback>
                <p:oleObj name="文档" r:id="rId7" imgW="4906281" imgH="789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3733852"/>
                        <a:ext cx="11430000" cy="1838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71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43567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重力的作图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的小球在空中飞行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在图中画出它所受重力的示意图。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507135"/>
              </p:ext>
            </p:extLst>
          </p:nvPr>
        </p:nvGraphicFramePr>
        <p:xfrm>
          <a:off x="381000" y="2447833"/>
          <a:ext cx="11430000" cy="1073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4" imgW="4906281" imgH="460724" progId="Word.Document.12">
                  <p:embed/>
                </p:oleObj>
              </mc:Choice>
              <mc:Fallback>
                <p:oleObj name="文档" r:id="rId4" imgW="4906281" imgH="4607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447833"/>
                        <a:ext cx="11430000" cy="1073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52116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353980"/>
              </p:ext>
            </p:extLst>
          </p:nvPr>
        </p:nvGraphicFramePr>
        <p:xfrm>
          <a:off x="381000" y="4056697"/>
          <a:ext cx="11430000" cy="1616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7" imgW="4906281" imgH="693961" progId="Word.Document.12">
                  <p:embed/>
                </p:oleObj>
              </mc:Choice>
              <mc:Fallback>
                <p:oleObj name="文档" r:id="rId7" imgW="4906281" imgH="6939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056697"/>
                        <a:ext cx="11430000" cy="1616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097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72807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的木箱静止在斜面上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请在图中作出木箱受到重力的示意图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152064"/>
              </p:ext>
            </p:extLst>
          </p:nvPr>
        </p:nvGraphicFramePr>
        <p:xfrm>
          <a:off x="381000" y="1818729"/>
          <a:ext cx="11430000" cy="1198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4" imgW="4906281" imgH="514272" progId="Word.Document.12">
                  <p:embed/>
                </p:oleObj>
              </mc:Choice>
              <mc:Fallback>
                <p:oleObj name="文档" r:id="rId4" imgW="4906281" imgH="5142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818729"/>
                        <a:ext cx="11430000" cy="1198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016812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168721"/>
              </p:ext>
            </p:extLst>
          </p:nvPr>
        </p:nvGraphicFramePr>
        <p:xfrm>
          <a:off x="381000" y="3552343"/>
          <a:ext cx="11430000" cy="2104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7" imgW="4906281" imgH="903479" progId="Word.Document.12">
                  <p:embed/>
                </p:oleObj>
              </mc:Choice>
              <mc:Fallback>
                <p:oleObj name="文档" r:id="rId7" imgW="4906281" imgH="9034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3552343"/>
                        <a:ext cx="11430000" cy="2104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88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156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多个力的作图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用线将吊灯悬挂在天花板上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线对吊灯的拉力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请在图中画出吊灯受力的示意图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拉力的作用点取在吊灯的重心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947349"/>
              </p:ext>
            </p:extLst>
          </p:nvPr>
        </p:nvGraphicFramePr>
        <p:xfrm>
          <a:off x="381000" y="2391504"/>
          <a:ext cx="11430000" cy="1527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4" imgW="4906281" imgH="655508" progId="Word.Document.12">
                  <p:embed/>
                </p:oleObj>
              </mc:Choice>
              <mc:Fallback>
                <p:oleObj name="文档" r:id="rId4" imgW="4906281" imgH="6555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91504"/>
                        <a:ext cx="11430000" cy="1527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929010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449526"/>
              </p:ext>
            </p:extLst>
          </p:nvPr>
        </p:nvGraphicFramePr>
        <p:xfrm>
          <a:off x="381000" y="4474932"/>
          <a:ext cx="11430000" cy="1954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7" imgW="4906281" imgH="838791" progId="Word.Document.12">
                  <p:embed/>
                </p:oleObj>
              </mc:Choice>
              <mc:Fallback>
                <p:oleObj name="文档" r:id="rId7" imgW="4906281" imgH="8387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474932"/>
                        <a:ext cx="11430000" cy="1954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763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4989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请画出在水平桌面上静止的茶壶受到的力的示意图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255228"/>
              </p:ext>
            </p:extLst>
          </p:nvPr>
        </p:nvGraphicFramePr>
        <p:xfrm>
          <a:off x="381000" y="1610911"/>
          <a:ext cx="11430000" cy="1360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4" imgW="4906281" imgH="583991" progId="Word.Document.12">
                  <p:embed/>
                </p:oleObj>
              </mc:Choice>
              <mc:Fallback>
                <p:oleObj name="文档" r:id="rId4" imgW="4906281" imgH="583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610911"/>
                        <a:ext cx="11430000" cy="1360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98180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762284"/>
              </p:ext>
            </p:extLst>
          </p:nvPr>
        </p:nvGraphicFramePr>
        <p:xfrm>
          <a:off x="381000" y="3527728"/>
          <a:ext cx="11430000" cy="2748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7" imgW="4906281" imgH="1179842" progId="Word.Document.12">
                  <p:embed/>
                </p:oleObj>
              </mc:Choice>
              <mc:Fallback>
                <p:oleObj name="文档" r:id="rId7" imgW="4906281" imgH="1179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3527728"/>
                        <a:ext cx="11430000" cy="2748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505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8830"/>
            <a:ext cx="11430000" cy="9198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在水平地面上拉动木块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请画出木块所受重力和拉力的示意图。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197920"/>
              </p:ext>
            </p:extLst>
          </p:nvPr>
        </p:nvGraphicFramePr>
        <p:xfrm>
          <a:off x="381000" y="2239088"/>
          <a:ext cx="11430000" cy="893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4" imgW="4906281" imgH="383458" progId="Word.Document.12">
                  <p:embed/>
                </p:oleObj>
              </mc:Choice>
              <mc:Fallback>
                <p:oleObj name="文档" r:id="rId4" imgW="4906281" imgH="3834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239088"/>
                        <a:ext cx="11430000" cy="893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14280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592644"/>
              </p:ext>
            </p:extLst>
          </p:nvPr>
        </p:nvGraphicFramePr>
        <p:xfrm>
          <a:off x="381000" y="3688730"/>
          <a:ext cx="11430000" cy="197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7" imgW="4906281" imgH="846338" progId="Word.Document.12">
                  <p:embed/>
                </p:oleObj>
              </mc:Choice>
              <mc:Fallback>
                <p:oleObj name="文档" r:id="rId7" imgW="4906281" imgH="8463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3688730"/>
                        <a:ext cx="11430000" cy="1971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41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44</TotalTime>
  <Words>268</Words>
  <Application>Microsoft Office PowerPoint</Application>
  <PresentationFormat>自定义</PresentationFormat>
  <Paragraphs>21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数学模板</vt:lpstr>
      <vt:lpstr>文档</vt:lpstr>
      <vt:lpstr>专题训练(  一  )　力的作图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22</cp:revision>
  <dcterms:created xsi:type="dcterms:W3CDTF">2019-12-12T01:39:48Z</dcterms:created>
  <dcterms:modified xsi:type="dcterms:W3CDTF">2019-12-18T03:43:51Z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