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71" r:id="rId2"/>
    <p:sldId id="331" r:id="rId3"/>
    <p:sldId id="317" r:id="rId4"/>
    <p:sldId id="333" r:id="rId5"/>
    <p:sldId id="293" r:id="rId6"/>
    <p:sldId id="334" r:id="rId7"/>
    <p:sldId id="343" r:id="rId8"/>
    <p:sldId id="339" r:id="rId9"/>
    <p:sldId id="321" r:id="rId10"/>
    <p:sldId id="338" r:id="rId11"/>
    <p:sldId id="259" r:id="rId1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7" d="100"/>
          <a:sy n="117" d="100"/>
        </p:scale>
        <p:origin x="-1464" y="-96"/>
      </p:cViewPr>
      <p:guideLst>
        <p:guide orient="horz" pos="2190"/>
        <p:guide pos="28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14695196-9710-44E3-811E-271C32254D4B}" type="datetimeFigureOut">
              <a:rPr lang="zh-CN" altLang="en-US"/>
              <a:pPr>
                <a:defRPr/>
              </a:pPr>
              <a:t>2016-11-4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69A0D29-06FD-4C40-B338-E04B725D844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>
            <a:grpSpLocks/>
          </p:cNvGrpSpPr>
          <p:nvPr/>
        </p:nvGrpSpPr>
        <p:grpSpPr bwMode="auto">
          <a:xfrm>
            <a:off x="0" y="0"/>
            <a:ext cx="9144000" cy="6878638"/>
            <a:chOff x="0" y="0"/>
            <a:chExt cx="9144000" cy="6878370"/>
          </a:xfrm>
        </p:grpSpPr>
        <p:pic>
          <p:nvPicPr>
            <p:cNvPr id="5" name="图片 10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2181094"/>
              <a:ext cx="9144000" cy="4697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6" name="矩形 11"/>
            <p:cNvGrpSpPr>
              <a:grpSpLocks/>
            </p:cNvGrpSpPr>
            <p:nvPr/>
          </p:nvGrpSpPr>
          <p:grpSpPr bwMode="auto">
            <a:xfrm>
              <a:off x="0" y="0"/>
              <a:ext cx="9144000" cy="3597135"/>
              <a:chOff x="0" y="0"/>
              <a:chExt cx="9144000" cy="3597135"/>
            </a:xfrm>
          </p:grpSpPr>
          <p:pic>
            <p:nvPicPr>
              <p:cNvPr id="7" name="矩形 11"/>
              <p:cNvPicPr>
                <a:picLocks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0" y="0"/>
                <a:ext cx="9144000" cy="35966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" name="Text Box 6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9144000" cy="35971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/>
                <a:ext uri="{91240B29-F687-4F45-9708-019B960494DF}"/>
              </a:extLst>
            </p:spPr>
            <p:txBody>
              <a:bodyPr anchor="ctr">
                <a:norm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幼圆" panose="020105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幼圆" panose="020105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幼圆" panose="020105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幼圆" panose="020105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幼圆" panose="0201050906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幼圆" panose="0201050906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幼圆" panose="0201050906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幼圆" panose="0201050906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幼圆" panose="02010509060101010101" pitchFamily="49" charset="-122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ea typeface="黑体" panose="02010609060101010101" charset="-122"/>
                </a:endParaRPr>
              </a:p>
            </p:txBody>
          </p:sp>
        </p:grpSp>
      </p:grpSp>
      <p:sp>
        <p:nvSpPr>
          <p:cNvPr id="2058" name="KSO_BT1"/>
          <p:cNvSpPr>
            <a:spLocks noGrp="1" noChangeArrowheads="1"/>
          </p:cNvSpPr>
          <p:nvPr>
            <p:ph type="ctrTitle"/>
          </p:nvPr>
        </p:nvSpPr>
        <p:spPr>
          <a:xfrm>
            <a:off x="1371600" y="1054100"/>
            <a:ext cx="6410325" cy="1212850"/>
          </a:xfrm>
        </p:spPr>
        <p:txBody>
          <a:bodyPr>
            <a:normAutofit/>
          </a:bodyPr>
          <a:lstStyle>
            <a:lvl1pPr algn="ctr">
              <a:defRPr sz="3600" baseline="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</a:lstStyle>
          <a:p>
            <a:pPr lvl="0"/>
            <a:r>
              <a:rPr lang="zh-CN" noProof="0" dirty="0" smtClean="0"/>
              <a:t>单击此处编辑母版标题样式</a:t>
            </a:r>
          </a:p>
        </p:txBody>
      </p:sp>
      <p:sp>
        <p:nvSpPr>
          <p:cNvPr id="2059" name="KSO_BC1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305049"/>
            <a:ext cx="6400800" cy="576000"/>
          </a:xfrm>
        </p:spPr>
        <p:txBody>
          <a:bodyPr>
            <a:normAutofit/>
          </a:bodyPr>
          <a:lstStyle>
            <a:lvl1pPr marL="0" indent="0" algn="ctr">
              <a:buFont typeface="Wingdings" panose="05000000000000000000" pitchFamily="2" charset="2"/>
              <a:buNone/>
              <a:defRPr sz="1800" baseline="0">
                <a:solidFill>
                  <a:srgbClr val="6D6D6D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</a:lstStyle>
          <a:p>
            <a:pPr lvl="0"/>
            <a:r>
              <a:rPr lang="zh-CN" noProof="0" dirty="0" smtClean="0"/>
              <a:t>单击此处编辑母版副标题样式</a:t>
            </a:r>
          </a:p>
        </p:txBody>
      </p:sp>
      <p:sp>
        <p:nvSpPr>
          <p:cNvPr id="9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6CAB69-0EE9-480F-B0E8-991D075669A6}" type="datetimeFigureOut">
              <a:rPr lang="zh-CN" altLang="en-US"/>
              <a:pPr>
                <a:defRPr/>
              </a:pPr>
              <a:t>2016-11-4</a:t>
            </a:fld>
            <a:endParaRPr lang="zh-CN" altLang="en-US"/>
          </a:p>
        </p:txBody>
      </p:sp>
      <p:sp>
        <p:nvSpPr>
          <p:cNvPr id="10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E2848B-7930-4058-849A-A07E7547222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200" y="408675"/>
            <a:ext cx="78876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FF42BD-CF9E-4FC7-9CB3-EC6A58FB0DC6}" type="datetimeFigureOut">
              <a:rPr lang="zh-CN" altLang="en-US"/>
              <a:pPr>
                <a:defRPr/>
              </a:pPr>
              <a:t>2016-11-4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E40741-6F82-4BF9-B078-59220B1D56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9755" y="1132764"/>
            <a:ext cx="8290858" cy="4749421"/>
          </a:xfrm>
        </p:spPr>
        <p:txBody>
          <a:bodyPr>
            <a:normAutofit/>
          </a:bodyPr>
          <a:lstStyle>
            <a:lvl1pPr marL="285750" marR="0" indent="-285750" algn="just" defTabSz="914400" rtl="0" eaLnBrk="1" fontAlgn="base" latinLnBrk="0" hangingPunct="1">
              <a:lnSpc>
                <a:spcPct val="15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1pPr>
            <a:lvl2pPr marL="628650" indent="-285750">
              <a:buFont typeface="Wingdings" panose="05000000000000000000" pitchFamily="2" charset="2"/>
              <a:buChar char="u"/>
              <a:defRPr sz="1800">
                <a:solidFill>
                  <a:schemeClr val="tx1"/>
                </a:solidFill>
              </a:defRPr>
            </a:lvl2pPr>
            <a:lvl3pPr marL="1200150" indent="-285750">
              <a:buFont typeface="Wingdings" panose="05000000000000000000" pitchFamily="2" charset="2"/>
              <a:buChar char="u"/>
              <a:defRPr sz="1800">
                <a:solidFill>
                  <a:schemeClr val="tx1"/>
                </a:solidFill>
              </a:defRPr>
            </a:lvl3pPr>
            <a:lvl4pPr marL="1657350" indent="-285750">
              <a:buFont typeface="Wingdings" panose="05000000000000000000" pitchFamily="2" charset="2"/>
              <a:buChar char="u"/>
              <a:defRPr sz="1800">
                <a:solidFill>
                  <a:schemeClr val="tx1"/>
                </a:solidFill>
              </a:defRPr>
            </a:lvl4pPr>
            <a:lvl5pPr marL="2114550" indent="-285750">
              <a:buFont typeface="Wingdings" panose="05000000000000000000" pitchFamily="2" charset="2"/>
              <a:buChar char="u"/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altLang="zh-CN" dirty="0" smtClean="0"/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945007-83F9-4682-886B-53E376BCF2CB}" type="datetimeFigureOut">
              <a:rPr lang="zh-CN" altLang="en-US"/>
              <a:pPr>
                <a:defRPr/>
              </a:pPr>
              <a:t>2016-11-4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FA1C1-BCBE-4DD6-9C25-6D8B68C0BA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H_Title"/>
          <p:cNvSpPr>
            <a:spLocks noChangeArrowheads="1"/>
          </p:cNvSpPr>
          <p:nvPr/>
        </p:nvSpPr>
        <p:spPr bwMode="auto">
          <a:xfrm>
            <a:off x="3160713" y="2882900"/>
            <a:ext cx="4013200" cy="54292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3175" cmpd="sng">
            <a:solidFill>
              <a:srgbClr val="FFFFFF">
                <a:alpha val="48999"/>
              </a:srgbClr>
            </a:solidFill>
            <a:round/>
          </a:ln>
        </p:spPr>
        <p:txBody>
          <a:bodyPr lIns="252000" tIns="0" rIns="0" bIns="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>
              <a:defRPr/>
            </a:pPr>
            <a:endParaRPr lang="zh-CN" altLang="en-US" sz="2400" dirty="0">
              <a:solidFill>
                <a:srgbClr val="FFFFFF"/>
              </a:solidFill>
              <a:ea typeface="黑体" panose="02010609060101010101" charset="-122"/>
            </a:endParaRPr>
          </a:p>
        </p:txBody>
      </p:sp>
      <p:sp>
        <p:nvSpPr>
          <p:cNvPr id="4" name="MH_Others_3"/>
          <p:cNvSpPr>
            <a:spLocks noChangeArrowheads="1"/>
          </p:cNvSpPr>
          <p:nvPr/>
        </p:nvSpPr>
        <p:spPr bwMode="auto">
          <a:xfrm>
            <a:off x="3160713" y="3011488"/>
            <a:ext cx="280987" cy="282575"/>
          </a:xfrm>
          <a:prstGeom prst="ellipse">
            <a:avLst/>
          </a:prstGeom>
          <a:solidFill>
            <a:schemeClr val="accent1"/>
          </a:solidFill>
          <a:ln w="28575" cmpd="sng">
            <a:solidFill>
              <a:srgbClr val="FFFFFF"/>
            </a:solidFill>
            <a:round/>
          </a:ln>
        </p:spPr>
        <p:txBody>
          <a:bodyPr bIns="180000" anchor="ctr">
            <a:normAutofit fontScale="25000" lnSpcReduction="20000"/>
          </a:bodyPr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"/>
              <a:defRPr sz="2400">
                <a:solidFill>
                  <a:schemeClr val="accent1"/>
                </a:solidFill>
                <a:latin typeface="幼圆" panose="02010509060101010101" pitchFamily="49" charset="-122"/>
                <a:ea typeface="黑体" panose="02010609060101010101" charset="-122"/>
              </a:defRPr>
            </a:lvl1pPr>
            <a:lvl2pPr marL="742950" indent="-285750" algn="just">
              <a:lnSpc>
                <a:spcPct val="120000"/>
              </a:lnSpc>
              <a:spcAft>
                <a:spcPts val="600"/>
              </a:spcAft>
              <a:buClr>
                <a:srgbClr val="FD958C"/>
              </a:buClr>
              <a:buFont typeface="幼圆" panose="02010509060101010101" pitchFamily="49" charset="-122"/>
              <a:buChar char=" "/>
              <a:defRPr sz="1600">
                <a:solidFill>
                  <a:schemeClr val="tx1"/>
                </a:solidFill>
                <a:latin typeface="幼圆" panose="02010509060101010101" pitchFamily="49" charset="-122"/>
                <a:ea typeface="黑体" panose="0201060906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endParaRPr lang="zh-CN" altLang="zh-CN" sz="7200" b="1">
              <a:solidFill>
                <a:srgbClr val="FFFF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" name="MH_Number"/>
          <p:cNvSpPr>
            <a:spLocks noChangeArrowheads="1"/>
          </p:cNvSpPr>
          <p:nvPr/>
        </p:nvSpPr>
        <p:spPr bwMode="auto">
          <a:xfrm>
            <a:off x="2068513" y="2486025"/>
            <a:ext cx="1009650" cy="1009650"/>
          </a:xfrm>
          <a:prstGeom prst="ellipse">
            <a:avLst/>
          </a:prstGeom>
          <a:solidFill>
            <a:srgbClr val="EF7AB3"/>
          </a:solidFill>
          <a:ln w="0" cmpd="sng">
            <a:solidFill>
              <a:srgbClr val="FFFFFF">
                <a:alpha val="48999"/>
              </a:srgbClr>
            </a:solidFill>
            <a:round/>
          </a:ln>
        </p:spPr>
        <p:txBody>
          <a:bodyPr lIns="0" tIns="36000" rIns="0" bIns="0" anchor="ctr">
            <a:normAutofit fontScale="62500" lnSpcReduction="20000"/>
          </a:bodyPr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"/>
              <a:defRPr sz="2400">
                <a:solidFill>
                  <a:schemeClr val="accent1"/>
                </a:solidFill>
                <a:latin typeface="幼圆" panose="02010509060101010101" pitchFamily="49" charset="-122"/>
                <a:ea typeface="黑体" panose="02010609060101010101" charset="-122"/>
              </a:defRPr>
            </a:lvl1pPr>
            <a:lvl2pPr marL="742950" indent="-285750" algn="just">
              <a:lnSpc>
                <a:spcPct val="120000"/>
              </a:lnSpc>
              <a:spcAft>
                <a:spcPts val="600"/>
              </a:spcAft>
              <a:buClr>
                <a:srgbClr val="FD958C"/>
              </a:buClr>
              <a:buFont typeface="幼圆" panose="02010509060101010101" pitchFamily="49" charset="-122"/>
              <a:buChar char=" "/>
              <a:defRPr sz="1600">
                <a:solidFill>
                  <a:schemeClr val="tx1"/>
                </a:solidFill>
                <a:latin typeface="幼圆" panose="02010509060101010101" pitchFamily="49" charset="-122"/>
                <a:ea typeface="黑体" panose="0201060906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endParaRPr lang="zh-CN" altLang="en-US" sz="7200" b="1" dirty="0">
              <a:solidFill>
                <a:srgbClr val="FFFFFF"/>
              </a:solidFill>
              <a:ea typeface="华文中宋" panose="0201060004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60800" y="2883600"/>
            <a:ext cx="4014000" cy="543600"/>
          </a:xfrm>
        </p:spPr>
        <p:txBody>
          <a:bodyPr anchor="ctr">
            <a:normAutofit/>
          </a:bodyPr>
          <a:lstStyle>
            <a:lvl1pPr algn="ctr">
              <a:defRPr sz="2400" b="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EFD081-A5E1-44A4-BC78-1320D1BDF39D}" type="datetimeFigureOut">
              <a:rPr lang="zh-CN" altLang="en-US"/>
              <a:pPr>
                <a:defRPr/>
              </a:pPr>
              <a:t>2016-11-4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A4372C-7C40-44A5-9285-C1508E351FC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19099" y="1241784"/>
            <a:ext cx="8291513" cy="2225544"/>
          </a:xfrm>
        </p:spPr>
        <p:txBody>
          <a:bodyPr>
            <a:normAutofit/>
          </a:bodyPr>
          <a:lstStyle>
            <a:lvl1pPr marL="285750" indent="-285750" algn="just">
              <a:buFont typeface="Wingdings" panose="05000000000000000000" pitchFamily="2" charset="2"/>
              <a:buChar char="u"/>
              <a:defRPr sz="2400">
                <a:solidFill>
                  <a:schemeClr val="tx1"/>
                </a:solidFill>
              </a:defRPr>
            </a:lvl1pPr>
            <a:lvl2pPr marL="628650" indent="-285750" algn="just"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</a:defRPr>
            </a:lvl2pPr>
            <a:lvl3pPr marL="1200150" indent="-285750" algn="just">
              <a:buFont typeface="Wingdings" panose="05000000000000000000" pitchFamily="2" charset="2"/>
              <a:buChar char="u"/>
              <a:defRPr sz="1800">
                <a:solidFill>
                  <a:schemeClr val="tx1"/>
                </a:solidFill>
              </a:defRPr>
            </a:lvl3pPr>
            <a:lvl4pPr marL="1657350" indent="-285750" algn="just">
              <a:buFont typeface="Wingdings" panose="05000000000000000000" pitchFamily="2" charset="2"/>
              <a:buChar char="u"/>
              <a:defRPr sz="1800">
                <a:solidFill>
                  <a:schemeClr val="tx1"/>
                </a:solidFill>
              </a:defRPr>
            </a:lvl4pPr>
            <a:lvl5pPr marL="2114550" indent="-285750" algn="just">
              <a:buFont typeface="Wingdings" panose="05000000000000000000" pitchFamily="2" charset="2"/>
              <a:buChar char="u"/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26243" y="3696605"/>
            <a:ext cx="8291513" cy="2212875"/>
          </a:xfrm>
        </p:spPr>
        <p:txBody>
          <a:bodyPr>
            <a:normAutofit/>
          </a:bodyPr>
          <a:lstStyle>
            <a:lvl1pPr marL="285750" indent="-285750" algn="just">
              <a:buFont typeface="Wingdings" panose="05000000000000000000" pitchFamily="2" charset="2"/>
              <a:buChar char="u"/>
              <a:defRPr sz="2400">
                <a:solidFill>
                  <a:schemeClr val="tx1"/>
                </a:solidFill>
              </a:defRPr>
            </a:lvl1pPr>
            <a:lvl2pPr marL="628650" indent="-285750" algn="just" defTabSz="-635">
              <a:buFont typeface="Wingdings" panose="05000000000000000000" pitchFamily="2" charset="2"/>
              <a:buChar char="u"/>
              <a:tabLst>
                <a:tab pos="534670" algn="l"/>
              </a:tabLst>
              <a:defRPr sz="2000">
                <a:solidFill>
                  <a:schemeClr val="tx1"/>
                </a:solidFill>
              </a:defRPr>
            </a:lvl2pPr>
            <a:lvl3pPr marL="1200150" indent="-285750" algn="just">
              <a:buFont typeface="Wingdings" panose="05000000000000000000" pitchFamily="2" charset="2"/>
              <a:buChar char="u"/>
              <a:defRPr sz="1800">
                <a:solidFill>
                  <a:schemeClr val="tx1"/>
                </a:solidFill>
              </a:defRPr>
            </a:lvl3pPr>
            <a:lvl4pPr marL="1657350" indent="-285750" algn="just">
              <a:buFont typeface="Wingdings" panose="05000000000000000000" pitchFamily="2" charset="2"/>
              <a:buChar char="u"/>
              <a:defRPr sz="1800">
                <a:solidFill>
                  <a:schemeClr val="tx1"/>
                </a:solidFill>
              </a:defRPr>
            </a:lvl4pPr>
            <a:lvl5pPr marL="2114550" indent="-285750" algn="just">
              <a:buFont typeface="Wingdings" panose="05000000000000000000" pitchFamily="2" charset="2"/>
              <a:buChar char="u"/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4C4801-CBDE-4C89-8B8F-7104AF83704A}" type="datetimeFigureOut">
              <a:rPr lang="zh-CN" altLang="en-US"/>
              <a:pPr>
                <a:defRPr/>
              </a:pPr>
              <a:t>2016-11-4</a:t>
            </a:fld>
            <a:endParaRPr lang="zh-CN" altLang="en-US"/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327A13-AE14-43C6-BC1C-8E49FD9FBAC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149351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5909C8-947C-4069-81D9-4CB532D6417C}" type="datetimeFigureOut">
              <a:rPr lang="zh-CN" altLang="en-US"/>
              <a:pPr>
                <a:defRPr/>
              </a:pPr>
              <a:t>2016-11-4</a:t>
            </a:fld>
            <a:endParaRPr lang="zh-CN" altLang="en-US"/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A5BDCB-BAD2-4539-85E1-1EB82A75113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36"/>
          <p:cNvSpPr/>
          <p:nvPr/>
        </p:nvSpPr>
        <p:spPr bwMode="auto">
          <a:xfrm flipH="1">
            <a:off x="4597400" y="1981200"/>
            <a:ext cx="2228850" cy="3675063"/>
          </a:xfrm>
          <a:custGeom>
            <a:avLst/>
            <a:gdLst>
              <a:gd name="T0" fmla="*/ 2231629 w 2231629"/>
              <a:gd name="T1" fmla="*/ 0 h 4463258"/>
              <a:gd name="T2" fmla="*/ 2231629 w 2231629"/>
              <a:gd name="T3" fmla="*/ 4463258 h 4463258"/>
              <a:gd name="T4" fmla="*/ 0 w 2231629"/>
              <a:gd name="T5" fmla="*/ 2231629 h 4463258"/>
              <a:gd name="T6" fmla="*/ 2231629 w 2231629"/>
              <a:gd name="T7" fmla="*/ 0 h 4463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31629" h="4463258">
                <a:moveTo>
                  <a:pt x="2231629" y="0"/>
                </a:moveTo>
                <a:lnTo>
                  <a:pt x="2231629" y="4463258"/>
                </a:lnTo>
                <a:lnTo>
                  <a:pt x="0" y="2231629"/>
                </a:lnTo>
                <a:lnTo>
                  <a:pt x="2231629" y="0"/>
                </a:lnTo>
                <a:close/>
              </a:path>
            </a:pathLst>
          </a:custGeom>
          <a:solidFill>
            <a:srgbClr val="AF1560"/>
          </a:solidFill>
          <a:ln>
            <a:noFill/>
          </a:ln>
          <a:extLst>
            <a:ext uri="{91240B29-F687-4F45-9708-019B960494DF}"/>
          </a:extLst>
        </p:spPr>
        <p:txBody>
          <a:bodyPr anchor="ctr">
            <a:normAutofit/>
          </a:bodyPr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4" name="任意多边形 34"/>
          <p:cNvSpPr/>
          <p:nvPr/>
        </p:nvSpPr>
        <p:spPr bwMode="auto">
          <a:xfrm>
            <a:off x="2368550" y="1187450"/>
            <a:ext cx="2228850" cy="3681413"/>
          </a:xfrm>
          <a:custGeom>
            <a:avLst/>
            <a:gdLst>
              <a:gd name="T0" fmla="*/ 2231629 w 2231629"/>
              <a:gd name="T1" fmla="*/ 0 h 4463258"/>
              <a:gd name="T2" fmla="*/ 2231629 w 2231629"/>
              <a:gd name="T3" fmla="*/ 4463258 h 4463258"/>
              <a:gd name="T4" fmla="*/ 0 w 2231629"/>
              <a:gd name="T5" fmla="*/ 2231629 h 4463258"/>
              <a:gd name="T6" fmla="*/ 2231629 w 2231629"/>
              <a:gd name="T7" fmla="*/ 0 h 4463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31629" h="4463258">
                <a:moveTo>
                  <a:pt x="2231629" y="0"/>
                </a:moveTo>
                <a:lnTo>
                  <a:pt x="2231629" y="4463258"/>
                </a:lnTo>
                <a:lnTo>
                  <a:pt x="0" y="2231629"/>
                </a:lnTo>
                <a:lnTo>
                  <a:pt x="2231629" y="0"/>
                </a:lnTo>
                <a:close/>
              </a:path>
            </a:pathLst>
          </a:custGeom>
          <a:solidFill>
            <a:srgbClr val="740E40"/>
          </a:solidFill>
          <a:ln>
            <a:noFill/>
          </a:ln>
          <a:extLst>
            <a:ext uri="{91240B29-F687-4F45-9708-019B960494DF}"/>
          </a:extLst>
        </p:spPr>
        <p:txBody>
          <a:bodyPr anchor="ctr">
            <a:normAutofit/>
          </a:bodyPr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5" name="任意多边形 35"/>
          <p:cNvSpPr/>
          <p:nvPr/>
        </p:nvSpPr>
        <p:spPr bwMode="auto">
          <a:xfrm>
            <a:off x="2368550" y="1193800"/>
            <a:ext cx="2232025" cy="4462463"/>
          </a:xfrm>
          <a:custGeom>
            <a:avLst/>
            <a:gdLst>
              <a:gd name="T0" fmla="*/ 2231629 w 2231629"/>
              <a:gd name="T1" fmla="*/ 0 h 4463258"/>
              <a:gd name="T2" fmla="*/ 2231629 w 2231629"/>
              <a:gd name="T3" fmla="*/ 4463258 h 4463258"/>
              <a:gd name="T4" fmla="*/ 0 w 2231629"/>
              <a:gd name="T5" fmla="*/ 2231629 h 4463258"/>
              <a:gd name="T6" fmla="*/ 2231629 w 2231629"/>
              <a:gd name="T7" fmla="*/ 0 h 4463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31629" h="4463258">
                <a:moveTo>
                  <a:pt x="2231629" y="0"/>
                </a:moveTo>
                <a:lnTo>
                  <a:pt x="2231629" y="4463258"/>
                </a:lnTo>
                <a:lnTo>
                  <a:pt x="0" y="2231629"/>
                </a:lnTo>
                <a:lnTo>
                  <a:pt x="2231629" y="0"/>
                </a:lnTo>
                <a:close/>
              </a:path>
            </a:pathLst>
          </a:custGeom>
          <a:solidFill>
            <a:srgbClr val="AF1560"/>
          </a:solidFill>
          <a:ln>
            <a:noFill/>
          </a:ln>
          <a:extLst>
            <a:ext uri="{91240B29-F687-4F45-9708-019B960494DF}"/>
          </a:extLst>
        </p:spPr>
        <p:txBody>
          <a:bodyPr anchor="ctr">
            <a:normAutofit/>
          </a:bodyPr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6" name="任意多边形 38"/>
          <p:cNvSpPr/>
          <p:nvPr/>
        </p:nvSpPr>
        <p:spPr bwMode="auto">
          <a:xfrm flipH="1">
            <a:off x="4597400" y="1193800"/>
            <a:ext cx="2232025" cy="4462463"/>
          </a:xfrm>
          <a:custGeom>
            <a:avLst/>
            <a:gdLst>
              <a:gd name="T0" fmla="*/ 2231629 w 2231629"/>
              <a:gd name="T1" fmla="*/ 0 h 4463258"/>
              <a:gd name="T2" fmla="*/ 2231629 w 2231629"/>
              <a:gd name="T3" fmla="*/ 4463258 h 4463258"/>
              <a:gd name="T4" fmla="*/ 0 w 2231629"/>
              <a:gd name="T5" fmla="*/ 2231629 h 4463258"/>
              <a:gd name="T6" fmla="*/ 2231629 w 2231629"/>
              <a:gd name="T7" fmla="*/ 0 h 4463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31629" h="4463258">
                <a:moveTo>
                  <a:pt x="2231629" y="0"/>
                </a:moveTo>
                <a:lnTo>
                  <a:pt x="2231629" y="4463258"/>
                </a:lnTo>
                <a:lnTo>
                  <a:pt x="0" y="2231629"/>
                </a:lnTo>
                <a:lnTo>
                  <a:pt x="223162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/>
          </a:extLst>
        </p:spPr>
        <p:txBody>
          <a:bodyPr anchor="ctr">
            <a:normAutofit/>
          </a:bodyPr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54400" y="2628000"/>
            <a:ext cx="4474800" cy="1569600"/>
          </a:xfrm>
        </p:spPr>
        <p:txBody>
          <a:bodyPr anchor="ctr">
            <a:normAutofit/>
          </a:bodyPr>
          <a:lstStyle>
            <a:lvl1pPr algn="ctr">
              <a:defRPr sz="8000" b="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65C288-A6D2-4926-A319-73B3DC4BD44D}" type="datetimeFigureOut">
              <a:rPr lang="zh-CN" altLang="en-US"/>
              <a:pPr>
                <a:defRPr/>
              </a:pPr>
              <a:t>2016-11-4</a:t>
            </a:fld>
            <a:endParaRPr lang="zh-CN" altLang="en-US"/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4E4EC3-7518-4330-8FBA-1728FBB7886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898710-576A-4E72-9DD0-27BD7A6DDA89}" type="datetimeFigureOut">
              <a:rPr lang="zh-CN" altLang="en-US"/>
              <a:pPr>
                <a:defRPr/>
              </a:pPr>
              <a:t>2016-11-4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BBF322-C7C0-4350-81A9-AE52F5409F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菱形 25"/>
          <p:cNvSpPr>
            <a:spLocks noChangeArrowheads="1"/>
          </p:cNvSpPr>
          <p:nvPr/>
        </p:nvSpPr>
        <p:spPr bwMode="auto">
          <a:xfrm>
            <a:off x="4722813" y="3087688"/>
            <a:ext cx="2141537" cy="2144712"/>
          </a:xfrm>
          <a:prstGeom prst="diamond">
            <a:avLst/>
          </a:prstGeom>
          <a:solidFill>
            <a:srgbClr val="EF7AB3"/>
          </a:solidFill>
          <a:ln>
            <a:noFill/>
          </a:ln>
          <a:extLst>
            <a:ext uri="{91240B29-F687-4F45-9708-019B960494DF}"/>
          </a:extLst>
        </p:spPr>
        <p:txBody>
          <a:bodyPr lIns="0" tIns="0" rIns="0" bIns="0" anchor="ctr">
            <a:normAutofit/>
          </a:bodyPr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"/>
              <a:defRPr sz="2400">
                <a:solidFill>
                  <a:schemeClr val="accent1"/>
                </a:solidFill>
                <a:latin typeface="幼圆" panose="02010509060101010101" pitchFamily="49" charset="-122"/>
                <a:ea typeface="黑体" panose="02010609060101010101" charset="-122"/>
              </a:defRPr>
            </a:lvl1pPr>
            <a:lvl2pPr marL="742950" indent="-285750" algn="just">
              <a:lnSpc>
                <a:spcPct val="120000"/>
              </a:lnSpc>
              <a:spcAft>
                <a:spcPts val="600"/>
              </a:spcAft>
              <a:buClr>
                <a:srgbClr val="FD958C"/>
              </a:buClr>
              <a:buFont typeface="幼圆" panose="02010509060101010101" pitchFamily="49" charset="-122"/>
              <a:buChar char=" "/>
              <a:defRPr sz="1600">
                <a:solidFill>
                  <a:schemeClr val="tx1"/>
                </a:solidFill>
                <a:latin typeface="幼圆" panose="02010509060101010101" pitchFamily="49" charset="-122"/>
                <a:ea typeface="黑体" panose="0201060906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ClrTx/>
              <a:buSzTx/>
              <a:buFont typeface="Wingdings" panose="05000000000000000000" pitchFamily="2" charset="2"/>
              <a:buNone/>
              <a:defRPr/>
            </a:pPr>
            <a:endParaRPr lang="zh-CN" sz="28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" name="菱形 2"/>
          <p:cNvSpPr>
            <a:spLocks noChangeArrowheads="1"/>
          </p:cNvSpPr>
          <p:nvPr/>
        </p:nvSpPr>
        <p:spPr bwMode="auto">
          <a:xfrm>
            <a:off x="4273550" y="3371850"/>
            <a:ext cx="725488" cy="727075"/>
          </a:xfrm>
          <a:prstGeom prst="diamond">
            <a:avLst/>
          </a:prstGeom>
          <a:solidFill>
            <a:srgbClr val="F4A6CC"/>
          </a:solidFill>
          <a:ln>
            <a:noFill/>
          </a:ln>
          <a:extLst>
            <a:ext uri="{91240B29-F687-4F45-9708-019B960494DF}"/>
          </a:extLst>
        </p:spPr>
        <p:txBody>
          <a:bodyPr anchor="ctr">
            <a:normAutofit fontScale="92500" lnSpcReduction="10000"/>
          </a:bodyPr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"/>
              <a:defRPr sz="2400">
                <a:solidFill>
                  <a:schemeClr val="accent1"/>
                </a:solidFill>
                <a:latin typeface="幼圆" panose="02010509060101010101" pitchFamily="49" charset="-122"/>
                <a:ea typeface="黑体" panose="02010609060101010101" charset="-122"/>
              </a:defRPr>
            </a:lvl1pPr>
            <a:lvl2pPr marL="742950" indent="-285750" algn="just">
              <a:lnSpc>
                <a:spcPct val="120000"/>
              </a:lnSpc>
              <a:spcAft>
                <a:spcPts val="600"/>
              </a:spcAft>
              <a:buClr>
                <a:srgbClr val="FD958C"/>
              </a:buClr>
              <a:buFont typeface="幼圆" panose="02010509060101010101" pitchFamily="49" charset="-122"/>
              <a:buChar char=" "/>
              <a:defRPr sz="1600">
                <a:solidFill>
                  <a:schemeClr val="tx1"/>
                </a:solidFill>
                <a:latin typeface="幼圆" panose="02010509060101010101" pitchFamily="49" charset="-122"/>
                <a:ea typeface="黑体" panose="0201060906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 typeface="Wingdings" panose="05000000000000000000" pitchFamily="2" charset="2"/>
              <a:buNone/>
              <a:defRPr/>
            </a:pPr>
            <a:endParaRPr lang="zh-CN" altLang="zh-CN" sz="18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" name="菱形 20"/>
          <p:cNvSpPr>
            <a:spLocks noChangeArrowheads="1"/>
          </p:cNvSpPr>
          <p:nvPr/>
        </p:nvSpPr>
        <p:spPr bwMode="auto">
          <a:xfrm>
            <a:off x="3879850" y="4221163"/>
            <a:ext cx="1512888" cy="1511300"/>
          </a:xfrm>
          <a:prstGeom prst="diamond">
            <a:avLst/>
          </a:prstGeom>
          <a:solidFill>
            <a:srgbClr val="FAD3E6"/>
          </a:solidFill>
          <a:ln>
            <a:noFill/>
          </a:ln>
          <a:extLst>
            <a:ext uri="{91240B29-F687-4F45-9708-019B960494DF}"/>
          </a:extLst>
        </p:spPr>
        <p:txBody>
          <a:bodyPr anchor="ctr">
            <a:normAutofit/>
          </a:bodyPr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"/>
              <a:defRPr sz="2400">
                <a:solidFill>
                  <a:schemeClr val="accent1"/>
                </a:solidFill>
                <a:latin typeface="幼圆" panose="02010509060101010101" pitchFamily="49" charset="-122"/>
                <a:ea typeface="黑体" panose="02010609060101010101" charset="-122"/>
              </a:defRPr>
            </a:lvl1pPr>
            <a:lvl2pPr marL="742950" indent="-285750" algn="just">
              <a:lnSpc>
                <a:spcPct val="120000"/>
              </a:lnSpc>
              <a:spcAft>
                <a:spcPts val="600"/>
              </a:spcAft>
              <a:buClr>
                <a:srgbClr val="FD958C"/>
              </a:buClr>
              <a:buFont typeface="幼圆" panose="02010509060101010101" pitchFamily="49" charset="-122"/>
              <a:buChar char=" "/>
              <a:defRPr sz="1600">
                <a:solidFill>
                  <a:schemeClr val="tx1"/>
                </a:solidFill>
                <a:latin typeface="幼圆" panose="02010509060101010101" pitchFamily="49" charset="-122"/>
                <a:ea typeface="黑体" panose="0201060906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 typeface="Wingdings" panose="05000000000000000000" pitchFamily="2" charset="2"/>
              <a:buNone/>
              <a:defRPr/>
            </a:pPr>
            <a:endParaRPr lang="zh-CN" altLang="zh-CN" sz="18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87200" y="457200"/>
            <a:ext cx="6912000" cy="493200"/>
          </a:xfrm>
        </p:spPr>
        <p:txBody>
          <a:bodyPr>
            <a:normAutofit/>
          </a:bodyPr>
          <a:lstStyle>
            <a:lvl1pPr>
              <a:defRPr sz="2800" b="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087200" y="1192349"/>
            <a:ext cx="6912000" cy="155561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92F29B-F714-4918-B8C0-FC19497D75AE}" type="datetimeFigureOut">
              <a:rPr lang="zh-CN" altLang="en-US"/>
              <a:pPr>
                <a:defRPr/>
              </a:pPr>
              <a:t>2016-11-4</a:t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6FBA7E-73E4-40B5-863D-705DF7EF57F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541602" y="234950"/>
            <a:ext cx="1250706" cy="5983288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39263" y="234950"/>
            <a:ext cx="6849940" cy="5983288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80CFFD-3E5E-4225-A775-544E541CFA30}" type="datetimeFigureOut">
              <a:rPr lang="zh-CN" altLang="en-US"/>
              <a:pPr>
                <a:defRPr/>
              </a:pPr>
              <a:t>2016-11-4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A0FD15-ECED-493D-9024-A63FEA022B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组合 32"/>
          <p:cNvGrpSpPr>
            <a:grpSpLocks/>
          </p:cNvGrpSpPr>
          <p:nvPr/>
        </p:nvGrpSpPr>
        <p:grpSpPr bwMode="auto">
          <a:xfrm>
            <a:off x="0" y="3810000"/>
            <a:ext cx="9144000" cy="3074988"/>
            <a:chOff x="0" y="0"/>
            <a:chExt cx="9144000" cy="3075384"/>
          </a:xfrm>
        </p:grpSpPr>
        <p:pic>
          <p:nvPicPr>
            <p:cNvPr id="1032" name="图片 30"/>
            <p:cNvPicPr>
              <a:picLocks noChangeAspect="1" noChangeArrowheads="1"/>
            </p:cNvPicPr>
            <p:nvPr/>
          </p:nvPicPr>
          <p:blipFill>
            <a:blip r:embed="rId12"/>
            <a:srcRect r="1038" b="41161"/>
            <a:stretch>
              <a:fillRect/>
            </a:stretch>
          </p:blipFill>
          <p:spPr bwMode="auto">
            <a:xfrm>
              <a:off x="5964" y="1275254"/>
              <a:ext cx="9138036" cy="1800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033" name="矩形 31"/>
            <p:cNvGrpSpPr>
              <a:grpSpLocks/>
            </p:cNvGrpSpPr>
            <p:nvPr/>
          </p:nvGrpSpPr>
          <p:grpSpPr bwMode="auto">
            <a:xfrm>
              <a:off x="0" y="0"/>
              <a:ext cx="9144000" cy="2194560"/>
              <a:chOff x="0" y="0"/>
              <a:chExt cx="9144000" cy="2194560"/>
            </a:xfrm>
          </p:grpSpPr>
          <p:pic>
            <p:nvPicPr>
              <p:cNvPr id="1034" name="矩形 31"/>
              <p:cNvPicPr>
                <a:picLocks noChangeArrowheads="1"/>
              </p:cNvPicPr>
              <p:nvPr/>
            </p:nvPicPr>
            <p:blipFill>
              <a:blip r:embed="rId13"/>
              <a:srcRect/>
              <a:stretch>
                <a:fillRect/>
              </a:stretch>
            </p:blipFill>
            <p:spPr bwMode="auto">
              <a:xfrm>
                <a:off x="0" y="0"/>
                <a:ext cx="9144000" cy="21945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30" name="Text Box 6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9144000" cy="21926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/>
                <a:ext uri="{91240B29-F687-4F45-9708-019B960494DF}"/>
              </a:extLst>
            </p:spPr>
            <p:txBody>
              <a:bodyPr anchor="ctr">
                <a:norm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幼圆" panose="020105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幼圆" panose="020105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幼圆" panose="020105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幼圆" panose="020105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幼圆" panose="0201050906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幼圆" panose="0201050906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幼圆" panose="0201050906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幼圆" panose="0201050906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幼圆" panose="02010509060101010101" pitchFamily="49" charset="-122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ea typeface="黑体" panose="02010609060101010101" charset="-122"/>
                </a:endParaRPr>
              </a:p>
            </p:txBody>
          </p:sp>
        </p:grpSp>
      </p:grpSp>
      <p:sp>
        <p:nvSpPr>
          <p:cNvPr id="1027" name="KSO_BT1"/>
          <p:cNvSpPr>
            <a:spLocks noGrp="1" noChangeArrowheads="1"/>
          </p:cNvSpPr>
          <p:nvPr>
            <p:ph type="title"/>
          </p:nvPr>
        </p:nvSpPr>
        <p:spPr bwMode="auto">
          <a:xfrm>
            <a:off x="419100" y="234950"/>
            <a:ext cx="8291513" cy="70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8" name="KSO_BC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19100" y="1123950"/>
            <a:ext cx="8291513" cy="487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6CB194A-804D-4EFB-BC2B-511830C0F3E9}" type="datetimeFigureOut">
              <a:rPr lang="zh-CN" altLang="en-US"/>
              <a:pPr>
                <a:defRPr/>
              </a:pPr>
              <a:t>2016-11-4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5B9FF0E-AB94-4A9B-B75E-A007C2C560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60" r:id="rId3"/>
    <p:sldLayoutId id="2147483657" r:id="rId4"/>
    <p:sldLayoutId id="2147483656" r:id="rId5"/>
    <p:sldLayoutId id="2147483661" r:id="rId6"/>
    <p:sldLayoutId id="2147483655" r:id="rId7"/>
    <p:sldLayoutId id="2147483662" r:id="rId8"/>
    <p:sldLayoutId id="2147483654" r:id="rId9"/>
    <p:sldLayoutId id="2147483653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Arial" panose="020B0604020202020204" pitchFamily="34" charset="0"/>
          <a:ea typeface="黑体" panose="02010609060101010101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微软雅黑" panose="020B0503020204020204" charset="-122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微软雅黑" panose="020B0503020204020204" charset="-122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微软雅黑" panose="020B0503020204020204" charset="-122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微软雅黑" panose="020B0503020204020204" charset="-122"/>
          <a:ea typeface="黑体" panose="02010609060101010101" charset="-122"/>
        </a:defRPr>
      </a:lvl9pPr>
    </p:titleStyle>
    <p:bodyStyle>
      <a:lvl1pPr marL="357188" indent="-357188" algn="just" rtl="0" eaLnBrk="0" fontAlgn="base" hangingPunct="0">
        <a:lnSpc>
          <a:spcPct val="110000"/>
        </a:lnSpc>
        <a:spcBef>
          <a:spcPts val="6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"/>
        <a:defRPr sz="2400" kern="1200">
          <a:solidFill>
            <a:schemeClr val="tx1"/>
          </a:solidFill>
          <a:latin typeface="+mn-ea"/>
          <a:ea typeface="+mn-ea"/>
          <a:cs typeface="+mn-cs"/>
        </a:defRPr>
      </a:lvl1pPr>
      <a:lvl2pPr marL="712788" indent="-342900" algn="just" rtl="0" eaLnBrk="0" fontAlgn="base" hangingPunct="0">
        <a:spcBef>
          <a:spcPct val="0"/>
        </a:spcBef>
        <a:spcAft>
          <a:spcPct val="0"/>
        </a:spcAft>
        <a:buClr>
          <a:schemeClr val="tx1"/>
        </a:buClr>
        <a:buFont typeface="Arial" charset="0"/>
        <a:buChar char="•"/>
        <a:defRPr sz="2000" kern="120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ea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ea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e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file:///E:\&#23385;&#23159;&#23159;\&#35270;&#39057;&#32032;&#26448;2\1&#28165;&#26224;&#20687;.wmv" TargetMode="External"/><Relationship Id="rId1" Type="http://schemas.openxmlformats.org/officeDocument/2006/relationships/tags" Target="../tags/tag3.xml"/><Relationship Id="rId5" Type="http://schemas.openxmlformats.org/officeDocument/2006/relationships/hyperlink" Target="&#35270;&#39057;&#32032;&#26448;2/1&#28165;&#26224;&#20687;.wmv" TargetMode="Externa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&#35270;&#39057;&#32032;&#26448;2/3&#26827;&#23376;&#29627;&#29827;&#27491;&#30830;&#27979;&#37327;.wmv" TargetMode="External"/><Relationship Id="rId3" Type="http://schemas.openxmlformats.org/officeDocument/2006/relationships/video" Target="NULL" TargetMode="External"/><Relationship Id="rId7" Type="http://schemas.openxmlformats.org/officeDocument/2006/relationships/hyperlink" Target="&#35270;&#39057;&#32032;&#26448;2/2&#27979;&#37327;&#20542;&#20498;.wmv" TargetMode="External"/><Relationship Id="rId2" Type="http://schemas.openxmlformats.org/officeDocument/2006/relationships/video" Target="file:///E:\&#23385;&#23159;&#23159;\&#35270;&#39057;&#32032;&#26448;2\3&#26827;&#23376;&#29627;&#29827;&#27491;&#30830;&#27979;&#37327;.wmv" TargetMode="External"/><Relationship Id="rId1" Type="http://schemas.openxmlformats.org/officeDocument/2006/relationships/tags" Target="../tags/tag4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file:///E:\&#23385;&#23159;&#23159;\&#35270;&#39057;&#32032;&#26448;2\4&#22810;&#37325;&#20687;.wmv" TargetMode="External"/><Relationship Id="rId1" Type="http://schemas.openxmlformats.org/officeDocument/2006/relationships/tags" Target="../tags/tag6.xml"/><Relationship Id="rId5" Type="http://schemas.openxmlformats.org/officeDocument/2006/relationships/hyperlink" Target="&#35270;&#39057;&#32032;&#26448;2/4&#22810;&#37325;&#20687;.wmv" TargetMode="Externa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ext Box 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207963"/>
            <a:ext cx="7607300" cy="1938337"/>
          </a:xfrm>
          <a:prstGeom prst="rect">
            <a:avLst/>
          </a:prstGeom>
          <a:noFill/>
        </p:spPr>
      </p:pic>
      <p:pic>
        <p:nvPicPr>
          <p:cNvPr id="39939" name="Text Box 3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2850" y="2687638"/>
            <a:ext cx="7577138" cy="738187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内容占位符 5" descr="031f94a3d46bdc540e6d1bf569f7e051"/>
          <p:cNvPicPr>
            <a:picLocks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4288" y="1068388"/>
            <a:ext cx="4676775" cy="3427412"/>
          </a:xfrm>
        </p:spPr>
      </p:pic>
      <p:sp>
        <p:nvSpPr>
          <p:cNvPr id="100" name="文本框 99"/>
          <p:cNvSpPr txBox="1"/>
          <p:nvPr/>
        </p:nvSpPr>
        <p:spPr>
          <a:xfrm>
            <a:off x="2584450" y="5046663"/>
            <a:ext cx="5643563" cy="944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地月距离约</a:t>
            </a:r>
            <a:r>
              <a:rPr lang="en-US" altLang="zh-CN" sz="280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38</a:t>
            </a: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万千米</a:t>
            </a:r>
          </a:p>
          <a:p>
            <a:pPr>
              <a:defRPr/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地球直径约</a:t>
            </a:r>
            <a:r>
              <a:rPr lang="en-US" altLang="zh-CN" sz="280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12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万千米</a:t>
            </a:r>
          </a:p>
        </p:txBody>
      </p:sp>
      <p:sp>
        <p:nvSpPr>
          <p:cNvPr id="8" name="矩形 7"/>
          <p:cNvSpPr/>
          <p:nvPr/>
        </p:nvSpPr>
        <p:spPr>
          <a:xfrm>
            <a:off x="5193665" y="1143000"/>
            <a:ext cx="3766820" cy="22860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bliqueTopLeft"/>
              <a:lightRig rig="soft" dir="t">
                <a:rot lat="0" lon="0" rev="0"/>
              </a:lightRig>
            </a:scene3d>
            <a:sp3d extrusionH="336550" prstMaterial="plastic">
              <a:extrusionClr>
                <a:srgbClr val="77DEFB"/>
              </a:extrusionClr>
            </a:sp3d>
          </a:bodyPr>
          <a:lstStyle/>
          <a:p>
            <a:pPr>
              <a:defRPr/>
            </a:pPr>
            <a:r>
              <a:rPr lang="zh-CN" altLang="en-US" sz="4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月亮的像</a:t>
            </a:r>
          </a:p>
          <a:p>
            <a:pPr>
              <a:defRPr/>
            </a:pPr>
            <a:r>
              <a:rPr lang="zh-CN" altLang="en-US" sz="4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离猴子大约有多远？</a:t>
            </a:r>
            <a:endParaRPr lang="zh-CN" altLang="en-US" sz="4800" b="1">
              <a:blipFill>
                <a:blip r:embed="rId4"/>
                <a:tile tx="-57150" ty="355600" algn="ctr"/>
              </a:blipFill>
              <a:effectLst>
                <a:outerShdw blurRad="60007" dist="310007" dir="7680000" sy="30000" kx="1300200" algn="ctr" rotWithShape="0">
                  <a:srgbClr val="5B9BD5">
                    <a:alpha val="32000"/>
                    <a:lumMod val="5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7" descr="吴子拙照镜子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5588" y="1562100"/>
            <a:ext cx="3379787" cy="44513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2" name="图片 1" descr="吴子拙照镜子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97375" y="1630363"/>
            <a:ext cx="4000500" cy="27670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23555" name="标题 1"/>
          <p:cNvSpPr>
            <a:spLocks noGrp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</a:pPr>
            <a:r>
              <a:rPr lang="zh-CN" altLang="zh-CN" sz="4400">
                <a:solidFill>
                  <a:schemeClr val="tx2"/>
                </a:solidFill>
                <a:ea typeface="黑体" pitchFamily="2" charset="-122"/>
              </a:rPr>
              <a:t>几点了？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Box 2"/>
          <p:cNvSpPr txBox="1">
            <a:spLocks noChangeArrowheads="1"/>
          </p:cNvSpPr>
          <p:nvPr/>
        </p:nvSpPr>
        <p:spPr bwMode="auto">
          <a:xfrm>
            <a:off x="5510213" y="5534025"/>
            <a:ext cx="1841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zh-CN" altLang="zh-CN" sz="3200" b="1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14338" name="文本框 29713"/>
          <p:cNvSpPr txBox="1">
            <a:spLocks noChangeArrowheads="1"/>
          </p:cNvSpPr>
          <p:nvPr/>
        </p:nvSpPr>
        <p:spPr bwMode="auto">
          <a:xfrm>
            <a:off x="5702300" y="2425700"/>
            <a:ext cx="18002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rgbClr val="0C0904"/>
                </a:solidFill>
              </a:rPr>
              <a:t>                     </a:t>
            </a:r>
            <a:endParaRPr lang="en-US" altLang="zh-CN" b="1">
              <a:solidFill>
                <a:srgbClr val="0C0904"/>
              </a:solidFill>
            </a:endParaRPr>
          </a:p>
        </p:txBody>
      </p:sp>
      <p:sp>
        <p:nvSpPr>
          <p:cNvPr id="92167" name="矩形 92166"/>
          <p:cNvSpPr>
            <a:spLocks noChangeArrowheads="1" noChangeShapeType="1" noTextEdit="1"/>
          </p:cNvSpPr>
          <p:nvPr/>
        </p:nvSpPr>
        <p:spPr bwMode="auto">
          <a:xfrm>
            <a:off x="3197225" y="985838"/>
            <a:ext cx="38862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轴 对 称 </a:t>
            </a:r>
          </a:p>
        </p:txBody>
      </p:sp>
      <p:sp>
        <p:nvSpPr>
          <p:cNvPr id="92166" name="文本框 92165"/>
          <p:cNvSpPr txBox="1"/>
          <p:nvPr/>
        </p:nvSpPr>
        <p:spPr>
          <a:xfrm>
            <a:off x="1557338" y="5091113"/>
            <a:ext cx="54117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  <a:defRPr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altLang="en-US" sz="3200" b="1" dirty="0">
                <a:latin typeface="+mn-ea"/>
                <a:ea typeface="+mn-ea"/>
                <a:sym typeface="+mn-ea"/>
              </a:rPr>
              <a:t>对应点的连线与对称轴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垂直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574800" y="2255838"/>
            <a:ext cx="5376863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en-US" altLang="zh-CN" sz="2800" b="1">
                <a:solidFill>
                  <a:srgbClr val="FF0000"/>
                </a:solidFill>
              </a:rPr>
              <a:t>1.</a:t>
            </a:r>
            <a:r>
              <a:rPr lang="zh-CN" altLang="en-US" sz="2800" b="1">
                <a:solidFill>
                  <a:srgbClr val="FF0000"/>
                </a:solidFill>
              </a:rPr>
              <a:t>物像全等</a:t>
            </a:r>
            <a:r>
              <a:rPr lang="zh-CN" altLang="en-US" sz="2800" b="1">
                <a:solidFill>
                  <a:schemeClr val="tx2"/>
                </a:solidFill>
              </a:rPr>
              <a:t>（可以重合）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541463" y="3714750"/>
            <a:ext cx="5410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  <a:defRPr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+mn-ea"/>
                <a:ea typeface="+mn-ea"/>
                <a:sym typeface="+mn-ea"/>
              </a:rPr>
              <a:t>对应点到对称轴的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距离相等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2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2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7" grpId="0" animBg="1"/>
      <p:bldP spid="92166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92138" y="595313"/>
            <a:ext cx="66738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/>
              <a:t>（一）如何比较物和像谁大谁小？</a:t>
            </a:r>
          </a:p>
        </p:txBody>
      </p:sp>
      <p:sp>
        <p:nvSpPr>
          <p:cNvPr id="15362" name="文本框 2"/>
          <p:cNvSpPr txBox="1">
            <a:spLocks noChangeArrowheads="1"/>
          </p:cNvSpPr>
          <p:nvPr/>
        </p:nvSpPr>
        <p:spPr bwMode="auto">
          <a:xfrm>
            <a:off x="131763" y="92075"/>
            <a:ext cx="41052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/>
              <a:t>一、物像大小关系</a:t>
            </a:r>
          </a:p>
        </p:txBody>
      </p:sp>
      <p:sp>
        <p:nvSpPr>
          <p:cNvPr id="4" name="矩形 3"/>
          <p:cNvSpPr/>
          <p:nvPr/>
        </p:nvSpPr>
        <p:spPr>
          <a:xfrm>
            <a:off x="809625" y="4752975"/>
            <a:ext cx="1485900" cy="7016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4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视频</a:t>
            </a:r>
            <a:r>
              <a:rPr lang="en-US" altLang="zh-CN" sz="4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534988" y="671513"/>
            <a:ext cx="8074025" cy="94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/>
              <a:t>（二）物体在不断远离或者靠近镜面的时候，</a:t>
            </a:r>
          </a:p>
          <a:p>
            <a:r>
              <a:rPr lang="zh-CN" altLang="en-US" sz="2800"/>
              <a:t>           像的大小变化了吗？</a:t>
            </a:r>
          </a:p>
        </p:txBody>
      </p:sp>
      <p:pic>
        <p:nvPicPr>
          <p:cNvPr id="5" name="1清晰像.wmv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84150" y="2452688"/>
            <a:ext cx="8777288" cy="438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6" name="文本框 6">
            <a:hlinkClick r:id="rId5" action="ppaction://hlinkfile"/>
          </p:cNvPr>
          <p:cNvSpPr txBox="1">
            <a:spLocks noChangeArrowheads="1"/>
          </p:cNvSpPr>
          <p:nvPr/>
        </p:nvSpPr>
        <p:spPr bwMode="auto">
          <a:xfrm>
            <a:off x="6426200" y="1903413"/>
            <a:ext cx="17637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/>
              <a:t>视频</a:t>
            </a:r>
            <a:r>
              <a:rPr lang="en-US" altLang="zh-CN"/>
              <a:t>1-</a:t>
            </a:r>
            <a:r>
              <a:rPr lang="zh-CN" altLang="en-US"/>
              <a:t>点击链接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mute="1">
                <p:cTn id="1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196850" y="771525"/>
            <a:ext cx="6016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宋体" charset="-122"/>
              </a:rPr>
              <a:t>（一）如何测量</a:t>
            </a:r>
            <a:endParaRPr lang="en-US" altLang="zh-CN" sz="2400">
              <a:latin typeface="宋体" charset="-122"/>
            </a:endParaRPr>
          </a:p>
        </p:txBody>
      </p:sp>
      <p:sp>
        <p:nvSpPr>
          <p:cNvPr id="16386" name="文本框 99"/>
          <p:cNvSpPr txBox="1">
            <a:spLocks noChangeArrowheads="1"/>
          </p:cNvSpPr>
          <p:nvPr/>
        </p:nvSpPr>
        <p:spPr bwMode="auto">
          <a:xfrm>
            <a:off x="-6350" y="88900"/>
            <a:ext cx="54467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200">
                <a:latin typeface="宋体" charset="-122"/>
              </a:rPr>
              <a:t>二、物像到镜面的距离关系</a:t>
            </a:r>
          </a:p>
        </p:txBody>
      </p:sp>
      <p:pic>
        <p:nvPicPr>
          <p:cNvPr id="4" name="3棋子玻璃正确测量.wmv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6908800" y="4062413"/>
            <a:ext cx="2235200" cy="272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Shape">
            <a:hlinkClick r:id="" action="ppaction://media"/>
          </p:cNvPr>
          <p:cNvPicPr>
            <a:picLocks noRot="1" noChangeAspect="1" noChangeArrowheads="1"/>
          </p:cNvPicPr>
          <p:nvPr>
            <a:videoFile r:link="rId3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196850" y="1331913"/>
            <a:ext cx="5113338" cy="509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文本框 2">
            <a:hlinkClick r:id="rId7" action="ppaction://hlinkfile"/>
          </p:cNvPr>
          <p:cNvSpPr txBox="1">
            <a:spLocks noChangeArrowheads="1"/>
          </p:cNvSpPr>
          <p:nvPr/>
        </p:nvSpPr>
        <p:spPr bwMode="auto">
          <a:xfrm>
            <a:off x="5416550" y="1519238"/>
            <a:ext cx="5238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/>
              <a:t>视频</a:t>
            </a:r>
            <a:r>
              <a:rPr lang="en-US" altLang="zh-CN"/>
              <a:t>2</a:t>
            </a:r>
            <a:endParaRPr lang="zh-CN" altLang="en-US"/>
          </a:p>
        </p:txBody>
      </p:sp>
      <p:sp>
        <p:nvSpPr>
          <p:cNvPr id="16390" name="文本框 4">
            <a:hlinkClick r:id="rId8" action="ppaction://hlinkfile"/>
          </p:cNvPr>
          <p:cNvSpPr txBox="1">
            <a:spLocks noChangeArrowheads="1"/>
          </p:cNvSpPr>
          <p:nvPr/>
        </p:nvSpPr>
        <p:spPr bwMode="auto">
          <a:xfrm>
            <a:off x="7513638" y="3467100"/>
            <a:ext cx="102711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/>
              <a:t>视频</a:t>
            </a:r>
            <a:r>
              <a:rPr lang="en-US" altLang="zh-CN"/>
              <a:t>3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mute="1">
                <p:cTn id="13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 mute="1">
                <p:cTn id="19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2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99"/>
          <p:cNvSpPr txBox="1">
            <a:spLocks noChangeArrowheads="1"/>
          </p:cNvSpPr>
          <p:nvPr/>
        </p:nvSpPr>
        <p:spPr bwMode="auto">
          <a:xfrm>
            <a:off x="12700" y="260350"/>
            <a:ext cx="79438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800">
                <a:latin typeface="宋体" charset="-122"/>
              </a:rPr>
              <a:t>二、物像到镜面的距离关系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76213" y="2222500"/>
            <a:ext cx="8123237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宋体" charset="-122"/>
              </a:rPr>
              <a:t>（二）距离的测量</a:t>
            </a:r>
            <a:r>
              <a:rPr lang="en-US" altLang="zh-CN" sz="3600">
                <a:latin typeface="宋体" charset="-122"/>
              </a:rPr>
              <a:t>—</a:t>
            </a:r>
            <a:r>
              <a:rPr lang="en-US" altLang="zh-CN" sz="3600">
                <a:latin typeface="宋体" charset="-122"/>
                <a:sym typeface="+mn-ea"/>
              </a:rPr>
              <a:t>—</a:t>
            </a:r>
          </a:p>
          <a:p>
            <a:r>
              <a:rPr lang="en-US" altLang="zh-CN" sz="3600">
                <a:latin typeface="宋体" charset="-122"/>
                <a:sym typeface="+mn-ea"/>
              </a:rPr>
              <a:t>                1.</a:t>
            </a:r>
            <a:r>
              <a:rPr lang="zh-CN" altLang="en-US" sz="3600">
                <a:latin typeface="宋体" charset="-122"/>
                <a:sym typeface="+mn-ea"/>
              </a:rPr>
              <a:t>物和像</a:t>
            </a:r>
            <a:r>
              <a:rPr lang="en-US" altLang="zh-CN" sz="3600">
                <a:latin typeface="宋体" charset="-122"/>
                <a:sym typeface="+mn-ea"/>
              </a:rPr>
              <a:t>位置的确定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框 99"/>
          <p:cNvSpPr txBox="1">
            <a:spLocks noChangeArrowheads="1"/>
          </p:cNvSpPr>
          <p:nvPr/>
        </p:nvSpPr>
        <p:spPr bwMode="auto">
          <a:xfrm>
            <a:off x="-6350" y="88900"/>
            <a:ext cx="803116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400">
                <a:latin typeface="宋体" charset="-122"/>
              </a:rPr>
              <a:t>二、物像到镜面的距离关系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730250" y="963613"/>
            <a:ext cx="81978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宋体" charset="-122"/>
              </a:rPr>
              <a:t>（二）距离的测量</a:t>
            </a:r>
            <a:r>
              <a:rPr lang="en-US" altLang="zh-CN" sz="3200">
                <a:latin typeface="宋体" charset="-122"/>
              </a:rPr>
              <a:t>——2.</a:t>
            </a:r>
            <a:r>
              <a:rPr lang="zh-CN" altLang="en-US" sz="3200">
                <a:latin typeface="宋体" charset="-122"/>
              </a:rPr>
              <a:t>镜面位置的确定</a:t>
            </a:r>
          </a:p>
        </p:txBody>
      </p:sp>
      <p:pic>
        <p:nvPicPr>
          <p:cNvPr id="4" name="4多重像.wmv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951038" y="1543050"/>
            <a:ext cx="4725987" cy="489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文本框 2">
            <a:hlinkClick r:id="rId5" action="ppaction://hlinkfile"/>
          </p:cNvPr>
          <p:cNvSpPr txBox="1">
            <a:spLocks noChangeArrowheads="1"/>
          </p:cNvSpPr>
          <p:nvPr/>
        </p:nvSpPr>
        <p:spPr bwMode="auto">
          <a:xfrm>
            <a:off x="6840538" y="2346325"/>
            <a:ext cx="9683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/>
              <a:t>视频</a:t>
            </a:r>
            <a:r>
              <a:rPr lang="en-US" altLang="zh-CN"/>
              <a:t>4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mute="1">
                <p:cTn id="13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1" descr="玻璃镀膜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788" y="85725"/>
            <a:ext cx="4900612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玻璃镀膜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788" y="3740150"/>
            <a:ext cx="4837112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6280150" y="778510"/>
            <a:ext cx="1005840" cy="5462270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>
              <a:defRPr/>
            </a:pPr>
            <a:r>
              <a:rPr lang="zh-CN" altLang="en-US" sz="5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如何辨别反射面</a:t>
            </a:r>
            <a:r>
              <a:rPr lang="en-US" altLang="zh-CN" sz="5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矩形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8288" y="1352550"/>
            <a:ext cx="8564562" cy="2628900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内容占位符 3" descr="d1224394789f15ce6a6818dcbc92226a"/>
          <p:cNvPicPr>
            <a:picLocks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024063" y="1314450"/>
            <a:ext cx="4371975" cy="3090863"/>
          </a:xfrm>
        </p:spPr>
      </p:pic>
      <p:sp>
        <p:nvSpPr>
          <p:cNvPr id="6" name="矩形 5"/>
          <p:cNvSpPr/>
          <p:nvPr/>
        </p:nvSpPr>
        <p:spPr>
          <a:xfrm>
            <a:off x="1127760" y="5129530"/>
            <a:ext cx="6888480" cy="82296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  <a:scene3d>
              <a:camera prst="obliqueTopLeft"/>
              <a:lightRig rig="soft" dir="t">
                <a:rot lat="0" lon="0" rev="0"/>
              </a:lightRig>
            </a:scene3d>
            <a:sp3d extrusionH="336550" prstMaterial="plastic">
              <a:extrusionClr>
                <a:srgbClr val="77DEFB"/>
              </a:extrusionClr>
            </a:sp3d>
          </a:bodyPr>
          <a:lstStyle/>
          <a:p>
            <a:pPr algn="ctr">
              <a:defRPr/>
            </a:pPr>
            <a:r>
              <a:rPr lang="zh-CN" altLang="en-US" sz="480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为什么猴子捞不到月亮？</a:t>
            </a:r>
            <a:endParaRPr lang="zh-CN" altLang="en-US" sz="4800" b="1">
              <a:blipFill>
                <a:blip r:embed="rId4"/>
                <a:tile tx="-57150" ty="355600" algn="ctr"/>
              </a:blipFill>
              <a:effectLst>
                <a:outerShdw blurRad="60007" dist="310007" dir="7680000" sy="30000" kx="1300200" algn="ctr" rotWithShape="0">
                  <a:srgbClr val="5B9BD5">
                    <a:alpha val="32000"/>
                    <a:lumMod val="50000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3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3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3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3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3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3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3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3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3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39"/>
</p:tagLst>
</file>

<file path=ppt/theme/theme1.xml><?xml version="1.0" encoding="utf-8"?>
<a:theme xmlns:a="http://schemas.openxmlformats.org/drawingml/2006/main" name="1_A000120140530A99PPBG">
  <a:themeElements>
    <a:clrScheme name="A000120140530A99PPBG 1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E42180"/>
      </a:accent1>
      <a:accent2>
        <a:srgbClr val="FB4E3F"/>
      </a:accent2>
      <a:accent3>
        <a:srgbClr val="FFFFFF"/>
      </a:accent3>
      <a:accent4>
        <a:srgbClr val="505050"/>
      </a:accent4>
      <a:accent5>
        <a:srgbClr val="EFABC0"/>
      </a:accent5>
      <a:accent6>
        <a:srgbClr val="E34638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幼圆" panose="020105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幼圆" panose="02010509060101010101" pitchFamily="49" charset="-122"/>
          </a:defRPr>
        </a:defPPr>
      </a:lstStyle>
    </a:lnDef>
  </a:objectDefaults>
  <a:extraClrSchemeLst>
    <a:extraClrScheme>
      <a:clrScheme name="A000120140530A99PPBG 1">
        <a:dk1>
          <a:srgbClr val="5F5F5F"/>
        </a:dk1>
        <a:lt1>
          <a:srgbClr val="FFFFFF"/>
        </a:lt1>
        <a:dk2>
          <a:srgbClr val="5F5F5F"/>
        </a:dk2>
        <a:lt2>
          <a:srgbClr val="FFFFFF"/>
        </a:lt2>
        <a:accent1>
          <a:srgbClr val="E42180"/>
        </a:accent1>
        <a:accent2>
          <a:srgbClr val="FB4E3F"/>
        </a:accent2>
        <a:accent3>
          <a:srgbClr val="FFFFFF"/>
        </a:accent3>
        <a:accent4>
          <a:srgbClr val="505050"/>
        </a:accent4>
        <a:accent5>
          <a:srgbClr val="EFABC0"/>
        </a:accent5>
        <a:accent6>
          <a:srgbClr val="E34638"/>
        </a:accent6>
        <a:hlink>
          <a:srgbClr val="00B0F0"/>
        </a:hlink>
        <a:folHlink>
          <a:srgbClr val="AFB2B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182</Words>
  <Application>WPS 演示</Application>
  <PresentationFormat>全屏显示(4:3)</PresentationFormat>
  <Paragraphs>23</Paragraphs>
  <Slides>11</Slides>
  <Notes>0</Notes>
  <HiddenSlides>0</HiddenSlides>
  <MMClips>4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演示文稿设计模板</vt:lpstr>
      </vt:variant>
      <vt:variant>
        <vt:i4>5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Arial</vt:lpstr>
      <vt:lpstr>宋体</vt:lpstr>
      <vt:lpstr>黑体</vt:lpstr>
      <vt:lpstr>Wingdings</vt:lpstr>
      <vt:lpstr>Calibri</vt:lpstr>
      <vt:lpstr>华文中宋</vt:lpstr>
      <vt:lpstr>幼圆</vt:lpstr>
      <vt:lpstr>Times New Roman</vt:lpstr>
      <vt:lpstr>+mn-ea</vt:lpstr>
      <vt:lpstr>1_A000120140530A99PPBG</vt:lpstr>
      <vt:lpstr>1_A000120140530A99PPBG</vt:lpstr>
      <vt:lpstr>1_A000120140530A99PPBG</vt:lpstr>
      <vt:lpstr>1_A000120140530A99PPBG</vt:lpstr>
      <vt:lpstr>1_A000120140530A99PPBG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孙婷婷</dc:creator>
  <cp:lastModifiedBy>微软用户</cp:lastModifiedBy>
  <cp:revision>48</cp:revision>
  <dcterms:created xsi:type="dcterms:W3CDTF">2016-10-13T03:27:00Z</dcterms:created>
  <dcterms:modified xsi:type="dcterms:W3CDTF">2016-11-04T09:37:13Z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2052-10.1.0.6029</vt:lpwstr>
  </property>
</Properties>
</file>